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3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4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65" r:id="rId2"/>
    <p:sldId id="290" r:id="rId3"/>
    <p:sldId id="256" r:id="rId4"/>
    <p:sldId id="258" r:id="rId5"/>
    <p:sldId id="267" r:id="rId6"/>
    <p:sldId id="284" r:id="rId7"/>
    <p:sldId id="279" r:id="rId8"/>
    <p:sldId id="262" r:id="rId9"/>
    <p:sldId id="276" r:id="rId10"/>
    <p:sldId id="291" r:id="rId11"/>
    <p:sldId id="292" r:id="rId12"/>
    <p:sldId id="285" r:id="rId13"/>
    <p:sldId id="264" r:id="rId14"/>
    <p:sldId id="286" r:id="rId15"/>
    <p:sldId id="273" r:id="rId16"/>
    <p:sldId id="287" r:id="rId17"/>
    <p:sldId id="288" r:id="rId18"/>
    <p:sldId id="278" r:id="rId19"/>
    <p:sldId id="263" r:id="rId20"/>
    <p:sldId id="281" r:id="rId21"/>
    <p:sldId id="270" r:id="rId22"/>
    <p:sldId id="277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4" r:id="rId31"/>
    <p:sldId id="300" r:id="rId32"/>
    <p:sldId id="301" r:id="rId33"/>
    <p:sldId id="302" r:id="rId34"/>
    <p:sldId id="282" r:id="rId35"/>
    <p:sldId id="289" r:id="rId36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469"/>
    <a:srgbClr val="5A5A5A"/>
    <a:srgbClr val="88E5A9"/>
    <a:srgbClr val="FFE88B"/>
    <a:srgbClr val="81D4DE"/>
    <a:srgbClr val="FF9C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4" autoAdjust="0"/>
    <p:restoredTop sz="94721"/>
  </p:normalViewPr>
  <p:slideViewPr>
    <p:cSldViewPr snapToGrid="0" showGuides="1">
      <p:cViewPr varScale="1">
        <p:scale>
          <a:sx n="107" d="100"/>
          <a:sy n="107" d="100"/>
        </p:scale>
        <p:origin x="46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BD023F-D9B7-432B-B6C8-23B87A174715}" type="datetimeFigureOut">
              <a:rPr lang="zh-CN" altLang="en-US" smtClean="0"/>
              <a:t>2023/8/20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B2C30C-C53A-476A-BF69-48A50D1FC4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3769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3181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30546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07511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0111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9667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999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2536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5601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4530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265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11930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8713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292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0661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7331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946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65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6814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4974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288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301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2316501" y="2883737"/>
            <a:ext cx="1303020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453380" y="2883737"/>
            <a:ext cx="1303020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593935" y="2883737"/>
            <a:ext cx="1303020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358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806124" y="2469198"/>
            <a:ext cx="1874520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166544" y="2469198"/>
            <a:ext cx="1874520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526964" y="2469198"/>
            <a:ext cx="1874520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658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7"/>
          <a:srcRect l="838" t="838" r="838" b="838"/>
          <a:stretch/>
        </p:blipFill>
        <p:spPr>
          <a:xfrm>
            <a:off x="-1" y="0"/>
            <a:ext cx="12192001" cy="6858000"/>
          </a:xfrm>
          <a:custGeom>
            <a:avLst/>
            <a:gdLst>
              <a:gd name="connsiteX0" fmla="*/ 292101 w 12192001"/>
              <a:gd name="connsiteY0" fmla="*/ 323850 h 6858000"/>
              <a:gd name="connsiteX1" fmla="*/ 292101 w 12192001"/>
              <a:gd name="connsiteY1" fmla="*/ 6534150 h 6858000"/>
              <a:gd name="connsiteX2" fmla="*/ 11899901 w 12192001"/>
              <a:gd name="connsiteY2" fmla="*/ 6534150 h 6858000"/>
              <a:gd name="connsiteX3" fmla="*/ 11899901 w 12192001"/>
              <a:gd name="connsiteY3" fmla="*/ 323850 h 6858000"/>
              <a:gd name="connsiteX4" fmla="*/ 0 w 12192001"/>
              <a:gd name="connsiteY4" fmla="*/ 0 h 6858000"/>
              <a:gd name="connsiteX5" fmla="*/ 12192001 w 12192001"/>
              <a:gd name="connsiteY5" fmla="*/ 0 h 6858000"/>
              <a:gd name="connsiteX6" fmla="*/ 12192001 w 12192001"/>
              <a:gd name="connsiteY6" fmla="*/ 6858000 h 6858000"/>
              <a:gd name="connsiteX7" fmla="*/ 0 w 1219200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1" h="6858000">
                <a:moveTo>
                  <a:pt x="292101" y="323850"/>
                </a:moveTo>
                <a:lnTo>
                  <a:pt x="292101" y="6534150"/>
                </a:lnTo>
                <a:lnTo>
                  <a:pt x="11899901" y="6534150"/>
                </a:lnTo>
                <a:lnTo>
                  <a:pt x="11899901" y="323850"/>
                </a:lnTo>
                <a:close/>
                <a:moveTo>
                  <a:pt x="0" y="0"/>
                </a:moveTo>
                <a:lnTo>
                  <a:pt x="12192001" y="0"/>
                </a:lnTo>
                <a:lnTo>
                  <a:pt x="12192001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62529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7">
          <p15:clr>
            <a:srgbClr val="F26B43"/>
          </p15:clr>
        </p15:guide>
        <p15:guide id="2" pos="3840">
          <p15:clr>
            <a:srgbClr val="F26B43"/>
          </p15:clr>
        </p15:guide>
        <p15:guide id="3" pos="551">
          <p15:clr>
            <a:srgbClr val="F26B43"/>
          </p15:clr>
        </p15:guide>
        <p15:guide id="4" pos="7129">
          <p15:clr>
            <a:srgbClr val="F26B43"/>
          </p15:clr>
        </p15:guide>
        <p15:guide id="5" orient="horz" pos="3974">
          <p15:clr>
            <a:srgbClr val="F26B43"/>
          </p15:clr>
        </p15:guide>
        <p15:guide id="6" orient="horz" pos="79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image" Target="../media/image21.png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image" Target="../media/image20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notesSlide" Target="../notesSlides/notesSlide12.xml"/><Relationship Id="rId5" Type="http://schemas.openxmlformats.org/officeDocument/2006/relationships/tags" Target="../tags/tag10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9.xml"/><Relationship Id="rId9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image" Target="../media/image22.png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image" Target="../media/image20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notesSlide" Target="../notesSlides/notesSlide13.xml"/><Relationship Id="rId5" Type="http://schemas.openxmlformats.org/officeDocument/2006/relationships/tags" Target="../tags/tag19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8.xml"/><Relationship Id="rId9" Type="http://schemas.openxmlformats.org/officeDocument/2006/relationships/tags" Target="../tags/tag2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image" Target="../media/image23.png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12" Type="http://schemas.openxmlformats.org/officeDocument/2006/relationships/image" Target="../media/image20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notesSlide" Target="../notesSlides/notesSlide14.xml"/><Relationship Id="rId5" Type="http://schemas.openxmlformats.org/officeDocument/2006/relationships/tags" Target="../tags/tag28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27.xml"/><Relationship Id="rId9" Type="http://schemas.openxmlformats.org/officeDocument/2006/relationships/tags" Target="../tags/tag3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13" Type="http://schemas.openxmlformats.org/officeDocument/2006/relationships/image" Target="../media/image27.png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12" Type="http://schemas.openxmlformats.org/officeDocument/2006/relationships/image" Target="../media/image26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image" Target="../media/image25.png"/><Relationship Id="rId5" Type="http://schemas.openxmlformats.org/officeDocument/2006/relationships/tags" Target="../tags/tag37.xml"/><Relationship Id="rId10" Type="http://schemas.openxmlformats.org/officeDocument/2006/relationships/image" Target="../media/image24.png"/><Relationship Id="rId4" Type="http://schemas.openxmlformats.org/officeDocument/2006/relationships/tags" Target="../tags/tag36.xml"/><Relationship Id="rId9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4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7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105">
            <a:extLst>
              <a:ext uri="{FF2B5EF4-FFF2-40B4-BE49-F238E27FC236}">
                <a16:creationId xmlns:a16="http://schemas.microsoft.com/office/drawing/2014/main" id="{2D3F218B-F130-C2CE-A2FB-B4C04BAF8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24BC37E7-FDCB-8E41-F69B-9B2791524407}"/>
              </a:ext>
            </a:extLst>
          </p:cNvPr>
          <p:cNvSpPr txBox="1"/>
          <p:nvPr/>
        </p:nvSpPr>
        <p:spPr>
          <a:xfrm>
            <a:off x="1959386" y="2653475"/>
            <a:ext cx="38733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giấm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cặn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32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hí nghiệm axit HCl làm đổi màu quỳ tím  Tính chất hoá học của axit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52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Reaction Zinc and HydroChloric Acid  Zn HCl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8655" y="335973"/>
            <a:ext cx="11596254" cy="618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8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2AED11E-81E6-7A2B-B20D-3B5A91D74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B82FC5-AD1B-EF3E-A92B-E1ADB8497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354" y="1639819"/>
            <a:ext cx="8622659" cy="4181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058DB4-F97D-1596-D02F-55EFC61DA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655" y="3818090"/>
            <a:ext cx="3644763" cy="270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0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icture 190">
            <a:extLst>
              <a:ext uri="{FF2B5EF4-FFF2-40B4-BE49-F238E27FC236}">
                <a16:creationId xmlns:a16="http://schemas.microsoft.com/office/drawing/2014/main" id="{C143E059-4270-5B64-8736-2A5B6AC09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椭圆 31"/>
          <p:cNvSpPr/>
          <p:nvPr/>
        </p:nvSpPr>
        <p:spPr>
          <a:xfrm>
            <a:off x="1538201" y="2045970"/>
            <a:ext cx="994660" cy="1202966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8575" cap="rnd">
            <a:solidFill>
              <a:schemeClr val="accent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3" name="任意多边形 2"/>
          <p:cNvSpPr/>
          <p:nvPr/>
        </p:nvSpPr>
        <p:spPr>
          <a:xfrm>
            <a:off x="2702157" y="2634321"/>
            <a:ext cx="2690695" cy="15953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5400" cap="rnd">
            <a:solidFill>
              <a:schemeClr val="accent1"/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9" name="椭圆 31"/>
          <p:cNvSpPr/>
          <p:nvPr/>
        </p:nvSpPr>
        <p:spPr>
          <a:xfrm>
            <a:off x="6533111" y="2045970"/>
            <a:ext cx="994660" cy="1202966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8575" cap="rnd">
            <a:solidFill>
              <a:schemeClr val="accent3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7775684" y="2517031"/>
            <a:ext cx="2690695" cy="15953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5400" cap="rnd">
            <a:solidFill>
              <a:schemeClr val="accent3"/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12" name="椭圆 31"/>
          <p:cNvSpPr/>
          <p:nvPr/>
        </p:nvSpPr>
        <p:spPr>
          <a:xfrm>
            <a:off x="3186797" y="4175789"/>
            <a:ext cx="994660" cy="1202966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8575" cap="rnd">
            <a:solidFill>
              <a:schemeClr val="accent4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pic>
        <p:nvPicPr>
          <p:cNvPr id="5" name="Picture 6" descr="Vector Giọt Nước Tạo Hình Các Kiểu - Free.Vector6.com">
            <a:extLst>
              <a:ext uri="{FF2B5EF4-FFF2-40B4-BE49-F238E27FC236}">
                <a16:creationId xmlns:a16="http://schemas.microsoft.com/office/drawing/2014/main" id="{A3142A6E-54C6-5FE0-F47B-1F285E92C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6" b="89727" l="5968" r="90000">
                        <a14:foregroundMark x1="6129" y1="20964" x2="6129" y2="20964"/>
                        <a14:foregroundMark x1="6129" y1="20964" x2="6129" y2="20964"/>
                        <a14:foregroundMark x1="10645" y1="12159" x2="10645" y2="12159"/>
                        <a14:foregroundMark x1="15484" y1="7966" x2="15484" y2="7966"/>
                        <a14:foregroundMark x1="8226" y1="11740" x2="8226" y2="11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453" y="2124113"/>
            <a:ext cx="2666748" cy="205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8B572D-955D-C8B5-F26B-6CAF0F6EADA6}"/>
              </a:ext>
            </a:extLst>
          </p:cNvPr>
          <p:cNvSpPr txBox="1"/>
          <p:nvPr/>
        </p:nvSpPr>
        <p:spPr>
          <a:xfrm>
            <a:off x="2552579" y="1866312"/>
            <a:ext cx="2938608" cy="1307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Acid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tan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CE95C87B-0B8E-1CB8-4B97-FBFDC58861ED}"/>
              </a:ext>
            </a:extLst>
          </p:cNvPr>
          <p:cNvSpPr txBox="1"/>
          <p:nvPr/>
        </p:nvSpPr>
        <p:spPr>
          <a:xfrm>
            <a:off x="7728131" y="1765544"/>
            <a:ext cx="3301479" cy="1307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quỳ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đỏ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86" name="Picture 185">
            <a:extLst>
              <a:ext uri="{FF2B5EF4-FFF2-40B4-BE49-F238E27FC236}">
                <a16:creationId xmlns:a16="http://schemas.microsoft.com/office/drawing/2014/main" id="{D76E070A-C093-7C1E-1E6D-1CAB723584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4360" y="2352312"/>
            <a:ext cx="564018" cy="564018"/>
          </a:xfrm>
          <a:prstGeom prst="rect">
            <a:avLst/>
          </a:prstGeom>
        </p:spPr>
      </p:pic>
      <p:pic>
        <p:nvPicPr>
          <p:cNvPr id="187" name="Picture 186">
            <a:extLst>
              <a:ext uri="{FF2B5EF4-FFF2-40B4-BE49-F238E27FC236}">
                <a16:creationId xmlns:a16="http://schemas.microsoft.com/office/drawing/2014/main" id="{F73ED92B-0907-A49F-E225-1F5C8ECD68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3642" y="4513474"/>
            <a:ext cx="1057815" cy="7057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9" name="TextBox 188">
            <a:extLst>
              <a:ext uri="{FF2B5EF4-FFF2-40B4-BE49-F238E27FC236}">
                <a16:creationId xmlns:a16="http://schemas.microsoft.com/office/drawing/2014/main" id="{A9E270C2-C9A0-7266-751F-80BE93435EC1}"/>
              </a:ext>
            </a:extLst>
          </p:cNvPr>
          <p:cNvSpPr txBox="1"/>
          <p:nvPr/>
        </p:nvSpPr>
        <p:spPr>
          <a:xfrm>
            <a:off x="4244612" y="3907794"/>
            <a:ext cx="609437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Acid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Kim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phóng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hydrogen.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87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77E619F-B90D-ED63-D479-B72E09A06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12">
            <a:extLst>
              <a:ext uri="{FF2B5EF4-FFF2-40B4-BE49-F238E27FC236}">
                <a16:creationId xmlns:a16="http://schemas.microsoft.com/office/drawing/2014/main" id="{26D66DC2-1F7B-0072-A2E7-B4BE67B03161}"/>
              </a:ext>
            </a:extLst>
          </p:cNvPr>
          <p:cNvSpPr txBox="1"/>
          <p:nvPr/>
        </p:nvSpPr>
        <p:spPr>
          <a:xfrm>
            <a:off x="2549426" y="3658474"/>
            <a:ext cx="7093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03.MỘT SỐ ACID QUAN TRỌNG</a:t>
            </a:r>
            <a:endParaRPr lang="zh-CN" altLang="en-US" sz="3600" dirty="0">
              <a:solidFill>
                <a:schemeClr val="bg1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9340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005BAF-1F35-360E-0CF0-CD96A614C3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3855"/>
            <a:ext cx="12192000" cy="6858000"/>
          </a:xfrm>
          <a:prstGeom prst="rect">
            <a:avLst/>
          </a:prstGeom>
        </p:spPr>
      </p:pic>
      <p:grpSp>
        <p:nvGrpSpPr>
          <p:cNvPr id="16" name="组合 1">
            <a:extLst>
              <a:ext uri="{FF2B5EF4-FFF2-40B4-BE49-F238E27FC236}">
                <a16:creationId xmlns:a16="http://schemas.microsoft.com/office/drawing/2014/main" id="{BEFBFC52-8B88-A4D9-99BE-53AD2500B444}"/>
              </a:ext>
            </a:extLst>
          </p:cNvPr>
          <p:cNvGrpSpPr/>
          <p:nvPr/>
        </p:nvGrpSpPr>
        <p:grpSpPr>
          <a:xfrm>
            <a:off x="7985701" y="2083002"/>
            <a:ext cx="3832226" cy="3449638"/>
            <a:chOff x="4376739" y="2073275"/>
            <a:chExt cx="3444875" cy="3449638"/>
          </a:xfrm>
        </p:grpSpPr>
        <p:sp>
          <p:nvSpPr>
            <p:cNvPr id="18" name="MH_SubTitle_2">
              <a:extLst>
                <a:ext uri="{FF2B5EF4-FFF2-40B4-BE49-F238E27FC236}">
                  <a16:creationId xmlns:a16="http://schemas.microsoft.com/office/drawing/2014/main" id="{291430B2-6C34-8E1D-AB8F-A665BF4B6269}"/>
                </a:ext>
              </a:extLst>
            </p:cNvPr>
            <p:cNvSpPr>
              <a:spLocks noEditPoints="1"/>
            </p:cNvSpPr>
            <p:nvPr>
              <p:custDataLst>
                <p:tags r:id="rId2"/>
              </p:custDataLst>
            </p:nvPr>
          </p:nvSpPr>
          <p:spPr bwMode="auto">
            <a:xfrm>
              <a:off x="6865939" y="3317875"/>
              <a:ext cx="955675" cy="960438"/>
            </a:xfrm>
            <a:custGeom>
              <a:avLst/>
              <a:gdLst>
                <a:gd name="T0" fmla="*/ 792603 w 252"/>
                <a:gd name="T1" fmla="*/ 808590 h 253"/>
                <a:gd name="T2" fmla="*/ 53093 w 252"/>
                <a:gd name="T3" fmla="*/ 459340 h 253"/>
                <a:gd name="T4" fmla="*/ 876035 w 252"/>
                <a:gd name="T5" fmla="*/ 584614 h 253"/>
                <a:gd name="T6" fmla="*/ 94809 w 252"/>
                <a:gd name="T7" fmla="*/ 258141 h 253"/>
                <a:gd name="T8" fmla="*/ 731926 w 252"/>
                <a:gd name="T9" fmla="*/ 159440 h 253"/>
                <a:gd name="T10" fmla="*/ 451291 w 252"/>
                <a:gd name="T11" fmla="*/ 812386 h 253"/>
                <a:gd name="T12" fmla="*/ 94809 w 252"/>
                <a:gd name="T13" fmla="*/ 334065 h 253"/>
                <a:gd name="T14" fmla="*/ 451291 w 252"/>
                <a:gd name="T15" fmla="*/ 782017 h 253"/>
                <a:gd name="T16" fmla="*/ 128940 w 252"/>
                <a:gd name="T17" fmla="*/ 326473 h 253"/>
                <a:gd name="T18" fmla="*/ 424744 w 252"/>
                <a:gd name="T19" fmla="*/ 136663 h 253"/>
                <a:gd name="T20" fmla="*/ 739510 w 252"/>
                <a:gd name="T21" fmla="*/ 622576 h 253"/>
                <a:gd name="T22" fmla="*/ 436122 w 252"/>
                <a:gd name="T23" fmla="*/ 277122 h 253"/>
                <a:gd name="T24" fmla="*/ 523346 w 252"/>
                <a:gd name="T25" fmla="*/ 561837 h 253"/>
                <a:gd name="T26" fmla="*/ 659871 w 252"/>
                <a:gd name="T27" fmla="*/ 455544 h 253"/>
                <a:gd name="T28" fmla="*/ 652286 w 252"/>
                <a:gd name="T29" fmla="*/ 368231 h 253"/>
                <a:gd name="T30" fmla="*/ 697794 w 252"/>
                <a:gd name="T31" fmla="*/ 368231 h 253"/>
                <a:gd name="T32" fmla="*/ 371651 w 252"/>
                <a:gd name="T33" fmla="*/ 497302 h 253"/>
                <a:gd name="T34" fmla="*/ 568854 w 252"/>
                <a:gd name="T35" fmla="*/ 607392 h 253"/>
                <a:gd name="T36" fmla="*/ 731926 w 252"/>
                <a:gd name="T37" fmla="*/ 402397 h 253"/>
                <a:gd name="T38" fmla="*/ 618155 w 252"/>
                <a:gd name="T39" fmla="*/ 311288 h 253"/>
                <a:gd name="T40" fmla="*/ 208580 w 252"/>
                <a:gd name="T41" fmla="*/ 463136 h 253"/>
                <a:gd name="T42" fmla="*/ 208580 w 252"/>
                <a:gd name="T43" fmla="*/ 315084 h 253"/>
                <a:gd name="T44" fmla="*/ 326143 w 252"/>
                <a:gd name="T45" fmla="*/ 250549 h 253"/>
                <a:gd name="T46" fmla="*/ 250296 w 252"/>
                <a:gd name="T47" fmla="*/ 425174 h 253"/>
                <a:gd name="T48" fmla="*/ 352690 w 252"/>
                <a:gd name="T49" fmla="*/ 341658 h 253"/>
                <a:gd name="T50" fmla="*/ 170656 w 252"/>
                <a:gd name="T51" fmla="*/ 383416 h 253"/>
                <a:gd name="T52" fmla="*/ 223749 w 252"/>
                <a:gd name="T53" fmla="*/ 349250 h 253"/>
                <a:gd name="T54" fmla="*/ 292012 w 252"/>
                <a:gd name="T55" fmla="*/ 474525 h 253"/>
                <a:gd name="T56" fmla="*/ 447499 w 252"/>
                <a:gd name="T57" fmla="*/ 603595 h 253"/>
                <a:gd name="T58" fmla="*/ 602985 w 252"/>
                <a:gd name="T59" fmla="*/ 656742 h 253"/>
                <a:gd name="T60" fmla="*/ 758472 w 252"/>
                <a:gd name="T61" fmla="*/ 356843 h 253"/>
                <a:gd name="T62" fmla="*/ 538515 w 252"/>
                <a:gd name="T63" fmla="*/ 186014 h 253"/>
                <a:gd name="T64" fmla="*/ 394406 w 252"/>
                <a:gd name="T65" fmla="*/ 136663 h 253"/>
                <a:gd name="T66" fmla="*/ 140317 w 252"/>
                <a:gd name="T67" fmla="*/ 421378 h 253"/>
                <a:gd name="T68" fmla="*/ 185826 w 252"/>
                <a:gd name="T69" fmla="*/ 614984 h 253"/>
                <a:gd name="T70" fmla="*/ 303389 w 252"/>
                <a:gd name="T71" fmla="*/ 531468 h 253"/>
                <a:gd name="T72" fmla="*/ 390613 w 252"/>
                <a:gd name="T73" fmla="*/ 744055 h 253"/>
                <a:gd name="T74" fmla="*/ 599193 w 252"/>
                <a:gd name="T75" fmla="*/ 698500 h 253"/>
                <a:gd name="T76" fmla="*/ 822942 w 252"/>
                <a:gd name="T77" fmla="*/ 599799 h 253"/>
                <a:gd name="T78" fmla="*/ 769849 w 252"/>
                <a:gd name="T79" fmla="*/ 235364 h 253"/>
                <a:gd name="T80" fmla="*/ 542308 w 252"/>
                <a:gd name="T81" fmla="*/ 56943 h 253"/>
                <a:gd name="T82" fmla="*/ 390613 w 252"/>
                <a:gd name="T83" fmla="*/ 121478 h 253"/>
                <a:gd name="T84" fmla="*/ 113771 w 252"/>
                <a:gd name="T85" fmla="*/ 356843 h 253"/>
                <a:gd name="T86" fmla="*/ 254088 w 252"/>
                <a:gd name="T87" fmla="*/ 763036 h 253"/>
                <a:gd name="T88" fmla="*/ 348897 w 252"/>
                <a:gd name="T89" fmla="*/ 694704 h 253"/>
                <a:gd name="T90" fmla="*/ 474045 w 252"/>
                <a:gd name="T91" fmla="*/ 854144 h 253"/>
                <a:gd name="T92" fmla="*/ 694002 w 252"/>
                <a:gd name="T93" fmla="*/ 755443 h 253"/>
                <a:gd name="T94" fmla="*/ 826735 w 252"/>
                <a:gd name="T95" fmla="*/ 292307 h 253"/>
                <a:gd name="T96" fmla="*/ 606778 w 252"/>
                <a:gd name="T97" fmla="*/ 30370 h 253"/>
                <a:gd name="T98" fmla="*/ 155487 w 252"/>
                <a:gd name="T99" fmla="*/ 144256 h 253"/>
                <a:gd name="T100" fmla="*/ 109978 w 252"/>
                <a:gd name="T101" fmla="*/ 561837 h 253"/>
                <a:gd name="T102" fmla="*/ 265465 w 252"/>
                <a:gd name="T103" fmla="*/ 865533 h 253"/>
                <a:gd name="T104" fmla="*/ 360274 w 252"/>
                <a:gd name="T105" fmla="*/ 838960 h 253"/>
                <a:gd name="T106" fmla="*/ 557477 w 252"/>
                <a:gd name="T107" fmla="*/ 869329 h 253"/>
                <a:gd name="T108" fmla="*/ 857074 w 252"/>
                <a:gd name="T109" fmla="*/ 573226 h 253"/>
                <a:gd name="T110" fmla="*/ 853281 w 252"/>
                <a:gd name="T111" fmla="*/ 250549 h 253"/>
                <a:gd name="T112" fmla="*/ 701587 w 252"/>
                <a:gd name="T113" fmla="*/ 98701 h 253"/>
                <a:gd name="T114" fmla="*/ 68263 w 252"/>
                <a:gd name="T115" fmla="*/ 360639 h 253"/>
                <a:gd name="T116" fmla="*/ 30339 w 252"/>
                <a:gd name="T117" fmla="*/ 440359 h 253"/>
                <a:gd name="T118" fmla="*/ 307181 w 252"/>
                <a:gd name="T119" fmla="*/ 854144 h 253"/>
                <a:gd name="T120" fmla="*/ 686417 w 252"/>
                <a:gd name="T121" fmla="*/ 869329 h 253"/>
                <a:gd name="T122" fmla="*/ 807773 w 252"/>
                <a:gd name="T123" fmla="*/ 148052 h 253"/>
                <a:gd name="T124" fmla="*/ 477838 w 252"/>
                <a:gd name="T125" fmla="*/ 941457 h 25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52"/>
                <a:gd name="T190" fmla="*/ 0 h 253"/>
                <a:gd name="T191" fmla="*/ 252 w 252"/>
                <a:gd name="T192" fmla="*/ 253 h 25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52" h="253">
                  <a:moveTo>
                    <a:pt x="243" y="78"/>
                  </a:moveTo>
                  <a:cubicBezTo>
                    <a:pt x="237" y="63"/>
                    <a:pt x="227" y="49"/>
                    <a:pt x="216" y="37"/>
                  </a:cubicBezTo>
                  <a:cubicBezTo>
                    <a:pt x="204" y="25"/>
                    <a:pt x="190" y="16"/>
                    <a:pt x="175" y="9"/>
                  </a:cubicBezTo>
                  <a:cubicBezTo>
                    <a:pt x="160" y="3"/>
                    <a:pt x="143" y="0"/>
                    <a:pt x="126" y="0"/>
                  </a:cubicBezTo>
                  <a:cubicBezTo>
                    <a:pt x="93" y="0"/>
                    <a:pt x="60" y="13"/>
                    <a:pt x="37" y="37"/>
                  </a:cubicBezTo>
                  <a:cubicBezTo>
                    <a:pt x="23" y="51"/>
                    <a:pt x="13" y="68"/>
                    <a:pt x="7" y="86"/>
                  </a:cubicBezTo>
                  <a:cubicBezTo>
                    <a:pt x="6" y="88"/>
                    <a:pt x="5" y="89"/>
                    <a:pt x="5" y="90"/>
                  </a:cubicBezTo>
                  <a:cubicBezTo>
                    <a:pt x="4" y="90"/>
                    <a:pt x="4" y="91"/>
                    <a:pt x="4" y="91"/>
                  </a:cubicBezTo>
                  <a:cubicBezTo>
                    <a:pt x="3" y="92"/>
                    <a:pt x="3" y="92"/>
                    <a:pt x="3" y="92"/>
                  </a:cubicBezTo>
                  <a:cubicBezTo>
                    <a:pt x="3" y="93"/>
                    <a:pt x="3" y="93"/>
                    <a:pt x="3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2"/>
                    <a:pt x="4" y="92"/>
                    <a:pt x="4" y="92"/>
                  </a:cubicBezTo>
                  <a:cubicBezTo>
                    <a:pt x="5" y="92"/>
                    <a:pt x="5" y="91"/>
                    <a:pt x="5" y="91"/>
                  </a:cubicBezTo>
                  <a:cubicBezTo>
                    <a:pt x="5" y="92"/>
                    <a:pt x="5" y="93"/>
                    <a:pt x="4" y="95"/>
                  </a:cubicBezTo>
                  <a:cubicBezTo>
                    <a:pt x="4" y="95"/>
                    <a:pt x="4" y="95"/>
                    <a:pt x="4" y="96"/>
                  </a:cubicBezTo>
                  <a:cubicBezTo>
                    <a:pt x="3" y="96"/>
                    <a:pt x="3" y="97"/>
                    <a:pt x="4" y="97"/>
                  </a:cubicBezTo>
                  <a:cubicBezTo>
                    <a:pt x="1" y="106"/>
                    <a:pt x="0" y="116"/>
                    <a:pt x="0" y="126"/>
                  </a:cubicBezTo>
                  <a:cubicBezTo>
                    <a:pt x="0" y="143"/>
                    <a:pt x="4" y="159"/>
                    <a:pt x="10" y="175"/>
                  </a:cubicBezTo>
                  <a:cubicBezTo>
                    <a:pt x="11" y="176"/>
                    <a:pt x="12" y="178"/>
                    <a:pt x="13" y="180"/>
                  </a:cubicBezTo>
                  <a:cubicBezTo>
                    <a:pt x="12" y="180"/>
                    <a:pt x="12" y="181"/>
                    <a:pt x="12" y="181"/>
                  </a:cubicBezTo>
                  <a:cubicBezTo>
                    <a:pt x="13" y="182"/>
                    <a:pt x="14" y="183"/>
                    <a:pt x="14" y="184"/>
                  </a:cubicBezTo>
                  <a:cubicBezTo>
                    <a:pt x="20" y="195"/>
                    <a:pt x="28" y="206"/>
                    <a:pt x="37" y="215"/>
                  </a:cubicBezTo>
                  <a:cubicBezTo>
                    <a:pt x="37" y="215"/>
                    <a:pt x="37" y="215"/>
                    <a:pt x="37" y="215"/>
                  </a:cubicBezTo>
                  <a:cubicBezTo>
                    <a:pt x="37" y="216"/>
                    <a:pt x="37" y="216"/>
                    <a:pt x="37" y="217"/>
                  </a:cubicBezTo>
                  <a:cubicBezTo>
                    <a:pt x="39" y="219"/>
                    <a:pt x="42" y="221"/>
                    <a:pt x="44" y="223"/>
                  </a:cubicBezTo>
                  <a:cubicBezTo>
                    <a:pt x="47" y="225"/>
                    <a:pt x="50" y="227"/>
                    <a:pt x="54" y="229"/>
                  </a:cubicBezTo>
                  <a:cubicBezTo>
                    <a:pt x="60" y="234"/>
                    <a:pt x="68" y="238"/>
                    <a:pt x="76" y="242"/>
                  </a:cubicBezTo>
                  <a:cubicBezTo>
                    <a:pt x="76" y="242"/>
                    <a:pt x="76" y="242"/>
                    <a:pt x="76" y="242"/>
                  </a:cubicBezTo>
                  <a:cubicBezTo>
                    <a:pt x="77" y="243"/>
                    <a:pt x="78" y="243"/>
                    <a:pt x="80" y="243"/>
                  </a:cubicBezTo>
                  <a:cubicBezTo>
                    <a:pt x="95" y="249"/>
                    <a:pt x="110" y="253"/>
                    <a:pt x="126" y="253"/>
                  </a:cubicBezTo>
                  <a:cubicBezTo>
                    <a:pt x="143" y="253"/>
                    <a:pt x="160" y="250"/>
                    <a:pt x="175" y="243"/>
                  </a:cubicBezTo>
                  <a:cubicBezTo>
                    <a:pt x="190" y="237"/>
                    <a:pt x="204" y="227"/>
                    <a:pt x="216" y="216"/>
                  </a:cubicBezTo>
                  <a:cubicBezTo>
                    <a:pt x="227" y="204"/>
                    <a:pt x="237" y="190"/>
                    <a:pt x="243" y="175"/>
                  </a:cubicBezTo>
                  <a:cubicBezTo>
                    <a:pt x="249" y="159"/>
                    <a:pt x="252" y="143"/>
                    <a:pt x="252" y="126"/>
                  </a:cubicBezTo>
                  <a:cubicBezTo>
                    <a:pt x="252" y="110"/>
                    <a:pt x="249" y="93"/>
                    <a:pt x="243" y="78"/>
                  </a:cubicBezTo>
                  <a:close/>
                  <a:moveTo>
                    <a:pt x="252" y="126"/>
                  </a:moveTo>
                  <a:cubicBezTo>
                    <a:pt x="252" y="128"/>
                    <a:pt x="252" y="130"/>
                    <a:pt x="252" y="132"/>
                  </a:cubicBezTo>
                  <a:cubicBezTo>
                    <a:pt x="252" y="127"/>
                    <a:pt x="251" y="122"/>
                    <a:pt x="250" y="116"/>
                  </a:cubicBezTo>
                  <a:cubicBezTo>
                    <a:pt x="251" y="107"/>
                    <a:pt x="249" y="97"/>
                    <a:pt x="243" y="90"/>
                  </a:cubicBezTo>
                  <a:cubicBezTo>
                    <a:pt x="243" y="83"/>
                    <a:pt x="241" y="77"/>
                    <a:pt x="238" y="72"/>
                  </a:cubicBezTo>
                  <a:cubicBezTo>
                    <a:pt x="238" y="72"/>
                    <a:pt x="238" y="72"/>
                    <a:pt x="237" y="72"/>
                  </a:cubicBezTo>
                  <a:cubicBezTo>
                    <a:pt x="237" y="72"/>
                    <a:pt x="237" y="71"/>
                    <a:pt x="237" y="71"/>
                  </a:cubicBezTo>
                  <a:cubicBezTo>
                    <a:pt x="237" y="69"/>
                    <a:pt x="236" y="67"/>
                    <a:pt x="235" y="65"/>
                  </a:cubicBezTo>
                  <a:cubicBezTo>
                    <a:pt x="246" y="84"/>
                    <a:pt x="252" y="105"/>
                    <a:pt x="252" y="126"/>
                  </a:cubicBezTo>
                  <a:close/>
                  <a:moveTo>
                    <a:pt x="226" y="192"/>
                  </a:moveTo>
                  <a:cubicBezTo>
                    <a:pt x="223" y="195"/>
                    <a:pt x="223" y="195"/>
                    <a:pt x="223" y="195"/>
                  </a:cubicBezTo>
                  <a:cubicBezTo>
                    <a:pt x="223" y="195"/>
                    <a:pt x="222" y="196"/>
                    <a:pt x="222" y="196"/>
                  </a:cubicBezTo>
                  <a:cubicBezTo>
                    <a:pt x="222" y="196"/>
                    <a:pt x="222" y="195"/>
                    <a:pt x="222" y="195"/>
                  </a:cubicBezTo>
                  <a:cubicBezTo>
                    <a:pt x="223" y="194"/>
                    <a:pt x="223" y="193"/>
                    <a:pt x="224" y="192"/>
                  </a:cubicBezTo>
                  <a:cubicBezTo>
                    <a:pt x="224" y="192"/>
                    <a:pt x="224" y="192"/>
                    <a:pt x="224" y="191"/>
                  </a:cubicBezTo>
                  <a:cubicBezTo>
                    <a:pt x="225" y="190"/>
                    <a:pt x="226" y="189"/>
                    <a:pt x="227" y="188"/>
                  </a:cubicBezTo>
                  <a:cubicBezTo>
                    <a:pt x="226" y="190"/>
                    <a:pt x="226" y="191"/>
                    <a:pt x="226" y="192"/>
                  </a:cubicBezTo>
                  <a:close/>
                  <a:moveTo>
                    <a:pt x="227" y="194"/>
                  </a:moveTo>
                  <a:cubicBezTo>
                    <a:pt x="227" y="195"/>
                    <a:pt x="226" y="195"/>
                    <a:pt x="226" y="196"/>
                  </a:cubicBezTo>
                  <a:cubicBezTo>
                    <a:pt x="226" y="196"/>
                    <a:pt x="226" y="196"/>
                    <a:pt x="226" y="196"/>
                  </a:cubicBezTo>
                  <a:cubicBezTo>
                    <a:pt x="226" y="195"/>
                    <a:pt x="226" y="195"/>
                    <a:pt x="226" y="195"/>
                  </a:cubicBezTo>
                  <a:cubicBezTo>
                    <a:pt x="227" y="195"/>
                    <a:pt x="227" y="194"/>
                    <a:pt x="227" y="194"/>
                  </a:cubicBezTo>
                  <a:close/>
                  <a:moveTo>
                    <a:pt x="220" y="193"/>
                  </a:moveTo>
                  <a:cubicBezTo>
                    <a:pt x="222" y="191"/>
                    <a:pt x="224" y="188"/>
                    <a:pt x="225" y="185"/>
                  </a:cubicBezTo>
                  <a:cubicBezTo>
                    <a:pt x="224" y="188"/>
                    <a:pt x="223" y="190"/>
                    <a:pt x="222" y="192"/>
                  </a:cubicBezTo>
                  <a:cubicBezTo>
                    <a:pt x="221" y="192"/>
                    <a:pt x="221" y="193"/>
                    <a:pt x="220" y="193"/>
                  </a:cubicBezTo>
                  <a:close/>
                  <a:moveTo>
                    <a:pt x="217" y="197"/>
                  </a:moveTo>
                  <a:cubicBezTo>
                    <a:pt x="217" y="197"/>
                    <a:pt x="217" y="197"/>
                    <a:pt x="217" y="197"/>
                  </a:cubicBezTo>
                  <a:cubicBezTo>
                    <a:pt x="216" y="199"/>
                    <a:pt x="216" y="200"/>
                    <a:pt x="215" y="201"/>
                  </a:cubicBezTo>
                  <a:cubicBezTo>
                    <a:pt x="214" y="202"/>
                    <a:pt x="213" y="204"/>
                    <a:pt x="212" y="205"/>
                  </a:cubicBezTo>
                  <a:cubicBezTo>
                    <a:pt x="212" y="205"/>
                    <a:pt x="211" y="205"/>
                    <a:pt x="211" y="205"/>
                  </a:cubicBezTo>
                  <a:cubicBezTo>
                    <a:pt x="208" y="207"/>
                    <a:pt x="204" y="210"/>
                    <a:pt x="201" y="213"/>
                  </a:cubicBezTo>
                  <a:cubicBezTo>
                    <a:pt x="205" y="209"/>
                    <a:pt x="209" y="205"/>
                    <a:pt x="212" y="200"/>
                  </a:cubicBezTo>
                  <a:cubicBezTo>
                    <a:pt x="212" y="200"/>
                    <a:pt x="212" y="200"/>
                    <a:pt x="212" y="200"/>
                  </a:cubicBezTo>
                  <a:cubicBezTo>
                    <a:pt x="212" y="200"/>
                    <a:pt x="212" y="200"/>
                    <a:pt x="212" y="200"/>
                  </a:cubicBezTo>
                  <a:cubicBezTo>
                    <a:pt x="212" y="199"/>
                    <a:pt x="212" y="199"/>
                    <a:pt x="211" y="199"/>
                  </a:cubicBezTo>
                  <a:cubicBezTo>
                    <a:pt x="211" y="199"/>
                    <a:pt x="211" y="198"/>
                    <a:pt x="212" y="198"/>
                  </a:cubicBezTo>
                  <a:cubicBezTo>
                    <a:pt x="217" y="192"/>
                    <a:pt x="222" y="186"/>
                    <a:pt x="225" y="179"/>
                  </a:cubicBezTo>
                  <a:cubicBezTo>
                    <a:pt x="227" y="176"/>
                    <a:pt x="229" y="173"/>
                    <a:pt x="231" y="170"/>
                  </a:cubicBezTo>
                  <a:cubicBezTo>
                    <a:pt x="230" y="172"/>
                    <a:pt x="230" y="174"/>
                    <a:pt x="229" y="177"/>
                  </a:cubicBezTo>
                  <a:cubicBezTo>
                    <a:pt x="225" y="183"/>
                    <a:pt x="221" y="190"/>
                    <a:pt x="217" y="197"/>
                  </a:cubicBezTo>
                  <a:close/>
                  <a:moveTo>
                    <a:pt x="208" y="213"/>
                  </a:moveTo>
                  <a:cubicBezTo>
                    <a:pt x="209" y="213"/>
                    <a:pt x="209" y="212"/>
                    <a:pt x="210" y="212"/>
                  </a:cubicBezTo>
                  <a:cubicBezTo>
                    <a:pt x="210" y="212"/>
                    <a:pt x="209" y="213"/>
                    <a:pt x="209" y="213"/>
                  </a:cubicBezTo>
                  <a:cubicBezTo>
                    <a:pt x="209" y="213"/>
                    <a:pt x="209" y="213"/>
                    <a:pt x="209" y="213"/>
                  </a:cubicBezTo>
                  <a:cubicBezTo>
                    <a:pt x="209" y="213"/>
                    <a:pt x="208" y="213"/>
                    <a:pt x="208" y="213"/>
                  </a:cubicBezTo>
                  <a:cubicBezTo>
                    <a:pt x="208" y="214"/>
                    <a:pt x="208" y="214"/>
                    <a:pt x="208" y="214"/>
                  </a:cubicBezTo>
                  <a:cubicBezTo>
                    <a:pt x="208" y="214"/>
                    <a:pt x="208" y="213"/>
                    <a:pt x="208" y="213"/>
                  </a:cubicBezTo>
                  <a:close/>
                  <a:moveTo>
                    <a:pt x="206" y="214"/>
                  </a:moveTo>
                  <a:cubicBezTo>
                    <a:pt x="206" y="214"/>
                    <a:pt x="205" y="215"/>
                    <a:pt x="205" y="215"/>
                  </a:cubicBezTo>
                  <a:cubicBezTo>
                    <a:pt x="206" y="213"/>
                    <a:pt x="207" y="212"/>
                    <a:pt x="209" y="210"/>
                  </a:cubicBezTo>
                  <a:cubicBezTo>
                    <a:pt x="208" y="211"/>
                    <a:pt x="207" y="213"/>
                    <a:pt x="206" y="214"/>
                  </a:cubicBezTo>
                  <a:close/>
                  <a:moveTo>
                    <a:pt x="209" y="211"/>
                  </a:moveTo>
                  <a:cubicBezTo>
                    <a:pt x="210" y="210"/>
                    <a:pt x="211" y="209"/>
                    <a:pt x="211" y="209"/>
                  </a:cubicBezTo>
                  <a:cubicBezTo>
                    <a:pt x="211" y="209"/>
                    <a:pt x="211" y="210"/>
                    <a:pt x="210" y="210"/>
                  </a:cubicBezTo>
                  <a:cubicBezTo>
                    <a:pt x="210" y="211"/>
                    <a:pt x="210" y="211"/>
                    <a:pt x="209" y="211"/>
                  </a:cubicBezTo>
                  <a:close/>
                  <a:moveTo>
                    <a:pt x="216" y="207"/>
                  </a:moveTo>
                  <a:cubicBezTo>
                    <a:pt x="217" y="207"/>
                    <a:pt x="217" y="207"/>
                    <a:pt x="217" y="206"/>
                  </a:cubicBezTo>
                  <a:cubicBezTo>
                    <a:pt x="215" y="209"/>
                    <a:pt x="213" y="212"/>
                    <a:pt x="212" y="215"/>
                  </a:cubicBezTo>
                  <a:cubicBezTo>
                    <a:pt x="211" y="216"/>
                    <a:pt x="210" y="216"/>
                    <a:pt x="210" y="217"/>
                  </a:cubicBezTo>
                  <a:cubicBezTo>
                    <a:pt x="212" y="214"/>
                    <a:pt x="214" y="211"/>
                    <a:pt x="216" y="207"/>
                  </a:cubicBezTo>
                  <a:close/>
                  <a:moveTo>
                    <a:pt x="192" y="225"/>
                  </a:moveTo>
                  <a:cubicBezTo>
                    <a:pt x="193" y="225"/>
                    <a:pt x="193" y="225"/>
                    <a:pt x="193" y="224"/>
                  </a:cubicBezTo>
                  <a:cubicBezTo>
                    <a:pt x="193" y="225"/>
                    <a:pt x="193" y="225"/>
                    <a:pt x="194" y="225"/>
                  </a:cubicBezTo>
                  <a:cubicBezTo>
                    <a:pt x="194" y="225"/>
                    <a:pt x="194" y="225"/>
                    <a:pt x="194" y="225"/>
                  </a:cubicBezTo>
                  <a:cubicBezTo>
                    <a:pt x="191" y="227"/>
                    <a:pt x="189" y="229"/>
                    <a:pt x="187" y="231"/>
                  </a:cubicBezTo>
                  <a:cubicBezTo>
                    <a:pt x="186" y="231"/>
                    <a:pt x="185" y="232"/>
                    <a:pt x="184" y="232"/>
                  </a:cubicBezTo>
                  <a:cubicBezTo>
                    <a:pt x="184" y="232"/>
                    <a:pt x="183" y="231"/>
                    <a:pt x="183" y="231"/>
                  </a:cubicBezTo>
                  <a:cubicBezTo>
                    <a:pt x="181" y="232"/>
                    <a:pt x="179" y="233"/>
                    <a:pt x="178" y="233"/>
                  </a:cubicBezTo>
                  <a:cubicBezTo>
                    <a:pt x="179" y="233"/>
                    <a:pt x="179" y="232"/>
                    <a:pt x="180" y="231"/>
                  </a:cubicBezTo>
                  <a:cubicBezTo>
                    <a:pt x="183" y="229"/>
                    <a:pt x="186" y="227"/>
                    <a:pt x="189" y="225"/>
                  </a:cubicBezTo>
                  <a:cubicBezTo>
                    <a:pt x="192" y="224"/>
                    <a:pt x="194" y="222"/>
                    <a:pt x="196" y="220"/>
                  </a:cubicBezTo>
                  <a:cubicBezTo>
                    <a:pt x="195" y="221"/>
                    <a:pt x="194" y="222"/>
                    <a:pt x="193" y="223"/>
                  </a:cubicBezTo>
                  <a:cubicBezTo>
                    <a:pt x="193" y="223"/>
                    <a:pt x="193" y="223"/>
                    <a:pt x="193" y="223"/>
                  </a:cubicBezTo>
                  <a:cubicBezTo>
                    <a:pt x="192" y="224"/>
                    <a:pt x="192" y="224"/>
                    <a:pt x="192" y="224"/>
                  </a:cubicBezTo>
                  <a:cubicBezTo>
                    <a:pt x="191" y="225"/>
                    <a:pt x="192" y="225"/>
                    <a:pt x="192" y="225"/>
                  </a:cubicBezTo>
                  <a:close/>
                  <a:moveTo>
                    <a:pt x="190" y="231"/>
                  </a:moveTo>
                  <a:cubicBezTo>
                    <a:pt x="188" y="232"/>
                    <a:pt x="187" y="233"/>
                    <a:pt x="186" y="234"/>
                  </a:cubicBezTo>
                  <a:cubicBezTo>
                    <a:pt x="186" y="233"/>
                    <a:pt x="187" y="233"/>
                    <a:pt x="187" y="232"/>
                  </a:cubicBezTo>
                  <a:cubicBezTo>
                    <a:pt x="188" y="232"/>
                    <a:pt x="189" y="231"/>
                    <a:pt x="190" y="231"/>
                  </a:cubicBezTo>
                  <a:close/>
                  <a:moveTo>
                    <a:pt x="118" y="243"/>
                  </a:moveTo>
                  <a:cubicBezTo>
                    <a:pt x="116" y="242"/>
                    <a:pt x="115" y="241"/>
                    <a:pt x="113" y="241"/>
                  </a:cubicBezTo>
                  <a:cubicBezTo>
                    <a:pt x="116" y="242"/>
                    <a:pt x="120" y="243"/>
                    <a:pt x="123" y="245"/>
                  </a:cubicBezTo>
                  <a:cubicBezTo>
                    <a:pt x="121" y="246"/>
                    <a:pt x="121" y="246"/>
                    <a:pt x="121" y="246"/>
                  </a:cubicBezTo>
                  <a:cubicBezTo>
                    <a:pt x="121" y="246"/>
                    <a:pt x="121" y="246"/>
                    <a:pt x="121" y="246"/>
                  </a:cubicBezTo>
                  <a:cubicBezTo>
                    <a:pt x="120" y="245"/>
                    <a:pt x="119" y="245"/>
                    <a:pt x="119" y="245"/>
                  </a:cubicBezTo>
                  <a:cubicBezTo>
                    <a:pt x="117" y="245"/>
                    <a:pt x="116" y="244"/>
                    <a:pt x="115" y="244"/>
                  </a:cubicBezTo>
                  <a:cubicBezTo>
                    <a:pt x="116" y="244"/>
                    <a:pt x="117" y="244"/>
                    <a:pt x="118" y="244"/>
                  </a:cubicBezTo>
                  <a:cubicBezTo>
                    <a:pt x="118" y="244"/>
                    <a:pt x="119" y="243"/>
                    <a:pt x="118" y="243"/>
                  </a:cubicBezTo>
                  <a:close/>
                  <a:moveTo>
                    <a:pt x="60" y="233"/>
                  </a:moveTo>
                  <a:cubicBezTo>
                    <a:pt x="66" y="236"/>
                    <a:pt x="72" y="238"/>
                    <a:pt x="78" y="240"/>
                  </a:cubicBezTo>
                  <a:cubicBezTo>
                    <a:pt x="78" y="240"/>
                    <a:pt x="78" y="241"/>
                    <a:pt x="78" y="241"/>
                  </a:cubicBezTo>
                  <a:cubicBezTo>
                    <a:pt x="78" y="241"/>
                    <a:pt x="77" y="241"/>
                    <a:pt x="77" y="241"/>
                  </a:cubicBezTo>
                  <a:cubicBezTo>
                    <a:pt x="71" y="239"/>
                    <a:pt x="66" y="236"/>
                    <a:pt x="60" y="233"/>
                  </a:cubicBezTo>
                  <a:close/>
                  <a:moveTo>
                    <a:pt x="5" y="106"/>
                  </a:moveTo>
                  <a:cubicBezTo>
                    <a:pt x="5" y="107"/>
                    <a:pt x="4" y="109"/>
                    <a:pt x="4" y="110"/>
                  </a:cubicBezTo>
                  <a:cubicBezTo>
                    <a:pt x="4" y="106"/>
                    <a:pt x="4" y="102"/>
                    <a:pt x="5" y="98"/>
                  </a:cubicBezTo>
                  <a:cubicBezTo>
                    <a:pt x="6" y="99"/>
                    <a:pt x="6" y="100"/>
                    <a:pt x="6" y="101"/>
                  </a:cubicBezTo>
                  <a:cubicBezTo>
                    <a:pt x="6" y="103"/>
                    <a:pt x="6" y="104"/>
                    <a:pt x="5" y="106"/>
                  </a:cubicBezTo>
                  <a:cubicBezTo>
                    <a:pt x="5" y="106"/>
                    <a:pt x="5" y="106"/>
                    <a:pt x="5" y="106"/>
                  </a:cubicBezTo>
                  <a:close/>
                  <a:moveTo>
                    <a:pt x="5" y="116"/>
                  </a:moveTo>
                  <a:cubicBezTo>
                    <a:pt x="5" y="117"/>
                    <a:pt x="5" y="118"/>
                    <a:pt x="5" y="119"/>
                  </a:cubicBezTo>
                  <a:cubicBezTo>
                    <a:pt x="5" y="120"/>
                    <a:pt x="5" y="120"/>
                    <a:pt x="5" y="121"/>
                  </a:cubicBezTo>
                  <a:cubicBezTo>
                    <a:pt x="5" y="118"/>
                    <a:pt x="5" y="116"/>
                    <a:pt x="5" y="113"/>
                  </a:cubicBezTo>
                  <a:cubicBezTo>
                    <a:pt x="5" y="114"/>
                    <a:pt x="5" y="115"/>
                    <a:pt x="5" y="116"/>
                  </a:cubicBezTo>
                  <a:close/>
                  <a:moveTo>
                    <a:pt x="5" y="153"/>
                  </a:moveTo>
                  <a:cubicBezTo>
                    <a:pt x="6" y="154"/>
                    <a:pt x="6" y="155"/>
                    <a:pt x="6" y="156"/>
                  </a:cubicBezTo>
                  <a:cubicBezTo>
                    <a:pt x="6" y="156"/>
                    <a:pt x="6" y="157"/>
                    <a:pt x="7" y="157"/>
                  </a:cubicBezTo>
                  <a:cubicBezTo>
                    <a:pt x="7" y="157"/>
                    <a:pt x="7" y="158"/>
                    <a:pt x="7" y="158"/>
                  </a:cubicBezTo>
                  <a:cubicBezTo>
                    <a:pt x="7" y="158"/>
                    <a:pt x="7" y="158"/>
                    <a:pt x="7" y="158"/>
                  </a:cubicBezTo>
                  <a:cubicBezTo>
                    <a:pt x="8" y="161"/>
                    <a:pt x="8" y="164"/>
                    <a:pt x="9" y="167"/>
                  </a:cubicBezTo>
                  <a:cubicBezTo>
                    <a:pt x="9" y="166"/>
                    <a:pt x="9" y="166"/>
                    <a:pt x="9" y="165"/>
                  </a:cubicBezTo>
                  <a:cubicBezTo>
                    <a:pt x="8" y="165"/>
                    <a:pt x="7" y="165"/>
                    <a:pt x="8" y="165"/>
                  </a:cubicBezTo>
                  <a:cubicBezTo>
                    <a:pt x="5" y="156"/>
                    <a:pt x="3" y="146"/>
                    <a:pt x="2" y="136"/>
                  </a:cubicBezTo>
                  <a:cubicBezTo>
                    <a:pt x="3" y="142"/>
                    <a:pt x="4" y="147"/>
                    <a:pt x="5" y="153"/>
                  </a:cubicBezTo>
                  <a:close/>
                  <a:moveTo>
                    <a:pt x="2" y="119"/>
                  </a:moveTo>
                  <a:cubicBezTo>
                    <a:pt x="2" y="117"/>
                    <a:pt x="2" y="116"/>
                    <a:pt x="2" y="114"/>
                  </a:cubicBezTo>
                  <a:cubicBezTo>
                    <a:pt x="2" y="115"/>
                    <a:pt x="2" y="116"/>
                    <a:pt x="2" y="116"/>
                  </a:cubicBezTo>
                  <a:cubicBezTo>
                    <a:pt x="2" y="116"/>
                    <a:pt x="2" y="116"/>
                    <a:pt x="2" y="116"/>
                  </a:cubicBezTo>
                  <a:cubicBezTo>
                    <a:pt x="2" y="117"/>
                    <a:pt x="2" y="118"/>
                    <a:pt x="2" y="119"/>
                  </a:cubicBezTo>
                  <a:close/>
                  <a:moveTo>
                    <a:pt x="13" y="106"/>
                  </a:moveTo>
                  <a:cubicBezTo>
                    <a:pt x="13" y="112"/>
                    <a:pt x="14" y="118"/>
                    <a:pt x="15" y="124"/>
                  </a:cubicBezTo>
                  <a:cubicBezTo>
                    <a:pt x="15" y="124"/>
                    <a:pt x="14" y="124"/>
                    <a:pt x="14" y="124"/>
                  </a:cubicBezTo>
                  <a:cubicBezTo>
                    <a:pt x="14" y="123"/>
                    <a:pt x="14" y="122"/>
                    <a:pt x="14" y="121"/>
                  </a:cubicBezTo>
                  <a:cubicBezTo>
                    <a:pt x="14" y="120"/>
                    <a:pt x="13" y="120"/>
                    <a:pt x="13" y="120"/>
                  </a:cubicBezTo>
                  <a:cubicBezTo>
                    <a:pt x="12" y="116"/>
                    <a:pt x="11" y="112"/>
                    <a:pt x="11" y="108"/>
                  </a:cubicBezTo>
                  <a:cubicBezTo>
                    <a:pt x="11" y="108"/>
                    <a:pt x="12" y="108"/>
                    <a:pt x="12" y="108"/>
                  </a:cubicBezTo>
                  <a:cubicBezTo>
                    <a:pt x="12" y="107"/>
                    <a:pt x="12" y="107"/>
                    <a:pt x="13" y="106"/>
                  </a:cubicBezTo>
                  <a:close/>
                  <a:moveTo>
                    <a:pt x="12" y="103"/>
                  </a:moveTo>
                  <a:cubicBezTo>
                    <a:pt x="12" y="102"/>
                    <a:pt x="12" y="101"/>
                    <a:pt x="12" y="100"/>
                  </a:cubicBezTo>
                  <a:cubicBezTo>
                    <a:pt x="12" y="101"/>
                    <a:pt x="12" y="102"/>
                    <a:pt x="12" y="103"/>
                  </a:cubicBezTo>
                  <a:cubicBezTo>
                    <a:pt x="12" y="103"/>
                    <a:pt x="12" y="103"/>
                    <a:pt x="12" y="103"/>
                  </a:cubicBezTo>
                  <a:close/>
                  <a:moveTo>
                    <a:pt x="13" y="94"/>
                  </a:moveTo>
                  <a:cubicBezTo>
                    <a:pt x="13" y="93"/>
                    <a:pt x="14" y="93"/>
                    <a:pt x="14" y="93"/>
                  </a:cubicBezTo>
                  <a:cubicBezTo>
                    <a:pt x="14" y="94"/>
                    <a:pt x="14" y="95"/>
                    <a:pt x="14" y="96"/>
                  </a:cubicBezTo>
                  <a:cubicBezTo>
                    <a:pt x="13" y="95"/>
                    <a:pt x="13" y="95"/>
                    <a:pt x="13" y="94"/>
                  </a:cubicBezTo>
                  <a:close/>
                  <a:moveTo>
                    <a:pt x="15" y="72"/>
                  </a:moveTo>
                  <a:cubicBezTo>
                    <a:pt x="16" y="72"/>
                    <a:pt x="16" y="72"/>
                    <a:pt x="17" y="72"/>
                  </a:cubicBezTo>
                  <a:cubicBezTo>
                    <a:pt x="15" y="74"/>
                    <a:pt x="13" y="77"/>
                    <a:pt x="11" y="80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12" y="78"/>
                    <a:pt x="12" y="78"/>
                    <a:pt x="12" y="77"/>
                  </a:cubicBezTo>
                  <a:cubicBezTo>
                    <a:pt x="13" y="75"/>
                    <a:pt x="14" y="73"/>
                    <a:pt x="14" y="71"/>
                  </a:cubicBezTo>
                  <a:cubicBezTo>
                    <a:pt x="15" y="72"/>
                    <a:pt x="15" y="72"/>
                    <a:pt x="15" y="72"/>
                  </a:cubicBezTo>
                  <a:close/>
                  <a:moveTo>
                    <a:pt x="36" y="41"/>
                  </a:moveTo>
                  <a:cubicBezTo>
                    <a:pt x="36" y="41"/>
                    <a:pt x="36" y="41"/>
                    <a:pt x="37" y="41"/>
                  </a:cubicBezTo>
                  <a:cubicBezTo>
                    <a:pt x="37" y="40"/>
                    <a:pt x="38" y="40"/>
                    <a:pt x="39" y="40"/>
                  </a:cubicBezTo>
                  <a:cubicBezTo>
                    <a:pt x="37" y="41"/>
                    <a:pt x="35" y="43"/>
                    <a:pt x="34" y="45"/>
                  </a:cubicBezTo>
                  <a:cubicBezTo>
                    <a:pt x="30" y="49"/>
                    <a:pt x="26" y="53"/>
                    <a:pt x="24" y="58"/>
                  </a:cubicBezTo>
                  <a:cubicBezTo>
                    <a:pt x="22" y="59"/>
                    <a:pt x="21" y="61"/>
                    <a:pt x="19" y="63"/>
                  </a:cubicBezTo>
                  <a:cubicBezTo>
                    <a:pt x="24" y="55"/>
                    <a:pt x="30" y="47"/>
                    <a:pt x="36" y="41"/>
                  </a:cubicBezTo>
                  <a:close/>
                  <a:moveTo>
                    <a:pt x="124" y="9"/>
                  </a:moveTo>
                  <a:cubicBezTo>
                    <a:pt x="123" y="9"/>
                    <a:pt x="123" y="9"/>
                    <a:pt x="123" y="9"/>
                  </a:cubicBezTo>
                  <a:cubicBezTo>
                    <a:pt x="120" y="9"/>
                    <a:pt x="118" y="9"/>
                    <a:pt x="115" y="9"/>
                  </a:cubicBezTo>
                  <a:cubicBezTo>
                    <a:pt x="115" y="9"/>
                    <a:pt x="115" y="9"/>
                    <a:pt x="115" y="10"/>
                  </a:cubicBezTo>
                  <a:cubicBezTo>
                    <a:pt x="114" y="10"/>
                    <a:pt x="114" y="10"/>
                    <a:pt x="113" y="10"/>
                  </a:cubicBezTo>
                  <a:cubicBezTo>
                    <a:pt x="113" y="10"/>
                    <a:pt x="113" y="9"/>
                    <a:pt x="113" y="9"/>
                  </a:cubicBezTo>
                  <a:cubicBezTo>
                    <a:pt x="114" y="9"/>
                    <a:pt x="115" y="8"/>
                    <a:pt x="116" y="8"/>
                  </a:cubicBezTo>
                  <a:cubicBezTo>
                    <a:pt x="116" y="7"/>
                    <a:pt x="116" y="7"/>
                    <a:pt x="116" y="7"/>
                  </a:cubicBezTo>
                  <a:cubicBezTo>
                    <a:pt x="119" y="8"/>
                    <a:pt x="121" y="8"/>
                    <a:pt x="124" y="9"/>
                  </a:cubicBezTo>
                  <a:close/>
                  <a:moveTo>
                    <a:pt x="118" y="4"/>
                  </a:moveTo>
                  <a:cubicBezTo>
                    <a:pt x="118" y="4"/>
                    <a:pt x="118" y="4"/>
                    <a:pt x="118" y="4"/>
                  </a:cubicBezTo>
                  <a:cubicBezTo>
                    <a:pt x="118" y="5"/>
                    <a:pt x="119" y="5"/>
                    <a:pt x="120" y="5"/>
                  </a:cubicBezTo>
                  <a:cubicBezTo>
                    <a:pt x="120" y="5"/>
                    <a:pt x="120" y="5"/>
                    <a:pt x="120" y="5"/>
                  </a:cubicBezTo>
                  <a:cubicBezTo>
                    <a:pt x="119" y="5"/>
                    <a:pt x="119" y="5"/>
                    <a:pt x="118" y="5"/>
                  </a:cubicBezTo>
                  <a:cubicBezTo>
                    <a:pt x="118" y="5"/>
                    <a:pt x="118" y="5"/>
                    <a:pt x="118" y="4"/>
                  </a:cubicBezTo>
                  <a:close/>
                  <a:moveTo>
                    <a:pt x="233" y="77"/>
                  </a:moveTo>
                  <a:cubicBezTo>
                    <a:pt x="233" y="77"/>
                    <a:pt x="234" y="77"/>
                    <a:pt x="234" y="77"/>
                  </a:cubicBezTo>
                  <a:cubicBezTo>
                    <a:pt x="236" y="79"/>
                    <a:pt x="237" y="82"/>
                    <a:pt x="239" y="85"/>
                  </a:cubicBezTo>
                  <a:cubicBezTo>
                    <a:pt x="239" y="86"/>
                    <a:pt x="239" y="87"/>
                    <a:pt x="239" y="88"/>
                  </a:cubicBezTo>
                  <a:cubicBezTo>
                    <a:pt x="240" y="90"/>
                    <a:pt x="240" y="92"/>
                    <a:pt x="240" y="93"/>
                  </a:cubicBezTo>
                  <a:cubicBezTo>
                    <a:pt x="238" y="88"/>
                    <a:pt x="235" y="82"/>
                    <a:pt x="233" y="77"/>
                  </a:cubicBezTo>
                  <a:close/>
                  <a:moveTo>
                    <a:pt x="241" y="99"/>
                  </a:moveTo>
                  <a:cubicBezTo>
                    <a:pt x="242" y="103"/>
                    <a:pt x="243" y="108"/>
                    <a:pt x="244" y="112"/>
                  </a:cubicBezTo>
                  <a:cubicBezTo>
                    <a:pt x="244" y="113"/>
                    <a:pt x="244" y="114"/>
                    <a:pt x="244" y="115"/>
                  </a:cubicBezTo>
                  <a:cubicBezTo>
                    <a:pt x="243" y="110"/>
                    <a:pt x="241" y="105"/>
                    <a:pt x="240" y="100"/>
                  </a:cubicBezTo>
                  <a:cubicBezTo>
                    <a:pt x="240" y="99"/>
                    <a:pt x="240" y="99"/>
                    <a:pt x="240" y="98"/>
                  </a:cubicBezTo>
                  <a:cubicBezTo>
                    <a:pt x="239" y="96"/>
                    <a:pt x="238" y="94"/>
                    <a:pt x="238" y="92"/>
                  </a:cubicBezTo>
                  <a:cubicBezTo>
                    <a:pt x="239" y="94"/>
                    <a:pt x="240" y="97"/>
                    <a:pt x="241" y="99"/>
                  </a:cubicBezTo>
                  <a:close/>
                  <a:moveTo>
                    <a:pt x="235" y="172"/>
                  </a:moveTo>
                  <a:cubicBezTo>
                    <a:pt x="235" y="173"/>
                    <a:pt x="234" y="175"/>
                    <a:pt x="233" y="176"/>
                  </a:cubicBezTo>
                  <a:cubicBezTo>
                    <a:pt x="232" y="178"/>
                    <a:pt x="231" y="180"/>
                    <a:pt x="230" y="182"/>
                  </a:cubicBezTo>
                  <a:cubicBezTo>
                    <a:pt x="230" y="181"/>
                    <a:pt x="230" y="180"/>
                    <a:pt x="230" y="180"/>
                  </a:cubicBezTo>
                  <a:cubicBezTo>
                    <a:pt x="232" y="177"/>
                    <a:pt x="234" y="173"/>
                    <a:pt x="235" y="170"/>
                  </a:cubicBezTo>
                  <a:cubicBezTo>
                    <a:pt x="235" y="171"/>
                    <a:pt x="235" y="171"/>
                    <a:pt x="235" y="171"/>
                  </a:cubicBezTo>
                  <a:cubicBezTo>
                    <a:pt x="235" y="172"/>
                    <a:pt x="235" y="172"/>
                    <a:pt x="235" y="172"/>
                  </a:cubicBezTo>
                  <a:close/>
                  <a:moveTo>
                    <a:pt x="235" y="161"/>
                  </a:moveTo>
                  <a:cubicBezTo>
                    <a:pt x="234" y="164"/>
                    <a:pt x="234" y="167"/>
                    <a:pt x="233" y="170"/>
                  </a:cubicBezTo>
                  <a:cubicBezTo>
                    <a:pt x="233" y="171"/>
                    <a:pt x="232" y="172"/>
                    <a:pt x="232" y="172"/>
                  </a:cubicBezTo>
                  <a:cubicBezTo>
                    <a:pt x="232" y="171"/>
                    <a:pt x="232" y="170"/>
                    <a:pt x="233" y="168"/>
                  </a:cubicBezTo>
                  <a:cubicBezTo>
                    <a:pt x="233" y="168"/>
                    <a:pt x="233" y="168"/>
                    <a:pt x="232" y="168"/>
                  </a:cubicBezTo>
                  <a:cubicBezTo>
                    <a:pt x="233" y="167"/>
                    <a:pt x="233" y="167"/>
                    <a:pt x="233" y="166"/>
                  </a:cubicBezTo>
                  <a:cubicBezTo>
                    <a:pt x="234" y="165"/>
                    <a:pt x="233" y="165"/>
                    <a:pt x="233" y="165"/>
                  </a:cubicBezTo>
                  <a:cubicBezTo>
                    <a:pt x="233" y="164"/>
                    <a:pt x="234" y="163"/>
                    <a:pt x="235" y="161"/>
                  </a:cubicBezTo>
                  <a:close/>
                  <a:moveTo>
                    <a:pt x="234" y="158"/>
                  </a:moveTo>
                  <a:cubicBezTo>
                    <a:pt x="235" y="156"/>
                    <a:pt x="236" y="154"/>
                    <a:pt x="236" y="152"/>
                  </a:cubicBezTo>
                  <a:cubicBezTo>
                    <a:pt x="236" y="153"/>
                    <a:pt x="236" y="155"/>
                    <a:pt x="236" y="156"/>
                  </a:cubicBezTo>
                  <a:cubicBezTo>
                    <a:pt x="235" y="157"/>
                    <a:pt x="234" y="157"/>
                    <a:pt x="234" y="158"/>
                  </a:cubicBezTo>
                  <a:close/>
                  <a:moveTo>
                    <a:pt x="231" y="154"/>
                  </a:moveTo>
                  <a:cubicBezTo>
                    <a:pt x="231" y="154"/>
                    <a:pt x="231" y="154"/>
                    <a:pt x="231" y="154"/>
                  </a:cubicBezTo>
                  <a:cubicBezTo>
                    <a:pt x="230" y="155"/>
                    <a:pt x="229" y="156"/>
                    <a:pt x="229" y="157"/>
                  </a:cubicBezTo>
                  <a:cubicBezTo>
                    <a:pt x="229" y="154"/>
                    <a:pt x="229" y="152"/>
                    <a:pt x="229" y="150"/>
                  </a:cubicBezTo>
                  <a:cubicBezTo>
                    <a:pt x="232" y="139"/>
                    <a:pt x="233" y="126"/>
                    <a:pt x="232" y="114"/>
                  </a:cubicBezTo>
                  <a:cubicBezTo>
                    <a:pt x="233" y="116"/>
                    <a:pt x="234" y="117"/>
                    <a:pt x="234" y="118"/>
                  </a:cubicBezTo>
                  <a:cubicBezTo>
                    <a:pt x="233" y="130"/>
                    <a:pt x="233" y="142"/>
                    <a:pt x="231" y="154"/>
                  </a:cubicBezTo>
                  <a:close/>
                  <a:moveTo>
                    <a:pt x="201" y="205"/>
                  </a:moveTo>
                  <a:cubicBezTo>
                    <a:pt x="201" y="204"/>
                    <a:pt x="202" y="203"/>
                    <a:pt x="203" y="203"/>
                  </a:cubicBezTo>
                  <a:cubicBezTo>
                    <a:pt x="203" y="202"/>
                    <a:pt x="203" y="202"/>
                    <a:pt x="203" y="202"/>
                  </a:cubicBezTo>
                  <a:cubicBezTo>
                    <a:pt x="205" y="200"/>
                    <a:pt x="206" y="199"/>
                    <a:pt x="208" y="197"/>
                  </a:cubicBezTo>
                  <a:cubicBezTo>
                    <a:pt x="208" y="198"/>
                    <a:pt x="207" y="198"/>
                    <a:pt x="207" y="198"/>
                  </a:cubicBezTo>
                  <a:cubicBezTo>
                    <a:pt x="205" y="201"/>
                    <a:pt x="203" y="203"/>
                    <a:pt x="201" y="205"/>
                  </a:cubicBezTo>
                  <a:close/>
                  <a:moveTo>
                    <a:pt x="97" y="227"/>
                  </a:moveTo>
                  <a:cubicBezTo>
                    <a:pt x="98" y="227"/>
                    <a:pt x="98" y="227"/>
                    <a:pt x="99" y="227"/>
                  </a:cubicBezTo>
                  <a:cubicBezTo>
                    <a:pt x="101" y="228"/>
                    <a:pt x="102" y="229"/>
                    <a:pt x="104" y="229"/>
                  </a:cubicBezTo>
                  <a:cubicBezTo>
                    <a:pt x="106" y="231"/>
                    <a:pt x="108" y="232"/>
                    <a:pt x="110" y="233"/>
                  </a:cubicBezTo>
                  <a:cubicBezTo>
                    <a:pt x="110" y="233"/>
                    <a:pt x="109" y="233"/>
                    <a:pt x="109" y="233"/>
                  </a:cubicBezTo>
                  <a:cubicBezTo>
                    <a:pt x="105" y="231"/>
                    <a:pt x="101" y="229"/>
                    <a:pt x="97" y="227"/>
                  </a:cubicBezTo>
                  <a:close/>
                  <a:moveTo>
                    <a:pt x="103" y="237"/>
                  </a:moveTo>
                  <a:cubicBezTo>
                    <a:pt x="102" y="237"/>
                    <a:pt x="101" y="237"/>
                    <a:pt x="100" y="237"/>
                  </a:cubicBezTo>
                  <a:cubicBezTo>
                    <a:pt x="100" y="237"/>
                    <a:pt x="100" y="237"/>
                    <a:pt x="100" y="237"/>
                  </a:cubicBezTo>
                  <a:cubicBezTo>
                    <a:pt x="100" y="237"/>
                    <a:pt x="100" y="236"/>
                    <a:pt x="100" y="236"/>
                  </a:cubicBezTo>
                  <a:cubicBezTo>
                    <a:pt x="100" y="236"/>
                    <a:pt x="100" y="236"/>
                    <a:pt x="100" y="236"/>
                  </a:cubicBezTo>
                  <a:cubicBezTo>
                    <a:pt x="101" y="237"/>
                    <a:pt x="102" y="237"/>
                    <a:pt x="103" y="237"/>
                  </a:cubicBezTo>
                  <a:close/>
                  <a:moveTo>
                    <a:pt x="75" y="232"/>
                  </a:moveTo>
                  <a:cubicBezTo>
                    <a:pt x="74" y="232"/>
                    <a:pt x="74" y="232"/>
                    <a:pt x="74" y="232"/>
                  </a:cubicBezTo>
                  <a:cubicBezTo>
                    <a:pt x="75" y="232"/>
                    <a:pt x="75" y="232"/>
                    <a:pt x="76" y="232"/>
                  </a:cubicBezTo>
                  <a:cubicBezTo>
                    <a:pt x="78" y="233"/>
                    <a:pt x="79" y="234"/>
                    <a:pt x="81" y="235"/>
                  </a:cubicBezTo>
                  <a:cubicBezTo>
                    <a:pt x="81" y="235"/>
                    <a:pt x="81" y="235"/>
                    <a:pt x="82" y="235"/>
                  </a:cubicBezTo>
                  <a:cubicBezTo>
                    <a:pt x="79" y="234"/>
                    <a:pt x="77" y="233"/>
                    <a:pt x="75" y="232"/>
                  </a:cubicBezTo>
                  <a:close/>
                  <a:moveTo>
                    <a:pt x="82" y="241"/>
                  </a:moveTo>
                  <a:cubicBezTo>
                    <a:pt x="82" y="241"/>
                    <a:pt x="83" y="241"/>
                    <a:pt x="83" y="241"/>
                  </a:cubicBezTo>
                  <a:cubicBezTo>
                    <a:pt x="83" y="241"/>
                    <a:pt x="83" y="241"/>
                    <a:pt x="83" y="241"/>
                  </a:cubicBezTo>
                  <a:cubicBezTo>
                    <a:pt x="84" y="241"/>
                    <a:pt x="84" y="241"/>
                    <a:pt x="84" y="242"/>
                  </a:cubicBezTo>
                  <a:cubicBezTo>
                    <a:pt x="83" y="241"/>
                    <a:pt x="83" y="241"/>
                    <a:pt x="82" y="241"/>
                  </a:cubicBezTo>
                  <a:cubicBezTo>
                    <a:pt x="82" y="241"/>
                    <a:pt x="81" y="241"/>
                    <a:pt x="81" y="240"/>
                  </a:cubicBezTo>
                  <a:cubicBezTo>
                    <a:pt x="81" y="241"/>
                    <a:pt x="81" y="241"/>
                    <a:pt x="82" y="241"/>
                  </a:cubicBezTo>
                  <a:close/>
                  <a:moveTo>
                    <a:pt x="72" y="229"/>
                  </a:moveTo>
                  <a:cubicBezTo>
                    <a:pt x="72" y="229"/>
                    <a:pt x="72" y="228"/>
                    <a:pt x="71" y="228"/>
                  </a:cubicBezTo>
                  <a:cubicBezTo>
                    <a:pt x="72" y="228"/>
                    <a:pt x="72" y="228"/>
                    <a:pt x="73" y="229"/>
                  </a:cubicBezTo>
                  <a:cubicBezTo>
                    <a:pt x="74" y="229"/>
                    <a:pt x="74" y="230"/>
                    <a:pt x="75" y="230"/>
                  </a:cubicBezTo>
                  <a:cubicBezTo>
                    <a:pt x="74" y="230"/>
                    <a:pt x="73" y="229"/>
                    <a:pt x="72" y="229"/>
                  </a:cubicBezTo>
                  <a:close/>
                  <a:moveTo>
                    <a:pt x="73" y="237"/>
                  </a:moveTo>
                  <a:cubicBezTo>
                    <a:pt x="73" y="237"/>
                    <a:pt x="73" y="237"/>
                    <a:pt x="73" y="237"/>
                  </a:cubicBezTo>
                  <a:cubicBezTo>
                    <a:pt x="71" y="236"/>
                    <a:pt x="68" y="235"/>
                    <a:pt x="66" y="234"/>
                  </a:cubicBezTo>
                  <a:cubicBezTo>
                    <a:pt x="68" y="235"/>
                    <a:pt x="71" y="236"/>
                    <a:pt x="73" y="237"/>
                  </a:cubicBezTo>
                  <a:close/>
                  <a:moveTo>
                    <a:pt x="35" y="201"/>
                  </a:moveTo>
                  <a:cubicBezTo>
                    <a:pt x="35" y="201"/>
                    <a:pt x="35" y="200"/>
                    <a:pt x="35" y="200"/>
                  </a:cubicBezTo>
                  <a:cubicBezTo>
                    <a:pt x="35" y="200"/>
                    <a:pt x="35" y="201"/>
                    <a:pt x="35" y="201"/>
                  </a:cubicBezTo>
                  <a:cubicBezTo>
                    <a:pt x="36" y="201"/>
                    <a:pt x="36" y="202"/>
                    <a:pt x="37" y="202"/>
                  </a:cubicBezTo>
                  <a:cubicBezTo>
                    <a:pt x="37" y="203"/>
                    <a:pt x="37" y="203"/>
                    <a:pt x="37" y="203"/>
                  </a:cubicBezTo>
                  <a:cubicBezTo>
                    <a:pt x="38" y="203"/>
                    <a:pt x="38" y="203"/>
                    <a:pt x="38" y="203"/>
                  </a:cubicBezTo>
                  <a:cubicBezTo>
                    <a:pt x="38" y="204"/>
                    <a:pt x="39" y="205"/>
                    <a:pt x="40" y="206"/>
                  </a:cubicBezTo>
                  <a:cubicBezTo>
                    <a:pt x="41" y="207"/>
                    <a:pt x="42" y="208"/>
                    <a:pt x="43" y="209"/>
                  </a:cubicBezTo>
                  <a:cubicBezTo>
                    <a:pt x="41" y="208"/>
                    <a:pt x="40" y="207"/>
                    <a:pt x="39" y="206"/>
                  </a:cubicBezTo>
                  <a:cubicBezTo>
                    <a:pt x="38" y="205"/>
                    <a:pt x="36" y="203"/>
                    <a:pt x="35" y="202"/>
                  </a:cubicBezTo>
                  <a:cubicBezTo>
                    <a:pt x="35" y="201"/>
                    <a:pt x="35" y="201"/>
                    <a:pt x="35" y="201"/>
                  </a:cubicBezTo>
                  <a:close/>
                  <a:moveTo>
                    <a:pt x="37" y="197"/>
                  </a:moveTo>
                  <a:cubicBezTo>
                    <a:pt x="37" y="197"/>
                    <a:pt x="37" y="197"/>
                    <a:pt x="38" y="197"/>
                  </a:cubicBezTo>
                  <a:cubicBezTo>
                    <a:pt x="39" y="200"/>
                    <a:pt x="41" y="202"/>
                    <a:pt x="43" y="204"/>
                  </a:cubicBezTo>
                  <a:cubicBezTo>
                    <a:pt x="42" y="203"/>
                    <a:pt x="40" y="201"/>
                    <a:pt x="39" y="200"/>
                  </a:cubicBezTo>
                  <a:cubicBezTo>
                    <a:pt x="38" y="199"/>
                    <a:pt x="38" y="198"/>
                    <a:pt x="37" y="197"/>
                  </a:cubicBezTo>
                  <a:close/>
                  <a:moveTo>
                    <a:pt x="25" y="144"/>
                  </a:moveTo>
                  <a:cubicBezTo>
                    <a:pt x="25" y="142"/>
                    <a:pt x="24" y="140"/>
                    <a:pt x="24" y="138"/>
                  </a:cubicBezTo>
                  <a:cubicBezTo>
                    <a:pt x="24" y="138"/>
                    <a:pt x="24" y="138"/>
                    <a:pt x="24" y="138"/>
                  </a:cubicBezTo>
                  <a:cubicBezTo>
                    <a:pt x="25" y="140"/>
                    <a:pt x="26" y="143"/>
                    <a:pt x="27" y="145"/>
                  </a:cubicBezTo>
                  <a:cubicBezTo>
                    <a:pt x="27" y="146"/>
                    <a:pt x="27" y="146"/>
                    <a:pt x="27" y="146"/>
                  </a:cubicBezTo>
                  <a:cubicBezTo>
                    <a:pt x="27" y="147"/>
                    <a:pt x="27" y="147"/>
                    <a:pt x="27" y="147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9"/>
                    <a:pt x="28" y="150"/>
                    <a:pt x="28" y="151"/>
                  </a:cubicBezTo>
                  <a:cubicBezTo>
                    <a:pt x="27" y="149"/>
                    <a:pt x="26" y="146"/>
                    <a:pt x="25" y="144"/>
                  </a:cubicBezTo>
                  <a:close/>
                  <a:moveTo>
                    <a:pt x="28" y="177"/>
                  </a:moveTo>
                  <a:cubicBezTo>
                    <a:pt x="27" y="176"/>
                    <a:pt x="26" y="174"/>
                    <a:pt x="26" y="173"/>
                  </a:cubicBezTo>
                  <a:cubicBezTo>
                    <a:pt x="26" y="173"/>
                    <a:pt x="26" y="173"/>
                    <a:pt x="26" y="173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27" y="173"/>
                    <a:pt x="27" y="175"/>
                    <a:pt x="28" y="177"/>
                  </a:cubicBezTo>
                  <a:close/>
                  <a:moveTo>
                    <a:pt x="25" y="61"/>
                  </a:moveTo>
                  <a:cubicBezTo>
                    <a:pt x="24" y="61"/>
                    <a:pt x="24" y="61"/>
                    <a:pt x="24" y="61"/>
                  </a:cubicBezTo>
                  <a:cubicBezTo>
                    <a:pt x="25" y="60"/>
                    <a:pt x="26" y="59"/>
                    <a:pt x="27" y="58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6" y="59"/>
                    <a:pt x="26" y="60"/>
                    <a:pt x="25" y="61"/>
                  </a:cubicBezTo>
                  <a:close/>
                  <a:moveTo>
                    <a:pt x="27" y="62"/>
                  </a:moveTo>
                  <a:cubicBezTo>
                    <a:pt x="26" y="63"/>
                    <a:pt x="25" y="64"/>
                    <a:pt x="25" y="66"/>
                  </a:cubicBezTo>
                  <a:cubicBezTo>
                    <a:pt x="25" y="64"/>
                    <a:pt x="26" y="63"/>
                    <a:pt x="26" y="62"/>
                  </a:cubicBezTo>
                  <a:cubicBezTo>
                    <a:pt x="27" y="62"/>
                    <a:pt x="27" y="62"/>
                    <a:pt x="27" y="62"/>
                  </a:cubicBezTo>
                  <a:close/>
                  <a:moveTo>
                    <a:pt x="25" y="68"/>
                  </a:moveTo>
                  <a:cubicBezTo>
                    <a:pt x="26" y="66"/>
                    <a:pt x="27" y="63"/>
                    <a:pt x="29" y="61"/>
                  </a:cubicBezTo>
                  <a:cubicBezTo>
                    <a:pt x="30" y="61"/>
                    <a:pt x="31" y="60"/>
                    <a:pt x="32" y="59"/>
                  </a:cubicBezTo>
                  <a:cubicBezTo>
                    <a:pt x="32" y="60"/>
                    <a:pt x="32" y="61"/>
                    <a:pt x="31" y="62"/>
                  </a:cubicBezTo>
                  <a:cubicBezTo>
                    <a:pt x="30" y="63"/>
                    <a:pt x="29" y="64"/>
                    <a:pt x="28" y="66"/>
                  </a:cubicBezTo>
                  <a:cubicBezTo>
                    <a:pt x="27" y="66"/>
                    <a:pt x="26" y="67"/>
                    <a:pt x="25" y="68"/>
                  </a:cubicBezTo>
                  <a:close/>
                  <a:moveTo>
                    <a:pt x="25" y="69"/>
                  </a:moveTo>
                  <a:cubicBezTo>
                    <a:pt x="23" y="71"/>
                    <a:pt x="22" y="73"/>
                    <a:pt x="20" y="75"/>
                  </a:cubicBezTo>
                  <a:cubicBezTo>
                    <a:pt x="21" y="73"/>
                    <a:pt x="22" y="72"/>
                    <a:pt x="23" y="70"/>
                  </a:cubicBezTo>
                  <a:cubicBezTo>
                    <a:pt x="24" y="70"/>
                    <a:pt x="24" y="69"/>
                    <a:pt x="25" y="69"/>
                  </a:cubicBezTo>
                  <a:close/>
                  <a:moveTo>
                    <a:pt x="110" y="12"/>
                  </a:moveTo>
                  <a:cubicBezTo>
                    <a:pt x="110" y="12"/>
                    <a:pt x="109" y="12"/>
                    <a:pt x="109" y="12"/>
                  </a:cubicBezTo>
                  <a:cubicBezTo>
                    <a:pt x="109" y="11"/>
                    <a:pt x="109" y="11"/>
                    <a:pt x="110" y="11"/>
                  </a:cubicBezTo>
                  <a:cubicBezTo>
                    <a:pt x="112" y="11"/>
                    <a:pt x="113" y="11"/>
                    <a:pt x="115" y="12"/>
                  </a:cubicBezTo>
                  <a:cubicBezTo>
                    <a:pt x="112" y="13"/>
                    <a:pt x="110" y="14"/>
                    <a:pt x="107" y="15"/>
                  </a:cubicBezTo>
                  <a:cubicBezTo>
                    <a:pt x="107" y="15"/>
                    <a:pt x="107" y="15"/>
                    <a:pt x="106" y="15"/>
                  </a:cubicBezTo>
                  <a:cubicBezTo>
                    <a:pt x="108" y="14"/>
                    <a:pt x="109" y="14"/>
                    <a:pt x="110" y="13"/>
                  </a:cubicBezTo>
                  <a:cubicBezTo>
                    <a:pt x="111" y="13"/>
                    <a:pt x="111" y="12"/>
                    <a:pt x="110" y="12"/>
                  </a:cubicBezTo>
                  <a:close/>
                  <a:moveTo>
                    <a:pt x="122" y="39"/>
                  </a:moveTo>
                  <a:cubicBezTo>
                    <a:pt x="126" y="38"/>
                    <a:pt x="129" y="37"/>
                    <a:pt x="133" y="36"/>
                  </a:cubicBezTo>
                  <a:cubicBezTo>
                    <a:pt x="135" y="36"/>
                    <a:pt x="137" y="36"/>
                    <a:pt x="140" y="36"/>
                  </a:cubicBezTo>
                  <a:cubicBezTo>
                    <a:pt x="137" y="37"/>
                    <a:pt x="134" y="39"/>
                    <a:pt x="132" y="40"/>
                  </a:cubicBezTo>
                  <a:cubicBezTo>
                    <a:pt x="127" y="41"/>
                    <a:pt x="122" y="41"/>
                    <a:pt x="117" y="41"/>
                  </a:cubicBezTo>
                  <a:cubicBezTo>
                    <a:pt x="119" y="39"/>
                    <a:pt x="120" y="38"/>
                    <a:pt x="121" y="36"/>
                  </a:cubicBezTo>
                  <a:cubicBezTo>
                    <a:pt x="122" y="36"/>
                    <a:pt x="123" y="36"/>
                    <a:pt x="123" y="36"/>
                  </a:cubicBezTo>
                  <a:cubicBezTo>
                    <a:pt x="123" y="36"/>
                    <a:pt x="122" y="37"/>
                    <a:pt x="122" y="37"/>
                  </a:cubicBezTo>
                  <a:cubicBezTo>
                    <a:pt x="121" y="38"/>
                    <a:pt x="121" y="39"/>
                    <a:pt x="122" y="39"/>
                  </a:cubicBezTo>
                  <a:close/>
                  <a:moveTo>
                    <a:pt x="125" y="36"/>
                  </a:moveTo>
                  <a:cubicBezTo>
                    <a:pt x="126" y="36"/>
                    <a:pt x="126" y="36"/>
                    <a:pt x="127" y="36"/>
                  </a:cubicBezTo>
                  <a:cubicBezTo>
                    <a:pt x="127" y="36"/>
                    <a:pt x="128" y="36"/>
                    <a:pt x="128" y="36"/>
                  </a:cubicBezTo>
                  <a:cubicBezTo>
                    <a:pt x="127" y="36"/>
                    <a:pt x="126" y="36"/>
                    <a:pt x="125" y="36"/>
                  </a:cubicBezTo>
                  <a:close/>
                  <a:moveTo>
                    <a:pt x="129" y="31"/>
                  </a:moveTo>
                  <a:cubicBezTo>
                    <a:pt x="129" y="31"/>
                    <a:pt x="129" y="31"/>
                    <a:pt x="130" y="31"/>
                  </a:cubicBezTo>
                  <a:cubicBezTo>
                    <a:pt x="130" y="31"/>
                    <a:pt x="131" y="31"/>
                    <a:pt x="131" y="31"/>
                  </a:cubicBezTo>
                  <a:cubicBezTo>
                    <a:pt x="131" y="31"/>
                    <a:pt x="131" y="31"/>
                    <a:pt x="130" y="31"/>
                  </a:cubicBezTo>
                  <a:cubicBezTo>
                    <a:pt x="130" y="31"/>
                    <a:pt x="130" y="31"/>
                    <a:pt x="129" y="31"/>
                  </a:cubicBezTo>
                  <a:cubicBezTo>
                    <a:pt x="129" y="31"/>
                    <a:pt x="129" y="31"/>
                    <a:pt x="129" y="31"/>
                  </a:cubicBezTo>
                  <a:close/>
                  <a:moveTo>
                    <a:pt x="128" y="18"/>
                  </a:moveTo>
                  <a:cubicBezTo>
                    <a:pt x="129" y="17"/>
                    <a:pt x="130" y="17"/>
                    <a:pt x="131" y="16"/>
                  </a:cubicBezTo>
                  <a:cubicBezTo>
                    <a:pt x="131" y="16"/>
                    <a:pt x="132" y="16"/>
                    <a:pt x="133" y="17"/>
                  </a:cubicBezTo>
                  <a:cubicBezTo>
                    <a:pt x="132" y="17"/>
                    <a:pt x="131" y="18"/>
                    <a:pt x="130" y="18"/>
                  </a:cubicBezTo>
                  <a:cubicBezTo>
                    <a:pt x="129" y="18"/>
                    <a:pt x="128" y="18"/>
                    <a:pt x="128" y="18"/>
                  </a:cubicBezTo>
                  <a:close/>
                  <a:moveTo>
                    <a:pt x="129" y="22"/>
                  </a:moveTo>
                  <a:cubicBezTo>
                    <a:pt x="129" y="22"/>
                    <a:pt x="128" y="23"/>
                    <a:pt x="128" y="23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7" y="23"/>
                    <a:pt x="128" y="22"/>
                    <a:pt x="129" y="22"/>
                  </a:cubicBezTo>
                  <a:cubicBezTo>
                    <a:pt x="129" y="22"/>
                    <a:pt x="129" y="22"/>
                    <a:pt x="129" y="22"/>
                  </a:cubicBezTo>
                  <a:close/>
                  <a:moveTo>
                    <a:pt x="132" y="22"/>
                  </a:moveTo>
                  <a:cubicBezTo>
                    <a:pt x="132" y="22"/>
                    <a:pt x="133" y="22"/>
                    <a:pt x="133" y="22"/>
                  </a:cubicBezTo>
                  <a:cubicBezTo>
                    <a:pt x="135" y="23"/>
                    <a:pt x="137" y="24"/>
                    <a:pt x="140" y="24"/>
                  </a:cubicBezTo>
                  <a:cubicBezTo>
                    <a:pt x="139" y="24"/>
                    <a:pt x="139" y="24"/>
                    <a:pt x="139" y="24"/>
                  </a:cubicBezTo>
                  <a:cubicBezTo>
                    <a:pt x="138" y="24"/>
                    <a:pt x="137" y="24"/>
                    <a:pt x="136" y="24"/>
                  </a:cubicBezTo>
                  <a:cubicBezTo>
                    <a:pt x="134" y="24"/>
                    <a:pt x="132" y="24"/>
                    <a:pt x="130" y="23"/>
                  </a:cubicBezTo>
                  <a:cubicBezTo>
                    <a:pt x="131" y="23"/>
                    <a:pt x="131" y="23"/>
                    <a:pt x="132" y="22"/>
                  </a:cubicBezTo>
                  <a:close/>
                  <a:moveTo>
                    <a:pt x="163" y="18"/>
                  </a:moveTo>
                  <a:cubicBezTo>
                    <a:pt x="163" y="17"/>
                    <a:pt x="162" y="17"/>
                    <a:pt x="162" y="17"/>
                  </a:cubicBezTo>
                  <a:cubicBezTo>
                    <a:pt x="164" y="17"/>
                    <a:pt x="165" y="18"/>
                    <a:pt x="167" y="19"/>
                  </a:cubicBezTo>
                  <a:cubicBezTo>
                    <a:pt x="167" y="19"/>
                    <a:pt x="168" y="20"/>
                    <a:pt x="168" y="20"/>
                  </a:cubicBezTo>
                  <a:cubicBezTo>
                    <a:pt x="167" y="19"/>
                    <a:pt x="165" y="18"/>
                    <a:pt x="163" y="18"/>
                  </a:cubicBezTo>
                  <a:close/>
                  <a:moveTo>
                    <a:pt x="178" y="27"/>
                  </a:moveTo>
                  <a:cubicBezTo>
                    <a:pt x="174" y="25"/>
                    <a:pt x="170" y="23"/>
                    <a:pt x="165" y="21"/>
                  </a:cubicBezTo>
                  <a:cubicBezTo>
                    <a:pt x="165" y="21"/>
                    <a:pt x="166" y="21"/>
                    <a:pt x="166" y="20"/>
                  </a:cubicBezTo>
                  <a:cubicBezTo>
                    <a:pt x="170" y="22"/>
                    <a:pt x="174" y="24"/>
                    <a:pt x="178" y="27"/>
                  </a:cubicBezTo>
                  <a:close/>
                  <a:moveTo>
                    <a:pt x="164" y="22"/>
                  </a:moveTo>
                  <a:cubicBezTo>
                    <a:pt x="164" y="22"/>
                    <a:pt x="164" y="22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1" y="24"/>
                    <a:pt x="160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60" y="24"/>
                    <a:pt x="160" y="23"/>
                    <a:pt x="159" y="23"/>
                  </a:cubicBezTo>
                  <a:cubicBezTo>
                    <a:pt x="158" y="23"/>
                    <a:pt x="158" y="23"/>
                    <a:pt x="157" y="24"/>
                  </a:cubicBezTo>
                  <a:cubicBezTo>
                    <a:pt x="155" y="23"/>
                    <a:pt x="154" y="23"/>
                    <a:pt x="152" y="22"/>
                  </a:cubicBezTo>
                  <a:cubicBezTo>
                    <a:pt x="152" y="22"/>
                    <a:pt x="151" y="22"/>
                    <a:pt x="150" y="21"/>
                  </a:cubicBezTo>
                  <a:cubicBezTo>
                    <a:pt x="152" y="20"/>
                    <a:pt x="153" y="20"/>
                    <a:pt x="155" y="19"/>
                  </a:cubicBezTo>
                  <a:cubicBezTo>
                    <a:pt x="158" y="20"/>
                    <a:pt x="161" y="21"/>
                    <a:pt x="164" y="22"/>
                  </a:cubicBezTo>
                  <a:close/>
                  <a:moveTo>
                    <a:pt x="193" y="49"/>
                  </a:moveTo>
                  <a:cubicBezTo>
                    <a:pt x="193" y="49"/>
                    <a:pt x="194" y="49"/>
                    <a:pt x="194" y="49"/>
                  </a:cubicBezTo>
                  <a:cubicBezTo>
                    <a:pt x="195" y="51"/>
                    <a:pt x="196" y="52"/>
                    <a:pt x="198" y="54"/>
                  </a:cubicBezTo>
                  <a:cubicBezTo>
                    <a:pt x="195" y="52"/>
                    <a:pt x="193" y="51"/>
                    <a:pt x="191" y="49"/>
                  </a:cubicBezTo>
                  <a:cubicBezTo>
                    <a:pt x="192" y="49"/>
                    <a:pt x="192" y="49"/>
                    <a:pt x="193" y="49"/>
                  </a:cubicBezTo>
                  <a:close/>
                  <a:moveTo>
                    <a:pt x="192" y="43"/>
                  </a:moveTo>
                  <a:cubicBezTo>
                    <a:pt x="192" y="43"/>
                    <a:pt x="193" y="43"/>
                    <a:pt x="193" y="42"/>
                  </a:cubicBezTo>
                  <a:cubicBezTo>
                    <a:pt x="193" y="43"/>
                    <a:pt x="194" y="44"/>
                    <a:pt x="195" y="45"/>
                  </a:cubicBezTo>
                  <a:cubicBezTo>
                    <a:pt x="194" y="44"/>
                    <a:pt x="193" y="43"/>
                    <a:pt x="192" y="43"/>
                  </a:cubicBezTo>
                  <a:close/>
                  <a:moveTo>
                    <a:pt x="229" y="141"/>
                  </a:moveTo>
                  <a:cubicBezTo>
                    <a:pt x="230" y="132"/>
                    <a:pt x="230" y="122"/>
                    <a:pt x="230" y="113"/>
                  </a:cubicBezTo>
                  <a:cubicBezTo>
                    <a:pt x="231" y="113"/>
                    <a:pt x="231" y="113"/>
                    <a:pt x="231" y="113"/>
                  </a:cubicBezTo>
                  <a:cubicBezTo>
                    <a:pt x="231" y="122"/>
                    <a:pt x="231" y="132"/>
                    <a:pt x="229" y="141"/>
                  </a:cubicBezTo>
                  <a:close/>
                  <a:moveTo>
                    <a:pt x="231" y="101"/>
                  </a:moveTo>
                  <a:cubicBezTo>
                    <a:pt x="231" y="102"/>
                    <a:pt x="231" y="103"/>
                    <a:pt x="232" y="103"/>
                  </a:cubicBezTo>
                  <a:cubicBezTo>
                    <a:pt x="232" y="103"/>
                    <a:pt x="231" y="104"/>
                    <a:pt x="231" y="104"/>
                  </a:cubicBezTo>
                  <a:cubicBezTo>
                    <a:pt x="231" y="103"/>
                    <a:pt x="231" y="102"/>
                    <a:pt x="231" y="101"/>
                  </a:cubicBezTo>
                  <a:close/>
                  <a:moveTo>
                    <a:pt x="229" y="97"/>
                  </a:moveTo>
                  <a:cubicBezTo>
                    <a:pt x="229" y="98"/>
                    <a:pt x="229" y="99"/>
                    <a:pt x="230" y="99"/>
                  </a:cubicBezTo>
                  <a:cubicBezTo>
                    <a:pt x="230" y="99"/>
                    <a:pt x="229" y="99"/>
                    <a:pt x="229" y="99"/>
                  </a:cubicBezTo>
                  <a:cubicBezTo>
                    <a:pt x="229" y="99"/>
                    <a:pt x="229" y="100"/>
                    <a:pt x="228" y="100"/>
                  </a:cubicBezTo>
                  <a:cubicBezTo>
                    <a:pt x="228" y="99"/>
                    <a:pt x="228" y="99"/>
                    <a:pt x="228" y="98"/>
                  </a:cubicBezTo>
                  <a:cubicBezTo>
                    <a:pt x="228" y="98"/>
                    <a:pt x="228" y="98"/>
                    <a:pt x="229" y="97"/>
                  </a:cubicBezTo>
                  <a:close/>
                  <a:moveTo>
                    <a:pt x="227" y="96"/>
                  </a:moveTo>
                  <a:cubicBezTo>
                    <a:pt x="227" y="95"/>
                    <a:pt x="226" y="94"/>
                    <a:pt x="226" y="92"/>
                  </a:cubicBezTo>
                  <a:cubicBezTo>
                    <a:pt x="226" y="92"/>
                    <a:pt x="226" y="92"/>
                    <a:pt x="226" y="92"/>
                  </a:cubicBezTo>
                  <a:cubicBezTo>
                    <a:pt x="226" y="94"/>
                    <a:pt x="227" y="95"/>
                    <a:pt x="228" y="96"/>
                  </a:cubicBezTo>
                  <a:cubicBezTo>
                    <a:pt x="228" y="96"/>
                    <a:pt x="227" y="96"/>
                    <a:pt x="227" y="96"/>
                  </a:cubicBezTo>
                  <a:close/>
                  <a:moveTo>
                    <a:pt x="227" y="92"/>
                  </a:moveTo>
                  <a:cubicBezTo>
                    <a:pt x="228" y="91"/>
                    <a:pt x="228" y="91"/>
                    <a:pt x="228" y="91"/>
                  </a:cubicBezTo>
                  <a:cubicBezTo>
                    <a:pt x="229" y="93"/>
                    <a:pt x="229" y="94"/>
                    <a:pt x="230" y="96"/>
                  </a:cubicBezTo>
                  <a:cubicBezTo>
                    <a:pt x="229" y="95"/>
                    <a:pt x="228" y="93"/>
                    <a:pt x="227" y="92"/>
                  </a:cubicBezTo>
                  <a:close/>
                  <a:moveTo>
                    <a:pt x="228" y="89"/>
                  </a:moveTo>
                  <a:cubicBezTo>
                    <a:pt x="227" y="89"/>
                    <a:pt x="227" y="90"/>
                    <a:pt x="226" y="90"/>
                  </a:cubicBezTo>
                  <a:cubicBezTo>
                    <a:pt x="225" y="89"/>
                    <a:pt x="225" y="87"/>
                    <a:pt x="224" y="86"/>
                  </a:cubicBezTo>
                  <a:cubicBezTo>
                    <a:pt x="224" y="86"/>
                    <a:pt x="224" y="86"/>
                    <a:pt x="224" y="86"/>
                  </a:cubicBezTo>
                  <a:cubicBezTo>
                    <a:pt x="225" y="85"/>
                    <a:pt x="226" y="85"/>
                    <a:pt x="227" y="84"/>
                  </a:cubicBezTo>
                  <a:cubicBezTo>
                    <a:pt x="227" y="86"/>
                    <a:pt x="228" y="87"/>
                    <a:pt x="228" y="89"/>
                  </a:cubicBezTo>
                  <a:cubicBezTo>
                    <a:pt x="228" y="89"/>
                    <a:pt x="228" y="89"/>
                    <a:pt x="228" y="89"/>
                  </a:cubicBezTo>
                  <a:close/>
                  <a:moveTo>
                    <a:pt x="225" y="97"/>
                  </a:moveTo>
                  <a:cubicBezTo>
                    <a:pt x="225" y="97"/>
                    <a:pt x="225" y="97"/>
                    <a:pt x="225" y="97"/>
                  </a:cubicBezTo>
                  <a:cubicBezTo>
                    <a:pt x="225" y="96"/>
                    <a:pt x="224" y="95"/>
                    <a:pt x="224" y="94"/>
                  </a:cubicBezTo>
                  <a:cubicBezTo>
                    <a:pt x="224" y="93"/>
                    <a:pt x="224" y="93"/>
                    <a:pt x="224" y="93"/>
                  </a:cubicBezTo>
                  <a:cubicBezTo>
                    <a:pt x="225" y="95"/>
                    <a:pt x="225" y="96"/>
                    <a:pt x="225" y="97"/>
                  </a:cubicBezTo>
                  <a:close/>
                  <a:moveTo>
                    <a:pt x="142" y="227"/>
                  </a:moveTo>
                  <a:cubicBezTo>
                    <a:pt x="143" y="226"/>
                    <a:pt x="144" y="225"/>
                    <a:pt x="145" y="225"/>
                  </a:cubicBezTo>
                  <a:cubicBezTo>
                    <a:pt x="144" y="225"/>
                    <a:pt x="144" y="226"/>
                    <a:pt x="143" y="227"/>
                  </a:cubicBezTo>
                  <a:cubicBezTo>
                    <a:pt x="143" y="227"/>
                    <a:pt x="142" y="227"/>
                    <a:pt x="142" y="227"/>
                  </a:cubicBezTo>
                  <a:close/>
                  <a:moveTo>
                    <a:pt x="143" y="227"/>
                  </a:moveTo>
                  <a:cubicBezTo>
                    <a:pt x="142" y="227"/>
                    <a:pt x="142" y="227"/>
                    <a:pt x="142" y="227"/>
                  </a:cubicBezTo>
                  <a:cubicBezTo>
                    <a:pt x="142" y="227"/>
                    <a:pt x="142" y="228"/>
                    <a:pt x="142" y="228"/>
                  </a:cubicBezTo>
                  <a:cubicBezTo>
                    <a:pt x="142" y="228"/>
                    <a:pt x="141" y="228"/>
                    <a:pt x="141" y="228"/>
                  </a:cubicBezTo>
                  <a:cubicBezTo>
                    <a:pt x="141" y="228"/>
                    <a:pt x="141" y="228"/>
                    <a:pt x="141" y="227"/>
                  </a:cubicBezTo>
                  <a:cubicBezTo>
                    <a:pt x="141" y="227"/>
                    <a:pt x="141" y="227"/>
                    <a:pt x="141" y="227"/>
                  </a:cubicBezTo>
                  <a:cubicBezTo>
                    <a:pt x="142" y="227"/>
                    <a:pt x="142" y="227"/>
                    <a:pt x="143" y="227"/>
                  </a:cubicBezTo>
                  <a:close/>
                  <a:moveTo>
                    <a:pt x="130" y="228"/>
                  </a:moveTo>
                  <a:cubicBezTo>
                    <a:pt x="130" y="227"/>
                    <a:pt x="130" y="227"/>
                    <a:pt x="130" y="226"/>
                  </a:cubicBezTo>
                  <a:cubicBezTo>
                    <a:pt x="130" y="226"/>
                    <a:pt x="130" y="225"/>
                    <a:pt x="131" y="225"/>
                  </a:cubicBezTo>
                  <a:cubicBezTo>
                    <a:pt x="139" y="218"/>
                    <a:pt x="146" y="211"/>
                    <a:pt x="154" y="203"/>
                  </a:cubicBezTo>
                  <a:cubicBezTo>
                    <a:pt x="159" y="200"/>
                    <a:pt x="163" y="196"/>
                    <a:pt x="168" y="192"/>
                  </a:cubicBezTo>
                  <a:cubicBezTo>
                    <a:pt x="168" y="192"/>
                    <a:pt x="169" y="192"/>
                    <a:pt x="169" y="192"/>
                  </a:cubicBezTo>
                  <a:cubicBezTo>
                    <a:pt x="169" y="191"/>
                    <a:pt x="169" y="191"/>
                    <a:pt x="170" y="191"/>
                  </a:cubicBezTo>
                  <a:cubicBezTo>
                    <a:pt x="171" y="190"/>
                    <a:pt x="172" y="189"/>
                    <a:pt x="173" y="188"/>
                  </a:cubicBezTo>
                  <a:cubicBezTo>
                    <a:pt x="167" y="194"/>
                    <a:pt x="161" y="200"/>
                    <a:pt x="155" y="206"/>
                  </a:cubicBezTo>
                  <a:cubicBezTo>
                    <a:pt x="151" y="209"/>
                    <a:pt x="146" y="213"/>
                    <a:pt x="143" y="217"/>
                  </a:cubicBezTo>
                  <a:cubicBezTo>
                    <a:pt x="142" y="218"/>
                    <a:pt x="142" y="218"/>
                    <a:pt x="143" y="219"/>
                  </a:cubicBezTo>
                  <a:cubicBezTo>
                    <a:pt x="140" y="221"/>
                    <a:pt x="138" y="223"/>
                    <a:pt x="136" y="225"/>
                  </a:cubicBezTo>
                  <a:cubicBezTo>
                    <a:pt x="134" y="226"/>
                    <a:pt x="132" y="227"/>
                    <a:pt x="130" y="228"/>
                  </a:cubicBezTo>
                  <a:close/>
                  <a:moveTo>
                    <a:pt x="138" y="227"/>
                  </a:moveTo>
                  <a:cubicBezTo>
                    <a:pt x="138" y="227"/>
                    <a:pt x="138" y="228"/>
                    <a:pt x="137" y="228"/>
                  </a:cubicBezTo>
                  <a:cubicBezTo>
                    <a:pt x="137" y="228"/>
                    <a:pt x="136" y="228"/>
                    <a:pt x="135" y="228"/>
                  </a:cubicBezTo>
                  <a:cubicBezTo>
                    <a:pt x="135" y="228"/>
                    <a:pt x="136" y="228"/>
                    <a:pt x="136" y="228"/>
                  </a:cubicBezTo>
                  <a:cubicBezTo>
                    <a:pt x="137" y="227"/>
                    <a:pt x="137" y="227"/>
                    <a:pt x="138" y="227"/>
                  </a:cubicBezTo>
                  <a:close/>
                  <a:moveTo>
                    <a:pt x="121" y="226"/>
                  </a:moveTo>
                  <a:cubicBezTo>
                    <a:pt x="121" y="226"/>
                    <a:pt x="121" y="226"/>
                    <a:pt x="121" y="226"/>
                  </a:cubicBezTo>
                  <a:cubicBezTo>
                    <a:pt x="121" y="225"/>
                    <a:pt x="122" y="224"/>
                    <a:pt x="123" y="223"/>
                  </a:cubicBezTo>
                  <a:cubicBezTo>
                    <a:pt x="123" y="224"/>
                    <a:pt x="123" y="224"/>
                    <a:pt x="124" y="224"/>
                  </a:cubicBezTo>
                  <a:cubicBezTo>
                    <a:pt x="123" y="225"/>
                    <a:pt x="122" y="225"/>
                    <a:pt x="121" y="226"/>
                  </a:cubicBezTo>
                  <a:close/>
                  <a:moveTo>
                    <a:pt x="124" y="228"/>
                  </a:moveTo>
                  <a:cubicBezTo>
                    <a:pt x="123" y="228"/>
                    <a:pt x="123" y="228"/>
                    <a:pt x="123" y="228"/>
                  </a:cubicBezTo>
                  <a:cubicBezTo>
                    <a:pt x="123" y="228"/>
                    <a:pt x="123" y="228"/>
                    <a:pt x="122" y="228"/>
                  </a:cubicBezTo>
                  <a:cubicBezTo>
                    <a:pt x="123" y="228"/>
                    <a:pt x="123" y="228"/>
                    <a:pt x="123" y="228"/>
                  </a:cubicBezTo>
                  <a:cubicBezTo>
                    <a:pt x="123" y="228"/>
                    <a:pt x="123" y="228"/>
                    <a:pt x="124" y="228"/>
                  </a:cubicBezTo>
                  <a:close/>
                  <a:moveTo>
                    <a:pt x="115" y="215"/>
                  </a:moveTo>
                  <a:cubicBezTo>
                    <a:pt x="115" y="215"/>
                    <a:pt x="114" y="215"/>
                    <a:pt x="114" y="215"/>
                  </a:cubicBezTo>
                  <a:cubicBezTo>
                    <a:pt x="115" y="214"/>
                    <a:pt x="116" y="213"/>
                    <a:pt x="117" y="212"/>
                  </a:cubicBezTo>
                  <a:cubicBezTo>
                    <a:pt x="118" y="213"/>
                    <a:pt x="118" y="213"/>
                    <a:pt x="119" y="214"/>
                  </a:cubicBezTo>
                  <a:cubicBezTo>
                    <a:pt x="119" y="214"/>
                    <a:pt x="119" y="214"/>
                    <a:pt x="119" y="214"/>
                  </a:cubicBezTo>
                  <a:cubicBezTo>
                    <a:pt x="119" y="214"/>
                    <a:pt x="119" y="214"/>
                    <a:pt x="119" y="214"/>
                  </a:cubicBezTo>
                  <a:cubicBezTo>
                    <a:pt x="118" y="215"/>
                    <a:pt x="116" y="215"/>
                    <a:pt x="115" y="215"/>
                  </a:cubicBezTo>
                  <a:close/>
                  <a:moveTo>
                    <a:pt x="118" y="223"/>
                  </a:moveTo>
                  <a:cubicBezTo>
                    <a:pt x="117" y="223"/>
                    <a:pt x="117" y="223"/>
                    <a:pt x="116" y="224"/>
                  </a:cubicBezTo>
                  <a:cubicBezTo>
                    <a:pt x="116" y="223"/>
                    <a:pt x="116" y="223"/>
                    <a:pt x="115" y="223"/>
                  </a:cubicBezTo>
                  <a:cubicBezTo>
                    <a:pt x="116" y="223"/>
                    <a:pt x="117" y="222"/>
                    <a:pt x="117" y="222"/>
                  </a:cubicBezTo>
                  <a:cubicBezTo>
                    <a:pt x="117" y="222"/>
                    <a:pt x="118" y="222"/>
                    <a:pt x="118" y="223"/>
                  </a:cubicBezTo>
                  <a:close/>
                  <a:moveTo>
                    <a:pt x="110" y="219"/>
                  </a:moveTo>
                  <a:cubicBezTo>
                    <a:pt x="110" y="219"/>
                    <a:pt x="111" y="219"/>
                    <a:pt x="111" y="219"/>
                  </a:cubicBezTo>
                  <a:cubicBezTo>
                    <a:pt x="111" y="219"/>
                    <a:pt x="111" y="218"/>
                    <a:pt x="112" y="218"/>
                  </a:cubicBezTo>
                  <a:cubicBezTo>
                    <a:pt x="112" y="219"/>
                    <a:pt x="113" y="219"/>
                    <a:pt x="113" y="219"/>
                  </a:cubicBezTo>
                  <a:cubicBezTo>
                    <a:pt x="113" y="220"/>
                    <a:pt x="113" y="220"/>
                    <a:pt x="112" y="221"/>
                  </a:cubicBezTo>
                  <a:cubicBezTo>
                    <a:pt x="112" y="220"/>
                    <a:pt x="111" y="220"/>
                    <a:pt x="110" y="219"/>
                  </a:cubicBezTo>
                  <a:close/>
                  <a:moveTo>
                    <a:pt x="114" y="230"/>
                  </a:moveTo>
                  <a:cubicBezTo>
                    <a:pt x="113" y="230"/>
                    <a:pt x="113" y="230"/>
                    <a:pt x="112" y="230"/>
                  </a:cubicBezTo>
                  <a:cubicBezTo>
                    <a:pt x="112" y="230"/>
                    <a:pt x="111" y="229"/>
                    <a:pt x="110" y="229"/>
                  </a:cubicBezTo>
                  <a:cubicBezTo>
                    <a:pt x="111" y="229"/>
                    <a:pt x="111" y="229"/>
                    <a:pt x="111" y="228"/>
                  </a:cubicBezTo>
                  <a:cubicBezTo>
                    <a:pt x="112" y="229"/>
                    <a:pt x="113" y="229"/>
                    <a:pt x="114" y="230"/>
                  </a:cubicBezTo>
                  <a:close/>
                  <a:moveTo>
                    <a:pt x="82" y="198"/>
                  </a:moveTo>
                  <a:cubicBezTo>
                    <a:pt x="82" y="198"/>
                    <a:pt x="82" y="197"/>
                    <a:pt x="83" y="197"/>
                  </a:cubicBezTo>
                  <a:cubicBezTo>
                    <a:pt x="83" y="197"/>
                    <a:pt x="83" y="197"/>
                    <a:pt x="83" y="197"/>
                  </a:cubicBezTo>
                  <a:cubicBezTo>
                    <a:pt x="83" y="198"/>
                    <a:pt x="82" y="198"/>
                    <a:pt x="82" y="199"/>
                  </a:cubicBezTo>
                  <a:lnTo>
                    <a:pt x="82" y="198"/>
                  </a:lnTo>
                  <a:close/>
                  <a:moveTo>
                    <a:pt x="82" y="203"/>
                  </a:moveTo>
                  <a:cubicBezTo>
                    <a:pt x="82" y="203"/>
                    <a:pt x="81" y="203"/>
                    <a:pt x="81" y="203"/>
                  </a:cubicBezTo>
                  <a:cubicBezTo>
                    <a:pt x="81" y="203"/>
                    <a:pt x="81" y="203"/>
                    <a:pt x="80" y="203"/>
                  </a:cubicBezTo>
                  <a:cubicBezTo>
                    <a:pt x="80" y="202"/>
                    <a:pt x="81" y="202"/>
                    <a:pt x="81" y="202"/>
                  </a:cubicBezTo>
                  <a:cubicBezTo>
                    <a:pt x="81" y="202"/>
                    <a:pt x="81" y="202"/>
                    <a:pt x="81" y="202"/>
                  </a:cubicBezTo>
                  <a:cubicBezTo>
                    <a:pt x="81" y="202"/>
                    <a:pt x="81" y="203"/>
                    <a:pt x="82" y="203"/>
                  </a:cubicBezTo>
                  <a:close/>
                  <a:moveTo>
                    <a:pt x="69" y="210"/>
                  </a:moveTo>
                  <a:cubicBezTo>
                    <a:pt x="68" y="209"/>
                    <a:pt x="67" y="208"/>
                    <a:pt x="66" y="207"/>
                  </a:cubicBezTo>
                  <a:cubicBezTo>
                    <a:pt x="66" y="207"/>
                    <a:pt x="66" y="207"/>
                    <a:pt x="66" y="207"/>
                  </a:cubicBezTo>
                  <a:cubicBezTo>
                    <a:pt x="68" y="209"/>
                    <a:pt x="70" y="210"/>
                    <a:pt x="71" y="212"/>
                  </a:cubicBezTo>
                  <a:cubicBezTo>
                    <a:pt x="71" y="212"/>
                    <a:pt x="71" y="212"/>
                    <a:pt x="71" y="212"/>
                  </a:cubicBezTo>
                  <a:cubicBezTo>
                    <a:pt x="70" y="212"/>
                    <a:pt x="70" y="212"/>
                    <a:pt x="69" y="212"/>
                  </a:cubicBezTo>
                  <a:cubicBezTo>
                    <a:pt x="69" y="212"/>
                    <a:pt x="69" y="211"/>
                    <a:pt x="69" y="211"/>
                  </a:cubicBezTo>
                  <a:cubicBezTo>
                    <a:pt x="69" y="211"/>
                    <a:pt x="69" y="210"/>
                    <a:pt x="69" y="210"/>
                  </a:cubicBezTo>
                  <a:close/>
                  <a:moveTo>
                    <a:pt x="59" y="213"/>
                  </a:moveTo>
                  <a:cubicBezTo>
                    <a:pt x="59" y="213"/>
                    <a:pt x="58" y="212"/>
                    <a:pt x="57" y="211"/>
                  </a:cubicBezTo>
                  <a:cubicBezTo>
                    <a:pt x="60" y="213"/>
                    <a:pt x="62" y="215"/>
                    <a:pt x="65" y="216"/>
                  </a:cubicBezTo>
                  <a:cubicBezTo>
                    <a:pt x="63" y="215"/>
                    <a:pt x="61" y="214"/>
                    <a:pt x="59" y="213"/>
                  </a:cubicBezTo>
                  <a:close/>
                  <a:moveTo>
                    <a:pt x="60" y="216"/>
                  </a:moveTo>
                  <a:cubicBezTo>
                    <a:pt x="58" y="215"/>
                    <a:pt x="55" y="213"/>
                    <a:pt x="53" y="212"/>
                  </a:cubicBezTo>
                  <a:cubicBezTo>
                    <a:pt x="55" y="213"/>
                    <a:pt x="57" y="214"/>
                    <a:pt x="59" y="215"/>
                  </a:cubicBezTo>
                  <a:cubicBezTo>
                    <a:pt x="59" y="215"/>
                    <a:pt x="60" y="216"/>
                    <a:pt x="60" y="216"/>
                  </a:cubicBezTo>
                  <a:close/>
                  <a:moveTo>
                    <a:pt x="55" y="204"/>
                  </a:moveTo>
                  <a:cubicBezTo>
                    <a:pt x="55" y="204"/>
                    <a:pt x="56" y="205"/>
                    <a:pt x="56" y="205"/>
                  </a:cubicBezTo>
                  <a:cubicBezTo>
                    <a:pt x="57" y="206"/>
                    <a:pt x="57" y="206"/>
                    <a:pt x="57" y="206"/>
                  </a:cubicBezTo>
                  <a:cubicBezTo>
                    <a:pt x="58" y="207"/>
                    <a:pt x="59" y="208"/>
                    <a:pt x="60" y="209"/>
                  </a:cubicBezTo>
                  <a:cubicBezTo>
                    <a:pt x="59" y="209"/>
                    <a:pt x="59" y="208"/>
                    <a:pt x="59" y="208"/>
                  </a:cubicBezTo>
                  <a:cubicBezTo>
                    <a:pt x="58" y="208"/>
                    <a:pt x="58" y="209"/>
                    <a:pt x="58" y="209"/>
                  </a:cubicBezTo>
                  <a:cubicBezTo>
                    <a:pt x="57" y="208"/>
                    <a:pt x="56" y="208"/>
                    <a:pt x="55" y="207"/>
                  </a:cubicBezTo>
                  <a:cubicBezTo>
                    <a:pt x="55" y="207"/>
                    <a:pt x="55" y="206"/>
                    <a:pt x="55" y="206"/>
                  </a:cubicBezTo>
                  <a:cubicBezTo>
                    <a:pt x="55" y="205"/>
                    <a:pt x="55" y="204"/>
                    <a:pt x="55" y="204"/>
                  </a:cubicBezTo>
                  <a:close/>
                  <a:moveTo>
                    <a:pt x="29" y="138"/>
                  </a:moveTo>
                  <a:cubicBezTo>
                    <a:pt x="29" y="137"/>
                    <a:pt x="30" y="137"/>
                    <a:pt x="30" y="136"/>
                  </a:cubicBezTo>
                  <a:cubicBezTo>
                    <a:pt x="30" y="136"/>
                    <a:pt x="30" y="137"/>
                    <a:pt x="30" y="137"/>
                  </a:cubicBezTo>
                  <a:cubicBezTo>
                    <a:pt x="30" y="138"/>
                    <a:pt x="29" y="140"/>
                    <a:pt x="29" y="141"/>
                  </a:cubicBezTo>
                  <a:cubicBezTo>
                    <a:pt x="29" y="140"/>
                    <a:pt x="29" y="139"/>
                    <a:pt x="29" y="138"/>
                  </a:cubicBezTo>
                  <a:close/>
                  <a:moveTo>
                    <a:pt x="28" y="136"/>
                  </a:moveTo>
                  <a:cubicBezTo>
                    <a:pt x="28" y="136"/>
                    <a:pt x="28" y="136"/>
                    <a:pt x="28" y="136"/>
                  </a:cubicBezTo>
                  <a:cubicBezTo>
                    <a:pt x="27" y="129"/>
                    <a:pt x="25" y="122"/>
                    <a:pt x="24" y="115"/>
                  </a:cubicBezTo>
                  <a:cubicBezTo>
                    <a:pt x="25" y="121"/>
                    <a:pt x="27" y="126"/>
                    <a:pt x="29" y="131"/>
                  </a:cubicBezTo>
                  <a:cubicBezTo>
                    <a:pt x="29" y="133"/>
                    <a:pt x="28" y="134"/>
                    <a:pt x="28" y="136"/>
                  </a:cubicBezTo>
                  <a:close/>
                  <a:moveTo>
                    <a:pt x="28" y="108"/>
                  </a:moveTo>
                  <a:cubicBezTo>
                    <a:pt x="27" y="106"/>
                    <a:pt x="27" y="104"/>
                    <a:pt x="26" y="102"/>
                  </a:cubicBezTo>
                  <a:cubicBezTo>
                    <a:pt x="27" y="102"/>
                    <a:pt x="28" y="101"/>
                    <a:pt x="28" y="101"/>
                  </a:cubicBezTo>
                  <a:cubicBezTo>
                    <a:pt x="30" y="104"/>
                    <a:pt x="31" y="108"/>
                    <a:pt x="32" y="111"/>
                  </a:cubicBezTo>
                  <a:cubicBezTo>
                    <a:pt x="32" y="113"/>
                    <a:pt x="31" y="115"/>
                    <a:pt x="31" y="117"/>
                  </a:cubicBezTo>
                  <a:cubicBezTo>
                    <a:pt x="30" y="114"/>
                    <a:pt x="29" y="111"/>
                    <a:pt x="28" y="108"/>
                  </a:cubicBezTo>
                  <a:close/>
                  <a:moveTo>
                    <a:pt x="25" y="87"/>
                  </a:moveTo>
                  <a:cubicBezTo>
                    <a:pt x="25" y="87"/>
                    <a:pt x="25" y="87"/>
                    <a:pt x="24" y="87"/>
                  </a:cubicBezTo>
                  <a:cubicBezTo>
                    <a:pt x="24" y="86"/>
                    <a:pt x="24" y="86"/>
                    <a:pt x="24" y="86"/>
                  </a:cubicBezTo>
                  <a:cubicBezTo>
                    <a:pt x="25" y="85"/>
                    <a:pt x="25" y="85"/>
                    <a:pt x="26" y="84"/>
                  </a:cubicBezTo>
                  <a:cubicBezTo>
                    <a:pt x="26" y="84"/>
                    <a:pt x="26" y="84"/>
                    <a:pt x="27" y="84"/>
                  </a:cubicBezTo>
                  <a:cubicBezTo>
                    <a:pt x="26" y="85"/>
                    <a:pt x="25" y="86"/>
                    <a:pt x="25" y="87"/>
                  </a:cubicBezTo>
                  <a:close/>
                  <a:moveTo>
                    <a:pt x="28" y="86"/>
                  </a:moveTo>
                  <a:cubicBezTo>
                    <a:pt x="27" y="87"/>
                    <a:pt x="26" y="88"/>
                    <a:pt x="26" y="89"/>
                  </a:cubicBezTo>
                  <a:cubicBezTo>
                    <a:pt x="25" y="89"/>
                    <a:pt x="25" y="89"/>
                    <a:pt x="25" y="88"/>
                  </a:cubicBezTo>
                  <a:cubicBezTo>
                    <a:pt x="25" y="88"/>
                    <a:pt x="26" y="88"/>
                    <a:pt x="26" y="88"/>
                  </a:cubicBezTo>
                  <a:cubicBezTo>
                    <a:pt x="27" y="87"/>
                    <a:pt x="27" y="87"/>
                    <a:pt x="28" y="86"/>
                  </a:cubicBezTo>
                  <a:close/>
                  <a:moveTo>
                    <a:pt x="26" y="94"/>
                  </a:moveTo>
                  <a:cubicBezTo>
                    <a:pt x="26" y="95"/>
                    <a:pt x="26" y="95"/>
                    <a:pt x="26" y="95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26" y="96"/>
                    <a:pt x="26" y="97"/>
                    <a:pt x="25" y="98"/>
                  </a:cubicBezTo>
                  <a:cubicBezTo>
                    <a:pt x="25" y="97"/>
                    <a:pt x="25" y="96"/>
                    <a:pt x="25" y="95"/>
                  </a:cubicBezTo>
                  <a:cubicBezTo>
                    <a:pt x="25" y="95"/>
                    <a:pt x="26" y="95"/>
                    <a:pt x="26" y="94"/>
                  </a:cubicBezTo>
                  <a:close/>
                  <a:moveTo>
                    <a:pt x="27" y="97"/>
                  </a:moveTo>
                  <a:cubicBezTo>
                    <a:pt x="27" y="98"/>
                    <a:pt x="28" y="99"/>
                    <a:pt x="28" y="99"/>
                  </a:cubicBezTo>
                  <a:cubicBezTo>
                    <a:pt x="27" y="100"/>
                    <a:pt x="27" y="100"/>
                    <a:pt x="26" y="100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6" y="99"/>
                    <a:pt x="27" y="98"/>
                    <a:pt x="27" y="97"/>
                  </a:cubicBezTo>
                  <a:close/>
                  <a:moveTo>
                    <a:pt x="113" y="25"/>
                  </a:moveTo>
                  <a:cubicBezTo>
                    <a:pt x="113" y="25"/>
                    <a:pt x="113" y="25"/>
                    <a:pt x="112" y="25"/>
                  </a:cubicBezTo>
                  <a:cubicBezTo>
                    <a:pt x="112" y="25"/>
                    <a:pt x="111" y="25"/>
                    <a:pt x="111" y="25"/>
                  </a:cubicBezTo>
                  <a:cubicBezTo>
                    <a:pt x="111" y="25"/>
                    <a:pt x="112" y="25"/>
                    <a:pt x="112" y="24"/>
                  </a:cubicBezTo>
                  <a:cubicBezTo>
                    <a:pt x="113" y="24"/>
                    <a:pt x="113" y="24"/>
                    <a:pt x="113" y="25"/>
                  </a:cubicBezTo>
                  <a:close/>
                  <a:moveTo>
                    <a:pt x="113" y="21"/>
                  </a:moveTo>
                  <a:cubicBezTo>
                    <a:pt x="113" y="21"/>
                    <a:pt x="114" y="21"/>
                    <a:pt x="114" y="21"/>
                  </a:cubicBezTo>
                  <a:cubicBezTo>
                    <a:pt x="114" y="21"/>
                    <a:pt x="115" y="21"/>
                    <a:pt x="116" y="21"/>
                  </a:cubicBezTo>
                  <a:cubicBezTo>
                    <a:pt x="116" y="21"/>
                    <a:pt x="115" y="21"/>
                    <a:pt x="115" y="21"/>
                  </a:cubicBezTo>
                  <a:cubicBezTo>
                    <a:pt x="114" y="21"/>
                    <a:pt x="114" y="21"/>
                    <a:pt x="113" y="21"/>
                  </a:cubicBezTo>
                  <a:close/>
                  <a:moveTo>
                    <a:pt x="112" y="19"/>
                  </a:moveTo>
                  <a:cubicBezTo>
                    <a:pt x="111" y="19"/>
                    <a:pt x="110" y="19"/>
                    <a:pt x="110" y="19"/>
                  </a:cubicBezTo>
                  <a:cubicBezTo>
                    <a:pt x="110" y="19"/>
                    <a:pt x="110" y="19"/>
                    <a:pt x="110" y="19"/>
                  </a:cubicBezTo>
                  <a:cubicBezTo>
                    <a:pt x="111" y="19"/>
                    <a:pt x="112" y="19"/>
                    <a:pt x="112" y="19"/>
                  </a:cubicBezTo>
                  <a:cubicBezTo>
                    <a:pt x="112" y="19"/>
                    <a:pt x="112" y="19"/>
                    <a:pt x="112" y="19"/>
                  </a:cubicBezTo>
                  <a:close/>
                  <a:moveTo>
                    <a:pt x="112" y="27"/>
                  </a:moveTo>
                  <a:cubicBezTo>
                    <a:pt x="114" y="27"/>
                    <a:pt x="115" y="27"/>
                    <a:pt x="117" y="27"/>
                  </a:cubicBezTo>
                  <a:cubicBezTo>
                    <a:pt x="115" y="27"/>
                    <a:pt x="114" y="28"/>
                    <a:pt x="113" y="29"/>
                  </a:cubicBezTo>
                  <a:cubicBezTo>
                    <a:pt x="111" y="29"/>
                    <a:pt x="110" y="29"/>
                    <a:pt x="108" y="29"/>
                  </a:cubicBezTo>
                  <a:cubicBezTo>
                    <a:pt x="110" y="28"/>
                    <a:pt x="111" y="28"/>
                    <a:pt x="112" y="27"/>
                  </a:cubicBezTo>
                  <a:close/>
                  <a:moveTo>
                    <a:pt x="156" y="17"/>
                  </a:moveTo>
                  <a:cubicBezTo>
                    <a:pt x="157" y="18"/>
                    <a:pt x="158" y="18"/>
                    <a:pt x="160" y="19"/>
                  </a:cubicBezTo>
                  <a:cubicBezTo>
                    <a:pt x="158" y="18"/>
                    <a:pt x="157" y="18"/>
                    <a:pt x="155" y="17"/>
                  </a:cubicBezTo>
                  <a:cubicBezTo>
                    <a:pt x="155" y="17"/>
                    <a:pt x="155" y="17"/>
                    <a:pt x="154" y="17"/>
                  </a:cubicBezTo>
                  <a:cubicBezTo>
                    <a:pt x="154" y="17"/>
                    <a:pt x="154" y="17"/>
                    <a:pt x="154" y="17"/>
                  </a:cubicBezTo>
                  <a:cubicBezTo>
                    <a:pt x="151" y="16"/>
                    <a:pt x="148" y="15"/>
                    <a:pt x="145" y="14"/>
                  </a:cubicBezTo>
                  <a:cubicBezTo>
                    <a:pt x="146" y="14"/>
                    <a:pt x="146" y="14"/>
                    <a:pt x="146" y="14"/>
                  </a:cubicBezTo>
                  <a:cubicBezTo>
                    <a:pt x="146" y="14"/>
                    <a:pt x="146" y="14"/>
                    <a:pt x="147" y="14"/>
                  </a:cubicBezTo>
                  <a:cubicBezTo>
                    <a:pt x="147" y="14"/>
                    <a:pt x="147" y="14"/>
                    <a:pt x="147" y="14"/>
                  </a:cubicBezTo>
                  <a:cubicBezTo>
                    <a:pt x="150" y="15"/>
                    <a:pt x="153" y="16"/>
                    <a:pt x="156" y="17"/>
                  </a:cubicBezTo>
                  <a:close/>
                  <a:moveTo>
                    <a:pt x="149" y="12"/>
                  </a:moveTo>
                  <a:cubicBezTo>
                    <a:pt x="149" y="12"/>
                    <a:pt x="149" y="12"/>
                    <a:pt x="149" y="12"/>
                  </a:cubicBezTo>
                  <a:cubicBezTo>
                    <a:pt x="151" y="13"/>
                    <a:pt x="153" y="13"/>
                    <a:pt x="155" y="14"/>
                  </a:cubicBezTo>
                  <a:cubicBezTo>
                    <a:pt x="157" y="15"/>
                    <a:pt x="158" y="15"/>
                    <a:pt x="160" y="16"/>
                  </a:cubicBezTo>
                  <a:cubicBezTo>
                    <a:pt x="158" y="16"/>
                    <a:pt x="156" y="15"/>
                    <a:pt x="155" y="15"/>
                  </a:cubicBezTo>
                  <a:cubicBezTo>
                    <a:pt x="153" y="14"/>
                    <a:pt x="151" y="13"/>
                    <a:pt x="149" y="12"/>
                  </a:cubicBezTo>
                  <a:close/>
                  <a:moveTo>
                    <a:pt x="156" y="36"/>
                  </a:moveTo>
                  <a:cubicBezTo>
                    <a:pt x="158" y="36"/>
                    <a:pt x="160" y="36"/>
                    <a:pt x="163" y="36"/>
                  </a:cubicBezTo>
                  <a:cubicBezTo>
                    <a:pt x="161" y="37"/>
                    <a:pt x="160" y="37"/>
                    <a:pt x="158" y="38"/>
                  </a:cubicBezTo>
                  <a:cubicBezTo>
                    <a:pt x="156" y="39"/>
                    <a:pt x="154" y="39"/>
                    <a:pt x="152" y="39"/>
                  </a:cubicBezTo>
                  <a:cubicBezTo>
                    <a:pt x="153" y="38"/>
                    <a:pt x="155" y="37"/>
                    <a:pt x="156" y="36"/>
                  </a:cubicBezTo>
                  <a:close/>
                  <a:moveTo>
                    <a:pt x="155" y="34"/>
                  </a:moveTo>
                  <a:cubicBezTo>
                    <a:pt x="156" y="34"/>
                    <a:pt x="156" y="33"/>
                    <a:pt x="156" y="33"/>
                  </a:cubicBezTo>
                  <a:cubicBezTo>
                    <a:pt x="156" y="33"/>
                    <a:pt x="157" y="33"/>
                    <a:pt x="157" y="33"/>
                  </a:cubicBezTo>
                  <a:cubicBezTo>
                    <a:pt x="157" y="33"/>
                    <a:pt x="157" y="34"/>
                    <a:pt x="156" y="34"/>
                  </a:cubicBezTo>
                  <a:cubicBezTo>
                    <a:pt x="156" y="34"/>
                    <a:pt x="156" y="34"/>
                    <a:pt x="155" y="34"/>
                  </a:cubicBezTo>
                  <a:close/>
                  <a:moveTo>
                    <a:pt x="134" y="213"/>
                  </a:moveTo>
                  <a:cubicBezTo>
                    <a:pt x="135" y="212"/>
                    <a:pt x="136" y="211"/>
                    <a:pt x="137" y="209"/>
                  </a:cubicBezTo>
                  <a:cubicBezTo>
                    <a:pt x="139" y="208"/>
                    <a:pt x="140" y="207"/>
                    <a:pt x="141" y="206"/>
                  </a:cubicBezTo>
                  <a:cubicBezTo>
                    <a:pt x="141" y="206"/>
                    <a:pt x="141" y="206"/>
                    <a:pt x="142" y="206"/>
                  </a:cubicBezTo>
                  <a:cubicBezTo>
                    <a:pt x="140" y="207"/>
                    <a:pt x="139" y="209"/>
                    <a:pt x="138" y="210"/>
                  </a:cubicBezTo>
                  <a:cubicBezTo>
                    <a:pt x="137" y="211"/>
                    <a:pt x="136" y="212"/>
                    <a:pt x="134" y="213"/>
                  </a:cubicBezTo>
                  <a:close/>
                  <a:moveTo>
                    <a:pt x="137" y="217"/>
                  </a:moveTo>
                  <a:cubicBezTo>
                    <a:pt x="136" y="218"/>
                    <a:pt x="135" y="219"/>
                    <a:pt x="133" y="220"/>
                  </a:cubicBezTo>
                  <a:cubicBezTo>
                    <a:pt x="134" y="220"/>
                    <a:pt x="134" y="220"/>
                    <a:pt x="134" y="219"/>
                  </a:cubicBezTo>
                  <a:cubicBezTo>
                    <a:pt x="135" y="219"/>
                    <a:pt x="136" y="218"/>
                    <a:pt x="137" y="217"/>
                  </a:cubicBezTo>
                  <a:close/>
                  <a:moveTo>
                    <a:pt x="140" y="203"/>
                  </a:moveTo>
                  <a:cubicBezTo>
                    <a:pt x="138" y="204"/>
                    <a:pt x="136" y="206"/>
                    <a:pt x="134" y="208"/>
                  </a:cubicBezTo>
                  <a:cubicBezTo>
                    <a:pt x="132" y="209"/>
                    <a:pt x="130" y="210"/>
                    <a:pt x="128" y="211"/>
                  </a:cubicBezTo>
                  <a:cubicBezTo>
                    <a:pt x="128" y="210"/>
                    <a:pt x="128" y="210"/>
                    <a:pt x="127" y="210"/>
                  </a:cubicBezTo>
                  <a:cubicBezTo>
                    <a:pt x="128" y="210"/>
                    <a:pt x="128" y="209"/>
                    <a:pt x="128" y="209"/>
                  </a:cubicBezTo>
                  <a:cubicBezTo>
                    <a:pt x="131" y="207"/>
                    <a:pt x="134" y="205"/>
                    <a:pt x="137" y="202"/>
                  </a:cubicBezTo>
                  <a:cubicBezTo>
                    <a:pt x="141" y="199"/>
                    <a:pt x="145" y="196"/>
                    <a:pt x="149" y="193"/>
                  </a:cubicBezTo>
                  <a:cubicBezTo>
                    <a:pt x="146" y="197"/>
                    <a:pt x="143" y="200"/>
                    <a:pt x="140" y="203"/>
                  </a:cubicBezTo>
                  <a:close/>
                  <a:moveTo>
                    <a:pt x="117" y="206"/>
                  </a:moveTo>
                  <a:cubicBezTo>
                    <a:pt x="117" y="206"/>
                    <a:pt x="118" y="205"/>
                    <a:pt x="118" y="205"/>
                  </a:cubicBezTo>
                  <a:cubicBezTo>
                    <a:pt x="119" y="205"/>
                    <a:pt x="119" y="206"/>
                    <a:pt x="119" y="206"/>
                  </a:cubicBezTo>
                  <a:cubicBezTo>
                    <a:pt x="119" y="206"/>
                    <a:pt x="119" y="206"/>
                    <a:pt x="118" y="207"/>
                  </a:cubicBezTo>
                  <a:cubicBezTo>
                    <a:pt x="118" y="207"/>
                    <a:pt x="117" y="206"/>
                    <a:pt x="117" y="206"/>
                  </a:cubicBezTo>
                  <a:close/>
                  <a:moveTo>
                    <a:pt x="117" y="208"/>
                  </a:moveTo>
                  <a:cubicBezTo>
                    <a:pt x="117" y="208"/>
                    <a:pt x="117" y="208"/>
                    <a:pt x="117" y="208"/>
                  </a:cubicBezTo>
                  <a:cubicBezTo>
                    <a:pt x="117" y="208"/>
                    <a:pt x="116" y="208"/>
                    <a:pt x="116" y="207"/>
                  </a:cubicBezTo>
                  <a:cubicBezTo>
                    <a:pt x="116" y="207"/>
                    <a:pt x="116" y="207"/>
                    <a:pt x="116" y="207"/>
                  </a:cubicBezTo>
                  <a:cubicBezTo>
                    <a:pt x="116" y="207"/>
                    <a:pt x="117" y="208"/>
                    <a:pt x="117" y="208"/>
                  </a:cubicBezTo>
                  <a:close/>
                  <a:moveTo>
                    <a:pt x="116" y="202"/>
                  </a:moveTo>
                  <a:cubicBezTo>
                    <a:pt x="116" y="202"/>
                    <a:pt x="115" y="201"/>
                    <a:pt x="115" y="201"/>
                  </a:cubicBezTo>
                  <a:cubicBezTo>
                    <a:pt x="116" y="199"/>
                    <a:pt x="118" y="198"/>
                    <a:pt x="120" y="196"/>
                  </a:cubicBezTo>
                  <a:cubicBezTo>
                    <a:pt x="127" y="190"/>
                    <a:pt x="134" y="185"/>
                    <a:pt x="141" y="180"/>
                  </a:cubicBezTo>
                  <a:cubicBezTo>
                    <a:pt x="133" y="188"/>
                    <a:pt x="125" y="195"/>
                    <a:pt x="116" y="202"/>
                  </a:cubicBezTo>
                  <a:close/>
                  <a:moveTo>
                    <a:pt x="88" y="181"/>
                  </a:moveTo>
                  <a:cubicBezTo>
                    <a:pt x="88" y="180"/>
                    <a:pt x="88" y="178"/>
                    <a:pt x="88" y="177"/>
                  </a:cubicBezTo>
                  <a:cubicBezTo>
                    <a:pt x="90" y="176"/>
                    <a:pt x="92" y="174"/>
                    <a:pt x="94" y="172"/>
                  </a:cubicBezTo>
                  <a:cubicBezTo>
                    <a:pt x="97" y="171"/>
                    <a:pt x="99" y="170"/>
                    <a:pt x="102" y="169"/>
                  </a:cubicBezTo>
                  <a:cubicBezTo>
                    <a:pt x="100" y="171"/>
                    <a:pt x="98" y="173"/>
                    <a:pt x="97" y="175"/>
                  </a:cubicBezTo>
                  <a:cubicBezTo>
                    <a:pt x="94" y="177"/>
                    <a:pt x="91" y="179"/>
                    <a:pt x="88" y="181"/>
                  </a:cubicBezTo>
                  <a:close/>
                  <a:moveTo>
                    <a:pt x="89" y="194"/>
                  </a:moveTo>
                  <a:cubicBezTo>
                    <a:pt x="89" y="194"/>
                    <a:pt x="88" y="195"/>
                    <a:pt x="88" y="196"/>
                  </a:cubicBezTo>
                  <a:cubicBezTo>
                    <a:pt x="87" y="196"/>
                    <a:pt x="87" y="196"/>
                    <a:pt x="87" y="196"/>
                  </a:cubicBezTo>
                  <a:cubicBezTo>
                    <a:pt x="88" y="195"/>
                    <a:pt x="89" y="194"/>
                    <a:pt x="89" y="194"/>
                  </a:cubicBezTo>
                  <a:cubicBezTo>
                    <a:pt x="89" y="194"/>
                    <a:pt x="89" y="194"/>
                    <a:pt x="89" y="194"/>
                  </a:cubicBezTo>
                  <a:close/>
                  <a:moveTo>
                    <a:pt x="83" y="166"/>
                  </a:moveTo>
                  <a:cubicBezTo>
                    <a:pt x="83" y="166"/>
                    <a:pt x="82" y="167"/>
                    <a:pt x="82" y="167"/>
                  </a:cubicBezTo>
                  <a:cubicBezTo>
                    <a:pt x="82" y="167"/>
                    <a:pt x="82" y="167"/>
                    <a:pt x="82" y="167"/>
                  </a:cubicBezTo>
                  <a:cubicBezTo>
                    <a:pt x="83" y="165"/>
                    <a:pt x="84" y="164"/>
                    <a:pt x="85" y="163"/>
                  </a:cubicBezTo>
                  <a:cubicBezTo>
                    <a:pt x="85" y="164"/>
                    <a:pt x="85" y="164"/>
                    <a:pt x="85" y="165"/>
                  </a:cubicBezTo>
                  <a:cubicBezTo>
                    <a:pt x="84" y="165"/>
                    <a:pt x="84" y="166"/>
                    <a:pt x="83" y="166"/>
                  </a:cubicBezTo>
                  <a:close/>
                  <a:moveTo>
                    <a:pt x="85" y="175"/>
                  </a:moveTo>
                  <a:cubicBezTo>
                    <a:pt x="84" y="175"/>
                    <a:pt x="84" y="175"/>
                    <a:pt x="83" y="176"/>
                  </a:cubicBezTo>
                  <a:cubicBezTo>
                    <a:pt x="83" y="175"/>
                    <a:pt x="83" y="175"/>
                    <a:pt x="83" y="175"/>
                  </a:cubicBezTo>
                  <a:cubicBezTo>
                    <a:pt x="84" y="175"/>
                    <a:pt x="84" y="175"/>
                    <a:pt x="85" y="175"/>
                  </a:cubicBezTo>
                  <a:close/>
                  <a:moveTo>
                    <a:pt x="62" y="209"/>
                  </a:moveTo>
                  <a:cubicBezTo>
                    <a:pt x="60" y="208"/>
                    <a:pt x="59" y="207"/>
                    <a:pt x="58" y="206"/>
                  </a:cubicBezTo>
                  <a:cubicBezTo>
                    <a:pt x="58" y="205"/>
                    <a:pt x="58" y="205"/>
                    <a:pt x="58" y="205"/>
                  </a:cubicBezTo>
                  <a:cubicBezTo>
                    <a:pt x="58" y="204"/>
                    <a:pt x="58" y="203"/>
                    <a:pt x="58" y="202"/>
                  </a:cubicBezTo>
                  <a:cubicBezTo>
                    <a:pt x="58" y="203"/>
                    <a:pt x="59" y="203"/>
                    <a:pt x="59" y="203"/>
                  </a:cubicBezTo>
                  <a:cubicBezTo>
                    <a:pt x="60" y="205"/>
                    <a:pt x="61" y="207"/>
                    <a:pt x="62" y="209"/>
                  </a:cubicBezTo>
                  <a:cubicBezTo>
                    <a:pt x="62" y="209"/>
                    <a:pt x="62" y="209"/>
                    <a:pt x="62" y="209"/>
                  </a:cubicBezTo>
                  <a:close/>
                  <a:moveTo>
                    <a:pt x="62" y="211"/>
                  </a:moveTo>
                  <a:cubicBezTo>
                    <a:pt x="62" y="211"/>
                    <a:pt x="62" y="211"/>
                    <a:pt x="62" y="211"/>
                  </a:cubicBezTo>
                  <a:cubicBezTo>
                    <a:pt x="63" y="211"/>
                    <a:pt x="63" y="211"/>
                    <a:pt x="63" y="211"/>
                  </a:cubicBezTo>
                  <a:cubicBezTo>
                    <a:pt x="61" y="211"/>
                    <a:pt x="60" y="210"/>
                    <a:pt x="59" y="210"/>
                  </a:cubicBezTo>
                  <a:cubicBezTo>
                    <a:pt x="60" y="210"/>
                    <a:pt x="61" y="211"/>
                    <a:pt x="62" y="211"/>
                  </a:cubicBezTo>
                  <a:close/>
                  <a:moveTo>
                    <a:pt x="60" y="200"/>
                  </a:moveTo>
                  <a:cubicBezTo>
                    <a:pt x="59" y="199"/>
                    <a:pt x="58" y="197"/>
                    <a:pt x="57" y="196"/>
                  </a:cubicBezTo>
                  <a:cubicBezTo>
                    <a:pt x="57" y="196"/>
                    <a:pt x="57" y="196"/>
                    <a:pt x="58" y="196"/>
                  </a:cubicBezTo>
                  <a:cubicBezTo>
                    <a:pt x="58" y="196"/>
                    <a:pt x="58" y="196"/>
                    <a:pt x="58" y="195"/>
                  </a:cubicBezTo>
                  <a:cubicBezTo>
                    <a:pt x="60" y="197"/>
                    <a:pt x="61" y="199"/>
                    <a:pt x="63" y="201"/>
                  </a:cubicBezTo>
                  <a:cubicBezTo>
                    <a:pt x="63" y="201"/>
                    <a:pt x="63" y="201"/>
                    <a:pt x="63" y="201"/>
                  </a:cubicBezTo>
                  <a:cubicBezTo>
                    <a:pt x="62" y="201"/>
                    <a:pt x="61" y="200"/>
                    <a:pt x="60" y="200"/>
                  </a:cubicBezTo>
                  <a:cubicBezTo>
                    <a:pt x="60" y="200"/>
                    <a:pt x="60" y="200"/>
                    <a:pt x="60" y="200"/>
                  </a:cubicBezTo>
                  <a:close/>
                  <a:moveTo>
                    <a:pt x="44" y="171"/>
                  </a:moveTo>
                  <a:cubicBezTo>
                    <a:pt x="45" y="173"/>
                    <a:pt x="47" y="175"/>
                    <a:pt x="48" y="176"/>
                  </a:cubicBezTo>
                  <a:cubicBezTo>
                    <a:pt x="48" y="177"/>
                    <a:pt x="48" y="178"/>
                    <a:pt x="48" y="180"/>
                  </a:cubicBezTo>
                  <a:cubicBezTo>
                    <a:pt x="48" y="179"/>
                    <a:pt x="47" y="179"/>
                    <a:pt x="47" y="179"/>
                  </a:cubicBezTo>
                  <a:cubicBezTo>
                    <a:pt x="47" y="178"/>
                    <a:pt x="46" y="177"/>
                    <a:pt x="46" y="176"/>
                  </a:cubicBezTo>
                  <a:cubicBezTo>
                    <a:pt x="45" y="174"/>
                    <a:pt x="44" y="171"/>
                    <a:pt x="43" y="168"/>
                  </a:cubicBezTo>
                  <a:cubicBezTo>
                    <a:pt x="43" y="169"/>
                    <a:pt x="44" y="170"/>
                    <a:pt x="44" y="170"/>
                  </a:cubicBezTo>
                  <a:cubicBezTo>
                    <a:pt x="44" y="170"/>
                    <a:pt x="44" y="171"/>
                    <a:pt x="44" y="171"/>
                  </a:cubicBezTo>
                  <a:close/>
                  <a:moveTo>
                    <a:pt x="33" y="98"/>
                  </a:moveTo>
                  <a:cubicBezTo>
                    <a:pt x="33" y="99"/>
                    <a:pt x="33" y="100"/>
                    <a:pt x="33" y="101"/>
                  </a:cubicBezTo>
                  <a:cubicBezTo>
                    <a:pt x="33" y="102"/>
                    <a:pt x="32" y="103"/>
                    <a:pt x="32" y="104"/>
                  </a:cubicBezTo>
                  <a:cubicBezTo>
                    <a:pt x="32" y="103"/>
                    <a:pt x="31" y="101"/>
                    <a:pt x="31" y="99"/>
                  </a:cubicBezTo>
                  <a:cubicBezTo>
                    <a:pt x="32" y="99"/>
                    <a:pt x="32" y="99"/>
                    <a:pt x="33" y="98"/>
                  </a:cubicBezTo>
                  <a:close/>
                  <a:moveTo>
                    <a:pt x="31" y="98"/>
                  </a:moveTo>
                  <a:cubicBezTo>
                    <a:pt x="30" y="97"/>
                    <a:pt x="30" y="97"/>
                    <a:pt x="30" y="97"/>
                  </a:cubicBezTo>
                  <a:cubicBezTo>
                    <a:pt x="31" y="97"/>
                    <a:pt x="31" y="96"/>
                    <a:pt x="32" y="96"/>
                  </a:cubicBezTo>
                  <a:cubicBezTo>
                    <a:pt x="32" y="96"/>
                    <a:pt x="32" y="96"/>
                    <a:pt x="32" y="97"/>
                  </a:cubicBezTo>
                  <a:cubicBezTo>
                    <a:pt x="32" y="97"/>
                    <a:pt x="31" y="97"/>
                    <a:pt x="31" y="98"/>
                  </a:cubicBezTo>
                  <a:close/>
                  <a:moveTo>
                    <a:pt x="32" y="85"/>
                  </a:moveTo>
                  <a:cubicBezTo>
                    <a:pt x="32" y="85"/>
                    <a:pt x="32" y="85"/>
                    <a:pt x="32" y="85"/>
                  </a:cubicBezTo>
                  <a:cubicBezTo>
                    <a:pt x="33" y="83"/>
                    <a:pt x="34" y="82"/>
                    <a:pt x="36" y="80"/>
                  </a:cubicBezTo>
                  <a:cubicBezTo>
                    <a:pt x="35" y="81"/>
                    <a:pt x="35" y="81"/>
                    <a:pt x="34" y="82"/>
                  </a:cubicBezTo>
                  <a:cubicBezTo>
                    <a:pt x="33" y="83"/>
                    <a:pt x="33" y="84"/>
                    <a:pt x="32" y="85"/>
                  </a:cubicBezTo>
                  <a:close/>
                  <a:moveTo>
                    <a:pt x="35" y="84"/>
                  </a:moveTo>
                  <a:cubicBezTo>
                    <a:pt x="35" y="84"/>
                    <a:pt x="35" y="83"/>
                    <a:pt x="36" y="83"/>
                  </a:cubicBezTo>
                  <a:cubicBezTo>
                    <a:pt x="36" y="83"/>
                    <a:pt x="36" y="82"/>
                    <a:pt x="37" y="82"/>
                  </a:cubicBezTo>
                  <a:cubicBezTo>
                    <a:pt x="36" y="83"/>
                    <a:pt x="35" y="85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5"/>
                    <a:pt x="34" y="85"/>
                    <a:pt x="35" y="84"/>
                  </a:cubicBezTo>
                  <a:close/>
                  <a:moveTo>
                    <a:pt x="37" y="73"/>
                  </a:moveTo>
                  <a:cubicBezTo>
                    <a:pt x="39" y="72"/>
                    <a:pt x="40" y="71"/>
                    <a:pt x="41" y="71"/>
                  </a:cubicBezTo>
                  <a:cubicBezTo>
                    <a:pt x="41" y="71"/>
                    <a:pt x="41" y="71"/>
                    <a:pt x="41" y="71"/>
                  </a:cubicBezTo>
                  <a:cubicBezTo>
                    <a:pt x="41" y="71"/>
                    <a:pt x="40" y="71"/>
                    <a:pt x="40" y="71"/>
                  </a:cubicBezTo>
                  <a:cubicBezTo>
                    <a:pt x="39" y="72"/>
                    <a:pt x="38" y="73"/>
                    <a:pt x="36" y="74"/>
                  </a:cubicBezTo>
                  <a:cubicBezTo>
                    <a:pt x="37" y="74"/>
                    <a:pt x="37" y="73"/>
                    <a:pt x="37" y="73"/>
                  </a:cubicBezTo>
                  <a:close/>
                  <a:moveTo>
                    <a:pt x="35" y="72"/>
                  </a:moveTo>
                  <a:cubicBezTo>
                    <a:pt x="36" y="71"/>
                    <a:pt x="37" y="70"/>
                    <a:pt x="39" y="68"/>
                  </a:cubicBezTo>
                  <a:cubicBezTo>
                    <a:pt x="38" y="69"/>
                    <a:pt x="37" y="70"/>
                    <a:pt x="36" y="71"/>
                  </a:cubicBezTo>
                  <a:cubicBezTo>
                    <a:pt x="36" y="72"/>
                    <a:pt x="35" y="72"/>
                    <a:pt x="35" y="72"/>
                  </a:cubicBezTo>
                  <a:close/>
                  <a:moveTo>
                    <a:pt x="42" y="77"/>
                  </a:moveTo>
                  <a:cubicBezTo>
                    <a:pt x="42" y="76"/>
                    <a:pt x="43" y="76"/>
                    <a:pt x="43" y="76"/>
                  </a:cubicBezTo>
                  <a:cubicBezTo>
                    <a:pt x="42" y="77"/>
                    <a:pt x="42" y="78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0" y="81"/>
                    <a:pt x="39" y="82"/>
                    <a:pt x="38" y="83"/>
                  </a:cubicBezTo>
                  <a:cubicBezTo>
                    <a:pt x="38" y="83"/>
                    <a:pt x="38" y="83"/>
                    <a:pt x="37" y="83"/>
                  </a:cubicBezTo>
                  <a:cubicBezTo>
                    <a:pt x="39" y="81"/>
                    <a:pt x="40" y="79"/>
                    <a:pt x="42" y="77"/>
                  </a:cubicBezTo>
                  <a:close/>
                  <a:moveTo>
                    <a:pt x="69" y="32"/>
                  </a:moveTo>
                  <a:cubicBezTo>
                    <a:pt x="67" y="34"/>
                    <a:pt x="64" y="36"/>
                    <a:pt x="62" y="37"/>
                  </a:cubicBezTo>
                  <a:cubicBezTo>
                    <a:pt x="62" y="37"/>
                    <a:pt x="62" y="37"/>
                    <a:pt x="62" y="37"/>
                  </a:cubicBezTo>
                  <a:cubicBezTo>
                    <a:pt x="60" y="38"/>
                    <a:pt x="59" y="40"/>
                    <a:pt x="57" y="41"/>
                  </a:cubicBezTo>
                  <a:cubicBezTo>
                    <a:pt x="58" y="39"/>
                    <a:pt x="59" y="37"/>
                    <a:pt x="60" y="36"/>
                  </a:cubicBezTo>
                  <a:cubicBezTo>
                    <a:pt x="63" y="35"/>
                    <a:pt x="66" y="33"/>
                    <a:pt x="69" y="32"/>
                  </a:cubicBezTo>
                  <a:close/>
                  <a:moveTo>
                    <a:pt x="55" y="33"/>
                  </a:moveTo>
                  <a:cubicBezTo>
                    <a:pt x="55" y="33"/>
                    <a:pt x="55" y="33"/>
                    <a:pt x="56" y="33"/>
                  </a:cubicBezTo>
                  <a:cubicBezTo>
                    <a:pt x="59" y="31"/>
                    <a:pt x="63" y="29"/>
                    <a:pt x="66" y="28"/>
                  </a:cubicBezTo>
                  <a:cubicBezTo>
                    <a:pt x="65" y="28"/>
                    <a:pt x="64" y="29"/>
                    <a:pt x="63" y="29"/>
                  </a:cubicBezTo>
                  <a:cubicBezTo>
                    <a:pt x="61" y="31"/>
                    <a:pt x="58" y="32"/>
                    <a:pt x="55" y="33"/>
                  </a:cubicBezTo>
                  <a:close/>
                  <a:moveTo>
                    <a:pt x="73" y="36"/>
                  </a:moveTo>
                  <a:cubicBezTo>
                    <a:pt x="74" y="36"/>
                    <a:pt x="74" y="35"/>
                    <a:pt x="74" y="35"/>
                  </a:cubicBezTo>
                  <a:cubicBezTo>
                    <a:pt x="73" y="38"/>
                    <a:pt x="71" y="40"/>
                    <a:pt x="69" y="42"/>
                  </a:cubicBezTo>
                  <a:cubicBezTo>
                    <a:pt x="67" y="43"/>
                    <a:pt x="65" y="45"/>
                    <a:pt x="64" y="46"/>
                  </a:cubicBezTo>
                  <a:cubicBezTo>
                    <a:pt x="67" y="43"/>
                    <a:pt x="70" y="39"/>
                    <a:pt x="73" y="36"/>
                  </a:cubicBezTo>
                  <a:close/>
                  <a:moveTo>
                    <a:pt x="70" y="36"/>
                  </a:moveTo>
                  <a:cubicBezTo>
                    <a:pt x="71" y="35"/>
                    <a:pt x="72" y="34"/>
                    <a:pt x="74" y="32"/>
                  </a:cubicBezTo>
                  <a:cubicBezTo>
                    <a:pt x="73" y="33"/>
                    <a:pt x="73" y="33"/>
                    <a:pt x="73" y="34"/>
                  </a:cubicBezTo>
                  <a:cubicBezTo>
                    <a:pt x="72" y="34"/>
                    <a:pt x="71" y="35"/>
                    <a:pt x="70" y="36"/>
                  </a:cubicBezTo>
                  <a:close/>
                  <a:moveTo>
                    <a:pt x="77" y="34"/>
                  </a:moveTo>
                  <a:cubicBezTo>
                    <a:pt x="78" y="33"/>
                    <a:pt x="79" y="33"/>
                    <a:pt x="80" y="32"/>
                  </a:cubicBezTo>
                  <a:cubicBezTo>
                    <a:pt x="78" y="34"/>
                    <a:pt x="77" y="36"/>
                    <a:pt x="75" y="37"/>
                  </a:cubicBezTo>
                  <a:cubicBezTo>
                    <a:pt x="74" y="38"/>
                    <a:pt x="74" y="39"/>
                    <a:pt x="73" y="39"/>
                  </a:cubicBezTo>
                  <a:cubicBezTo>
                    <a:pt x="74" y="37"/>
                    <a:pt x="76" y="36"/>
                    <a:pt x="77" y="34"/>
                  </a:cubicBezTo>
                  <a:close/>
                  <a:moveTo>
                    <a:pt x="77" y="31"/>
                  </a:moveTo>
                  <a:cubicBezTo>
                    <a:pt x="77" y="31"/>
                    <a:pt x="77" y="30"/>
                    <a:pt x="78" y="30"/>
                  </a:cubicBezTo>
                  <a:cubicBezTo>
                    <a:pt x="78" y="30"/>
                    <a:pt x="78" y="30"/>
                    <a:pt x="78" y="29"/>
                  </a:cubicBezTo>
                  <a:cubicBezTo>
                    <a:pt x="78" y="29"/>
                    <a:pt x="78" y="29"/>
                    <a:pt x="79" y="29"/>
                  </a:cubicBezTo>
                  <a:cubicBezTo>
                    <a:pt x="78" y="29"/>
                    <a:pt x="78" y="30"/>
                    <a:pt x="78" y="30"/>
                  </a:cubicBezTo>
                  <a:cubicBezTo>
                    <a:pt x="77" y="30"/>
                    <a:pt x="77" y="31"/>
                    <a:pt x="77" y="31"/>
                  </a:cubicBezTo>
                  <a:close/>
                  <a:moveTo>
                    <a:pt x="96" y="32"/>
                  </a:moveTo>
                  <a:cubicBezTo>
                    <a:pt x="96" y="32"/>
                    <a:pt x="96" y="32"/>
                    <a:pt x="96" y="32"/>
                  </a:cubicBezTo>
                  <a:cubicBezTo>
                    <a:pt x="95" y="34"/>
                    <a:pt x="93" y="36"/>
                    <a:pt x="91" y="38"/>
                  </a:cubicBezTo>
                  <a:cubicBezTo>
                    <a:pt x="91" y="38"/>
                    <a:pt x="90" y="38"/>
                    <a:pt x="90" y="39"/>
                  </a:cubicBezTo>
                  <a:cubicBezTo>
                    <a:pt x="90" y="39"/>
                    <a:pt x="90" y="39"/>
                    <a:pt x="90" y="39"/>
                  </a:cubicBezTo>
                  <a:cubicBezTo>
                    <a:pt x="88" y="41"/>
                    <a:pt x="87" y="43"/>
                    <a:pt x="85" y="44"/>
                  </a:cubicBezTo>
                  <a:cubicBezTo>
                    <a:pt x="82" y="46"/>
                    <a:pt x="80" y="48"/>
                    <a:pt x="77" y="50"/>
                  </a:cubicBezTo>
                  <a:cubicBezTo>
                    <a:pt x="77" y="50"/>
                    <a:pt x="77" y="50"/>
                    <a:pt x="76" y="50"/>
                  </a:cubicBezTo>
                  <a:cubicBezTo>
                    <a:pt x="76" y="51"/>
                    <a:pt x="75" y="51"/>
                    <a:pt x="74" y="52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76" y="49"/>
                    <a:pt x="80" y="45"/>
                    <a:pt x="83" y="42"/>
                  </a:cubicBezTo>
                  <a:cubicBezTo>
                    <a:pt x="87" y="38"/>
                    <a:pt x="91" y="35"/>
                    <a:pt x="96" y="32"/>
                  </a:cubicBezTo>
                  <a:close/>
                  <a:moveTo>
                    <a:pt x="87" y="36"/>
                  </a:moveTo>
                  <a:cubicBezTo>
                    <a:pt x="87" y="36"/>
                    <a:pt x="88" y="35"/>
                    <a:pt x="88" y="35"/>
                  </a:cubicBezTo>
                  <a:cubicBezTo>
                    <a:pt x="89" y="35"/>
                    <a:pt x="89" y="35"/>
                    <a:pt x="90" y="34"/>
                  </a:cubicBezTo>
                  <a:cubicBezTo>
                    <a:pt x="89" y="35"/>
                    <a:pt x="88" y="36"/>
                    <a:pt x="87" y="36"/>
                  </a:cubicBezTo>
                  <a:close/>
                  <a:moveTo>
                    <a:pt x="111" y="34"/>
                  </a:moveTo>
                  <a:cubicBezTo>
                    <a:pt x="110" y="34"/>
                    <a:pt x="110" y="34"/>
                    <a:pt x="109" y="34"/>
                  </a:cubicBezTo>
                  <a:cubicBezTo>
                    <a:pt x="109" y="34"/>
                    <a:pt x="108" y="34"/>
                    <a:pt x="108" y="34"/>
                  </a:cubicBezTo>
                  <a:cubicBezTo>
                    <a:pt x="108" y="34"/>
                    <a:pt x="108" y="33"/>
                    <a:pt x="109" y="33"/>
                  </a:cubicBezTo>
                  <a:cubicBezTo>
                    <a:pt x="109" y="33"/>
                    <a:pt x="109" y="32"/>
                    <a:pt x="110" y="32"/>
                  </a:cubicBezTo>
                  <a:cubicBezTo>
                    <a:pt x="111" y="32"/>
                    <a:pt x="112" y="32"/>
                    <a:pt x="113" y="32"/>
                  </a:cubicBezTo>
                  <a:cubicBezTo>
                    <a:pt x="112" y="33"/>
                    <a:pt x="112" y="33"/>
                    <a:pt x="111" y="34"/>
                  </a:cubicBezTo>
                  <a:close/>
                  <a:moveTo>
                    <a:pt x="112" y="36"/>
                  </a:moveTo>
                  <a:cubicBezTo>
                    <a:pt x="111" y="36"/>
                    <a:pt x="111" y="37"/>
                    <a:pt x="110" y="37"/>
                  </a:cubicBezTo>
                  <a:cubicBezTo>
                    <a:pt x="110" y="37"/>
                    <a:pt x="109" y="37"/>
                    <a:pt x="109" y="37"/>
                  </a:cubicBezTo>
                  <a:cubicBezTo>
                    <a:pt x="110" y="37"/>
                    <a:pt x="110" y="36"/>
                    <a:pt x="111" y="36"/>
                  </a:cubicBezTo>
                  <a:cubicBezTo>
                    <a:pt x="111" y="36"/>
                    <a:pt x="111" y="36"/>
                    <a:pt x="112" y="36"/>
                  </a:cubicBezTo>
                  <a:close/>
                  <a:moveTo>
                    <a:pt x="108" y="36"/>
                  </a:moveTo>
                  <a:cubicBezTo>
                    <a:pt x="107" y="37"/>
                    <a:pt x="106" y="37"/>
                    <a:pt x="105" y="38"/>
                  </a:cubicBezTo>
                  <a:cubicBezTo>
                    <a:pt x="105" y="38"/>
                    <a:pt x="105" y="39"/>
                    <a:pt x="105" y="39"/>
                  </a:cubicBezTo>
                  <a:cubicBezTo>
                    <a:pt x="104" y="39"/>
                    <a:pt x="104" y="39"/>
                    <a:pt x="103" y="39"/>
                  </a:cubicBezTo>
                  <a:cubicBezTo>
                    <a:pt x="104" y="38"/>
                    <a:pt x="105" y="37"/>
                    <a:pt x="106" y="36"/>
                  </a:cubicBezTo>
                  <a:cubicBezTo>
                    <a:pt x="107" y="36"/>
                    <a:pt x="107" y="36"/>
                    <a:pt x="108" y="36"/>
                  </a:cubicBezTo>
                  <a:close/>
                  <a:moveTo>
                    <a:pt x="122" y="49"/>
                  </a:moveTo>
                  <a:cubicBezTo>
                    <a:pt x="125" y="49"/>
                    <a:pt x="128" y="48"/>
                    <a:pt x="132" y="47"/>
                  </a:cubicBezTo>
                  <a:cubicBezTo>
                    <a:pt x="131" y="48"/>
                    <a:pt x="130" y="49"/>
                    <a:pt x="129" y="50"/>
                  </a:cubicBezTo>
                  <a:cubicBezTo>
                    <a:pt x="128" y="50"/>
                    <a:pt x="127" y="51"/>
                    <a:pt x="126" y="51"/>
                  </a:cubicBezTo>
                  <a:cubicBezTo>
                    <a:pt x="126" y="51"/>
                    <a:pt x="126" y="51"/>
                    <a:pt x="126" y="51"/>
                  </a:cubicBezTo>
                  <a:cubicBezTo>
                    <a:pt x="125" y="52"/>
                    <a:pt x="125" y="52"/>
                    <a:pt x="125" y="52"/>
                  </a:cubicBezTo>
                  <a:cubicBezTo>
                    <a:pt x="125" y="52"/>
                    <a:pt x="126" y="51"/>
                    <a:pt x="127" y="50"/>
                  </a:cubicBezTo>
                  <a:cubicBezTo>
                    <a:pt x="127" y="50"/>
                    <a:pt x="126" y="48"/>
                    <a:pt x="126" y="49"/>
                  </a:cubicBezTo>
                  <a:cubicBezTo>
                    <a:pt x="125" y="50"/>
                    <a:pt x="124" y="51"/>
                    <a:pt x="123" y="52"/>
                  </a:cubicBezTo>
                  <a:cubicBezTo>
                    <a:pt x="123" y="51"/>
                    <a:pt x="122" y="51"/>
                    <a:pt x="121" y="51"/>
                  </a:cubicBezTo>
                  <a:cubicBezTo>
                    <a:pt x="121" y="51"/>
                    <a:pt x="121" y="51"/>
                    <a:pt x="121" y="51"/>
                  </a:cubicBezTo>
                  <a:cubicBezTo>
                    <a:pt x="121" y="51"/>
                    <a:pt x="121" y="51"/>
                    <a:pt x="122" y="50"/>
                  </a:cubicBezTo>
                  <a:cubicBezTo>
                    <a:pt x="122" y="50"/>
                    <a:pt x="122" y="50"/>
                    <a:pt x="122" y="49"/>
                  </a:cubicBezTo>
                  <a:close/>
                  <a:moveTo>
                    <a:pt x="148" y="57"/>
                  </a:moveTo>
                  <a:cubicBezTo>
                    <a:pt x="146" y="57"/>
                    <a:pt x="143" y="58"/>
                    <a:pt x="141" y="59"/>
                  </a:cubicBezTo>
                  <a:cubicBezTo>
                    <a:pt x="142" y="58"/>
                    <a:pt x="143" y="57"/>
                    <a:pt x="144" y="56"/>
                  </a:cubicBezTo>
                  <a:cubicBezTo>
                    <a:pt x="149" y="54"/>
                    <a:pt x="153" y="52"/>
                    <a:pt x="158" y="50"/>
                  </a:cubicBezTo>
                  <a:cubicBezTo>
                    <a:pt x="155" y="52"/>
                    <a:pt x="151" y="54"/>
                    <a:pt x="148" y="57"/>
                  </a:cubicBezTo>
                  <a:close/>
                  <a:moveTo>
                    <a:pt x="160" y="51"/>
                  </a:moveTo>
                  <a:cubicBezTo>
                    <a:pt x="159" y="52"/>
                    <a:pt x="159" y="52"/>
                    <a:pt x="159" y="52"/>
                  </a:cubicBezTo>
                  <a:cubicBezTo>
                    <a:pt x="158" y="53"/>
                    <a:pt x="157" y="53"/>
                    <a:pt x="156" y="54"/>
                  </a:cubicBezTo>
                  <a:cubicBezTo>
                    <a:pt x="157" y="53"/>
                    <a:pt x="158" y="52"/>
                    <a:pt x="160" y="51"/>
                  </a:cubicBezTo>
                  <a:close/>
                  <a:moveTo>
                    <a:pt x="163" y="63"/>
                  </a:moveTo>
                  <a:cubicBezTo>
                    <a:pt x="167" y="61"/>
                    <a:pt x="171" y="59"/>
                    <a:pt x="175" y="57"/>
                  </a:cubicBezTo>
                  <a:cubicBezTo>
                    <a:pt x="174" y="58"/>
                    <a:pt x="173" y="60"/>
                    <a:pt x="172" y="61"/>
                  </a:cubicBezTo>
                  <a:cubicBezTo>
                    <a:pt x="167" y="63"/>
                    <a:pt x="161" y="66"/>
                    <a:pt x="156" y="69"/>
                  </a:cubicBezTo>
                  <a:cubicBezTo>
                    <a:pt x="155" y="69"/>
                    <a:pt x="154" y="70"/>
                    <a:pt x="153" y="70"/>
                  </a:cubicBezTo>
                  <a:cubicBezTo>
                    <a:pt x="156" y="68"/>
                    <a:pt x="159" y="65"/>
                    <a:pt x="163" y="63"/>
                  </a:cubicBezTo>
                  <a:close/>
                  <a:moveTo>
                    <a:pt x="162" y="61"/>
                  </a:moveTo>
                  <a:cubicBezTo>
                    <a:pt x="163" y="60"/>
                    <a:pt x="165" y="59"/>
                    <a:pt x="166" y="57"/>
                  </a:cubicBezTo>
                  <a:cubicBezTo>
                    <a:pt x="168" y="57"/>
                    <a:pt x="169" y="56"/>
                    <a:pt x="171" y="56"/>
                  </a:cubicBezTo>
                  <a:cubicBezTo>
                    <a:pt x="168" y="57"/>
                    <a:pt x="165" y="59"/>
                    <a:pt x="162" y="61"/>
                  </a:cubicBezTo>
                  <a:cubicBezTo>
                    <a:pt x="162" y="61"/>
                    <a:pt x="162" y="61"/>
                    <a:pt x="162" y="61"/>
                  </a:cubicBezTo>
                  <a:close/>
                  <a:moveTo>
                    <a:pt x="172" y="57"/>
                  </a:moveTo>
                  <a:cubicBezTo>
                    <a:pt x="174" y="56"/>
                    <a:pt x="176" y="54"/>
                    <a:pt x="179" y="53"/>
                  </a:cubicBezTo>
                  <a:cubicBezTo>
                    <a:pt x="178" y="53"/>
                    <a:pt x="178" y="54"/>
                    <a:pt x="178" y="54"/>
                  </a:cubicBezTo>
                  <a:cubicBezTo>
                    <a:pt x="176" y="55"/>
                    <a:pt x="174" y="56"/>
                    <a:pt x="172" y="57"/>
                  </a:cubicBezTo>
                  <a:close/>
                  <a:moveTo>
                    <a:pt x="189" y="60"/>
                  </a:moveTo>
                  <a:cubicBezTo>
                    <a:pt x="185" y="62"/>
                    <a:pt x="181" y="64"/>
                    <a:pt x="176" y="66"/>
                  </a:cubicBezTo>
                  <a:cubicBezTo>
                    <a:pt x="178" y="64"/>
                    <a:pt x="180" y="62"/>
                    <a:pt x="182" y="60"/>
                  </a:cubicBezTo>
                  <a:cubicBezTo>
                    <a:pt x="184" y="60"/>
                    <a:pt x="186" y="59"/>
                    <a:pt x="187" y="59"/>
                  </a:cubicBezTo>
                  <a:cubicBezTo>
                    <a:pt x="188" y="59"/>
                    <a:pt x="188" y="59"/>
                    <a:pt x="189" y="60"/>
                  </a:cubicBezTo>
                  <a:close/>
                  <a:moveTo>
                    <a:pt x="189" y="58"/>
                  </a:moveTo>
                  <a:cubicBezTo>
                    <a:pt x="190" y="58"/>
                    <a:pt x="192" y="57"/>
                    <a:pt x="194" y="57"/>
                  </a:cubicBezTo>
                  <a:cubicBezTo>
                    <a:pt x="193" y="58"/>
                    <a:pt x="191" y="59"/>
                    <a:pt x="190" y="59"/>
                  </a:cubicBezTo>
                  <a:cubicBezTo>
                    <a:pt x="189" y="59"/>
                    <a:pt x="189" y="59"/>
                    <a:pt x="189" y="58"/>
                  </a:cubicBezTo>
                  <a:close/>
                  <a:moveTo>
                    <a:pt x="193" y="65"/>
                  </a:moveTo>
                  <a:cubicBezTo>
                    <a:pt x="194" y="65"/>
                    <a:pt x="195" y="65"/>
                    <a:pt x="196" y="64"/>
                  </a:cubicBezTo>
                  <a:cubicBezTo>
                    <a:pt x="194" y="65"/>
                    <a:pt x="193" y="66"/>
                    <a:pt x="191" y="67"/>
                  </a:cubicBezTo>
                  <a:cubicBezTo>
                    <a:pt x="188" y="69"/>
                    <a:pt x="184" y="70"/>
                    <a:pt x="181" y="72"/>
                  </a:cubicBezTo>
                  <a:cubicBezTo>
                    <a:pt x="182" y="71"/>
                    <a:pt x="183" y="71"/>
                    <a:pt x="184" y="70"/>
                  </a:cubicBezTo>
                  <a:cubicBezTo>
                    <a:pt x="187" y="68"/>
                    <a:pt x="190" y="67"/>
                    <a:pt x="193" y="65"/>
                  </a:cubicBezTo>
                  <a:close/>
                  <a:moveTo>
                    <a:pt x="188" y="65"/>
                  </a:moveTo>
                  <a:cubicBezTo>
                    <a:pt x="190" y="64"/>
                    <a:pt x="192" y="63"/>
                    <a:pt x="195" y="62"/>
                  </a:cubicBezTo>
                  <a:cubicBezTo>
                    <a:pt x="194" y="63"/>
                    <a:pt x="193" y="63"/>
                    <a:pt x="192" y="64"/>
                  </a:cubicBezTo>
                  <a:cubicBezTo>
                    <a:pt x="191" y="64"/>
                    <a:pt x="189" y="65"/>
                    <a:pt x="188" y="65"/>
                  </a:cubicBezTo>
                  <a:cubicBezTo>
                    <a:pt x="188" y="65"/>
                    <a:pt x="188" y="65"/>
                    <a:pt x="188" y="65"/>
                  </a:cubicBezTo>
                  <a:close/>
                  <a:moveTo>
                    <a:pt x="207" y="95"/>
                  </a:moveTo>
                  <a:cubicBezTo>
                    <a:pt x="210" y="94"/>
                    <a:pt x="213" y="92"/>
                    <a:pt x="215" y="91"/>
                  </a:cubicBezTo>
                  <a:cubicBezTo>
                    <a:pt x="216" y="92"/>
                    <a:pt x="216" y="93"/>
                    <a:pt x="217" y="95"/>
                  </a:cubicBezTo>
                  <a:cubicBezTo>
                    <a:pt x="212" y="97"/>
                    <a:pt x="208" y="99"/>
                    <a:pt x="204" y="101"/>
                  </a:cubicBezTo>
                  <a:cubicBezTo>
                    <a:pt x="204" y="101"/>
                    <a:pt x="203" y="101"/>
                    <a:pt x="203" y="101"/>
                  </a:cubicBezTo>
                  <a:cubicBezTo>
                    <a:pt x="202" y="102"/>
                    <a:pt x="201" y="103"/>
                    <a:pt x="199" y="104"/>
                  </a:cubicBezTo>
                  <a:cubicBezTo>
                    <a:pt x="199" y="104"/>
                    <a:pt x="199" y="105"/>
                    <a:pt x="198" y="105"/>
                  </a:cubicBezTo>
                  <a:cubicBezTo>
                    <a:pt x="198" y="105"/>
                    <a:pt x="198" y="105"/>
                    <a:pt x="198" y="105"/>
                  </a:cubicBezTo>
                  <a:cubicBezTo>
                    <a:pt x="199" y="104"/>
                    <a:pt x="200" y="103"/>
                    <a:pt x="200" y="102"/>
                  </a:cubicBezTo>
                  <a:cubicBezTo>
                    <a:pt x="203" y="100"/>
                    <a:pt x="205" y="98"/>
                    <a:pt x="208" y="96"/>
                  </a:cubicBezTo>
                  <a:cubicBezTo>
                    <a:pt x="208" y="96"/>
                    <a:pt x="208" y="95"/>
                    <a:pt x="207" y="95"/>
                  </a:cubicBezTo>
                  <a:close/>
                  <a:moveTo>
                    <a:pt x="196" y="173"/>
                  </a:moveTo>
                  <a:cubicBezTo>
                    <a:pt x="197" y="172"/>
                    <a:pt x="198" y="171"/>
                    <a:pt x="198" y="171"/>
                  </a:cubicBezTo>
                  <a:cubicBezTo>
                    <a:pt x="198" y="171"/>
                    <a:pt x="198" y="171"/>
                    <a:pt x="198" y="171"/>
                  </a:cubicBezTo>
                  <a:cubicBezTo>
                    <a:pt x="197" y="172"/>
                    <a:pt x="196" y="173"/>
                    <a:pt x="195" y="174"/>
                  </a:cubicBezTo>
                  <a:cubicBezTo>
                    <a:pt x="196" y="174"/>
                    <a:pt x="196" y="173"/>
                    <a:pt x="196" y="173"/>
                  </a:cubicBezTo>
                  <a:close/>
                  <a:moveTo>
                    <a:pt x="195" y="164"/>
                  </a:moveTo>
                  <a:cubicBezTo>
                    <a:pt x="195" y="165"/>
                    <a:pt x="195" y="165"/>
                    <a:pt x="194" y="165"/>
                  </a:cubicBezTo>
                  <a:cubicBezTo>
                    <a:pt x="195" y="164"/>
                    <a:pt x="196" y="162"/>
                    <a:pt x="197" y="161"/>
                  </a:cubicBezTo>
                  <a:cubicBezTo>
                    <a:pt x="196" y="162"/>
                    <a:pt x="196" y="163"/>
                    <a:pt x="195" y="164"/>
                  </a:cubicBezTo>
                  <a:close/>
                  <a:moveTo>
                    <a:pt x="194" y="155"/>
                  </a:moveTo>
                  <a:cubicBezTo>
                    <a:pt x="193" y="157"/>
                    <a:pt x="191" y="158"/>
                    <a:pt x="190" y="159"/>
                  </a:cubicBezTo>
                  <a:cubicBezTo>
                    <a:pt x="193" y="156"/>
                    <a:pt x="196" y="153"/>
                    <a:pt x="198" y="150"/>
                  </a:cubicBezTo>
                  <a:cubicBezTo>
                    <a:pt x="197" y="152"/>
                    <a:pt x="196" y="154"/>
                    <a:pt x="194" y="155"/>
                  </a:cubicBezTo>
                  <a:close/>
                  <a:moveTo>
                    <a:pt x="105" y="198"/>
                  </a:moveTo>
                  <a:cubicBezTo>
                    <a:pt x="105" y="198"/>
                    <a:pt x="106" y="198"/>
                    <a:pt x="106" y="197"/>
                  </a:cubicBezTo>
                  <a:cubicBezTo>
                    <a:pt x="106" y="197"/>
                    <a:pt x="107" y="197"/>
                    <a:pt x="107" y="197"/>
                  </a:cubicBezTo>
                  <a:cubicBezTo>
                    <a:pt x="106" y="198"/>
                    <a:pt x="106" y="198"/>
                    <a:pt x="105" y="199"/>
                  </a:cubicBezTo>
                  <a:cubicBezTo>
                    <a:pt x="105" y="199"/>
                    <a:pt x="105" y="198"/>
                    <a:pt x="105" y="198"/>
                  </a:cubicBezTo>
                  <a:close/>
                  <a:moveTo>
                    <a:pt x="108" y="204"/>
                  </a:moveTo>
                  <a:cubicBezTo>
                    <a:pt x="108" y="204"/>
                    <a:pt x="108" y="204"/>
                    <a:pt x="108" y="204"/>
                  </a:cubicBezTo>
                  <a:cubicBezTo>
                    <a:pt x="107" y="203"/>
                    <a:pt x="105" y="202"/>
                    <a:pt x="104" y="202"/>
                  </a:cubicBezTo>
                  <a:cubicBezTo>
                    <a:pt x="104" y="202"/>
                    <a:pt x="104" y="201"/>
                    <a:pt x="104" y="201"/>
                  </a:cubicBezTo>
                  <a:cubicBezTo>
                    <a:pt x="106" y="202"/>
                    <a:pt x="107" y="203"/>
                    <a:pt x="108" y="204"/>
                  </a:cubicBezTo>
                  <a:close/>
                  <a:moveTo>
                    <a:pt x="104" y="194"/>
                  </a:moveTo>
                  <a:cubicBezTo>
                    <a:pt x="104" y="194"/>
                    <a:pt x="103" y="194"/>
                    <a:pt x="103" y="193"/>
                  </a:cubicBezTo>
                  <a:cubicBezTo>
                    <a:pt x="104" y="192"/>
                    <a:pt x="105" y="191"/>
                    <a:pt x="106" y="190"/>
                  </a:cubicBezTo>
                  <a:cubicBezTo>
                    <a:pt x="107" y="189"/>
                    <a:pt x="109" y="188"/>
                    <a:pt x="110" y="186"/>
                  </a:cubicBezTo>
                  <a:cubicBezTo>
                    <a:pt x="115" y="183"/>
                    <a:pt x="119" y="179"/>
                    <a:pt x="123" y="176"/>
                  </a:cubicBezTo>
                  <a:cubicBezTo>
                    <a:pt x="125" y="175"/>
                    <a:pt x="127" y="174"/>
                    <a:pt x="129" y="173"/>
                  </a:cubicBezTo>
                  <a:cubicBezTo>
                    <a:pt x="124" y="177"/>
                    <a:pt x="118" y="182"/>
                    <a:pt x="112" y="187"/>
                  </a:cubicBezTo>
                  <a:cubicBezTo>
                    <a:pt x="110" y="189"/>
                    <a:pt x="107" y="192"/>
                    <a:pt x="104" y="194"/>
                  </a:cubicBezTo>
                  <a:close/>
                  <a:moveTo>
                    <a:pt x="73" y="126"/>
                  </a:moveTo>
                  <a:cubicBezTo>
                    <a:pt x="73" y="126"/>
                    <a:pt x="72" y="127"/>
                    <a:pt x="72" y="128"/>
                  </a:cubicBezTo>
                  <a:cubicBezTo>
                    <a:pt x="71" y="127"/>
                    <a:pt x="71" y="126"/>
                    <a:pt x="71" y="125"/>
                  </a:cubicBezTo>
                  <a:cubicBezTo>
                    <a:pt x="71" y="125"/>
                    <a:pt x="71" y="124"/>
                    <a:pt x="71" y="124"/>
                  </a:cubicBezTo>
                  <a:cubicBezTo>
                    <a:pt x="72" y="124"/>
                    <a:pt x="72" y="124"/>
                    <a:pt x="72" y="124"/>
                  </a:cubicBezTo>
                  <a:cubicBezTo>
                    <a:pt x="72" y="124"/>
                    <a:pt x="72" y="124"/>
                    <a:pt x="72" y="124"/>
                  </a:cubicBezTo>
                  <a:cubicBezTo>
                    <a:pt x="73" y="125"/>
                    <a:pt x="73" y="125"/>
                    <a:pt x="73" y="126"/>
                  </a:cubicBezTo>
                  <a:close/>
                  <a:moveTo>
                    <a:pt x="71" y="168"/>
                  </a:moveTo>
                  <a:cubicBezTo>
                    <a:pt x="71" y="167"/>
                    <a:pt x="71" y="167"/>
                    <a:pt x="71" y="167"/>
                  </a:cubicBezTo>
                  <a:cubicBezTo>
                    <a:pt x="71" y="166"/>
                    <a:pt x="71" y="166"/>
                    <a:pt x="72" y="166"/>
                  </a:cubicBezTo>
                  <a:cubicBezTo>
                    <a:pt x="72" y="167"/>
                    <a:pt x="72" y="167"/>
                    <a:pt x="72" y="167"/>
                  </a:cubicBezTo>
                  <a:cubicBezTo>
                    <a:pt x="72" y="167"/>
                    <a:pt x="71" y="168"/>
                    <a:pt x="71" y="168"/>
                  </a:cubicBezTo>
                  <a:close/>
                  <a:moveTo>
                    <a:pt x="73" y="170"/>
                  </a:moveTo>
                  <a:cubicBezTo>
                    <a:pt x="73" y="170"/>
                    <a:pt x="73" y="170"/>
                    <a:pt x="73" y="170"/>
                  </a:cubicBezTo>
                  <a:cubicBezTo>
                    <a:pt x="73" y="171"/>
                    <a:pt x="73" y="171"/>
                    <a:pt x="73" y="171"/>
                  </a:cubicBezTo>
                  <a:cubicBezTo>
                    <a:pt x="72" y="171"/>
                    <a:pt x="72" y="171"/>
                    <a:pt x="72" y="171"/>
                  </a:cubicBezTo>
                  <a:cubicBezTo>
                    <a:pt x="72" y="171"/>
                    <a:pt x="72" y="171"/>
                    <a:pt x="72" y="171"/>
                  </a:cubicBezTo>
                  <a:cubicBezTo>
                    <a:pt x="72" y="170"/>
                    <a:pt x="72" y="170"/>
                    <a:pt x="73" y="170"/>
                  </a:cubicBezTo>
                  <a:close/>
                  <a:moveTo>
                    <a:pt x="71" y="165"/>
                  </a:moveTo>
                  <a:cubicBezTo>
                    <a:pt x="71" y="164"/>
                    <a:pt x="71" y="163"/>
                    <a:pt x="70" y="162"/>
                  </a:cubicBezTo>
                  <a:cubicBezTo>
                    <a:pt x="71" y="162"/>
                    <a:pt x="71" y="162"/>
                    <a:pt x="71" y="162"/>
                  </a:cubicBezTo>
                  <a:cubicBezTo>
                    <a:pt x="71" y="163"/>
                    <a:pt x="71" y="164"/>
                    <a:pt x="71" y="164"/>
                  </a:cubicBezTo>
                  <a:cubicBezTo>
                    <a:pt x="71" y="165"/>
                    <a:pt x="71" y="165"/>
                    <a:pt x="71" y="165"/>
                  </a:cubicBezTo>
                  <a:close/>
                  <a:moveTo>
                    <a:pt x="61" y="51"/>
                  </a:moveTo>
                  <a:cubicBezTo>
                    <a:pt x="61" y="51"/>
                    <a:pt x="61" y="52"/>
                    <a:pt x="61" y="52"/>
                  </a:cubicBezTo>
                  <a:cubicBezTo>
                    <a:pt x="59" y="54"/>
                    <a:pt x="57" y="55"/>
                    <a:pt x="55" y="57"/>
                  </a:cubicBezTo>
                  <a:cubicBezTo>
                    <a:pt x="55" y="58"/>
                    <a:pt x="54" y="59"/>
                    <a:pt x="53" y="59"/>
                  </a:cubicBezTo>
                  <a:cubicBezTo>
                    <a:pt x="52" y="61"/>
                    <a:pt x="50" y="62"/>
                    <a:pt x="49" y="63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49" y="62"/>
                    <a:pt x="50" y="61"/>
                    <a:pt x="51" y="60"/>
                  </a:cubicBezTo>
                  <a:cubicBezTo>
                    <a:pt x="54" y="57"/>
                    <a:pt x="58" y="54"/>
                    <a:pt x="61" y="51"/>
                  </a:cubicBezTo>
                  <a:close/>
                  <a:moveTo>
                    <a:pt x="54" y="54"/>
                  </a:moveTo>
                  <a:cubicBezTo>
                    <a:pt x="55" y="54"/>
                    <a:pt x="55" y="54"/>
                    <a:pt x="55" y="54"/>
                  </a:cubicBezTo>
                  <a:cubicBezTo>
                    <a:pt x="55" y="54"/>
                    <a:pt x="55" y="53"/>
                    <a:pt x="56" y="53"/>
                  </a:cubicBezTo>
                  <a:cubicBezTo>
                    <a:pt x="57" y="52"/>
                    <a:pt x="58" y="52"/>
                    <a:pt x="58" y="51"/>
                  </a:cubicBezTo>
                  <a:cubicBezTo>
                    <a:pt x="57" y="52"/>
                    <a:pt x="56" y="53"/>
                    <a:pt x="54" y="54"/>
                  </a:cubicBezTo>
                  <a:close/>
                  <a:moveTo>
                    <a:pt x="92" y="45"/>
                  </a:moveTo>
                  <a:cubicBezTo>
                    <a:pt x="92" y="47"/>
                    <a:pt x="92" y="48"/>
                    <a:pt x="91" y="50"/>
                  </a:cubicBezTo>
                  <a:cubicBezTo>
                    <a:pt x="86" y="54"/>
                    <a:pt x="80" y="58"/>
                    <a:pt x="75" y="63"/>
                  </a:cubicBezTo>
                  <a:cubicBezTo>
                    <a:pt x="75" y="62"/>
                    <a:pt x="75" y="61"/>
                    <a:pt x="76" y="60"/>
                  </a:cubicBezTo>
                  <a:cubicBezTo>
                    <a:pt x="81" y="55"/>
                    <a:pt x="87" y="50"/>
                    <a:pt x="92" y="45"/>
                  </a:cubicBezTo>
                  <a:close/>
                  <a:moveTo>
                    <a:pt x="82" y="53"/>
                  </a:moveTo>
                  <a:cubicBezTo>
                    <a:pt x="84" y="50"/>
                    <a:pt x="86" y="48"/>
                    <a:pt x="89" y="46"/>
                  </a:cubicBezTo>
                  <a:cubicBezTo>
                    <a:pt x="89" y="46"/>
                    <a:pt x="90" y="45"/>
                    <a:pt x="90" y="45"/>
                  </a:cubicBezTo>
                  <a:cubicBezTo>
                    <a:pt x="87" y="48"/>
                    <a:pt x="84" y="50"/>
                    <a:pt x="82" y="53"/>
                  </a:cubicBezTo>
                  <a:close/>
                  <a:moveTo>
                    <a:pt x="110" y="51"/>
                  </a:moveTo>
                  <a:cubicBezTo>
                    <a:pt x="110" y="51"/>
                    <a:pt x="110" y="51"/>
                    <a:pt x="110" y="51"/>
                  </a:cubicBezTo>
                  <a:cubicBezTo>
                    <a:pt x="110" y="52"/>
                    <a:pt x="109" y="52"/>
                    <a:pt x="108" y="53"/>
                  </a:cubicBezTo>
                  <a:cubicBezTo>
                    <a:pt x="106" y="54"/>
                    <a:pt x="104" y="54"/>
                    <a:pt x="102" y="55"/>
                  </a:cubicBezTo>
                  <a:cubicBezTo>
                    <a:pt x="103" y="54"/>
                    <a:pt x="105" y="53"/>
                    <a:pt x="106" y="51"/>
                  </a:cubicBezTo>
                  <a:cubicBezTo>
                    <a:pt x="107" y="51"/>
                    <a:pt x="108" y="50"/>
                    <a:pt x="109" y="50"/>
                  </a:cubicBezTo>
                  <a:cubicBezTo>
                    <a:pt x="108" y="50"/>
                    <a:pt x="109" y="51"/>
                    <a:pt x="110" y="51"/>
                  </a:cubicBezTo>
                  <a:close/>
                  <a:moveTo>
                    <a:pt x="112" y="77"/>
                  </a:moveTo>
                  <a:cubicBezTo>
                    <a:pt x="110" y="79"/>
                    <a:pt x="108" y="82"/>
                    <a:pt x="107" y="84"/>
                  </a:cubicBezTo>
                  <a:cubicBezTo>
                    <a:pt x="109" y="80"/>
                    <a:pt x="112" y="76"/>
                    <a:pt x="115" y="73"/>
                  </a:cubicBezTo>
                  <a:cubicBezTo>
                    <a:pt x="115" y="73"/>
                    <a:pt x="115" y="73"/>
                    <a:pt x="115" y="72"/>
                  </a:cubicBezTo>
                  <a:cubicBezTo>
                    <a:pt x="114" y="74"/>
                    <a:pt x="113" y="76"/>
                    <a:pt x="112" y="77"/>
                  </a:cubicBezTo>
                  <a:close/>
                  <a:moveTo>
                    <a:pt x="116" y="78"/>
                  </a:moveTo>
                  <a:cubicBezTo>
                    <a:pt x="115" y="79"/>
                    <a:pt x="114" y="80"/>
                    <a:pt x="114" y="80"/>
                  </a:cubicBezTo>
                  <a:cubicBezTo>
                    <a:pt x="112" y="82"/>
                    <a:pt x="110" y="83"/>
                    <a:pt x="109" y="85"/>
                  </a:cubicBezTo>
                  <a:cubicBezTo>
                    <a:pt x="111" y="83"/>
                    <a:pt x="113" y="80"/>
                    <a:pt x="116" y="78"/>
                  </a:cubicBezTo>
                  <a:close/>
                  <a:moveTo>
                    <a:pt x="98" y="92"/>
                  </a:moveTo>
                  <a:cubicBezTo>
                    <a:pt x="95" y="96"/>
                    <a:pt x="91" y="99"/>
                    <a:pt x="88" y="102"/>
                  </a:cubicBezTo>
                  <a:cubicBezTo>
                    <a:pt x="89" y="101"/>
                    <a:pt x="89" y="100"/>
                    <a:pt x="90" y="98"/>
                  </a:cubicBezTo>
                  <a:cubicBezTo>
                    <a:pt x="96" y="92"/>
                    <a:pt x="103" y="85"/>
                    <a:pt x="109" y="78"/>
                  </a:cubicBezTo>
                  <a:cubicBezTo>
                    <a:pt x="105" y="82"/>
                    <a:pt x="102" y="87"/>
                    <a:pt x="98" y="92"/>
                  </a:cubicBezTo>
                  <a:close/>
                  <a:moveTo>
                    <a:pt x="99" y="97"/>
                  </a:moveTo>
                  <a:cubicBezTo>
                    <a:pt x="97" y="100"/>
                    <a:pt x="94" y="103"/>
                    <a:pt x="92" y="105"/>
                  </a:cubicBezTo>
                  <a:cubicBezTo>
                    <a:pt x="93" y="104"/>
                    <a:pt x="94" y="102"/>
                    <a:pt x="95" y="100"/>
                  </a:cubicBezTo>
                  <a:cubicBezTo>
                    <a:pt x="97" y="99"/>
                    <a:pt x="98" y="98"/>
                    <a:pt x="99" y="97"/>
                  </a:cubicBezTo>
                  <a:close/>
                  <a:moveTo>
                    <a:pt x="128" y="67"/>
                  </a:moveTo>
                  <a:cubicBezTo>
                    <a:pt x="129" y="66"/>
                    <a:pt x="130" y="65"/>
                    <a:pt x="130" y="64"/>
                  </a:cubicBezTo>
                  <a:cubicBezTo>
                    <a:pt x="131" y="64"/>
                    <a:pt x="131" y="64"/>
                    <a:pt x="132" y="63"/>
                  </a:cubicBezTo>
                  <a:cubicBezTo>
                    <a:pt x="132" y="63"/>
                    <a:pt x="133" y="63"/>
                    <a:pt x="133" y="63"/>
                  </a:cubicBezTo>
                  <a:cubicBezTo>
                    <a:pt x="132" y="64"/>
                    <a:pt x="130" y="66"/>
                    <a:pt x="128" y="67"/>
                  </a:cubicBezTo>
                  <a:close/>
                  <a:moveTo>
                    <a:pt x="137" y="62"/>
                  </a:moveTo>
                  <a:cubicBezTo>
                    <a:pt x="138" y="62"/>
                    <a:pt x="140" y="61"/>
                    <a:pt x="141" y="61"/>
                  </a:cubicBezTo>
                  <a:cubicBezTo>
                    <a:pt x="138" y="63"/>
                    <a:pt x="135" y="65"/>
                    <a:pt x="132" y="67"/>
                  </a:cubicBezTo>
                  <a:cubicBezTo>
                    <a:pt x="133" y="65"/>
                    <a:pt x="135" y="64"/>
                    <a:pt x="137" y="62"/>
                  </a:cubicBezTo>
                  <a:close/>
                  <a:moveTo>
                    <a:pt x="132" y="76"/>
                  </a:moveTo>
                  <a:cubicBezTo>
                    <a:pt x="132" y="77"/>
                    <a:pt x="132" y="77"/>
                    <a:pt x="132" y="77"/>
                  </a:cubicBezTo>
                  <a:cubicBezTo>
                    <a:pt x="133" y="77"/>
                    <a:pt x="134" y="76"/>
                    <a:pt x="136" y="76"/>
                  </a:cubicBezTo>
                  <a:cubicBezTo>
                    <a:pt x="132" y="79"/>
                    <a:pt x="128" y="82"/>
                    <a:pt x="124" y="85"/>
                  </a:cubicBezTo>
                  <a:cubicBezTo>
                    <a:pt x="125" y="85"/>
                    <a:pt x="125" y="84"/>
                    <a:pt x="125" y="84"/>
                  </a:cubicBezTo>
                  <a:cubicBezTo>
                    <a:pt x="128" y="82"/>
                    <a:pt x="130" y="80"/>
                    <a:pt x="132" y="77"/>
                  </a:cubicBezTo>
                  <a:cubicBezTo>
                    <a:pt x="132" y="77"/>
                    <a:pt x="132" y="77"/>
                    <a:pt x="132" y="76"/>
                  </a:cubicBezTo>
                  <a:close/>
                  <a:moveTo>
                    <a:pt x="199" y="77"/>
                  </a:moveTo>
                  <a:cubicBezTo>
                    <a:pt x="199" y="78"/>
                    <a:pt x="198" y="78"/>
                    <a:pt x="198" y="78"/>
                  </a:cubicBezTo>
                  <a:cubicBezTo>
                    <a:pt x="196" y="79"/>
                    <a:pt x="194" y="80"/>
                    <a:pt x="192" y="81"/>
                  </a:cubicBezTo>
                  <a:cubicBezTo>
                    <a:pt x="192" y="80"/>
                    <a:pt x="192" y="80"/>
                    <a:pt x="192" y="80"/>
                  </a:cubicBezTo>
                  <a:cubicBezTo>
                    <a:pt x="195" y="79"/>
                    <a:pt x="197" y="78"/>
                    <a:pt x="199" y="77"/>
                  </a:cubicBezTo>
                  <a:close/>
                  <a:moveTo>
                    <a:pt x="196" y="75"/>
                  </a:moveTo>
                  <a:cubicBezTo>
                    <a:pt x="197" y="74"/>
                    <a:pt x="198" y="73"/>
                    <a:pt x="199" y="73"/>
                  </a:cubicBezTo>
                  <a:cubicBezTo>
                    <a:pt x="198" y="73"/>
                    <a:pt x="197" y="74"/>
                    <a:pt x="196" y="75"/>
                  </a:cubicBezTo>
                  <a:cubicBezTo>
                    <a:pt x="196" y="75"/>
                    <a:pt x="196" y="75"/>
                    <a:pt x="196" y="75"/>
                  </a:cubicBezTo>
                  <a:close/>
                  <a:moveTo>
                    <a:pt x="191" y="138"/>
                  </a:moveTo>
                  <a:cubicBezTo>
                    <a:pt x="191" y="138"/>
                    <a:pt x="191" y="138"/>
                    <a:pt x="190" y="137"/>
                  </a:cubicBezTo>
                  <a:cubicBezTo>
                    <a:pt x="191" y="137"/>
                    <a:pt x="191" y="136"/>
                    <a:pt x="191" y="136"/>
                  </a:cubicBezTo>
                  <a:cubicBezTo>
                    <a:pt x="197" y="131"/>
                    <a:pt x="203" y="126"/>
                    <a:pt x="209" y="121"/>
                  </a:cubicBezTo>
                  <a:cubicBezTo>
                    <a:pt x="209" y="121"/>
                    <a:pt x="209" y="121"/>
                    <a:pt x="209" y="121"/>
                  </a:cubicBezTo>
                  <a:cubicBezTo>
                    <a:pt x="203" y="127"/>
                    <a:pt x="197" y="133"/>
                    <a:pt x="191" y="138"/>
                  </a:cubicBezTo>
                  <a:close/>
                  <a:moveTo>
                    <a:pt x="205" y="126"/>
                  </a:moveTo>
                  <a:cubicBezTo>
                    <a:pt x="205" y="127"/>
                    <a:pt x="204" y="128"/>
                    <a:pt x="204" y="129"/>
                  </a:cubicBezTo>
                  <a:cubicBezTo>
                    <a:pt x="199" y="134"/>
                    <a:pt x="196" y="138"/>
                    <a:pt x="192" y="143"/>
                  </a:cubicBezTo>
                  <a:cubicBezTo>
                    <a:pt x="192" y="143"/>
                    <a:pt x="191" y="143"/>
                    <a:pt x="191" y="143"/>
                  </a:cubicBezTo>
                  <a:cubicBezTo>
                    <a:pt x="191" y="142"/>
                    <a:pt x="191" y="141"/>
                    <a:pt x="191" y="140"/>
                  </a:cubicBezTo>
                  <a:cubicBezTo>
                    <a:pt x="196" y="136"/>
                    <a:pt x="201" y="131"/>
                    <a:pt x="205" y="126"/>
                  </a:cubicBezTo>
                  <a:close/>
                  <a:moveTo>
                    <a:pt x="189" y="139"/>
                  </a:moveTo>
                  <a:cubicBezTo>
                    <a:pt x="189" y="139"/>
                    <a:pt x="189" y="139"/>
                    <a:pt x="189" y="139"/>
                  </a:cubicBezTo>
                  <a:cubicBezTo>
                    <a:pt x="189" y="140"/>
                    <a:pt x="189" y="140"/>
                    <a:pt x="189" y="140"/>
                  </a:cubicBezTo>
                  <a:cubicBezTo>
                    <a:pt x="188" y="141"/>
                    <a:pt x="187" y="142"/>
                    <a:pt x="186" y="143"/>
                  </a:cubicBezTo>
                  <a:cubicBezTo>
                    <a:pt x="186" y="143"/>
                    <a:pt x="186" y="143"/>
                    <a:pt x="186" y="143"/>
                  </a:cubicBezTo>
                  <a:cubicBezTo>
                    <a:pt x="187" y="142"/>
                    <a:pt x="188" y="140"/>
                    <a:pt x="189" y="139"/>
                  </a:cubicBezTo>
                  <a:close/>
                  <a:moveTo>
                    <a:pt x="183" y="144"/>
                  </a:moveTo>
                  <a:cubicBezTo>
                    <a:pt x="182" y="144"/>
                    <a:pt x="182" y="144"/>
                    <a:pt x="181" y="145"/>
                  </a:cubicBezTo>
                  <a:cubicBezTo>
                    <a:pt x="183" y="143"/>
                    <a:pt x="184" y="142"/>
                    <a:pt x="186" y="140"/>
                  </a:cubicBezTo>
                  <a:cubicBezTo>
                    <a:pt x="186" y="140"/>
                    <a:pt x="186" y="140"/>
                    <a:pt x="186" y="140"/>
                  </a:cubicBezTo>
                  <a:cubicBezTo>
                    <a:pt x="185" y="142"/>
                    <a:pt x="184" y="143"/>
                    <a:pt x="183" y="144"/>
                  </a:cubicBezTo>
                  <a:close/>
                  <a:moveTo>
                    <a:pt x="180" y="142"/>
                  </a:moveTo>
                  <a:cubicBezTo>
                    <a:pt x="178" y="143"/>
                    <a:pt x="177" y="145"/>
                    <a:pt x="175" y="146"/>
                  </a:cubicBezTo>
                  <a:cubicBezTo>
                    <a:pt x="175" y="147"/>
                    <a:pt x="174" y="147"/>
                    <a:pt x="174" y="147"/>
                  </a:cubicBezTo>
                  <a:cubicBezTo>
                    <a:pt x="175" y="146"/>
                    <a:pt x="176" y="144"/>
                    <a:pt x="178" y="142"/>
                  </a:cubicBezTo>
                  <a:cubicBezTo>
                    <a:pt x="180" y="139"/>
                    <a:pt x="183" y="137"/>
                    <a:pt x="185" y="134"/>
                  </a:cubicBezTo>
                  <a:cubicBezTo>
                    <a:pt x="186" y="134"/>
                    <a:pt x="186" y="133"/>
                    <a:pt x="187" y="133"/>
                  </a:cubicBezTo>
                  <a:cubicBezTo>
                    <a:pt x="187" y="133"/>
                    <a:pt x="187" y="134"/>
                    <a:pt x="187" y="134"/>
                  </a:cubicBezTo>
                  <a:cubicBezTo>
                    <a:pt x="185" y="137"/>
                    <a:pt x="183" y="139"/>
                    <a:pt x="180" y="142"/>
                  </a:cubicBezTo>
                  <a:close/>
                  <a:moveTo>
                    <a:pt x="129" y="154"/>
                  </a:moveTo>
                  <a:cubicBezTo>
                    <a:pt x="128" y="155"/>
                    <a:pt x="127" y="155"/>
                    <a:pt x="126" y="156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7" y="155"/>
                    <a:pt x="127" y="155"/>
                    <a:pt x="127" y="155"/>
                  </a:cubicBezTo>
                  <a:cubicBezTo>
                    <a:pt x="128" y="153"/>
                    <a:pt x="130" y="151"/>
                    <a:pt x="132" y="149"/>
                  </a:cubicBezTo>
                  <a:cubicBezTo>
                    <a:pt x="133" y="148"/>
                    <a:pt x="134" y="148"/>
                    <a:pt x="134" y="147"/>
                  </a:cubicBezTo>
                  <a:cubicBezTo>
                    <a:pt x="136" y="148"/>
                    <a:pt x="137" y="148"/>
                    <a:pt x="138" y="148"/>
                  </a:cubicBezTo>
                  <a:cubicBezTo>
                    <a:pt x="136" y="150"/>
                    <a:pt x="135" y="151"/>
                    <a:pt x="133" y="153"/>
                  </a:cubicBezTo>
                  <a:cubicBezTo>
                    <a:pt x="131" y="153"/>
                    <a:pt x="130" y="154"/>
                    <a:pt x="129" y="154"/>
                  </a:cubicBezTo>
                  <a:close/>
                  <a:moveTo>
                    <a:pt x="130" y="160"/>
                  </a:moveTo>
                  <a:cubicBezTo>
                    <a:pt x="130" y="161"/>
                    <a:pt x="130" y="161"/>
                    <a:pt x="129" y="161"/>
                  </a:cubicBezTo>
                  <a:cubicBezTo>
                    <a:pt x="129" y="161"/>
                    <a:pt x="129" y="162"/>
                    <a:pt x="128" y="162"/>
                  </a:cubicBezTo>
                  <a:cubicBezTo>
                    <a:pt x="129" y="161"/>
                    <a:pt x="129" y="161"/>
                    <a:pt x="130" y="161"/>
                  </a:cubicBezTo>
                  <a:cubicBezTo>
                    <a:pt x="130" y="161"/>
                    <a:pt x="130" y="161"/>
                    <a:pt x="130" y="160"/>
                  </a:cubicBezTo>
                  <a:close/>
                  <a:moveTo>
                    <a:pt x="89" y="124"/>
                  </a:moveTo>
                  <a:cubicBezTo>
                    <a:pt x="91" y="122"/>
                    <a:pt x="92" y="120"/>
                    <a:pt x="94" y="118"/>
                  </a:cubicBezTo>
                  <a:cubicBezTo>
                    <a:pt x="95" y="118"/>
                    <a:pt x="95" y="118"/>
                    <a:pt x="96" y="118"/>
                  </a:cubicBezTo>
                  <a:cubicBezTo>
                    <a:pt x="94" y="120"/>
                    <a:pt x="92" y="122"/>
                    <a:pt x="89" y="124"/>
                  </a:cubicBezTo>
                  <a:close/>
                  <a:moveTo>
                    <a:pt x="91" y="127"/>
                  </a:moveTo>
                  <a:cubicBezTo>
                    <a:pt x="89" y="129"/>
                    <a:pt x="88" y="130"/>
                    <a:pt x="87" y="132"/>
                  </a:cubicBezTo>
                  <a:cubicBezTo>
                    <a:pt x="86" y="132"/>
                    <a:pt x="86" y="132"/>
                    <a:pt x="85" y="131"/>
                  </a:cubicBezTo>
                  <a:cubicBezTo>
                    <a:pt x="87" y="130"/>
                    <a:pt x="89" y="128"/>
                    <a:pt x="91" y="127"/>
                  </a:cubicBezTo>
                  <a:close/>
                  <a:moveTo>
                    <a:pt x="95" y="123"/>
                  </a:moveTo>
                  <a:cubicBezTo>
                    <a:pt x="97" y="122"/>
                    <a:pt x="99" y="121"/>
                    <a:pt x="101" y="120"/>
                  </a:cubicBezTo>
                  <a:cubicBezTo>
                    <a:pt x="99" y="122"/>
                    <a:pt x="97" y="123"/>
                    <a:pt x="95" y="125"/>
                  </a:cubicBezTo>
                  <a:cubicBezTo>
                    <a:pt x="94" y="127"/>
                    <a:pt x="92" y="128"/>
                    <a:pt x="91" y="130"/>
                  </a:cubicBezTo>
                  <a:cubicBezTo>
                    <a:pt x="92" y="128"/>
                    <a:pt x="94" y="125"/>
                    <a:pt x="95" y="123"/>
                  </a:cubicBezTo>
                  <a:close/>
                  <a:moveTo>
                    <a:pt x="94" y="130"/>
                  </a:moveTo>
                  <a:cubicBezTo>
                    <a:pt x="98" y="127"/>
                    <a:pt x="101" y="123"/>
                    <a:pt x="105" y="120"/>
                  </a:cubicBezTo>
                  <a:cubicBezTo>
                    <a:pt x="105" y="120"/>
                    <a:pt x="105" y="120"/>
                    <a:pt x="106" y="120"/>
                  </a:cubicBezTo>
                  <a:cubicBezTo>
                    <a:pt x="106" y="120"/>
                    <a:pt x="106" y="120"/>
                    <a:pt x="106" y="120"/>
                  </a:cubicBezTo>
                  <a:cubicBezTo>
                    <a:pt x="103" y="122"/>
                    <a:pt x="101" y="124"/>
                    <a:pt x="99" y="127"/>
                  </a:cubicBezTo>
                  <a:cubicBezTo>
                    <a:pt x="96" y="129"/>
                    <a:pt x="94" y="131"/>
                    <a:pt x="91" y="134"/>
                  </a:cubicBezTo>
                  <a:cubicBezTo>
                    <a:pt x="91" y="134"/>
                    <a:pt x="91" y="134"/>
                    <a:pt x="91" y="133"/>
                  </a:cubicBezTo>
                  <a:cubicBezTo>
                    <a:pt x="92" y="132"/>
                    <a:pt x="93" y="131"/>
                    <a:pt x="94" y="130"/>
                  </a:cubicBezTo>
                  <a:close/>
                  <a:moveTo>
                    <a:pt x="119" y="101"/>
                  </a:moveTo>
                  <a:cubicBezTo>
                    <a:pt x="125" y="95"/>
                    <a:pt x="131" y="89"/>
                    <a:pt x="138" y="83"/>
                  </a:cubicBezTo>
                  <a:cubicBezTo>
                    <a:pt x="139" y="83"/>
                    <a:pt x="141" y="83"/>
                    <a:pt x="142" y="83"/>
                  </a:cubicBezTo>
                  <a:cubicBezTo>
                    <a:pt x="140" y="86"/>
                    <a:pt x="138" y="88"/>
                    <a:pt x="136" y="91"/>
                  </a:cubicBezTo>
                  <a:cubicBezTo>
                    <a:pt x="134" y="92"/>
                    <a:pt x="132" y="94"/>
                    <a:pt x="130" y="96"/>
                  </a:cubicBezTo>
                  <a:cubicBezTo>
                    <a:pt x="122" y="102"/>
                    <a:pt x="115" y="108"/>
                    <a:pt x="107" y="115"/>
                  </a:cubicBezTo>
                  <a:cubicBezTo>
                    <a:pt x="107" y="115"/>
                    <a:pt x="107" y="115"/>
                    <a:pt x="107" y="115"/>
                  </a:cubicBezTo>
                  <a:cubicBezTo>
                    <a:pt x="111" y="110"/>
                    <a:pt x="115" y="106"/>
                    <a:pt x="119" y="102"/>
                  </a:cubicBezTo>
                  <a:cubicBezTo>
                    <a:pt x="120" y="101"/>
                    <a:pt x="119" y="101"/>
                    <a:pt x="119" y="101"/>
                  </a:cubicBezTo>
                  <a:close/>
                  <a:moveTo>
                    <a:pt x="127" y="102"/>
                  </a:moveTo>
                  <a:cubicBezTo>
                    <a:pt x="125" y="104"/>
                    <a:pt x="123" y="106"/>
                    <a:pt x="121" y="108"/>
                  </a:cubicBezTo>
                  <a:cubicBezTo>
                    <a:pt x="120" y="109"/>
                    <a:pt x="120" y="109"/>
                    <a:pt x="119" y="110"/>
                  </a:cubicBezTo>
                  <a:cubicBezTo>
                    <a:pt x="119" y="109"/>
                    <a:pt x="119" y="109"/>
                    <a:pt x="119" y="109"/>
                  </a:cubicBezTo>
                  <a:cubicBezTo>
                    <a:pt x="122" y="107"/>
                    <a:pt x="125" y="104"/>
                    <a:pt x="127" y="102"/>
                  </a:cubicBezTo>
                  <a:close/>
                  <a:moveTo>
                    <a:pt x="189" y="111"/>
                  </a:moveTo>
                  <a:cubicBezTo>
                    <a:pt x="189" y="111"/>
                    <a:pt x="190" y="110"/>
                    <a:pt x="190" y="109"/>
                  </a:cubicBezTo>
                  <a:cubicBezTo>
                    <a:pt x="191" y="109"/>
                    <a:pt x="192" y="109"/>
                    <a:pt x="192" y="109"/>
                  </a:cubicBezTo>
                  <a:cubicBezTo>
                    <a:pt x="191" y="109"/>
                    <a:pt x="190" y="110"/>
                    <a:pt x="189" y="111"/>
                  </a:cubicBezTo>
                  <a:close/>
                  <a:moveTo>
                    <a:pt x="193" y="117"/>
                  </a:moveTo>
                  <a:cubicBezTo>
                    <a:pt x="193" y="117"/>
                    <a:pt x="194" y="117"/>
                    <a:pt x="194" y="117"/>
                  </a:cubicBezTo>
                  <a:cubicBezTo>
                    <a:pt x="194" y="118"/>
                    <a:pt x="193" y="118"/>
                    <a:pt x="192" y="119"/>
                  </a:cubicBezTo>
                  <a:cubicBezTo>
                    <a:pt x="192" y="118"/>
                    <a:pt x="193" y="118"/>
                    <a:pt x="193" y="117"/>
                  </a:cubicBezTo>
                  <a:close/>
                  <a:moveTo>
                    <a:pt x="189" y="107"/>
                  </a:moveTo>
                  <a:cubicBezTo>
                    <a:pt x="189" y="107"/>
                    <a:pt x="189" y="107"/>
                    <a:pt x="189" y="108"/>
                  </a:cubicBezTo>
                  <a:cubicBezTo>
                    <a:pt x="188" y="108"/>
                    <a:pt x="188" y="108"/>
                    <a:pt x="187" y="108"/>
                  </a:cubicBezTo>
                  <a:cubicBezTo>
                    <a:pt x="188" y="107"/>
                    <a:pt x="188" y="107"/>
                    <a:pt x="189" y="106"/>
                  </a:cubicBezTo>
                  <a:cubicBezTo>
                    <a:pt x="189" y="106"/>
                    <a:pt x="190" y="106"/>
                    <a:pt x="190" y="106"/>
                  </a:cubicBezTo>
                  <a:cubicBezTo>
                    <a:pt x="190" y="106"/>
                    <a:pt x="189" y="107"/>
                    <a:pt x="189" y="107"/>
                  </a:cubicBezTo>
                  <a:close/>
                  <a:moveTo>
                    <a:pt x="189" y="115"/>
                  </a:moveTo>
                  <a:cubicBezTo>
                    <a:pt x="189" y="115"/>
                    <a:pt x="189" y="115"/>
                    <a:pt x="189" y="115"/>
                  </a:cubicBezTo>
                  <a:cubicBezTo>
                    <a:pt x="189" y="116"/>
                    <a:pt x="188" y="116"/>
                    <a:pt x="187" y="117"/>
                  </a:cubicBezTo>
                  <a:cubicBezTo>
                    <a:pt x="187" y="117"/>
                    <a:pt x="187" y="117"/>
                    <a:pt x="186" y="118"/>
                  </a:cubicBezTo>
                  <a:cubicBezTo>
                    <a:pt x="186" y="118"/>
                    <a:pt x="185" y="118"/>
                    <a:pt x="184" y="119"/>
                  </a:cubicBezTo>
                  <a:cubicBezTo>
                    <a:pt x="186" y="118"/>
                    <a:pt x="187" y="116"/>
                    <a:pt x="189" y="115"/>
                  </a:cubicBezTo>
                  <a:close/>
                  <a:moveTo>
                    <a:pt x="191" y="117"/>
                  </a:moveTo>
                  <a:cubicBezTo>
                    <a:pt x="190" y="118"/>
                    <a:pt x="189" y="120"/>
                    <a:pt x="188" y="121"/>
                  </a:cubicBezTo>
                  <a:cubicBezTo>
                    <a:pt x="187" y="121"/>
                    <a:pt x="186" y="122"/>
                    <a:pt x="185" y="123"/>
                  </a:cubicBezTo>
                  <a:cubicBezTo>
                    <a:pt x="186" y="121"/>
                    <a:pt x="187" y="120"/>
                    <a:pt x="188" y="119"/>
                  </a:cubicBezTo>
                  <a:cubicBezTo>
                    <a:pt x="189" y="118"/>
                    <a:pt x="190" y="117"/>
                    <a:pt x="191" y="117"/>
                  </a:cubicBezTo>
                  <a:close/>
                  <a:moveTo>
                    <a:pt x="182" y="131"/>
                  </a:moveTo>
                  <a:cubicBezTo>
                    <a:pt x="183" y="131"/>
                    <a:pt x="183" y="130"/>
                    <a:pt x="184" y="130"/>
                  </a:cubicBezTo>
                  <a:cubicBezTo>
                    <a:pt x="184" y="130"/>
                    <a:pt x="184" y="130"/>
                    <a:pt x="184" y="130"/>
                  </a:cubicBezTo>
                  <a:cubicBezTo>
                    <a:pt x="183" y="131"/>
                    <a:pt x="182" y="132"/>
                    <a:pt x="181" y="133"/>
                  </a:cubicBezTo>
                  <a:cubicBezTo>
                    <a:pt x="181" y="133"/>
                    <a:pt x="180" y="133"/>
                    <a:pt x="180" y="134"/>
                  </a:cubicBezTo>
                  <a:cubicBezTo>
                    <a:pt x="181" y="133"/>
                    <a:pt x="182" y="132"/>
                    <a:pt x="182" y="131"/>
                  </a:cubicBezTo>
                  <a:close/>
                  <a:moveTo>
                    <a:pt x="180" y="124"/>
                  </a:moveTo>
                  <a:cubicBezTo>
                    <a:pt x="181" y="123"/>
                    <a:pt x="183" y="122"/>
                    <a:pt x="184" y="121"/>
                  </a:cubicBezTo>
                  <a:cubicBezTo>
                    <a:pt x="183" y="122"/>
                    <a:pt x="182" y="124"/>
                    <a:pt x="181" y="125"/>
                  </a:cubicBezTo>
                  <a:cubicBezTo>
                    <a:pt x="181" y="124"/>
                    <a:pt x="180" y="124"/>
                    <a:pt x="180" y="124"/>
                  </a:cubicBezTo>
                  <a:close/>
                  <a:moveTo>
                    <a:pt x="178" y="122"/>
                  </a:moveTo>
                  <a:cubicBezTo>
                    <a:pt x="178" y="122"/>
                    <a:pt x="178" y="122"/>
                    <a:pt x="178" y="122"/>
                  </a:cubicBezTo>
                  <a:cubicBezTo>
                    <a:pt x="176" y="121"/>
                    <a:pt x="175" y="121"/>
                    <a:pt x="174" y="120"/>
                  </a:cubicBezTo>
                  <a:cubicBezTo>
                    <a:pt x="178" y="117"/>
                    <a:pt x="182" y="115"/>
                    <a:pt x="186" y="112"/>
                  </a:cubicBezTo>
                  <a:cubicBezTo>
                    <a:pt x="183" y="115"/>
                    <a:pt x="181" y="119"/>
                    <a:pt x="178" y="122"/>
                  </a:cubicBezTo>
                  <a:close/>
                  <a:moveTo>
                    <a:pt x="178" y="128"/>
                  </a:moveTo>
                  <a:cubicBezTo>
                    <a:pt x="176" y="129"/>
                    <a:pt x="175" y="129"/>
                    <a:pt x="173" y="130"/>
                  </a:cubicBezTo>
                  <a:cubicBezTo>
                    <a:pt x="175" y="129"/>
                    <a:pt x="176" y="127"/>
                    <a:pt x="177" y="125"/>
                  </a:cubicBezTo>
                  <a:cubicBezTo>
                    <a:pt x="178" y="125"/>
                    <a:pt x="178" y="125"/>
                    <a:pt x="178" y="125"/>
                  </a:cubicBezTo>
                  <a:cubicBezTo>
                    <a:pt x="178" y="125"/>
                    <a:pt x="179" y="126"/>
                    <a:pt x="179" y="126"/>
                  </a:cubicBezTo>
                  <a:cubicBezTo>
                    <a:pt x="179" y="126"/>
                    <a:pt x="179" y="126"/>
                    <a:pt x="179" y="126"/>
                  </a:cubicBezTo>
                  <a:cubicBezTo>
                    <a:pt x="179" y="126"/>
                    <a:pt x="178" y="127"/>
                    <a:pt x="178" y="127"/>
                  </a:cubicBezTo>
                  <a:cubicBezTo>
                    <a:pt x="177" y="127"/>
                    <a:pt x="177" y="128"/>
                    <a:pt x="178" y="128"/>
                  </a:cubicBezTo>
                  <a:close/>
                  <a:moveTo>
                    <a:pt x="127" y="123"/>
                  </a:moveTo>
                  <a:cubicBezTo>
                    <a:pt x="127" y="123"/>
                    <a:pt x="126" y="124"/>
                    <a:pt x="126" y="124"/>
                  </a:cubicBezTo>
                  <a:cubicBezTo>
                    <a:pt x="126" y="123"/>
                    <a:pt x="126" y="123"/>
                    <a:pt x="127" y="123"/>
                  </a:cubicBezTo>
                  <a:cubicBezTo>
                    <a:pt x="127" y="123"/>
                    <a:pt x="127" y="123"/>
                    <a:pt x="127" y="122"/>
                  </a:cubicBezTo>
                  <a:cubicBezTo>
                    <a:pt x="128" y="122"/>
                    <a:pt x="128" y="122"/>
                    <a:pt x="128" y="122"/>
                  </a:cubicBezTo>
                  <a:cubicBezTo>
                    <a:pt x="128" y="122"/>
                    <a:pt x="128" y="123"/>
                    <a:pt x="127" y="123"/>
                  </a:cubicBezTo>
                  <a:close/>
                  <a:moveTo>
                    <a:pt x="136" y="122"/>
                  </a:moveTo>
                  <a:cubicBezTo>
                    <a:pt x="135" y="122"/>
                    <a:pt x="135" y="123"/>
                    <a:pt x="134" y="123"/>
                  </a:cubicBezTo>
                  <a:cubicBezTo>
                    <a:pt x="133" y="125"/>
                    <a:pt x="131" y="126"/>
                    <a:pt x="130" y="127"/>
                  </a:cubicBezTo>
                  <a:cubicBezTo>
                    <a:pt x="129" y="127"/>
                    <a:pt x="128" y="126"/>
                    <a:pt x="127" y="126"/>
                  </a:cubicBezTo>
                  <a:cubicBezTo>
                    <a:pt x="127" y="125"/>
                    <a:pt x="128" y="125"/>
                    <a:pt x="128" y="124"/>
                  </a:cubicBezTo>
                  <a:cubicBezTo>
                    <a:pt x="131" y="123"/>
                    <a:pt x="133" y="122"/>
                    <a:pt x="136" y="122"/>
                  </a:cubicBezTo>
                  <a:close/>
                  <a:moveTo>
                    <a:pt x="126" y="127"/>
                  </a:moveTo>
                  <a:cubicBezTo>
                    <a:pt x="127" y="127"/>
                    <a:pt x="127" y="128"/>
                    <a:pt x="128" y="128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27" y="129"/>
                    <a:pt x="126" y="130"/>
                    <a:pt x="125" y="131"/>
                  </a:cubicBezTo>
                  <a:cubicBezTo>
                    <a:pt x="123" y="132"/>
                    <a:pt x="121" y="133"/>
                    <a:pt x="120" y="134"/>
                  </a:cubicBezTo>
                  <a:cubicBezTo>
                    <a:pt x="122" y="132"/>
                    <a:pt x="124" y="130"/>
                    <a:pt x="126" y="127"/>
                  </a:cubicBezTo>
                  <a:close/>
                  <a:moveTo>
                    <a:pt x="131" y="129"/>
                  </a:moveTo>
                  <a:cubicBezTo>
                    <a:pt x="132" y="129"/>
                    <a:pt x="132" y="129"/>
                    <a:pt x="133" y="130"/>
                  </a:cubicBezTo>
                  <a:cubicBezTo>
                    <a:pt x="133" y="130"/>
                    <a:pt x="133" y="130"/>
                    <a:pt x="132" y="130"/>
                  </a:cubicBezTo>
                  <a:cubicBezTo>
                    <a:pt x="132" y="130"/>
                    <a:pt x="132" y="130"/>
                    <a:pt x="132" y="130"/>
                  </a:cubicBezTo>
                  <a:cubicBezTo>
                    <a:pt x="130" y="131"/>
                    <a:pt x="129" y="132"/>
                    <a:pt x="127" y="133"/>
                  </a:cubicBezTo>
                  <a:cubicBezTo>
                    <a:pt x="128" y="132"/>
                    <a:pt x="130" y="130"/>
                    <a:pt x="131" y="129"/>
                  </a:cubicBezTo>
                  <a:close/>
                  <a:moveTo>
                    <a:pt x="132" y="128"/>
                  </a:moveTo>
                  <a:cubicBezTo>
                    <a:pt x="135" y="126"/>
                    <a:pt x="138" y="124"/>
                    <a:pt x="140" y="123"/>
                  </a:cubicBezTo>
                  <a:cubicBezTo>
                    <a:pt x="138" y="125"/>
                    <a:pt x="136" y="127"/>
                    <a:pt x="134" y="129"/>
                  </a:cubicBezTo>
                  <a:cubicBezTo>
                    <a:pt x="134" y="128"/>
                    <a:pt x="133" y="128"/>
                    <a:pt x="132" y="128"/>
                  </a:cubicBezTo>
                  <a:close/>
                  <a:moveTo>
                    <a:pt x="139" y="130"/>
                  </a:moveTo>
                  <a:cubicBezTo>
                    <a:pt x="139" y="130"/>
                    <a:pt x="139" y="130"/>
                    <a:pt x="139" y="130"/>
                  </a:cubicBezTo>
                  <a:cubicBezTo>
                    <a:pt x="139" y="130"/>
                    <a:pt x="138" y="130"/>
                    <a:pt x="138" y="130"/>
                  </a:cubicBezTo>
                  <a:cubicBezTo>
                    <a:pt x="138" y="130"/>
                    <a:pt x="139" y="129"/>
                    <a:pt x="139" y="129"/>
                  </a:cubicBezTo>
                  <a:cubicBezTo>
                    <a:pt x="140" y="129"/>
                    <a:pt x="141" y="128"/>
                    <a:pt x="142" y="128"/>
                  </a:cubicBezTo>
                  <a:cubicBezTo>
                    <a:pt x="141" y="129"/>
                    <a:pt x="140" y="129"/>
                    <a:pt x="139" y="130"/>
                  </a:cubicBezTo>
                  <a:close/>
                  <a:moveTo>
                    <a:pt x="148" y="136"/>
                  </a:moveTo>
                  <a:cubicBezTo>
                    <a:pt x="144" y="138"/>
                    <a:pt x="141" y="141"/>
                    <a:pt x="138" y="143"/>
                  </a:cubicBezTo>
                  <a:cubicBezTo>
                    <a:pt x="138" y="142"/>
                    <a:pt x="139" y="142"/>
                    <a:pt x="139" y="141"/>
                  </a:cubicBezTo>
                  <a:cubicBezTo>
                    <a:pt x="140" y="140"/>
                    <a:pt x="141" y="140"/>
                    <a:pt x="141" y="139"/>
                  </a:cubicBezTo>
                  <a:cubicBezTo>
                    <a:pt x="142" y="139"/>
                    <a:pt x="142" y="139"/>
                    <a:pt x="142" y="139"/>
                  </a:cubicBezTo>
                  <a:cubicBezTo>
                    <a:pt x="144" y="138"/>
                    <a:pt x="146" y="137"/>
                    <a:pt x="148" y="136"/>
                  </a:cubicBezTo>
                  <a:close/>
                  <a:moveTo>
                    <a:pt x="139" y="134"/>
                  </a:moveTo>
                  <a:cubicBezTo>
                    <a:pt x="140" y="133"/>
                    <a:pt x="141" y="133"/>
                    <a:pt x="141" y="133"/>
                  </a:cubicBezTo>
                  <a:cubicBezTo>
                    <a:pt x="141" y="133"/>
                    <a:pt x="141" y="133"/>
                    <a:pt x="141" y="133"/>
                  </a:cubicBezTo>
                  <a:cubicBezTo>
                    <a:pt x="140" y="134"/>
                    <a:pt x="139" y="136"/>
                    <a:pt x="137" y="137"/>
                  </a:cubicBezTo>
                  <a:cubicBezTo>
                    <a:pt x="137" y="137"/>
                    <a:pt x="136" y="138"/>
                    <a:pt x="135" y="138"/>
                  </a:cubicBezTo>
                  <a:cubicBezTo>
                    <a:pt x="137" y="137"/>
                    <a:pt x="138" y="135"/>
                    <a:pt x="139" y="134"/>
                  </a:cubicBezTo>
                  <a:close/>
                  <a:moveTo>
                    <a:pt x="144" y="144"/>
                  </a:moveTo>
                  <a:cubicBezTo>
                    <a:pt x="143" y="144"/>
                    <a:pt x="143" y="144"/>
                    <a:pt x="143" y="144"/>
                  </a:cubicBezTo>
                  <a:cubicBezTo>
                    <a:pt x="142" y="145"/>
                    <a:pt x="141" y="146"/>
                    <a:pt x="140" y="147"/>
                  </a:cubicBezTo>
                  <a:cubicBezTo>
                    <a:pt x="139" y="147"/>
                    <a:pt x="138" y="146"/>
                    <a:pt x="137" y="146"/>
                  </a:cubicBezTo>
                  <a:cubicBezTo>
                    <a:pt x="139" y="145"/>
                    <a:pt x="141" y="145"/>
                    <a:pt x="144" y="144"/>
                  </a:cubicBezTo>
                  <a:close/>
                  <a:moveTo>
                    <a:pt x="146" y="152"/>
                  </a:moveTo>
                  <a:cubicBezTo>
                    <a:pt x="147" y="151"/>
                    <a:pt x="148" y="151"/>
                    <a:pt x="149" y="150"/>
                  </a:cubicBezTo>
                  <a:cubicBezTo>
                    <a:pt x="148" y="151"/>
                    <a:pt x="147" y="152"/>
                    <a:pt x="146" y="153"/>
                  </a:cubicBezTo>
                  <a:cubicBezTo>
                    <a:pt x="145" y="154"/>
                    <a:pt x="144" y="154"/>
                    <a:pt x="142" y="155"/>
                  </a:cubicBezTo>
                  <a:cubicBezTo>
                    <a:pt x="143" y="154"/>
                    <a:pt x="145" y="153"/>
                    <a:pt x="146" y="152"/>
                  </a:cubicBezTo>
                  <a:close/>
                  <a:moveTo>
                    <a:pt x="146" y="147"/>
                  </a:moveTo>
                  <a:cubicBezTo>
                    <a:pt x="147" y="145"/>
                    <a:pt x="149" y="144"/>
                    <a:pt x="150" y="142"/>
                  </a:cubicBezTo>
                  <a:cubicBezTo>
                    <a:pt x="151" y="141"/>
                    <a:pt x="153" y="140"/>
                    <a:pt x="154" y="139"/>
                  </a:cubicBezTo>
                  <a:cubicBezTo>
                    <a:pt x="155" y="139"/>
                    <a:pt x="155" y="139"/>
                    <a:pt x="156" y="139"/>
                  </a:cubicBezTo>
                  <a:cubicBezTo>
                    <a:pt x="156" y="140"/>
                    <a:pt x="156" y="140"/>
                    <a:pt x="156" y="140"/>
                  </a:cubicBezTo>
                  <a:cubicBezTo>
                    <a:pt x="154" y="142"/>
                    <a:pt x="151" y="144"/>
                    <a:pt x="149" y="146"/>
                  </a:cubicBezTo>
                  <a:cubicBezTo>
                    <a:pt x="149" y="146"/>
                    <a:pt x="149" y="146"/>
                    <a:pt x="149" y="146"/>
                  </a:cubicBezTo>
                  <a:cubicBezTo>
                    <a:pt x="148" y="146"/>
                    <a:pt x="147" y="147"/>
                    <a:pt x="146" y="147"/>
                  </a:cubicBezTo>
                  <a:close/>
                  <a:moveTo>
                    <a:pt x="173" y="99"/>
                  </a:moveTo>
                  <a:cubicBezTo>
                    <a:pt x="172" y="99"/>
                    <a:pt x="172" y="99"/>
                    <a:pt x="172" y="99"/>
                  </a:cubicBezTo>
                  <a:cubicBezTo>
                    <a:pt x="172" y="99"/>
                    <a:pt x="172" y="99"/>
                    <a:pt x="171" y="99"/>
                  </a:cubicBezTo>
                  <a:cubicBezTo>
                    <a:pt x="170" y="100"/>
                    <a:pt x="168" y="101"/>
                    <a:pt x="167" y="101"/>
                  </a:cubicBezTo>
                  <a:cubicBezTo>
                    <a:pt x="168" y="100"/>
                    <a:pt x="170" y="98"/>
                    <a:pt x="172" y="97"/>
                  </a:cubicBezTo>
                  <a:cubicBezTo>
                    <a:pt x="172" y="97"/>
                    <a:pt x="172" y="97"/>
                    <a:pt x="172" y="97"/>
                  </a:cubicBezTo>
                  <a:cubicBezTo>
                    <a:pt x="172" y="98"/>
                    <a:pt x="172" y="98"/>
                    <a:pt x="173" y="99"/>
                  </a:cubicBezTo>
                  <a:close/>
                  <a:moveTo>
                    <a:pt x="168" y="111"/>
                  </a:moveTo>
                  <a:cubicBezTo>
                    <a:pt x="170" y="109"/>
                    <a:pt x="172" y="108"/>
                    <a:pt x="174" y="107"/>
                  </a:cubicBezTo>
                  <a:cubicBezTo>
                    <a:pt x="174" y="107"/>
                    <a:pt x="175" y="108"/>
                    <a:pt x="175" y="107"/>
                  </a:cubicBezTo>
                  <a:cubicBezTo>
                    <a:pt x="176" y="107"/>
                    <a:pt x="176" y="107"/>
                    <a:pt x="176" y="107"/>
                  </a:cubicBezTo>
                  <a:cubicBezTo>
                    <a:pt x="176" y="107"/>
                    <a:pt x="176" y="107"/>
                    <a:pt x="175" y="108"/>
                  </a:cubicBezTo>
                  <a:cubicBezTo>
                    <a:pt x="171" y="110"/>
                    <a:pt x="167" y="113"/>
                    <a:pt x="163" y="115"/>
                  </a:cubicBezTo>
                  <a:cubicBezTo>
                    <a:pt x="164" y="114"/>
                    <a:pt x="164" y="113"/>
                    <a:pt x="165" y="113"/>
                  </a:cubicBezTo>
                  <a:cubicBezTo>
                    <a:pt x="166" y="112"/>
                    <a:pt x="167" y="111"/>
                    <a:pt x="168" y="111"/>
                  </a:cubicBezTo>
                  <a:close/>
                  <a:moveTo>
                    <a:pt x="165" y="124"/>
                  </a:moveTo>
                  <a:cubicBezTo>
                    <a:pt x="166" y="123"/>
                    <a:pt x="167" y="122"/>
                    <a:pt x="168" y="121"/>
                  </a:cubicBezTo>
                  <a:cubicBezTo>
                    <a:pt x="168" y="122"/>
                    <a:pt x="168" y="122"/>
                    <a:pt x="167" y="122"/>
                  </a:cubicBezTo>
                  <a:cubicBezTo>
                    <a:pt x="166" y="123"/>
                    <a:pt x="165" y="124"/>
                    <a:pt x="164" y="125"/>
                  </a:cubicBezTo>
                  <a:cubicBezTo>
                    <a:pt x="164" y="124"/>
                    <a:pt x="164" y="124"/>
                    <a:pt x="165" y="124"/>
                  </a:cubicBezTo>
                  <a:close/>
                  <a:moveTo>
                    <a:pt x="156" y="126"/>
                  </a:moveTo>
                  <a:cubicBezTo>
                    <a:pt x="157" y="125"/>
                    <a:pt x="158" y="125"/>
                    <a:pt x="159" y="124"/>
                  </a:cubicBezTo>
                  <a:cubicBezTo>
                    <a:pt x="160" y="123"/>
                    <a:pt x="161" y="123"/>
                    <a:pt x="161" y="122"/>
                  </a:cubicBezTo>
                  <a:cubicBezTo>
                    <a:pt x="162" y="122"/>
                    <a:pt x="163" y="122"/>
                    <a:pt x="164" y="121"/>
                  </a:cubicBezTo>
                  <a:cubicBezTo>
                    <a:pt x="161" y="123"/>
                    <a:pt x="159" y="125"/>
                    <a:pt x="156" y="126"/>
                  </a:cubicBezTo>
                  <a:close/>
                  <a:moveTo>
                    <a:pt x="165" y="127"/>
                  </a:moveTo>
                  <a:cubicBezTo>
                    <a:pt x="166" y="127"/>
                    <a:pt x="166" y="127"/>
                    <a:pt x="166" y="127"/>
                  </a:cubicBezTo>
                  <a:cubicBezTo>
                    <a:pt x="167" y="126"/>
                    <a:pt x="167" y="126"/>
                    <a:pt x="166" y="125"/>
                  </a:cubicBezTo>
                  <a:cubicBezTo>
                    <a:pt x="167" y="125"/>
                    <a:pt x="167" y="125"/>
                    <a:pt x="168" y="124"/>
                  </a:cubicBezTo>
                  <a:cubicBezTo>
                    <a:pt x="169" y="123"/>
                    <a:pt x="170" y="122"/>
                    <a:pt x="172" y="121"/>
                  </a:cubicBezTo>
                  <a:cubicBezTo>
                    <a:pt x="173" y="122"/>
                    <a:pt x="175" y="123"/>
                    <a:pt x="176" y="124"/>
                  </a:cubicBezTo>
                  <a:cubicBezTo>
                    <a:pt x="170" y="127"/>
                    <a:pt x="163" y="131"/>
                    <a:pt x="157" y="135"/>
                  </a:cubicBezTo>
                  <a:cubicBezTo>
                    <a:pt x="157" y="135"/>
                    <a:pt x="157" y="135"/>
                    <a:pt x="157" y="135"/>
                  </a:cubicBezTo>
                  <a:cubicBezTo>
                    <a:pt x="160" y="133"/>
                    <a:pt x="162" y="130"/>
                    <a:pt x="165" y="127"/>
                  </a:cubicBezTo>
                  <a:close/>
                  <a:moveTo>
                    <a:pt x="158" y="115"/>
                  </a:moveTo>
                  <a:cubicBezTo>
                    <a:pt x="157" y="115"/>
                    <a:pt x="156" y="116"/>
                    <a:pt x="155" y="116"/>
                  </a:cubicBezTo>
                  <a:cubicBezTo>
                    <a:pt x="157" y="115"/>
                    <a:pt x="158" y="114"/>
                    <a:pt x="159" y="112"/>
                  </a:cubicBezTo>
                  <a:cubicBezTo>
                    <a:pt x="161" y="111"/>
                    <a:pt x="162" y="110"/>
                    <a:pt x="164" y="109"/>
                  </a:cubicBezTo>
                  <a:cubicBezTo>
                    <a:pt x="162" y="111"/>
                    <a:pt x="160" y="113"/>
                    <a:pt x="158" y="115"/>
                  </a:cubicBezTo>
                  <a:close/>
                  <a:moveTo>
                    <a:pt x="159" y="127"/>
                  </a:moveTo>
                  <a:cubicBezTo>
                    <a:pt x="159" y="127"/>
                    <a:pt x="158" y="128"/>
                    <a:pt x="158" y="128"/>
                  </a:cubicBezTo>
                  <a:cubicBezTo>
                    <a:pt x="156" y="129"/>
                    <a:pt x="154" y="130"/>
                    <a:pt x="152" y="132"/>
                  </a:cubicBezTo>
                  <a:cubicBezTo>
                    <a:pt x="154" y="130"/>
                    <a:pt x="156" y="129"/>
                    <a:pt x="159" y="127"/>
                  </a:cubicBezTo>
                  <a:close/>
                  <a:moveTo>
                    <a:pt x="151" y="117"/>
                  </a:moveTo>
                  <a:cubicBezTo>
                    <a:pt x="151" y="117"/>
                    <a:pt x="150" y="117"/>
                    <a:pt x="149" y="117"/>
                  </a:cubicBezTo>
                  <a:cubicBezTo>
                    <a:pt x="150" y="117"/>
                    <a:pt x="150" y="117"/>
                    <a:pt x="150" y="117"/>
                  </a:cubicBezTo>
                  <a:cubicBezTo>
                    <a:pt x="150" y="116"/>
                    <a:pt x="151" y="115"/>
                    <a:pt x="152" y="115"/>
                  </a:cubicBezTo>
                  <a:cubicBezTo>
                    <a:pt x="152" y="114"/>
                    <a:pt x="153" y="114"/>
                    <a:pt x="154" y="113"/>
                  </a:cubicBezTo>
                  <a:cubicBezTo>
                    <a:pt x="153" y="114"/>
                    <a:pt x="152" y="116"/>
                    <a:pt x="151" y="117"/>
                  </a:cubicBezTo>
                  <a:close/>
                  <a:moveTo>
                    <a:pt x="157" y="147"/>
                  </a:moveTo>
                  <a:cubicBezTo>
                    <a:pt x="158" y="147"/>
                    <a:pt x="159" y="146"/>
                    <a:pt x="161" y="146"/>
                  </a:cubicBezTo>
                  <a:cubicBezTo>
                    <a:pt x="159" y="147"/>
                    <a:pt x="157" y="147"/>
                    <a:pt x="156" y="148"/>
                  </a:cubicBezTo>
                  <a:cubicBezTo>
                    <a:pt x="156" y="148"/>
                    <a:pt x="157" y="147"/>
                    <a:pt x="157" y="147"/>
                  </a:cubicBezTo>
                  <a:close/>
                  <a:moveTo>
                    <a:pt x="159" y="137"/>
                  </a:moveTo>
                  <a:cubicBezTo>
                    <a:pt x="159" y="138"/>
                    <a:pt x="159" y="138"/>
                    <a:pt x="158" y="138"/>
                  </a:cubicBezTo>
                  <a:cubicBezTo>
                    <a:pt x="158" y="138"/>
                    <a:pt x="158" y="138"/>
                    <a:pt x="158" y="138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37"/>
                    <a:pt x="158" y="137"/>
                    <a:pt x="158" y="137"/>
                  </a:cubicBezTo>
                  <a:cubicBezTo>
                    <a:pt x="159" y="137"/>
                    <a:pt x="160" y="137"/>
                    <a:pt x="161" y="137"/>
                  </a:cubicBezTo>
                  <a:cubicBezTo>
                    <a:pt x="161" y="137"/>
                    <a:pt x="161" y="138"/>
                    <a:pt x="161" y="138"/>
                  </a:cubicBezTo>
                  <a:cubicBezTo>
                    <a:pt x="160" y="137"/>
                    <a:pt x="160" y="137"/>
                    <a:pt x="159" y="137"/>
                  </a:cubicBezTo>
                  <a:close/>
                  <a:moveTo>
                    <a:pt x="160" y="136"/>
                  </a:moveTo>
                  <a:cubicBezTo>
                    <a:pt x="162" y="135"/>
                    <a:pt x="163" y="135"/>
                    <a:pt x="165" y="134"/>
                  </a:cubicBezTo>
                  <a:cubicBezTo>
                    <a:pt x="164" y="135"/>
                    <a:pt x="163" y="135"/>
                    <a:pt x="163" y="136"/>
                  </a:cubicBezTo>
                  <a:cubicBezTo>
                    <a:pt x="162" y="136"/>
                    <a:pt x="161" y="136"/>
                    <a:pt x="160" y="136"/>
                  </a:cubicBezTo>
                  <a:close/>
                  <a:moveTo>
                    <a:pt x="167" y="141"/>
                  </a:moveTo>
                  <a:cubicBezTo>
                    <a:pt x="166" y="141"/>
                    <a:pt x="166" y="141"/>
                    <a:pt x="166" y="142"/>
                  </a:cubicBezTo>
                  <a:cubicBezTo>
                    <a:pt x="165" y="142"/>
                    <a:pt x="164" y="142"/>
                    <a:pt x="163" y="143"/>
                  </a:cubicBezTo>
                  <a:cubicBezTo>
                    <a:pt x="164" y="142"/>
                    <a:pt x="166" y="141"/>
                    <a:pt x="167" y="141"/>
                  </a:cubicBezTo>
                  <a:close/>
                  <a:moveTo>
                    <a:pt x="165" y="146"/>
                  </a:moveTo>
                  <a:cubicBezTo>
                    <a:pt x="167" y="144"/>
                    <a:pt x="169" y="143"/>
                    <a:pt x="171" y="142"/>
                  </a:cubicBezTo>
                  <a:cubicBezTo>
                    <a:pt x="172" y="141"/>
                    <a:pt x="171" y="140"/>
                    <a:pt x="170" y="140"/>
                  </a:cubicBezTo>
                  <a:cubicBezTo>
                    <a:pt x="171" y="139"/>
                    <a:pt x="172" y="138"/>
                    <a:pt x="173" y="137"/>
                  </a:cubicBezTo>
                  <a:cubicBezTo>
                    <a:pt x="174" y="137"/>
                    <a:pt x="175" y="137"/>
                    <a:pt x="176" y="136"/>
                  </a:cubicBezTo>
                  <a:cubicBezTo>
                    <a:pt x="174" y="138"/>
                    <a:pt x="173" y="140"/>
                    <a:pt x="171" y="142"/>
                  </a:cubicBezTo>
                  <a:cubicBezTo>
                    <a:pt x="169" y="143"/>
                    <a:pt x="166" y="145"/>
                    <a:pt x="164" y="147"/>
                  </a:cubicBezTo>
                  <a:cubicBezTo>
                    <a:pt x="164" y="146"/>
                    <a:pt x="165" y="146"/>
                    <a:pt x="165" y="146"/>
                  </a:cubicBezTo>
                  <a:close/>
                  <a:moveTo>
                    <a:pt x="178" y="115"/>
                  </a:moveTo>
                  <a:cubicBezTo>
                    <a:pt x="180" y="113"/>
                    <a:pt x="182" y="112"/>
                    <a:pt x="184" y="110"/>
                  </a:cubicBezTo>
                  <a:cubicBezTo>
                    <a:pt x="185" y="110"/>
                    <a:pt x="185" y="110"/>
                    <a:pt x="186" y="110"/>
                  </a:cubicBezTo>
                  <a:cubicBezTo>
                    <a:pt x="183" y="112"/>
                    <a:pt x="180" y="113"/>
                    <a:pt x="178" y="115"/>
                  </a:cubicBezTo>
                  <a:close/>
                  <a:moveTo>
                    <a:pt x="180" y="108"/>
                  </a:moveTo>
                  <a:cubicBezTo>
                    <a:pt x="181" y="107"/>
                    <a:pt x="181" y="107"/>
                    <a:pt x="182" y="106"/>
                  </a:cubicBezTo>
                  <a:cubicBezTo>
                    <a:pt x="183" y="106"/>
                    <a:pt x="184" y="105"/>
                    <a:pt x="186" y="104"/>
                  </a:cubicBezTo>
                  <a:cubicBezTo>
                    <a:pt x="184" y="106"/>
                    <a:pt x="182" y="107"/>
                    <a:pt x="180" y="108"/>
                  </a:cubicBezTo>
                  <a:close/>
                  <a:moveTo>
                    <a:pt x="184" y="97"/>
                  </a:moveTo>
                  <a:cubicBezTo>
                    <a:pt x="183" y="98"/>
                    <a:pt x="181" y="100"/>
                    <a:pt x="180" y="101"/>
                  </a:cubicBezTo>
                  <a:cubicBezTo>
                    <a:pt x="176" y="103"/>
                    <a:pt x="173" y="105"/>
                    <a:pt x="169" y="107"/>
                  </a:cubicBezTo>
                  <a:cubicBezTo>
                    <a:pt x="172" y="105"/>
                    <a:pt x="174" y="103"/>
                    <a:pt x="176" y="100"/>
                  </a:cubicBezTo>
                  <a:cubicBezTo>
                    <a:pt x="177" y="99"/>
                    <a:pt x="178" y="98"/>
                    <a:pt x="180" y="98"/>
                  </a:cubicBezTo>
                  <a:cubicBezTo>
                    <a:pt x="181" y="97"/>
                    <a:pt x="183" y="97"/>
                    <a:pt x="185" y="96"/>
                  </a:cubicBezTo>
                  <a:cubicBezTo>
                    <a:pt x="185" y="96"/>
                    <a:pt x="184" y="97"/>
                    <a:pt x="184" y="97"/>
                  </a:cubicBezTo>
                  <a:close/>
                  <a:moveTo>
                    <a:pt x="181" y="91"/>
                  </a:moveTo>
                  <a:cubicBezTo>
                    <a:pt x="179" y="92"/>
                    <a:pt x="177" y="93"/>
                    <a:pt x="175" y="95"/>
                  </a:cubicBezTo>
                  <a:cubicBezTo>
                    <a:pt x="175" y="95"/>
                    <a:pt x="175" y="95"/>
                    <a:pt x="175" y="95"/>
                  </a:cubicBezTo>
                  <a:cubicBezTo>
                    <a:pt x="178" y="92"/>
                    <a:pt x="180" y="90"/>
                    <a:pt x="183" y="89"/>
                  </a:cubicBezTo>
                  <a:cubicBezTo>
                    <a:pt x="182" y="89"/>
                    <a:pt x="182" y="90"/>
                    <a:pt x="181" y="91"/>
                  </a:cubicBezTo>
                  <a:close/>
                  <a:moveTo>
                    <a:pt x="172" y="93"/>
                  </a:moveTo>
                  <a:cubicBezTo>
                    <a:pt x="172" y="92"/>
                    <a:pt x="173" y="91"/>
                    <a:pt x="173" y="91"/>
                  </a:cubicBezTo>
                  <a:cubicBezTo>
                    <a:pt x="174" y="90"/>
                    <a:pt x="175" y="90"/>
                    <a:pt x="176" y="90"/>
                  </a:cubicBezTo>
                  <a:cubicBezTo>
                    <a:pt x="174" y="91"/>
                    <a:pt x="173" y="92"/>
                    <a:pt x="172" y="93"/>
                  </a:cubicBezTo>
                  <a:close/>
                  <a:moveTo>
                    <a:pt x="172" y="89"/>
                  </a:moveTo>
                  <a:cubicBezTo>
                    <a:pt x="172" y="89"/>
                    <a:pt x="172" y="89"/>
                    <a:pt x="172" y="89"/>
                  </a:cubicBezTo>
                  <a:cubicBezTo>
                    <a:pt x="170" y="93"/>
                    <a:pt x="167" y="96"/>
                    <a:pt x="165" y="99"/>
                  </a:cubicBezTo>
                  <a:cubicBezTo>
                    <a:pt x="163" y="101"/>
                    <a:pt x="161" y="103"/>
                    <a:pt x="159" y="105"/>
                  </a:cubicBezTo>
                  <a:cubicBezTo>
                    <a:pt x="156" y="106"/>
                    <a:pt x="154" y="107"/>
                    <a:pt x="152" y="108"/>
                  </a:cubicBezTo>
                  <a:cubicBezTo>
                    <a:pt x="159" y="101"/>
                    <a:pt x="166" y="94"/>
                    <a:pt x="173" y="88"/>
                  </a:cubicBezTo>
                  <a:cubicBezTo>
                    <a:pt x="173" y="88"/>
                    <a:pt x="173" y="89"/>
                    <a:pt x="172" y="89"/>
                  </a:cubicBezTo>
                  <a:close/>
                  <a:moveTo>
                    <a:pt x="152" y="111"/>
                  </a:moveTo>
                  <a:cubicBezTo>
                    <a:pt x="153" y="111"/>
                    <a:pt x="153" y="110"/>
                    <a:pt x="153" y="110"/>
                  </a:cubicBezTo>
                  <a:cubicBezTo>
                    <a:pt x="153" y="109"/>
                    <a:pt x="154" y="109"/>
                    <a:pt x="155" y="109"/>
                  </a:cubicBezTo>
                  <a:cubicBezTo>
                    <a:pt x="154" y="109"/>
                    <a:pt x="154" y="110"/>
                    <a:pt x="154" y="110"/>
                  </a:cubicBezTo>
                  <a:cubicBezTo>
                    <a:pt x="152" y="112"/>
                    <a:pt x="150" y="114"/>
                    <a:pt x="148" y="115"/>
                  </a:cubicBezTo>
                  <a:cubicBezTo>
                    <a:pt x="147" y="116"/>
                    <a:pt x="145" y="117"/>
                    <a:pt x="144" y="118"/>
                  </a:cubicBezTo>
                  <a:cubicBezTo>
                    <a:pt x="144" y="118"/>
                    <a:pt x="144" y="118"/>
                    <a:pt x="144" y="118"/>
                  </a:cubicBezTo>
                  <a:cubicBezTo>
                    <a:pt x="147" y="116"/>
                    <a:pt x="150" y="113"/>
                    <a:pt x="152" y="111"/>
                  </a:cubicBezTo>
                  <a:close/>
                  <a:moveTo>
                    <a:pt x="148" y="119"/>
                  </a:moveTo>
                  <a:cubicBezTo>
                    <a:pt x="148" y="119"/>
                    <a:pt x="149" y="119"/>
                    <a:pt x="149" y="118"/>
                  </a:cubicBezTo>
                  <a:cubicBezTo>
                    <a:pt x="148" y="120"/>
                    <a:pt x="146" y="122"/>
                    <a:pt x="145" y="123"/>
                  </a:cubicBezTo>
                  <a:cubicBezTo>
                    <a:pt x="144" y="124"/>
                    <a:pt x="143" y="124"/>
                    <a:pt x="142" y="125"/>
                  </a:cubicBezTo>
                  <a:cubicBezTo>
                    <a:pt x="144" y="123"/>
                    <a:pt x="146" y="121"/>
                    <a:pt x="148" y="119"/>
                  </a:cubicBezTo>
                  <a:close/>
                  <a:moveTo>
                    <a:pt x="138" y="119"/>
                  </a:moveTo>
                  <a:cubicBezTo>
                    <a:pt x="136" y="120"/>
                    <a:pt x="133" y="121"/>
                    <a:pt x="130" y="122"/>
                  </a:cubicBezTo>
                  <a:cubicBezTo>
                    <a:pt x="131" y="121"/>
                    <a:pt x="132" y="121"/>
                    <a:pt x="132" y="120"/>
                  </a:cubicBezTo>
                  <a:cubicBezTo>
                    <a:pt x="134" y="119"/>
                    <a:pt x="135" y="118"/>
                    <a:pt x="136" y="118"/>
                  </a:cubicBezTo>
                  <a:cubicBezTo>
                    <a:pt x="139" y="116"/>
                    <a:pt x="141" y="115"/>
                    <a:pt x="144" y="114"/>
                  </a:cubicBezTo>
                  <a:cubicBezTo>
                    <a:pt x="142" y="116"/>
                    <a:pt x="140" y="118"/>
                    <a:pt x="138" y="119"/>
                  </a:cubicBezTo>
                  <a:close/>
                  <a:moveTo>
                    <a:pt x="126" y="116"/>
                  </a:moveTo>
                  <a:cubicBezTo>
                    <a:pt x="130" y="112"/>
                    <a:pt x="133" y="109"/>
                    <a:pt x="136" y="106"/>
                  </a:cubicBezTo>
                  <a:cubicBezTo>
                    <a:pt x="139" y="104"/>
                    <a:pt x="142" y="102"/>
                    <a:pt x="145" y="101"/>
                  </a:cubicBezTo>
                  <a:cubicBezTo>
                    <a:pt x="141" y="104"/>
                    <a:pt x="138" y="107"/>
                    <a:pt x="134" y="110"/>
                  </a:cubicBezTo>
                  <a:cubicBezTo>
                    <a:pt x="132" y="112"/>
                    <a:pt x="129" y="114"/>
                    <a:pt x="126" y="116"/>
                  </a:cubicBezTo>
                  <a:close/>
                  <a:moveTo>
                    <a:pt x="131" y="116"/>
                  </a:moveTo>
                  <a:cubicBezTo>
                    <a:pt x="129" y="117"/>
                    <a:pt x="128" y="118"/>
                    <a:pt x="127" y="120"/>
                  </a:cubicBezTo>
                  <a:cubicBezTo>
                    <a:pt x="127" y="120"/>
                    <a:pt x="127" y="120"/>
                    <a:pt x="126" y="120"/>
                  </a:cubicBezTo>
                  <a:cubicBezTo>
                    <a:pt x="125" y="121"/>
                    <a:pt x="124" y="122"/>
                    <a:pt x="122" y="123"/>
                  </a:cubicBezTo>
                  <a:cubicBezTo>
                    <a:pt x="125" y="121"/>
                    <a:pt x="128" y="118"/>
                    <a:pt x="131" y="116"/>
                  </a:cubicBezTo>
                  <a:close/>
                  <a:moveTo>
                    <a:pt x="124" y="126"/>
                  </a:moveTo>
                  <a:cubicBezTo>
                    <a:pt x="124" y="126"/>
                    <a:pt x="124" y="126"/>
                    <a:pt x="124" y="126"/>
                  </a:cubicBezTo>
                  <a:cubicBezTo>
                    <a:pt x="122" y="129"/>
                    <a:pt x="120" y="132"/>
                    <a:pt x="117" y="135"/>
                  </a:cubicBezTo>
                  <a:cubicBezTo>
                    <a:pt x="119" y="132"/>
                    <a:pt x="122" y="129"/>
                    <a:pt x="124" y="126"/>
                  </a:cubicBezTo>
                  <a:close/>
                  <a:moveTo>
                    <a:pt x="113" y="117"/>
                  </a:moveTo>
                  <a:cubicBezTo>
                    <a:pt x="113" y="117"/>
                    <a:pt x="112" y="117"/>
                    <a:pt x="112" y="117"/>
                  </a:cubicBezTo>
                  <a:cubicBezTo>
                    <a:pt x="112" y="118"/>
                    <a:pt x="111" y="119"/>
                    <a:pt x="110" y="120"/>
                  </a:cubicBezTo>
                  <a:cubicBezTo>
                    <a:pt x="110" y="120"/>
                    <a:pt x="109" y="120"/>
                    <a:pt x="109" y="120"/>
                  </a:cubicBezTo>
                  <a:cubicBezTo>
                    <a:pt x="110" y="119"/>
                    <a:pt x="111" y="118"/>
                    <a:pt x="113" y="117"/>
                  </a:cubicBezTo>
                  <a:close/>
                  <a:moveTo>
                    <a:pt x="107" y="119"/>
                  </a:moveTo>
                  <a:cubicBezTo>
                    <a:pt x="107" y="119"/>
                    <a:pt x="106" y="119"/>
                    <a:pt x="106" y="119"/>
                  </a:cubicBezTo>
                  <a:cubicBezTo>
                    <a:pt x="107" y="118"/>
                    <a:pt x="107" y="117"/>
                    <a:pt x="108" y="117"/>
                  </a:cubicBezTo>
                  <a:cubicBezTo>
                    <a:pt x="109" y="116"/>
                    <a:pt x="110" y="115"/>
                    <a:pt x="111" y="115"/>
                  </a:cubicBezTo>
                  <a:cubicBezTo>
                    <a:pt x="110" y="116"/>
                    <a:pt x="108" y="118"/>
                    <a:pt x="107" y="119"/>
                  </a:cubicBezTo>
                  <a:close/>
                  <a:moveTo>
                    <a:pt x="112" y="125"/>
                  </a:moveTo>
                  <a:cubicBezTo>
                    <a:pt x="113" y="125"/>
                    <a:pt x="114" y="124"/>
                    <a:pt x="115" y="123"/>
                  </a:cubicBezTo>
                  <a:cubicBezTo>
                    <a:pt x="115" y="123"/>
                    <a:pt x="115" y="123"/>
                    <a:pt x="115" y="123"/>
                  </a:cubicBezTo>
                  <a:cubicBezTo>
                    <a:pt x="114" y="124"/>
                    <a:pt x="114" y="125"/>
                    <a:pt x="113" y="126"/>
                  </a:cubicBezTo>
                  <a:cubicBezTo>
                    <a:pt x="111" y="127"/>
                    <a:pt x="110" y="128"/>
                    <a:pt x="109" y="129"/>
                  </a:cubicBezTo>
                  <a:cubicBezTo>
                    <a:pt x="110" y="128"/>
                    <a:pt x="111" y="127"/>
                    <a:pt x="112" y="125"/>
                  </a:cubicBezTo>
                  <a:close/>
                  <a:moveTo>
                    <a:pt x="104" y="117"/>
                  </a:moveTo>
                  <a:cubicBezTo>
                    <a:pt x="103" y="117"/>
                    <a:pt x="102" y="117"/>
                    <a:pt x="102" y="118"/>
                  </a:cubicBezTo>
                  <a:cubicBezTo>
                    <a:pt x="101" y="118"/>
                    <a:pt x="101" y="118"/>
                    <a:pt x="101" y="118"/>
                  </a:cubicBezTo>
                  <a:cubicBezTo>
                    <a:pt x="105" y="114"/>
                    <a:pt x="109" y="110"/>
                    <a:pt x="113" y="106"/>
                  </a:cubicBezTo>
                  <a:cubicBezTo>
                    <a:pt x="113" y="106"/>
                    <a:pt x="114" y="106"/>
                    <a:pt x="114" y="105"/>
                  </a:cubicBezTo>
                  <a:cubicBezTo>
                    <a:pt x="111" y="109"/>
                    <a:pt x="107" y="113"/>
                    <a:pt x="104" y="117"/>
                  </a:cubicBezTo>
                  <a:close/>
                  <a:moveTo>
                    <a:pt x="99" y="129"/>
                  </a:moveTo>
                  <a:cubicBezTo>
                    <a:pt x="99" y="128"/>
                    <a:pt x="100" y="128"/>
                    <a:pt x="100" y="127"/>
                  </a:cubicBezTo>
                  <a:cubicBezTo>
                    <a:pt x="100" y="129"/>
                    <a:pt x="99" y="130"/>
                    <a:pt x="98" y="131"/>
                  </a:cubicBezTo>
                  <a:cubicBezTo>
                    <a:pt x="97" y="132"/>
                    <a:pt x="96" y="133"/>
                    <a:pt x="95" y="135"/>
                  </a:cubicBezTo>
                  <a:cubicBezTo>
                    <a:pt x="94" y="135"/>
                    <a:pt x="94" y="134"/>
                    <a:pt x="93" y="134"/>
                  </a:cubicBezTo>
                  <a:cubicBezTo>
                    <a:pt x="95" y="132"/>
                    <a:pt x="97" y="130"/>
                    <a:pt x="99" y="129"/>
                  </a:cubicBezTo>
                  <a:close/>
                  <a:moveTo>
                    <a:pt x="103" y="132"/>
                  </a:moveTo>
                  <a:cubicBezTo>
                    <a:pt x="103" y="132"/>
                    <a:pt x="104" y="131"/>
                    <a:pt x="104" y="131"/>
                  </a:cubicBezTo>
                  <a:cubicBezTo>
                    <a:pt x="103" y="132"/>
                    <a:pt x="102" y="133"/>
                    <a:pt x="101" y="135"/>
                  </a:cubicBezTo>
                  <a:cubicBezTo>
                    <a:pt x="100" y="135"/>
                    <a:pt x="100" y="135"/>
                    <a:pt x="100" y="135"/>
                  </a:cubicBezTo>
                  <a:cubicBezTo>
                    <a:pt x="101" y="134"/>
                    <a:pt x="102" y="133"/>
                    <a:pt x="103" y="132"/>
                  </a:cubicBezTo>
                  <a:close/>
                  <a:moveTo>
                    <a:pt x="103" y="126"/>
                  </a:moveTo>
                  <a:cubicBezTo>
                    <a:pt x="104" y="125"/>
                    <a:pt x="105" y="124"/>
                    <a:pt x="106" y="123"/>
                  </a:cubicBezTo>
                  <a:cubicBezTo>
                    <a:pt x="106" y="122"/>
                    <a:pt x="107" y="121"/>
                    <a:pt x="108" y="121"/>
                  </a:cubicBezTo>
                  <a:cubicBezTo>
                    <a:pt x="108" y="121"/>
                    <a:pt x="109" y="121"/>
                    <a:pt x="109" y="121"/>
                  </a:cubicBezTo>
                  <a:cubicBezTo>
                    <a:pt x="107" y="123"/>
                    <a:pt x="105" y="124"/>
                    <a:pt x="103" y="126"/>
                  </a:cubicBezTo>
                  <a:close/>
                  <a:moveTo>
                    <a:pt x="110" y="141"/>
                  </a:moveTo>
                  <a:cubicBezTo>
                    <a:pt x="107" y="143"/>
                    <a:pt x="104" y="145"/>
                    <a:pt x="102" y="146"/>
                  </a:cubicBezTo>
                  <a:cubicBezTo>
                    <a:pt x="104" y="144"/>
                    <a:pt x="106" y="143"/>
                    <a:pt x="108" y="141"/>
                  </a:cubicBezTo>
                  <a:cubicBezTo>
                    <a:pt x="108" y="141"/>
                    <a:pt x="109" y="141"/>
                    <a:pt x="110" y="141"/>
                  </a:cubicBezTo>
                  <a:close/>
                  <a:moveTo>
                    <a:pt x="109" y="139"/>
                  </a:moveTo>
                  <a:cubicBezTo>
                    <a:pt x="112" y="137"/>
                    <a:pt x="114" y="134"/>
                    <a:pt x="117" y="132"/>
                  </a:cubicBezTo>
                  <a:cubicBezTo>
                    <a:pt x="117" y="132"/>
                    <a:pt x="117" y="131"/>
                    <a:pt x="118" y="131"/>
                  </a:cubicBezTo>
                  <a:cubicBezTo>
                    <a:pt x="115" y="134"/>
                    <a:pt x="113" y="137"/>
                    <a:pt x="111" y="140"/>
                  </a:cubicBezTo>
                  <a:cubicBezTo>
                    <a:pt x="111" y="140"/>
                    <a:pt x="111" y="140"/>
                    <a:pt x="111" y="140"/>
                  </a:cubicBezTo>
                  <a:cubicBezTo>
                    <a:pt x="111" y="140"/>
                    <a:pt x="110" y="139"/>
                    <a:pt x="109" y="139"/>
                  </a:cubicBezTo>
                  <a:close/>
                  <a:moveTo>
                    <a:pt x="116" y="122"/>
                  </a:moveTo>
                  <a:cubicBezTo>
                    <a:pt x="117" y="121"/>
                    <a:pt x="119" y="120"/>
                    <a:pt x="120" y="119"/>
                  </a:cubicBezTo>
                  <a:cubicBezTo>
                    <a:pt x="119" y="120"/>
                    <a:pt x="118" y="121"/>
                    <a:pt x="116" y="122"/>
                  </a:cubicBezTo>
                  <a:close/>
                  <a:moveTo>
                    <a:pt x="116" y="145"/>
                  </a:moveTo>
                  <a:cubicBezTo>
                    <a:pt x="116" y="144"/>
                    <a:pt x="117" y="144"/>
                    <a:pt x="118" y="143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8" y="144"/>
                    <a:pt x="118" y="144"/>
                    <a:pt x="117" y="145"/>
                  </a:cubicBezTo>
                  <a:cubicBezTo>
                    <a:pt x="116" y="145"/>
                    <a:pt x="115" y="146"/>
                    <a:pt x="114" y="146"/>
                  </a:cubicBezTo>
                  <a:cubicBezTo>
                    <a:pt x="115" y="146"/>
                    <a:pt x="115" y="145"/>
                    <a:pt x="116" y="145"/>
                  </a:cubicBezTo>
                  <a:close/>
                  <a:moveTo>
                    <a:pt x="122" y="144"/>
                  </a:moveTo>
                  <a:cubicBezTo>
                    <a:pt x="122" y="145"/>
                    <a:pt x="122" y="145"/>
                    <a:pt x="122" y="145"/>
                  </a:cubicBezTo>
                  <a:cubicBezTo>
                    <a:pt x="121" y="146"/>
                    <a:pt x="120" y="147"/>
                    <a:pt x="119" y="148"/>
                  </a:cubicBezTo>
                  <a:cubicBezTo>
                    <a:pt x="119" y="148"/>
                    <a:pt x="119" y="148"/>
                    <a:pt x="118" y="148"/>
                  </a:cubicBezTo>
                  <a:cubicBezTo>
                    <a:pt x="119" y="147"/>
                    <a:pt x="120" y="146"/>
                    <a:pt x="122" y="144"/>
                  </a:cubicBezTo>
                  <a:close/>
                  <a:moveTo>
                    <a:pt x="120" y="140"/>
                  </a:moveTo>
                  <a:cubicBezTo>
                    <a:pt x="120" y="139"/>
                    <a:pt x="121" y="139"/>
                    <a:pt x="122" y="138"/>
                  </a:cubicBezTo>
                  <a:cubicBezTo>
                    <a:pt x="125" y="137"/>
                    <a:pt x="128" y="135"/>
                    <a:pt x="131" y="133"/>
                  </a:cubicBezTo>
                  <a:cubicBezTo>
                    <a:pt x="130" y="134"/>
                    <a:pt x="128" y="135"/>
                    <a:pt x="127" y="136"/>
                  </a:cubicBezTo>
                  <a:cubicBezTo>
                    <a:pt x="125" y="137"/>
                    <a:pt x="122" y="139"/>
                    <a:pt x="120" y="140"/>
                  </a:cubicBezTo>
                  <a:close/>
                  <a:moveTo>
                    <a:pt x="129" y="143"/>
                  </a:moveTo>
                  <a:cubicBezTo>
                    <a:pt x="129" y="143"/>
                    <a:pt x="128" y="143"/>
                    <a:pt x="128" y="143"/>
                  </a:cubicBezTo>
                  <a:cubicBezTo>
                    <a:pt x="128" y="144"/>
                    <a:pt x="127" y="144"/>
                    <a:pt x="127" y="144"/>
                  </a:cubicBezTo>
                  <a:cubicBezTo>
                    <a:pt x="127" y="144"/>
                    <a:pt x="127" y="144"/>
                    <a:pt x="127" y="144"/>
                  </a:cubicBezTo>
                  <a:cubicBezTo>
                    <a:pt x="127" y="143"/>
                    <a:pt x="128" y="143"/>
                    <a:pt x="128" y="142"/>
                  </a:cubicBezTo>
                  <a:cubicBezTo>
                    <a:pt x="129" y="141"/>
                    <a:pt x="130" y="140"/>
                    <a:pt x="131" y="140"/>
                  </a:cubicBezTo>
                  <a:cubicBezTo>
                    <a:pt x="130" y="140"/>
                    <a:pt x="129" y="141"/>
                    <a:pt x="129" y="142"/>
                  </a:cubicBezTo>
                  <a:cubicBezTo>
                    <a:pt x="129" y="142"/>
                    <a:pt x="129" y="142"/>
                    <a:pt x="129" y="143"/>
                  </a:cubicBezTo>
                  <a:close/>
                  <a:moveTo>
                    <a:pt x="129" y="146"/>
                  </a:moveTo>
                  <a:cubicBezTo>
                    <a:pt x="129" y="146"/>
                    <a:pt x="129" y="146"/>
                    <a:pt x="130" y="146"/>
                  </a:cubicBezTo>
                  <a:cubicBezTo>
                    <a:pt x="129" y="147"/>
                    <a:pt x="129" y="148"/>
                    <a:pt x="128" y="148"/>
                  </a:cubicBezTo>
                  <a:cubicBezTo>
                    <a:pt x="127" y="149"/>
                    <a:pt x="126" y="149"/>
                    <a:pt x="125" y="150"/>
                  </a:cubicBezTo>
                  <a:cubicBezTo>
                    <a:pt x="126" y="149"/>
                    <a:pt x="128" y="148"/>
                    <a:pt x="129" y="146"/>
                  </a:cubicBezTo>
                  <a:close/>
                  <a:moveTo>
                    <a:pt x="134" y="157"/>
                  </a:moveTo>
                  <a:cubicBezTo>
                    <a:pt x="135" y="156"/>
                    <a:pt x="136" y="156"/>
                    <a:pt x="136" y="156"/>
                  </a:cubicBezTo>
                  <a:cubicBezTo>
                    <a:pt x="134" y="157"/>
                    <a:pt x="133" y="159"/>
                    <a:pt x="131" y="160"/>
                  </a:cubicBezTo>
                  <a:cubicBezTo>
                    <a:pt x="132" y="159"/>
                    <a:pt x="133" y="158"/>
                    <a:pt x="134" y="157"/>
                  </a:cubicBezTo>
                  <a:close/>
                  <a:moveTo>
                    <a:pt x="133" y="167"/>
                  </a:moveTo>
                  <a:cubicBezTo>
                    <a:pt x="135" y="165"/>
                    <a:pt x="138" y="163"/>
                    <a:pt x="140" y="162"/>
                  </a:cubicBezTo>
                  <a:cubicBezTo>
                    <a:pt x="139" y="163"/>
                    <a:pt x="138" y="164"/>
                    <a:pt x="137" y="165"/>
                  </a:cubicBezTo>
                  <a:cubicBezTo>
                    <a:pt x="136" y="165"/>
                    <a:pt x="135" y="166"/>
                    <a:pt x="134" y="166"/>
                  </a:cubicBezTo>
                  <a:cubicBezTo>
                    <a:pt x="134" y="167"/>
                    <a:pt x="133" y="167"/>
                    <a:pt x="133" y="167"/>
                  </a:cubicBezTo>
                  <a:cubicBezTo>
                    <a:pt x="133" y="167"/>
                    <a:pt x="133" y="167"/>
                    <a:pt x="133" y="167"/>
                  </a:cubicBezTo>
                  <a:close/>
                  <a:moveTo>
                    <a:pt x="138" y="160"/>
                  </a:moveTo>
                  <a:cubicBezTo>
                    <a:pt x="137" y="160"/>
                    <a:pt x="137" y="161"/>
                    <a:pt x="137" y="161"/>
                  </a:cubicBezTo>
                  <a:cubicBezTo>
                    <a:pt x="137" y="160"/>
                    <a:pt x="137" y="160"/>
                    <a:pt x="137" y="160"/>
                  </a:cubicBezTo>
                  <a:cubicBezTo>
                    <a:pt x="137" y="160"/>
                    <a:pt x="137" y="160"/>
                    <a:pt x="137" y="160"/>
                  </a:cubicBezTo>
                  <a:cubicBezTo>
                    <a:pt x="139" y="159"/>
                    <a:pt x="140" y="158"/>
                    <a:pt x="142" y="157"/>
                  </a:cubicBezTo>
                  <a:cubicBezTo>
                    <a:pt x="142" y="157"/>
                    <a:pt x="142" y="158"/>
                    <a:pt x="142" y="158"/>
                  </a:cubicBezTo>
                  <a:cubicBezTo>
                    <a:pt x="140" y="159"/>
                    <a:pt x="139" y="160"/>
                    <a:pt x="138" y="160"/>
                  </a:cubicBezTo>
                  <a:close/>
                  <a:moveTo>
                    <a:pt x="143" y="160"/>
                  </a:moveTo>
                  <a:cubicBezTo>
                    <a:pt x="145" y="159"/>
                    <a:pt x="148" y="158"/>
                    <a:pt x="150" y="157"/>
                  </a:cubicBezTo>
                  <a:cubicBezTo>
                    <a:pt x="149" y="158"/>
                    <a:pt x="148" y="159"/>
                    <a:pt x="147" y="160"/>
                  </a:cubicBezTo>
                  <a:cubicBezTo>
                    <a:pt x="145" y="161"/>
                    <a:pt x="143" y="162"/>
                    <a:pt x="141" y="163"/>
                  </a:cubicBezTo>
                  <a:cubicBezTo>
                    <a:pt x="142" y="162"/>
                    <a:pt x="142" y="161"/>
                    <a:pt x="143" y="160"/>
                  </a:cubicBezTo>
                  <a:close/>
                  <a:moveTo>
                    <a:pt x="147" y="162"/>
                  </a:moveTo>
                  <a:cubicBezTo>
                    <a:pt x="148" y="161"/>
                    <a:pt x="149" y="161"/>
                    <a:pt x="150" y="160"/>
                  </a:cubicBezTo>
                  <a:cubicBezTo>
                    <a:pt x="150" y="161"/>
                    <a:pt x="149" y="161"/>
                    <a:pt x="149" y="162"/>
                  </a:cubicBezTo>
                  <a:cubicBezTo>
                    <a:pt x="148" y="162"/>
                    <a:pt x="147" y="162"/>
                    <a:pt x="146" y="163"/>
                  </a:cubicBezTo>
                  <a:cubicBezTo>
                    <a:pt x="146" y="162"/>
                    <a:pt x="147" y="162"/>
                    <a:pt x="147" y="162"/>
                  </a:cubicBezTo>
                  <a:close/>
                  <a:moveTo>
                    <a:pt x="150" y="163"/>
                  </a:moveTo>
                  <a:cubicBezTo>
                    <a:pt x="150" y="163"/>
                    <a:pt x="151" y="163"/>
                    <a:pt x="152" y="162"/>
                  </a:cubicBezTo>
                  <a:cubicBezTo>
                    <a:pt x="150" y="164"/>
                    <a:pt x="148" y="166"/>
                    <a:pt x="146" y="168"/>
                  </a:cubicBezTo>
                  <a:cubicBezTo>
                    <a:pt x="147" y="166"/>
                    <a:pt x="148" y="165"/>
                    <a:pt x="150" y="163"/>
                  </a:cubicBezTo>
                  <a:close/>
                  <a:moveTo>
                    <a:pt x="146" y="157"/>
                  </a:moveTo>
                  <a:cubicBezTo>
                    <a:pt x="146" y="157"/>
                    <a:pt x="146" y="157"/>
                    <a:pt x="146" y="157"/>
                  </a:cubicBezTo>
                  <a:cubicBezTo>
                    <a:pt x="147" y="156"/>
                    <a:pt x="149" y="155"/>
                    <a:pt x="150" y="153"/>
                  </a:cubicBezTo>
                  <a:cubicBezTo>
                    <a:pt x="152" y="153"/>
                    <a:pt x="153" y="152"/>
                    <a:pt x="155" y="151"/>
                  </a:cubicBezTo>
                  <a:cubicBezTo>
                    <a:pt x="155" y="151"/>
                    <a:pt x="155" y="151"/>
                    <a:pt x="156" y="151"/>
                  </a:cubicBezTo>
                  <a:cubicBezTo>
                    <a:pt x="156" y="152"/>
                    <a:pt x="155" y="152"/>
                    <a:pt x="155" y="152"/>
                  </a:cubicBezTo>
                  <a:cubicBezTo>
                    <a:pt x="152" y="154"/>
                    <a:pt x="149" y="156"/>
                    <a:pt x="146" y="157"/>
                  </a:cubicBezTo>
                  <a:close/>
                  <a:moveTo>
                    <a:pt x="154" y="158"/>
                  </a:moveTo>
                  <a:cubicBezTo>
                    <a:pt x="155" y="158"/>
                    <a:pt x="156" y="157"/>
                    <a:pt x="157" y="157"/>
                  </a:cubicBezTo>
                  <a:cubicBezTo>
                    <a:pt x="157" y="157"/>
                    <a:pt x="156" y="158"/>
                    <a:pt x="155" y="159"/>
                  </a:cubicBezTo>
                  <a:cubicBezTo>
                    <a:pt x="154" y="159"/>
                    <a:pt x="153" y="160"/>
                    <a:pt x="152" y="160"/>
                  </a:cubicBezTo>
                  <a:cubicBezTo>
                    <a:pt x="153" y="160"/>
                    <a:pt x="153" y="159"/>
                    <a:pt x="154" y="158"/>
                  </a:cubicBezTo>
                  <a:close/>
                  <a:moveTo>
                    <a:pt x="157" y="155"/>
                  </a:moveTo>
                  <a:cubicBezTo>
                    <a:pt x="158" y="154"/>
                    <a:pt x="159" y="153"/>
                    <a:pt x="160" y="151"/>
                  </a:cubicBezTo>
                  <a:cubicBezTo>
                    <a:pt x="162" y="150"/>
                    <a:pt x="164" y="149"/>
                    <a:pt x="166" y="147"/>
                  </a:cubicBezTo>
                  <a:cubicBezTo>
                    <a:pt x="165" y="149"/>
                    <a:pt x="163" y="151"/>
                    <a:pt x="161" y="153"/>
                  </a:cubicBezTo>
                  <a:cubicBezTo>
                    <a:pt x="160" y="153"/>
                    <a:pt x="158" y="154"/>
                    <a:pt x="157" y="155"/>
                  </a:cubicBezTo>
                  <a:close/>
                  <a:moveTo>
                    <a:pt x="162" y="154"/>
                  </a:moveTo>
                  <a:cubicBezTo>
                    <a:pt x="164" y="154"/>
                    <a:pt x="165" y="153"/>
                    <a:pt x="167" y="152"/>
                  </a:cubicBezTo>
                  <a:cubicBezTo>
                    <a:pt x="167" y="153"/>
                    <a:pt x="167" y="153"/>
                    <a:pt x="167" y="153"/>
                  </a:cubicBezTo>
                  <a:cubicBezTo>
                    <a:pt x="165" y="154"/>
                    <a:pt x="164" y="155"/>
                    <a:pt x="163" y="156"/>
                  </a:cubicBezTo>
                  <a:cubicBezTo>
                    <a:pt x="162" y="156"/>
                    <a:pt x="161" y="157"/>
                    <a:pt x="160" y="157"/>
                  </a:cubicBezTo>
                  <a:cubicBezTo>
                    <a:pt x="161" y="156"/>
                    <a:pt x="162" y="155"/>
                    <a:pt x="162" y="154"/>
                  </a:cubicBezTo>
                  <a:close/>
                  <a:moveTo>
                    <a:pt x="164" y="159"/>
                  </a:moveTo>
                  <a:cubicBezTo>
                    <a:pt x="165" y="158"/>
                    <a:pt x="166" y="157"/>
                    <a:pt x="167" y="156"/>
                  </a:cubicBezTo>
                  <a:cubicBezTo>
                    <a:pt x="167" y="156"/>
                    <a:pt x="167" y="156"/>
                    <a:pt x="168" y="156"/>
                  </a:cubicBezTo>
                  <a:cubicBezTo>
                    <a:pt x="166" y="157"/>
                    <a:pt x="164" y="159"/>
                    <a:pt x="162" y="161"/>
                  </a:cubicBezTo>
                  <a:cubicBezTo>
                    <a:pt x="163" y="160"/>
                    <a:pt x="163" y="160"/>
                    <a:pt x="164" y="159"/>
                  </a:cubicBezTo>
                  <a:close/>
                  <a:moveTo>
                    <a:pt x="169" y="156"/>
                  </a:moveTo>
                  <a:cubicBezTo>
                    <a:pt x="168" y="158"/>
                    <a:pt x="166" y="160"/>
                    <a:pt x="165" y="162"/>
                  </a:cubicBezTo>
                  <a:cubicBezTo>
                    <a:pt x="164" y="162"/>
                    <a:pt x="163" y="162"/>
                    <a:pt x="163" y="163"/>
                  </a:cubicBezTo>
                  <a:cubicBezTo>
                    <a:pt x="165" y="161"/>
                    <a:pt x="167" y="159"/>
                    <a:pt x="169" y="156"/>
                  </a:cubicBezTo>
                  <a:close/>
                  <a:moveTo>
                    <a:pt x="166" y="151"/>
                  </a:moveTo>
                  <a:cubicBezTo>
                    <a:pt x="169" y="147"/>
                    <a:pt x="173" y="144"/>
                    <a:pt x="176" y="140"/>
                  </a:cubicBezTo>
                  <a:cubicBezTo>
                    <a:pt x="177" y="140"/>
                    <a:pt x="177" y="140"/>
                    <a:pt x="178" y="139"/>
                  </a:cubicBezTo>
                  <a:cubicBezTo>
                    <a:pt x="177" y="140"/>
                    <a:pt x="177" y="140"/>
                    <a:pt x="177" y="141"/>
                  </a:cubicBezTo>
                  <a:cubicBezTo>
                    <a:pt x="174" y="144"/>
                    <a:pt x="172" y="146"/>
                    <a:pt x="170" y="149"/>
                  </a:cubicBezTo>
                  <a:cubicBezTo>
                    <a:pt x="168" y="150"/>
                    <a:pt x="167" y="150"/>
                    <a:pt x="166" y="151"/>
                  </a:cubicBezTo>
                  <a:close/>
                  <a:moveTo>
                    <a:pt x="177" y="151"/>
                  </a:moveTo>
                  <a:cubicBezTo>
                    <a:pt x="175" y="153"/>
                    <a:pt x="174" y="155"/>
                    <a:pt x="172" y="157"/>
                  </a:cubicBezTo>
                  <a:cubicBezTo>
                    <a:pt x="172" y="157"/>
                    <a:pt x="171" y="157"/>
                    <a:pt x="171" y="158"/>
                  </a:cubicBezTo>
                  <a:cubicBezTo>
                    <a:pt x="173" y="156"/>
                    <a:pt x="174" y="154"/>
                    <a:pt x="175" y="152"/>
                  </a:cubicBezTo>
                  <a:cubicBezTo>
                    <a:pt x="176" y="152"/>
                    <a:pt x="177" y="151"/>
                    <a:pt x="177" y="151"/>
                  </a:cubicBezTo>
                  <a:close/>
                  <a:moveTo>
                    <a:pt x="186" y="127"/>
                  </a:moveTo>
                  <a:cubicBezTo>
                    <a:pt x="186" y="126"/>
                    <a:pt x="187" y="126"/>
                    <a:pt x="187" y="125"/>
                  </a:cubicBezTo>
                  <a:cubicBezTo>
                    <a:pt x="189" y="124"/>
                    <a:pt x="191" y="123"/>
                    <a:pt x="193" y="122"/>
                  </a:cubicBezTo>
                  <a:cubicBezTo>
                    <a:pt x="193" y="122"/>
                    <a:pt x="193" y="122"/>
                    <a:pt x="193" y="122"/>
                  </a:cubicBezTo>
                  <a:cubicBezTo>
                    <a:pt x="191" y="124"/>
                    <a:pt x="188" y="125"/>
                    <a:pt x="186" y="127"/>
                  </a:cubicBezTo>
                  <a:close/>
                  <a:moveTo>
                    <a:pt x="198" y="122"/>
                  </a:moveTo>
                  <a:cubicBezTo>
                    <a:pt x="198" y="123"/>
                    <a:pt x="197" y="124"/>
                    <a:pt x="196" y="124"/>
                  </a:cubicBezTo>
                  <a:cubicBezTo>
                    <a:pt x="195" y="125"/>
                    <a:pt x="194" y="126"/>
                    <a:pt x="192" y="127"/>
                  </a:cubicBezTo>
                  <a:cubicBezTo>
                    <a:pt x="194" y="125"/>
                    <a:pt x="196" y="123"/>
                    <a:pt x="198" y="122"/>
                  </a:cubicBezTo>
                  <a:close/>
                  <a:moveTo>
                    <a:pt x="203" y="120"/>
                  </a:moveTo>
                  <a:cubicBezTo>
                    <a:pt x="204" y="119"/>
                    <a:pt x="204" y="119"/>
                    <a:pt x="204" y="118"/>
                  </a:cubicBezTo>
                  <a:cubicBezTo>
                    <a:pt x="205" y="118"/>
                    <a:pt x="205" y="118"/>
                    <a:pt x="206" y="117"/>
                  </a:cubicBezTo>
                  <a:cubicBezTo>
                    <a:pt x="205" y="118"/>
                    <a:pt x="204" y="119"/>
                    <a:pt x="203" y="120"/>
                  </a:cubicBezTo>
                  <a:close/>
                  <a:moveTo>
                    <a:pt x="207" y="110"/>
                  </a:moveTo>
                  <a:cubicBezTo>
                    <a:pt x="207" y="110"/>
                    <a:pt x="206" y="110"/>
                    <a:pt x="206" y="110"/>
                  </a:cubicBezTo>
                  <a:cubicBezTo>
                    <a:pt x="204" y="112"/>
                    <a:pt x="201" y="113"/>
                    <a:pt x="199" y="114"/>
                  </a:cubicBezTo>
                  <a:cubicBezTo>
                    <a:pt x="198" y="115"/>
                    <a:pt x="197" y="115"/>
                    <a:pt x="197" y="115"/>
                  </a:cubicBezTo>
                  <a:cubicBezTo>
                    <a:pt x="199" y="114"/>
                    <a:pt x="200" y="113"/>
                    <a:pt x="202" y="112"/>
                  </a:cubicBezTo>
                  <a:cubicBezTo>
                    <a:pt x="204" y="111"/>
                    <a:pt x="206" y="110"/>
                    <a:pt x="208" y="109"/>
                  </a:cubicBezTo>
                  <a:cubicBezTo>
                    <a:pt x="208" y="109"/>
                    <a:pt x="207" y="110"/>
                    <a:pt x="207" y="110"/>
                  </a:cubicBezTo>
                  <a:close/>
                  <a:moveTo>
                    <a:pt x="195" y="112"/>
                  </a:moveTo>
                  <a:cubicBezTo>
                    <a:pt x="194" y="112"/>
                    <a:pt x="194" y="112"/>
                    <a:pt x="193" y="112"/>
                  </a:cubicBezTo>
                  <a:cubicBezTo>
                    <a:pt x="194" y="112"/>
                    <a:pt x="194" y="111"/>
                    <a:pt x="195" y="110"/>
                  </a:cubicBezTo>
                  <a:cubicBezTo>
                    <a:pt x="196" y="109"/>
                    <a:pt x="198" y="108"/>
                    <a:pt x="199" y="106"/>
                  </a:cubicBezTo>
                  <a:cubicBezTo>
                    <a:pt x="199" y="106"/>
                    <a:pt x="199" y="106"/>
                    <a:pt x="199" y="106"/>
                  </a:cubicBezTo>
                  <a:cubicBezTo>
                    <a:pt x="198" y="108"/>
                    <a:pt x="197" y="110"/>
                    <a:pt x="195" y="112"/>
                  </a:cubicBezTo>
                  <a:close/>
                  <a:moveTo>
                    <a:pt x="193" y="106"/>
                  </a:moveTo>
                  <a:cubicBezTo>
                    <a:pt x="194" y="106"/>
                    <a:pt x="195" y="105"/>
                    <a:pt x="196" y="104"/>
                  </a:cubicBezTo>
                  <a:cubicBezTo>
                    <a:pt x="196" y="105"/>
                    <a:pt x="196" y="105"/>
                    <a:pt x="195" y="106"/>
                  </a:cubicBezTo>
                  <a:cubicBezTo>
                    <a:pt x="195" y="106"/>
                    <a:pt x="194" y="106"/>
                    <a:pt x="193" y="106"/>
                  </a:cubicBezTo>
                  <a:close/>
                  <a:moveTo>
                    <a:pt x="196" y="97"/>
                  </a:moveTo>
                  <a:cubicBezTo>
                    <a:pt x="196" y="97"/>
                    <a:pt x="195" y="97"/>
                    <a:pt x="195" y="98"/>
                  </a:cubicBezTo>
                  <a:cubicBezTo>
                    <a:pt x="193" y="98"/>
                    <a:pt x="191" y="99"/>
                    <a:pt x="189" y="100"/>
                  </a:cubicBezTo>
                  <a:cubicBezTo>
                    <a:pt x="190" y="100"/>
                    <a:pt x="190" y="99"/>
                    <a:pt x="191" y="98"/>
                  </a:cubicBezTo>
                  <a:cubicBezTo>
                    <a:pt x="193" y="97"/>
                    <a:pt x="195" y="96"/>
                    <a:pt x="197" y="95"/>
                  </a:cubicBezTo>
                  <a:cubicBezTo>
                    <a:pt x="196" y="96"/>
                    <a:pt x="196" y="97"/>
                    <a:pt x="196" y="97"/>
                  </a:cubicBezTo>
                  <a:close/>
                  <a:moveTo>
                    <a:pt x="195" y="92"/>
                  </a:moveTo>
                  <a:cubicBezTo>
                    <a:pt x="192" y="94"/>
                    <a:pt x="189" y="95"/>
                    <a:pt x="187" y="97"/>
                  </a:cubicBezTo>
                  <a:cubicBezTo>
                    <a:pt x="187" y="96"/>
                    <a:pt x="188" y="96"/>
                    <a:pt x="189" y="95"/>
                  </a:cubicBezTo>
                  <a:cubicBezTo>
                    <a:pt x="191" y="94"/>
                    <a:pt x="193" y="93"/>
                    <a:pt x="196" y="92"/>
                  </a:cubicBezTo>
                  <a:cubicBezTo>
                    <a:pt x="196" y="92"/>
                    <a:pt x="195" y="92"/>
                    <a:pt x="195" y="92"/>
                  </a:cubicBezTo>
                  <a:close/>
                  <a:moveTo>
                    <a:pt x="190" y="89"/>
                  </a:moveTo>
                  <a:cubicBezTo>
                    <a:pt x="189" y="90"/>
                    <a:pt x="188" y="90"/>
                    <a:pt x="187" y="91"/>
                  </a:cubicBezTo>
                  <a:cubicBezTo>
                    <a:pt x="189" y="90"/>
                    <a:pt x="190" y="89"/>
                    <a:pt x="191" y="88"/>
                  </a:cubicBezTo>
                  <a:lnTo>
                    <a:pt x="190" y="89"/>
                  </a:lnTo>
                  <a:close/>
                  <a:moveTo>
                    <a:pt x="190" y="86"/>
                  </a:moveTo>
                  <a:cubicBezTo>
                    <a:pt x="189" y="87"/>
                    <a:pt x="187" y="87"/>
                    <a:pt x="186" y="88"/>
                  </a:cubicBezTo>
                  <a:cubicBezTo>
                    <a:pt x="187" y="87"/>
                    <a:pt x="187" y="86"/>
                    <a:pt x="188" y="86"/>
                  </a:cubicBezTo>
                  <a:cubicBezTo>
                    <a:pt x="190" y="84"/>
                    <a:pt x="193" y="83"/>
                    <a:pt x="195" y="82"/>
                  </a:cubicBezTo>
                  <a:cubicBezTo>
                    <a:pt x="195" y="82"/>
                    <a:pt x="195" y="82"/>
                    <a:pt x="195" y="82"/>
                  </a:cubicBezTo>
                  <a:cubicBezTo>
                    <a:pt x="193" y="84"/>
                    <a:pt x="192" y="85"/>
                    <a:pt x="190" y="86"/>
                  </a:cubicBezTo>
                  <a:close/>
                  <a:moveTo>
                    <a:pt x="195" y="86"/>
                  </a:moveTo>
                  <a:cubicBezTo>
                    <a:pt x="196" y="85"/>
                    <a:pt x="197" y="85"/>
                    <a:pt x="199" y="84"/>
                  </a:cubicBezTo>
                  <a:cubicBezTo>
                    <a:pt x="198" y="85"/>
                    <a:pt x="197" y="86"/>
                    <a:pt x="196" y="87"/>
                  </a:cubicBezTo>
                  <a:cubicBezTo>
                    <a:pt x="195" y="87"/>
                    <a:pt x="195" y="87"/>
                    <a:pt x="194" y="87"/>
                  </a:cubicBezTo>
                  <a:cubicBezTo>
                    <a:pt x="195" y="87"/>
                    <a:pt x="195" y="87"/>
                    <a:pt x="195" y="86"/>
                  </a:cubicBezTo>
                  <a:close/>
                  <a:moveTo>
                    <a:pt x="187" y="80"/>
                  </a:moveTo>
                  <a:cubicBezTo>
                    <a:pt x="185" y="81"/>
                    <a:pt x="182" y="82"/>
                    <a:pt x="179" y="83"/>
                  </a:cubicBezTo>
                  <a:cubicBezTo>
                    <a:pt x="179" y="82"/>
                    <a:pt x="179" y="82"/>
                    <a:pt x="179" y="82"/>
                  </a:cubicBezTo>
                  <a:cubicBezTo>
                    <a:pt x="182" y="81"/>
                    <a:pt x="184" y="80"/>
                    <a:pt x="187" y="79"/>
                  </a:cubicBezTo>
                  <a:cubicBezTo>
                    <a:pt x="189" y="78"/>
                    <a:pt x="191" y="77"/>
                    <a:pt x="192" y="76"/>
                  </a:cubicBezTo>
                  <a:cubicBezTo>
                    <a:pt x="191" y="78"/>
                    <a:pt x="189" y="79"/>
                    <a:pt x="187" y="80"/>
                  </a:cubicBezTo>
                  <a:close/>
                  <a:moveTo>
                    <a:pt x="179" y="85"/>
                  </a:moveTo>
                  <a:cubicBezTo>
                    <a:pt x="178" y="85"/>
                    <a:pt x="177" y="86"/>
                    <a:pt x="177" y="86"/>
                  </a:cubicBezTo>
                  <a:cubicBezTo>
                    <a:pt x="177" y="86"/>
                    <a:pt x="177" y="85"/>
                    <a:pt x="177" y="85"/>
                  </a:cubicBezTo>
                  <a:cubicBezTo>
                    <a:pt x="178" y="85"/>
                    <a:pt x="179" y="85"/>
                    <a:pt x="179" y="85"/>
                  </a:cubicBezTo>
                  <a:close/>
                  <a:moveTo>
                    <a:pt x="175" y="84"/>
                  </a:moveTo>
                  <a:cubicBezTo>
                    <a:pt x="174" y="84"/>
                    <a:pt x="172" y="84"/>
                    <a:pt x="171" y="85"/>
                  </a:cubicBezTo>
                  <a:cubicBezTo>
                    <a:pt x="171" y="84"/>
                    <a:pt x="172" y="84"/>
                    <a:pt x="173" y="83"/>
                  </a:cubicBezTo>
                  <a:cubicBezTo>
                    <a:pt x="174" y="83"/>
                    <a:pt x="175" y="83"/>
                    <a:pt x="177" y="82"/>
                  </a:cubicBezTo>
                  <a:cubicBezTo>
                    <a:pt x="176" y="83"/>
                    <a:pt x="176" y="83"/>
                    <a:pt x="175" y="84"/>
                  </a:cubicBezTo>
                  <a:close/>
                  <a:moveTo>
                    <a:pt x="172" y="81"/>
                  </a:moveTo>
                  <a:cubicBezTo>
                    <a:pt x="172" y="81"/>
                    <a:pt x="172" y="81"/>
                    <a:pt x="171" y="82"/>
                  </a:cubicBezTo>
                  <a:cubicBezTo>
                    <a:pt x="172" y="81"/>
                    <a:pt x="173" y="80"/>
                    <a:pt x="174" y="79"/>
                  </a:cubicBezTo>
                  <a:cubicBezTo>
                    <a:pt x="174" y="79"/>
                    <a:pt x="174" y="79"/>
                    <a:pt x="174" y="79"/>
                  </a:cubicBezTo>
                  <a:cubicBezTo>
                    <a:pt x="176" y="78"/>
                    <a:pt x="178" y="78"/>
                    <a:pt x="179" y="77"/>
                  </a:cubicBezTo>
                  <a:cubicBezTo>
                    <a:pt x="177" y="78"/>
                    <a:pt x="174" y="80"/>
                    <a:pt x="172" y="81"/>
                  </a:cubicBezTo>
                  <a:close/>
                  <a:moveTo>
                    <a:pt x="177" y="74"/>
                  </a:moveTo>
                  <a:cubicBezTo>
                    <a:pt x="175" y="75"/>
                    <a:pt x="173" y="76"/>
                    <a:pt x="171" y="77"/>
                  </a:cubicBezTo>
                  <a:cubicBezTo>
                    <a:pt x="171" y="76"/>
                    <a:pt x="170" y="76"/>
                    <a:pt x="170" y="76"/>
                  </a:cubicBezTo>
                  <a:cubicBezTo>
                    <a:pt x="171" y="75"/>
                    <a:pt x="172" y="75"/>
                    <a:pt x="173" y="74"/>
                  </a:cubicBezTo>
                  <a:cubicBezTo>
                    <a:pt x="176" y="73"/>
                    <a:pt x="178" y="72"/>
                    <a:pt x="180" y="72"/>
                  </a:cubicBezTo>
                  <a:cubicBezTo>
                    <a:pt x="179" y="73"/>
                    <a:pt x="178" y="73"/>
                    <a:pt x="177" y="74"/>
                  </a:cubicBezTo>
                  <a:close/>
                  <a:moveTo>
                    <a:pt x="172" y="86"/>
                  </a:moveTo>
                  <a:cubicBezTo>
                    <a:pt x="164" y="94"/>
                    <a:pt x="155" y="102"/>
                    <a:pt x="147" y="110"/>
                  </a:cubicBezTo>
                  <a:cubicBezTo>
                    <a:pt x="143" y="112"/>
                    <a:pt x="139" y="114"/>
                    <a:pt x="135" y="116"/>
                  </a:cubicBezTo>
                  <a:cubicBezTo>
                    <a:pt x="137" y="114"/>
                    <a:pt x="139" y="112"/>
                    <a:pt x="141" y="110"/>
                  </a:cubicBezTo>
                  <a:cubicBezTo>
                    <a:pt x="147" y="104"/>
                    <a:pt x="154" y="99"/>
                    <a:pt x="160" y="93"/>
                  </a:cubicBezTo>
                  <a:cubicBezTo>
                    <a:pt x="162" y="91"/>
                    <a:pt x="164" y="88"/>
                    <a:pt x="167" y="86"/>
                  </a:cubicBezTo>
                  <a:cubicBezTo>
                    <a:pt x="167" y="87"/>
                    <a:pt x="167" y="87"/>
                    <a:pt x="167" y="87"/>
                  </a:cubicBezTo>
                  <a:cubicBezTo>
                    <a:pt x="169" y="87"/>
                    <a:pt x="171" y="86"/>
                    <a:pt x="172" y="86"/>
                  </a:cubicBezTo>
                  <a:close/>
                  <a:moveTo>
                    <a:pt x="168" y="82"/>
                  </a:moveTo>
                  <a:cubicBezTo>
                    <a:pt x="167" y="82"/>
                    <a:pt x="167" y="83"/>
                    <a:pt x="167" y="83"/>
                  </a:cubicBezTo>
                  <a:cubicBezTo>
                    <a:pt x="160" y="90"/>
                    <a:pt x="152" y="97"/>
                    <a:pt x="145" y="104"/>
                  </a:cubicBezTo>
                  <a:cubicBezTo>
                    <a:pt x="152" y="97"/>
                    <a:pt x="160" y="89"/>
                    <a:pt x="167" y="81"/>
                  </a:cubicBezTo>
                  <a:cubicBezTo>
                    <a:pt x="168" y="81"/>
                    <a:pt x="168" y="81"/>
                    <a:pt x="169" y="81"/>
                  </a:cubicBezTo>
                  <a:cubicBezTo>
                    <a:pt x="168" y="81"/>
                    <a:pt x="168" y="81"/>
                    <a:pt x="168" y="82"/>
                  </a:cubicBezTo>
                  <a:close/>
                  <a:moveTo>
                    <a:pt x="167" y="72"/>
                  </a:moveTo>
                  <a:cubicBezTo>
                    <a:pt x="166" y="73"/>
                    <a:pt x="166" y="73"/>
                    <a:pt x="165" y="74"/>
                  </a:cubicBezTo>
                  <a:cubicBezTo>
                    <a:pt x="165" y="74"/>
                    <a:pt x="164" y="74"/>
                    <a:pt x="164" y="74"/>
                  </a:cubicBezTo>
                  <a:cubicBezTo>
                    <a:pt x="164" y="74"/>
                    <a:pt x="164" y="75"/>
                    <a:pt x="163" y="75"/>
                  </a:cubicBezTo>
                  <a:cubicBezTo>
                    <a:pt x="164" y="74"/>
                    <a:pt x="164" y="73"/>
                    <a:pt x="165" y="73"/>
                  </a:cubicBezTo>
                  <a:cubicBezTo>
                    <a:pt x="166" y="72"/>
                    <a:pt x="167" y="72"/>
                    <a:pt x="167" y="72"/>
                  </a:cubicBezTo>
                  <a:cubicBezTo>
                    <a:pt x="167" y="72"/>
                    <a:pt x="167" y="72"/>
                    <a:pt x="167" y="72"/>
                  </a:cubicBezTo>
                  <a:close/>
                  <a:moveTo>
                    <a:pt x="164" y="82"/>
                  </a:moveTo>
                  <a:cubicBezTo>
                    <a:pt x="159" y="87"/>
                    <a:pt x="155" y="91"/>
                    <a:pt x="150" y="96"/>
                  </a:cubicBezTo>
                  <a:cubicBezTo>
                    <a:pt x="150" y="96"/>
                    <a:pt x="150" y="96"/>
                    <a:pt x="150" y="96"/>
                  </a:cubicBezTo>
                  <a:cubicBezTo>
                    <a:pt x="147" y="97"/>
                    <a:pt x="145" y="99"/>
                    <a:pt x="142" y="100"/>
                  </a:cubicBezTo>
                  <a:cubicBezTo>
                    <a:pt x="146" y="97"/>
                    <a:pt x="149" y="93"/>
                    <a:pt x="152" y="90"/>
                  </a:cubicBezTo>
                  <a:cubicBezTo>
                    <a:pt x="155" y="87"/>
                    <a:pt x="159" y="85"/>
                    <a:pt x="163" y="82"/>
                  </a:cubicBezTo>
                  <a:cubicBezTo>
                    <a:pt x="163" y="82"/>
                    <a:pt x="163" y="82"/>
                    <a:pt x="164" y="82"/>
                  </a:cubicBezTo>
                  <a:close/>
                  <a:moveTo>
                    <a:pt x="159" y="78"/>
                  </a:moveTo>
                  <a:cubicBezTo>
                    <a:pt x="158" y="78"/>
                    <a:pt x="158" y="79"/>
                    <a:pt x="158" y="79"/>
                  </a:cubicBezTo>
                  <a:cubicBezTo>
                    <a:pt x="157" y="79"/>
                    <a:pt x="157" y="80"/>
                    <a:pt x="157" y="80"/>
                  </a:cubicBezTo>
                  <a:cubicBezTo>
                    <a:pt x="157" y="80"/>
                    <a:pt x="157" y="80"/>
                    <a:pt x="157" y="81"/>
                  </a:cubicBezTo>
                  <a:cubicBezTo>
                    <a:pt x="151" y="86"/>
                    <a:pt x="146" y="91"/>
                    <a:pt x="140" y="96"/>
                  </a:cubicBezTo>
                  <a:cubicBezTo>
                    <a:pt x="136" y="99"/>
                    <a:pt x="133" y="102"/>
                    <a:pt x="129" y="105"/>
                  </a:cubicBezTo>
                  <a:cubicBezTo>
                    <a:pt x="126" y="108"/>
                    <a:pt x="122" y="111"/>
                    <a:pt x="118" y="113"/>
                  </a:cubicBezTo>
                  <a:cubicBezTo>
                    <a:pt x="120" y="112"/>
                    <a:pt x="121" y="110"/>
                    <a:pt x="123" y="109"/>
                  </a:cubicBezTo>
                  <a:cubicBezTo>
                    <a:pt x="130" y="103"/>
                    <a:pt x="136" y="97"/>
                    <a:pt x="142" y="90"/>
                  </a:cubicBezTo>
                  <a:cubicBezTo>
                    <a:pt x="143" y="90"/>
                    <a:pt x="143" y="90"/>
                    <a:pt x="143" y="90"/>
                  </a:cubicBezTo>
                  <a:cubicBezTo>
                    <a:pt x="147" y="85"/>
                    <a:pt x="152" y="81"/>
                    <a:pt x="158" y="77"/>
                  </a:cubicBezTo>
                  <a:cubicBezTo>
                    <a:pt x="158" y="77"/>
                    <a:pt x="159" y="77"/>
                    <a:pt x="159" y="77"/>
                  </a:cubicBezTo>
                  <a:cubicBezTo>
                    <a:pt x="159" y="78"/>
                    <a:pt x="159" y="78"/>
                    <a:pt x="159" y="78"/>
                  </a:cubicBezTo>
                  <a:close/>
                  <a:moveTo>
                    <a:pt x="153" y="77"/>
                  </a:moveTo>
                  <a:cubicBezTo>
                    <a:pt x="153" y="77"/>
                    <a:pt x="153" y="77"/>
                    <a:pt x="153" y="77"/>
                  </a:cubicBezTo>
                  <a:cubicBezTo>
                    <a:pt x="149" y="81"/>
                    <a:pt x="145" y="84"/>
                    <a:pt x="141" y="87"/>
                  </a:cubicBezTo>
                  <a:cubicBezTo>
                    <a:pt x="142" y="85"/>
                    <a:pt x="143" y="84"/>
                    <a:pt x="144" y="83"/>
                  </a:cubicBezTo>
                  <a:cubicBezTo>
                    <a:pt x="144" y="82"/>
                    <a:pt x="144" y="82"/>
                    <a:pt x="143" y="82"/>
                  </a:cubicBezTo>
                  <a:cubicBezTo>
                    <a:pt x="142" y="82"/>
                    <a:pt x="141" y="82"/>
                    <a:pt x="140" y="82"/>
                  </a:cubicBezTo>
                  <a:cubicBezTo>
                    <a:pt x="142" y="79"/>
                    <a:pt x="145" y="77"/>
                    <a:pt x="148" y="74"/>
                  </a:cubicBezTo>
                  <a:cubicBezTo>
                    <a:pt x="148" y="75"/>
                    <a:pt x="149" y="75"/>
                    <a:pt x="149" y="75"/>
                  </a:cubicBezTo>
                  <a:cubicBezTo>
                    <a:pt x="151" y="75"/>
                    <a:pt x="152" y="75"/>
                    <a:pt x="154" y="75"/>
                  </a:cubicBezTo>
                  <a:cubicBezTo>
                    <a:pt x="154" y="75"/>
                    <a:pt x="153" y="75"/>
                    <a:pt x="153" y="76"/>
                  </a:cubicBezTo>
                  <a:cubicBezTo>
                    <a:pt x="152" y="76"/>
                    <a:pt x="152" y="77"/>
                    <a:pt x="153" y="77"/>
                  </a:cubicBezTo>
                  <a:close/>
                  <a:moveTo>
                    <a:pt x="138" y="78"/>
                  </a:moveTo>
                  <a:cubicBezTo>
                    <a:pt x="139" y="77"/>
                    <a:pt x="140" y="76"/>
                    <a:pt x="141" y="75"/>
                  </a:cubicBezTo>
                  <a:cubicBezTo>
                    <a:pt x="142" y="75"/>
                    <a:pt x="142" y="75"/>
                    <a:pt x="143" y="75"/>
                  </a:cubicBezTo>
                  <a:cubicBezTo>
                    <a:pt x="141" y="76"/>
                    <a:pt x="140" y="77"/>
                    <a:pt x="138" y="78"/>
                  </a:cubicBezTo>
                  <a:close/>
                  <a:moveTo>
                    <a:pt x="138" y="74"/>
                  </a:moveTo>
                  <a:cubicBezTo>
                    <a:pt x="137" y="74"/>
                    <a:pt x="137" y="74"/>
                    <a:pt x="136" y="74"/>
                  </a:cubicBezTo>
                  <a:cubicBezTo>
                    <a:pt x="138" y="73"/>
                    <a:pt x="140" y="72"/>
                    <a:pt x="142" y="70"/>
                  </a:cubicBezTo>
                  <a:cubicBezTo>
                    <a:pt x="141" y="72"/>
                    <a:pt x="139" y="73"/>
                    <a:pt x="138" y="74"/>
                  </a:cubicBezTo>
                  <a:close/>
                  <a:moveTo>
                    <a:pt x="139" y="76"/>
                  </a:moveTo>
                  <a:cubicBezTo>
                    <a:pt x="138" y="77"/>
                    <a:pt x="136" y="78"/>
                    <a:pt x="135" y="80"/>
                  </a:cubicBezTo>
                  <a:cubicBezTo>
                    <a:pt x="134" y="81"/>
                    <a:pt x="133" y="82"/>
                    <a:pt x="131" y="83"/>
                  </a:cubicBezTo>
                  <a:cubicBezTo>
                    <a:pt x="130" y="84"/>
                    <a:pt x="129" y="84"/>
                    <a:pt x="129" y="84"/>
                  </a:cubicBezTo>
                  <a:cubicBezTo>
                    <a:pt x="129" y="84"/>
                    <a:pt x="130" y="83"/>
                    <a:pt x="131" y="82"/>
                  </a:cubicBezTo>
                  <a:cubicBezTo>
                    <a:pt x="133" y="80"/>
                    <a:pt x="136" y="78"/>
                    <a:pt x="139" y="76"/>
                  </a:cubicBezTo>
                  <a:close/>
                  <a:moveTo>
                    <a:pt x="127" y="87"/>
                  </a:moveTo>
                  <a:cubicBezTo>
                    <a:pt x="125" y="89"/>
                    <a:pt x="122" y="91"/>
                    <a:pt x="120" y="92"/>
                  </a:cubicBezTo>
                  <a:cubicBezTo>
                    <a:pt x="121" y="91"/>
                    <a:pt x="123" y="90"/>
                    <a:pt x="124" y="88"/>
                  </a:cubicBezTo>
                  <a:cubicBezTo>
                    <a:pt x="125" y="88"/>
                    <a:pt x="126" y="87"/>
                    <a:pt x="127" y="87"/>
                  </a:cubicBezTo>
                  <a:close/>
                  <a:moveTo>
                    <a:pt x="127" y="78"/>
                  </a:moveTo>
                  <a:cubicBezTo>
                    <a:pt x="124" y="81"/>
                    <a:pt x="121" y="84"/>
                    <a:pt x="118" y="87"/>
                  </a:cubicBezTo>
                  <a:cubicBezTo>
                    <a:pt x="117" y="87"/>
                    <a:pt x="117" y="87"/>
                    <a:pt x="117" y="87"/>
                  </a:cubicBezTo>
                  <a:cubicBezTo>
                    <a:pt x="121" y="82"/>
                    <a:pt x="126" y="77"/>
                    <a:pt x="130" y="72"/>
                  </a:cubicBezTo>
                  <a:cubicBezTo>
                    <a:pt x="129" y="74"/>
                    <a:pt x="128" y="76"/>
                    <a:pt x="127" y="78"/>
                  </a:cubicBezTo>
                  <a:close/>
                  <a:moveTo>
                    <a:pt x="120" y="87"/>
                  </a:moveTo>
                  <a:cubicBezTo>
                    <a:pt x="118" y="88"/>
                    <a:pt x="117" y="90"/>
                    <a:pt x="115" y="92"/>
                  </a:cubicBezTo>
                  <a:cubicBezTo>
                    <a:pt x="114" y="92"/>
                    <a:pt x="114" y="93"/>
                    <a:pt x="113" y="93"/>
                  </a:cubicBezTo>
                  <a:cubicBezTo>
                    <a:pt x="114" y="92"/>
                    <a:pt x="115" y="91"/>
                    <a:pt x="116" y="90"/>
                  </a:cubicBezTo>
                  <a:cubicBezTo>
                    <a:pt x="117" y="89"/>
                    <a:pt x="119" y="88"/>
                    <a:pt x="120" y="87"/>
                  </a:cubicBezTo>
                  <a:close/>
                  <a:moveTo>
                    <a:pt x="128" y="89"/>
                  </a:moveTo>
                  <a:cubicBezTo>
                    <a:pt x="130" y="87"/>
                    <a:pt x="132" y="86"/>
                    <a:pt x="133" y="84"/>
                  </a:cubicBezTo>
                  <a:cubicBezTo>
                    <a:pt x="134" y="84"/>
                    <a:pt x="134" y="84"/>
                    <a:pt x="134" y="84"/>
                  </a:cubicBezTo>
                  <a:cubicBezTo>
                    <a:pt x="125" y="92"/>
                    <a:pt x="117" y="100"/>
                    <a:pt x="108" y="108"/>
                  </a:cubicBezTo>
                  <a:cubicBezTo>
                    <a:pt x="107" y="109"/>
                    <a:pt x="106" y="110"/>
                    <a:pt x="105" y="110"/>
                  </a:cubicBezTo>
                  <a:cubicBezTo>
                    <a:pt x="108" y="108"/>
                    <a:pt x="110" y="105"/>
                    <a:pt x="112" y="102"/>
                  </a:cubicBezTo>
                  <a:cubicBezTo>
                    <a:pt x="117" y="98"/>
                    <a:pt x="123" y="93"/>
                    <a:pt x="128" y="89"/>
                  </a:cubicBezTo>
                  <a:close/>
                  <a:moveTo>
                    <a:pt x="99" y="116"/>
                  </a:moveTo>
                  <a:cubicBezTo>
                    <a:pt x="98" y="116"/>
                    <a:pt x="98" y="116"/>
                    <a:pt x="97" y="117"/>
                  </a:cubicBezTo>
                  <a:cubicBezTo>
                    <a:pt x="97" y="117"/>
                    <a:pt x="96" y="117"/>
                    <a:pt x="95" y="116"/>
                  </a:cubicBezTo>
                  <a:cubicBezTo>
                    <a:pt x="96" y="115"/>
                    <a:pt x="97" y="113"/>
                    <a:pt x="98" y="112"/>
                  </a:cubicBezTo>
                  <a:cubicBezTo>
                    <a:pt x="101" y="110"/>
                    <a:pt x="104" y="108"/>
                    <a:pt x="107" y="106"/>
                  </a:cubicBezTo>
                  <a:cubicBezTo>
                    <a:pt x="104" y="109"/>
                    <a:pt x="102" y="112"/>
                    <a:pt x="99" y="116"/>
                  </a:cubicBezTo>
                  <a:close/>
                  <a:moveTo>
                    <a:pt x="99" y="107"/>
                  </a:moveTo>
                  <a:cubicBezTo>
                    <a:pt x="96" y="110"/>
                    <a:pt x="93" y="113"/>
                    <a:pt x="89" y="116"/>
                  </a:cubicBezTo>
                  <a:cubicBezTo>
                    <a:pt x="89" y="116"/>
                    <a:pt x="89" y="116"/>
                    <a:pt x="88" y="116"/>
                  </a:cubicBezTo>
                  <a:cubicBezTo>
                    <a:pt x="89" y="115"/>
                    <a:pt x="90" y="114"/>
                    <a:pt x="91" y="114"/>
                  </a:cubicBezTo>
                  <a:cubicBezTo>
                    <a:pt x="93" y="111"/>
                    <a:pt x="95" y="109"/>
                    <a:pt x="98" y="107"/>
                  </a:cubicBezTo>
                  <a:cubicBezTo>
                    <a:pt x="99" y="105"/>
                    <a:pt x="101" y="104"/>
                    <a:pt x="103" y="103"/>
                  </a:cubicBezTo>
                  <a:cubicBezTo>
                    <a:pt x="102" y="104"/>
                    <a:pt x="100" y="106"/>
                    <a:pt x="99" y="107"/>
                  </a:cubicBezTo>
                  <a:close/>
                  <a:moveTo>
                    <a:pt x="84" y="115"/>
                  </a:moveTo>
                  <a:cubicBezTo>
                    <a:pt x="83" y="116"/>
                    <a:pt x="83" y="116"/>
                    <a:pt x="82" y="116"/>
                  </a:cubicBezTo>
                  <a:cubicBezTo>
                    <a:pt x="84" y="113"/>
                    <a:pt x="87" y="110"/>
                    <a:pt x="89" y="107"/>
                  </a:cubicBezTo>
                  <a:cubicBezTo>
                    <a:pt x="87" y="110"/>
                    <a:pt x="85" y="112"/>
                    <a:pt x="84" y="115"/>
                  </a:cubicBezTo>
                  <a:close/>
                  <a:moveTo>
                    <a:pt x="56" y="130"/>
                  </a:moveTo>
                  <a:cubicBezTo>
                    <a:pt x="55" y="127"/>
                    <a:pt x="55" y="125"/>
                    <a:pt x="54" y="123"/>
                  </a:cubicBezTo>
                  <a:cubicBezTo>
                    <a:pt x="54" y="122"/>
                    <a:pt x="55" y="122"/>
                    <a:pt x="55" y="122"/>
                  </a:cubicBezTo>
                  <a:cubicBezTo>
                    <a:pt x="55" y="122"/>
                    <a:pt x="55" y="122"/>
                    <a:pt x="55" y="121"/>
                  </a:cubicBezTo>
                  <a:cubicBezTo>
                    <a:pt x="56" y="123"/>
                    <a:pt x="57" y="125"/>
                    <a:pt x="58" y="127"/>
                  </a:cubicBezTo>
                  <a:cubicBezTo>
                    <a:pt x="57" y="128"/>
                    <a:pt x="57" y="129"/>
                    <a:pt x="56" y="130"/>
                  </a:cubicBezTo>
                  <a:close/>
                  <a:moveTo>
                    <a:pt x="58" y="146"/>
                  </a:moveTo>
                  <a:cubicBezTo>
                    <a:pt x="58" y="145"/>
                    <a:pt x="58" y="145"/>
                    <a:pt x="59" y="145"/>
                  </a:cubicBezTo>
                  <a:cubicBezTo>
                    <a:pt x="59" y="145"/>
                    <a:pt x="59" y="145"/>
                    <a:pt x="59" y="146"/>
                  </a:cubicBezTo>
                  <a:cubicBezTo>
                    <a:pt x="58" y="146"/>
                    <a:pt x="58" y="147"/>
                    <a:pt x="58" y="148"/>
                  </a:cubicBezTo>
                  <a:cubicBezTo>
                    <a:pt x="57" y="148"/>
                    <a:pt x="57" y="147"/>
                    <a:pt x="57" y="147"/>
                  </a:cubicBezTo>
                  <a:cubicBezTo>
                    <a:pt x="57" y="146"/>
                    <a:pt x="58" y="146"/>
                    <a:pt x="58" y="146"/>
                  </a:cubicBezTo>
                  <a:close/>
                  <a:moveTo>
                    <a:pt x="56" y="142"/>
                  </a:moveTo>
                  <a:cubicBezTo>
                    <a:pt x="56" y="141"/>
                    <a:pt x="55" y="140"/>
                    <a:pt x="55" y="139"/>
                  </a:cubicBezTo>
                  <a:cubicBezTo>
                    <a:pt x="55" y="139"/>
                    <a:pt x="56" y="138"/>
                    <a:pt x="56" y="138"/>
                  </a:cubicBezTo>
                  <a:cubicBezTo>
                    <a:pt x="56" y="139"/>
                    <a:pt x="57" y="140"/>
                    <a:pt x="57" y="140"/>
                  </a:cubicBezTo>
                  <a:cubicBezTo>
                    <a:pt x="57" y="141"/>
                    <a:pt x="56" y="142"/>
                    <a:pt x="56" y="142"/>
                  </a:cubicBezTo>
                  <a:close/>
                  <a:moveTo>
                    <a:pt x="56" y="160"/>
                  </a:moveTo>
                  <a:cubicBezTo>
                    <a:pt x="56" y="161"/>
                    <a:pt x="56" y="161"/>
                    <a:pt x="56" y="161"/>
                  </a:cubicBezTo>
                  <a:cubicBezTo>
                    <a:pt x="56" y="162"/>
                    <a:pt x="55" y="162"/>
                    <a:pt x="55" y="162"/>
                  </a:cubicBezTo>
                  <a:cubicBezTo>
                    <a:pt x="55" y="162"/>
                    <a:pt x="55" y="161"/>
                    <a:pt x="55" y="161"/>
                  </a:cubicBezTo>
                  <a:cubicBezTo>
                    <a:pt x="55" y="161"/>
                    <a:pt x="56" y="161"/>
                    <a:pt x="56" y="160"/>
                  </a:cubicBezTo>
                  <a:close/>
                  <a:moveTo>
                    <a:pt x="55" y="103"/>
                  </a:moveTo>
                  <a:cubicBezTo>
                    <a:pt x="55" y="103"/>
                    <a:pt x="55" y="103"/>
                    <a:pt x="54" y="103"/>
                  </a:cubicBezTo>
                  <a:cubicBezTo>
                    <a:pt x="54" y="102"/>
                    <a:pt x="54" y="101"/>
                    <a:pt x="54" y="101"/>
                  </a:cubicBezTo>
                  <a:cubicBezTo>
                    <a:pt x="55" y="100"/>
                    <a:pt x="55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99"/>
                    <a:pt x="55" y="100"/>
                    <a:pt x="55" y="100"/>
                  </a:cubicBezTo>
                  <a:cubicBezTo>
                    <a:pt x="55" y="101"/>
                    <a:pt x="55" y="102"/>
                    <a:pt x="56" y="101"/>
                  </a:cubicBezTo>
                  <a:cubicBezTo>
                    <a:pt x="56" y="101"/>
                    <a:pt x="56" y="101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6" y="102"/>
                    <a:pt x="55" y="103"/>
                    <a:pt x="55" y="103"/>
                  </a:cubicBezTo>
                  <a:close/>
                  <a:moveTo>
                    <a:pt x="53" y="134"/>
                  </a:moveTo>
                  <a:cubicBezTo>
                    <a:pt x="53" y="131"/>
                    <a:pt x="52" y="129"/>
                    <a:pt x="51" y="127"/>
                  </a:cubicBezTo>
                  <a:cubicBezTo>
                    <a:pt x="51" y="127"/>
                    <a:pt x="51" y="126"/>
                    <a:pt x="52" y="126"/>
                  </a:cubicBezTo>
                  <a:cubicBezTo>
                    <a:pt x="52" y="128"/>
                    <a:pt x="53" y="130"/>
                    <a:pt x="54" y="132"/>
                  </a:cubicBezTo>
                  <a:cubicBezTo>
                    <a:pt x="54" y="133"/>
                    <a:pt x="54" y="133"/>
                    <a:pt x="53" y="134"/>
                  </a:cubicBezTo>
                  <a:close/>
                  <a:moveTo>
                    <a:pt x="53" y="146"/>
                  </a:moveTo>
                  <a:cubicBezTo>
                    <a:pt x="53" y="146"/>
                    <a:pt x="53" y="147"/>
                    <a:pt x="53" y="147"/>
                  </a:cubicBezTo>
                  <a:cubicBezTo>
                    <a:pt x="53" y="146"/>
                    <a:pt x="52" y="145"/>
                    <a:pt x="52" y="144"/>
                  </a:cubicBezTo>
                  <a:cubicBezTo>
                    <a:pt x="52" y="144"/>
                    <a:pt x="52" y="144"/>
                    <a:pt x="52" y="143"/>
                  </a:cubicBezTo>
                  <a:cubicBezTo>
                    <a:pt x="53" y="144"/>
                    <a:pt x="53" y="145"/>
                    <a:pt x="53" y="146"/>
                  </a:cubicBezTo>
                  <a:close/>
                  <a:moveTo>
                    <a:pt x="51" y="90"/>
                  </a:moveTo>
                  <a:cubicBezTo>
                    <a:pt x="51" y="90"/>
                    <a:pt x="51" y="91"/>
                    <a:pt x="50" y="91"/>
                  </a:cubicBezTo>
                  <a:cubicBezTo>
                    <a:pt x="50" y="92"/>
                    <a:pt x="49" y="92"/>
                    <a:pt x="49" y="92"/>
                  </a:cubicBezTo>
                  <a:cubicBezTo>
                    <a:pt x="50" y="92"/>
                    <a:pt x="50" y="91"/>
                    <a:pt x="51" y="90"/>
                  </a:cubicBezTo>
                  <a:close/>
                  <a:moveTo>
                    <a:pt x="50" y="88"/>
                  </a:moveTo>
                  <a:cubicBezTo>
                    <a:pt x="51" y="87"/>
                    <a:pt x="51" y="86"/>
                    <a:pt x="52" y="85"/>
                  </a:cubicBezTo>
                  <a:cubicBezTo>
                    <a:pt x="52" y="85"/>
                    <a:pt x="53" y="84"/>
                    <a:pt x="53" y="84"/>
                  </a:cubicBezTo>
                  <a:cubicBezTo>
                    <a:pt x="53" y="85"/>
                    <a:pt x="53" y="85"/>
                    <a:pt x="52" y="86"/>
                  </a:cubicBezTo>
                  <a:cubicBezTo>
                    <a:pt x="52" y="87"/>
                    <a:pt x="51" y="88"/>
                    <a:pt x="50" y="88"/>
                  </a:cubicBezTo>
                  <a:close/>
                  <a:moveTo>
                    <a:pt x="51" y="107"/>
                  </a:moveTo>
                  <a:cubicBezTo>
                    <a:pt x="50" y="108"/>
                    <a:pt x="48" y="109"/>
                    <a:pt x="47" y="109"/>
                  </a:cubicBezTo>
                  <a:cubicBezTo>
                    <a:pt x="47" y="109"/>
                    <a:pt x="47" y="109"/>
                    <a:pt x="47" y="109"/>
                  </a:cubicBezTo>
                  <a:cubicBezTo>
                    <a:pt x="48" y="108"/>
                    <a:pt x="49" y="106"/>
                    <a:pt x="50" y="105"/>
                  </a:cubicBezTo>
                  <a:cubicBezTo>
                    <a:pt x="50" y="106"/>
                    <a:pt x="51" y="106"/>
                    <a:pt x="51" y="107"/>
                  </a:cubicBezTo>
                  <a:close/>
                  <a:moveTo>
                    <a:pt x="50" y="110"/>
                  </a:moveTo>
                  <a:cubicBezTo>
                    <a:pt x="49" y="111"/>
                    <a:pt x="49" y="111"/>
                    <a:pt x="48" y="112"/>
                  </a:cubicBezTo>
                  <a:cubicBezTo>
                    <a:pt x="48" y="112"/>
                    <a:pt x="48" y="111"/>
                    <a:pt x="48" y="111"/>
                  </a:cubicBezTo>
                  <a:cubicBezTo>
                    <a:pt x="48" y="111"/>
                    <a:pt x="49" y="110"/>
                    <a:pt x="50" y="110"/>
                  </a:cubicBezTo>
                  <a:close/>
                  <a:moveTo>
                    <a:pt x="51" y="110"/>
                  </a:moveTo>
                  <a:cubicBezTo>
                    <a:pt x="51" y="111"/>
                    <a:pt x="51" y="112"/>
                    <a:pt x="51" y="112"/>
                  </a:cubicBezTo>
                  <a:cubicBezTo>
                    <a:pt x="51" y="113"/>
                    <a:pt x="50" y="113"/>
                    <a:pt x="49" y="114"/>
                  </a:cubicBezTo>
                  <a:cubicBezTo>
                    <a:pt x="50" y="113"/>
                    <a:pt x="51" y="112"/>
                    <a:pt x="51" y="110"/>
                  </a:cubicBezTo>
                  <a:close/>
                  <a:moveTo>
                    <a:pt x="54" y="110"/>
                  </a:moveTo>
                  <a:cubicBezTo>
                    <a:pt x="54" y="110"/>
                    <a:pt x="54" y="110"/>
                    <a:pt x="54" y="110"/>
                  </a:cubicBezTo>
                  <a:cubicBezTo>
                    <a:pt x="53" y="110"/>
                    <a:pt x="53" y="110"/>
                    <a:pt x="53" y="109"/>
                  </a:cubicBezTo>
                  <a:cubicBezTo>
                    <a:pt x="53" y="109"/>
                    <a:pt x="53" y="108"/>
                    <a:pt x="53" y="108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4" y="108"/>
                    <a:pt x="54" y="109"/>
                    <a:pt x="54" y="110"/>
                  </a:cubicBezTo>
                  <a:close/>
                  <a:moveTo>
                    <a:pt x="54" y="87"/>
                  </a:moveTo>
                  <a:cubicBezTo>
                    <a:pt x="54" y="87"/>
                    <a:pt x="54" y="87"/>
                    <a:pt x="54" y="87"/>
                  </a:cubicBezTo>
                  <a:cubicBezTo>
                    <a:pt x="55" y="86"/>
                    <a:pt x="55" y="86"/>
                    <a:pt x="56" y="85"/>
                  </a:cubicBezTo>
                  <a:cubicBezTo>
                    <a:pt x="55" y="86"/>
                    <a:pt x="55" y="87"/>
                    <a:pt x="54" y="88"/>
                  </a:cubicBezTo>
                  <a:cubicBezTo>
                    <a:pt x="54" y="88"/>
                    <a:pt x="54" y="88"/>
                    <a:pt x="54" y="87"/>
                  </a:cubicBezTo>
                  <a:close/>
                  <a:moveTo>
                    <a:pt x="54" y="96"/>
                  </a:moveTo>
                  <a:cubicBezTo>
                    <a:pt x="54" y="96"/>
                    <a:pt x="54" y="96"/>
                    <a:pt x="54" y="96"/>
                  </a:cubicBezTo>
                  <a:cubicBezTo>
                    <a:pt x="54" y="96"/>
                    <a:pt x="55" y="96"/>
                    <a:pt x="55" y="95"/>
                  </a:cubicBezTo>
                  <a:cubicBezTo>
                    <a:pt x="55" y="96"/>
                    <a:pt x="55" y="96"/>
                    <a:pt x="55" y="97"/>
                  </a:cubicBezTo>
                  <a:cubicBezTo>
                    <a:pt x="55" y="97"/>
                    <a:pt x="55" y="98"/>
                    <a:pt x="54" y="98"/>
                  </a:cubicBezTo>
                  <a:cubicBezTo>
                    <a:pt x="54" y="98"/>
                    <a:pt x="54" y="97"/>
                    <a:pt x="54" y="96"/>
                  </a:cubicBezTo>
                  <a:close/>
                  <a:moveTo>
                    <a:pt x="55" y="83"/>
                  </a:moveTo>
                  <a:cubicBezTo>
                    <a:pt x="56" y="82"/>
                    <a:pt x="56" y="82"/>
                    <a:pt x="56" y="81"/>
                  </a:cubicBezTo>
                  <a:cubicBezTo>
                    <a:pt x="58" y="80"/>
                    <a:pt x="60" y="78"/>
                    <a:pt x="61" y="76"/>
                  </a:cubicBezTo>
                  <a:cubicBezTo>
                    <a:pt x="61" y="77"/>
                    <a:pt x="61" y="77"/>
                    <a:pt x="60" y="78"/>
                  </a:cubicBezTo>
                  <a:cubicBezTo>
                    <a:pt x="59" y="80"/>
                    <a:pt x="57" y="81"/>
                    <a:pt x="55" y="83"/>
                  </a:cubicBezTo>
                  <a:close/>
                  <a:moveTo>
                    <a:pt x="88" y="57"/>
                  </a:moveTo>
                  <a:cubicBezTo>
                    <a:pt x="86" y="59"/>
                    <a:pt x="84" y="61"/>
                    <a:pt x="82" y="63"/>
                  </a:cubicBezTo>
                  <a:cubicBezTo>
                    <a:pt x="78" y="67"/>
                    <a:pt x="75" y="70"/>
                    <a:pt x="71" y="73"/>
                  </a:cubicBezTo>
                  <a:cubicBezTo>
                    <a:pt x="71" y="73"/>
                    <a:pt x="71" y="74"/>
                    <a:pt x="70" y="74"/>
                  </a:cubicBezTo>
                  <a:cubicBezTo>
                    <a:pt x="69" y="76"/>
                    <a:pt x="67" y="77"/>
                    <a:pt x="65" y="79"/>
                  </a:cubicBezTo>
                  <a:cubicBezTo>
                    <a:pt x="67" y="77"/>
                    <a:pt x="68" y="75"/>
                    <a:pt x="69" y="73"/>
                  </a:cubicBezTo>
                  <a:cubicBezTo>
                    <a:pt x="71" y="71"/>
                    <a:pt x="73" y="69"/>
                    <a:pt x="75" y="67"/>
                  </a:cubicBezTo>
                  <a:cubicBezTo>
                    <a:pt x="79" y="64"/>
                    <a:pt x="84" y="60"/>
                    <a:pt x="88" y="57"/>
                  </a:cubicBezTo>
                  <a:close/>
                  <a:moveTo>
                    <a:pt x="86" y="57"/>
                  </a:moveTo>
                  <a:cubicBezTo>
                    <a:pt x="87" y="55"/>
                    <a:pt x="89" y="54"/>
                    <a:pt x="90" y="53"/>
                  </a:cubicBezTo>
                  <a:cubicBezTo>
                    <a:pt x="90" y="53"/>
                    <a:pt x="90" y="53"/>
                    <a:pt x="90" y="54"/>
                  </a:cubicBezTo>
                  <a:cubicBezTo>
                    <a:pt x="88" y="55"/>
                    <a:pt x="87" y="56"/>
                    <a:pt x="86" y="57"/>
                  </a:cubicBezTo>
                  <a:close/>
                  <a:moveTo>
                    <a:pt x="105" y="58"/>
                  </a:moveTo>
                  <a:cubicBezTo>
                    <a:pt x="105" y="58"/>
                    <a:pt x="105" y="58"/>
                    <a:pt x="105" y="58"/>
                  </a:cubicBezTo>
                  <a:cubicBezTo>
                    <a:pt x="105" y="58"/>
                    <a:pt x="105" y="58"/>
                    <a:pt x="105" y="59"/>
                  </a:cubicBezTo>
                  <a:cubicBezTo>
                    <a:pt x="102" y="61"/>
                    <a:pt x="100" y="62"/>
                    <a:pt x="97" y="64"/>
                  </a:cubicBezTo>
                  <a:cubicBezTo>
                    <a:pt x="97" y="64"/>
                    <a:pt x="98" y="64"/>
                    <a:pt x="98" y="64"/>
                  </a:cubicBezTo>
                  <a:cubicBezTo>
                    <a:pt x="100" y="62"/>
                    <a:pt x="102" y="60"/>
                    <a:pt x="105" y="58"/>
                  </a:cubicBezTo>
                  <a:close/>
                  <a:moveTo>
                    <a:pt x="100" y="59"/>
                  </a:moveTo>
                  <a:cubicBezTo>
                    <a:pt x="100" y="59"/>
                    <a:pt x="100" y="58"/>
                    <a:pt x="101" y="58"/>
                  </a:cubicBezTo>
                  <a:cubicBezTo>
                    <a:pt x="102" y="57"/>
                    <a:pt x="103" y="57"/>
                    <a:pt x="104" y="56"/>
                  </a:cubicBezTo>
                  <a:cubicBezTo>
                    <a:pt x="103" y="57"/>
                    <a:pt x="101" y="58"/>
                    <a:pt x="100" y="59"/>
                  </a:cubicBezTo>
                  <a:close/>
                  <a:moveTo>
                    <a:pt x="86" y="81"/>
                  </a:moveTo>
                  <a:cubicBezTo>
                    <a:pt x="87" y="81"/>
                    <a:pt x="88" y="80"/>
                    <a:pt x="88" y="79"/>
                  </a:cubicBezTo>
                  <a:cubicBezTo>
                    <a:pt x="92" y="75"/>
                    <a:pt x="96" y="71"/>
                    <a:pt x="100" y="67"/>
                  </a:cubicBezTo>
                  <a:cubicBezTo>
                    <a:pt x="100" y="69"/>
                    <a:pt x="99" y="70"/>
                    <a:pt x="98" y="72"/>
                  </a:cubicBezTo>
                  <a:cubicBezTo>
                    <a:pt x="97" y="72"/>
                    <a:pt x="96" y="73"/>
                    <a:pt x="96" y="74"/>
                  </a:cubicBezTo>
                  <a:cubicBezTo>
                    <a:pt x="92" y="76"/>
                    <a:pt x="89" y="79"/>
                    <a:pt x="86" y="81"/>
                  </a:cubicBezTo>
                  <a:close/>
                  <a:moveTo>
                    <a:pt x="93" y="78"/>
                  </a:moveTo>
                  <a:cubicBezTo>
                    <a:pt x="90" y="81"/>
                    <a:pt x="87" y="84"/>
                    <a:pt x="85" y="86"/>
                  </a:cubicBezTo>
                  <a:cubicBezTo>
                    <a:pt x="85" y="86"/>
                    <a:pt x="85" y="85"/>
                    <a:pt x="85" y="85"/>
                  </a:cubicBezTo>
                  <a:cubicBezTo>
                    <a:pt x="86" y="84"/>
                    <a:pt x="88" y="83"/>
                    <a:pt x="89" y="82"/>
                  </a:cubicBezTo>
                  <a:cubicBezTo>
                    <a:pt x="90" y="80"/>
                    <a:pt x="92" y="79"/>
                    <a:pt x="93" y="78"/>
                  </a:cubicBezTo>
                  <a:close/>
                  <a:moveTo>
                    <a:pt x="92" y="73"/>
                  </a:moveTo>
                  <a:cubicBezTo>
                    <a:pt x="93" y="71"/>
                    <a:pt x="94" y="69"/>
                    <a:pt x="95" y="68"/>
                  </a:cubicBezTo>
                  <a:cubicBezTo>
                    <a:pt x="98" y="66"/>
                    <a:pt x="101" y="64"/>
                    <a:pt x="103" y="62"/>
                  </a:cubicBezTo>
                  <a:cubicBezTo>
                    <a:pt x="103" y="62"/>
                    <a:pt x="103" y="63"/>
                    <a:pt x="102" y="63"/>
                  </a:cubicBezTo>
                  <a:cubicBezTo>
                    <a:pt x="99" y="66"/>
                    <a:pt x="96" y="69"/>
                    <a:pt x="92" y="73"/>
                  </a:cubicBezTo>
                  <a:close/>
                  <a:moveTo>
                    <a:pt x="85" y="64"/>
                  </a:moveTo>
                  <a:cubicBezTo>
                    <a:pt x="84" y="65"/>
                    <a:pt x="83" y="66"/>
                    <a:pt x="82" y="66"/>
                  </a:cubicBezTo>
                  <a:cubicBezTo>
                    <a:pt x="82" y="66"/>
                    <a:pt x="82" y="66"/>
                    <a:pt x="82" y="66"/>
                  </a:cubicBezTo>
                  <a:cubicBezTo>
                    <a:pt x="83" y="65"/>
                    <a:pt x="84" y="64"/>
                    <a:pt x="85" y="64"/>
                  </a:cubicBezTo>
                  <a:cubicBezTo>
                    <a:pt x="85" y="64"/>
                    <a:pt x="85" y="64"/>
                    <a:pt x="85" y="64"/>
                  </a:cubicBezTo>
                  <a:close/>
                  <a:moveTo>
                    <a:pt x="89" y="65"/>
                  </a:moveTo>
                  <a:cubicBezTo>
                    <a:pt x="86" y="68"/>
                    <a:pt x="84" y="70"/>
                    <a:pt x="81" y="73"/>
                  </a:cubicBezTo>
                  <a:cubicBezTo>
                    <a:pt x="82" y="72"/>
                    <a:pt x="82" y="71"/>
                    <a:pt x="83" y="70"/>
                  </a:cubicBezTo>
                  <a:cubicBezTo>
                    <a:pt x="85" y="69"/>
                    <a:pt x="87" y="67"/>
                    <a:pt x="89" y="65"/>
                  </a:cubicBezTo>
                  <a:close/>
                  <a:moveTo>
                    <a:pt x="83" y="68"/>
                  </a:moveTo>
                  <a:cubicBezTo>
                    <a:pt x="82" y="68"/>
                    <a:pt x="82" y="68"/>
                    <a:pt x="82" y="69"/>
                  </a:cubicBezTo>
                  <a:cubicBezTo>
                    <a:pt x="81" y="70"/>
                    <a:pt x="79" y="71"/>
                    <a:pt x="78" y="72"/>
                  </a:cubicBezTo>
                  <a:cubicBezTo>
                    <a:pt x="78" y="71"/>
                    <a:pt x="79" y="71"/>
                    <a:pt x="79" y="70"/>
                  </a:cubicBezTo>
                  <a:cubicBezTo>
                    <a:pt x="80" y="69"/>
                    <a:pt x="81" y="69"/>
                    <a:pt x="83" y="68"/>
                  </a:cubicBezTo>
                  <a:close/>
                  <a:moveTo>
                    <a:pt x="78" y="74"/>
                  </a:moveTo>
                  <a:cubicBezTo>
                    <a:pt x="77" y="76"/>
                    <a:pt x="76" y="77"/>
                    <a:pt x="75" y="79"/>
                  </a:cubicBezTo>
                  <a:cubicBezTo>
                    <a:pt x="74" y="80"/>
                    <a:pt x="73" y="81"/>
                    <a:pt x="72" y="82"/>
                  </a:cubicBezTo>
                  <a:cubicBezTo>
                    <a:pt x="73" y="81"/>
                    <a:pt x="73" y="79"/>
                    <a:pt x="74" y="77"/>
                  </a:cubicBezTo>
                  <a:cubicBezTo>
                    <a:pt x="75" y="77"/>
                    <a:pt x="75" y="77"/>
                    <a:pt x="75" y="77"/>
                  </a:cubicBezTo>
                  <a:cubicBezTo>
                    <a:pt x="76" y="76"/>
                    <a:pt x="77" y="75"/>
                    <a:pt x="78" y="74"/>
                  </a:cubicBezTo>
                  <a:close/>
                  <a:moveTo>
                    <a:pt x="74" y="83"/>
                  </a:moveTo>
                  <a:cubicBezTo>
                    <a:pt x="76" y="81"/>
                    <a:pt x="79" y="78"/>
                    <a:pt x="82" y="76"/>
                  </a:cubicBezTo>
                  <a:cubicBezTo>
                    <a:pt x="82" y="76"/>
                    <a:pt x="82" y="77"/>
                    <a:pt x="82" y="77"/>
                  </a:cubicBezTo>
                  <a:cubicBezTo>
                    <a:pt x="78" y="80"/>
                    <a:pt x="75" y="82"/>
                    <a:pt x="72" y="85"/>
                  </a:cubicBezTo>
                  <a:cubicBezTo>
                    <a:pt x="72" y="84"/>
                    <a:pt x="73" y="84"/>
                    <a:pt x="74" y="83"/>
                  </a:cubicBezTo>
                  <a:close/>
                  <a:moveTo>
                    <a:pt x="81" y="75"/>
                  </a:moveTo>
                  <a:cubicBezTo>
                    <a:pt x="86" y="70"/>
                    <a:pt x="92" y="65"/>
                    <a:pt x="97" y="60"/>
                  </a:cubicBezTo>
                  <a:cubicBezTo>
                    <a:pt x="97" y="60"/>
                    <a:pt x="98" y="60"/>
                    <a:pt x="98" y="59"/>
                  </a:cubicBezTo>
                  <a:cubicBezTo>
                    <a:pt x="98" y="60"/>
                    <a:pt x="98" y="60"/>
                    <a:pt x="97" y="61"/>
                  </a:cubicBezTo>
                  <a:cubicBezTo>
                    <a:pt x="94" y="64"/>
                    <a:pt x="91" y="66"/>
                    <a:pt x="88" y="69"/>
                  </a:cubicBezTo>
                  <a:cubicBezTo>
                    <a:pt x="86" y="71"/>
                    <a:pt x="83" y="73"/>
                    <a:pt x="81" y="75"/>
                  </a:cubicBezTo>
                  <a:close/>
                  <a:moveTo>
                    <a:pt x="90" y="70"/>
                  </a:moveTo>
                  <a:cubicBezTo>
                    <a:pt x="92" y="69"/>
                    <a:pt x="93" y="67"/>
                    <a:pt x="94" y="66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3" y="68"/>
                    <a:pt x="91" y="69"/>
                    <a:pt x="90" y="70"/>
                  </a:cubicBezTo>
                  <a:cubicBezTo>
                    <a:pt x="90" y="70"/>
                    <a:pt x="90" y="70"/>
                    <a:pt x="90" y="70"/>
                  </a:cubicBezTo>
                  <a:close/>
                  <a:moveTo>
                    <a:pt x="97" y="58"/>
                  </a:moveTo>
                  <a:cubicBezTo>
                    <a:pt x="93" y="60"/>
                    <a:pt x="89" y="63"/>
                    <a:pt x="86" y="66"/>
                  </a:cubicBezTo>
                  <a:cubicBezTo>
                    <a:pt x="86" y="66"/>
                    <a:pt x="86" y="65"/>
                    <a:pt x="86" y="65"/>
                  </a:cubicBezTo>
                  <a:cubicBezTo>
                    <a:pt x="90" y="62"/>
                    <a:pt x="95" y="59"/>
                    <a:pt x="99" y="56"/>
                  </a:cubicBezTo>
                  <a:cubicBezTo>
                    <a:pt x="98" y="57"/>
                    <a:pt x="98" y="57"/>
                    <a:pt x="97" y="58"/>
                  </a:cubicBezTo>
                  <a:close/>
                  <a:moveTo>
                    <a:pt x="70" y="69"/>
                  </a:moveTo>
                  <a:cubicBezTo>
                    <a:pt x="69" y="69"/>
                    <a:pt x="69" y="70"/>
                    <a:pt x="69" y="70"/>
                  </a:cubicBezTo>
                  <a:cubicBezTo>
                    <a:pt x="68" y="71"/>
                    <a:pt x="67" y="72"/>
                    <a:pt x="65" y="73"/>
                  </a:cubicBezTo>
                  <a:cubicBezTo>
                    <a:pt x="66" y="73"/>
                    <a:pt x="66" y="72"/>
                    <a:pt x="66" y="72"/>
                  </a:cubicBezTo>
                  <a:cubicBezTo>
                    <a:pt x="67" y="71"/>
                    <a:pt x="68" y="70"/>
                    <a:pt x="70" y="69"/>
                  </a:cubicBezTo>
                  <a:close/>
                  <a:moveTo>
                    <a:pt x="69" y="67"/>
                  </a:moveTo>
                  <a:cubicBezTo>
                    <a:pt x="70" y="66"/>
                    <a:pt x="71" y="64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3"/>
                    <a:pt x="72" y="64"/>
                    <a:pt x="72" y="65"/>
                  </a:cubicBezTo>
                  <a:cubicBezTo>
                    <a:pt x="71" y="66"/>
                    <a:pt x="70" y="67"/>
                    <a:pt x="69" y="67"/>
                  </a:cubicBezTo>
                  <a:close/>
                  <a:moveTo>
                    <a:pt x="73" y="67"/>
                  </a:moveTo>
                  <a:cubicBezTo>
                    <a:pt x="73" y="66"/>
                    <a:pt x="73" y="66"/>
                    <a:pt x="73" y="66"/>
                  </a:cubicBezTo>
                  <a:cubicBezTo>
                    <a:pt x="75" y="65"/>
                    <a:pt x="77" y="63"/>
                    <a:pt x="78" y="62"/>
                  </a:cubicBezTo>
                  <a:cubicBezTo>
                    <a:pt x="76" y="63"/>
                    <a:pt x="75" y="65"/>
                    <a:pt x="73" y="67"/>
                  </a:cubicBezTo>
                  <a:close/>
                  <a:moveTo>
                    <a:pt x="72" y="60"/>
                  </a:moveTo>
                  <a:cubicBezTo>
                    <a:pt x="71" y="61"/>
                    <a:pt x="69" y="63"/>
                    <a:pt x="68" y="65"/>
                  </a:cubicBezTo>
                  <a:cubicBezTo>
                    <a:pt x="65" y="67"/>
                    <a:pt x="62" y="70"/>
                    <a:pt x="59" y="73"/>
                  </a:cubicBezTo>
                  <a:cubicBezTo>
                    <a:pt x="60" y="72"/>
                    <a:pt x="61" y="70"/>
                    <a:pt x="62" y="69"/>
                  </a:cubicBezTo>
                  <a:cubicBezTo>
                    <a:pt x="66" y="65"/>
                    <a:pt x="70" y="61"/>
                    <a:pt x="75" y="57"/>
                  </a:cubicBezTo>
                  <a:cubicBezTo>
                    <a:pt x="74" y="58"/>
                    <a:pt x="73" y="59"/>
                    <a:pt x="72" y="60"/>
                  </a:cubicBezTo>
                  <a:close/>
                  <a:moveTo>
                    <a:pt x="60" y="68"/>
                  </a:moveTo>
                  <a:cubicBezTo>
                    <a:pt x="60" y="69"/>
                    <a:pt x="59" y="69"/>
                    <a:pt x="58" y="70"/>
                  </a:cubicBezTo>
                  <a:cubicBezTo>
                    <a:pt x="58" y="69"/>
                    <a:pt x="58" y="68"/>
                    <a:pt x="58" y="67"/>
                  </a:cubicBezTo>
                  <a:cubicBezTo>
                    <a:pt x="60" y="66"/>
                    <a:pt x="61" y="65"/>
                    <a:pt x="62" y="64"/>
                  </a:cubicBezTo>
                  <a:cubicBezTo>
                    <a:pt x="63" y="63"/>
                    <a:pt x="63" y="63"/>
                    <a:pt x="64" y="62"/>
                  </a:cubicBezTo>
                  <a:cubicBezTo>
                    <a:pt x="65" y="62"/>
                    <a:pt x="65" y="61"/>
                    <a:pt x="66" y="60"/>
                  </a:cubicBezTo>
                  <a:cubicBezTo>
                    <a:pt x="64" y="63"/>
                    <a:pt x="62" y="65"/>
                    <a:pt x="60" y="68"/>
                  </a:cubicBezTo>
                  <a:close/>
                  <a:moveTo>
                    <a:pt x="67" y="68"/>
                  </a:moveTo>
                  <a:cubicBezTo>
                    <a:pt x="66" y="69"/>
                    <a:pt x="65" y="70"/>
                    <a:pt x="64" y="72"/>
                  </a:cubicBezTo>
                  <a:cubicBezTo>
                    <a:pt x="62" y="74"/>
                    <a:pt x="59" y="76"/>
                    <a:pt x="57" y="79"/>
                  </a:cubicBezTo>
                  <a:cubicBezTo>
                    <a:pt x="57" y="79"/>
                    <a:pt x="57" y="79"/>
                    <a:pt x="57" y="78"/>
                  </a:cubicBezTo>
                  <a:cubicBezTo>
                    <a:pt x="60" y="75"/>
                    <a:pt x="63" y="72"/>
                    <a:pt x="67" y="68"/>
                  </a:cubicBezTo>
                  <a:close/>
                  <a:moveTo>
                    <a:pt x="64" y="77"/>
                  </a:moveTo>
                  <a:cubicBezTo>
                    <a:pt x="63" y="79"/>
                    <a:pt x="62" y="81"/>
                    <a:pt x="60" y="83"/>
                  </a:cubicBezTo>
                  <a:cubicBezTo>
                    <a:pt x="59" y="84"/>
                    <a:pt x="58" y="85"/>
                    <a:pt x="58" y="85"/>
                  </a:cubicBezTo>
                  <a:cubicBezTo>
                    <a:pt x="59" y="84"/>
                    <a:pt x="60" y="82"/>
                    <a:pt x="61" y="80"/>
                  </a:cubicBezTo>
                  <a:cubicBezTo>
                    <a:pt x="62" y="79"/>
                    <a:pt x="63" y="78"/>
                    <a:pt x="64" y="77"/>
                  </a:cubicBezTo>
                  <a:close/>
                  <a:moveTo>
                    <a:pt x="58" y="90"/>
                  </a:moveTo>
                  <a:cubicBezTo>
                    <a:pt x="58" y="90"/>
                    <a:pt x="58" y="89"/>
                    <a:pt x="59" y="88"/>
                  </a:cubicBezTo>
                  <a:cubicBezTo>
                    <a:pt x="59" y="88"/>
                    <a:pt x="59" y="88"/>
                    <a:pt x="59" y="88"/>
                  </a:cubicBezTo>
                  <a:cubicBezTo>
                    <a:pt x="59" y="88"/>
                    <a:pt x="60" y="88"/>
                    <a:pt x="60" y="87"/>
                  </a:cubicBezTo>
                  <a:cubicBezTo>
                    <a:pt x="60" y="87"/>
                    <a:pt x="60" y="87"/>
                    <a:pt x="60" y="87"/>
                  </a:cubicBezTo>
                  <a:cubicBezTo>
                    <a:pt x="62" y="85"/>
                    <a:pt x="64" y="82"/>
                    <a:pt x="67" y="80"/>
                  </a:cubicBezTo>
                  <a:cubicBezTo>
                    <a:pt x="70" y="78"/>
                    <a:pt x="72" y="75"/>
                    <a:pt x="75" y="73"/>
                  </a:cubicBezTo>
                  <a:cubicBezTo>
                    <a:pt x="75" y="74"/>
                    <a:pt x="74" y="75"/>
                    <a:pt x="74" y="76"/>
                  </a:cubicBezTo>
                  <a:cubicBezTo>
                    <a:pt x="68" y="81"/>
                    <a:pt x="63" y="86"/>
                    <a:pt x="57" y="91"/>
                  </a:cubicBezTo>
                  <a:cubicBezTo>
                    <a:pt x="57" y="91"/>
                    <a:pt x="58" y="90"/>
                    <a:pt x="58" y="90"/>
                  </a:cubicBezTo>
                  <a:close/>
                  <a:moveTo>
                    <a:pt x="67" y="115"/>
                  </a:moveTo>
                  <a:cubicBezTo>
                    <a:pt x="67" y="115"/>
                    <a:pt x="67" y="114"/>
                    <a:pt x="66" y="113"/>
                  </a:cubicBezTo>
                  <a:cubicBezTo>
                    <a:pt x="67" y="113"/>
                    <a:pt x="67" y="113"/>
                    <a:pt x="67" y="113"/>
                  </a:cubicBezTo>
                  <a:cubicBezTo>
                    <a:pt x="68" y="113"/>
                    <a:pt x="68" y="114"/>
                    <a:pt x="68" y="114"/>
                  </a:cubicBezTo>
                  <a:cubicBezTo>
                    <a:pt x="67" y="114"/>
                    <a:pt x="67" y="115"/>
                    <a:pt x="67" y="115"/>
                  </a:cubicBezTo>
                  <a:close/>
                  <a:moveTo>
                    <a:pt x="68" y="133"/>
                  </a:moveTo>
                  <a:cubicBezTo>
                    <a:pt x="67" y="134"/>
                    <a:pt x="67" y="135"/>
                    <a:pt x="66" y="135"/>
                  </a:cubicBezTo>
                  <a:cubicBezTo>
                    <a:pt x="66" y="135"/>
                    <a:pt x="66" y="135"/>
                    <a:pt x="66" y="135"/>
                  </a:cubicBezTo>
                  <a:cubicBezTo>
                    <a:pt x="66" y="134"/>
                    <a:pt x="67" y="134"/>
                    <a:pt x="67" y="133"/>
                  </a:cubicBezTo>
                  <a:cubicBezTo>
                    <a:pt x="67" y="133"/>
                    <a:pt x="67" y="133"/>
                    <a:pt x="67" y="133"/>
                  </a:cubicBezTo>
                  <a:cubicBezTo>
                    <a:pt x="67" y="133"/>
                    <a:pt x="67" y="133"/>
                    <a:pt x="68" y="133"/>
                  </a:cubicBezTo>
                  <a:close/>
                  <a:moveTo>
                    <a:pt x="64" y="150"/>
                  </a:moveTo>
                  <a:cubicBezTo>
                    <a:pt x="64" y="150"/>
                    <a:pt x="64" y="149"/>
                    <a:pt x="63" y="149"/>
                  </a:cubicBezTo>
                  <a:cubicBezTo>
                    <a:pt x="64" y="148"/>
                    <a:pt x="64" y="147"/>
                    <a:pt x="65" y="146"/>
                  </a:cubicBezTo>
                  <a:cubicBezTo>
                    <a:pt x="65" y="147"/>
                    <a:pt x="65" y="147"/>
                    <a:pt x="65" y="148"/>
                  </a:cubicBezTo>
                  <a:cubicBezTo>
                    <a:pt x="65" y="148"/>
                    <a:pt x="64" y="149"/>
                    <a:pt x="64" y="150"/>
                  </a:cubicBezTo>
                  <a:close/>
                  <a:moveTo>
                    <a:pt x="64" y="163"/>
                  </a:moveTo>
                  <a:cubicBezTo>
                    <a:pt x="64" y="163"/>
                    <a:pt x="64" y="163"/>
                    <a:pt x="63" y="163"/>
                  </a:cubicBezTo>
                  <a:cubicBezTo>
                    <a:pt x="63" y="163"/>
                    <a:pt x="63" y="163"/>
                    <a:pt x="63" y="163"/>
                  </a:cubicBezTo>
                  <a:cubicBezTo>
                    <a:pt x="63" y="162"/>
                    <a:pt x="64" y="162"/>
                    <a:pt x="64" y="162"/>
                  </a:cubicBezTo>
                  <a:cubicBezTo>
                    <a:pt x="64" y="162"/>
                    <a:pt x="64" y="162"/>
                    <a:pt x="64" y="163"/>
                  </a:cubicBezTo>
                  <a:close/>
                  <a:moveTo>
                    <a:pt x="65" y="122"/>
                  </a:moveTo>
                  <a:cubicBezTo>
                    <a:pt x="65" y="121"/>
                    <a:pt x="65" y="121"/>
                    <a:pt x="65" y="121"/>
                  </a:cubicBezTo>
                  <a:cubicBezTo>
                    <a:pt x="65" y="121"/>
                    <a:pt x="65" y="120"/>
                    <a:pt x="65" y="120"/>
                  </a:cubicBezTo>
                  <a:cubicBezTo>
                    <a:pt x="65" y="120"/>
                    <a:pt x="65" y="120"/>
                    <a:pt x="65" y="121"/>
                  </a:cubicBezTo>
                  <a:cubicBezTo>
                    <a:pt x="65" y="121"/>
                    <a:pt x="65" y="121"/>
                    <a:pt x="65" y="122"/>
                  </a:cubicBezTo>
                  <a:close/>
                  <a:moveTo>
                    <a:pt x="65" y="110"/>
                  </a:moveTo>
                  <a:cubicBezTo>
                    <a:pt x="66" y="109"/>
                    <a:pt x="66" y="109"/>
                    <a:pt x="67" y="108"/>
                  </a:cubicBezTo>
                  <a:cubicBezTo>
                    <a:pt x="67" y="109"/>
                    <a:pt x="67" y="110"/>
                    <a:pt x="67" y="111"/>
                  </a:cubicBezTo>
                  <a:cubicBezTo>
                    <a:pt x="67" y="111"/>
                    <a:pt x="66" y="111"/>
                    <a:pt x="66" y="112"/>
                  </a:cubicBezTo>
                  <a:cubicBezTo>
                    <a:pt x="66" y="111"/>
                    <a:pt x="66" y="110"/>
                    <a:pt x="65" y="110"/>
                  </a:cubicBezTo>
                  <a:close/>
                  <a:moveTo>
                    <a:pt x="67" y="86"/>
                  </a:moveTo>
                  <a:cubicBezTo>
                    <a:pt x="67" y="86"/>
                    <a:pt x="67" y="86"/>
                    <a:pt x="67" y="86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7" y="85"/>
                    <a:pt x="66" y="85"/>
                    <a:pt x="66" y="85"/>
                  </a:cubicBezTo>
                  <a:cubicBezTo>
                    <a:pt x="67" y="84"/>
                    <a:pt x="69" y="82"/>
                    <a:pt x="70" y="81"/>
                  </a:cubicBezTo>
                  <a:cubicBezTo>
                    <a:pt x="70" y="82"/>
                    <a:pt x="69" y="83"/>
                    <a:pt x="69" y="83"/>
                  </a:cubicBezTo>
                  <a:cubicBezTo>
                    <a:pt x="68" y="84"/>
                    <a:pt x="68" y="85"/>
                    <a:pt x="67" y="86"/>
                  </a:cubicBezTo>
                  <a:close/>
                  <a:moveTo>
                    <a:pt x="65" y="93"/>
                  </a:moveTo>
                  <a:cubicBezTo>
                    <a:pt x="66" y="94"/>
                    <a:pt x="66" y="96"/>
                    <a:pt x="66" y="97"/>
                  </a:cubicBezTo>
                  <a:cubicBezTo>
                    <a:pt x="65" y="98"/>
                    <a:pt x="64" y="98"/>
                    <a:pt x="63" y="99"/>
                  </a:cubicBezTo>
                  <a:cubicBezTo>
                    <a:pt x="63" y="97"/>
                    <a:pt x="63" y="97"/>
                    <a:pt x="63" y="97"/>
                  </a:cubicBezTo>
                  <a:cubicBezTo>
                    <a:pt x="64" y="96"/>
                    <a:pt x="65" y="94"/>
                    <a:pt x="65" y="93"/>
                  </a:cubicBezTo>
                  <a:cubicBezTo>
                    <a:pt x="65" y="93"/>
                    <a:pt x="65" y="93"/>
                    <a:pt x="65" y="93"/>
                  </a:cubicBezTo>
                  <a:close/>
                  <a:moveTo>
                    <a:pt x="63" y="131"/>
                  </a:moveTo>
                  <a:cubicBezTo>
                    <a:pt x="63" y="132"/>
                    <a:pt x="63" y="132"/>
                    <a:pt x="62" y="132"/>
                  </a:cubicBezTo>
                  <a:cubicBezTo>
                    <a:pt x="62" y="132"/>
                    <a:pt x="62" y="131"/>
                    <a:pt x="62" y="130"/>
                  </a:cubicBezTo>
                  <a:cubicBezTo>
                    <a:pt x="62" y="130"/>
                    <a:pt x="62" y="129"/>
                    <a:pt x="62" y="129"/>
                  </a:cubicBezTo>
                  <a:cubicBezTo>
                    <a:pt x="63" y="129"/>
                    <a:pt x="63" y="130"/>
                    <a:pt x="63" y="131"/>
                  </a:cubicBezTo>
                  <a:close/>
                  <a:moveTo>
                    <a:pt x="63" y="159"/>
                  </a:moveTo>
                  <a:cubicBezTo>
                    <a:pt x="63" y="159"/>
                    <a:pt x="63" y="159"/>
                    <a:pt x="63" y="159"/>
                  </a:cubicBezTo>
                  <a:cubicBezTo>
                    <a:pt x="63" y="160"/>
                    <a:pt x="62" y="160"/>
                    <a:pt x="62" y="161"/>
                  </a:cubicBezTo>
                  <a:cubicBezTo>
                    <a:pt x="62" y="160"/>
                    <a:pt x="62" y="160"/>
                    <a:pt x="62" y="160"/>
                  </a:cubicBezTo>
                  <a:cubicBezTo>
                    <a:pt x="62" y="159"/>
                    <a:pt x="63" y="159"/>
                    <a:pt x="63" y="159"/>
                  </a:cubicBezTo>
                  <a:close/>
                  <a:moveTo>
                    <a:pt x="64" y="168"/>
                  </a:moveTo>
                  <a:cubicBezTo>
                    <a:pt x="64" y="169"/>
                    <a:pt x="65" y="170"/>
                    <a:pt x="66" y="171"/>
                  </a:cubicBezTo>
                  <a:cubicBezTo>
                    <a:pt x="66" y="171"/>
                    <a:pt x="66" y="171"/>
                    <a:pt x="66" y="171"/>
                  </a:cubicBezTo>
                  <a:cubicBezTo>
                    <a:pt x="65" y="172"/>
                    <a:pt x="65" y="172"/>
                    <a:pt x="65" y="172"/>
                  </a:cubicBezTo>
                  <a:cubicBezTo>
                    <a:pt x="64" y="171"/>
                    <a:pt x="64" y="170"/>
                    <a:pt x="63" y="169"/>
                  </a:cubicBezTo>
                  <a:cubicBezTo>
                    <a:pt x="63" y="168"/>
                    <a:pt x="63" y="168"/>
                    <a:pt x="64" y="168"/>
                  </a:cubicBezTo>
                  <a:close/>
                  <a:moveTo>
                    <a:pt x="65" y="153"/>
                  </a:moveTo>
                  <a:cubicBezTo>
                    <a:pt x="65" y="153"/>
                    <a:pt x="65" y="152"/>
                    <a:pt x="64" y="152"/>
                  </a:cubicBezTo>
                  <a:cubicBezTo>
                    <a:pt x="65" y="151"/>
                    <a:pt x="65" y="151"/>
                    <a:pt x="66" y="150"/>
                  </a:cubicBezTo>
                  <a:cubicBezTo>
                    <a:pt x="66" y="151"/>
                    <a:pt x="66" y="152"/>
                    <a:pt x="66" y="153"/>
                  </a:cubicBezTo>
                  <a:cubicBezTo>
                    <a:pt x="66" y="153"/>
                    <a:pt x="65" y="153"/>
                    <a:pt x="65" y="153"/>
                  </a:cubicBezTo>
                  <a:close/>
                  <a:moveTo>
                    <a:pt x="66" y="124"/>
                  </a:moveTo>
                  <a:cubicBezTo>
                    <a:pt x="66" y="124"/>
                    <a:pt x="66" y="124"/>
                    <a:pt x="66" y="123"/>
                  </a:cubicBezTo>
                  <a:cubicBezTo>
                    <a:pt x="67" y="124"/>
                    <a:pt x="67" y="124"/>
                    <a:pt x="67" y="125"/>
                  </a:cubicBezTo>
                  <a:cubicBezTo>
                    <a:pt x="67" y="125"/>
                    <a:pt x="67" y="125"/>
                    <a:pt x="66" y="126"/>
                  </a:cubicBezTo>
                  <a:cubicBezTo>
                    <a:pt x="66" y="125"/>
                    <a:pt x="66" y="125"/>
                    <a:pt x="66" y="124"/>
                  </a:cubicBezTo>
                  <a:close/>
                  <a:moveTo>
                    <a:pt x="67" y="179"/>
                  </a:moveTo>
                  <a:cubicBezTo>
                    <a:pt x="67" y="179"/>
                    <a:pt x="67" y="179"/>
                    <a:pt x="67" y="179"/>
                  </a:cubicBezTo>
                  <a:cubicBezTo>
                    <a:pt x="67" y="180"/>
                    <a:pt x="68" y="180"/>
                    <a:pt x="68" y="179"/>
                  </a:cubicBezTo>
                  <a:cubicBezTo>
                    <a:pt x="68" y="179"/>
                    <a:pt x="68" y="179"/>
                    <a:pt x="68" y="179"/>
                  </a:cubicBezTo>
                  <a:cubicBezTo>
                    <a:pt x="68" y="180"/>
                    <a:pt x="67" y="180"/>
                    <a:pt x="67" y="180"/>
                  </a:cubicBezTo>
                  <a:cubicBezTo>
                    <a:pt x="67" y="180"/>
                    <a:pt x="66" y="179"/>
                    <a:pt x="66" y="178"/>
                  </a:cubicBezTo>
                  <a:cubicBezTo>
                    <a:pt x="66" y="179"/>
                    <a:pt x="66" y="179"/>
                    <a:pt x="67" y="179"/>
                  </a:cubicBezTo>
                  <a:close/>
                  <a:moveTo>
                    <a:pt x="67" y="170"/>
                  </a:moveTo>
                  <a:cubicBezTo>
                    <a:pt x="67" y="169"/>
                    <a:pt x="67" y="169"/>
                    <a:pt x="67" y="168"/>
                  </a:cubicBezTo>
                  <a:cubicBezTo>
                    <a:pt x="67" y="167"/>
                    <a:pt x="67" y="167"/>
                    <a:pt x="67" y="167"/>
                  </a:cubicBezTo>
                  <a:cubicBezTo>
                    <a:pt x="68" y="167"/>
                    <a:pt x="68" y="167"/>
                    <a:pt x="69" y="167"/>
                  </a:cubicBezTo>
                  <a:cubicBezTo>
                    <a:pt x="69" y="168"/>
                    <a:pt x="69" y="168"/>
                    <a:pt x="69" y="169"/>
                  </a:cubicBezTo>
                  <a:cubicBezTo>
                    <a:pt x="69" y="169"/>
                    <a:pt x="68" y="170"/>
                    <a:pt x="68" y="170"/>
                  </a:cubicBezTo>
                  <a:cubicBezTo>
                    <a:pt x="68" y="170"/>
                    <a:pt x="68" y="170"/>
                    <a:pt x="67" y="170"/>
                  </a:cubicBezTo>
                  <a:close/>
                  <a:moveTo>
                    <a:pt x="68" y="145"/>
                  </a:moveTo>
                  <a:cubicBezTo>
                    <a:pt x="68" y="144"/>
                    <a:pt x="68" y="144"/>
                    <a:pt x="68" y="143"/>
                  </a:cubicBezTo>
                  <a:cubicBezTo>
                    <a:pt x="69" y="143"/>
                    <a:pt x="70" y="142"/>
                    <a:pt x="71" y="142"/>
                  </a:cubicBezTo>
                  <a:cubicBezTo>
                    <a:pt x="71" y="142"/>
                    <a:pt x="71" y="142"/>
                    <a:pt x="71" y="142"/>
                  </a:cubicBezTo>
                  <a:cubicBezTo>
                    <a:pt x="70" y="143"/>
                    <a:pt x="69" y="144"/>
                    <a:pt x="68" y="145"/>
                  </a:cubicBezTo>
                  <a:close/>
                  <a:moveTo>
                    <a:pt x="68" y="90"/>
                  </a:moveTo>
                  <a:cubicBezTo>
                    <a:pt x="71" y="88"/>
                    <a:pt x="74" y="85"/>
                    <a:pt x="77" y="83"/>
                  </a:cubicBezTo>
                  <a:cubicBezTo>
                    <a:pt x="74" y="86"/>
                    <a:pt x="72" y="90"/>
                    <a:pt x="69" y="94"/>
                  </a:cubicBezTo>
                  <a:cubicBezTo>
                    <a:pt x="69" y="93"/>
                    <a:pt x="68" y="92"/>
                    <a:pt x="68" y="90"/>
                  </a:cubicBezTo>
                  <a:close/>
                  <a:moveTo>
                    <a:pt x="83" y="77"/>
                  </a:moveTo>
                  <a:cubicBezTo>
                    <a:pt x="86" y="75"/>
                    <a:pt x="89" y="73"/>
                    <a:pt x="92" y="71"/>
                  </a:cubicBezTo>
                  <a:cubicBezTo>
                    <a:pt x="90" y="73"/>
                    <a:pt x="89" y="75"/>
                    <a:pt x="87" y="78"/>
                  </a:cubicBezTo>
                  <a:cubicBezTo>
                    <a:pt x="83" y="82"/>
                    <a:pt x="78" y="86"/>
                    <a:pt x="74" y="90"/>
                  </a:cubicBezTo>
                  <a:cubicBezTo>
                    <a:pt x="77" y="86"/>
                    <a:pt x="80" y="82"/>
                    <a:pt x="83" y="77"/>
                  </a:cubicBezTo>
                  <a:close/>
                  <a:moveTo>
                    <a:pt x="78" y="104"/>
                  </a:moveTo>
                  <a:cubicBezTo>
                    <a:pt x="81" y="101"/>
                    <a:pt x="84" y="98"/>
                    <a:pt x="87" y="95"/>
                  </a:cubicBezTo>
                  <a:cubicBezTo>
                    <a:pt x="85" y="100"/>
                    <a:pt x="82" y="104"/>
                    <a:pt x="79" y="108"/>
                  </a:cubicBezTo>
                  <a:cubicBezTo>
                    <a:pt x="78" y="109"/>
                    <a:pt x="76" y="110"/>
                    <a:pt x="75" y="111"/>
                  </a:cubicBezTo>
                  <a:cubicBezTo>
                    <a:pt x="76" y="109"/>
                    <a:pt x="77" y="107"/>
                    <a:pt x="78" y="105"/>
                  </a:cubicBezTo>
                  <a:cubicBezTo>
                    <a:pt x="78" y="104"/>
                    <a:pt x="78" y="104"/>
                    <a:pt x="78" y="104"/>
                  </a:cubicBezTo>
                  <a:close/>
                  <a:moveTo>
                    <a:pt x="93" y="90"/>
                  </a:moveTo>
                  <a:cubicBezTo>
                    <a:pt x="97" y="87"/>
                    <a:pt x="100" y="84"/>
                    <a:pt x="103" y="80"/>
                  </a:cubicBezTo>
                  <a:cubicBezTo>
                    <a:pt x="104" y="80"/>
                    <a:pt x="104" y="80"/>
                    <a:pt x="104" y="80"/>
                  </a:cubicBezTo>
                  <a:cubicBezTo>
                    <a:pt x="99" y="86"/>
                    <a:pt x="93" y="93"/>
                    <a:pt x="87" y="99"/>
                  </a:cubicBezTo>
                  <a:cubicBezTo>
                    <a:pt x="87" y="100"/>
                    <a:pt x="86" y="101"/>
                    <a:pt x="85" y="102"/>
                  </a:cubicBezTo>
                  <a:cubicBezTo>
                    <a:pt x="88" y="98"/>
                    <a:pt x="90" y="94"/>
                    <a:pt x="93" y="90"/>
                  </a:cubicBezTo>
                  <a:close/>
                  <a:moveTo>
                    <a:pt x="101" y="79"/>
                  </a:moveTo>
                  <a:cubicBezTo>
                    <a:pt x="102" y="78"/>
                    <a:pt x="102" y="77"/>
                    <a:pt x="103" y="77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103" y="77"/>
                    <a:pt x="103" y="77"/>
                    <a:pt x="104" y="77"/>
                  </a:cubicBezTo>
                  <a:cubicBezTo>
                    <a:pt x="103" y="78"/>
                    <a:pt x="102" y="78"/>
                    <a:pt x="101" y="79"/>
                  </a:cubicBezTo>
                  <a:close/>
                  <a:moveTo>
                    <a:pt x="102" y="68"/>
                  </a:moveTo>
                  <a:cubicBezTo>
                    <a:pt x="103" y="67"/>
                    <a:pt x="103" y="65"/>
                    <a:pt x="104" y="64"/>
                  </a:cubicBezTo>
                  <a:cubicBezTo>
                    <a:pt x="108" y="61"/>
                    <a:pt x="112" y="57"/>
                    <a:pt x="116" y="54"/>
                  </a:cubicBezTo>
                  <a:cubicBezTo>
                    <a:pt x="116" y="54"/>
                    <a:pt x="116" y="55"/>
                    <a:pt x="116" y="55"/>
                  </a:cubicBezTo>
                  <a:cubicBezTo>
                    <a:pt x="116" y="55"/>
                    <a:pt x="115" y="55"/>
                    <a:pt x="115" y="55"/>
                  </a:cubicBezTo>
                  <a:cubicBezTo>
                    <a:pt x="111" y="59"/>
                    <a:pt x="106" y="63"/>
                    <a:pt x="102" y="68"/>
                  </a:cubicBezTo>
                  <a:close/>
                  <a:moveTo>
                    <a:pt x="106" y="60"/>
                  </a:moveTo>
                  <a:cubicBezTo>
                    <a:pt x="106" y="60"/>
                    <a:pt x="106" y="60"/>
                    <a:pt x="106" y="60"/>
                  </a:cubicBezTo>
                  <a:cubicBezTo>
                    <a:pt x="107" y="59"/>
                    <a:pt x="108" y="58"/>
                    <a:pt x="110" y="57"/>
                  </a:cubicBezTo>
                  <a:cubicBezTo>
                    <a:pt x="108" y="58"/>
                    <a:pt x="107" y="59"/>
                    <a:pt x="106" y="60"/>
                  </a:cubicBezTo>
                  <a:close/>
                  <a:moveTo>
                    <a:pt x="107" y="57"/>
                  </a:moveTo>
                  <a:cubicBezTo>
                    <a:pt x="107" y="57"/>
                    <a:pt x="107" y="56"/>
                    <a:pt x="108" y="56"/>
                  </a:cubicBezTo>
                  <a:cubicBezTo>
                    <a:pt x="108" y="56"/>
                    <a:pt x="108" y="56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9" y="54"/>
                    <a:pt x="110" y="54"/>
                    <a:pt x="112" y="54"/>
                  </a:cubicBezTo>
                  <a:cubicBezTo>
                    <a:pt x="110" y="55"/>
                    <a:pt x="109" y="56"/>
                    <a:pt x="107" y="57"/>
                  </a:cubicBezTo>
                  <a:close/>
                  <a:moveTo>
                    <a:pt x="101" y="53"/>
                  </a:moveTo>
                  <a:cubicBezTo>
                    <a:pt x="97" y="56"/>
                    <a:pt x="92" y="59"/>
                    <a:pt x="88" y="62"/>
                  </a:cubicBezTo>
                  <a:cubicBezTo>
                    <a:pt x="88" y="62"/>
                    <a:pt x="88" y="61"/>
                    <a:pt x="88" y="61"/>
                  </a:cubicBezTo>
                  <a:cubicBezTo>
                    <a:pt x="93" y="57"/>
                    <a:pt x="98" y="53"/>
                    <a:pt x="103" y="49"/>
                  </a:cubicBezTo>
                  <a:cubicBezTo>
                    <a:pt x="102" y="50"/>
                    <a:pt x="102" y="52"/>
                    <a:pt x="101" y="53"/>
                  </a:cubicBezTo>
                  <a:close/>
                  <a:moveTo>
                    <a:pt x="90" y="57"/>
                  </a:moveTo>
                  <a:cubicBezTo>
                    <a:pt x="90" y="57"/>
                    <a:pt x="90" y="56"/>
                    <a:pt x="90" y="56"/>
                  </a:cubicBezTo>
                  <a:cubicBezTo>
                    <a:pt x="94" y="52"/>
                    <a:pt x="99" y="49"/>
                    <a:pt x="104" y="46"/>
                  </a:cubicBezTo>
                  <a:cubicBezTo>
                    <a:pt x="104" y="46"/>
                    <a:pt x="104" y="46"/>
                    <a:pt x="104" y="46"/>
                  </a:cubicBezTo>
                  <a:cubicBezTo>
                    <a:pt x="99" y="50"/>
                    <a:pt x="95" y="53"/>
                    <a:pt x="90" y="57"/>
                  </a:cubicBezTo>
                  <a:close/>
                  <a:moveTo>
                    <a:pt x="76" y="54"/>
                  </a:moveTo>
                  <a:cubicBezTo>
                    <a:pt x="73" y="56"/>
                    <a:pt x="70" y="59"/>
                    <a:pt x="67" y="62"/>
                  </a:cubicBezTo>
                  <a:cubicBezTo>
                    <a:pt x="70" y="59"/>
                    <a:pt x="72" y="56"/>
                    <a:pt x="75" y="53"/>
                  </a:cubicBezTo>
                  <a:cubicBezTo>
                    <a:pt x="75" y="53"/>
                    <a:pt x="76" y="53"/>
                    <a:pt x="76" y="53"/>
                  </a:cubicBezTo>
                  <a:cubicBezTo>
                    <a:pt x="76" y="53"/>
                    <a:pt x="76" y="53"/>
                    <a:pt x="76" y="54"/>
                  </a:cubicBezTo>
                  <a:close/>
                  <a:moveTo>
                    <a:pt x="61" y="63"/>
                  </a:moveTo>
                  <a:cubicBezTo>
                    <a:pt x="60" y="63"/>
                    <a:pt x="59" y="64"/>
                    <a:pt x="58" y="65"/>
                  </a:cubicBezTo>
                  <a:cubicBezTo>
                    <a:pt x="58" y="65"/>
                    <a:pt x="58" y="65"/>
                    <a:pt x="58" y="64"/>
                  </a:cubicBezTo>
                  <a:cubicBezTo>
                    <a:pt x="62" y="60"/>
                    <a:pt x="66" y="56"/>
                    <a:pt x="69" y="52"/>
                  </a:cubicBezTo>
                  <a:cubicBezTo>
                    <a:pt x="72" y="50"/>
                    <a:pt x="74" y="48"/>
                    <a:pt x="77" y="46"/>
                  </a:cubicBezTo>
                  <a:cubicBezTo>
                    <a:pt x="72" y="52"/>
                    <a:pt x="66" y="58"/>
                    <a:pt x="61" y="63"/>
                  </a:cubicBezTo>
                  <a:close/>
                  <a:moveTo>
                    <a:pt x="61" y="57"/>
                  </a:moveTo>
                  <a:cubicBezTo>
                    <a:pt x="60" y="58"/>
                    <a:pt x="59" y="59"/>
                    <a:pt x="58" y="60"/>
                  </a:cubicBezTo>
                  <a:cubicBezTo>
                    <a:pt x="58" y="60"/>
                    <a:pt x="58" y="60"/>
                    <a:pt x="58" y="59"/>
                  </a:cubicBezTo>
                  <a:cubicBezTo>
                    <a:pt x="58" y="59"/>
                    <a:pt x="58" y="59"/>
                    <a:pt x="58" y="59"/>
                  </a:cubicBezTo>
                  <a:cubicBezTo>
                    <a:pt x="59" y="58"/>
                    <a:pt x="61" y="57"/>
                    <a:pt x="62" y="57"/>
                  </a:cubicBezTo>
                  <a:lnTo>
                    <a:pt x="61" y="57"/>
                  </a:lnTo>
                  <a:close/>
                  <a:moveTo>
                    <a:pt x="57" y="61"/>
                  </a:moveTo>
                  <a:cubicBezTo>
                    <a:pt x="55" y="63"/>
                    <a:pt x="53" y="64"/>
                    <a:pt x="51" y="66"/>
                  </a:cubicBezTo>
                  <a:cubicBezTo>
                    <a:pt x="53" y="64"/>
                    <a:pt x="55" y="62"/>
                    <a:pt x="56" y="61"/>
                  </a:cubicBezTo>
                  <a:cubicBezTo>
                    <a:pt x="56" y="61"/>
                    <a:pt x="56" y="61"/>
                    <a:pt x="57" y="61"/>
                  </a:cubicBezTo>
                  <a:close/>
                  <a:moveTo>
                    <a:pt x="53" y="66"/>
                  </a:moveTo>
                  <a:cubicBezTo>
                    <a:pt x="50" y="70"/>
                    <a:pt x="47" y="73"/>
                    <a:pt x="44" y="76"/>
                  </a:cubicBezTo>
                  <a:cubicBezTo>
                    <a:pt x="45" y="75"/>
                    <a:pt x="45" y="74"/>
                    <a:pt x="46" y="73"/>
                  </a:cubicBezTo>
                  <a:cubicBezTo>
                    <a:pt x="48" y="71"/>
                    <a:pt x="51" y="68"/>
                    <a:pt x="53" y="66"/>
                  </a:cubicBezTo>
                  <a:close/>
                  <a:moveTo>
                    <a:pt x="50" y="74"/>
                  </a:moveTo>
                  <a:cubicBezTo>
                    <a:pt x="53" y="73"/>
                    <a:pt x="55" y="71"/>
                    <a:pt x="57" y="69"/>
                  </a:cubicBezTo>
                  <a:cubicBezTo>
                    <a:pt x="57" y="70"/>
                    <a:pt x="56" y="71"/>
                    <a:pt x="56" y="72"/>
                  </a:cubicBezTo>
                  <a:cubicBezTo>
                    <a:pt x="51" y="76"/>
                    <a:pt x="46" y="81"/>
                    <a:pt x="41" y="85"/>
                  </a:cubicBezTo>
                  <a:cubicBezTo>
                    <a:pt x="41" y="85"/>
                    <a:pt x="41" y="84"/>
                    <a:pt x="41" y="84"/>
                  </a:cubicBezTo>
                  <a:cubicBezTo>
                    <a:pt x="44" y="80"/>
                    <a:pt x="47" y="77"/>
                    <a:pt x="50" y="74"/>
                  </a:cubicBezTo>
                  <a:close/>
                  <a:moveTo>
                    <a:pt x="56" y="74"/>
                  </a:moveTo>
                  <a:cubicBezTo>
                    <a:pt x="56" y="75"/>
                    <a:pt x="56" y="75"/>
                    <a:pt x="56" y="76"/>
                  </a:cubicBezTo>
                  <a:cubicBezTo>
                    <a:pt x="55" y="76"/>
                    <a:pt x="55" y="77"/>
                    <a:pt x="54" y="78"/>
                  </a:cubicBezTo>
                  <a:cubicBezTo>
                    <a:pt x="52" y="80"/>
                    <a:pt x="50" y="83"/>
                    <a:pt x="48" y="85"/>
                  </a:cubicBezTo>
                  <a:cubicBezTo>
                    <a:pt x="45" y="88"/>
                    <a:pt x="42" y="90"/>
                    <a:pt x="39" y="92"/>
                  </a:cubicBezTo>
                  <a:cubicBezTo>
                    <a:pt x="40" y="91"/>
                    <a:pt x="40" y="89"/>
                    <a:pt x="40" y="88"/>
                  </a:cubicBezTo>
                  <a:cubicBezTo>
                    <a:pt x="45" y="84"/>
                    <a:pt x="51" y="79"/>
                    <a:pt x="56" y="74"/>
                  </a:cubicBezTo>
                  <a:close/>
                  <a:moveTo>
                    <a:pt x="49" y="100"/>
                  </a:moveTo>
                  <a:cubicBezTo>
                    <a:pt x="49" y="101"/>
                    <a:pt x="49" y="101"/>
                    <a:pt x="49" y="101"/>
                  </a:cubicBezTo>
                  <a:cubicBezTo>
                    <a:pt x="48" y="103"/>
                    <a:pt x="47" y="105"/>
                    <a:pt x="46" y="107"/>
                  </a:cubicBezTo>
                  <a:cubicBezTo>
                    <a:pt x="46" y="107"/>
                    <a:pt x="46" y="106"/>
                    <a:pt x="46" y="106"/>
                  </a:cubicBezTo>
                  <a:cubicBezTo>
                    <a:pt x="47" y="104"/>
                    <a:pt x="48" y="103"/>
                    <a:pt x="49" y="101"/>
                  </a:cubicBezTo>
                  <a:cubicBezTo>
                    <a:pt x="49" y="101"/>
                    <a:pt x="49" y="101"/>
                    <a:pt x="49" y="100"/>
                  </a:cubicBezTo>
                  <a:close/>
                  <a:moveTo>
                    <a:pt x="45" y="101"/>
                  </a:moveTo>
                  <a:cubicBezTo>
                    <a:pt x="45" y="102"/>
                    <a:pt x="45" y="102"/>
                    <a:pt x="44" y="102"/>
                  </a:cubicBezTo>
                  <a:cubicBezTo>
                    <a:pt x="44" y="102"/>
                    <a:pt x="44" y="102"/>
                    <a:pt x="44" y="102"/>
                  </a:cubicBezTo>
                  <a:cubicBezTo>
                    <a:pt x="45" y="101"/>
                    <a:pt x="46" y="100"/>
                    <a:pt x="47" y="99"/>
                  </a:cubicBezTo>
                  <a:cubicBezTo>
                    <a:pt x="46" y="100"/>
                    <a:pt x="46" y="101"/>
                    <a:pt x="45" y="101"/>
                  </a:cubicBezTo>
                  <a:close/>
                  <a:moveTo>
                    <a:pt x="46" y="112"/>
                  </a:moveTo>
                  <a:cubicBezTo>
                    <a:pt x="46" y="113"/>
                    <a:pt x="46" y="113"/>
                    <a:pt x="47" y="114"/>
                  </a:cubicBezTo>
                  <a:cubicBezTo>
                    <a:pt x="47" y="114"/>
                    <a:pt x="46" y="115"/>
                    <a:pt x="46" y="115"/>
                  </a:cubicBezTo>
                  <a:cubicBezTo>
                    <a:pt x="46" y="114"/>
                    <a:pt x="45" y="113"/>
                    <a:pt x="45" y="112"/>
                  </a:cubicBezTo>
                  <a:cubicBezTo>
                    <a:pt x="45" y="112"/>
                    <a:pt x="46" y="112"/>
                    <a:pt x="46" y="112"/>
                  </a:cubicBezTo>
                  <a:close/>
                  <a:moveTo>
                    <a:pt x="46" y="135"/>
                  </a:moveTo>
                  <a:cubicBezTo>
                    <a:pt x="46" y="136"/>
                    <a:pt x="46" y="137"/>
                    <a:pt x="47" y="138"/>
                  </a:cubicBezTo>
                  <a:cubicBezTo>
                    <a:pt x="47" y="139"/>
                    <a:pt x="48" y="140"/>
                    <a:pt x="48" y="141"/>
                  </a:cubicBezTo>
                  <a:cubicBezTo>
                    <a:pt x="47" y="143"/>
                    <a:pt x="47" y="144"/>
                    <a:pt x="46" y="145"/>
                  </a:cubicBezTo>
                  <a:cubicBezTo>
                    <a:pt x="45" y="143"/>
                    <a:pt x="45" y="140"/>
                    <a:pt x="44" y="138"/>
                  </a:cubicBezTo>
                  <a:cubicBezTo>
                    <a:pt x="45" y="137"/>
                    <a:pt x="45" y="136"/>
                    <a:pt x="46" y="135"/>
                  </a:cubicBezTo>
                  <a:close/>
                  <a:moveTo>
                    <a:pt x="50" y="146"/>
                  </a:moveTo>
                  <a:cubicBezTo>
                    <a:pt x="50" y="147"/>
                    <a:pt x="50" y="148"/>
                    <a:pt x="50" y="148"/>
                  </a:cubicBezTo>
                  <a:cubicBezTo>
                    <a:pt x="49" y="149"/>
                    <a:pt x="48" y="150"/>
                    <a:pt x="47" y="150"/>
                  </a:cubicBezTo>
                  <a:cubicBezTo>
                    <a:pt x="47" y="150"/>
                    <a:pt x="47" y="150"/>
                    <a:pt x="47" y="150"/>
                  </a:cubicBezTo>
                  <a:cubicBezTo>
                    <a:pt x="48" y="149"/>
                    <a:pt x="49" y="148"/>
                    <a:pt x="50" y="146"/>
                  </a:cubicBezTo>
                  <a:close/>
                  <a:moveTo>
                    <a:pt x="51" y="150"/>
                  </a:moveTo>
                  <a:cubicBezTo>
                    <a:pt x="51" y="150"/>
                    <a:pt x="51" y="151"/>
                    <a:pt x="51" y="151"/>
                  </a:cubicBezTo>
                  <a:cubicBezTo>
                    <a:pt x="50" y="152"/>
                    <a:pt x="49" y="154"/>
                    <a:pt x="49" y="155"/>
                  </a:cubicBezTo>
                  <a:cubicBezTo>
                    <a:pt x="48" y="154"/>
                    <a:pt x="48" y="153"/>
                    <a:pt x="48" y="152"/>
                  </a:cubicBezTo>
                  <a:cubicBezTo>
                    <a:pt x="49" y="151"/>
                    <a:pt x="50" y="151"/>
                    <a:pt x="51" y="150"/>
                  </a:cubicBezTo>
                  <a:close/>
                  <a:moveTo>
                    <a:pt x="50" y="157"/>
                  </a:moveTo>
                  <a:cubicBezTo>
                    <a:pt x="50" y="156"/>
                    <a:pt x="51" y="155"/>
                    <a:pt x="52" y="154"/>
                  </a:cubicBezTo>
                  <a:cubicBezTo>
                    <a:pt x="52" y="155"/>
                    <a:pt x="52" y="156"/>
                    <a:pt x="52" y="156"/>
                  </a:cubicBezTo>
                  <a:cubicBezTo>
                    <a:pt x="51" y="157"/>
                    <a:pt x="51" y="159"/>
                    <a:pt x="50" y="160"/>
                  </a:cubicBezTo>
                  <a:cubicBezTo>
                    <a:pt x="50" y="159"/>
                    <a:pt x="49" y="158"/>
                    <a:pt x="49" y="158"/>
                  </a:cubicBezTo>
                  <a:cubicBezTo>
                    <a:pt x="49" y="158"/>
                    <a:pt x="50" y="157"/>
                    <a:pt x="50" y="157"/>
                  </a:cubicBezTo>
                  <a:close/>
                  <a:moveTo>
                    <a:pt x="51" y="161"/>
                  </a:moveTo>
                  <a:cubicBezTo>
                    <a:pt x="52" y="161"/>
                    <a:pt x="52" y="160"/>
                    <a:pt x="53" y="159"/>
                  </a:cubicBezTo>
                  <a:cubicBezTo>
                    <a:pt x="53" y="160"/>
                    <a:pt x="53" y="160"/>
                    <a:pt x="53" y="160"/>
                  </a:cubicBezTo>
                  <a:cubicBezTo>
                    <a:pt x="53" y="161"/>
                    <a:pt x="52" y="162"/>
                    <a:pt x="52" y="163"/>
                  </a:cubicBezTo>
                  <a:cubicBezTo>
                    <a:pt x="52" y="163"/>
                    <a:pt x="52" y="163"/>
                    <a:pt x="51" y="163"/>
                  </a:cubicBezTo>
                  <a:cubicBezTo>
                    <a:pt x="51" y="163"/>
                    <a:pt x="51" y="162"/>
                    <a:pt x="50" y="161"/>
                  </a:cubicBezTo>
                  <a:cubicBezTo>
                    <a:pt x="51" y="162"/>
                    <a:pt x="51" y="161"/>
                    <a:pt x="51" y="161"/>
                  </a:cubicBezTo>
                  <a:close/>
                  <a:moveTo>
                    <a:pt x="53" y="165"/>
                  </a:moveTo>
                  <a:cubicBezTo>
                    <a:pt x="54" y="165"/>
                    <a:pt x="54" y="165"/>
                    <a:pt x="54" y="165"/>
                  </a:cubicBezTo>
                  <a:cubicBezTo>
                    <a:pt x="54" y="166"/>
                    <a:pt x="55" y="167"/>
                    <a:pt x="55" y="168"/>
                  </a:cubicBezTo>
                  <a:cubicBezTo>
                    <a:pt x="55" y="169"/>
                    <a:pt x="55" y="169"/>
                    <a:pt x="55" y="170"/>
                  </a:cubicBezTo>
                  <a:cubicBezTo>
                    <a:pt x="54" y="168"/>
                    <a:pt x="53" y="167"/>
                    <a:pt x="52" y="166"/>
                  </a:cubicBezTo>
                  <a:cubicBezTo>
                    <a:pt x="53" y="165"/>
                    <a:pt x="53" y="165"/>
                    <a:pt x="53" y="165"/>
                  </a:cubicBezTo>
                  <a:close/>
                  <a:moveTo>
                    <a:pt x="55" y="173"/>
                  </a:moveTo>
                  <a:cubicBezTo>
                    <a:pt x="55" y="173"/>
                    <a:pt x="54" y="174"/>
                    <a:pt x="54" y="174"/>
                  </a:cubicBezTo>
                  <a:cubicBezTo>
                    <a:pt x="54" y="172"/>
                    <a:pt x="53" y="171"/>
                    <a:pt x="53" y="169"/>
                  </a:cubicBezTo>
                  <a:cubicBezTo>
                    <a:pt x="53" y="170"/>
                    <a:pt x="54" y="172"/>
                    <a:pt x="55" y="173"/>
                  </a:cubicBezTo>
                  <a:close/>
                  <a:moveTo>
                    <a:pt x="56" y="175"/>
                  </a:moveTo>
                  <a:cubicBezTo>
                    <a:pt x="56" y="175"/>
                    <a:pt x="56" y="175"/>
                    <a:pt x="56" y="175"/>
                  </a:cubicBezTo>
                  <a:cubicBezTo>
                    <a:pt x="56" y="175"/>
                    <a:pt x="56" y="176"/>
                    <a:pt x="55" y="177"/>
                  </a:cubicBezTo>
                  <a:cubicBezTo>
                    <a:pt x="55" y="177"/>
                    <a:pt x="55" y="177"/>
                    <a:pt x="55" y="177"/>
                  </a:cubicBezTo>
                  <a:cubicBezTo>
                    <a:pt x="55" y="176"/>
                    <a:pt x="55" y="176"/>
                    <a:pt x="55" y="176"/>
                  </a:cubicBezTo>
                  <a:cubicBezTo>
                    <a:pt x="55" y="176"/>
                    <a:pt x="56" y="175"/>
                    <a:pt x="56" y="175"/>
                  </a:cubicBezTo>
                  <a:close/>
                  <a:moveTo>
                    <a:pt x="58" y="179"/>
                  </a:moveTo>
                  <a:cubicBezTo>
                    <a:pt x="58" y="180"/>
                    <a:pt x="58" y="181"/>
                    <a:pt x="58" y="182"/>
                  </a:cubicBezTo>
                  <a:cubicBezTo>
                    <a:pt x="58" y="181"/>
                    <a:pt x="57" y="181"/>
                    <a:pt x="57" y="180"/>
                  </a:cubicBezTo>
                  <a:cubicBezTo>
                    <a:pt x="56" y="180"/>
                    <a:pt x="56" y="180"/>
                    <a:pt x="56" y="179"/>
                  </a:cubicBezTo>
                  <a:cubicBezTo>
                    <a:pt x="57" y="179"/>
                    <a:pt x="57" y="179"/>
                    <a:pt x="58" y="179"/>
                  </a:cubicBezTo>
                  <a:close/>
                  <a:moveTo>
                    <a:pt x="59" y="184"/>
                  </a:moveTo>
                  <a:cubicBezTo>
                    <a:pt x="59" y="185"/>
                    <a:pt x="59" y="185"/>
                    <a:pt x="59" y="186"/>
                  </a:cubicBezTo>
                  <a:cubicBezTo>
                    <a:pt x="59" y="186"/>
                    <a:pt x="59" y="186"/>
                    <a:pt x="59" y="186"/>
                  </a:cubicBezTo>
                  <a:cubicBezTo>
                    <a:pt x="59" y="185"/>
                    <a:pt x="58" y="184"/>
                    <a:pt x="58" y="183"/>
                  </a:cubicBezTo>
                  <a:cubicBezTo>
                    <a:pt x="58" y="183"/>
                    <a:pt x="58" y="183"/>
                    <a:pt x="59" y="184"/>
                  </a:cubicBezTo>
                  <a:close/>
                  <a:moveTo>
                    <a:pt x="59" y="138"/>
                  </a:moveTo>
                  <a:cubicBezTo>
                    <a:pt x="58" y="137"/>
                    <a:pt x="58" y="136"/>
                    <a:pt x="58" y="135"/>
                  </a:cubicBezTo>
                  <a:cubicBezTo>
                    <a:pt x="58" y="135"/>
                    <a:pt x="59" y="134"/>
                    <a:pt x="59" y="133"/>
                  </a:cubicBezTo>
                  <a:cubicBezTo>
                    <a:pt x="59" y="134"/>
                    <a:pt x="59" y="136"/>
                    <a:pt x="59" y="137"/>
                  </a:cubicBezTo>
                  <a:cubicBezTo>
                    <a:pt x="59" y="137"/>
                    <a:pt x="59" y="137"/>
                    <a:pt x="59" y="138"/>
                  </a:cubicBezTo>
                  <a:close/>
                  <a:moveTo>
                    <a:pt x="58" y="120"/>
                  </a:moveTo>
                  <a:cubicBezTo>
                    <a:pt x="58" y="119"/>
                    <a:pt x="59" y="119"/>
                    <a:pt x="59" y="119"/>
                  </a:cubicBezTo>
                  <a:cubicBezTo>
                    <a:pt x="59" y="120"/>
                    <a:pt x="59" y="121"/>
                    <a:pt x="59" y="123"/>
                  </a:cubicBezTo>
                  <a:cubicBezTo>
                    <a:pt x="59" y="122"/>
                    <a:pt x="58" y="121"/>
                    <a:pt x="58" y="120"/>
                  </a:cubicBezTo>
                  <a:close/>
                  <a:moveTo>
                    <a:pt x="59" y="92"/>
                  </a:moveTo>
                  <a:cubicBezTo>
                    <a:pt x="59" y="93"/>
                    <a:pt x="59" y="93"/>
                    <a:pt x="59" y="93"/>
                  </a:cubicBezTo>
                  <a:cubicBezTo>
                    <a:pt x="58" y="94"/>
                    <a:pt x="58" y="95"/>
                    <a:pt x="57" y="96"/>
                  </a:cubicBezTo>
                  <a:cubicBezTo>
                    <a:pt x="57" y="95"/>
                    <a:pt x="57" y="95"/>
                    <a:pt x="56" y="94"/>
                  </a:cubicBezTo>
                  <a:cubicBezTo>
                    <a:pt x="59" y="91"/>
                    <a:pt x="62" y="89"/>
                    <a:pt x="65" y="86"/>
                  </a:cubicBezTo>
                  <a:cubicBezTo>
                    <a:pt x="65" y="86"/>
                    <a:pt x="65" y="86"/>
                    <a:pt x="65" y="86"/>
                  </a:cubicBezTo>
                  <a:cubicBezTo>
                    <a:pt x="65" y="87"/>
                    <a:pt x="65" y="87"/>
                    <a:pt x="65" y="88"/>
                  </a:cubicBezTo>
                  <a:cubicBezTo>
                    <a:pt x="64" y="89"/>
                    <a:pt x="63" y="90"/>
                    <a:pt x="62" y="90"/>
                  </a:cubicBezTo>
                  <a:cubicBezTo>
                    <a:pt x="62" y="90"/>
                    <a:pt x="61" y="90"/>
                    <a:pt x="61" y="91"/>
                  </a:cubicBezTo>
                  <a:cubicBezTo>
                    <a:pt x="61" y="91"/>
                    <a:pt x="61" y="91"/>
                    <a:pt x="61" y="92"/>
                  </a:cubicBezTo>
                  <a:cubicBezTo>
                    <a:pt x="60" y="91"/>
                    <a:pt x="59" y="91"/>
                    <a:pt x="59" y="92"/>
                  </a:cubicBezTo>
                  <a:close/>
                  <a:moveTo>
                    <a:pt x="61" y="125"/>
                  </a:moveTo>
                  <a:cubicBezTo>
                    <a:pt x="62" y="125"/>
                    <a:pt x="62" y="126"/>
                    <a:pt x="62" y="126"/>
                  </a:cubicBezTo>
                  <a:cubicBezTo>
                    <a:pt x="61" y="126"/>
                    <a:pt x="61" y="126"/>
                    <a:pt x="61" y="127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6"/>
                    <a:pt x="61" y="125"/>
                    <a:pt x="61" y="125"/>
                  </a:cubicBezTo>
                  <a:close/>
                  <a:moveTo>
                    <a:pt x="62" y="173"/>
                  </a:moveTo>
                  <a:cubicBezTo>
                    <a:pt x="62" y="174"/>
                    <a:pt x="61" y="174"/>
                    <a:pt x="61" y="174"/>
                  </a:cubicBezTo>
                  <a:cubicBezTo>
                    <a:pt x="61" y="173"/>
                    <a:pt x="61" y="172"/>
                    <a:pt x="61" y="171"/>
                  </a:cubicBezTo>
                  <a:cubicBezTo>
                    <a:pt x="61" y="172"/>
                    <a:pt x="62" y="173"/>
                    <a:pt x="62" y="173"/>
                  </a:cubicBezTo>
                  <a:close/>
                  <a:moveTo>
                    <a:pt x="61" y="179"/>
                  </a:moveTo>
                  <a:cubicBezTo>
                    <a:pt x="61" y="178"/>
                    <a:pt x="61" y="178"/>
                    <a:pt x="61" y="177"/>
                  </a:cubicBezTo>
                  <a:cubicBezTo>
                    <a:pt x="62" y="177"/>
                    <a:pt x="62" y="177"/>
                    <a:pt x="63" y="176"/>
                  </a:cubicBezTo>
                  <a:cubicBezTo>
                    <a:pt x="63" y="177"/>
                    <a:pt x="63" y="177"/>
                    <a:pt x="63" y="177"/>
                  </a:cubicBezTo>
                  <a:cubicBezTo>
                    <a:pt x="63" y="177"/>
                    <a:pt x="64" y="178"/>
                    <a:pt x="64" y="178"/>
                  </a:cubicBezTo>
                  <a:cubicBezTo>
                    <a:pt x="64" y="179"/>
                    <a:pt x="64" y="180"/>
                    <a:pt x="65" y="181"/>
                  </a:cubicBezTo>
                  <a:cubicBezTo>
                    <a:pt x="65" y="181"/>
                    <a:pt x="66" y="181"/>
                    <a:pt x="66" y="181"/>
                  </a:cubicBezTo>
                  <a:cubicBezTo>
                    <a:pt x="66" y="181"/>
                    <a:pt x="66" y="181"/>
                    <a:pt x="66" y="181"/>
                  </a:cubicBezTo>
                  <a:cubicBezTo>
                    <a:pt x="66" y="182"/>
                    <a:pt x="66" y="182"/>
                    <a:pt x="65" y="183"/>
                  </a:cubicBezTo>
                  <a:cubicBezTo>
                    <a:pt x="65" y="183"/>
                    <a:pt x="65" y="183"/>
                    <a:pt x="65" y="183"/>
                  </a:cubicBezTo>
                  <a:cubicBezTo>
                    <a:pt x="64" y="184"/>
                    <a:pt x="63" y="185"/>
                    <a:pt x="63" y="186"/>
                  </a:cubicBezTo>
                  <a:cubicBezTo>
                    <a:pt x="62" y="186"/>
                    <a:pt x="62" y="185"/>
                    <a:pt x="61" y="185"/>
                  </a:cubicBezTo>
                  <a:cubicBezTo>
                    <a:pt x="61" y="183"/>
                    <a:pt x="61" y="181"/>
                    <a:pt x="61" y="179"/>
                  </a:cubicBezTo>
                  <a:cubicBezTo>
                    <a:pt x="61" y="179"/>
                    <a:pt x="61" y="179"/>
                    <a:pt x="61" y="179"/>
                  </a:cubicBezTo>
                  <a:close/>
                  <a:moveTo>
                    <a:pt x="62" y="189"/>
                  </a:moveTo>
                  <a:cubicBezTo>
                    <a:pt x="63" y="190"/>
                    <a:pt x="63" y="190"/>
                    <a:pt x="64" y="191"/>
                  </a:cubicBezTo>
                  <a:cubicBezTo>
                    <a:pt x="63" y="191"/>
                    <a:pt x="63" y="191"/>
                    <a:pt x="62" y="191"/>
                  </a:cubicBezTo>
                  <a:cubicBezTo>
                    <a:pt x="62" y="191"/>
                    <a:pt x="62" y="191"/>
                    <a:pt x="61" y="190"/>
                  </a:cubicBezTo>
                  <a:cubicBezTo>
                    <a:pt x="62" y="190"/>
                    <a:pt x="62" y="190"/>
                    <a:pt x="62" y="189"/>
                  </a:cubicBezTo>
                  <a:close/>
                  <a:moveTo>
                    <a:pt x="64" y="187"/>
                  </a:moveTo>
                  <a:cubicBezTo>
                    <a:pt x="65" y="186"/>
                    <a:pt x="65" y="185"/>
                    <a:pt x="66" y="184"/>
                  </a:cubicBezTo>
                  <a:cubicBezTo>
                    <a:pt x="67" y="185"/>
                    <a:pt x="68" y="186"/>
                    <a:pt x="70" y="187"/>
                  </a:cubicBezTo>
                  <a:cubicBezTo>
                    <a:pt x="68" y="188"/>
                    <a:pt x="67" y="189"/>
                    <a:pt x="66" y="189"/>
                  </a:cubicBezTo>
                  <a:cubicBezTo>
                    <a:pt x="65" y="189"/>
                    <a:pt x="64" y="188"/>
                    <a:pt x="64" y="187"/>
                  </a:cubicBezTo>
                  <a:close/>
                  <a:moveTo>
                    <a:pt x="67" y="183"/>
                  </a:moveTo>
                  <a:cubicBezTo>
                    <a:pt x="67" y="183"/>
                    <a:pt x="67" y="183"/>
                    <a:pt x="68" y="182"/>
                  </a:cubicBezTo>
                  <a:cubicBezTo>
                    <a:pt x="68" y="183"/>
                    <a:pt x="69" y="184"/>
                    <a:pt x="69" y="184"/>
                  </a:cubicBezTo>
                  <a:cubicBezTo>
                    <a:pt x="68" y="184"/>
                    <a:pt x="68" y="183"/>
                    <a:pt x="67" y="183"/>
                  </a:cubicBezTo>
                  <a:close/>
                  <a:moveTo>
                    <a:pt x="70" y="178"/>
                  </a:moveTo>
                  <a:cubicBezTo>
                    <a:pt x="69" y="178"/>
                    <a:pt x="69" y="178"/>
                    <a:pt x="69" y="178"/>
                  </a:cubicBezTo>
                  <a:cubicBezTo>
                    <a:pt x="69" y="178"/>
                    <a:pt x="68" y="178"/>
                    <a:pt x="68" y="178"/>
                  </a:cubicBezTo>
                  <a:cubicBezTo>
                    <a:pt x="68" y="177"/>
                    <a:pt x="68" y="176"/>
                    <a:pt x="68" y="175"/>
                  </a:cubicBezTo>
                  <a:cubicBezTo>
                    <a:pt x="69" y="176"/>
                    <a:pt x="69" y="177"/>
                    <a:pt x="70" y="178"/>
                  </a:cubicBezTo>
                  <a:close/>
                  <a:moveTo>
                    <a:pt x="69" y="174"/>
                  </a:moveTo>
                  <a:cubicBezTo>
                    <a:pt x="70" y="174"/>
                    <a:pt x="70" y="174"/>
                    <a:pt x="71" y="173"/>
                  </a:cubicBezTo>
                  <a:cubicBezTo>
                    <a:pt x="71" y="174"/>
                    <a:pt x="71" y="174"/>
                    <a:pt x="71" y="174"/>
                  </a:cubicBezTo>
                  <a:cubicBezTo>
                    <a:pt x="71" y="174"/>
                    <a:pt x="70" y="175"/>
                    <a:pt x="70" y="175"/>
                  </a:cubicBezTo>
                  <a:cubicBezTo>
                    <a:pt x="70" y="175"/>
                    <a:pt x="70" y="174"/>
                    <a:pt x="69" y="174"/>
                  </a:cubicBezTo>
                  <a:close/>
                  <a:moveTo>
                    <a:pt x="70" y="149"/>
                  </a:moveTo>
                  <a:cubicBezTo>
                    <a:pt x="69" y="149"/>
                    <a:pt x="69" y="148"/>
                    <a:pt x="69" y="148"/>
                  </a:cubicBezTo>
                  <a:cubicBezTo>
                    <a:pt x="69" y="148"/>
                    <a:pt x="69" y="147"/>
                    <a:pt x="69" y="147"/>
                  </a:cubicBezTo>
                  <a:cubicBezTo>
                    <a:pt x="70" y="146"/>
                    <a:pt x="71" y="145"/>
                    <a:pt x="71" y="144"/>
                  </a:cubicBezTo>
                  <a:cubicBezTo>
                    <a:pt x="72" y="145"/>
                    <a:pt x="72" y="145"/>
                    <a:pt x="72" y="146"/>
                  </a:cubicBezTo>
                  <a:cubicBezTo>
                    <a:pt x="71" y="147"/>
                    <a:pt x="70" y="148"/>
                    <a:pt x="70" y="149"/>
                  </a:cubicBezTo>
                  <a:close/>
                  <a:moveTo>
                    <a:pt x="69" y="109"/>
                  </a:moveTo>
                  <a:cubicBezTo>
                    <a:pt x="69" y="109"/>
                    <a:pt x="69" y="108"/>
                    <a:pt x="69" y="107"/>
                  </a:cubicBezTo>
                  <a:cubicBezTo>
                    <a:pt x="69" y="106"/>
                    <a:pt x="70" y="106"/>
                    <a:pt x="71" y="105"/>
                  </a:cubicBezTo>
                  <a:cubicBezTo>
                    <a:pt x="71" y="106"/>
                    <a:pt x="71" y="106"/>
                    <a:pt x="71" y="107"/>
                  </a:cubicBezTo>
                  <a:cubicBezTo>
                    <a:pt x="71" y="108"/>
                    <a:pt x="70" y="109"/>
                    <a:pt x="69" y="109"/>
                  </a:cubicBezTo>
                  <a:close/>
                  <a:moveTo>
                    <a:pt x="71" y="98"/>
                  </a:moveTo>
                  <a:cubicBezTo>
                    <a:pt x="72" y="97"/>
                    <a:pt x="73" y="96"/>
                    <a:pt x="74" y="95"/>
                  </a:cubicBezTo>
                  <a:cubicBezTo>
                    <a:pt x="74" y="95"/>
                    <a:pt x="73" y="96"/>
                    <a:pt x="73" y="97"/>
                  </a:cubicBezTo>
                  <a:cubicBezTo>
                    <a:pt x="73" y="97"/>
                    <a:pt x="73" y="97"/>
                    <a:pt x="72" y="97"/>
                  </a:cubicBezTo>
                  <a:cubicBezTo>
                    <a:pt x="72" y="97"/>
                    <a:pt x="71" y="98"/>
                    <a:pt x="71" y="98"/>
                  </a:cubicBezTo>
                  <a:close/>
                  <a:moveTo>
                    <a:pt x="75" y="101"/>
                  </a:moveTo>
                  <a:cubicBezTo>
                    <a:pt x="75" y="102"/>
                    <a:pt x="74" y="104"/>
                    <a:pt x="74" y="105"/>
                  </a:cubicBezTo>
                  <a:cubicBezTo>
                    <a:pt x="73" y="106"/>
                    <a:pt x="73" y="106"/>
                    <a:pt x="73" y="106"/>
                  </a:cubicBezTo>
                  <a:cubicBezTo>
                    <a:pt x="73" y="105"/>
                    <a:pt x="72" y="104"/>
                    <a:pt x="72" y="104"/>
                  </a:cubicBezTo>
                  <a:cubicBezTo>
                    <a:pt x="73" y="103"/>
                    <a:pt x="74" y="102"/>
                    <a:pt x="75" y="101"/>
                  </a:cubicBezTo>
                  <a:close/>
                  <a:moveTo>
                    <a:pt x="75" y="119"/>
                  </a:moveTo>
                  <a:cubicBezTo>
                    <a:pt x="75" y="119"/>
                    <a:pt x="75" y="119"/>
                    <a:pt x="75" y="119"/>
                  </a:cubicBezTo>
                  <a:cubicBezTo>
                    <a:pt x="74" y="120"/>
                    <a:pt x="74" y="120"/>
                    <a:pt x="73" y="121"/>
                  </a:cubicBezTo>
                  <a:cubicBezTo>
                    <a:pt x="74" y="120"/>
                    <a:pt x="74" y="120"/>
                    <a:pt x="75" y="119"/>
                  </a:cubicBezTo>
                  <a:cubicBezTo>
                    <a:pt x="75" y="119"/>
                    <a:pt x="75" y="119"/>
                    <a:pt x="75" y="119"/>
                  </a:cubicBezTo>
                  <a:close/>
                  <a:moveTo>
                    <a:pt x="76" y="122"/>
                  </a:moveTo>
                  <a:cubicBezTo>
                    <a:pt x="75" y="123"/>
                    <a:pt x="75" y="123"/>
                    <a:pt x="74" y="124"/>
                  </a:cubicBezTo>
                  <a:cubicBezTo>
                    <a:pt x="74" y="124"/>
                    <a:pt x="74" y="124"/>
                    <a:pt x="74" y="124"/>
                  </a:cubicBezTo>
                  <a:cubicBezTo>
                    <a:pt x="74" y="124"/>
                    <a:pt x="74" y="123"/>
                    <a:pt x="74" y="123"/>
                  </a:cubicBezTo>
                  <a:cubicBezTo>
                    <a:pt x="74" y="123"/>
                    <a:pt x="75" y="122"/>
                    <a:pt x="76" y="122"/>
                  </a:cubicBezTo>
                  <a:close/>
                  <a:moveTo>
                    <a:pt x="76" y="124"/>
                  </a:moveTo>
                  <a:cubicBezTo>
                    <a:pt x="76" y="124"/>
                    <a:pt x="76" y="125"/>
                    <a:pt x="77" y="125"/>
                  </a:cubicBezTo>
                  <a:cubicBezTo>
                    <a:pt x="76" y="125"/>
                    <a:pt x="76" y="126"/>
                    <a:pt x="75" y="126"/>
                  </a:cubicBezTo>
                  <a:cubicBezTo>
                    <a:pt x="75" y="126"/>
                    <a:pt x="75" y="126"/>
                    <a:pt x="75" y="126"/>
                  </a:cubicBezTo>
                  <a:cubicBezTo>
                    <a:pt x="75" y="126"/>
                    <a:pt x="75" y="126"/>
                    <a:pt x="75" y="126"/>
                  </a:cubicBezTo>
                  <a:cubicBezTo>
                    <a:pt x="76" y="125"/>
                    <a:pt x="76" y="125"/>
                    <a:pt x="76" y="124"/>
                  </a:cubicBezTo>
                  <a:close/>
                  <a:moveTo>
                    <a:pt x="76" y="117"/>
                  </a:moveTo>
                  <a:cubicBezTo>
                    <a:pt x="76" y="117"/>
                    <a:pt x="76" y="117"/>
                    <a:pt x="76" y="117"/>
                  </a:cubicBezTo>
                  <a:cubicBezTo>
                    <a:pt x="79" y="114"/>
                    <a:pt x="82" y="111"/>
                    <a:pt x="86" y="109"/>
                  </a:cubicBezTo>
                  <a:cubicBezTo>
                    <a:pt x="83" y="112"/>
                    <a:pt x="81" y="115"/>
                    <a:pt x="79" y="118"/>
                  </a:cubicBezTo>
                  <a:cubicBezTo>
                    <a:pt x="78" y="118"/>
                    <a:pt x="77" y="118"/>
                    <a:pt x="77" y="119"/>
                  </a:cubicBezTo>
                  <a:cubicBezTo>
                    <a:pt x="76" y="118"/>
                    <a:pt x="76" y="118"/>
                    <a:pt x="76" y="117"/>
                  </a:cubicBezTo>
                  <a:close/>
                  <a:moveTo>
                    <a:pt x="79" y="120"/>
                  </a:moveTo>
                  <a:cubicBezTo>
                    <a:pt x="80" y="119"/>
                    <a:pt x="81" y="119"/>
                    <a:pt x="81" y="119"/>
                  </a:cubicBezTo>
                  <a:cubicBezTo>
                    <a:pt x="80" y="120"/>
                    <a:pt x="79" y="122"/>
                    <a:pt x="78" y="123"/>
                  </a:cubicBezTo>
                  <a:cubicBezTo>
                    <a:pt x="78" y="123"/>
                    <a:pt x="78" y="123"/>
                    <a:pt x="78" y="122"/>
                  </a:cubicBezTo>
                  <a:cubicBezTo>
                    <a:pt x="78" y="122"/>
                    <a:pt x="79" y="121"/>
                    <a:pt x="79" y="120"/>
                  </a:cubicBezTo>
                  <a:close/>
                  <a:moveTo>
                    <a:pt x="92" y="118"/>
                  </a:moveTo>
                  <a:cubicBezTo>
                    <a:pt x="91" y="119"/>
                    <a:pt x="90" y="120"/>
                    <a:pt x="90" y="120"/>
                  </a:cubicBezTo>
                  <a:cubicBezTo>
                    <a:pt x="87" y="124"/>
                    <a:pt x="85" y="127"/>
                    <a:pt x="83" y="130"/>
                  </a:cubicBezTo>
                  <a:cubicBezTo>
                    <a:pt x="83" y="130"/>
                    <a:pt x="83" y="130"/>
                    <a:pt x="83" y="130"/>
                  </a:cubicBezTo>
                  <a:cubicBezTo>
                    <a:pt x="82" y="130"/>
                    <a:pt x="81" y="129"/>
                    <a:pt x="80" y="129"/>
                  </a:cubicBezTo>
                  <a:cubicBezTo>
                    <a:pt x="84" y="125"/>
                    <a:pt x="88" y="122"/>
                    <a:pt x="92" y="118"/>
                  </a:cubicBezTo>
                  <a:close/>
                  <a:moveTo>
                    <a:pt x="81" y="131"/>
                  </a:moveTo>
                  <a:cubicBezTo>
                    <a:pt x="81" y="132"/>
                    <a:pt x="81" y="132"/>
                    <a:pt x="80" y="132"/>
                  </a:cubicBezTo>
                  <a:cubicBezTo>
                    <a:pt x="80" y="132"/>
                    <a:pt x="80" y="131"/>
                    <a:pt x="80" y="131"/>
                  </a:cubicBezTo>
                  <a:cubicBezTo>
                    <a:pt x="81" y="131"/>
                    <a:pt x="81" y="131"/>
                    <a:pt x="81" y="131"/>
                  </a:cubicBezTo>
                  <a:close/>
                  <a:moveTo>
                    <a:pt x="83" y="133"/>
                  </a:moveTo>
                  <a:cubicBezTo>
                    <a:pt x="84" y="133"/>
                    <a:pt x="84" y="133"/>
                    <a:pt x="84" y="133"/>
                  </a:cubicBezTo>
                  <a:cubicBezTo>
                    <a:pt x="85" y="133"/>
                    <a:pt x="85" y="133"/>
                    <a:pt x="86" y="133"/>
                  </a:cubicBezTo>
                  <a:cubicBezTo>
                    <a:pt x="85" y="135"/>
                    <a:pt x="84" y="136"/>
                    <a:pt x="84" y="137"/>
                  </a:cubicBezTo>
                  <a:cubicBezTo>
                    <a:pt x="83" y="138"/>
                    <a:pt x="82" y="138"/>
                    <a:pt x="82" y="139"/>
                  </a:cubicBezTo>
                  <a:cubicBezTo>
                    <a:pt x="82" y="138"/>
                    <a:pt x="82" y="137"/>
                    <a:pt x="81" y="136"/>
                  </a:cubicBezTo>
                  <a:cubicBezTo>
                    <a:pt x="82" y="135"/>
                    <a:pt x="83" y="134"/>
                    <a:pt x="83" y="133"/>
                  </a:cubicBezTo>
                  <a:close/>
                  <a:moveTo>
                    <a:pt x="90" y="135"/>
                  </a:moveTo>
                  <a:cubicBezTo>
                    <a:pt x="90" y="135"/>
                    <a:pt x="90" y="135"/>
                    <a:pt x="90" y="135"/>
                  </a:cubicBezTo>
                  <a:cubicBezTo>
                    <a:pt x="88" y="136"/>
                    <a:pt x="87" y="138"/>
                    <a:pt x="85" y="140"/>
                  </a:cubicBezTo>
                  <a:cubicBezTo>
                    <a:pt x="86" y="138"/>
                    <a:pt x="88" y="136"/>
                    <a:pt x="90" y="135"/>
                  </a:cubicBezTo>
                  <a:close/>
                  <a:moveTo>
                    <a:pt x="92" y="135"/>
                  </a:moveTo>
                  <a:cubicBezTo>
                    <a:pt x="92" y="136"/>
                    <a:pt x="93" y="136"/>
                    <a:pt x="93" y="136"/>
                  </a:cubicBezTo>
                  <a:cubicBezTo>
                    <a:pt x="93" y="136"/>
                    <a:pt x="93" y="137"/>
                    <a:pt x="93" y="137"/>
                  </a:cubicBezTo>
                  <a:cubicBezTo>
                    <a:pt x="91" y="138"/>
                    <a:pt x="88" y="140"/>
                    <a:pt x="86" y="141"/>
                  </a:cubicBezTo>
                  <a:cubicBezTo>
                    <a:pt x="88" y="139"/>
                    <a:pt x="90" y="137"/>
                    <a:pt x="92" y="135"/>
                  </a:cubicBezTo>
                  <a:close/>
                  <a:moveTo>
                    <a:pt x="89" y="145"/>
                  </a:moveTo>
                  <a:cubicBezTo>
                    <a:pt x="92" y="143"/>
                    <a:pt x="94" y="141"/>
                    <a:pt x="96" y="139"/>
                  </a:cubicBezTo>
                  <a:cubicBezTo>
                    <a:pt x="96" y="139"/>
                    <a:pt x="96" y="139"/>
                    <a:pt x="97" y="139"/>
                  </a:cubicBezTo>
                  <a:cubicBezTo>
                    <a:pt x="94" y="142"/>
                    <a:pt x="91" y="145"/>
                    <a:pt x="89" y="148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47"/>
                    <a:pt x="89" y="146"/>
                    <a:pt x="89" y="145"/>
                  </a:cubicBezTo>
                  <a:close/>
                  <a:moveTo>
                    <a:pt x="99" y="141"/>
                  </a:moveTo>
                  <a:cubicBezTo>
                    <a:pt x="98" y="142"/>
                    <a:pt x="97" y="144"/>
                    <a:pt x="95" y="145"/>
                  </a:cubicBezTo>
                  <a:cubicBezTo>
                    <a:pt x="95" y="145"/>
                    <a:pt x="95" y="145"/>
                    <a:pt x="95" y="145"/>
                  </a:cubicBezTo>
                  <a:cubicBezTo>
                    <a:pt x="96" y="144"/>
                    <a:pt x="98" y="142"/>
                    <a:pt x="99" y="141"/>
                  </a:cubicBezTo>
                  <a:close/>
                  <a:moveTo>
                    <a:pt x="102" y="143"/>
                  </a:moveTo>
                  <a:cubicBezTo>
                    <a:pt x="103" y="142"/>
                    <a:pt x="104" y="142"/>
                    <a:pt x="106" y="141"/>
                  </a:cubicBezTo>
                  <a:cubicBezTo>
                    <a:pt x="101" y="145"/>
                    <a:pt x="97" y="149"/>
                    <a:pt x="92" y="154"/>
                  </a:cubicBezTo>
                  <a:cubicBezTo>
                    <a:pt x="91" y="155"/>
                    <a:pt x="90" y="155"/>
                    <a:pt x="88" y="156"/>
                  </a:cubicBezTo>
                  <a:cubicBezTo>
                    <a:pt x="89" y="156"/>
                    <a:pt x="89" y="155"/>
                    <a:pt x="89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4" y="151"/>
                    <a:pt x="98" y="147"/>
                    <a:pt x="102" y="143"/>
                  </a:cubicBezTo>
                  <a:close/>
                  <a:moveTo>
                    <a:pt x="105" y="148"/>
                  </a:moveTo>
                  <a:cubicBezTo>
                    <a:pt x="105" y="148"/>
                    <a:pt x="105" y="148"/>
                    <a:pt x="105" y="149"/>
                  </a:cubicBezTo>
                  <a:cubicBezTo>
                    <a:pt x="104" y="149"/>
                    <a:pt x="104" y="149"/>
                    <a:pt x="104" y="149"/>
                  </a:cubicBezTo>
                  <a:cubicBezTo>
                    <a:pt x="102" y="150"/>
                    <a:pt x="100" y="151"/>
                    <a:pt x="98" y="152"/>
                  </a:cubicBezTo>
                  <a:cubicBezTo>
                    <a:pt x="101" y="151"/>
                    <a:pt x="103" y="149"/>
                    <a:pt x="105" y="148"/>
                  </a:cubicBezTo>
                  <a:close/>
                  <a:moveTo>
                    <a:pt x="105" y="151"/>
                  </a:moveTo>
                  <a:cubicBezTo>
                    <a:pt x="105" y="150"/>
                    <a:pt x="106" y="150"/>
                    <a:pt x="107" y="149"/>
                  </a:cubicBezTo>
                  <a:cubicBezTo>
                    <a:pt x="108" y="149"/>
                    <a:pt x="108" y="149"/>
                    <a:pt x="108" y="149"/>
                  </a:cubicBezTo>
                  <a:cubicBezTo>
                    <a:pt x="109" y="149"/>
                    <a:pt x="109" y="148"/>
                    <a:pt x="110" y="148"/>
                  </a:cubicBezTo>
                  <a:cubicBezTo>
                    <a:pt x="110" y="148"/>
                    <a:pt x="110" y="148"/>
                    <a:pt x="111" y="147"/>
                  </a:cubicBezTo>
                  <a:cubicBezTo>
                    <a:pt x="110" y="148"/>
                    <a:pt x="110" y="148"/>
                    <a:pt x="109" y="149"/>
                  </a:cubicBezTo>
                  <a:cubicBezTo>
                    <a:pt x="107" y="150"/>
                    <a:pt x="105" y="151"/>
                    <a:pt x="103" y="153"/>
                  </a:cubicBezTo>
                  <a:cubicBezTo>
                    <a:pt x="103" y="152"/>
                    <a:pt x="104" y="151"/>
                    <a:pt x="105" y="151"/>
                  </a:cubicBezTo>
                  <a:close/>
                  <a:moveTo>
                    <a:pt x="117" y="152"/>
                  </a:moveTo>
                  <a:cubicBezTo>
                    <a:pt x="118" y="151"/>
                    <a:pt x="119" y="151"/>
                    <a:pt x="120" y="150"/>
                  </a:cubicBezTo>
                  <a:cubicBezTo>
                    <a:pt x="119" y="151"/>
                    <a:pt x="118" y="153"/>
                    <a:pt x="117" y="154"/>
                  </a:cubicBezTo>
                  <a:cubicBezTo>
                    <a:pt x="117" y="154"/>
                    <a:pt x="117" y="154"/>
                    <a:pt x="117" y="155"/>
                  </a:cubicBezTo>
                  <a:cubicBezTo>
                    <a:pt x="113" y="157"/>
                    <a:pt x="110" y="159"/>
                    <a:pt x="106" y="161"/>
                  </a:cubicBezTo>
                  <a:cubicBezTo>
                    <a:pt x="110" y="158"/>
                    <a:pt x="114" y="155"/>
                    <a:pt x="117" y="152"/>
                  </a:cubicBezTo>
                  <a:close/>
                  <a:moveTo>
                    <a:pt x="113" y="161"/>
                  </a:moveTo>
                  <a:cubicBezTo>
                    <a:pt x="115" y="159"/>
                    <a:pt x="118" y="158"/>
                    <a:pt x="120" y="156"/>
                  </a:cubicBezTo>
                  <a:cubicBezTo>
                    <a:pt x="120" y="157"/>
                    <a:pt x="119" y="158"/>
                    <a:pt x="118" y="159"/>
                  </a:cubicBezTo>
                  <a:cubicBezTo>
                    <a:pt x="118" y="159"/>
                    <a:pt x="117" y="159"/>
                    <a:pt x="117" y="160"/>
                  </a:cubicBezTo>
                  <a:cubicBezTo>
                    <a:pt x="115" y="160"/>
                    <a:pt x="113" y="161"/>
                    <a:pt x="111" y="162"/>
                  </a:cubicBezTo>
                  <a:cubicBezTo>
                    <a:pt x="112" y="162"/>
                    <a:pt x="112" y="161"/>
                    <a:pt x="113" y="161"/>
                  </a:cubicBezTo>
                  <a:close/>
                  <a:moveTo>
                    <a:pt x="122" y="160"/>
                  </a:moveTo>
                  <a:cubicBezTo>
                    <a:pt x="124" y="159"/>
                    <a:pt x="126" y="158"/>
                    <a:pt x="127" y="157"/>
                  </a:cubicBezTo>
                  <a:cubicBezTo>
                    <a:pt x="127" y="158"/>
                    <a:pt x="126" y="158"/>
                    <a:pt x="125" y="159"/>
                  </a:cubicBezTo>
                  <a:cubicBezTo>
                    <a:pt x="124" y="160"/>
                    <a:pt x="122" y="160"/>
                    <a:pt x="120" y="161"/>
                  </a:cubicBezTo>
                  <a:cubicBezTo>
                    <a:pt x="120" y="161"/>
                    <a:pt x="119" y="162"/>
                    <a:pt x="119" y="162"/>
                  </a:cubicBezTo>
                  <a:cubicBezTo>
                    <a:pt x="120" y="161"/>
                    <a:pt x="121" y="160"/>
                    <a:pt x="122" y="160"/>
                  </a:cubicBezTo>
                  <a:close/>
                  <a:moveTo>
                    <a:pt x="128" y="160"/>
                  </a:moveTo>
                  <a:cubicBezTo>
                    <a:pt x="127" y="160"/>
                    <a:pt x="127" y="161"/>
                    <a:pt x="126" y="161"/>
                  </a:cubicBezTo>
                  <a:cubicBezTo>
                    <a:pt x="126" y="161"/>
                    <a:pt x="126" y="161"/>
                    <a:pt x="126" y="161"/>
                  </a:cubicBezTo>
                  <a:cubicBezTo>
                    <a:pt x="127" y="160"/>
                    <a:pt x="127" y="160"/>
                    <a:pt x="128" y="160"/>
                  </a:cubicBezTo>
                  <a:close/>
                  <a:moveTo>
                    <a:pt x="122" y="164"/>
                  </a:moveTo>
                  <a:cubicBezTo>
                    <a:pt x="121" y="165"/>
                    <a:pt x="120" y="166"/>
                    <a:pt x="119" y="167"/>
                  </a:cubicBezTo>
                  <a:cubicBezTo>
                    <a:pt x="118" y="167"/>
                    <a:pt x="118" y="167"/>
                    <a:pt x="118" y="168"/>
                  </a:cubicBezTo>
                  <a:cubicBezTo>
                    <a:pt x="119" y="166"/>
                    <a:pt x="120" y="165"/>
                    <a:pt x="122" y="164"/>
                  </a:cubicBezTo>
                  <a:close/>
                  <a:moveTo>
                    <a:pt x="129" y="164"/>
                  </a:moveTo>
                  <a:cubicBezTo>
                    <a:pt x="129" y="164"/>
                    <a:pt x="129" y="164"/>
                    <a:pt x="130" y="165"/>
                  </a:cubicBezTo>
                  <a:cubicBezTo>
                    <a:pt x="125" y="168"/>
                    <a:pt x="121" y="172"/>
                    <a:pt x="117" y="176"/>
                  </a:cubicBezTo>
                  <a:cubicBezTo>
                    <a:pt x="115" y="177"/>
                    <a:pt x="113" y="178"/>
                    <a:pt x="111" y="179"/>
                  </a:cubicBezTo>
                  <a:cubicBezTo>
                    <a:pt x="117" y="174"/>
                    <a:pt x="123" y="169"/>
                    <a:pt x="129" y="164"/>
                  </a:cubicBezTo>
                  <a:close/>
                  <a:moveTo>
                    <a:pt x="108" y="177"/>
                  </a:moveTo>
                  <a:cubicBezTo>
                    <a:pt x="108" y="176"/>
                    <a:pt x="109" y="175"/>
                    <a:pt x="110" y="174"/>
                  </a:cubicBezTo>
                  <a:cubicBezTo>
                    <a:pt x="111" y="174"/>
                    <a:pt x="111" y="174"/>
                    <a:pt x="111" y="173"/>
                  </a:cubicBezTo>
                  <a:cubicBezTo>
                    <a:pt x="110" y="175"/>
                    <a:pt x="109" y="176"/>
                    <a:pt x="108" y="177"/>
                  </a:cubicBezTo>
                  <a:close/>
                  <a:moveTo>
                    <a:pt x="108" y="193"/>
                  </a:moveTo>
                  <a:cubicBezTo>
                    <a:pt x="110" y="191"/>
                    <a:pt x="113" y="189"/>
                    <a:pt x="115" y="187"/>
                  </a:cubicBezTo>
                  <a:cubicBezTo>
                    <a:pt x="120" y="182"/>
                    <a:pt x="125" y="178"/>
                    <a:pt x="131" y="173"/>
                  </a:cubicBezTo>
                  <a:cubicBezTo>
                    <a:pt x="130" y="174"/>
                    <a:pt x="130" y="174"/>
                    <a:pt x="130" y="175"/>
                  </a:cubicBezTo>
                  <a:cubicBezTo>
                    <a:pt x="130" y="175"/>
                    <a:pt x="130" y="175"/>
                    <a:pt x="130" y="176"/>
                  </a:cubicBezTo>
                  <a:cubicBezTo>
                    <a:pt x="126" y="179"/>
                    <a:pt x="123" y="182"/>
                    <a:pt x="120" y="186"/>
                  </a:cubicBezTo>
                  <a:cubicBezTo>
                    <a:pt x="116" y="188"/>
                    <a:pt x="112" y="191"/>
                    <a:pt x="108" y="193"/>
                  </a:cubicBezTo>
                  <a:close/>
                  <a:moveTo>
                    <a:pt x="110" y="195"/>
                  </a:moveTo>
                  <a:cubicBezTo>
                    <a:pt x="109" y="196"/>
                    <a:pt x="108" y="196"/>
                    <a:pt x="108" y="197"/>
                  </a:cubicBezTo>
                  <a:cubicBezTo>
                    <a:pt x="108" y="196"/>
                    <a:pt x="108" y="196"/>
                    <a:pt x="107" y="196"/>
                  </a:cubicBezTo>
                  <a:cubicBezTo>
                    <a:pt x="108" y="196"/>
                    <a:pt x="108" y="196"/>
                    <a:pt x="108" y="196"/>
                  </a:cubicBezTo>
                  <a:cubicBezTo>
                    <a:pt x="109" y="195"/>
                    <a:pt x="109" y="195"/>
                    <a:pt x="110" y="195"/>
                  </a:cubicBezTo>
                  <a:close/>
                  <a:moveTo>
                    <a:pt x="125" y="183"/>
                  </a:moveTo>
                  <a:cubicBezTo>
                    <a:pt x="128" y="180"/>
                    <a:pt x="130" y="177"/>
                    <a:pt x="133" y="174"/>
                  </a:cubicBezTo>
                  <a:cubicBezTo>
                    <a:pt x="136" y="172"/>
                    <a:pt x="139" y="169"/>
                    <a:pt x="142" y="167"/>
                  </a:cubicBezTo>
                  <a:cubicBezTo>
                    <a:pt x="143" y="166"/>
                    <a:pt x="145" y="165"/>
                    <a:pt x="146" y="165"/>
                  </a:cubicBezTo>
                  <a:cubicBezTo>
                    <a:pt x="144" y="168"/>
                    <a:pt x="141" y="171"/>
                    <a:pt x="139" y="174"/>
                  </a:cubicBezTo>
                  <a:cubicBezTo>
                    <a:pt x="139" y="174"/>
                    <a:pt x="139" y="174"/>
                    <a:pt x="139" y="174"/>
                  </a:cubicBezTo>
                  <a:cubicBezTo>
                    <a:pt x="138" y="175"/>
                    <a:pt x="137" y="176"/>
                    <a:pt x="136" y="177"/>
                  </a:cubicBezTo>
                  <a:cubicBezTo>
                    <a:pt x="134" y="178"/>
                    <a:pt x="133" y="178"/>
                    <a:pt x="131" y="179"/>
                  </a:cubicBezTo>
                  <a:cubicBezTo>
                    <a:pt x="129" y="180"/>
                    <a:pt x="127" y="182"/>
                    <a:pt x="125" y="183"/>
                  </a:cubicBezTo>
                  <a:close/>
                  <a:moveTo>
                    <a:pt x="130" y="182"/>
                  </a:moveTo>
                  <a:cubicBezTo>
                    <a:pt x="130" y="182"/>
                    <a:pt x="129" y="182"/>
                    <a:pt x="129" y="182"/>
                  </a:cubicBezTo>
                  <a:cubicBezTo>
                    <a:pt x="127" y="184"/>
                    <a:pt x="124" y="185"/>
                    <a:pt x="121" y="187"/>
                  </a:cubicBezTo>
                  <a:cubicBezTo>
                    <a:pt x="124" y="185"/>
                    <a:pt x="127" y="184"/>
                    <a:pt x="130" y="182"/>
                  </a:cubicBezTo>
                  <a:close/>
                  <a:moveTo>
                    <a:pt x="137" y="194"/>
                  </a:moveTo>
                  <a:cubicBezTo>
                    <a:pt x="140" y="192"/>
                    <a:pt x="143" y="191"/>
                    <a:pt x="146" y="189"/>
                  </a:cubicBezTo>
                  <a:cubicBezTo>
                    <a:pt x="143" y="192"/>
                    <a:pt x="140" y="195"/>
                    <a:pt x="137" y="197"/>
                  </a:cubicBezTo>
                  <a:cubicBezTo>
                    <a:pt x="135" y="199"/>
                    <a:pt x="133" y="200"/>
                    <a:pt x="130" y="202"/>
                  </a:cubicBezTo>
                  <a:cubicBezTo>
                    <a:pt x="132" y="199"/>
                    <a:pt x="134" y="196"/>
                    <a:pt x="137" y="194"/>
                  </a:cubicBezTo>
                  <a:close/>
                  <a:moveTo>
                    <a:pt x="127" y="197"/>
                  </a:moveTo>
                  <a:cubicBezTo>
                    <a:pt x="133" y="192"/>
                    <a:pt x="138" y="187"/>
                    <a:pt x="144" y="182"/>
                  </a:cubicBezTo>
                  <a:cubicBezTo>
                    <a:pt x="143" y="184"/>
                    <a:pt x="141" y="185"/>
                    <a:pt x="140" y="187"/>
                  </a:cubicBezTo>
                  <a:cubicBezTo>
                    <a:pt x="138" y="189"/>
                    <a:pt x="136" y="191"/>
                    <a:pt x="134" y="193"/>
                  </a:cubicBezTo>
                  <a:cubicBezTo>
                    <a:pt x="133" y="193"/>
                    <a:pt x="132" y="194"/>
                    <a:pt x="131" y="194"/>
                  </a:cubicBezTo>
                  <a:cubicBezTo>
                    <a:pt x="130" y="195"/>
                    <a:pt x="128" y="196"/>
                    <a:pt x="127" y="197"/>
                  </a:cubicBezTo>
                  <a:close/>
                  <a:moveTo>
                    <a:pt x="144" y="188"/>
                  </a:moveTo>
                  <a:cubicBezTo>
                    <a:pt x="147" y="184"/>
                    <a:pt x="151" y="181"/>
                    <a:pt x="155" y="178"/>
                  </a:cubicBezTo>
                  <a:cubicBezTo>
                    <a:pt x="154" y="179"/>
                    <a:pt x="154" y="180"/>
                    <a:pt x="153" y="181"/>
                  </a:cubicBezTo>
                  <a:cubicBezTo>
                    <a:pt x="152" y="182"/>
                    <a:pt x="151" y="183"/>
                    <a:pt x="151" y="184"/>
                  </a:cubicBezTo>
                  <a:cubicBezTo>
                    <a:pt x="148" y="185"/>
                    <a:pt x="146" y="186"/>
                    <a:pt x="144" y="188"/>
                  </a:cubicBezTo>
                  <a:close/>
                  <a:moveTo>
                    <a:pt x="147" y="183"/>
                  </a:moveTo>
                  <a:cubicBezTo>
                    <a:pt x="149" y="181"/>
                    <a:pt x="151" y="178"/>
                    <a:pt x="154" y="176"/>
                  </a:cubicBezTo>
                  <a:cubicBezTo>
                    <a:pt x="155" y="175"/>
                    <a:pt x="155" y="175"/>
                    <a:pt x="156" y="174"/>
                  </a:cubicBezTo>
                  <a:cubicBezTo>
                    <a:pt x="153" y="177"/>
                    <a:pt x="150" y="180"/>
                    <a:pt x="147" y="183"/>
                  </a:cubicBezTo>
                  <a:close/>
                  <a:moveTo>
                    <a:pt x="151" y="169"/>
                  </a:moveTo>
                  <a:cubicBezTo>
                    <a:pt x="151" y="169"/>
                    <a:pt x="150" y="169"/>
                    <a:pt x="150" y="170"/>
                  </a:cubicBezTo>
                  <a:cubicBezTo>
                    <a:pt x="148" y="171"/>
                    <a:pt x="146" y="171"/>
                    <a:pt x="145" y="172"/>
                  </a:cubicBezTo>
                  <a:cubicBezTo>
                    <a:pt x="145" y="171"/>
                    <a:pt x="146" y="171"/>
                    <a:pt x="147" y="170"/>
                  </a:cubicBezTo>
                  <a:cubicBezTo>
                    <a:pt x="147" y="170"/>
                    <a:pt x="148" y="169"/>
                    <a:pt x="148" y="169"/>
                  </a:cubicBezTo>
                  <a:cubicBezTo>
                    <a:pt x="149" y="169"/>
                    <a:pt x="149" y="169"/>
                    <a:pt x="149" y="169"/>
                  </a:cubicBezTo>
                  <a:cubicBezTo>
                    <a:pt x="152" y="167"/>
                    <a:pt x="154" y="165"/>
                    <a:pt x="157" y="163"/>
                  </a:cubicBezTo>
                  <a:cubicBezTo>
                    <a:pt x="155" y="165"/>
                    <a:pt x="153" y="167"/>
                    <a:pt x="151" y="169"/>
                  </a:cubicBezTo>
                  <a:close/>
                  <a:moveTo>
                    <a:pt x="159" y="173"/>
                  </a:moveTo>
                  <a:cubicBezTo>
                    <a:pt x="160" y="173"/>
                    <a:pt x="160" y="172"/>
                    <a:pt x="160" y="172"/>
                  </a:cubicBezTo>
                  <a:cubicBezTo>
                    <a:pt x="160" y="173"/>
                    <a:pt x="159" y="174"/>
                    <a:pt x="159" y="176"/>
                  </a:cubicBezTo>
                  <a:cubicBezTo>
                    <a:pt x="158" y="176"/>
                    <a:pt x="157" y="177"/>
                    <a:pt x="157" y="177"/>
                  </a:cubicBezTo>
                  <a:cubicBezTo>
                    <a:pt x="158" y="176"/>
                    <a:pt x="158" y="175"/>
                    <a:pt x="159" y="173"/>
                  </a:cubicBezTo>
                  <a:close/>
                  <a:moveTo>
                    <a:pt x="160" y="177"/>
                  </a:moveTo>
                  <a:cubicBezTo>
                    <a:pt x="166" y="171"/>
                    <a:pt x="172" y="165"/>
                    <a:pt x="179" y="160"/>
                  </a:cubicBezTo>
                  <a:cubicBezTo>
                    <a:pt x="178" y="161"/>
                    <a:pt x="177" y="161"/>
                    <a:pt x="177" y="162"/>
                  </a:cubicBezTo>
                  <a:cubicBezTo>
                    <a:pt x="172" y="167"/>
                    <a:pt x="168" y="171"/>
                    <a:pt x="163" y="175"/>
                  </a:cubicBezTo>
                  <a:cubicBezTo>
                    <a:pt x="162" y="176"/>
                    <a:pt x="161" y="176"/>
                    <a:pt x="160" y="177"/>
                  </a:cubicBezTo>
                  <a:cubicBezTo>
                    <a:pt x="160" y="177"/>
                    <a:pt x="160" y="177"/>
                    <a:pt x="160" y="177"/>
                  </a:cubicBezTo>
                  <a:close/>
                  <a:moveTo>
                    <a:pt x="162" y="172"/>
                  </a:moveTo>
                  <a:cubicBezTo>
                    <a:pt x="163" y="170"/>
                    <a:pt x="165" y="167"/>
                    <a:pt x="166" y="165"/>
                  </a:cubicBezTo>
                  <a:cubicBezTo>
                    <a:pt x="167" y="164"/>
                    <a:pt x="168" y="163"/>
                    <a:pt x="169" y="162"/>
                  </a:cubicBezTo>
                  <a:cubicBezTo>
                    <a:pt x="173" y="160"/>
                    <a:pt x="177" y="158"/>
                    <a:pt x="180" y="156"/>
                  </a:cubicBezTo>
                  <a:cubicBezTo>
                    <a:pt x="174" y="161"/>
                    <a:pt x="168" y="166"/>
                    <a:pt x="162" y="172"/>
                  </a:cubicBezTo>
                  <a:close/>
                  <a:moveTo>
                    <a:pt x="183" y="158"/>
                  </a:moveTo>
                  <a:cubicBezTo>
                    <a:pt x="183" y="158"/>
                    <a:pt x="184" y="157"/>
                    <a:pt x="184" y="157"/>
                  </a:cubicBezTo>
                  <a:cubicBezTo>
                    <a:pt x="183" y="159"/>
                    <a:pt x="181" y="160"/>
                    <a:pt x="180" y="162"/>
                  </a:cubicBezTo>
                  <a:cubicBezTo>
                    <a:pt x="180" y="162"/>
                    <a:pt x="180" y="162"/>
                    <a:pt x="179" y="163"/>
                  </a:cubicBezTo>
                  <a:cubicBezTo>
                    <a:pt x="181" y="161"/>
                    <a:pt x="182" y="159"/>
                    <a:pt x="183" y="158"/>
                  </a:cubicBezTo>
                  <a:close/>
                  <a:moveTo>
                    <a:pt x="182" y="154"/>
                  </a:moveTo>
                  <a:cubicBezTo>
                    <a:pt x="182" y="154"/>
                    <a:pt x="182" y="154"/>
                    <a:pt x="182" y="154"/>
                  </a:cubicBezTo>
                  <a:cubicBezTo>
                    <a:pt x="182" y="154"/>
                    <a:pt x="182" y="153"/>
                    <a:pt x="181" y="153"/>
                  </a:cubicBezTo>
                  <a:cubicBezTo>
                    <a:pt x="179" y="154"/>
                    <a:pt x="177" y="155"/>
                    <a:pt x="174" y="157"/>
                  </a:cubicBezTo>
                  <a:cubicBezTo>
                    <a:pt x="178" y="154"/>
                    <a:pt x="181" y="150"/>
                    <a:pt x="184" y="147"/>
                  </a:cubicBezTo>
                  <a:cubicBezTo>
                    <a:pt x="186" y="146"/>
                    <a:pt x="187" y="145"/>
                    <a:pt x="189" y="14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5"/>
                    <a:pt x="189" y="145"/>
                    <a:pt x="189" y="146"/>
                  </a:cubicBezTo>
                  <a:cubicBezTo>
                    <a:pt x="187" y="149"/>
                    <a:pt x="185" y="152"/>
                    <a:pt x="182" y="154"/>
                  </a:cubicBezTo>
                  <a:close/>
                  <a:moveTo>
                    <a:pt x="189" y="133"/>
                  </a:moveTo>
                  <a:cubicBezTo>
                    <a:pt x="188" y="133"/>
                    <a:pt x="188" y="132"/>
                    <a:pt x="188" y="132"/>
                  </a:cubicBezTo>
                  <a:cubicBezTo>
                    <a:pt x="189" y="131"/>
                    <a:pt x="191" y="130"/>
                    <a:pt x="192" y="129"/>
                  </a:cubicBezTo>
                  <a:cubicBezTo>
                    <a:pt x="191" y="130"/>
                    <a:pt x="190" y="132"/>
                    <a:pt x="189" y="133"/>
                  </a:cubicBezTo>
                  <a:close/>
                  <a:moveTo>
                    <a:pt x="193" y="152"/>
                  </a:moveTo>
                  <a:cubicBezTo>
                    <a:pt x="193" y="152"/>
                    <a:pt x="193" y="152"/>
                    <a:pt x="194" y="151"/>
                  </a:cubicBezTo>
                  <a:cubicBezTo>
                    <a:pt x="196" y="149"/>
                    <a:pt x="197" y="147"/>
                    <a:pt x="199" y="145"/>
                  </a:cubicBezTo>
                  <a:cubicBezTo>
                    <a:pt x="199" y="145"/>
                    <a:pt x="199" y="145"/>
                    <a:pt x="199" y="145"/>
                  </a:cubicBezTo>
                  <a:cubicBezTo>
                    <a:pt x="197" y="148"/>
                    <a:pt x="195" y="150"/>
                    <a:pt x="193" y="152"/>
                  </a:cubicBezTo>
                  <a:close/>
                  <a:moveTo>
                    <a:pt x="197" y="143"/>
                  </a:moveTo>
                  <a:cubicBezTo>
                    <a:pt x="200" y="139"/>
                    <a:pt x="203" y="134"/>
                    <a:pt x="206" y="130"/>
                  </a:cubicBezTo>
                  <a:cubicBezTo>
                    <a:pt x="205" y="132"/>
                    <a:pt x="203" y="135"/>
                    <a:pt x="201" y="138"/>
                  </a:cubicBezTo>
                  <a:cubicBezTo>
                    <a:pt x="201" y="138"/>
                    <a:pt x="200" y="139"/>
                    <a:pt x="200" y="139"/>
                  </a:cubicBezTo>
                  <a:cubicBezTo>
                    <a:pt x="199" y="141"/>
                    <a:pt x="198" y="142"/>
                    <a:pt x="197" y="143"/>
                  </a:cubicBezTo>
                  <a:close/>
                  <a:moveTo>
                    <a:pt x="200" y="142"/>
                  </a:moveTo>
                  <a:cubicBezTo>
                    <a:pt x="201" y="140"/>
                    <a:pt x="203" y="138"/>
                    <a:pt x="204" y="136"/>
                  </a:cubicBezTo>
                  <a:cubicBezTo>
                    <a:pt x="207" y="132"/>
                    <a:pt x="211" y="128"/>
                    <a:pt x="214" y="124"/>
                  </a:cubicBezTo>
                  <a:cubicBezTo>
                    <a:pt x="214" y="124"/>
                    <a:pt x="214" y="124"/>
                    <a:pt x="214" y="124"/>
                  </a:cubicBezTo>
                  <a:cubicBezTo>
                    <a:pt x="214" y="124"/>
                    <a:pt x="214" y="123"/>
                    <a:pt x="215" y="123"/>
                  </a:cubicBezTo>
                  <a:cubicBezTo>
                    <a:pt x="215" y="122"/>
                    <a:pt x="216" y="122"/>
                    <a:pt x="217" y="121"/>
                  </a:cubicBezTo>
                  <a:cubicBezTo>
                    <a:pt x="217" y="121"/>
                    <a:pt x="217" y="121"/>
                    <a:pt x="217" y="121"/>
                  </a:cubicBezTo>
                  <a:cubicBezTo>
                    <a:pt x="217" y="121"/>
                    <a:pt x="217" y="121"/>
                    <a:pt x="217" y="122"/>
                  </a:cubicBezTo>
                  <a:cubicBezTo>
                    <a:pt x="217" y="122"/>
                    <a:pt x="217" y="122"/>
                    <a:pt x="217" y="122"/>
                  </a:cubicBezTo>
                  <a:cubicBezTo>
                    <a:pt x="212" y="129"/>
                    <a:pt x="206" y="136"/>
                    <a:pt x="200" y="143"/>
                  </a:cubicBezTo>
                  <a:cubicBezTo>
                    <a:pt x="200" y="143"/>
                    <a:pt x="200" y="142"/>
                    <a:pt x="200" y="142"/>
                  </a:cubicBezTo>
                  <a:close/>
                  <a:moveTo>
                    <a:pt x="215" y="120"/>
                  </a:moveTo>
                  <a:cubicBezTo>
                    <a:pt x="213" y="122"/>
                    <a:pt x="212" y="124"/>
                    <a:pt x="210" y="126"/>
                  </a:cubicBezTo>
                  <a:cubicBezTo>
                    <a:pt x="211" y="125"/>
                    <a:pt x="211" y="124"/>
                    <a:pt x="211" y="124"/>
                  </a:cubicBezTo>
                  <a:cubicBezTo>
                    <a:pt x="213" y="122"/>
                    <a:pt x="214" y="121"/>
                    <a:pt x="215" y="120"/>
                  </a:cubicBezTo>
                  <a:cubicBezTo>
                    <a:pt x="215" y="120"/>
                    <a:pt x="215" y="120"/>
                    <a:pt x="215" y="120"/>
                  </a:cubicBezTo>
                  <a:close/>
                  <a:moveTo>
                    <a:pt x="214" y="115"/>
                  </a:moveTo>
                  <a:cubicBezTo>
                    <a:pt x="214" y="116"/>
                    <a:pt x="214" y="116"/>
                    <a:pt x="213" y="116"/>
                  </a:cubicBezTo>
                  <a:cubicBezTo>
                    <a:pt x="213" y="116"/>
                    <a:pt x="213" y="116"/>
                    <a:pt x="213" y="116"/>
                  </a:cubicBezTo>
                  <a:cubicBezTo>
                    <a:pt x="214" y="115"/>
                    <a:pt x="214" y="114"/>
                    <a:pt x="215" y="113"/>
                  </a:cubicBezTo>
                  <a:cubicBezTo>
                    <a:pt x="215" y="113"/>
                    <a:pt x="216" y="113"/>
                    <a:pt x="216" y="112"/>
                  </a:cubicBezTo>
                  <a:cubicBezTo>
                    <a:pt x="216" y="113"/>
                    <a:pt x="215" y="114"/>
                    <a:pt x="214" y="115"/>
                  </a:cubicBezTo>
                  <a:close/>
                  <a:moveTo>
                    <a:pt x="210" y="109"/>
                  </a:moveTo>
                  <a:cubicBezTo>
                    <a:pt x="210" y="109"/>
                    <a:pt x="210" y="108"/>
                    <a:pt x="210" y="108"/>
                  </a:cubicBezTo>
                  <a:cubicBezTo>
                    <a:pt x="213" y="107"/>
                    <a:pt x="216" y="105"/>
                    <a:pt x="219" y="103"/>
                  </a:cubicBezTo>
                  <a:cubicBezTo>
                    <a:pt x="219" y="104"/>
                    <a:pt x="219" y="104"/>
                    <a:pt x="219" y="104"/>
                  </a:cubicBezTo>
                  <a:cubicBezTo>
                    <a:pt x="216" y="106"/>
                    <a:pt x="213" y="107"/>
                    <a:pt x="210" y="109"/>
                  </a:cubicBezTo>
                  <a:close/>
                  <a:moveTo>
                    <a:pt x="218" y="101"/>
                  </a:moveTo>
                  <a:cubicBezTo>
                    <a:pt x="218" y="100"/>
                    <a:pt x="217" y="100"/>
                    <a:pt x="217" y="100"/>
                  </a:cubicBezTo>
                  <a:cubicBezTo>
                    <a:pt x="211" y="103"/>
                    <a:pt x="205" y="106"/>
                    <a:pt x="199" y="110"/>
                  </a:cubicBezTo>
                  <a:cubicBezTo>
                    <a:pt x="200" y="108"/>
                    <a:pt x="201" y="107"/>
                    <a:pt x="202" y="105"/>
                  </a:cubicBezTo>
                  <a:cubicBezTo>
                    <a:pt x="207" y="103"/>
                    <a:pt x="213" y="100"/>
                    <a:pt x="217" y="97"/>
                  </a:cubicBezTo>
                  <a:cubicBezTo>
                    <a:pt x="218" y="98"/>
                    <a:pt x="218" y="98"/>
                    <a:pt x="218" y="98"/>
                  </a:cubicBezTo>
                  <a:cubicBezTo>
                    <a:pt x="218" y="99"/>
                    <a:pt x="218" y="100"/>
                    <a:pt x="218" y="100"/>
                  </a:cubicBezTo>
                  <a:cubicBezTo>
                    <a:pt x="218" y="101"/>
                    <a:pt x="218" y="101"/>
                    <a:pt x="218" y="101"/>
                  </a:cubicBezTo>
                  <a:close/>
                  <a:moveTo>
                    <a:pt x="199" y="95"/>
                  </a:moveTo>
                  <a:cubicBezTo>
                    <a:pt x="199" y="94"/>
                    <a:pt x="200" y="94"/>
                    <a:pt x="200" y="94"/>
                  </a:cubicBezTo>
                  <a:cubicBezTo>
                    <a:pt x="200" y="93"/>
                    <a:pt x="201" y="93"/>
                    <a:pt x="202" y="93"/>
                  </a:cubicBezTo>
                  <a:cubicBezTo>
                    <a:pt x="201" y="93"/>
                    <a:pt x="200" y="94"/>
                    <a:pt x="199" y="95"/>
                  </a:cubicBezTo>
                  <a:close/>
                  <a:moveTo>
                    <a:pt x="201" y="88"/>
                  </a:moveTo>
                  <a:cubicBezTo>
                    <a:pt x="198" y="89"/>
                    <a:pt x="195" y="90"/>
                    <a:pt x="193" y="91"/>
                  </a:cubicBezTo>
                  <a:cubicBezTo>
                    <a:pt x="194" y="90"/>
                    <a:pt x="195" y="89"/>
                    <a:pt x="196" y="88"/>
                  </a:cubicBezTo>
                  <a:cubicBezTo>
                    <a:pt x="199" y="87"/>
                    <a:pt x="201" y="86"/>
                    <a:pt x="203" y="85"/>
                  </a:cubicBezTo>
                  <a:cubicBezTo>
                    <a:pt x="202" y="86"/>
                    <a:pt x="201" y="87"/>
                    <a:pt x="201" y="88"/>
                  </a:cubicBezTo>
                  <a:close/>
                  <a:moveTo>
                    <a:pt x="199" y="82"/>
                  </a:moveTo>
                  <a:cubicBezTo>
                    <a:pt x="199" y="82"/>
                    <a:pt x="199" y="81"/>
                    <a:pt x="199" y="81"/>
                  </a:cubicBezTo>
                  <a:cubicBezTo>
                    <a:pt x="200" y="81"/>
                    <a:pt x="200" y="80"/>
                    <a:pt x="199" y="80"/>
                  </a:cubicBezTo>
                  <a:cubicBezTo>
                    <a:pt x="202" y="78"/>
                    <a:pt x="206" y="77"/>
                    <a:pt x="209" y="75"/>
                  </a:cubicBezTo>
                  <a:cubicBezTo>
                    <a:pt x="210" y="75"/>
                    <a:pt x="209" y="73"/>
                    <a:pt x="208" y="74"/>
                  </a:cubicBezTo>
                  <a:cubicBezTo>
                    <a:pt x="206" y="75"/>
                    <a:pt x="204" y="76"/>
                    <a:pt x="202" y="76"/>
                  </a:cubicBezTo>
                  <a:cubicBezTo>
                    <a:pt x="202" y="76"/>
                    <a:pt x="202" y="76"/>
                    <a:pt x="202" y="76"/>
                  </a:cubicBezTo>
                  <a:cubicBezTo>
                    <a:pt x="203" y="75"/>
                    <a:pt x="204" y="75"/>
                    <a:pt x="205" y="75"/>
                  </a:cubicBezTo>
                  <a:cubicBezTo>
                    <a:pt x="207" y="74"/>
                    <a:pt x="209" y="73"/>
                    <a:pt x="210" y="72"/>
                  </a:cubicBezTo>
                  <a:cubicBezTo>
                    <a:pt x="211" y="74"/>
                    <a:pt x="211" y="76"/>
                    <a:pt x="212" y="77"/>
                  </a:cubicBezTo>
                  <a:cubicBezTo>
                    <a:pt x="207" y="79"/>
                    <a:pt x="203" y="80"/>
                    <a:pt x="199" y="82"/>
                  </a:cubicBezTo>
                  <a:close/>
                  <a:moveTo>
                    <a:pt x="201" y="74"/>
                  </a:moveTo>
                  <a:cubicBezTo>
                    <a:pt x="200" y="75"/>
                    <a:pt x="199" y="75"/>
                    <a:pt x="198" y="76"/>
                  </a:cubicBezTo>
                  <a:cubicBezTo>
                    <a:pt x="200" y="74"/>
                    <a:pt x="202" y="73"/>
                    <a:pt x="203" y="72"/>
                  </a:cubicBezTo>
                  <a:cubicBezTo>
                    <a:pt x="203" y="73"/>
                    <a:pt x="202" y="73"/>
                    <a:pt x="201" y="74"/>
                  </a:cubicBezTo>
                  <a:close/>
                  <a:moveTo>
                    <a:pt x="187" y="77"/>
                  </a:moveTo>
                  <a:cubicBezTo>
                    <a:pt x="184" y="78"/>
                    <a:pt x="180" y="80"/>
                    <a:pt x="176" y="81"/>
                  </a:cubicBezTo>
                  <a:cubicBezTo>
                    <a:pt x="184" y="76"/>
                    <a:pt x="192" y="72"/>
                    <a:pt x="200" y="70"/>
                  </a:cubicBezTo>
                  <a:cubicBezTo>
                    <a:pt x="196" y="72"/>
                    <a:pt x="192" y="75"/>
                    <a:pt x="187" y="77"/>
                  </a:cubicBezTo>
                  <a:close/>
                  <a:moveTo>
                    <a:pt x="186" y="66"/>
                  </a:moveTo>
                  <a:cubicBezTo>
                    <a:pt x="181" y="68"/>
                    <a:pt x="177" y="70"/>
                    <a:pt x="172" y="72"/>
                  </a:cubicBezTo>
                  <a:cubicBezTo>
                    <a:pt x="171" y="73"/>
                    <a:pt x="170" y="73"/>
                    <a:pt x="169" y="73"/>
                  </a:cubicBezTo>
                  <a:cubicBezTo>
                    <a:pt x="175" y="70"/>
                    <a:pt x="181" y="67"/>
                    <a:pt x="187" y="65"/>
                  </a:cubicBezTo>
                  <a:cubicBezTo>
                    <a:pt x="186" y="65"/>
                    <a:pt x="186" y="66"/>
                    <a:pt x="186" y="66"/>
                  </a:cubicBezTo>
                  <a:close/>
                  <a:moveTo>
                    <a:pt x="171" y="69"/>
                  </a:moveTo>
                  <a:cubicBezTo>
                    <a:pt x="169" y="69"/>
                    <a:pt x="167" y="70"/>
                    <a:pt x="165" y="71"/>
                  </a:cubicBezTo>
                  <a:cubicBezTo>
                    <a:pt x="165" y="71"/>
                    <a:pt x="165" y="71"/>
                    <a:pt x="165" y="71"/>
                  </a:cubicBezTo>
                  <a:cubicBezTo>
                    <a:pt x="166" y="70"/>
                    <a:pt x="167" y="69"/>
                    <a:pt x="168" y="68"/>
                  </a:cubicBezTo>
                  <a:cubicBezTo>
                    <a:pt x="171" y="66"/>
                    <a:pt x="174" y="64"/>
                    <a:pt x="177" y="63"/>
                  </a:cubicBezTo>
                  <a:cubicBezTo>
                    <a:pt x="175" y="65"/>
                    <a:pt x="173" y="67"/>
                    <a:pt x="171" y="69"/>
                  </a:cubicBezTo>
                  <a:close/>
                  <a:moveTo>
                    <a:pt x="157" y="63"/>
                  </a:moveTo>
                  <a:cubicBezTo>
                    <a:pt x="156" y="64"/>
                    <a:pt x="155" y="64"/>
                    <a:pt x="153" y="65"/>
                  </a:cubicBezTo>
                  <a:cubicBezTo>
                    <a:pt x="154" y="64"/>
                    <a:pt x="156" y="63"/>
                    <a:pt x="157" y="62"/>
                  </a:cubicBezTo>
                  <a:cubicBezTo>
                    <a:pt x="158" y="61"/>
                    <a:pt x="159" y="61"/>
                    <a:pt x="161" y="60"/>
                  </a:cubicBezTo>
                  <a:cubicBezTo>
                    <a:pt x="159" y="61"/>
                    <a:pt x="158" y="62"/>
                    <a:pt x="157" y="63"/>
                  </a:cubicBezTo>
                  <a:close/>
                  <a:moveTo>
                    <a:pt x="157" y="71"/>
                  </a:moveTo>
                  <a:cubicBezTo>
                    <a:pt x="159" y="70"/>
                    <a:pt x="162" y="69"/>
                    <a:pt x="164" y="68"/>
                  </a:cubicBezTo>
                  <a:cubicBezTo>
                    <a:pt x="162" y="69"/>
                    <a:pt x="159" y="71"/>
                    <a:pt x="157" y="73"/>
                  </a:cubicBezTo>
                  <a:cubicBezTo>
                    <a:pt x="156" y="73"/>
                    <a:pt x="154" y="73"/>
                    <a:pt x="153" y="73"/>
                  </a:cubicBezTo>
                  <a:cubicBezTo>
                    <a:pt x="154" y="72"/>
                    <a:pt x="155" y="72"/>
                    <a:pt x="157" y="71"/>
                  </a:cubicBezTo>
                  <a:close/>
                  <a:moveTo>
                    <a:pt x="146" y="72"/>
                  </a:moveTo>
                  <a:cubicBezTo>
                    <a:pt x="145" y="72"/>
                    <a:pt x="144" y="73"/>
                    <a:pt x="144" y="73"/>
                  </a:cubicBezTo>
                  <a:cubicBezTo>
                    <a:pt x="145" y="72"/>
                    <a:pt x="145" y="71"/>
                    <a:pt x="146" y="70"/>
                  </a:cubicBezTo>
                  <a:cubicBezTo>
                    <a:pt x="147" y="69"/>
                    <a:pt x="148" y="68"/>
                    <a:pt x="149" y="67"/>
                  </a:cubicBezTo>
                  <a:cubicBezTo>
                    <a:pt x="151" y="67"/>
                    <a:pt x="152" y="67"/>
                    <a:pt x="153" y="66"/>
                  </a:cubicBezTo>
                  <a:cubicBezTo>
                    <a:pt x="151" y="68"/>
                    <a:pt x="149" y="70"/>
                    <a:pt x="146" y="72"/>
                  </a:cubicBezTo>
                  <a:close/>
                  <a:moveTo>
                    <a:pt x="145" y="67"/>
                  </a:moveTo>
                  <a:cubicBezTo>
                    <a:pt x="147" y="65"/>
                    <a:pt x="150" y="63"/>
                    <a:pt x="152" y="61"/>
                  </a:cubicBezTo>
                  <a:cubicBezTo>
                    <a:pt x="151" y="62"/>
                    <a:pt x="149" y="63"/>
                    <a:pt x="148" y="65"/>
                  </a:cubicBezTo>
                  <a:cubicBezTo>
                    <a:pt x="147" y="65"/>
                    <a:pt x="146" y="66"/>
                    <a:pt x="145" y="67"/>
                  </a:cubicBezTo>
                  <a:cubicBezTo>
                    <a:pt x="145" y="67"/>
                    <a:pt x="145" y="67"/>
                    <a:pt x="145" y="67"/>
                  </a:cubicBezTo>
                  <a:close/>
                  <a:moveTo>
                    <a:pt x="138" y="68"/>
                  </a:moveTo>
                  <a:cubicBezTo>
                    <a:pt x="137" y="68"/>
                    <a:pt x="137" y="69"/>
                    <a:pt x="138" y="69"/>
                  </a:cubicBezTo>
                  <a:cubicBezTo>
                    <a:pt x="136" y="71"/>
                    <a:pt x="133" y="73"/>
                    <a:pt x="131" y="75"/>
                  </a:cubicBezTo>
                  <a:cubicBezTo>
                    <a:pt x="132" y="73"/>
                    <a:pt x="133" y="71"/>
                    <a:pt x="134" y="68"/>
                  </a:cubicBezTo>
                  <a:cubicBezTo>
                    <a:pt x="134" y="68"/>
                    <a:pt x="134" y="68"/>
                    <a:pt x="134" y="67"/>
                  </a:cubicBezTo>
                  <a:cubicBezTo>
                    <a:pt x="138" y="65"/>
                    <a:pt x="143" y="62"/>
                    <a:pt x="147" y="60"/>
                  </a:cubicBezTo>
                  <a:cubicBezTo>
                    <a:pt x="149" y="59"/>
                    <a:pt x="151" y="58"/>
                    <a:pt x="154" y="57"/>
                  </a:cubicBezTo>
                  <a:cubicBezTo>
                    <a:pt x="154" y="57"/>
                    <a:pt x="154" y="57"/>
                    <a:pt x="153" y="58"/>
                  </a:cubicBezTo>
                  <a:cubicBezTo>
                    <a:pt x="148" y="61"/>
                    <a:pt x="143" y="64"/>
                    <a:pt x="138" y="68"/>
                  </a:cubicBezTo>
                  <a:close/>
                  <a:moveTo>
                    <a:pt x="144" y="53"/>
                  </a:moveTo>
                  <a:cubicBezTo>
                    <a:pt x="140" y="55"/>
                    <a:pt x="136" y="57"/>
                    <a:pt x="132" y="60"/>
                  </a:cubicBezTo>
                  <a:cubicBezTo>
                    <a:pt x="133" y="59"/>
                    <a:pt x="135" y="57"/>
                    <a:pt x="136" y="56"/>
                  </a:cubicBezTo>
                  <a:cubicBezTo>
                    <a:pt x="140" y="54"/>
                    <a:pt x="143" y="52"/>
                    <a:pt x="147" y="50"/>
                  </a:cubicBezTo>
                  <a:cubicBezTo>
                    <a:pt x="147" y="50"/>
                    <a:pt x="148" y="50"/>
                    <a:pt x="149" y="50"/>
                  </a:cubicBezTo>
                  <a:cubicBezTo>
                    <a:pt x="147" y="51"/>
                    <a:pt x="146" y="52"/>
                    <a:pt x="144" y="53"/>
                  </a:cubicBezTo>
                  <a:close/>
                  <a:moveTo>
                    <a:pt x="132" y="55"/>
                  </a:moveTo>
                  <a:cubicBezTo>
                    <a:pt x="133" y="55"/>
                    <a:pt x="135" y="54"/>
                    <a:pt x="136" y="54"/>
                  </a:cubicBezTo>
                  <a:cubicBezTo>
                    <a:pt x="135" y="55"/>
                    <a:pt x="134" y="55"/>
                    <a:pt x="134" y="56"/>
                  </a:cubicBezTo>
                  <a:cubicBezTo>
                    <a:pt x="133" y="56"/>
                    <a:pt x="132" y="57"/>
                    <a:pt x="132" y="57"/>
                  </a:cubicBezTo>
                  <a:cubicBezTo>
                    <a:pt x="132" y="57"/>
                    <a:pt x="132" y="57"/>
                    <a:pt x="132" y="56"/>
                  </a:cubicBezTo>
                  <a:cubicBezTo>
                    <a:pt x="133" y="56"/>
                    <a:pt x="132" y="56"/>
                    <a:pt x="132" y="55"/>
                  </a:cubicBezTo>
                  <a:close/>
                  <a:moveTo>
                    <a:pt x="142" y="49"/>
                  </a:moveTo>
                  <a:cubicBezTo>
                    <a:pt x="140" y="50"/>
                    <a:pt x="137" y="51"/>
                    <a:pt x="135" y="52"/>
                  </a:cubicBezTo>
                  <a:cubicBezTo>
                    <a:pt x="138" y="49"/>
                    <a:pt x="141" y="47"/>
                    <a:pt x="145" y="45"/>
                  </a:cubicBezTo>
                  <a:cubicBezTo>
                    <a:pt x="147" y="44"/>
                    <a:pt x="149" y="44"/>
                    <a:pt x="151" y="43"/>
                  </a:cubicBezTo>
                  <a:cubicBezTo>
                    <a:pt x="148" y="45"/>
                    <a:pt x="146" y="47"/>
                    <a:pt x="143" y="49"/>
                  </a:cubicBezTo>
                  <a:cubicBezTo>
                    <a:pt x="143" y="49"/>
                    <a:pt x="142" y="49"/>
                    <a:pt x="142" y="49"/>
                  </a:cubicBezTo>
                  <a:close/>
                  <a:moveTo>
                    <a:pt x="131" y="53"/>
                  </a:moveTo>
                  <a:cubicBezTo>
                    <a:pt x="131" y="53"/>
                    <a:pt x="131" y="53"/>
                    <a:pt x="131" y="53"/>
                  </a:cubicBezTo>
                  <a:cubicBezTo>
                    <a:pt x="131" y="53"/>
                    <a:pt x="130" y="53"/>
                    <a:pt x="130" y="53"/>
                  </a:cubicBezTo>
                  <a:cubicBezTo>
                    <a:pt x="130" y="53"/>
                    <a:pt x="130" y="53"/>
                    <a:pt x="130" y="53"/>
                  </a:cubicBezTo>
                  <a:cubicBezTo>
                    <a:pt x="134" y="51"/>
                    <a:pt x="137" y="48"/>
                    <a:pt x="141" y="46"/>
                  </a:cubicBezTo>
                  <a:cubicBezTo>
                    <a:pt x="138" y="48"/>
                    <a:pt x="134" y="50"/>
                    <a:pt x="131" y="53"/>
                  </a:cubicBezTo>
                  <a:close/>
                  <a:moveTo>
                    <a:pt x="127" y="54"/>
                  </a:moveTo>
                  <a:cubicBezTo>
                    <a:pt x="127" y="54"/>
                    <a:pt x="127" y="53"/>
                    <a:pt x="127" y="53"/>
                  </a:cubicBezTo>
                  <a:cubicBezTo>
                    <a:pt x="128" y="52"/>
                    <a:pt x="129" y="52"/>
                    <a:pt x="130" y="51"/>
                  </a:cubicBezTo>
                  <a:cubicBezTo>
                    <a:pt x="132" y="49"/>
                    <a:pt x="135" y="48"/>
                    <a:pt x="137" y="46"/>
                  </a:cubicBezTo>
                  <a:cubicBezTo>
                    <a:pt x="137" y="46"/>
                    <a:pt x="137" y="46"/>
                    <a:pt x="137" y="46"/>
                  </a:cubicBezTo>
                  <a:cubicBezTo>
                    <a:pt x="134" y="49"/>
                    <a:pt x="130" y="51"/>
                    <a:pt x="127" y="54"/>
                  </a:cubicBezTo>
                  <a:close/>
                  <a:moveTo>
                    <a:pt x="127" y="66"/>
                  </a:moveTo>
                  <a:cubicBezTo>
                    <a:pt x="126" y="68"/>
                    <a:pt x="125" y="69"/>
                    <a:pt x="124" y="71"/>
                  </a:cubicBezTo>
                  <a:cubicBezTo>
                    <a:pt x="123" y="71"/>
                    <a:pt x="123" y="72"/>
                    <a:pt x="122" y="72"/>
                  </a:cubicBezTo>
                  <a:cubicBezTo>
                    <a:pt x="123" y="71"/>
                    <a:pt x="124" y="69"/>
                    <a:pt x="124" y="68"/>
                  </a:cubicBezTo>
                  <a:cubicBezTo>
                    <a:pt x="125" y="67"/>
                    <a:pt x="126" y="67"/>
                    <a:pt x="127" y="66"/>
                  </a:cubicBezTo>
                  <a:close/>
                  <a:moveTo>
                    <a:pt x="121" y="67"/>
                  </a:moveTo>
                  <a:cubicBezTo>
                    <a:pt x="122" y="66"/>
                    <a:pt x="122" y="66"/>
                    <a:pt x="123" y="66"/>
                  </a:cubicBezTo>
                  <a:cubicBezTo>
                    <a:pt x="122" y="67"/>
                    <a:pt x="122" y="67"/>
                    <a:pt x="121" y="68"/>
                  </a:cubicBezTo>
                  <a:cubicBezTo>
                    <a:pt x="121" y="68"/>
                    <a:pt x="121" y="68"/>
                    <a:pt x="121" y="68"/>
                  </a:cubicBezTo>
                  <a:cubicBezTo>
                    <a:pt x="121" y="68"/>
                    <a:pt x="121" y="67"/>
                    <a:pt x="121" y="67"/>
                  </a:cubicBezTo>
                  <a:close/>
                  <a:moveTo>
                    <a:pt x="122" y="76"/>
                  </a:moveTo>
                  <a:cubicBezTo>
                    <a:pt x="123" y="74"/>
                    <a:pt x="125" y="73"/>
                    <a:pt x="126" y="72"/>
                  </a:cubicBezTo>
                  <a:cubicBezTo>
                    <a:pt x="128" y="71"/>
                    <a:pt x="129" y="71"/>
                    <a:pt x="130" y="70"/>
                  </a:cubicBezTo>
                  <a:cubicBezTo>
                    <a:pt x="123" y="77"/>
                    <a:pt x="116" y="85"/>
                    <a:pt x="110" y="93"/>
                  </a:cubicBezTo>
                  <a:cubicBezTo>
                    <a:pt x="105" y="98"/>
                    <a:pt x="100" y="102"/>
                    <a:pt x="95" y="107"/>
                  </a:cubicBezTo>
                  <a:cubicBezTo>
                    <a:pt x="94" y="108"/>
                    <a:pt x="92" y="109"/>
                    <a:pt x="90" y="110"/>
                  </a:cubicBezTo>
                  <a:cubicBezTo>
                    <a:pt x="91" y="109"/>
                    <a:pt x="92" y="108"/>
                    <a:pt x="93" y="107"/>
                  </a:cubicBezTo>
                  <a:cubicBezTo>
                    <a:pt x="98" y="101"/>
                    <a:pt x="103" y="95"/>
                    <a:pt x="109" y="89"/>
                  </a:cubicBezTo>
                  <a:cubicBezTo>
                    <a:pt x="113" y="85"/>
                    <a:pt x="118" y="81"/>
                    <a:pt x="122" y="76"/>
                  </a:cubicBezTo>
                  <a:close/>
                  <a:moveTo>
                    <a:pt x="117" y="61"/>
                  </a:moveTo>
                  <a:cubicBezTo>
                    <a:pt x="116" y="62"/>
                    <a:pt x="115" y="63"/>
                    <a:pt x="115" y="64"/>
                  </a:cubicBezTo>
                  <a:cubicBezTo>
                    <a:pt x="116" y="63"/>
                    <a:pt x="117" y="62"/>
                    <a:pt x="118" y="61"/>
                  </a:cubicBezTo>
                  <a:cubicBezTo>
                    <a:pt x="117" y="61"/>
                    <a:pt x="117" y="61"/>
                    <a:pt x="117" y="61"/>
                  </a:cubicBezTo>
                  <a:close/>
                  <a:moveTo>
                    <a:pt x="115" y="51"/>
                  </a:moveTo>
                  <a:cubicBezTo>
                    <a:pt x="114" y="51"/>
                    <a:pt x="113" y="52"/>
                    <a:pt x="111" y="52"/>
                  </a:cubicBezTo>
                  <a:cubicBezTo>
                    <a:pt x="112" y="52"/>
                    <a:pt x="112" y="51"/>
                    <a:pt x="113" y="51"/>
                  </a:cubicBezTo>
                  <a:cubicBezTo>
                    <a:pt x="114" y="50"/>
                    <a:pt x="115" y="50"/>
                    <a:pt x="117" y="50"/>
                  </a:cubicBezTo>
                  <a:cubicBezTo>
                    <a:pt x="116" y="50"/>
                    <a:pt x="116" y="51"/>
                    <a:pt x="115" y="51"/>
                  </a:cubicBezTo>
                  <a:close/>
                  <a:moveTo>
                    <a:pt x="114" y="48"/>
                  </a:moveTo>
                  <a:cubicBezTo>
                    <a:pt x="112" y="48"/>
                    <a:pt x="111" y="49"/>
                    <a:pt x="110" y="49"/>
                  </a:cubicBezTo>
                  <a:cubicBezTo>
                    <a:pt x="112" y="48"/>
                    <a:pt x="114" y="46"/>
                    <a:pt x="116" y="45"/>
                  </a:cubicBezTo>
                  <a:cubicBezTo>
                    <a:pt x="116" y="46"/>
                    <a:pt x="115" y="47"/>
                    <a:pt x="114" y="48"/>
                  </a:cubicBezTo>
                  <a:close/>
                  <a:moveTo>
                    <a:pt x="106" y="50"/>
                  </a:moveTo>
                  <a:cubicBezTo>
                    <a:pt x="105" y="50"/>
                    <a:pt x="104" y="51"/>
                    <a:pt x="104" y="51"/>
                  </a:cubicBezTo>
                  <a:cubicBezTo>
                    <a:pt x="104" y="50"/>
                    <a:pt x="105" y="49"/>
                    <a:pt x="105" y="48"/>
                  </a:cubicBezTo>
                  <a:cubicBezTo>
                    <a:pt x="107" y="46"/>
                    <a:pt x="109" y="44"/>
                    <a:pt x="111" y="43"/>
                  </a:cubicBezTo>
                  <a:cubicBezTo>
                    <a:pt x="111" y="43"/>
                    <a:pt x="112" y="43"/>
                    <a:pt x="112" y="42"/>
                  </a:cubicBezTo>
                  <a:cubicBezTo>
                    <a:pt x="112" y="42"/>
                    <a:pt x="113" y="42"/>
                    <a:pt x="113" y="42"/>
                  </a:cubicBezTo>
                  <a:cubicBezTo>
                    <a:pt x="111" y="45"/>
                    <a:pt x="108" y="47"/>
                    <a:pt x="106" y="50"/>
                  </a:cubicBezTo>
                  <a:close/>
                  <a:moveTo>
                    <a:pt x="106" y="45"/>
                  </a:moveTo>
                  <a:cubicBezTo>
                    <a:pt x="106" y="44"/>
                    <a:pt x="106" y="44"/>
                    <a:pt x="106" y="44"/>
                  </a:cubicBezTo>
                  <a:cubicBezTo>
                    <a:pt x="107" y="43"/>
                    <a:pt x="108" y="43"/>
                    <a:pt x="109" y="42"/>
                  </a:cubicBezTo>
                  <a:cubicBezTo>
                    <a:pt x="109" y="42"/>
                    <a:pt x="109" y="42"/>
                    <a:pt x="109" y="42"/>
                  </a:cubicBezTo>
                  <a:cubicBezTo>
                    <a:pt x="108" y="43"/>
                    <a:pt x="107" y="44"/>
                    <a:pt x="106" y="45"/>
                  </a:cubicBezTo>
                  <a:close/>
                  <a:moveTo>
                    <a:pt x="102" y="45"/>
                  </a:moveTo>
                  <a:cubicBezTo>
                    <a:pt x="99" y="47"/>
                    <a:pt x="95" y="50"/>
                    <a:pt x="92" y="52"/>
                  </a:cubicBezTo>
                  <a:cubicBezTo>
                    <a:pt x="92" y="51"/>
                    <a:pt x="93" y="51"/>
                    <a:pt x="93" y="50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7" y="47"/>
                    <a:pt x="100" y="45"/>
                    <a:pt x="104" y="42"/>
                  </a:cubicBezTo>
                  <a:cubicBezTo>
                    <a:pt x="105" y="42"/>
                    <a:pt x="106" y="42"/>
                    <a:pt x="107" y="42"/>
                  </a:cubicBezTo>
                  <a:cubicBezTo>
                    <a:pt x="105" y="43"/>
                    <a:pt x="103" y="45"/>
                    <a:pt x="102" y="45"/>
                  </a:cubicBezTo>
                  <a:close/>
                  <a:moveTo>
                    <a:pt x="99" y="44"/>
                  </a:moveTo>
                  <a:cubicBezTo>
                    <a:pt x="100" y="43"/>
                    <a:pt x="100" y="43"/>
                    <a:pt x="101" y="42"/>
                  </a:cubicBezTo>
                  <a:cubicBezTo>
                    <a:pt x="101" y="42"/>
                    <a:pt x="101" y="42"/>
                    <a:pt x="101" y="42"/>
                  </a:cubicBezTo>
                  <a:cubicBezTo>
                    <a:pt x="101" y="43"/>
                    <a:pt x="100" y="43"/>
                    <a:pt x="99" y="44"/>
                  </a:cubicBezTo>
                  <a:close/>
                  <a:moveTo>
                    <a:pt x="101" y="40"/>
                  </a:moveTo>
                  <a:cubicBezTo>
                    <a:pt x="100" y="40"/>
                    <a:pt x="100" y="41"/>
                    <a:pt x="99" y="41"/>
                  </a:cubicBezTo>
                  <a:cubicBezTo>
                    <a:pt x="99" y="41"/>
                    <a:pt x="99" y="42"/>
                    <a:pt x="99" y="42"/>
                  </a:cubicBezTo>
                  <a:cubicBezTo>
                    <a:pt x="97" y="44"/>
                    <a:pt x="95" y="46"/>
                    <a:pt x="94" y="48"/>
                  </a:cubicBezTo>
                  <a:cubicBezTo>
                    <a:pt x="94" y="46"/>
                    <a:pt x="94" y="45"/>
                    <a:pt x="95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8" y="41"/>
                    <a:pt x="100" y="39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3" y="38"/>
                    <a:pt x="102" y="39"/>
                    <a:pt x="101" y="40"/>
                  </a:cubicBezTo>
                  <a:close/>
                  <a:moveTo>
                    <a:pt x="93" y="43"/>
                  </a:moveTo>
                  <a:cubicBezTo>
                    <a:pt x="93" y="43"/>
                    <a:pt x="92" y="43"/>
                    <a:pt x="92" y="43"/>
                  </a:cubicBezTo>
                  <a:cubicBezTo>
                    <a:pt x="94" y="41"/>
                    <a:pt x="96" y="40"/>
                    <a:pt x="98" y="38"/>
                  </a:cubicBezTo>
                  <a:cubicBezTo>
                    <a:pt x="98" y="38"/>
                    <a:pt x="99" y="38"/>
                    <a:pt x="99" y="38"/>
                  </a:cubicBezTo>
                  <a:cubicBezTo>
                    <a:pt x="97" y="39"/>
                    <a:pt x="95" y="41"/>
                    <a:pt x="93" y="43"/>
                  </a:cubicBezTo>
                  <a:close/>
                  <a:moveTo>
                    <a:pt x="90" y="41"/>
                  </a:moveTo>
                  <a:cubicBezTo>
                    <a:pt x="91" y="40"/>
                    <a:pt x="91" y="40"/>
                    <a:pt x="92" y="40"/>
                  </a:cubicBezTo>
                  <a:cubicBezTo>
                    <a:pt x="92" y="40"/>
                    <a:pt x="93" y="39"/>
                    <a:pt x="93" y="39"/>
                  </a:cubicBezTo>
                  <a:cubicBezTo>
                    <a:pt x="92" y="40"/>
                    <a:pt x="91" y="40"/>
                    <a:pt x="90" y="41"/>
                  </a:cubicBezTo>
                  <a:close/>
                  <a:moveTo>
                    <a:pt x="82" y="40"/>
                  </a:moveTo>
                  <a:cubicBezTo>
                    <a:pt x="80" y="41"/>
                    <a:pt x="78" y="43"/>
                    <a:pt x="76" y="44"/>
                  </a:cubicBezTo>
                  <a:cubicBezTo>
                    <a:pt x="78" y="42"/>
                    <a:pt x="80" y="40"/>
                    <a:pt x="81" y="38"/>
                  </a:cubicBezTo>
                  <a:cubicBezTo>
                    <a:pt x="83" y="37"/>
                    <a:pt x="85" y="36"/>
                    <a:pt x="86" y="35"/>
                  </a:cubicBezTo>
                  <a:cubicBezTo>
                    <a:pt x="85" y="36"/>
                    <a:pt x="84" y="38"/>
                    <a:pt x="82" y="40"/>
                  </a:cubicBezTo>
                  <a:close/>
                  <a:moveTo>
                    <a:pt x="79" y="37"/>
                  </a:moveTo>
                  <a:cubicBezTo>
                    <a:pt x="78" y="38"/>
                    <a:pt x="76" y="40"/>
                    <a:pt x="74" y="41"/>
                  </a:cubicBezTo>
                  <a:cubicBezTo>
                    <a:pt x="78" y="38"/>
                    <a:pt x="81" y="35"/>
                    <a:pt x="84" y="31"/>
                  </a:cubicBezTo>
                  <a:cubicBezTo>
                    <a:pt x="85" y="30"/>
                    <a:pt x="86" y="30"/>
                    <a:pt x="87" y="29"/>
                  </a:cubicBezTo>
                  <a:cubicBezTo>
                    <a:pt x="85" y="31"/>
                    <a:pt x="84" y="32"/>
                    <a:pt x="82" y="34"/>
                  </a:cubicBezTo>
                  <a:cubicBezTo>
                    <a:pt x="81" y="35"/>
                    <a:pt x="80" y="36"/>
                    <a:pt x="79" y="37"/>
                  </a:cubicBezTo>
                  <a:close/>
                  <a:moveTo>
                    <a:pt x="85" y="24"/>
                  </a:moveTo>
                  <a:cubicBezTo>
                    <a:pt x="84" y="25"/>
                    <a:pt x="83" y="25"/>
                    <a:pt x="83" y="25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83" y="25"/>
                    <a:pt x="83" y="24"/>
                    <a:pt x="83" y="24"/>
                  </a:cubicBezTo>
                  <a:cubicBezTo>
                    <a:pt x="83" y="24"/>
                    <a:pt x="83" y="24"/>
                    <a:pt x="83" y="24"/>
                  </a:cubicBezTo>
                  <a:cubicBezTo>
                    <a:pt x="84" y="24"/>
                    <a:pt x="86" y="23"/>
                    <a:pt x="87" y="23"/>
                  </a:cubicBezTo>
                  <a:cubicBezTo>
                    <a:pt x="87" y="23"/>
                    <a:pt x="86" y="24"/>
                    <a:pt x="85" y="24"/>
                  </a:cubicBezTo>
                  <a:close/>
                  <a:moveTo>
                    <a:pt x="83" y="28"/>
                  </a:moveTo>
                  <a:cubicBezTo>
                    <a:pt x="83" y="29"/>
                    <a:pt x="82" y="29"/>
                    <a:pt x="82" y="29"/>
                  </a:cubicBezTo>
                  <a:cubicBezTo>
                    <a:pt x="81" y="30"/>
                    <a:pt x="80" y="30"/>
                    <a:pt x="79" y="31"/>
                  </a:cubicBezTo>
                  <a:cubicBezTo>
                    <a:pt x="80" y="30"/>
                    <a:pt x="81" y="30"/>
                    <a:pt x="82" y="29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2" y="29"/>
                    <a:pt x="83" y="29"/>
                    <a:pt x="83" y="28"/>
                  </a:cubicBezTo>
                  <a:close/>
                  <a:moveTo>
                    <a:pt x="59" y="48"/>
                  </a:moveTo>
                  <a:cubicBezTo>
                    <a:pt x="61" y="46"/>
                    <a:pt x="63" y="44"/>
                    <a:pt x="64" y="41"/>
                  </a:cubicBezTo>
                  <a:cubicBezTo>
                    <a:pt x="66" y="40"/>
                    <a:pt x="67" y="39"/>
                    <a:pt x="69" y="38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6" y="42"/>
                    <a:pt x="63" y="45"/>
                    <a:pt x="59" y="48"/>
                  </a:cubicBezTo>
                  <a:close/>
                  <a:moveTo>
                    <a:pt x="61" y="41"/>
                  </a:moveTo>
                  <a:cubicBezTo>
                    <a:pt x="61" y="41"/>
                    <a:pt x="61" y="41"/>
                    <a:pt x="62" y="41"/>
                  </a:cubicBezTo>
                  <a:cubicBezTo>
                    <a:pt x="63" y="40"/>
                    <a:pt x="64" y="39"/>
                    <a:pt x="65" y="38"/>
                  </a:cubicBezTo>
                  <a:cubicBezTo>
                    <a:pt x="65" y="39"/>
                    <a:pt x="64" y="39"/>
                    <a:pt x="64" y="40"/>
                  </a:cubicBezTo>
                  <a:cubicBezTo>
                    <a:pt x="63" y="40"/>
                    <a:pt x="62" y="41"/>
                    <a:pt x="61" y="41"/>
                  </a:cubicBezTo>
                  <a:close/>
                  <a:moveTo>
                    <a:pt x="58" y="46"/>
                  </a:moveTo>
                  <a:cubicBezTo>
                    <a:pt x="58" y="46"/>
                    <a:pt x="59" y="45"/>
                    <a:pt x="59" y="45"/>
                  </a:cubicBezTo>
                  <a:cubicBezTo>
                    <a:pt x="57" y="47"/>
                    <a:pt x="55" y="50"/>
                    <a:pt x="54" y="53"/>
                  </a:cubicBezTo>
                  <a:cubicBezTo>
                    <a:pt x="53" y="53"/>
                    <a:pt x="52" y="54"/>
                    <a:pt x="52" y="54"/>
                  </a:cubicBezTo>
                  <a:cubicBezTo>
                    <a:pt x="54" y="51"/>
                    <a:pt x="56" y="49"/>
                    <a:pt x="58" y="46"/>
                  </a:cubicBezTo>
                  <a:close/>
                  <a:moveTo>
                    <a:pt x="48" y="57"/>
                  </a:moveTo>
                  <a:cubicBezTo>
                    <a:pt x="45" y="58"/>
                    <a:pt x="43" y="60"/>
                    <a:pt x="41" y="61"/>
                  </a:cubicBezTo>
                  <a:cubicBezTo>
                    <a:pt x="42" y="59"/>
                    <a:pt x="44" y="58"/>
                    <a:pt x="45" y="56"/>
                  </a:cubicBezTo>
                  <a:cubicBezTo>
                    <a:pt x="48" y="54"/>
                    <a:pt x="50" y="52"/>
                    <a:pt x="53" y="50"/>
                  </a:cubicBezTo>
                  <a:cubicBezTo>
                    <a:pt x="51" y="52"/>
                    <a:pt x="49" y="54"/>
                    <a:pt x="48" y="57"/>
                  </a:cubicBezTo>
                  <a:close/>
                  <a:moveTo>
                    <a:pt x="50" y="58"/>
                  </a:moveTo>
                  <a:cubicBezTo>
                    <a:pt x="50" y="58"/>
                    <a:pt x="50" y="59"/>
                    <a:pt x="50" y="59"/>
                  </a:cubicBezTo>
                  <a:cubicBezTo>
                    <a:pt x="50" y="59"/>
                    <a:pt x="49" y="59"/>
                    <a:pt x="49" y="59"/>
                  </a:cubicBezTo>
                  <a:cubicBezTo>
                    <a:pt x="47" y="61"/>
                    <a:pt x="44" y="64"/>
                    <a:pt x="42" y="67"/>
                  </a:cubicBezTo>
                  <a:cubicBezTo>
                    <a:pt x="43" y="65"/>
                    <a:pt x="45" y="63"/>
                    <a:pt x="46" y="62"/>
                  </a:cubicBezTo>
                  <a:cubicBezTo>
                    <a:pt x="47" y="60"/>
                    <a:pt x="49" y="59"/>
                    <a:pt x="50" y="58"/>
                  </a:cubicBezTo>
                  <a:close/>
                  <a:moveTo>
                    <a:pt x="39" y="86"/>
                  </a:moveTo>
                  <a:cubicBezTo>
                    <a:pt x="39" y="86"/>
                    <a:pt x="39" y="87"/>
                    <a:pt x="39" y="87"/>
                  </a:cubicBezTo>
                  <a:cubicBezTo>
                    <a:pt x="38" y="88"/>
                    <a:pt x="37" y="89"/>
                    <a:pt x="35" y="90"/>
                  </a:cubicBezTo>
                  <a:cubicBezTo>
                    <a:pt x="35" y="90"/>
                    <a:pt x="35" y="90"/>
                    <a:pt x="35" y="90"/>
                  </a:cubicBezTo>
                  <a:cubicBezTo>
                    <a:pt x="37" y="89"/>
                    <a:pt x="38" y="87"/>
                    <a:pt x="39" y="86"/>
                  </a:cubicBezTo>
                  <a:close/>
                  <a:moveTo>
                    <a:pt x="34" y="102"/>
                  </a:moveTo>
                  <a:cubicBezTo>
                    <a:pt x="35" y="103"/>
                    <a:pt x="35" y="105"/>
                    <a:pt x="36" y="107"/>
                  </a:cubicBezTo>
                  <a:cubicBezTo>
                    <a:pt x="35" y="109"/>
                    <a:pt x="35" y="110"/>
                    <a:pt x="35" y="112"/>
                  </a:cubicBezTo>
                  <a:cubicBezTo>
                    <a:pt x="34" y="111"/>
                    <a:pt x="34" y="110"/>
                    <a:pt x="34" y="109"/>
                  </a:cubicBezTo>
                  <a:cubicBezTo>
                    <a:pt x="34" y="106"/>
                    <a:pt x="34" y="104"/>
                    <a:pt x="34" y="102"/>
                  </a:cubicBezTo>
                  <a:close/>
                  <a:moveTo>
                    <a:pt x="36" y="126"/>
                  </a:moveTo>
                  <a:cubicBezTo>
                    <a:pt x="36" y="127"/>
                    <a:pt x="37" y="128"/>
                    <a:pt x="37" y="129"/>
                  </a:cubicBezTo>
                  <a:cubicBezTo>
                    <a:pt x="37" y="129"/>
                    <a:pt x="37" y="130"/>
                    <a:pt x="37" y="130"/>
                  </a:cubicBezTo>
                  <a:cubicBezTo>
                    <a:pt x="37" y="130"/>
                    <a:pt x="37" y="131"/>
                    <a:pt x="37" y="131"/>
                  </a:cubicBezTo>
                  <a:cubicBezTo>
                    <a:pt x="35" y="128"/>
                    <a:pt x="35" y="128"/>
                    <a:pt x="35" y="128"/>
                  </a:cubicBezTo>
                  <a:cubicBezTo>
                    <a:pt x="36" y="127"/>
                    <a:pt x="36" y="127"/>
                    <a:pt x="36" y="126"/>
                  </a:cubicBezTo>
                  <a:close/>
                  <a:moveTo>
                    <a:pt x="36" y="115"/>
                  </a:moveTo>
                  <a:cubicBezTo>
                    <a:pt x="36" y="115"/>
                    <a:pt x="36" y="115"/>
                    <a:pt x="36" y="115"/>
                  </a:cubicBezTo>
                  <a:cubicBezTo>
                    <a:pt x="36" y="114"/>
                    <a:pt x="36" y="112"/>
                    <a:pt x="36" y="111"/>
                  </a:cubicBezTo>
                  <a:cubicBezTo>
                    <a:pt x="36" y="111"/>
                    <a:pt x="37" y="111"/>
                    <a:pt x="37" y="111"/>
                  </a:cubicBezTo>
                  <a:cubicBezTo>
                    <a:pt x="37" y="111"/>
                    <a:pt x="37" y="112"/>
                    <a:pt x="37" y="113"/>
                  </a:cubicBezTo>
                  <a:cubicBezTo>
                    <a:pt x="37" y="114"/>
                    <a:pt x="36" y="114"/>
                    <a:pt x="36" y="115"/>
                  </a:cubicBezTo>
                  <a:close/>
                  <a:moveTo>
                    <a:pt x="36" y="97"/>
                  </a:moveTo>
                  <a:cubicBezTo>
                    <a:pt x="36" y="97"/>
                    <a:pt x="36" y="98"/>
                    <a:pt x="37" y="99"/>
                  </a:cubicBezTo>
                  <a:cubicBezTo>
                    <a:pt x="37" y="99"/>
                    <a:pt x="37" y="100"/>
                    <a:pt x="36" y="100"/>
                  </a:cubicBezTo>
                  <a:cubicBezTo>
                    <a:pt x="36" y="99"/>
                    <a:pt x="36" y="98"/>
                    <a:pt x="36" y="97"/>
                  </a:cubicBezTo>
                  <a:close/>
                  <a:moveTo>
                    <a:pt x="37" y="94"/>
                  </a:moveTo>
                  <a:cubicBezTo>
                    <a:pt x="37" y="93"/>
                    <a:pt x="36" y="92"/>
                    <a:pt x="36" y="92"/>
                  </a:cubicBezTo>
                  <a:cubicBezTo>
                    <a:pt x="37" y="91"/>
                    <a:pt x="38" y="90"/>
                    <a:pt x="38" y="90"/>
                  </a:cubicBezTo>
                  <a:cubicBezTo>
                    <a:pt x="38" y="91"/>
                    <a:pt x="38" y="92"/>
                    <a:pt x="38" y="93"/>
                  </a:cubicBezTo>
                  <a:cubicBezTo>
                    <a:pt x="37" y="93"/>
                    <a:pt x="37" y="93"/>
                    <a:pt x="37" y="94"/>
                  </a:cubicBezTo>
                  <a:close/>
                  <a:moveTo>
                    <a:pt x="39" y="103"/>
                  </a:moveTo>
                  <a:cubicBezTo>
                    <a:pt x="39" y="103"/>
                    <a:pt x="39" y="103"/>
                    <a:pt x="39" y="103"/>
                  </a:cubicBezTo>
                  <a:cubicBezTo>
                    <a:pt x="39" y="104"/>
                    <a:pt x="38" y="104"/>
                    <a:pt x="38" y="104"/>
                  </a:cubicBezTo>
                  <a:cubicBezTo>
                    <a:pt x="38" y="104"/>
                    <a:pt x="38" y="104"/>
                    <a:pt x="38" y="103"/>
                  </a:cubicBezTo>
                  <a:cubicBezTo>
                    <a:pt x="38" y="103"/>
                    <a:pt x="38" y="103"/>
                    <a:pt x="39" y="103"/>
                  </a:cubicBezTo>
                  <a:close/>
                  <a:moveTo>
                    <a:pt x="38" y="97"/>
                  </a:moveTo>
                  <a:cubicBezTo>
                    <a:pt x="38" y="96"/>
                    <a:pt x="39" y="95"/>
                    <a:pt x="39" y="94"/>
                  </a:cubicBezTo>
                  <a:cubicBezTo>
                    <a:pt x="40" y="93"/>
                    <a:pt x="41" y="93"/>
                    <a:pt x="42" y="92"/>
                  </a:cubicBezTo>
                  <a:cubicBezTo>
                    <a:pt x="41" y="93"/>
                    <a:pt x="40" y="94"/>
                    <a:pt x="39" y="95"/>
                  </a:cubicBezTo>
                  <a:cubicBezTo>
                    <a:pt x="39" y="96"/>
                    <a:pt x="40" y="97"/>
                    <a:pt x="41" y="96"/>
                  </a:cubicBezTo>
                  <a:cubicBezTo>
                    <a:pt x="41" y="96"/>
                    <a:pt x="41" y="96"/>
                    <a:pt x="41" y="96"/>
                  </a:cubicBezTo>
                  <a:cubicBezTo>
                    <a:pt x="41" y="96"/>
                    <a:pt x="41" y="96"/>
                    <a:pt x="41" y="96"/>
                  </a:cubicBezTo>
                  <a:cubicBezTo>
                    <a:pt x="41" y="97"/>
                    <a:pt x="41" y="97"/>
                    <a:pt x="41" y="98"/>
                  </a:cubicBezTo>
                  <a:cubicBezTo>
                    <a:pt x="40" y="98"/>
                    <a:pt x="40" y="99"/>
                    <a:pt x="39" y="99"/>
                  </a:cubicBezTo>
                  <a:cubicBezTo>
                    <a:pt x="39" y="99"/>
                    <a:pt x="39" y="98"/>
                    <a:pt x="38" y="97"/>
                  </a:cubicBezTo>
                  <a:close/>
                  <a:moveTo>
                    <a:pt x="40" y="121"/>
                  </a:moveTo>
                  <a:cubicBezTo>
                    <a:pt x="40" y="121"/>
                    <a:pt x="40" y="121"/>
                    <a:pt x="40" y="121"/>
                  </a:cubicBezTo>
                  <a:cubicBezTo>
                    <a:pt x="40" y="122"/>
                    <a:pt x="41" y="123"/>
                    <a:pt x="41" y="124"/>
                  </a:cubicBezTo>
                  <a:cubicBezTo>
                    <a:pt x="41" y="124"/>
                    <a:pt x="41" y="124"/>
                    <a:pt x="40" y="125"/>
                  </a:cubicBezTo>
                  <a:cubicBezTo>
                    <a:pt x="40" y="123"/>
                    <a:pt x="40" y="122"/>
                    <a:pt x="39" y="121"/>
                  </a:cubicBezTo>
                  <a:cubicBezTo>
                    <a:pt x="39" y="121"/>
                    <a:pt x="40" y="121"/>
                    <a:pt x="40" y="121"/>
                  </a:cubicBezTo>
                  <a:close/>
                  <a:moveTo>
                    <a:pt x="40" y="133"/>
                  </a:moveTo>
                  <a:cubicBezTo>
                    <a:pt x="41" y="134"/>
                    <a:pt x="41" y="136"/>
                    <a:pt x="42" y="138"/>
                  </a:cubicBezTo>
                  <a:cubicBezTo>
                    <a:pt x="42" y="138"/>
                    <a:pt x="41" y="138"/>
                    <a:pt x="41" y="138"/>
                  </a:cubicBezTo>
                  <a:cubicBezTo>
                    <a:pt x="41" y="137"/>
                    <a:pt x="40" y="135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lose/>
                  <a:moveTo>
                    <a:pt x="41" y="96"/>
                  </a:moveTo>
                  <a:cubicBezTo>
                    <a:pt x="43" y="93"/>
                    <a:pt x="46" y="91"/>
                    <a:pt x="48" y="88"/>
                  </a:cubicBezTo>
                  <a:cubicBezTo>
                    <a:pt x="48" y="89"/>
                    <a:pt x="48" y="90"/>
                    <a:pt x="47" y="90"/>
                  </a:cubicBezTo>
                  <a:cubicBezTo>
                    <a:pt x="47" y="91"/>
                    <a:pt x="47" y="92"/>
                    <a:pt x="46" y="92"/>
                  </a:cubicBezTo>
                  <a:cubicBezTo>
                    <a:pt x="45" y="94"/>
                    <a:pt x="44" y="95"/>
                    <a:pt x="43" y="96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95"/>
                    <a:pt x="41" y="95"/>
                    <a:pt x="41" y="96"/>
                  </a:cubicBezTo>
                  <a:close/>
                  <a:moveTo>
                    <a:pt x="43" y="129"/>
                  </a:moveTo>
                  <a:cubicBezTo>
                    <a:pt x="44" y="130"/>
                    <a:pt x="44" y="132"/>
                    <a:pt x="45" y="133"/>
                  </a:cubicBezTo>
                  <a:cubicBezTo>
                    <a:pt x="44" y="134"/>
                    <a:pt x="44" y="134"/>
                    <a:pt x="43" y="135"/>
                  </a:cubicBezTo>
                  <a:cubicBezTo>
                    <a:pt x="43" y="133"/>
                    <a:pt x="43" y="132"/>
                    <a:pt x="42" y="130"/>
                  </a:cubicBezTo>
                  <a:cubicBezTo>
                    <a:pt x="42" y="130"/>
                    <a:pt x="43" y="129"/>
                    <a:pt x="43" y="129"/>
                  </a:cubicBezTo>
                  <a:close/>
                  <a:moveTo>
                    <a:pt x="42" y="140"/>
                  </a:moveTo>
                  <a:cubicBezTo>
                    <a:pt x="43" y="143"/>
                    <a:pt x="44" y="145"/>
                    <a:pt x="44" y="147"/>
                  </a:cubicBezTo>
                  <a:cubicBezTo>
                    <a:pt x="44" y="145"/>
                    <a:pt x="43" y="143"/>
                    <a:pt x="42" y="141"/>
                  </a:cubicBezTo>
                  <a:cubicBezTo>
                    <a:pt x="42" y="141"/>
                    <a:pt x="42" y="141"/>
                    <a:pt x="42" y="140"/>
                  </a:cubicBezTo>
                  <a:close/>
                  <a:moveTo>
                    <a:pt x="44" y="154"/>
                  </a:moveTo>
                  <a:cubicBezTo>
                    <a:pt x="44" y="154"/>
                    <a:pt x="44" y="154"/>
                    <a:pt x="44" y="154"/>
                  </a:cubicBezTo>
                  <a:cubicBezTo>
                    <a:pt x="45" y="157"/>
                    <a:pt x="45" y="160"/>
                    <a:pt x="46" y="164"/>
                  </a:cubicBezTo>
                  <a:cubicBezTo>
                    <a:pt x="45" y="160"/>
                    <a:pt x="44" y="157"/>
                    <a:pt x="44" y="154"/>
                  </a:cubicBezTo>
                  <a:cubicBezTo>
                    <a:pt x="44" y="154"/>
                    <a:pt x="44" y="154"/>
                    <a:pt x="44" y="154"/>
                  </a:cubicBezTo>
                  <a:close/>
                  <a:moveTo>
                    <a:pt x="43" y="174"/>
                  </a:moveTo>
                  <a:cubicBezTo>
                    <a:pt x="43" y="175"/>
                    <a:pt x="44" y="176"/>
                    <a:pt x="44" y="178"/>
                  </a:cubicBezTo>
                  <a:cubicBezTo>
                    <a:pt x="44" y="178"/>
                    <a:pt x="44" y="178"/>
                    <a:pt x="44" y="178"/>
                  </a:cubicBezTo>
                  <a:cubicBezTo>
                    <a:pt x="43" y="176"/>
                    <a:pt x="42" y="175"/>
                    <a:pt x="41" y="174"/>
                  </a:cubicBezTo>
                  <a:cubicBezTo>
                    <a:pt x="41" y="173"/>
                    <a:pt x="41" y="172"/>
                    <a:pt x="41" y="171"/>
                  </a:cubicBezTo>
                  <a:cubicBezTo>
                    <a:pt x="42" y="172"/>
                    <a:pt x="42" y="173"/>
                    <a:pt x="43" y="174"/>
                  </a:cubicBezTo>
                  <a:close/>
                  <a:moveTo>
                    <a:pt x="42" y="176"/>
                  </a:moveTo>
                  <a:cubicBezTo>
                    <a:pt x="43" y="178"/>
                    <a:pt x="44" y="180"/>
                    <a:pt x="45" y="181"/>
                  </a:cubicBezTo>
                  <a:cubicBezTo>
                    <a:pt x="46" y="183"/>
                    <a:pt x="46" y="184"/>
                    <a:pt x="47" y="186"/>
                  </a:cubicBezTo>
                  <a:cubicBezTo>
                    <a:pt x="47" y="187"/>
                    <a:pt x="46" y="188"/>
                    <a:pt x="45" y="190"/>
                  </a:cubicBezTo>
                  <a:cubicBezTo>
                    <a:pt x="44" y="187"/>
                    <a:pt x="43" y="185"/>
                    <a:pt x="42" y="182"/>
                  </a:cubicBezTo>
                  <a:cubicBezTo>
                    <a:pt x="42" y="180"/>
                    <a:pt x="42" y="178"/>
                    <a:pt x="42" y="176"/>
                  </a:cubicBezTo>
                  <a:close/>
                  <a:moveTo>
                    <a:pt x="46" y="192"/>
                  </a:moveTo>
                  <a:cubicBezTo>
                    <a:pt x="47" y="191"/>
                    <a:pt x="47" y="190"/>
                    <a:pt x="48" y="188"/>
                  </a:cubicBezTo>
                  <a:cubicBezTo>
                    <a:pt x="49" y="192"/>
                    <a:pt x="50" y="196"/>
                    <a:pt x="52" y="200"/>
                  </a:cubicBezTo>
                  <a:cubicBezTo>
                    <a:pt x="51" y="200"/>
                    <a:pt x="51" y="199"/>
                    <a:pt x="51" y="199"/>
                  </a:cubicBezTo>
                  <a:cubicBezTo>
                    <a:pt x="49" y="197"/>
                    <a:pt x="47" y="194"/>
                    <a:pt x="46" y="192"/>
                  </a:cubicBezTo>
                  <a:cubicBezTo>
                    <a:pt x="46" y="192"/>
                    <a:pt x="46" y="192"/>
                    <a:pt x="46" y="192"/>
                  </a:cubicBezTo>
                  <a:close/>
                  <a:moveTo>
                    <a:pt x="50" y="174"/>
                  </a:moveTo>
                  <a:cubicBezTo>
                    <a:pt x="50" y="171"/>
                    <a:pt x="49" y="168"/>
                    <a:pt x="48" y="165"/>
                  </a:cubicBezTo>
                  <a:cubicBezTo>
                    <a:pt x="48" y="163"/>
                    <a:pt x="48" y="162"/>
                    <a:pt x="48" y="161"/>
                  </a:cubicBezTo>
                  <a:cubicBezTo>
                    <a:pt x="48" y="161"/>
                    <a:pt x="48" y="162"/>
                    <a:pt x="49" y="162"/>
                  </a:cubicBezTo>
                  <a:cubicBezTo>
                    <a:pt x="49" y="163"/>
                    <a:pt x="49" y="163"/>
                    <a:pt x="49" y="164"/>
                  </a:cubicBezTo>
                  <a:cubicBezTo>
                    <a:pt x="49" y="165"/>
                    <a:pt x="50" y="165"/>
                    <a:pt x="50" y="165"/>
                  </a:cubicBezTo>
                  <a:cubicBezTo>
                    <a:pt x="50" y="166"/>
                    <a:pt x="49" y="166"/>
                    <a:pt x="49" y="166"/>
                  </a:cubicBezTo>
                  <a:cubicBezTo>
                    <a:pt x="49" y="167"/>
                    <a:pt x="49" y="167"/>
                    <a:pt x="50" y="167"/>
                  </a:cubicBezTo>
                  <a:cubicBezTo>
                    <a:pt x="51" y="170"/>
                    <a:pt x="52" y="173"/>
                    <a:pt x="53" y="175"/>
                  </a:cubicBezTo>
                  <a:cubicBezTo>
                    <a:pt x="53" y="176"/>
                    <a:pt x="52" y="176"/>
                    <a:pt x="52" y="176"/>
                  </a:cubicBezTo>
                  <a:cubicBezTo>
                    <a:pt x="51" y="176"/>
                    <a:pt x="51" y="175"/>
                    <a:pt x="50" y="174"/>
                  </a:cubicBezTo>
                  <a:close/>
                  <a:moveTo>
                    <a:pt x="51" y="186"/>
                  </a:moveTo>
                  <a:cubicBezTo>
                    <a:pt x="50" y="185"/>
                    <a:pt x="50" y="184"/>
                    <a:pt x="49" y="183"/>
                  </a:cubicBezTo>
                  <a:cubicBezTo>
                    <a:pt x="49" y="182"/>
                    <a:pt x="50" y="182"/>
                    <a:pt x="50" y="181"/>
                  </a:cubicBezTo>
                  <a:cubicBezTo>
                    <a:pt x="50" y="181"/>
                    <a:pt x="50" y="181"/>
                    <a:pt x="50" y="181"/>
                  </a:cubicBezTo>
                  <a:cubicBezTo>
                    <a:pt x="50" y="183"/>
                    <a:pt x="51" y="184"/>
                    <a:pt x="51" y="186"/>
                  </a:cubicBezTo>
                  <a:close/>
                  <a:moveTo>
                    <a:pt x="52" y="179"/>
                  </a:moveTo>
                  <a:cubicBezTo>
                    <a:pt x="53" y="179"/>
                    <a:pt x="53" y="179"/>
                    <a:pt x="54" y="179"/>
                  </a:cubicBezTo>
                  <a:cubicBezTo>
                    <a:pt x="54" y="179"/>
                    <a:pt x="54" y="179"/>
                    <a:pt x="55" y="180"/>
                  </a:cubicBezTo>
                  <a:cubicBezTo>
                    <a:pt x="55" y="181"/>
                    <a:pt x="56" y="183"/>
                    <a:pt x="56" y="184"/>
                  </a:cubicBezTo>
                  <a:cubicBezTo>
                    <a:pt x="56" y="184"/>
                    <a:pt x="55" y="183"/>
                    <a:pt x="55" y="183"/>
                  </a:cubicBezTo>
                  <a:cubicBezTo>
                    <a:pt x="54" y="182"/>
                    <a:pt x="53" y="181"/>
                    <a:pt x="52" y="181"/>
                  </a:cubicBezTo>
                  <a:cubicBezTo>
                    <a:pt x="52" y="180"/>
                    <a:pt x="52" y="180"/>
                    <a:pt x="52" y="179"/>
                  </a:cubicBezTo>
                  <a:cubicBezTo>
                    <a:pt x="52" y="179"/>
                    <a:pt x="52" y="179"/>
                    <a:pt x="52" y="179"/>
                  </a:cubicBezTo>
                  <a:close/>
                  <a:moveTo>
                    <a:pt x="54" y="184"/>
                  </a:moveTo>
                  <a:cubicBezTo>
                    <a:pt x="56" y="186"/>
                    <a:pt x="57" y="188"/>
                    <a:pt x="59" y="190"/>
                  </a:cubicBezTo>
                  <a:cubicBezTo>
                    <a:pt x="59" y="190"/>
                    <a:pt x="59" y="190"/>
                    <a:pt x="59" y="190"/>
                  </a:cubicBezTo>
                  <a:cubicBezTo>
                    <a:pt x="59" y="191"/>
                    <a:pt x="58" y="193"/>
                    <a:pt x="57" y="194"/>
                  </a:cubicBezTo>
                  <a:cubicBezTo>
                    <a:pt x="57" y="194"/>
                    <a:pt x="57" y="194"/>
                    <a:pt x="57" y="194"/>
                  </a:cubicBezTo>
                  <a:cubicBezTo>
                    <a:pt x="56" y="190"/>
                    <a:pt x="55" y="187"/>
                    <a:pt x="54" y="184"/>
                  </a:cubicBezTo>
                  <a:cubicBezTo>
                    <a:pt x="54" y="184"/>
                    <a:pt x="54" y="184"/>
                    <a:pt x="54" y="184"/>
                  </a:cubicBezTo>
                  <a:close/>
                  <a:moveTo>
                    <a:pt x="58" y="195"/>
                  </a:moveTo>
                  <a:cubicBezTo>
                    <a:pt x="59" y="195"/>
                    <a:pt x="60" y="194"/>
                    <a:pt x="61" y="194"/>
                  </a:cubicBezTo>
                  <a:cubicBezTo>
                    <a:pt x="63" y="195"/>
                    <a:pt x="64" y="197"/>
                    <a:pt x="65" y="198"/>
                  </a:cubicBezTo>
                  <a:cubicBezTo>
                    <a:pt x="64" y="199"/>
                    <a:pt x="64" y="200"/>
                    <a:pt x="64" y="200"/>
                  </a:cubicBezTo>
                  <a:cubicBezTo>
                    <a:pt x="62" y="199"/>
                    <a:pt x="60" y="197"/>
                    <a:pt x="58" y="195"/>
                  </a:cubicBezTo>
                  <a:close/>
                  <a:moveTo>
                    <a:pt x="63" y="193"/>
                  </a:moveTo>
                  <a:cubicBezTo>
                    <a:pt x="64" y="192"/>
                    <a:pt x="65" y="192"/>
                    <a:pt x="65" y="192"/>
                  </a:cubicBezTo>
                  <a:cubicBezTo>
                    <a:pt x="66" y="192"/>
                    <a:pt x="67" y="193"/>
                    <a:pt x="68" y="194"/>
                  </a:cubicBezTo>
                  <a:cubicBezTo>
                    <a:pt x="68" y="194"/>
                    <a:pt x="67" y="195"/>
                    <a:pt x="67" y="196"/>
                  </a:cubicBezTo>
                  <a:cubicBezTo>
                    <a:pt x="65" y="195"/>
                    <a:pt x="64" y="194"/>
                    <a:pt x="63" y="193"/>
                  </a:cubicBezTo>
                  <a:close/>
                  <a:moveTo>
                    <a:pt x="70" y="195"/>
                  </a:moveTo>
                  <a:cubicBezTo>
                    <a:pt x="70" y="196"/>
                    <a:pt x="71" y="196"/>
                    <a:pt x="72" y="197"/>
                  </a:cubicBezTo>
                  <a:cubicBezTo>
                    <a:pt x="72" y="198"/>
                    <a:pt x="72" y="198"/>
                    <a:pt x="72" y="198"/>
                  </a:cubicBezTo>
                  <a:cubicBezTo>
                    <a:pt x="72" y="199"/>
                    <a:pt x="72" y="199"/>
                    <a:pt x="72" y="199"/>
                  </a:cubicBezTo>
                  <a:cubicBezTo>
                    <a:pt x="72" y="199"/>
                    <a:pt x="72" y="199"/>
                    <a:pt x="71" y="199"/>
                  </a:cubicBezTo>
                  <a:cubicBezTo>
                    <a:pt x="71" y="199"/>
                    <a:pt x="70" y="198"/>
                    <a:pt x="69" y="198"/>
                  </a:cubicBezTo>
                  <a:cubicBezTo>
                    <a:pt x="68" y="198"/>
                    <a:pt x="68" y="198"/>
                    <a:pt x="68" y="198"/>
                  </a:cubicBezTo>
                  <a:cubicBezTo>
                    <a:pt x="68" y="197"/>
                    <a:pt x="68" y="197"/>
                    <a:pt x="68" y="197"/>
                  </a:cubicBezTo>
                  <a:cubicBezTo>
                    <a:pt x="68" y="196"/>
                    <a:pt x="69" y="195"/>
                    <a:pt x="70" y="195"/>
                  </a:cubicBezTo>
                  <a:close/>
                  <a:moveTo>
                    <a:pt x="67" y="190"/>
                  </a:moveTo>
                  <a:cubicBezTo>
                    <a:pt x="69" y="190"/>
                    <a:pt x="70" y="189"/>
                    <a:pt x="71" y="188"/>
                  </a:cubicBezTo>
                  <a:cubicBezTo>
                    <a:pt x="71" y="188"/>
                    <a:pt x="72" y="189"/>
                    <a:pt x="72" y="189"/>
                  </a:cubicBezTo>
                  <a:cubicBezTo>
                    <a:pt x="71" y="190"/>
                    <a:pt x="71" y="191"/>
                    <a:pt x="70" y="192"/>
                  </a:cubicBezTo>
                  <a:cubicBezTo>
                    <a:pt x="69" y="191"/>
                    <a:pt x="68" y="191"/>
                    <a:pt x="67" y="190"/>
                  </a:cubicBezTo>
                  <a:close/>
                  <a:moveTo>
                    <a:pt x="72" y="185"/>
                  </a:moveTo>
                  <a:cubicBezTo>
                    <a:pt x="71" y="184"/>
                    <a:pt x="70" y="183"/>
                    <a:pt x="68" y="181"/>
                  </a:cubicBezTo>
                  <a:cubicBezTo>
                    <a:pt x="69" y="181"/>
                    <a:pt x="69" y="181"/>
                    <a:pt x="69" y="180"/>
                  </a:cubicBezTo>
                  <a:cubicBezTo>
                    <a:pt x="70" y="181"/>
                    <a:pt x="71" y="181"/>
                    <a:pt x="72" y="182"/>
                  </a:cubicBezTo>
                  <a:cubicBezTo>
                    <a:pt x="72" y="182"/>
                    <a:pt x="73" y="182"/>
                    <a:pt x="73" y="182"/>
                  </a:cubicBezTo>
                  <a:cubicBezTo>
                    <a:pt x="73" y="183"/>
                    <a:pt x="73" y="184"/>
                    <a:pt x="73" y="184"/>
                  </a:cubicBezTo>
                  <a:cubicBezTo>
                    <a:pt x="73" y="185"/>
                    <a:pt x="72" y="185"/>
                    <a:pt x="72" y="185"/>
                  </a:cubicBezTo>
                  <a:close/>
                  <a:moveTo>
                    <a:pt x="71" y="151"/>
                  </a:moveTo>
                  <a:cubicBezTo>
                    <a:pt x="72" y="150"/>
                    <a:pt x="72" y="150"/>
                    <a:pt x="73" y="149"/>
                  </a:cubicBezTo>
                  <a:cubicBezTo>
                    <a:pt x="73" y="149"/>
                    <a:pt x="73" y="150"/>
                    <a:pt x="73" y="150"/>
                  </a:cubicBezTo>
                  <a:cubicBezTo>
                    <a:pt x="72" y="150"/>
                    <a:pt x="72" y="151"/>
                    <a:pt x="71" y="151"/>
                  </a:cubicBezTo>
                  <a:close/>
                  <a:moveTo>
                    <a:pt x="72" y="119"/>
                  </a:moveTo>
                  <a:cubicBezTo>
                    <a:pt x="72" y="119"/>
                    <a:pt x="71" y="120"/>
                    <a:pt x="71" y="120"/>
                  </a:cubicBezTo>
                  <a:cubicBezTo>
                    <a:pt x="72" y="119"/>
                    <a:pt x="72" y="118"/>
                    <a:pt x="72" y="118"/>
                  </a:cubicBezTo>
                  <a:cubicBezTo>
                    <a:pt x="73" y="117"/>
                    <a:pt x="73" y="117"/>
                    <a:pt x="74" y="116"/>
                  </a:cubicBezTo>
                  <a:cubicBezTo>
                    <a:pt x="74" y="116"/>
                    <a:pt x="74" y="116"/>
                    <a:pt x="74" y="116"/>
                  </a:cubicBezTo>
                  <a:cubicBezTo>
                    <a:pt x="73" y="117"/>
                    <a:pt x="72" y="118"/>
                    <a:pt x="72" y="119"/>
                  </a:cubicBezTo>
                  <a:close/>
                  <a:moveTo>
                    <a:pt x="78" y="130"/>
                  </a:moveTo>
                  <a:cubicBezTo>
                    <a:pt x="78" y="131"/>
                    <a:pt x="79" y="132"/>
                    <a:pt x="79" y="134"/>
                  </a:cubicBezTo>
                  <a:cubicBezTo>
                    <a:pt x="77" y="135"/>
                    <a:pt x="75" y="136"/>
                    <a:pt x="74" y="137"/>
                  </a:cubicBezTo>
                  <a:cubicBezTo>
                    <a:pt x="73" y="137"/>
                    <a:pt x="73" y="136"/>
                    <a:pt x="73" y="135"/>
                  </a:cubicBezTo>
                  <a:cubicBezTo>
                    <a:pt x="75" y="134"/>
                    <a:pt x="76" y="132"/>
                    <a:pt x="78" y="130"/>
                  </a:cubicBezTo>
                  <a:close/>
                  <a:moveTo>
                    <a:pt x="75" y="140"/>
                  </a:moveTo>
                  <a:cubicBezTo>
                    <a:pt x="76" y="140"/>
                    <a:pt x="77" y="139"/>
                    <a:pt x="78" y="138"/>
                  </a:cubicBezTo>
                  <a:cubicBezTo>
                    <a:pt x="77" y="139"/>
                    <a:pt x="76" y="141"/>
                    <a:pt x="75" y="142"/>
                  </a:cubicBezTo>
                  <a:cubicBezTo>
                    <a:pt x="75" y="142"/>
                    <a:pt x="74" y="142"/>
                    <a:pt x="74" y="141"/>
                  </a:cubicBezTo>
                  <a:cubicBezTo>
                    <a:pt x="75" y="141"/>
                    <a:pt x="75" y="141"/>
                    <a:pt x="75" y="140"/>
                  </a:cubicBezTo>
                  <a:close/>
                  <a:moveTo>
                    <a:pt x="80" y="138"/>
                  </a:moveTo>
                  <a:cubicBezTo>
                    <a:pt x="80" y="139"/>
                    <a:pt x="80" y="139"/>
                    <a:pt x="80" y="140"/>
                  </a:cubicBezTo>
                  <a:cubicBezTo>
                    <a:pt x="79" y="142"/>
                    <a:pt x="77" y="143"/>
                    <a:pt x="76" y="145"/>
                  </a:cubicBezTo>
                  <a:cubicBezTo>
                    <a:pt x="77" y="142"/>
                    <a:pt x="79" y="140"/>
                    <a:pt x="80" y="138"/>
                  </a:cubicBezTo>
                  <a:close/>
                  <a:moveTo>
                    <a:pt x="78" y="145"/>
                  </a:moveTo>
                  <a:cubicBezTo>
                    <a:pt x="78" y="145"/>
                    <a:pt x="78" y="145"/>
                    <a:pt x="78" y="145"/>
                  </a:cubicBezTo>
                  <a:cubicBezTo>
                    <a:pt x="77" y="146"/>
                    <a:pt x="77" y="146"/>
                    <a:pt x="76" y="147"/>
                  </a:cubicBezTo>
                  <a:cubicBezTo>
                    <a:pt x="76" y="147"/>
                    <a:pt x="76" y="147"/>
                    <a:pt x="76" y="147"/>
                  </a:cubicBezTo>
                  <a:cubicBezTo>
                    <a:pt x="77" y="146"/>
                    <a:pt x="77" y="145"/>
                    <a:pt x="78" y="145"/>
                  </a:cubicBezTo>
                  <a:close/>
                  <a:moveTo>
                    <a:pt x="78" y="166"/>
                  </a:moveTo>
                  <a:cubicBezTo>
                    <a:pt x="78" y="166"/>
                    <a:pt x="78" y="167"/>
                    <a:pt x="79" y="167"/>
                  </a:cubicBezTo>
                  <a:cubicBezTo>
                    <a:pt x="78" y="168"/>
                    <a:pt x="78" y="168"/>
                    <a:pt x="78" y="168"/>
                  </a:cubicBezTo>
                  <a:cubicBezTo>
                    <a:pt x="78" y="168"/>
                    <a:pt x="78" y="168"/>
                    <a:pt x="78" y="168"/>
                  </a:cubicBezTo>
                  <a:cubicBezTo>
                    <a:pt x="78" y="167"/>
                    <a:pt x="78" y="167"/>
                    <a:pt x="78" y="166"/>
                  </a:cubicBezTo>
                  <a:cubicBezTo>
                    <a:pt x="78" y="166"/>
                    <a:pt x="78" y="166"/>
                    <a:pt x="78" y="166"/>
                  </a:cubicBezTo>
                  <a:close/>
                  <a:moveTo>
                    <a:pt x="78" y="155"/>
                  </a:moveTo>
                  <a:cubicBezTo>
                    <a:pt x="80" y="153"/>
                    <a:pt x="81" y="152"/>
                    <a:pt x="83" y="151"/>
                  </a:cubicBezTo>
                  <a:cubicBezTo>
                    <a:pt x="83" y="152"/>
                    <a:pt x="83" y="153"/>
                    <a:pt x="83" y="154"/>
                  </a:cubicBezTo>
                  <a:cubicBezTo>
                    <a:pt x="82" y="156"/>
                    <a:pt x="81" y="157"/>
                    <a:pt x="80" y="159"/>
                  </a:cubicBezTo>
                  <a:cubicBezTo>
                    <a:pt x="79" y="158"/>
                    <a:pt x="79" y="156"/>
                    <a:pt x="78" y="155"/>
                  </a:cubicBezTo>
                  <a:close/>
                  <a:moveTo>
                    <a:pt x="85" y="152"/>
                  </a:moveTo>
                  <a:cubicBezTo>
                    <a:pt x="85" y="151"/>
                    <a:pt x="84" y="150"/>
                    <a:pt x="84" y="149"/>
                  </a:cubicBezTo>
                  <a:cubicBezTo>
                    <a:pt x="85" y="149"/>
                    <a:pt x="85" y="149"/>
                    <a:pt x="85" y="148"/>
                  </a:cubicBezTo>
                  <a:cubicBezTo>
                    <a:pt x="85" y="149"/>
                    <a:pt x="85" y="149"/>
                    <a:pt x="85" y="149"/>
                  </a:cubicBezTo>
                  <a:cubicBezTo>
                    <a:pt x="85" y="149"/>
                    <a:pt x="85" y="150"/>
                    <a:pt x="86" y="150"/>
                  </a:cubicBezTo>
                  <a:cubicBezTo>
                    <a:pt x="86" y="150"/>
                    <a:pt x="86" y="150"/>
                    <a:pt x="87" y="150"/>
                  </a:cubicBezTo>
                  <a:cubicBezTo>
                    <a:pt x="86" y="151"/>
                    <a:pt x="85" y="151"/>
                    <a:pt x="85" y="152"/>
                  </a:cubicBezTo>
                  <a:close/>
                  <a:moveTo>
                    <a:pt x="85" y="156"/>
                  </a:moveTo>
                  <a:cubicBezTo>
                    <a:pt x="85" y="155"/>
                    <a:pt x="85" y="155"/>
                    <a:pt x="85" y="155"/>
                  </a:cubicBezTo>
                  <a:cubicBezTo>
                    <a:pt x="86" y="154"/>
                    <a:pt x="86" y="153"/>
                    <a:pt x="87" y="153"/>
                  </a:cubicBezTo>
                  <a:cubicBezTo>
                    <a:pt x="87" y="153"/>
                    <a:pt x="88" y="153"/>
                    <a:pt x="88" y="152"/>
                  </a:cubicBezTo>
                  <a:cubicBezTo>
                    <a:pt x="89" y="151"/>
                    <a:pt x="90" y="150"/>
                    <a:pt x="92" y="148"/>
                  </a:cubicBezTo>
                  <a:cubicBezTo>
                    <a:pt x="92" y="148"/>
                    <a:pt x="92" y="148"/>
                    <a:pt x="93" y="148"/>
                  </a:cubicBezTo>
                  <a:cubicBezTo>
                    <a:pt x="92" y="148"/>
                    <a:pt x="92" y="149"/>
                    <a:pt x="92" y="149"/>
                  </a:cubicBezTo>
                  <a:cubicBezTo>
                    <a:pt x="90" y="151"/>
                    <a:pt x="88" y="153"/>
                    <a:pt x="85" y="156"/>
                  </a:cubicBezTo>
                  <a:close/>
                  <a:moveTo>
                    <a:pt x="86" y="182"/>
                  </a:moveTo>
                  <a:cubicBezTo>
                    <a:pt x="86" y="182"/>
                    <a:pt x="86" y="182"/>
                    <a:pt x="86" y="182"/>
                  </a:cubicBezTo>
                  <a:cubicBezTo>
                    <a:pt x="86" y="182"/>
                    <a:pt x="85" y="181"/>
                    <a:pt x="85" y="181"/>
                  </a:cubicBezTo>
                  <a:cubicBezTo>
                    <a:pt x="85" y="180"/>
                    <a:pt x="86" y="180"/>
                    <a:pt x="86" y="179"/>
                  </a:cubicBezTo>
                  <a:cubicBezTo>
                    <a:pt x="86" y="180"/>
                    <a:pt x="86" y="181"/>
                    <a:pt x="86" y="182"/>
                  </a:cubicBezTo>
                  <a:close/>
                  <a:moveTo>
                    <a:pt x="88" y="160"/>
                  </a:moveTo>
                  <a:cubicBezTo>
                    <a:pt x="92" y="158"/>
                    <a:pt x="95" y="156"/>
                    <a:pt x="99" y="154"/>
                  </a:cubicBezTo>
                  <a:cubicBezTo>
                    <a:pt x="98" y="155"/>
                    <a:pt x="97" y="156"/>
                    <a:pt x="96" y="157"/>
                  </a:cubicBezTo>
                  <a:cubicBezTo>
                    <a:pt x="93" y="159"/>
                    <a:pt x="90" y="161"/>
                    <a:pt x="87" y="163"/>
                  </a:cubicBezTo>
                  <a:cubicBezTo>
                    <a:pt x="87" y="163"/>
                    <a:pt x="86" y="162"/>
                    <a:pt x="86" y="162"/>
                  </a:cubicBezTo>
                  <a:cubicBezTo>
                    <a:pt x="87" y="161"/>
                    <a:pt x="88" y="160"/>
                    <a:pt x="88" y="160"/>
                  </a:cubicBezTo>
                  <a:close/>
                  <a:moveTo>
                    <a:pt x="88" y="168"/>
                  </a:moveTo>
                  <a:cubicBezTo>
                    <a:pt x="90" y="166"/>
                    <a:pt x="92" y="165"/>
                    <a:pt x="94" y="163"/>
                  </a:cubicBezTo>
                  <a:cubicBezTo>
                    <a:pt x="92" y="165"/>
                    <a:pt x="90" y="167"/>
                    <a:pt x="87" y="169"/>
                  </a:cubicBezTo>
                  <a:cubicBezTo>
                    <a:pt x="87" y="169"/>
                    <a:pt x="87" y="169"/>
                    <a:pt x="87" y="169"/>
                  </a:cubicBezTo>
                  <a:cubicBezTo>
                    <a:pt x="88" y="169"/>
                    <a:pt x="88" y="168"/>
                    <a:pt x="88" y="168"/>
                  </a:cubicBezTo>
                  <a:close/>
                  <a:moveTo>
                    <a:pt x="97" y="177"/>
                  </a:moveTo>
                  <a:cubicBezTo>
                    <a:pt x="99" y="175"/>
                    <a:pt x="101" y="174"/>
                    <a:pt x="103" y="173"/>
                  </a:cubicBezTo>
                  <a:cubicBezTo>
                    <a:pt x="101" y="175"/>
                    <a:pt x="99" y="177"/>
                    <a:pt x="97" y="179"/>
                  </a:cubicBezTo>
                  <a:cubicBezTo>
                    <a:pt x="96" y="179"/>
                    <a:pt x="95" y="180"/>
                    <a:pt x="94" y="180"/>
                  </a:cubicBezTo>
                  <a:cubicBezTo>
                    <a:pt x="95" y="179"/>
                    <a:pt x="96" y="178"/>
                    <a:pt x="97" y="177"/>
                  </a:cubicBezTo>
                  <a:close/>
                  <a:moveTo>
                    <a:pt x="102" y="157"/>
                  </a:moveTo>
                  <a:cubicBezTo>
                    <a:pt x="99" y="158"/>
                    <a:pt x="97" y="160"/>
                    <a:pt x="95" y="161"/>
                  </a:cubicBezTo>
                  <a:cubicBezTo>
                    <a:pt x="95" y="161"/>
                    <a:pt x="95" y="161"/>
                    <a:pt x="94" y="161"/>
                  </a:cubicBezTo>
                  <a:cubicBezTo>
                    <a:pt x="95" y="160"/>
                    <a:pt x="96" y="159"/>
                    <a:pt x="97" y="158"/>
                  </a:cubicBezTo>
                  <a:cubicBezTo>
                    <a:pt x="99" y="157"/>
                    <a:pt x="102" y="155"/>
                    <a:pt x="105" y="154"/>
                  </a:cubicBezTo>
                  <a:cubicBezTo>
                    <a:pt x="104" y="155"/>
                    <a:pt x="103" y="156"/>
                    <a:pt x="102" y="157"/>
                  </a:cubicBezTo>
                  <a:close/>
                  <a:moveTo>
                    <a:pt x="106" y="167"/>
                  </a:moveTo>
                  <a:cubicBezTo>
                    <a:pt x="108" y="166"/>
                    <a:pt x="110" y="165"/>
                    <a:pt x="112" y="164"/>
                  </a:cubicBezTo>
                  <a:cubicBezTo>
                    <a:pt x="111" y="165"/>
                    <a:pt x="110" y="166"/>
                    <a:pt x="109" y="167"/>
                  </a:cubicBezTo>
                  <a:cubicBezTo>
                    <a:pt x="107" y="168"/>
                    <a:pt x="105" y="170"/>
                    <a:pt x="103" y="171"/>
                  </a:cubicBezTo>
                  <a:cubicBezTo>
                    <a:pt x="104" y="170"/>
                    <a:pt x="105" y="168"/>
                    <a:pt x="106" y="167"/>
                  </a:cubicBezTo>
                  <a:close/>
                  <a:moveTo>
                    <a:pt x="109" y="171"/>
                  </a:moveTo>
                  <a:cubicBezTo>
                    <a:pt x="110" y="170"/>
                    <a:pt x="111" y="169"/>
                    <a:pt x="112" y="168"/>
                  </a:cubicBezTo>
                  <a:cubicBezTo>
                    <a:pt x="114" y="167"/>
                    <a:pt x="117" y="165"/>
                    <a:pt x="119" y="164"/>
                  </a:cubicBezTo>
                  <a:cubicBezTo>
                    <a:pt x="116" y="167"/>
                    <a:pt x="113" y="169"/>
                    <a:pt x="110" y="172"/>
                  </a:cubicBezTo>
                  <a:cubicBezTo>
                    <a:pt x="108" y="173"/>
                    <a:pt x="107" y="174"/>
                    <a:pt x="105" y="175"/>
                  </a:cubicBezTo>
                  <a:cubicBezTo>
                    <a:pt x="106" y="174"/>
                    <a:pt x="107" y="172"/>
                    <a:pt x="109" y="171"/>
                  </a:cubicBezTo>
                  <a:close/>
                  <a:moveTo>
                    <a:pt x="105" y="184"/>
                  </a:moveTo>
                  <a:cubicBezTo>
                    <a:pt x="106" y="183"/>
                    <a:pt x="107" y="183"/>
                    <a:pt x="108" y="183"/>
                  </a:cubicBezTo>
                  <a:cubicBezTo>
                    <a:pt x="106" y="184"/>
                    <a:pt x="104" y="186"/>
                    <a:pt x="102" y="187"/>
                  </a:cubicBezTo>
                  <a:cubicBezTo>
                    <a:pt x="103" y="186"/>
                    <a:pt x="104" y="185"/>
                    <a:pt x="105" y="184"/>
                  </a:cubicBezTo>
                  <a:close/>
                  <a:moveTo>
                    <a:pt x="103" y="196"/>
                  </a:moveTo>
                  <a:cubicBezTo>
                    <a:pt x="103" y="196"/>
                    <a:pt x="102" y="196"/>
                    <a:pt x="101" y="196"/>
                  </a:cubicBezTo>
                  <a:cubicBezTo>
                    <a:pt x="101" y="196"/>
                    <a:pt x="100" y="196"/>
                    <a:pt x="100" y="196"/>
                  </a:cubicBezTo>
                  <a:cubicBezTo>
                    <a:pt x="101" y="195"/>
                    <a:pt x="101" y="195"/>
                    <a:pt x="101" y="194"/>
                  </a:cubicBezTo>
                  <a:cubicBezTo>
                    <a:pt x="102" y="195"/>
                    <a:pt x="103" y="195"/>
                    <a:pt x="103" y="196"/>
                  </a:cubicBezTo>
                  <a:close/>
                  <a:moveTo>
                    <a:pt x="102" y="202"/>
                  </a:moveTo>
                  <a:cubicBezTo>
                    <a:pt x="101" y="202"/>
                    <a:pt x="100" y="203"/>
                    <a:pt x="99" y="204"/>
                  </a:cubicBezTo>
                  <a:cubicBezTo>
                    <a:pt x="99" y="204"/>
                    <a:pt x="99" y="204"/>
                    <a:pt x="99" y="203"/>
                  </a:cubicBezTo>
                  <a:cubicBezTo>
                    <a:pt x="99" y="203"/>
                    <a:pt x="99" y="203"/>
                    <a:pt x="99" y="203"/>
                  </a:cubicBezTo>
                  <a:cubicBezTo>
                    <a:pt x="100" y="203"/>
                    <a:pt x="100" y="202"/>
                    <a:pt x="101" y="201"/>
                  </a:cubicBezTo>
                  <a:cubicBezTo>
                    <a:pt x="101" y="201"/>
                    <a:pt x="101" y="202"/>
                    <a:pt x="102" y="202"/>
                  </a:cubicBezTo>
                  <a:close/>
                  <a:moveTo>
                    <a:pt x="99" y="188"/>
                  </a:moveTo>
                  <a:cubicBezTo>
                    <a:pt x="98" y="188"/>
                    <a:pt x="97" y="189"/>
                    <a:pt x="97" y="190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6" y="189"/>
                    <a:pt x="97" y="188"/>
                    <a:pt x="97" y="187"/>
                  </a:cubicBezTo>
                  <a:cubicBezTo>
                    <a:pt x="97" y="187"/>
                    <a:pt x="98" y="187"/>
                    <a:pt x="98" y="187"/>
                  </a:cubicBezTo>
                  <a:cubicBezTo>
                    <a:pt x="99" y="187"/>
                    <a:pt x="100" y="186"/>
                    <a:pt x="100" y="186"/>
                  </a:cubicBezTo>
                  <a:cubicBezTo>
                    <a:pt x="100" y="187"/>
                    <a:pt x="99" y="187"/>
                    <a:pt x="99" y="188"/>
                  </a:cubicBezTo>
                  <a:close/>
                  <a:moveTo>
                    <a:pt x="98" y="200"/>
                  </a:moveTo>
                  <a:cubicBezTo>
                    <a:pt x="99" y="200"/>
                    <a:pt x="99" y="200"/>
                    <a:pt x="99" y="200"/>
                  </a:cubicBezTo>
                  <a:cubicBezTo>
                    <a:pt x="98" y="201"/>
                    <a:pt x="98" y="202"/>
                    <a:pt x="97" y="202"/>
                  </a:cubicBezTo>
                  <a:cubicBezTo>
                    <a:pt x="96" y="202"/>
                    <a:pt x="96" y="201"/>
                    <a:pt x="95" y="201"/>
                  </a:cubicBezTo>
                  <a:cubicBezTo>
                    <a:pt x="95" y="201"/>
                    <a:pt x="95" y="201"/>
                    <a:pt x="95" y="201"/>
                  </a:cubicBezTo>
                  <a:cubicBezTo>
                    <a:pt x="96" y="200"/>
                    <a:pt x="97" y="200"/>
                    <a:pt x="98" y="200"/>
                  </a:cubicBezTo>
                  <a:close/>
                  <a:moveTo>
                    <a:pt x="98" y="206"/>
                  </a:moveTo>
                  <a:cubicBezTo>
                    <a:pt x="99" y="207"/>
                    <a:pt x="100" y="208"/>
                    <a:pt x="102" y="209"/>
                  </a:cubicBezTo>
                  <a:cubicBezTo>
                    <a:pt x="102" y="209"/>
                    <a:pt x="102" y="209"/>
                    <a:pt x="101" y="209"/>
                  </a:cubicBezTo>
                  <a:cubicBezTo>
                    <a:pt x="100" y="208"/>
                    <a:pt x="99" y="207"/>
                    <a:pt x="98" y="206"/>
                  </a:cubicBezTo>
                  <a:cubicBezTo>
                    <a:pt x="98" y="206"/>
                    <a:pt x="98" y="206"/>
                    <a:pt x="98" y="206"/>
                  </a:cubicBezTo>
                  <a:close/>
                  <a:moveTo>
                    <a:pt x="100" y="205"/>
                  </a:moveTo>
                  <a:cubicBezTo>
                    <a:pt x="101" y="204"/>
                    <a:pt x="102" y="203"/>
                    <a:pt x="103" y="203"/>
                  </a:cubicBezTo>
                  <a:cubicBezTo>
                    <a:pt x="104" y="203"/>
                    <a:pt x="106" y="204"/>
                    <a:pt x="107" y="205"/>
                  </a:cubicBezTo>
                  <a:cubicBezTo>
                    <a:pt x="107" y="205"/>
                    <a:pt x="106" y="205"/>
                    <a:pt x="106" y="206"/>
                  </a:cubicBezTo>
                  <a:cubicBezTo>
                    <a:pt x="106" y="206"/>
                    <a:pt x="105" y="207"/>
                    <a:pt x="104" y="207"/>
                  </a:cubicBezTo>
                  <a:cubicBezTo>
                    <a:pt x="103" y="206"/>
                    <a:pt x="102" y="205"/>
                    <a:pt x="100" y="205"/>
                  </a:cubicBezTo>
                  <a:close/>
                  <a:moveTo>
                    <a:pt x="104" y="213"/>
                  </a:moveTo>
                  <a:cubicBezTo>
                    <a:pt x="105" y="214"/>
                    <a:pt x="106" y="214"/>
                    <a:pt x="107" y="215"/>
                  </a:cubicBezTo>
                  <a:cubicBezTo>
                    <a:pt x="106" y="215"/>
                    <a:pt x="106" y="216"/>
                    <a:pt x="105" y="216"/>
                  </a:cubicBezTo>
                  <a:cubicBezTo>
                    <a:pt x="104" y="215"/>
                    <a:pt x="103" y="215"/>
                    <a:pt x="103" y="214"/>
                  </a:cubicBezTo>
                  <a:cubicBezTo>
                    <a:pt x="103" y="214"/>
                    <a:pt x="104" y="214"/>
                    <a:pt x="104" y="213"/>
                  </a:cubicBezTo>
                  <a:close/>
                  <a:moveTo>
                    <a:pt x="106" y="212"/>
                  </a:moveTo>
                  <a:cubicBezTo>
                    <a:pt x="106" y="212"/>
                    <a:pt x="106" y="212"/>
                    <a:pt x="106" y="212"/>
                  </a:cubicBezTo>
                  <a:cubicBezTo>
                    <a:pt x="107" y="212"/>
                    <a:pt x="108" y="213"/>
                    <a:pt x="108" y="213"/>
                  </a:cubicBezTo>
                  <a:cubicBezTo>
                    <a:pt x="108" y="213"/>
                    <a:pt x="108" y="213"/>
                    <a:pt x="108" y="213"/>
                  </a:cubicBezTo>
                  <a:cubicBezTo>
                    <a:pt x="107" y="213"/>
                    <a:pt x="106" y="213"/>
                    <a:pt x="106" y="212"/>
                  </a:cubicBezTo>
                  <a:close/>
                  <a:moveTo>
                    <a:pt x="107" y="200"/>
                  </a:moveTo>
                  <a:cubicBezTo>
                    <a:pt x="107" y="199"/>
                    <a:pt x="108" y="199"/>
                    <a:pt x="108" y="198"/>
                  </a:cubicBezTo>
                  <a:cubicBezTo>
                    <a:pt x="109" y="199"/>
                    <a:pt x="110" y="200"/>
                    <a:pt x="112" y="201"/>
                  </a:cubicBezTo>
                  <a:cubicBezTo>
                    <a:pt x="111" y="201"/>
                    <a:pt x="111" y="201"/>
                    <a:pt x="110" y="202"/>
                  </a:cubicBezTo>
                  <a:cubicBezTo>
                    <a:pt x="109" y="201"/>
                    <a:pt x="108" y="200"/>
                    <a:pt x="107" y="200"/>
                  </a:cubicBezTo>
                  <a:close/>
                  <a:moveTo>
                    <a:pt x="109" y="197"/>
                  </a:moveTo>
                  <a:cubicBezTo>
                    <a:pt x="111" y="196"/>
                    <a:pt x="113" y="194"/>
                    <a:pt x="114" y="193"/>
                  </a:cubicBezTo>
                  <a:cubicBezTo>
                    <a:pt x="117" y="191"/>
                    <a:pt x="120" y="190"/>
                    <a:pt x="123" y="188"/>
                  </a:cubicBezTo>
                  <a:cubicBezTo>
                    <a:pt x="121" y="191"/>
                    <a:pt x="118" y="194"/>
                    <a:pt x="115" y="197"/>
                  </a:cubicBezTo>
                  <a:cubicBezTo>
                    <a:pt x="115" y="197"/>
                    <a:pt x="115" y="197"/>
                    <a:pt x="115" y="197"/>
                  </a:cubicBezTo>
                  <a:cubicBezTo>
                    <a:pt x="114" y="198"/>
                    <a:pt x="113" y="199"/>
                    <a:pt x="113" y="200"/>
                  </a:cubicBezTo>
                  <a:cubicBezTo>
                    <a:pt x="111" y="199"/>
                    <a:pt x="110" y="198"/>
                    <a:pt x="109" y="197"/>
                  </a:cubicBezTo>
                  <a:close/>
                  <a:moveTo>
                    <a:pt x="113" y="202"/>
                  </a:moveTo>
                  <a:cubicBezTo>
                    <a:pt x="113" y="202"/>
                    <a:pt x="113" y="202"/>
                    <a:pt x="113" y="202"/>
                  </a:cubicBezTo>
                  <a:cubicBezTo>
                    <a:pt x="114" y="202"/>
                    <a:pt x="115" y="203"/>
                    <a:pt x="115" y="203"/>
                  </a:cubicBezTo>
                  <a:cubicBezTo>
                    <a:pt x="115" y="203"/>
                    <a:pt x="114" y="204"/>
                    <a:pt x="114" y="204"/>
                  </a:cubicBezTo>
                  <a:cubicBezTo>
                    <a:pt x="114" y="204"/>
                    <a:pt x="114" y="204"/>
                    <a:pt x="114" y="204"/>
                  </a:cubicBezTo>
                  <a:cubicBezTo>
                    <a:pt x="113" y="204"/>
                    <a:pt x="113" y="203"/>
                    <a:pt x="112" y="203"/>
                  </a:cubicBezTo>
                  <a:cubicBezTo>
                    <a:pt x="112" y="203"/>
                    <a:pt x="113" y="203"/>
                    <a:pt x="113" y="202"/>
                  </a:cubicBezTo>
                  <a:close/>
                  <a:moveTo>
                    <a:pt x="120" y="203"/>
                  </a:moveTo>
                  <a:cubicBezTo>
                    <a:pt x="122" y="202"/>
                    <a:pt x="124" y="201"/>
                    <a:pt x="126" y="200"/>
                  </a:cubicBezTo>
                  <a:cubicBezTo>
                    <a:pt x="124" y="201"/>
                    <a:pt x="122" y="203"/>
                    <a:pt x="120" y="205"/>
                  </a:cubicBezTo>
                  <a:cubicBezTo>
                    <a:pt x="120" y="205"/>
                    <a:pt x="120" y="204"/>
                    <a:pt x="119" y="204"/>
                  </a:cubicBezTo>
                  <a:cubicBezTo>
                    <a:pt x="120" y="204"/>
                    <a:pt x="120" y="203"/>
                    <a:pt x="120" y="203"/>
                  </a:cubicBezTo>
                  <a:close/>
                  <a:moveTo>
                    <a:pt x="125" y="204"/>
                  </a:moveTo>
                  <a:cubicBezTo>
                    <a:pt x="127" y="202"/>
                    <a:pt x="128" y="201"/>
                    <a:pt x="129" y="200"/>
                  </a:cubicBezTo>
                  <a:cubicBezTo>
                    <a:pt x="128" y="201"/>
                    <a:pt x="127" y="203"/>
                    <a:pt x="126" y="204"/>
                  </a:cubicBezTo>
                  <a:cubicBezTo>
                    <a:pt x="125" y="205"/>
                    <a:pt x="124" y="206"/>
                    <a:pt x="123" y="206"/>
                  </a:cubicBezTo>
                  <a:cubicBezTo>
                    <a:pt x="123" y="206"/>
                    <a:pt x="122" y="206"/>
                    <a:pt x="122" y="206"/>
                  </a:cubicBezTo>
                  <a:cubicBezTo>
                    <a:pt x="123" y="205"/>
                    <a:pt x="124" y="205"/>
                    <a:pt x="125" y="204"/>
                  </a:cubicBezTo>
                  <a:close/>
                  <a:moveTo>
                    <a:pt x="127" y="206"/>
                  </a:moveTo>
                  <a:cubicBezTo>
                    <a:pt x="129" y="205"/>
                    <a:pt x="131" y="204"/>
                    <a:pt x="132" y="203"/>
                  </a:cubicBezTo>
                  <a:cubicBezTo>
                    <a:pt x="131" y="204"/>
                    <a:pt x="130" y="205"/>
                    <a:pt x="129" y="206"/>
                  </a:cubicBezTo>
                  <a:cubicBezTo>
                    <a:pt x="128" y="207"/>
                    <a:pt x="127" y="208"/>
                    <a:pt x="125" y="209"/>
                  </a:cubicBezTo>
                  <a:cubicBezTo>
                    <a:pt x="125" y="209"/>
                    <a:pt x="125" y="208"/>
                    <a:pt x="125" y="208"/>
                  </a:cubicBezTo>
                  <a:cubicBezTo>
                    <a:pt x="126" y="208"/>
                    <a:pt x="126" y="207"/>
                    <a:pt x="127" y="206"/>
                  </a:cubicBezTo>
                  <a:close/>
                  <a:moveTo>
                    <a:pt x="147" y="192"/>
                  </a:moveTo>
                  <a:cubicBezTo>
                    <a:pt x="151" y="189"/>
                    <a:pt x="154" y="185"/>
                    <a:pt x="158" y="182"/>
                  </a:cubicBezTo>
                  <a:cubicBezTo>
                    <a:pt x="159" y="182"/>
                    <a:pt x="160" y="181"/>
                    <a:pt x="161" y="181"/>
                  </a:cubicBezTo>
                  <a:cubicBezTo>
                    <a:pt x="160" y="182"/>
                    <a:pt x="159" y="183"/>
                    <a:pt x="158" y="184"/>
                  </a:cubicBezTo>
                  <a:cubicBezTo>
                    <a:pt x="156" y="186"/>
                    <a:pt x="154" y="187"/>
                    <a:pt x="152" y="189"/>
                  </a:cubicBezTo>
                  <a:cubicBezTo>
                    <a:pt x="150" y="190"/>
                    <a:pt x="149" y="191"/>
                    <a:pt x="147" y="192"/>
                  </a:cubicBezTo>
                  <a:close/>
                  <a:moveTo>
                    <a:pt x="153" y="199"/>
                  </a:moveTo>
                  <a:cubicBezTo>
                    <a:pt x="155" y="198"/>
                    <a:pt x="156" y="197"/>
                    <a:pt x="157" y="197"/>
                  </a:cubicBezTo>
                  <a:cubicBezTo>
                    <a:pt x="155" y="198"/>
                    <a:pt x="153" y="199"/>
                    <a:pt x="151" y="201"/>
                  </a:cubicBezTo>
                  <a:cubicBezTo>
                    <a:pt x="152" y="200"/>
                    <a:pt x="153" y="199"/>
                    <a:pt x="153" y="199"/>
                  </a:cubicBezTo>
                  <a:close/>
                  <a:moveTo>
                    <a:pt x="155" y="195"/>
                  </a:moveTo>
                  <a:cubicBezTo>
                    <a:pt x="154" y="195"/>
                    <a:pt x="153" y="196"/>
                    <a:pt x="153" y="196"/>
                  </a:cubicBezTo>
                  <a:cubicBezTo>
                    <a:pt x="157" y="192"/>
                    <a:pt x="161" y="187"/>
                    <a:pt x="166" y="183"/>
                  </a:cubicBezTo>
                  <a:cubicBezTo>
                    <a:pt x="165" y="183"/>
                    <a:pt x="165" y="184"/>
                    <a:pt x="164" y="185"/>
                  </a:cubicBezTo>
                  <a:cubicBezTo>
                    <a:pt x="161" y="188"/>
                    <a:pt x="158" y="191"/>
                    <a:pt x="155" y="195"/>
                  </a:cubicBezTo>
                  <a:close/>
                  <a:moveTo>
                    <a:pt x="178" y="173"/>
                  </a:moveTo>
                  <a:cubicBezTo>
                    <a:pt x="178" y="173"/>
                    <a:pt x="178" y="173"/>
                    <a:pt x="178" y="173"/>
                  </a:cubicBezTo>
                  <a:cubicBezTo>
                    <a:pt x="176" y="176"/>
                    <a:pt x="174" y="180"/>
                    <a:pt x="172" y="184"/>
                  </a:cubicBezTo>
                  <a:cubicBezTo>
                    <a:pt x="169" y="186"/>
                    <a:pt x="165" y="188"/>
                    <a:pt x="162" y="190"/>
                  </a:cubicBezTo>
                  <a:cubicBezTo>
                    <a:pt x="167" y="184"/>
                    <a:pt x="173" y="179"/>
                    <a:pt x="178" y="173"/>
                  </a:cubicBezTo>
                  <a:close/>
                  <a:moveTo>
                    <a:pt x="183" y="168"/>
                  </a:moveTo>
                  <a:cubicBezTo>
                    <a:pt x="185" y="166"/>
                    <a:pt x="187" y="164"/>
                    <a:pt x="189" y="163"/>
                  </a:cubicBezTo>
                  <a:cubicBezTo>
                    <a:pt x="189" y="163"/>
                    <a:pt x="189" y="162"/>
                    <a:pt x="189" y="162"/>
                  </a:cubicBezTo>
                  <a:cubicBezTo>
                    <a:pt x="185" y="168"/>
                    <a:pt x="180" y="174"/>
                    <a:pt x="176" y="180"/>
                  </a:cubicBezTo>
                  <a:cubicBezTo>
                    <a:pt x="178" y="176"/>
                    <a:pt x="181" y="172"/>
                    <a:pt x="183" y="168"/>
                  </a:cubicBezTo>
                  <a:close/>
                  <a:moveTo>
                    <a:pt x="178" y="198"/>
                  </a:moveTo>
                  <a:cubicBezTo>
                    <a:pt x="178" y="197"/>
                    <a:pt x="179" y="197"/>
                    <a:pt x="180" y="196"/>
                  </a:cubicBezTo>
                  <a:cubicBezTo>
                    <a:pt x="178" y="198"/>
                    <a:pt x="176" y="199"/>
                    <a:pt x="175" y="201"/>
                  </a:cubicBezTo>
                  <a:cubicBezTo>
                    <a:pt x="174" y="201"/>
                    <a:pt x="174" y="201"/>
                    <a:pt x="174" y="201"/>
                  </a:cubicBezTo>
                  <a:cubicBezTo>
                    <a:pt x="175" y="200"/>
                    <a:pt x="176" y="199"/>
                    <a:pt x="178" y="198"/>
                  </a:cubicBezTo>
                  <a:close/>
                  <a:moveTo>
                    <a:pt x="172" y="191"/>
                  </a:moveTo>
                  <a:cubicBezTo>
                    <a:pt x="175" y="189"/>
                    <a:pt x="177" y="187"/>
                    <a:pt x="180" y="184"/>
                  </a:cubicBezTo>
                  <a:cubicBezTo>
                    <a:pt x="179" y="185"/>
                    <a:pt x="179" y="185"/>
                    <a:pt x="179" y="186"/>
                  </a:cubicBezTo>
                  <a:cubicBezTo>
                    <a:pt x="177" y="188"/>
                    <a:pt x="174" y="189"/>
                    <a:pt x="172" y="191"/>
                  </a:cubicBezTo>
                  <a:close/>
                  <a:moveTo>
                    <a:pt x="179" y="179"/>
                  </a:moveTo>
                  <a:cubicBezTo>
                    <a:pt x="184" y="172"/>
                    <a:pt x="189" y="166"/>
                    <a:pt x="194" y="159"/>
                  </a:cubicBezTo>
                  <a:cubicBezTo>
                    <a:pt x="194" y="159"/>
                    <a:pt x="195" y="159"/>
                    <a:pt x="195" y="158"/>
                  </a:cubicBezTo>
                  <a:cubicBezTo>
                    <a:pt x="192" y="163"/>
                    <a:pt x="189" y="169"/>
                    <a:pt x="185" y="174"/>
                  </a:cubicBezTo>
                  <a:cubicBezTo>
                    <a:pt x="185" y="174"/>
                    <a:pt x="185" y="174"/>
                    <a:pt x="185" y="174"/>
                  </a:cubicBezTo>
                  <a:cubicBezTo>
                    <a:pt x="183" y="175"/>
                    <a:pt x="181" y="177"/>
                    <a:pt x="179" y="179"/>
                  </a:cubicBezTo>
                  <a:close/>
                  <a:moveTo>
                    <a:pt x="196" y="176"/>
                  </a:moveTo>
                  <a:cubicBezTo>
                    <a:pt x="196" y="177"/>
                    <a:pt x="195" y="179"/>
                    <a:pt x="195" y="180"/>
                  </a:cubicBezTo>
                  <a:cubicBezTo>
                    <a:pt x="195" y="180"/>
                    <a:pt x="194" y="180"/>
                    <a:pt x="194" y="180"/>
                  </a:cubicBezTo>
                  <a:cubicBezTo>
                    <a:pt x="193" y="181"/>
                    <a:pt x="191" y="183"/>
                    <a:pt x="189" y="184"/>
                  </a:cubicBezTo>
                  <a:cubicBezTo>
                    <a:pt x="191" y="181"/>
                    <a:pt x="194" y="179"/>
                    <a:pt x="196" y="176"/>
                  </a:cubicBezTo>
                  <a:close/>
                  <a:moveTo>
                    <a:pt x="198" y="182"/>
                  </a:moveTo>
                  <a:cubicBezTo>
                    <a:pt x="199" y="182"/>
                    <a:pt x="199" y="182"/>
                    <a:pt x="199" y="182"/>
                  </a:cubicBezTo>
                  <a:cubicBezTo>
                    <a:pt x="198" y="183"/>
                    <a:pt x="197" y="184"/>
                    <a:pt x="195" y="185"/>
                  </a:cubicBezTo>
                  <a:cubicBezTo>
                    <a:pt x="196" y="184"/>
                    <a:pt x="197" y="183"/>
                    <a:pt x="198" y="182"/>
                  </a:cubicBezTo>
                  <a:close/>
                  <a:moveTo>
                    <a:pt x="199" y="176"/>
                  </a:moveTo>
                  <a:cubicBezTo>
                    <a:pt x="200" y="175"/>
                    <a:pt x="200" y="173"/>
                    <a:pt x="201" y="172"/>
                  </a:cubicBezTo>
                  <a:cubicBezTo>
                    <a:pt x="201" y="172"/>
                    <a:pt x="201" y="172"/>
                    <a:pt x="201" y="172"/>
                  </a:cubicBezTo>
                  <a:cubicBezTo>
                    <a:pt x="201" y="173"/>
                    <a:pt x="200" y="174"/>
                    <a:pt x="200" y="175"/>
                  </a:cubicBezTo>
                  <a:cubicBezTo>
                    <a:pt x="200" y="176"/>
                    <a:pt x="199" y="176"/>
                    <a:pt x="199" y="176"/>
                  </a:cubicBezTo>
                  <a:close/>
                  <a:moveTo>
                    <a:pt x="200" y="164"/>
                  </a:moveTo>
                  <a:cubicBezTo>
                    <a:pt x="200" y="164"/>
                    <a:pt x="199" y="165"/>
                    <a:pt x="199" y="165"/>
                  </a:cubicBezTo>
                  <a:cubicBezTo>
                    <a:pt x="200" y="163"/>
                    <a:pt x="202" y="161"/>
                    <a:pt x="203" y="158"/>
                  </a:cubicBezTo>
                  <a:cubicBezTo>
                    <a:pt x="202" y="160"/>
                    <a:pt x="202" y="161"/>
                    <a:pt x="201" y="162"/>
                  </a:cubicBezTo>
                  <a:cubicBezTo>
                    <a:pt x="201" y="163"/>
                    <a:pt x="201" y="163"/>
                    <a:pt x="200" y="164"/>
                  </a:cubicBezTo>
                  <a:close/>
                  <a:moveTo>
                    <a:pt x="203" y="141"/>
                  </a:moveTo>
                  <a:cubicBezTo>
                    <a:pt x="206" y="138"/>
                    <a:pt x="209" y="134"/>
                    <a:pt x="212" y="131"/>
                  </a:cubicBezTo>
                  <a:cubicBezTo>
                    <a:pt x="210" y="134"/>
                    <a:pt x="208" y="137"/>
                    <a:pt x="206" y="139"/>
                  </a:cubicBezTo>
                  <a:cubicBezTo>
                    <a:pt x="205" y="140"/>
                    <a:pt x="205" y="141"/>
                    <a:pt x="204" y="142"/>
                  </a:cubicBezTo>
                  <a:cubicBezTo>
                    <a:pt x="204" y="141"/>
                    <a:pt x="203" y="141"/>
                    <a:pt x="203" y="141"/>
                  </a:cubicBezTo>
                  <a:close/>
                  <a:moveTo>
                    <a:pt x="206" y="167"/>
                  </a:moveTo>
                  <a:cubicBezTo>
                    <a:pt x="208" y="165"/>
                    <a:pt x="209" y="164"/>
                    <a:pt x="210" y="163"/>
                  </a:cubicBezTo>
                  <a:cubicBezTo>
                    <a:pt x="208" y="165"/>
                    <a:pt x="207" y="168"/>
                    <a:pt x="205" y="170"/>
                  </a:cubicBezTo>
                  <a:cubicBezTo>
                    <a:pt x="206" y="169"/>
                    <a:pt x="206" y="168"/>
                    <a:pt x="206" y="167"/>
                  </a:cubicBezTo>
                  <a:close/>
                  <a:moveTo>
                    <a:pt x="208" y="157"/>
                  </a:moveTo>
                  <a:cubicBezTo>
                    <a:pt x="208" y="157"/>
                    <a:pt x="208" y="158"/>
                    <a:pt x="208" y="158"/>
                  </a:cubicBezTo>
                  <a:cubicBezTo>
                    <a:pt x="209" y="154"/>
                    <a:pt x="210" y="151"/>
                    <a:pt x="212" y="147"/>
                  </a:cubicBezTo>
                  <a:cubicBezTo>
                    <a:pt x="210" y="151"/>
                    <a:pt x="209" y="154"/>
                    <a:pt x="208" y="157"/>
                  </a:cubicBezTo>
                  <a:close/>
                  <a:moveTo>
                    <a:pt x="214" y="164"/>
                  </a:moveTo>
                  <a:cubicBezTo>
                    <a:pt x="216" y="162"/>
                    <a:pt x="219" y="160"/>
                    <a:pt x="221" y="158"/>
                  </a:cubicBezTo>
                  <a:cubicBezTo>
                    <a:pt x="220" y="161"/>
                    <a:pt x="218" y="164"/>
                    <a:pt x="216" y="166"/>
                  </a:cubicBezTo>
                  <a:cubicBezTo>
                    <a:pt x="215" y="169"/>
                    <a:pt x="213" y="171"/>
                    <a:pt x="211" y="173"/>
                  </a:cubicBezTo>
                  <a:cubicBezTo>
                    <a:pt x="211" y="173"/>
                    <a:pt x="211" y="173"/>
                    <a:pt x="211" y="173"/>
                  </a:cubicBezTo>
                  <a:cubicBezTo>
                    <a:pt x="212" y="170"/>
                    <a:pt x="213" y="167"/>
                    <a:pt x="214" y="164"/>
                  </a:cubicBezTo>
                  <a:close/>
                  <a:moveTo>
                    <a:pt x="210" y="165"/>
                  </a:moveTo>
                  <a:cubicBezTo>
                    <a:pt x="211" y="164"/>
                    <a:pt x="212" y="163"/>
                    <a:pt x="212" y="162"/>
                  </a:cubicBezTo>
                  <a:cubicBezTo>
                    <a:pt x="212" y="163"/>
                    <a:pt x="212" y="163"/>
                    <a:pt x="212" y="164"/>
                  </a:cubicBezTo>
                  <a:cubicBezTo>
                    <a:pt x="211" y="165"/>
                    <a:pt x="211" y="165"/>
                    <a:pt x="210" y="165"/>
                  </a:cubicBezTo>
                  <a:close/>
                  <a:moveTo>
                    <a:pt x="217" y="159"/>
                  </a:moveTo>
                  <a:cubicBezTo>
                    <a:pt x="217" y="158"/>
                    <a:pt x="217" y="158"/>
                    <a:pt x="217" y="158"/>
                  </a:cubicBezTo>
                  <a:cubicBezTo>
                    <a:pt x="217" y="158"/>
                    <a:pt x="217" y="157"/>
                    <a:pt x="217" y="157"/>
                  </a:cubicBezTo>
                  <a:cubicBezTo>
                    <a:pt x="218" y="156"/>
                    <a:pt x="220" y="156"/>
                    <a:pt x="221" y="156"/>
                  </a:cubicBezTo>
                  <a:cubicBezTo>
                    <a:pt x="220" y="157"/>
                    <a:pt x="218" y="158"/>
                    <a:pt x="217" y="159"/>
                  </a:cubicBezTo>
                  <a:close/>
                  <a:moveTo>
                    <a:pt x="217" y="138"/>
                  </a:moveTo>
                  <a:cubicBezTo>
                    <a:pt x="216" y="143"/>
                    <a:pt x="216" y="147"/>
                    <a:pt x="215" y="151"/>
                  </a:cubicBezTo>
                  <a:cubicBezTo>
                    <a:pt x="214" y="152"/>
                    <a:pt x="212" y="154"/>
                    <a:pt x="211" y="155"/>
                  </a:cubicBezTo>
                  <a:cubicBezTo>
                    <a:pt x="213" y="149"/>
                    <a:pt x="215" y="144"/>
                    <a:pt x="217" y="138"/>
                  </a:cubicBezTo>
                  <a:cubicBezTo>
                    <a:pt x="217" y="138"/>
                    <a:pt x="217" y="138"/>
                    <a:pt x="217" y="138"/>
                  </a:cubicBezTo>
                  <a:close/>
                  <a:moveTo>
                    <a:pt x="215" y="138"/>
                  </a:moveTo>
                  <a:cubicBezTo>
                    <a:pt x="216" y="136"/>
                    <a:pt x="217" y="134"/>
                    <a:pt x="217" y="132"/>
                  </a:cubicBezTo>
                  <a:cubicBezTo>
                    <a:pt x="217" y="132"/>
                    <a:pt x="217" y="132"/>
                    <a:pt x="217" y="132"/>
                  </a:cubicBezTo>
                  <a:cubicBezTo>
                    <a:pt x="217" y="132"/>
                    <a:pt x="217" y="133"/>
                    <a:pt x="217" y="133"/>
                  </a:cubicBezTo>
                  <a:cubicBezTo>
                    <a:pt x="217" y="135"/>
                    <a:pt x="216" y="137"/>
                    <a:pt x="215" y="138"/>
                  </a:cubicBezTo>
                  <a:close/>
                  <a:moveTo>
                    <a:pt x="216" y="117"/>
                  </a:moveTo>
                  <a:cubicBezTo>
                    <a:pt x="218" y="115"/>
                    <a:pt x="219" y="113"/>
                    <a:pt x="221" y="111"/>
                  </a:cubicBezTo>
                  <a:cubicBezTo>
                    <a:pt x="221" y="112"/>
                    <a:pt x="221" y="112"/>
                    <a:pt x="221" y="113"/>
                  </a:cubicBezTo>
                  <a:cubicBezTo>
                    <a:pt x="219" y="114"/>
                    <a:pt x="218" y="116"/>
                    <a:pt x="216" y="117"/>
                  </a:cubicBezTo>
                  <a:close/>
                  <a:moveTo>
                    <a:pt x="221" y="99"/>
                  </a:moveTo>
                  <a:cubicBezTo>
                    <a:pt x="220" y="98"/>
                    <a:pt x="220" y="97"/>
                    <a:pt x="220" y="96"/>
                  </a:cubicBezTo>
                  <a:cubicBezTo>
                    <a:pt x="220" y="96"/>
                    <a:pt x="220" y="96"/>
                    <a:pt x="220" y="96"/>
                  </a:cubicBezTo>
                  <a:cubicBezTo>
                    <a:pt x="221" y="97"/>
                    <a:pt x="221" y="98"/>
                    <a:pt x="221" y="99"/>
                  </a:cubicBezTo>
                  <a:cubicBezTo>
                    <a:pt x="221" y="99"/>
                    <a:pt x="221" y="99"/>
                    <a:pt x="221" y="99"/>
                  </a:cubicBezTo>
                  <a:close/>
                  <a:moveTo>
                    <a:pt x="220" y="108"/>
                  </a:moveTo>
                  <a:cubicBezTo>
                    <a:pt x="220" y="108"/>
                    <a:pt x="220" y="108"/>
                    <a:pt x="220" y="109"/>
                  </a:cubicBezTo>
                  <a:cubicBezTo>
                    <a:pt x="220" y="109"/>
                    <a:pt x="220" y="109"/>
                    <a:pt x="219" y="109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17" y="110"/>
                    <a:pt x="216" y="111"/>
                    <a:pt x="215" y="111"/>
                  </a:cubicBezTo>
                  <a:cubicBezTo>
                    <a:pt x="215" y="111"/>
                    <a:pt x="215" y="111"/>
                    <a:pt x="215" y="111"/>
                  </a:cubicBezTo>
                  <a:cubicBezTo>
                    <a:pt x="215" y="111"/>
                    <a:pt x="215" y="111"/>
                    <a:pt x="215" y="110"/>
                  </a:cubicBezTo>
                  <a:cubicBezTo>
                    <a:pt x="217" y="110"/>
                    <a:pt x="219" y="109"/>
                    <a:pt x="220" y="108"/>
                  </a:cubicBezTo>
                  <a:close/>
                  <a:moveTo>
                    <a:pt x="219" y="93"/>
                  </a:moveTo>
                  <a:cubicBezTo>
                    <a:pt x="219" y="92"/>
                    <a:pt x="218" y="90"/>
                    <a:pt x="218" y="89"/>
                  </a:cubicBezTo>
                  <a:cubicBezTo>
                    <a:pt x="218" y="89"/>
                    <a:pt x="219" y="89"/>
                    <a:pt x="219" y="89"/>
                  </a:cubicBezTo>
                  <a:cubicBezTo>
                    <a:pt x="219" y="90"/>
                    <a:pt x="219" y="92"/>
                    <a:pt x="220" y="93"/>
                  </a:cubicBezTo>
                  <a:cubicBezTo>
                    <a:pt x="220" y="93"/>
                    <a:pt x="219" y="93"/>
                    <a:pt x="219" y="93"/>
                  </a:cubicBezTo>
                  <a:close/>
                  <a:moveTo>
                    <a:pt x="217" y="87"/>
                  </a:moveTo>
                  <a:cubicBezTo>
                    <a:pt x="217" y="86"/>
                    <a:pt x="217" y="85"/>
                    <a:pt x="217" y="84"/>
                  </a:cubicBezTo>
                  <a:cubicBezTo>
                    <a:pt x="217" y="84"/>
                    <a:pt x="217" y="84"/>
                    <a:pt x="217" y="84"/>
                  </a:cubicBezTo>
                  <a:cubicBezTo>
                    <a:pt x="218" y="85"/>
                    <a:pt x="218" y="86"/>
                    <a:pt x="218" y="87"/>
                  </a:cubicBezTo>
                  <a:cubicBezTo>
                    <a:pt x="218" y="87"/>
                    <a:pt x="218" y="87"/>
                    <a:pt x="217" y="87"/>
                  </a:cubicBezTo>
                  <a:close/>
                  <a:moveTo>
                    <a:pt x="216" y="82"/>
                  </a:moveTo>
                  <a:cubicBezTo>
                    <a:pt x="215" y="79"/>
                    <a:pt x="215" y="77"/>
                    <a:pt x="214" y="74"/>
                  </a:cubicBezTo>
                  <a:cubicBezTo>
                    <a:pt x="215" y="75"/>
                    <a:pt x="215" y="76"/>
                    <a:pt x="216" y="77"/>
                  </a:cubicBezTo>
                  <a:cubicBezTo>
                    <a:pt x="216" y="78"/>
                    <a:pt x="216" y="80"/>
                    <a:pt x="217" y="82"/>
                  </a:cubicBezTo>
                  <a:cubicBezTo>
                    <a:pt x="217" y="82"/>
                    <a:pt x="216" y="82"/>
                    <a:pt x="216" y="82"/>
                  </a:cubicBezTo>
                  <a:close/>
                  <a:moveTo>
                    <a:pt x="215" y="88"/>
                  </a:moveTo>
                  <a:cubicBezTo>
                    <a:pt x="211" y="90"/>
                    <a:pt x="208" y="92"/>
                    <a:pt x="205" y="93"/>
                  </a:cubicBezTo>
                  <a:cubicBezTo>
                    <a:pt x="204" y="93"/>
                    <a:pt x="204" y="93"/>
                    <a:pt x="204" y="93"/>
                  </a:cubicBezTo>
                  <a:cubicBezTo>
                    <a:pt x="206" y="91"/>
                    <a:pt x="208" y="90"/>
                    <a:pt x="210" y="88"/>
                  </a:cubicBezTo>
                  <a:cubicBezTo>
                    <a:pt x="211" y="87"/>
                    <a:pt x="213" y="87"/>
                    <a:pt x="214" y="86"/>
                  </a:cubicBezTo>
                  <a:cubicBezTo>
                    <a:pt x="214" y="87"/>
                    <a:pt x="214" y="88"/>
                    <a:pt x="215" y="88"/>
                  </a:cubicBezTo>
                  <a:close/>
                  <a:moveTo>
                    <a:pt x="206" y="85"/>
                  </a:moveTo>
                  <a:cubicBezTo>
                    <a:pt x="208" y="84"/>
                    <a:pt x="208" y="84"/>
                    <a:pt x="208" y="84"/>
                  </a:cubicBezTo>
                  <a:cubicBezTo>
                    <a:pt x="209" y="83"/>
                    <a:pt x="208" y="82"/>
                    <a:pt x="207" y="82"/>
                  </a:cubicBezTo>
                  <a:cubicBezTo>
                    <a:pt x="209" y="81"/>
                    <a:pt x="210" y="80"/>
                    <a:pt x="212" y="79"/>
                  </a:cubicBezTo>
                  <a:cubicBezTo>
                    <a:pt x="212" y="81"/>
                    <a:pt x="213" y="82"/>
                    <a:pt x="213" y="83"/>
                  </a:cubicBezTo>
                  <a:cubicBezTo>
                    <a:pt x="211" y="84"/>
                    <a:pt x="208" y="84"/>
                    <a:pt x="206" y="85"/>
                  </a:cubicBezTo>
                  <a:close/>
                  <a:moveTo>
                    <a:pt x="206" y="58"/>
                  </a:moveTo>
                  <a:cubicBezTo>
                    <a:pt x="206" y="58"/>
                    <a:pt x="206" y="58"/>
                    <a:pt x="206" y="57"/>
                  </a:cubicBezTo>
                  <a:cubicBezTo>
                    <a:pt x="207" y="58"/>
                    <a:pt x="208" y="59"/>
                    <a:pt x="209" y="60"/>
                  </a:cubicBezTo>
                  <a:cubicBezTo>
                    <a:pt x="209" y="61"/>
                    <a:pt x="210" y="61"/>
                    <a:pt x="210" y="61"/>
                  </a:cubicBezTo>
                  <a:cubicBezTo>
                    <a:pt x="211" y="62"/>
                    <a:pt x="211" y="63"/>
                    <a:pt x="212" y="63"/>
                  </a:cubicBezTo>
                  <a:cubicBezTo>
                    <a:pt x="210" y="61"/>
                    <a:pt x="208" y="60"/>
                    <a:pt x="206" y="58"/>
                  </a:cubicBezTo>
                  <a:close/>
                  <a:moveTo>
                    <a:pt x="206" y="60"/>
                  </a:moveTo>
                  <a:cubicBezTo>
                    <a:pt x="206" y="60"/>
                    <a:pt x="205" y="60"/>
                    <a:pt x="205" y="60"/>
                  </a:cubicBezTo>
                  <a:cubicBezTo>
                    <a:pt x="204" y="59"/>
                    <a:pt x="204" y="58"/>
                    <a:pt x="203" y="57"/>
                  </a:cubicBezTo>
                  <a:cubicBezTo>
                    <a:pt x="204" y="58"/>
                    <a:pt x="204" y="58"/>
                    <a:pt x="205" y="59"/>
                  </a:cubicBezTo>
                  <a:cubicBezTo>
                    <a:pt x="205" y="60"/>
                    <a:pt x="206" y="60"/>
                    <a:pt x="206" y="60"/>
                  </a:cubicBezTo>
                  <a:close/>
                  <a:moveTo>
                    <a:pt x="211" y="67"/>
                  </a:moveTo>
                  <a:cubicBezTo>
                    <a:pt x="210" y="67"/>
                    <a:pt x="210" y="67"/>
                    <a:pt x="211" y="67"/>
                  </a:cubicBezTo>
                  <a:cubicBezTo>
                    <a:pt x="211" y="68"/>
                    <a:pt x="211" y="69"/>
                    <a:pt x="211" y="70"/>
                  </a:cubicBezTo>
                  <a:cubicBezTo>
                    <a:pt x="209" y="71"/>
                    <a:pt x="207" y="72"/>
                    <a:pt x="205" y="73"/>
                  </a:cubicBezTo>
                  <a:cubicBezTo>
                    <a:pt x="206" y="71"/>
                    <a:pt x="207" y="70"/>
                    <a:pt x="208" y="68"/>
                  </a:cubicBezTo>
                  <a:cubicBezTo>
                    <a:pt x="209" y="67"/>
                    <a:pt x="208" y="66"/>
                    <a:pt x="207" y="67"/>
                  </a:cubicBezTo>
                  <a:cubicBezTo>
                    <a:pt x="207" y="67"/>
                    <a:pt x="207" y="67"/>
                    <a:pt x="206" y="68"/>
                  </a:cubicBezTo>
                  <a:cubicBezTo>
                    <a:pt x="206" y="67"/>
                    <a:pt x="206" y="67"/>
                    <a:pt x="205" y="67"/>
                  </a:cubicBezTo>
                  <a:cubicBezTo>
                    <a:pt x="201" y="68"/>
                    <a:pt x="196" y="69"/>
                    <a:pt x="191" y="71"/>
                  </a:cubicBezTo>
                  <a:cubicBezTo>
                    <a:pt x="196" y="69"/>
                    <a:pt x="200" y="66"/>
                    <a:pt x="204" y="64"/>
                  </a:cubicBezTo>
                  <a:cubicBezTo>
                    <a:pt x="205" y="63"/>
                    <a:pt x="204" y="62"/>
                    <a:pt x="203" y="62"/>
                  </a:cubicBezTo>
                  <a:cubicBezTo>
                    <a:pt x="202" y="62"/>
                    <a:pt x="202" y="63"/>
                    <a:pt x="202" y="63"/>
                  </a:cubicBezTo>
                  <a:cubicBezTo>
                    <a:pt x="202" y="63"/>
                    <a:pt x="202" y="62"/>
                    <a:pt x="202" y="62"/>
                  </a:cubicBezTo>
                  <a:cubicBezTo>
                    <a:pt x="203" y="62"/>
                    <a:pt x="203" y="60"/>
                    <a:pt x="202" y="61"/>
                  </a:cubicBezTo>
                  <a:cubicBezTo>
                    <a:pt x="201" y="61"/>
                    <a:pt x="201" y="61"/>
                    <a:pt x="201" y="61"/>
                  </a:cubicBezTo>
                  <a:cubicBezTo>
                    <a:pt x="202" y="61"/>
                    <a:pt x="202" y="60"/>
                    <a:pt x="203" y="60"/>
                  </a:cubicBezTo>
                  <a:cubicBezTo>
                    <a:pt x="203" y="60"/>
                    <a:pt x="203" y="60"/>
                    <a:pt x="203" y="60"/>
                  </a:cubicBezTo>
                  <a:cubicBezTo>
                    <a:pt x="203" y="60"/>
                    <a:pt x="203" y="60"/>
                    <a:pt x="203" y="60"/>
                  </a:cubicBezTo>
                  <a:cubicBezTo>
                    <a:pt x="205" y="63"/>
                    <a:pt x="208" y="65"/>
                    <a:pt x="211" y="67"/>
                  </a:cubicBezTo>
                  <a:close/>
                  <a:moveTo>
                    <a:pt x="187" y="63"/>
                  </a:moveTo>
                  <a:cubicBezTo>
                    <a:pt x="191" y="61"/>
                    <a:pt x="195" y="59"/>
                    <a:pt x="198" y="56"/>
                  </a:cubicBezTo>
                  <a:cubicBezTo>
                    <a:pt x="199" y="57"/>
                    <a:pt x="200" y="58"/>
                    <a:pt x="201" y="59"/>
                  </a:cubicBezTo>
                  <a:cubicBezTo>
                    <a:pt x="196" y="60"/>
                    <a:pt x="192" y="61"/>
                    <a:pt x="187" y="63"/>
                  </a:cubicBezTo>
                  <a:close/>
                  <a:moveTo>
                    <a:pt x="191" y="56"/>
                  </a:moveTo>
                  <a:cubicBezTo>
                    <a:pt x="192" y="55"/>
                    <a:pt x="193" y="55"/>
                    <a:pt x="194" y="54"/>
                  </a:cubicBezTo>
                  <a:cubicBezTo>
                    <a:pt x="195" y="54"/>
                    <a:pt x="195" y="54"/>
                    <a:pt x="195" y="54"/>
                  </a:cubicBezTo>
                  <a:cubicBezTo>
                    <a:pt x="195" y="54"/>
                    <a:pt x="196" y="54"/>
                    <a:pt x="196" y="55"/>
                  </a:cubicBezTo>
                  <a:cubicBezTo>
                    <a:pt x="194" y="55"/>
                    <a:pt x="193" y="55"/>
                    <a:pt x="191" y="56"/>
                  </a:cubicBezTo>
                  <a:close/>
                  <a:moveTo>
                    <a:pt x="189" y="54"/>
                  </a:moveTo>
                  <a:cubicBezTo>
                    <a:pt x="189" y="54"/>
                    <a:pt x="189" y="54"/>
                    <a:pt x="190" y="53"/>
                  </a:cubicBezTo>
                  <a:cubicBezTo>
                    <a:pt x="190" y="53"/>
                    <a:pt x="189" y="52"/>
                    <a:pt x="188" y="52"/>
                  </a:cubicBezTo>
                  <a:cubicBezTo>
                    <a:pt x="187" y="53"/>
                    <a:pt x="186" y="54"/>
                    <a:pt x="186" y="55"/>
                  </a:cubicBezTo>
                  <a:cubicBezTo>
                    <a:pt x="185" y="54"/>
                    <a:pt x="185" y="54"/>
                    <a:pt x="184" y="53"/>
                  </a:cubicBezTo>
                  <a:cubicBezTo>
                    <a:pt x="186" y="52"/>
                    <a:pt x="188" y="51"/>
                    <a:pt x="189" y="50"/>
                  </a:cubicBezTo>
                  <a:cubicBezTo>
                    <a:pt x="191" y="51"/>
                    <a:pt x="192" y="52"/>
                    <a:pt x="193" y="53"/>
                  </a:cubicBezTo>
                  <a:cubicBezTo>
                    <a:pt x="192" y="53"/>
                    <a:pt x="190" y="54"/>
                    <a:pt x="189" y="54"/>
                  </a:cubicBezTo>
                  <a:close/>
                  <a:moveTo>
                    <a:pt x="184" y="56"/>
                  </a:moveTo>
                  <a:cubicBezTo>
                    <a:pt x="182" y="57"/>
                    <a:pt x="179" y="58"/>
                    <a:pt x="176" y="59"/>
                  </a:cubicBezTo>
                  <a:cubicBezTo>
                    <a:pt x="177" y="58"/>
                    <a:pt x="178" y="57"/>
                    <a:pt x="179" y="55"/>
                  </a:cubicBezTo>
                  <a:cubicBezTo>
                    <a:pt x="180" y="55"/>
                    <a:pt x="181" y="54"/>
                    <a:pt x="183" y="54"/>
                  </a:cubicBezTo>
                  <a:cubicBezTo>
                    <a:pt x="183" y="54"/>
                    <a:pt x="184" y="55"/>
                    <a:pt x="184" y="56"/>
                  </a:cubicBezTo>
                  <a:close/>
                  <a:moveTo>
                    <a:pt x="180" y="50"/>
                  </a:moveTo>
                  <a:cubicBezTo>
                    <a:pt x="177" y="51"/>
                    <a:pt x="173" y="53"/>
                    <a:pt x="170" y="54"/>
                  </a:cubicBezTo>
                  <a:cubicBezTo>
                    <a:pt x="171" y="53"/>
                    <a:pt x="173" y="51"/>
                    <a:pt x="174" y="50"/>
                  </a:cubicBezTo>
                  <a:cubicBezTo>
                    <a:pt x="176" y="49"/>
                    <a:pt x="178" y="48"/>
                    <a:pt x="179" y="48"/>
                  </a:cubicBezTo>
                  <a:cubicBezTo>
                    <a:pt x="180" y="48"/>
                    <a:pt x="180" y="49"/>
                    <a:pt x="180" y="50"/>
                  </a:cubicBezTo>
                  <a:cubicBezTo>
                    <a:pt x="180" y="50"/>
                    <a:pt x="180" y="50"/>
                    <a:pt x="180" y="50"/>
                  </a:cubicBezTo>
                  <a:close/>
                  <a:moveTo>
                    <a:pt x="166" y="49"/>
                  </a:moveTo>
                  <a:cubicBezTo>
                    <a:pt x="167" y="48"/>
                    <a:pt x="168" y="47"/>
                    <a:pt x="169" y="46"/>
                  </a:cubicBezTo>
                  <a:cubicBezTo>
                    <a:pt x="172" y="45"/>
                    <a:pt x="175" y="44"/>
                    <a:pt x="178" y="44"/>
                  </a:cubicBezTo>
                  <a:cubicBezTo>
                    <a:pt x="174" y="45"/>
                    <a:pt x="170" y="47"/>
                    <a:pt x="166" y="49"/>
                  </a:cubicBezTo>
                  <a:close/>
                  <a:moveTo>
                    <a:pt x="166" y="53"/>
                  </a:moveTo>
                  <a:cubicBezTo>
                    <a:pt x="163" y="55"/>
                    <a:pt x="159" y="58"/>
                    <a:pt x="156" y="60"/>
                  </a:cubicBezTo>
                  <a:cubicBezTo>
                    <a:pt x="155" y="61"/>
                    <a:pt x="154" y="61"/>
                    <a:pt x="153" y="62"/>
                  </a:cubicBezTo>
                  <a:cubicBezTo>
                    <a:pt x="154" y="60"/>
                    <a:pt x="155" y="59"/>
                    <a:pt x="156" y="58"/>
                  </a:cubicBezTo>
                  <a:cubicBezTo>
                    <a:pt x="159" y="56"/>
                    <a:pt x="162" y="55"/>
                    <a:pt x="166" y="53"/>
                  </a:cubicBezTo>
                  <a:cubicBezTo>
                    <a:pt x="166" y="53"/>
                    <a:pt x="166" y="53"/>
                    <a:pt x="166" y="53"/>
                  </a:cubicBezTo>
                  <a:close/>
                  <a:moveTo>
                    <a:pt x="154" y="49"/>
                  </a:moveTo>
                  <a:cubicBezTo>
                    <a:pt x="154" y="48"/>
                    <a:pt x="155" y="48"/>
                    <a:pt x="155" y="48"/>
                  </a:cubicBezTo>
                  <a:cubicBezTo>
                    <a:pt x="157" y="47"/>
                    <a:pt x="159" y="46"/>
                    <a:pt x="160" y="46"/>
                  </a:cubicBezTo>
                  <a:cubicBezTo>
                    <a:pt x="158" y="47"/>
                    <a:pt x="156" y="48"/>
                    <a:pt x="154" y="49"/>
                  </a:cubicBezTo>
                  <a:close/>
                  <a:moveTo>
                    <a:pt x="155" y="45"/>
                  </a:moveTo>
                  <a:cubicBezTo>
                    <a:pt x="152" y="46"/>
                    <a:pt x="149" y="47"/>
                    <a:pt x="147" y="48"/>
                  </a:cubicBezTo>
                  <a:cubicBezTo>
                    <a:pt x="149" y="46"/>
                    <a:pt x="152" y="44"/>
                    <a:pt x="155" y="42"/>
                  </a:cubicBezTo>
                  <a:cubicBezTo>
                    <a:pt x="157" y="42"/>
                    <a:pt x="159" y="41"/>
                    <a:pt x="161" y="41"/>
                  </a:cubicBezTo>
                  <a:cubicBezTo>
                    <a:pt x="159" y="42"/>
                    <a:pt x="157" y="44"/>
                    <a:pt x="155" y="45"/>
                  </a:cubicBezTo>
                  <a:close/>
                  <a:moveTo>
                    <a:pt x="154" y="34"/>
                  </a:moveTo>
                  <a:cubicBezTo>
                    <a:pt x="153" y="34"/>
                    <a:pt x="153" y="34"/>
                    <a:pt x="152" y="34"/>
                  </a:cubicBezTo>
                  <a:cubicBezTo>
                    <a:pt x="153" y="34"/>
                    <a:pt x="153" y="33"/>
                    <a:pt x="154" y="33"/>
                  </a:cubicBezTo>
                  <a:cubicBezTo>
                    <a:pt x="154" y="33"/>
                    <a:pt x="154" y="33"/>
                    <a:pt x="154" y="33"/>
                  </a:cubicBezTo>
                  <a:cubicBezTo>
                    <a:pt x="154" y="33"/>
                    <a:pt x="154" y="33"/>
                    <a:pt x="154" y="33"/>
                  </a:cubicBezTo>
                  <a:cubicBezTo>
                    <a:pt x="154" y="33"/>
                    <a:pt x="154" y="34"/>
                    <a:pt x="154" y="34"/>
                  </a:cubicBezTo>
                  <a:close/>
                  <a:moveTo>
                    <a:pt x="152" y="36"/>
                  </a:moveTo>
                  <a:cubicBezTo>
                    <a:pt x="150" y="37"/>
                    <a:pt x="147" y="38"/>
                    <a:pt x="145" y="40"/>
                  </a:cubicBezTo>
                  <a:cubicBezTo>
                    <a:pt x="145" y="40"/>
                    <a:pt x="145" y="40"/>
                    <a:pt x="144" y="40"/>
                  </a:cubicBezTo>
                  <a:cubicBezTo>
                    <a:pt x="146" y="38"/>
                    <a:pt x="148" y="37"/>
                    <a:pt x="150" y="36"/>
                  </a:cubicBezTo>
                  <a:cubicBezTo>
                    <a:pt x="151" y="36"/>
                    <a:pt x="151" y="36"/>
                    <a:pt x="152" y="36"/>
                  </a:cubicBezTo>
                  <a:close/>
                  <a:moveTo>
                    <a:pt x="150" y="34"/>
                  </a:moveTo>
                  <a:cubicBezTo>
                    <a:pt x="148" y="34"/>
                    <a:pt x="147" y="34"/>
                    <a:pt x="146" y="34"/>
                  </a:cubicBezTo>
                  <a:cubicBezTo>
                    <a:pt x="146" y="34"/>
                    <a:pt x="147" y="33"/>
                    <a:pt x="147" y="33"/>
                  </a:cubicBezTo>
                  <a:cubicBezTo>
                    <a:pt x="149" y="33"/>
                    <a:pt x="150" y="33"/>
                    <a:pt x="151" y="33"/>
                  </a:cubicBezTo>
                  <a:cubicBezTo>
                    <a:pt x="151" y="33"/>
                    <a:pt x="150" y="34"/>
                    <a:pt x="150" y="34"/>
                  </a:cubicBezTo>
                  <a:close/>
                  <a:moveTo>
                    <a:pt x="151" y="29"/>
                  </a:moveTo>
                  <a:cubicBezTo>
                    <a:pt x="151" y="29"/>
                    <a:pt x="151" y="29"/>
                    <a:pt x="151" y="29"/>
                  </a:cubicBezTo>
                  <a:cubicBezTo>
                    <a:pt x="150" y="29"/>
                    <a:pt x="149" y="29"/>
                    <a:pt x="148" y="29"/>
                  </a:cubicBezTo>
                  <a:cubicBezTo>
                    <a:pt x="148" y="29"/>
                    <a:pt x="148" y="28"/>
                    <a:pt x="149" y="28"/>
                  </a:cubicBezTo>
                  <a:cubicBezTo>
                    <a:pt x="150" y="28"/>
                    <a:pt x="151" y="29"/>
                    <a:pt x="152" y="29"/>
                  </a:cubicBezTo>
                  <a:cubicBezTo>
                    <a:pt x="151" y="29"/>
                    <a:pt x="151" y="29"/>
                    <a:pt x="151" y="29"/>
                  </a:cubicBezTo>
                  <a:close/>
                  <a:moveTo>
                    <a:pt x="148" y="20"/>
                  </a:moveTo>
                  <a:cubicBezTo>
                    <a:pt x="146" y="18"/>
                    <a:pt x="144" y="17"/>
                    <a:pt x="142" y="16"/>
                  </a:cubicBezTo>
                  <a:cubicBezTo>
                    <a:pt x="142" y="16"/>
                    <a:pt x="143" y="16"/>
                    <a:pt x="143" y="15"/>
                  </a:cubicBezTo>
                  <a:cubicBezTo>
                    <a:pt x="146" y="16"/>
                    <a:pt x="149" y="17"/>
                    <a:pt x="152" y="18"/>
                  </a:cubicBezTo>
                  <a:cubicBezTo>
                    <a:pt x="151" y="18"/>
                    <a:pt x="149" y="19"/>
                    <a:pt x="148" y="20"/>
                  </a:cubicBezTo>
                  <a:close/>
                  <a:moveTo>
                    <a:pt x="139" y="9"/>
                  </a:moveTo>
                  <a:cubicBezTo>
                    <a:pt x="139" y="9"/>
                    <a:pt x="139" y="9"/>
                    <a:pt x="139" y="9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40" y="9"/>
                    <a:pt x="142" y="9"/>
                    <a:pt x="145" y="9"/>
                  </a:cubicBezTo>
                  <a:cubicBezTo>
                    <a:pt x="145" y="9"/>
                    <a:pt x="145" y="10"/>
                    <a:pt x="146" y="10"/>
                  </a:cubicBezTo>
                  <a:cubicBezTo>
                    <a:pt x="144" y="9"/>
                    <a:pt x="142" y="9"/>
                    <a:pt x="139" y="9"/>
                  </a:cubicBezTo>
                  <a:close/>
                  <a:moveTo>
                    <a:pt x="143" y="13"/>
                  </a:moveTo>
                  <a:cubicBezTo>
                    <a:pt x="142" y="13"/>
                    <a:pt x="142" y="13"/>
                    <a:pt x="142" y="13"/>
                  </a:cubicBezTo>
                  <a:cubicBezTo>
                    <a:pt x="140" y="13"/>
                    <a:pt x="138" y="13"/>
                    <a:pt x="135" y="13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8" y="12"/>
                    <a:pt x="141" y="13"/>
                    <a:pt x="143" y="13"/>
                  </a:cubicBezTo>
                  <a:close/>
                  <a:moveTo>
                    <a:pt x="136" y="14"/>
                  </a:moveTo>
                  <a:cubicBezTo>
                    <a:pt x="137" y="14"/>
                    <a:pt x="138" y="14"/>
                    <a:pt x="139" y="15"/>
                  </a:cubicBezTo>
                  <a:cubicBezTo>
                    <a:pt x="139" y="15"/>
                    <a:pt x="139" y="15"/>
                    <a:pt x="138" y="15"/>
                  </a:cubicBezTo>
                  <a:cubicBezTo>
                    <a:pt x="138" y="15"/>
                    <a:pt x="137" y="14"/>
                    <a:pt x="136" y="14"/>
                  </a:cubicBezTo>
                  <a:cubicBezTo>
                    <a:pt x="136" y="14"/>
                    <a:pt x="136" y="14"/>
                    <a:pt x="136" y="14"/>
                  </a:cubicBezTo>
                  <a:close/>
                  <a:moveTo>
                    <a:pt x="138" y="18"/>
                  </a:moveTo>
                  <a:cubicBezTo>
                    <a:pt x="141" y="19"/>
                    <a:pt x="143" y="20"/>
                    <a:pt x="146" y="21"/>
                  </a:cubicBezTo>
                  <a:cubicBezTo>
                    <a:pt x="146" y="21"/>
                    <a:pt x="146" y="21"/>
                    <a:pt x="146" y="21"/>
                  </a:cubicBezTo>
                  <a:cubicBezTo>
                    <a:pt x="143" y="20"/>
                    <a:pt x="140" y="20"/>
                    <a:pt x="137" y="19"/>
                  </a:cubicBezTo>
                  <a:cubicBezTo>
                    <a:pt x="137" y="19"/>
                    <a:pt x="138" y="19"/>
                    <a:pt x="138" y="18"/>
                  </a:cubicBezTo>
                  <a:close/>
                  <a:moveTo>
                    <a:pt x="141" y="27"/>
                  </a:moveTo>
                  <a:cubicBezTo>
                    <a:pt x="143" y="27"/>
                    <a:pt x="144" y="27"/>
                    <a:pt x="146" y="28"/>
                  </a:cubicBezTo>
                  <a:cubicBezTo>
                    <a:pt x="146" y="28"/>
                    <a:pt x="145" y="28"/>
                    <a:pt x="145" y="28"/>
                  </a:cubicBezTo>
                  <a:cubicBezTo>
                    <a:pt x="143" y="28"/>
                    <a:pt x="142" y="28"/>
                    <a:pt x="140" y="27"/>
                  </a:cubicBezTo>
                  <a:cubicBezTo>
                    <a:pt x="140" y="27"/>
                    <a:pt x="141" y="27"/>
                    <a:pt x="141" y="27"/>
                  </a:cubicBezTo>
                  <a:close/>
                  <a:moveTo>
                    <a:pt x="142" y="30"/>
                  </a:moveTo>
                  <a:cubicBezTo>
                    <a:pt x="142" y="30"/>
                    <a:pt x="142" y="30"/>
                    <a:pt x="142" y="30"/>
                  </a:cubicBezTo>
                  <a:cubicBezTo>
                    <a:pt x="140" y="30"/>
                    <a:pt x="138" y="29"/>
                    <a:pt x="137" y="29"/>
                  </a:cubicBezTo>
                  <a:cubicBezTo>
                    <a:pt x="137" y="29"/>
                    <a:pt x="137" y="29"/>
                    <a:pt x="138" y="29"/>
                  </a:cubicBezTo>
                  <a:cubicBezTo>
                    <a:pt x="139" y="29"/>
                    <a:pt x="141" y="29"/>
                    <a:pt x="142" y="30"/>
                  </a:cubicBezTo>
                  <a:close/>
                  <a:moveTo>
                    <a:pt x="140" y="34"/>
                  </a:moveTo>
                  <a:cubicBezTo>
                    <a:pt x="141" y="33"/>
                    <a:pt x="142" y="33"/>
                    <a:pt x="144" y="33"/>
                  </a:cubicBezTo>
                  <a:cubicBezTo>
                    <a:pt x="143" y="33"/>
                    <a:pt x="143" y="34"/>
                    <a:pt x="142" y="34"/>
                  </a:cubicBezTo>
                  <a:cubicBezTo>
                    <a:pt x="141" y="34"/>
                    <a:pt x="139" y="34"/>
                    <a:pt x="138" y="34"/>
                  </a:cubicBezTo>
                  <a:cubicBezTo>
                    <a:pt x="139" y="34"/>
                    <a:pt x="139" y="34"/>
                    <a:pt x="140" y="34"/>
                  </a:cubicBezTo>
                  <a:close/>
                  <a:moveTo>
                    <a:pt x="143" y="36"/>
                  </a:moveTo>
                  <a:cubicBezTo>
                    <a:pt x="144" y="36"/>
                    <a:pt x="146" y="36"/>
                    <a:pt x="147" y="36"/>
                  </a:cubicBezTo>
                  <a:cubicBezTo>
                    <a:pt x="145" y="37"/>
                    <a:pt x="143" y="39"/>
                    <a:pt x="141" y="40"/>
                  </a:cubicBezTo>
                  <a:cubicBezTo>
                    <a:pt x="140" y="40"/>
                    <a:pt x="139" y="40"/>
                    <a:pt x="138" y="40"/>
                  </a:cubicBezTo>
                  <a:cubicBezTo>
                    <a:pt x="137" y="40"/>
                    <a:pt x="136" y="40"/>
                    <a:pt x="135" y="40"/>
                  </a:cubicBezTo>
                  <a:cubicBezTo>
                    <a:pt x="137" y="39"/>
                    <a:pt x="140" y="37"/>
                    <a:pt x="143" y="36"/>
                  </a:cubicBezTo>
                  <a:close/>
                  <a:moveTo>
                    <a:pt x="137" y="42"/>
                  </a:moveTo>
                  <a:cubicBezTo>
                    <a:pt x="134" y="42"/>
                    <a:pt x="132" y="43"/>
                    <a:pt x="130" y="43"/>
                  </a:cubicBezTo>
                  <a:cubicBezTo>
                    <a:pt x="131" y="43"/>
                    <a:pt x="131" y="43"/>
                    <a:pt x="132" y="42"/>
                  </a:cubicBezTo>
                  <a:cubicBezTo>
                    <a:pt x="133" y="42"/>
                    <a:pt x="135" y="42"/>
                    <a:pt x="137" y="42"/>
                  </a:cubicBezTo>
                  <a:close/>
                  <a:moveTo>
                    <a:pt x="136" y="44"/>
                  </a:moveTo>
                  <a:cubicBezTo>
                    <a:pt x="136" y="44"/>
                    <a:pt x="135" y="45"/>
                    <a:pt x="135" y="45"/>
                  </a:cubicBezTo>
                  <a:cubicBezTo>
                    <a:pt x="131" y="46"/>
                    <a:pt x="128" y="46"/>
                    <a:pt x="124" y="47"/>
                  </a:cubicBezTo>
                  <a:cubicBezTo>
                    <a:pt x="125" y="47"/>
                    <a:pt x="125" y="46"/>
                    <a:pt x="126" y="46"/>
                  </a:cubicBezTo>
                  <a:cubicBezTo>
                    <a:pt x="129" y="45"/>
                    <a:pt x="133" y="45"/>
                    <a:pt x="136" y="44"/>
                  </a:cubicBezTo>
                  <a:close/>
                  <a:moveTo>
                    <a:pt x="126" y="44"/>
                  </a:moveTo>
                  <a:cubicBezTo>
                    <a:pt x="123" y="45"/>
                    <a:pt x="120" y="46"/>
                    <a:pt x="117" y="47"/>
                  </a:cubicBezTo>
                  <a:cubicBezTo>
                    <a:pt x="118" y="45"/>
                    <a:pt x="120" y="44"/>
                    <a:pt x="121" y="42"/>
                  </a:cubicBezTo>
                  <a:cubicBezTo>
                    <a:pt x="121" y="42"/>
                    <a:pt x="121" y="42"/>
                    <a:pt x="121" y="42"/>
                  </a:cubicBezTo>
                  <a:cubicBezTo>
                    <a:pt x="124" y="42"/>
                    <a:pt x="126" y="42"/>
                    <a:pt x="129" y="42"/>
                  </a:cubicBezTo>
                  <a:cubicBezTo>
                    <a:pt x="128" y="43"/>
                    <a:pt x="127" y="44"/>
                    <a:pt x="126" y="44"/>
                  </a:cubicBezTo>
                  <a:close/>
                  <a:moveTo>
                    <a:pt x="111" y="46"/>
                  </a:moveTo>
                  <a:cubicBezTo>
                    <a:pt x="113" y="45"/>
                    <a:pt x="114" y="44"/>
                    <a:pt x="115" y="42"/>
                  </a:cubicBezTo>
                  <a:cubicBezTo>
                    <a:pt x="116" y="42"/>
                    <a:pt x="117" y="42"/>
                    <a:pt x="118" y="42"/>
                  </a:cubicBezTo>
                  <a:cubicBezTo>
                    <a:pt x="116" y="44"/>
                    <a:pt x="114" y="45"/>
                    <a:pt x="111" y="46"/>
                  </a:cubicBezTo>
                  <a:close/>
                  <a:moveTo>
                    <a:pt x="115" y="41"/>
                  </a:moveTo>
                  <a:cubicBezTo>
                    <a:pt x="114" y="40"/>
                    <a:pt x="113" y="40"/>
                    <a:pt x="112" y="41"/>
                  </a:cubicBezTo>
                  <a:cubicBezTo>
                    <a:pt x="110" y="41"/>
                    <a:pt x="109" y="41"/>
                    <a:pt x="107" y="41"/>
                  </a:cubicBezTo>
                  <a:cubicBezTo>
                    <a:pt x="107" y="40"/>
                    <a:pt x="108" y="40"/>
                    <a:pt x="108" y="40"/>
                  </a:cubicBezTo>
                  <a:cubicBezTo>
                    <a:pt x="112" y="39"/>
                    <a:pt x="115" y="38"/>
                    <a:pt x="119" y="37"/>
                  </a:cubicBezTo>
                  <a:cubicBezTo>
                    <a:pt x="118" y="38"/>
                    <a:pt x="116" y="39"/>
                    <a:pt x="115" y="41"/>
                  </a:cubicBezTo>
                  <a:close/>
                  <a:moveTo>
                    <a:pt x="116" y="33"/>
                  </a:moveTo>
                  <a:cubicBezTo>
                    <a:pt x="115" y="33"/>
                    <a:pt x="115" y="33"/>
                    <a:pt x="114" y="34"/>
                  </a:cubicBezTo>
                  <a:cubicBezTo>
                    <a:pt x="115" y="33"/>
                    <a:pt x="115" y="33"/>
                    <a:pt x="116" y="33"/>
                  </a:cubicBezTo>
                  <a:cubicBezTo>
                    <a:pt x="116" y="33"/>
                    <a:pt x="117" y="33"/>
                    <a:pt x="117" y="33"/>
                  </a:cubicBezTo>
                  <a:cubicBezTo>
                    <a:pt x="117" y="33"/>
                    <a:pt x="117" y="33"/>
                    <a:pt x="116" y="33"/>
                  </a:cubicBezTo>
                  <a:close/>
                  <a:moveTo>
                    <a:pt x="105" y="29"/>
                  </a:moveTo>
                  <a:cubicBezTo>
                    <a:pt x="104" y="29"/>
                    <a:pt x="103" y="29"/>
                    <a:pt x="102" y="29"/>
                  </a:cubicBezTo>
                  <a:cubicBezTo>
                    <a:pt x="104" y="29"/>
                    <a:pt x="106" y="28"/>
                    <a:pt x="107" y="27"/>
                  </a:cubicBezTo>
                  <a:cubicBezTo>
                    <a:pt x="108" y="27"/>
                    <a:pt x="108" y="27"/>
                    <a:pt x="109" y="27"/>
                  </a:cubicBezTo>
                  <a:cubicBezTo>
                    <a:pt x="108" y="28"/>
                    <a:pt x="106" y="29"/>
                    <a:pt x="105" y="29"/>
                  </a:cubicBezTo>
                  <a:close/>
                  <a:moveTo>
                    <a:pt x="103" y="32"/>
                  </a:moveTo>
                  <a:cubicBezTo>
                    <a:pt x="104" y="32"/>
                    <a:pt x="104" y="32"/>
                    <a:pt x="105" y="32"/>
                  </a:cubicBezTo>
                  <a:cubicBezTo>
                    <a:pt x="104" y="33"/>
                    <a:pt x="102" y="34"/>
                    <a:pt x="101" y="35"/>
                  </a:cubicBezTo>
                  <a:cubicBezTo>
                    <a:pt x="100" y="35"/>
                    <a:pt x="100" y="35"/>
                    <a:pt x="99" y="35"/>
                  </a:cubicBezTo>
                  <a:cubicBezTo>
                    <a:pt x="99" y="35"/>
                    <a:pt x="98" y="35"/>
                    <a:pt x="98" y="36"/>
                  </a:cubicBezTo>
                  <a:cubicBezTo>
                    <a:pt x="98" y="36"/>
                    <a:pt x="97" y="36"/>
                    <a:pt x="96" y="37"/>
                  </a:cubicBezTo>
                  <a:cubicBezTo>
                    <a:pt x="98" y="35"/>
                    <a:pt x="101" y="33"/>
                    <a:pt x="103" y="32"/>
                  </a:cubicBezTo>
                  <a:close/>
                  <a:moveTo>
                    <a:pt x="96" y="35"/>
                  </a:moveTo>
                  <a:cubicBezTo>
                    <a:pt x="97" y="34"/>
                    <a:pt x="98" y="33"/>
                    <a:pt x="99" y="32"/>
                  </a:cubicBezTo>
                  <a:cubicBezTo>
                    <a:pt x="99" y="32"/>
                    <a:pt x="100" y="32"/>
                    <a:pt x="100" y="32"/>
                  </a:cubicBezTo>
                  <a:cubicBezTo>
                    <a:pt x="99" y="33"/>
                    <a:pt x="98" y="34"/>
                    <a:pt x="96" y="35"/>
                  </a:cubicBezTo>
                  <a:close/>
                  <a:moveTo>
                    <a:pt x="96" y="30"/>
                  </a:moveTo>
                  <a:cubicBezTo>
                    <a:pt x="96" y="30"/>
                    <a:pt x="95" y="30"/>
                    <a:pt x="95" y="30"/>
                  </a:cubicBezTo>
                  <a:cubicBezTo>
                    <a:pt x="97" y="29"/>
                    <a:pt x="98" y="28"/>
                    <a:pt x="100" y="27"/>
                  </a:cubicBezTo>
                  <a:cubicBezTo>
                    <a:pt x="100" y="27"/>
                    <a:pt x="100" y="27"/>
                    <a:pt x="100" y="27"/>
                  </a:cubicBezTo>
                  <a:cubicBezTo>
                    <a:pt x="99" y="28"/>
                    <a:pt x="97" y="29"/>
                    <a:pt x="96" y="30"/>
                  </a:cubicBezTo>
                  <a:close/>
                  <a:moveTo>
                    <a:pt x="90" y="31"/>
                  </a:moveTo>
                  <a:cubicBezTo>
                    <a:pt x="90" y="31"/>
                    <a:pt x="89" y="31"/>
                    <a:pt x="89" y="31"/>
                  </a:cubicBezTo>
                  <a:cubicBezTo>
                    <a:pt x="88" y="32"/>
                    <a:pt x="86" y="33"/>
                    <a:pt x="85" y="33"/>
                  </a:cubicBezTo>
                  <a:cubicBezTo>
                    <a:pt x="85" y="33"/>
                    <a:pt x="85" y="33"/>
                    <a:pt x="85" y="33"/>
                  </a:cubicBezTo>
                  <a:cubicBezTo>
                    <a:pt x="87" y="31"/>
                    <a:pt x="89" y="28"/>
                    <a:pt x="91" y="26"/>
                  </a:cubicBezTo>
                  <a:cubicBezTo>
                    <a:pt x="93" y="26"/>
                    <a:pt x="95" y="27"/>
                    <a:pt x="97" y="27"/>
                  </a:cubicBezTo>
                  <a:cubicBezTo>
                    <a:pt x="95" y="28"/>
                    <a:pt x="92" y="30"/>
                    <a:pt x="90" y="31"/>
                  </a:cubicBezTo>
                  <a:close/>
                  <a:moveTo>
                    <a:pt x="89" y="18"/>
                  </a:moveTo>
                  <a:cubicBezTo>
                    <a:pt x="89" y="18"/>
                    <a:pt x="89" y="18"/>
                    <a:pt x="88" y="18"/>
                  </a:cubicBezTo>
                  <a:cubicBezTo>
                    <a:pt x="88" y="18"/>
                    <a:pt x="87" y="19"/>
                    <a:pt x="87" y="19"/>
                  </a:cubicBezTo>
                  <a:cubicBezTo>
                    <a:pt x="83" y="21"/>
                    <a:pt x="79" y="23"/>
                    <a:pt x="75" y="26"/>
                  </a:cubicBezTo>
                  <a:cubicBezTo>
                    <a:pt x="73" y="27"/>
                    <a:pt x="70" y="28"/>
                    <a:pt x="68" y="29"/>
                  </a:cubicBezTo>
                  <a:cubicBezTo>
                    <a:pt x="68" y="29"/>
                    <a:pt x="68" y="28"/>
                    <a:pt x="69" y="28"/>
                  </a:cubicBezTo>
                  <a:cubicBezTo>
                    <a:pt x="73" y="25"/>
                    <a:pt x="78" y="23"/>
                    <a:pt x="83" y="20"/>
                  </a:cubicBezTo>
                  <a:cubicBezTo>
                    <a:pt x="86" y="19"/>
                    <a:pt x="90" y="17"/>
                    <a:pt x="94" y="16"/>
                  </a:cubicBezTo>
                  <a:cubicBezTo>
                    <a:pt x="93" y="16"/>
                    <a:pt x="93" y="16"/>
                    <a:pt x="92" y="17"/>
                  </a:cubicBezTo>
                  <a:cubicBezTo>
                    <a:pt x="91" y="17"/>
                    <a:pt x="90" y="18"/>
                    <a:pt x="89" y="18"/>
                  </a:cubicBezTo>
                  <a:close/>
                  <a:moveTo>
                    <a:pt x="80" y="17"/>
                  </a:moveTo>
                  <a:cubicBezTo>
                    <a:pt x="73" y="19"/>
                    <a:pt x="66" y="23"/>
                    <a:pt x="60" y="27"/>
                  </a:cubicBezTo>
                  <a:cubicBezTo>
                    <a:pt x="60" y="27"/>
                    <a:pt x="60" y="28"/>
                    <a:pt x="60" y="28"/>
                  </a:cubicBezTo>
                  <a:cubicBezTo>
                    <a:pt x="58" y="29"/>
                    <a:pt x="56" y="31"/>
                    <a:pt x="54" y="32"/>
                  </a:cubicBezTo>
                  <a:cubicBezTo>
                    <a:pt x="51" y="34"/>
                    <a:pt x="48" y="35"/>
                    <a:pt x="45" y="36"/>
                  </a:cubicBezTo>
                  <a:cubicBezTo>
                    <a:pt x="48" y="34"/>
                    <a:pt x="52" y="31"/>
                    <a:pt x="55" y="29"/>
                  </a:cubicBezTo>
                  <a:cubicBezTo>
                    <a:pt x="62" y="23"/>
                    <a:pt x="70" y="19"/>
                    <a:pt x="79" y="15"/>
                  </a:cubicBezTo>
                  <a:cubicBezTo>
                    <a:pt x="81" y="14"/>
                    <a:pt x="83" y="13"/>
                    <a:pt x="85" y="12"/>
                  </a:cubicBezTo>
                  <a:cubicBezTo>
                    <a:pt x="83" y="13"/>
                    <a:pt x="81" y="14"/>
                    <a:pt x="80" y="15"/>
                  </a:cubicBezTo>
                  <a:cubicBezTo>
                    <a:pt x="79" y="16"/>
                    <a:pt x="79" y="16"/>
                    <a:pt x="80" y="17"/>
                  </a:cubicBezTo>
                  <a:close/>
                  <a:moveTo>
                    <a:pt x="50" y="40"/>
                  </a:moveTo>
                  <a:cubicBezTo>
                    <a:pt x="51" y="39"/>
                    <a:pt x="52" y="38"/>
                    <a:pt x="53" y="38"/>
                  </a:cubicBezTo>
                  <a:cubicBezTo>
                    <a:pt x="52" y="39"/>
                    <a:pt x="51" y="40"/>
                    <a:pt x="50" y="41"/>
                  </a:cubicBezTo>
                  <a:cubicBezTo>
                    <a:pt x="50" y="40"/>
                    <a:pt x="50" y="40"/>
                    <a:pt x="50" y="40"/>
                  </a:cubicBezTo>
                  <a:close/>
                  <a:moveTo>
                    <a:pt x="56" y="38"/>
                  </a:moveTo>
                  <a:cubicBezTo>
                    <a:pt x="56" y="38"/>
                    <a:pt x="57" y="38"/>
                    <a:pt x="57" y="38"/>
                  </a:cubicBezTo>
                  <a:cubicBezTo>
                    <a:pt x="56" y="40"/>
                    <a:pt x="54" y="42"/>
                    <a:pt x="53" y="44"/>
                  </a:cubicBezTo>
                  <a:cubicBezTo>
                    <a:pt x="49" y="46"/>
                    <a:pt x="46" y="48"/>
                    <a:pt x="43" y="51"/>
                  </a:cubicBezTo>
                  <a:cubicBezTo>
                    <a:pt x="44" y="51"/>
                    <a:pt x="44" y="50"/>
                    <a:pt x="44" y="50"/>
                  </a:cubicBezTo>
                  <a:cubicBezTo>
                    <a:pt x="48" y="46"/>
                    <a:pt x="52" y="42"/>
                    <a:pt x="56" y="38"/>
                  </a:cubicBezTo>
                  <a:close/>
                  <a:moveTo>
                    <a:pt x="49" y="48"/>
                  </a:moveTo>
                  <a:cubicBezTo>
                    <a:pt x="49" y="49"/>
                    <a:pt x="48" y="50"/>
                    <a:pt x="47" y="50"/>
                  </a:cubicBezTo>
                  <a:cubicBezTo>
                    <a:pt x="46" y="51"/>
                    <a:pt x="46" y="52"/>
                    <a:pt x="45" y="53"/>
                  </a:cubicBezTo>
                  <a:cubicBezTo>
                    <a:pt x="43" y="54"/>
                    <a:pt x="41" y="56"/>
                    <a:pt x="40" y="57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43" y="53"/>
                    <a:pt x="46" y="51"/>
                    <a:pt x="49" y="48"/>
                  </a:cubicBezTo>
                  <a:close/>
                  <a:moveTo>
                    <a:pt x="39" y="55"/>
                  </a:moveTo>
                  <a:cubicBezTo>
                    <a:pt x="38" y="55"/>
                    <a:pt x="38" y="56"/>
                    <a:pt x="37" y="57"/>
                  </a:cubicBezTo>
                  <a:cubicBezTo>
                    <a:pt x="37" y="57"/>
                    <a:pt x="37" y="56"/>
                    <a:pt x="37" y="56"/>
                  </a:cubicBezTo>
                  <a:cubicBezTo>
                    <a:pt x="38" y="56"/>
                    <a:pt x="38" y="55"/>
                    <a:pt x="39" y="54"/>
                  </a:cubicBezTo>
                  <a:cubicBezTo>
                    <a:pt x="39" y="54"/>
                    <a:pt x="40" y="53"/>
                    <a:pt x="40" y="53"/>
                  </a:cubicBezTo>
                  <a:lnTo>
                    <a:pt x="39" y="55"/>
                  </a:lnTo>
                  <a:close/>
                  <a:moveTo>
                    <a:pt x="38" y="65"/>
                  </a:moveTo>
                  <a:cubicBezTo>
                    <a:pt x="40" y="64"/>
                    <a:pt x="42" y="62"/>
                    <a:pt x="45" y="60"/>
                  </a:cubicBezTo>
                  <a:cubicBezTo>
                    <a:pt x="40" y="65"/>
                    <a:pt x="35" y="70"/>
                    <a:pt x="30" y="75"/>
                  </a:cubicBezTo>
                  <a:cubicBezTo>
                    <a:pt x="30" y="75"/>
                    <a:pt x="30" y="77"/>
                    <a:pt x="31" y="76"/>
                  </a:cubicBezTo>
                  <a:cubicBezTo>
                    <a:pt x="32" y="76"/>
                    <a:pt x="33" y="75"/>
                    <a:pt x="34" y="75"/>
                  </a:cubicBezTo>
                  <a:cubicBezTo>
                    <a:pt x="33" y="75"/>
                    <a:pt x="33" y="76"/>
                    <a:pt x="32" y="76"/>
                  </a:cubicBezTo>
                  <a:cubicBezTo>
                    <a:pt x="31" y="77"/>
                    <a:pt x="29" y="78"/>
                    <a:pt x="27" y="78"/>
                  </a:cubicBezTo>
                  <a:cubicBezTo>
                    <a:pt x="27" y="77"/>
                    <a:pt x="28" y="76"/>
                    <a:pt x="29" y="75"/>
                  </a:cubicBezTo>
                  <a:cubicBezTo>
                    <a:pt x="32" y="72"/>
                    <a:pt x="35" y="69"/>
                    <a:pt x="38" y="65"/>
                  </a:cubicBezTo>
                  <a:close/>
                  <a:moveTo>
                    <a:pt x="34" y="77"/>
                  </a:moveTo>
                  <a:cubicBezTo>
                    <a:pt x="35" y="77"/>
                    <a:pt x="36" y="76"/>
                    <a:pt x="37" y="75"/>
                  </a:cubicBezTo>
                  <a:cubicBezTo>
                    <a:pt x="35" y="78"/>
                    <a:pt x="32" y="81"/>
                    <a:pt x="30" y="83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31" y="81"/>
                    <a:pt x="32" y="79"/>
                    <a:pt x="34" y="77"/>
                  </a:cubicBezTo>
                  <a:close/>
                  <a:moveTo>
                    <a:pt x="30" y="93"/>
                  </a:moveTo>
                  <a:cubicBezTo>
                    <a:pt x="30" y="93"/>
                    <a:pt x="30" y="93"/>
                    <a:pt x="30" y="94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30" y="94"/>
                    <a:pt x="30" y="93"/>
                    <a:pt x="29" y="93"/>
                  </a:cubicBezTo>
                  <a:cubicBezTo>
                    <a:pt x="29" y="93"/>
                    <a:pt x="30" y="93"/>
                    <a:pt x="30" y="93"/>
                  </a:cubicBezTo>
                  <a:close/>
                  <a:moveTo>
                    <a:pt x="32" y="123"/>
                  </a:moveTo>
                  <a:cubicBezTo>
                    <a:pt x="32" y="124"/>
                    <a:pt x="32" y="124"/>
                    <a:pt x="32" y="125"/>
                  </a:cubicBezTo>
                  <a:cubicBezTo>
                    <a:pt x="32" y="125"/>
                    <a:pt x="32" y="125"/>
                    <a:pt x="32" y="126"/>
                  </a:cubicBezTo>
                  <a:cubicBezTo>
                    <a:pt x="31" y="124"/>
                    <a:pt x="31" y="124"/>
                    <a:pt x="31" y="124"/>
                  </a:cubicBezTo>
                  <a:cubicBezTo>
                    <a:pt x="32" y="124"/>
                    <a:pt x="32" y="124"/>
                    <a:pt x="32" y="123"/>
                  </a:cubicBezTo>
                  <a:close/>
                  <a:moveTo>
                    <a:pt x="32" y="120"/>
                  </a:moveTo>
                  <a:cubicBezTo>
                    <a:pt x="32" y="119"/>
                    <a:pt x="33" y="117"/>
                    <a:pt x="33" y="115"/>
                  </a:cubicBezTo>
                  <a:cubicBezTo>
                    <a:pt x="33" y="116"/>
                    <a:pt x="34" y="118"/>
                    <a:pt x="34" y="119"/>
                  </a:cubicBezTo>
                  <a:cubicBezTo>
                    <a:pt x="34" y="120"/>
                    <a:pt x="34" y="120"/>
                    <a:pt x="34" y="121"/>
                  </a:cubicBezTo>
                  <a:cubicBezTo>
                    <a:pt x="33" y="122"/>
                    <a:pt x="33" y="122"/>
                    <a:pt x="33" y="123"/>
                  </a:cubicBezTo>
                  <a:cubicBezTo>
                    <a:pt x="33" y="122"/>
                    <a:pt x="32" y="121"/>
                    <a:pt x="32" y="120"/>
                  </a:cubicBezTo>
                  <a:close/>
                  <a:moveTo>
                    <a:pt x="33" y="131"/>
                  </a:moveTo>
                  <a:cubicBezTo>
                    <a:pt x="34" y="130"/>
                    <a:pt x="34" y="130"/>
                    <a:pt x="34" y="130"/>
                  </a:cubicBezTo>
                  <a:cubicBezTo>
                    <a:pt x="35" y="130"/>
                    <a:pt x="35" y="131"/>
                    <a:pt x="35" y="132"/>
                  </a:cubicBezTo>
                  <a:cubicBezTo>
                    <a:pt x="35" y="132"/>
                    <a:pt x="35" y="132"/>
                    <a:pt x="35" y="133"/>
                  </a:cubicBezTo>
                  <a:cubicBezTo>
                    <a:pt x="35" y="133"/>
                    <a:pt x="35" y="134"/>
                    <a:pt x="36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5"/>
                    <a:pt x="36" y="135"/>
                    <a:pt x="37" y="135"/>
                  </a:cubicBezTo>
                  <a:cubicBezTo>
                    <a:pt x="37" y="137"/>
                    <a:pt x="38" y="138"/>
                    <a:pt x="38" y="140"/>
                  </a:cubicBezTo>
                  <a:cubicBezTo>
                    <a:pt x="39" y="140"/>
                    <a:pt x="39" y="141"/>
                    <a:pt x="39" y="142"/>
                  </a:cubicBezTo>
                  <a:cubicBezTo>
                    <a:pt x="38" y="143"/>
                    <a:pt x="38" y="144"/>
                    <a:pt x="37" y="145"/>
                  </a:cubicBezTo>
                  <a:cubicBezTo>
                    <a:pt x="37" y="146"/>
                    <a:pt x="38" y="147"/>
                    <a:pt x="39" y="146"/>
                  </a:cubicBezTo>
                  <a:cubicBezTo>
                    <a:pt x="39" y="146"/>
                    <a:pt x="39" y="145"/>
                    <a:pt x="40" y="145"/>
                  </a:cubicBezTo>
                  <a:cubicBezTo>
                    <a:pt x="40" y="148"/>
                    <a:pt x="41" y="151"/>
                    <a:pt x="42" y="153"/>
                  </a:cubicBezTo>
                  <a:cubicBezTo>
                    <a:pt x="41" y="154"/>
                    <a:pt x="41" y="154"/>
                    <a:pt x="41" y="154"/>
                  </a:cubicBezTo>
                  <a:cubicBezTo>
                    <a:pt x="41" y="155"/>
                    <a:pt x="41" y="156"/>
                    <a:pt x="42" y="156"/>
                  </a:cubicBezTo>
                  <a:cubicBezTo>
                    <a:pt x="43" y="159"/>
                    <a:pt x="44" y="162"/>
                    <a:pt x="45" y="166"/>
                  </a:cubicBezTo>
                  <a:cubicBezTo>
                    <a:pt x="43" y="161"/>
                    <a:pt x="40" y="157"/>
                    <a:pt x="38" y="152"/>
                  </a:cubicBezTo>
                  <a:cubicBezTo>
                    <a:pt x="37" y="145"/>
                    <a:pt x="35" y="138"/>
                    <a:pt x="33" y="131"/>
                  </a:cubicBezTo>
                  <a:cubicBezTo>
                    <a:pt x="33" y="131"/>
                    <a:pt x="33" y="131"/>
                    <a:pt x="33" y="131"/>
                  </a:cubicBezTo>
                  <a:close/>
                  <a:moveTo>
                    <a:pt x="34" y="149"/>
                  </a:moveTo>
                  <a:cubicBezTo>
                    <a:pt x="35" y="152"/>
                    <a:pt x="36" y="155"/>
                    <a:pt x="37" y="157"/>
                  </a:cubicBezTo>
                  <a:cubicBezTo>
                    <a:pt x="37" y="158"/>
                    <a:pt x="37" y="158"/>
                    <a:pt x="37" y="158"/>
                  </a:cubicBezTo>
                  <a:cubicBezTo>
                    <a:pt x="37" y="159"/>
                    <a:pt x="38" y="161"/>
                    <a:pt x="38" y="163"/>
                  </a:cubicBezTo>
                  <a:cubicBezTo>
                    <a:pt x="37" y="161"/>
                    <a:pt x="36" y="160"/>
                    <a:pt x="36" y="159"/>
                  </a:cubicBezTo>
                  <a:cubicBezTo>
                    <a:pt x="35" y="156"/>
                    <a:pt x="35" y="152"/>
                    <a:pt x="34" y="149"/>
                  </a:cubicBezTo>
                  <a:cubicBezTo>
                    <a:pt x="34" y="149"/>
                    <a:pt x="34" y="149"/>
                    <a:pt x="34" y="149"/>
                  </a:cubicBezTo>
                  <a:close/>
                  <a:moveTo>
                    <a:pt x="38" y="166"/>
                  </a:moveTo>
                  <a:cubicBezTo>
                    <a:pt x="38" y="166"/>
                    <a:pt x="38" y="166"/>
                    <a:pt x="38" y="167"/>
                  </a:cubicBezTo>
                  <a:cubicBezTo>
                    <a:pt x="38" y="165"/>
                    <a:pt x="37" y="164"/>
                    <a:pt x="36" y="163"/>
                  </a:cubicBezTo>
                  <a:cubicBezTo>
                    <a:pt x="36" y="163"/>
                    <a:pt x="36" y="162"/>
                    <a:pt x="36" y="162"/>
                  </a:cubicBezTo>
                  <a:cubicBezTo>
                    <a:pt x="37" y="163"/>
                    <a:pt x="38" y="165"/>
                    <a:pt x="38" y="166"/>
                  </a:cubicBezTo>
                  <a:close/>
                  <a:moveTo>
                    <a:pt x="40" y="173"/>
                  </a:moveTo>
                  <a:cubicBezTo>
                    <a:pt x="40" y="175"/>
                    <a:pt x="40" y="176"/>
                    <a:pt x="40" y="178"/>
                  </a:cubicBezTo>
                  <a:cubicBezTo>
                    <a:pt x="39" y="175"/>
                    <a:pt x="38" y="173"/>
                    <a:pt x="38" y="170"/>
                  </a:cubicBezTo>
                  <a:cubicBezTo>
                    <a:pt x="38" y="171"/>
                    <a:pt x="39" y="172"/>
                    <a:pt x="40" y="173"/>
                  </a:cubicBezTo>
                  <a:close/>
                  <a:moveTo>
                    <a:pt x="42" y="197"/>
                  </a:moveTo>
                  <a:cubicBezTo>
                    <a:pt x="42" y="197"/>
                    <a:pt x="42" y="197"/>
                    <a:pt x="42" y="197"/>
                  </a:cubicBezTo>
                  <a:cubicBezTo>
                    <a:pt x="42" y="198"/>
                    <a:pt x="43" y="198"/>
                    <a:pt x="43" y="198"/>
                  </a:cubicBezTo>
                  <a:cubicBezTo>
                    <a:pt x="43" y="199"/>
                    <a:pt x="44" y="199"/>
                    <a:pt x="44" y="200"/>
                  </a:cubicBezTo>
                  <a:cubicBezTo>
                    <a:pt x="43" y="198"/>
                    <a:pt x="41" y="196"/>
                    <a:pt x="39" y="194"/>
                  </a:cubicBezTo>
                  <a:cubicBezTo>
                    <a:pt x="39" y="194"/>
                    <a:pt x="39" y="194"/>
                    <a:pt x="39" y="194"/>
                  </a:cubicBezTo>
                  <a:cubicBezTo>
                    <a:pt x="40" y="195"/>
                    <a:pt x="41" y="196"/>
                    <a:pt x="42" y="197"/>
                  </a:cubicBezTo>
                  <a:close/>
                  <a:moveTo>
                    <a:pt x="43" y="192"/>
                  </a:moveTo>
                  <a:cubicBezTo>
                    <a:pt x="43" y="191"/>
                    <a:pt x="42" y="190"/>
                    <a:pt x="42" y="189"/>
                  </a:cubicBezTo>
                  <a:cubicBezTo>
                    <a:pt x="43" y="191"/>
                    <a:pt x="45" y="194"/>
                    <a:pt x="47" y="196"/>
                  </a:cubicBezTo>
                  <a:cubicBezTo>
                    <a:pt x="46" y="196"/>
                    <a:pt x="45" y="195"/>
                    <a:pt x="45" y="195"/>
                  </a:cubicBezTo>
                  <a:cubicBezTo>
                    <a:pt x="44" y="194"/>
                    <a:pt x="43" y="193"/>
                    <a:pt x="43" y="192"/>
                  </a:cubicBezTo>
                  <a:close/>
                  <a:moveTo>
                    <a:pt x="48" y="198"/>
                  </a:moveTo>
                  <a:cubicBezTo>
                    <a:pt x="50" y="201"/>
                    <a:pt x="51" y="203"/>
                    <a:pt x="53" y="205"/>
                  </a:cubicBezTo>
                  <a:cubicBezTo>
                    <a:pt x="50" y="203"/>
                    <a:pt x="48" y="200"/>
                    <a:pt x="46" y="197"/>
                  </a:cubicBezTo>
                  <a:cubicBezTo>
                    <a:pt x="47" y="197"/>
                    <a:pt x="47" y="198"/>
                    <a:pt x="48" y="198"/>
                  </a:cubicBezTo>
                  <a:close/>
                  <a:moveTo>
                    <a:pt x="49" y="188"/>
                  </a:moveTo>
                  <a:cubicBezTo>
                    <a:pt x="51" y="190"/>
                    <a:pt x="52" y="192"/>
                    <a:pt x="53" y="194"/>
                  </a:cubicBezTo>
                  <a:cubicBezTo>
                    <a:pt x="54" y="197"/>
                    <a:pt x="55" y="201"/>
                    <a:pt x="56" y="204"/>
                  </a:cubicBezTo>
                  <a:cubicBezTo>
                    <a:pt x="55" y="203"/>
                    <a:pt x="55" y="203"/>
                    <a:pt x="54" y="202"/>
                  </a:cubicBezTo>
                  <a:cubicBezTo>
                    <a:pt x="52" y="197"/>
                    <a:pt x="51" y="193"/>
                    <a:pt x="49" y="188"/>
                  </a:cubicBezTo>
                  <a:close/>
                  <a:moveTo>
                    <a:pt x="61" y="205"/>
                  </a:moveTo>
                  <a:cubicBezTo>
                    <a:pt x="62" y="205"/>
                    <a:pt x="62" y="205"/>
                    <a:pt x="62" y="205"/>
                  </a:cubicBezTo>
                  <a:cubicBezTo>
                    <a:pt x="63" y="207"/>
                    <a:pt x="64" y="208"/>
                    <a:pt x="65" y="210"/>
                  </a:cubicBezTo>
                  <a:cubicBezTo>
                    <a:pt x="65" y="210"/>
                    <a:pt x="64" y="210"/>
                    <a:pt x="63" y="209"/>
                  </a:cubicBezTo>
                  <a:cubicBezTo>
                    <a:pt x="63" y="208"/>
                    <a:pt x="62" y="206"/>
                    <a:pt x="61" y="205"/>
                  </a:cubicBezTo>
                  <a:close/>
                  <a:moveTo>
                    <a:pt x="65" y="202"/>
                  </a:moveTo>
                  <a:cubicBezTo>
                    <a:pt x="65" y="202"/>
                    <a:pt x="65" y="202"/>
                    <a:pt x="65" y="201"/>
                  </a:cubicBezTo>
                  <a:cubicBezTo>
                    <a:pt x="65" y="201"/>
                    <a:pt x="66" y="200"/>
                    <a:pt x="66" y="200"/>
                  </a:cubicBezTo>
                  <a:cubicBezTo>
                    <a:pt x="66" y="200"/>
                    <a:pt x="67" y="201"/>
                    <a:pt x="67" y="201"/>
                  </a:cubicBezTo>
                  <a:cubicBezTo>
                    <a:pt x="67" y="201"/>
                    <a:pt x="66" y="202"/>
                    <a:pt x="65" y="202"/>
                  </a:cubicBezTo>
                  <a:close/>
                  <a:moveTo>
                    <a:pt x="70" y="206"/>
                  </a:moveTo>
                  <a:cubicBezTo>
                    <a:pt x="69" y="205"/>
                    <a:pt x="68" y="204"/>
                    <a:pt x="67" y="204"/>
                  </a:cubicBezTo>
                  <a:cubicBezTo>
                    <a:pt x="67" y="204"/>
                    <a:pt x="67" y="203"/>
                    <a:pt x="67" y="203"/>
                  </a:cubicBezTo>
                  <a:cubicBezTo>
                    <a:pt x="67" y="203"/>
                    <a:pt x="68" y="203"/>
                    <a:pt x="69" y="202"/>
                  </a:cubicBezTo>
                  <a:cubicBezTo>
                    <a:pt x="69" y="203"/>
                    <a:pt x="70" y="204"/>
                    <a:pt x="71" y="205"/>
                  </a:cubicBezTo>
                  <a:cubicBezTo>
                    <a:pt x="71" y="205"/>
                    <a:pt x="72" y="205"/>
                    <a:pt x="72" y="204"/>
                  </a:cubicBezTo>
                  <a:cubicBezTo>
                    <a:pt x="72" y="204"/>
                    <a:pt x="72" y="204"/>
                    <a:pt x="73" y="203"/>
                  </a:cubicBezTo>
                  <a:cubicBezTo>
                    <a:pt x="73" y="204"/>
                    <a:pt x="74" y="205"/>
                    <a:pt x="75" y="205"/>
                  </a:cubicBezTo>
                  <a:cubicBezTo>
                    <a:pt x="75" y="206"/>
                    <a:pt x="74" y="206"/>
                    <a:pt x="74" y="206"/>
                  </a:cubicBezTo>
                  <a:cubicBezTo>
                    <a:pt x="73" y="206"/>
                    <a:pt x="72" y="205"/>
                    <a:pt x="71" y="205"/>
                  </a:cubicBezTo>
                  <a:cubicBezTo>
                    <a:pt x="71" y="204"/>
                    <a:pt x="70" y="205"/>
                    <a:pt x="70" y="206"/>
                  </a:cubicBezTo>
                  <a:close/>
                  <a:moveTo>
                    <a:pt x="71" y="193"/>
                  </a:moveTo>
                  <a:cubicBezTo>
                    <a:pt x="72" y="192"/>
                    <a:pt x="73" y="191"/>
                    <a:pt x="73" y="190"/>
                  </a:cubicBezTo>
                  <a:cubicBezTo>
                    <a:pt x="73" y="191"/>
                    <a:pt x="73" y="192"/>
                    <a:pt x="73" y="194"/>
                  </a:cubicBezTo>
                  <a:cubicBezTo>
                    <a:pt x="72" y="193"/>
                    <a:pt x="72" y="193"/>
                    <a:pt x="71" y="193"/>
                  </a:cubicBezTo>
                  <a:close/>
                  <a:moveTo>
                    <a:pt x="73" y="159"/>
                  </a:moveTo>
                  <a:cubicBezTo>
                    <a:pt x="74" y="159"/>
                    <a:pt x="74" y="158"/>
                    <a:pt x="75" y="158"/>
                  </a:cubicBezTo>
                  <a:cubicBezTo>
                    <a:pt x="75" y="159"/>
                    <a:pt x="76" y="161"/>
                    <a:pt x="76" y="163"/>
                  </a:cubicBezTo>
                  <a:cubicBezTo>
                    <a:pt x="75" y="163"/>
                    <a:pt x="75" y="163"/>
                    <a:pt x="74" y="164"/>
                  </a:cubicBezTo>
                  <a:cubicBezTo>
                    <a:pt x="74" y="162"/>
                    <a:pt x="74" y="161"/>
                    <a:pt x="73" y="159"/>
                  </a:cubicBezTo>
                  <a:close/>
                  <a:moveTo>
                    <a:pt x="75" y="191"/>
                  </a:moveTo>
                  <a:cubicBezTo>
                    <a:pt x="75" y="191"/>
                    <a:pt x="75" y="191"/>
                    <a:pt x="76" y="192"/>
                  </a:cubicBezTo>
                  <a:cubicBezTo>
                    <a:pt x="75" y="192"/>
                    <a:pt x="75" y="192"/>
                    <a:pt x="75" y="193"/>
                  </a:cubicBezTo>
                  <a:cubicBezTo>
                    <a:pt x="75" y="192"/>
                    <a:pt x="75" y="192"/>
                    <a:pt x="75" y="191"/>
                  </a:cubicBezTo>
                  <a:close/>
                  <a:moveTo>
                    <a:pt x="75" y="188"/>
                  </a:moveTo>
                  <a:cubicBezTo>
                    <a:pt x="76" y="188"/>
                    <a:pt x="76" y="187"/>
                    <a:pt x="76" y="187"/>
                  </a:cubicBezTo>
                  <a:cubicBezTo>
                    <a:pt x="77" y="187"/>
                    <a:pt x="77" y="187"/>
                    <a:pt x="77" y="187"/>
                  </a:cubicBezTo>
                  <a:cubicBezTo>
                    <a:pt x="78" y="187"/>
                    <a:pt x="78" y="187"/>
                    <a:pt x="78" y="187"/>
                  </a:cubicBezTo>
                  <a:cubicBezTo>
                    <a:pt x="78" y="188"/>
                    <a:pt x="77" y="188"/>
                    <a:pt x="77" y="189"/>
                  </a:cubicBezTo>
                  <a:cubicBezTo>
                    <a:pt x="76" y="189"/>
                    <a:pt x="76" y="188"/>
                    <a:pt x="75" y="188"/>
                  </a:cubicBezTo>
                  <a:close/>
                  <a:moveTo>
                    <a:pt x="77" y="193"/>
                  </a:moveTo>
                  <a:cubicBezTo>
                    <a:pt x="78" y="193"/>
                    <a:pt x="78" y="194"/>
                    <a:pt x="79" y="194"/>
                  </a:cubicBezTo>
                  <a:cubicBezTo>
                    <a:pt x="79" y="194"/>
                    <a:pt x="78" y="195"/>
                    <a:pt x="78" y="195"/>
                  </a:cubicBezTo>
                  <a:cubicBezTo>
                    <a:pt x="78" y="195"/>
                    <a:pt x="77" y="195"/>
                    <a:pt x="77" y="196"/>
                  </a:cubicBezTo>
                  <a:cubicBezTo>
                    <a:pt x="76" y="195"/>
                    <a:pt x="76" y="195"/>
                    <a:pt x="76" y="195"/>
                  </a:cubicBezTo>
                  <a:cubicBezTo>
                    <a:pt x="76" y="194"/>
                    <a:pt x="77" y="193"/>
                    <a:pt x="77" y="193"/>
                  </a:cubicBezTo>
                  <a:close/>
                  <a:moveTo>
                    <a:pt x="79" y="180"/>
                  </a:moveTo>
                  <a:cubicBezTo>
                    <a:pt x="79" y="180"/>
                    <a:pt x="79" y="180"/>
                    <a:pt x="79" y="180"/>
                  </a:cubicBezTo>
                  <a:cubicBezTo>
                    <a:pt x="79" y="179"/>
                    <a:pt x="80" y="178"/>
                    <a:pt x="81" y="177"/>
                  </a:cubicBezTo>
                  <a:cubicBezTo>
                    <a:pt x="81" y="178"/>
                    <a:pt x="81" y="178"/>
                    <a:pt x="81" y="178"/>
                  </a:cubicBezTo>
                  <a:cubicBezTo>
                    <a:pt x="80" y="178"/>
                    <a:pt x="80" y="179"/>
                    <a:pt x="79" y="180"/>
                  </a:cubicBezTo>
                  <a:close/>
                  <a:moveTo>
                    <a:pt x="82" y="188"/>
                  </a:moveTo>
                  <a:cubicBezTo>
                    <a:pt x="82" y="189"/>
                    <a:pt x="82" y="189"/>
                    <a:pt x="83" y="189"/>
                  </a:cubicBezTo>
                  <a:cubicBezTo>
                    <a:pt x="82" y="189"/>
                    <a:pt x="81" y="190"/>
                    <a:pt x="80" y="190"/>
                  </a:cubicBezTo>
                  <a:cubicBezTo>
                    <a:pt x="81" y="189"/>
                    <a:pt x="81" y="189"/>
                    <a:pt x="82" y="188"/>
                  </a:cubicBezTo>
                  <a:close/>
                  <a:moveTo>
                    <a:pt x="83" y="191"/>
                  </a:moveTo>
                  <a:cubicBezTo>
                    <a:pt x="83" y="191"/>
                    <a:pt x="83" y="191"/>
                    <a:pt x="83" y="191"/>
                  </a:cubicBezTo>
                  <a:cubicBezTo>
                    <a:pt x="83" y="192"/>
                    <a:pt x="82" y="192"/>
                    <a:pt x="82" y="192"/>
                  </a:cubicBezTo>
                  <a:cubicBezTo>
                    <a:pt x="81" y="192"/>
                    <a:pt x="81" y="192"/>
                    <a:pt x="81" y="192"/>
                  </a:cubicBezTo>
                  <a:cubicBezTo>
                    <a:pt x="82" y="191"/>
                    <a:pt x="82" y="191"/>
                    <a:pt x="83" y="191"/>
                  </a:cubicBezTo>
                  <a:close/>
                  <a:moveTo>
                    <a:pt x="83" y="187"/>
                  </a:moveTo>
                  <a:cubicBezTo>
                    <a:pt x="83" y="187"/>
                    <a:pt x="83" y="187"/>
                    <a:pt x="83" y="187"/>
                  </a:cubicBezTo>
                  <a:cubicBezTo>
                    <a:pt x="84" y="188"/>
                    <a:pt x="84" y="188"/>
                    <a:pt x="85" y="188"/>
                  </a:cubicBezTo>
                  <a:cubicBezTo>
                    <a:pt x="85" y="188"/>
                    <a:pt x="85" y="189"/>
                    <a:pt x="85" y="189"/>
                  </a:cubicBezTo>
                  <a:cubicBezTo>
                    <a:pt x="85" y="189"/>
                    <a:pt x="85" y="189"/>
                    <a:pt x="85" y="189"/>
                  </a:cubicBezTo>
                  <a:cubicBezTo>
                    <a:pt x="84" y="188"/>
                    <a:pt x="83" y="188"/>
                    <a:pt x="83" y="187"/>
                  </a:cubicBezTo>
                  <a:close/>
                  <a:moveTo>
                    <a:pt x="84" y="198"/>
                  </a:moveTo>
                  <a:cubicBezTo>
                    <a:pt x="85" y="198"/>
                    <a:pt x="85" y="199"/>
                    <a:pt x="85" y="199"/>
                  </a:cubicBezTo>
                  <a:cubicBezTo>
                    <a:pt x="85" y="199"/>
                    <a:pt x="85" y="200"/>
                    <a:pt x="85" y="200"/>
                  </a:cubicBezTo>
                  <a:cubicBezTo>
                    <a:pt x="84" y="200"/>
                    <a:pt x="84" y="200"/>
                    <a:pt x="83" y="199"/>
                  </a:cubicBezTo>
                  <a:cubicBezTo>
                    <a:pt x="84" y="199"/>
                    <a:pt x="84" y="199"/>
                    <a:pt x="84" y="198"/>
                  </a:cubicBezTo>
                  <a:close/>
                  <a:moveTo>
                    <a:pt x="85" y="194"/>
                  </a:moveTo>
                  <a:cubicBezTo>
                    <a:pt x="86" y="194"/>
                    <a:pt x="87" y="193"/>
                    <a:pt x="88" y="193"/>
                  </a:cubicBezTo>
                  <a:cubicBezTo>
                    <a:pt x="87" y="194"/>
                    <a:pt x="86" y="194"/>
                    <a:pt x="86" y="195"/>
                  </a:cubicBezTo>
                  <a:cubicBezTo>
                    <a:pt x="85" y="195"/>
                    <a:pt x="85" y="195"/>
                    <a:pt x="85" y="194"/>
                  </a:cubicBezTo>
                  <a:close/>
                  <a:moveTo>
                    <a:pt x="86" y="205"/>
                  </a:moveTo>
                  <a:cubicBezTo>
                    <a:pt x="86" y="206"/>
                    <a:pt x="87" y="206"/>
                    <a:pt x="88" y="207"/>
                  </a:cubicBezTo>
                  <a:cubicBezTo>
                    <a:pt x="88" y="207"/>
                    <a:pt x="88" y="207"/>
                    <a:pt x="88" y="207"/>
                  </a:cubicBezTo>
                  <a:cubicBezTo>
                    <a:pt x="88" y="207"/>
                    <a:pt x="88" y="207"/>
                    <a:pt x="88" y="207"/>
                  </a:cubicBezTo>
                  <a:cubicBezTo>
                    <a:pt x="87" y="207"/>
                    <a:pt x="87" y="207"/>
                    <a:pt x="87" y="207"/>
                  </a:cubicBezTo>
                  <a:cubicBezTo>
                    <a:pt x="86" y="206"/>
                    <a:pt x="86" y="206"/>
                    <a:pt x="86" y="206"/>
                  </a:cubicBezTo>
                  <a:cubicBezTo>
                    <a:pt x="86" y="205"/>
                    <a:pt x="86" y="205"/>
                    <a:pt x="86" y="205"/>
                  </a:cubicBezTo>
                  <a:close/>
                  <a:moveTo>
                    <a:pt x="88" y="204"/>
                  </a:moveTo>
                  <a:cubicBezTo>
                    <a:pt x="88" y="204"/>
                    <a:pt x="88" y="204"/>
                    <a:pt x="88" y="204"/>
                  </a:cubicBezTo>
                  <a:cubicBezTo>
                    <a:pt x="89" y="204"/>
                    <a:pt x="89" y="204"/>
                    <a:pt x="90" y="205"/>
                  </a:cubicBezTo>
                  <a:cubicBezTo>
                    <a:pt x="90" y="205"/>
                    <a:pt x="89" y="205"/>
                    <a:pt x="89" y="205"/>
                  </a:cubicBezTo>
                  <a:cubicBezTo>
                    <a:pt x="89" y="205"/>
                    <a:pt x="88" y="205"/>
                    <a:pt x="88" y="204"/>
                  </a:cubicBezTo>
                  <a:close/>
                  <a:moveTo>
                    <a:pt x="90" y="186"/>
                  </a:moveTo>
                  <a:cubicBezTo>
                    <a:pt x="90" y="185"/>
                    <a:pt x="91" y="184"/>
                    <a:pt x="92" y="183"/>
                  </a:cubicBezTo>
                  <a:cubicBezTo>
                    <a:pt x="92" y="183"/>
                    <a:pt x="92" y="183"/>
                    <a:pt x="93" y="183"/>
                  </a:cubicBezTo>
                  <a:cubicBezTo>
                    <a:pt x="92" y="184"/>
                    <a:pt x="91" y="185"/>
                    <a:pt x="90" y="186"/>
                  </a:cubicBezTo>
                  <a:close/>
                  <a:moveTo>
                    <a:pt x="91" y="205"/>
                  </a:moveTo>
                  <a:cubicBezTo>
                    <a:pt x="92" y="206"/>
                    <a:pt x="92" y="206"/>
                    <a:pt x="93" y="206"/>
                  </a:cubicBezTo>
                  <a:cubicBezTo>
                    <a:pt x="93" y="207"/>
                    <a:pt x="92" y="207"/>
                    <a:pt x="92" y="207"/>
                  </a:cubicBezTo>
                  <a:cubicBezTo>
                    <a:pt x="91" y="207"/>
                    <a:pt x="91" y="207"/>
                    <a:pt x="90" y="206"/>
                  </a:cubicBezTo>
                  <a:cubicBezTo>
                    <a:pt x="91" y="206"/>
                    <a:pt x="91" y="206"/>
                    <a:pt x="91" y="205"/>
                  </a:cubicBezTo>
                  <a:close/>
                  <a:moveTo>
                    <a:pt x="93" y="186"/>
                  </a:moveTo>
                  <a:cubicBezTo>
                    <a:pt x="95" y="184"/>
                    <a:pt x="98" y="182"/>
                    <a:pt x="100" y="179"/>
                  </a:cubicBezTo>
                  <a:cubicBezTo>
                    <a:pt x="102" y="179"/>
                    <a:pt x="103" y="178"/>
                    <a:pt x="104" y="177"/>
                  </a:cubicBezTo>
                  <a:cubicBezTo>
                    <a:pt x="102" y="180"/>
                    <a:pt x="99" y="182"/>
                    <a:pt x="97" y="185"/>
                  </a:cubicBezTo>
                  <a:cubicBezTo>
                    <a:pt x="96" y="185"/>
                    <a:pt x="94" y="186"/>
                    <a:pt x="93" y="186"/>
                  </a:cubicBezTo>
                  <a:close/>
                  <a:moveTo>
                    <a:pt x="95" y="190"/>
                  </a:moveTo>
                  <a:cubicBezTo>
                    <a:pt x="95" y="190"/>
                    <a:pt x="95" y="191"/>
                    <a:pt x="96" y="191"/>
                  </a:cubicBezTo>
                  <a:cubicBezTo>
                    <a:pt x="95" y="191"/>
                    <a:pt x="95" y="192"/>
                    <a:pt x="94" y="192"/>
                  </a:cubicBezTo>
                  <a:cubicBezTo>
                    <a:pt x="94" y="192"/>
                    <a:pt x="94" y="192"/>
                    <a:pt x="93" y="192"/>
                  </a:cubicBezTo>
                  <a:cubicBezTo>
                    <a:pt x="94" y="191"/>
                    <a:pt x="94" y="191"/>
                    <a:pt x="95" y="190"/>
                  </a:cubicBezTo>
                  <a:close/>
                  <a:moveTo>
                    <a:pt x="96" y="208"/>
                  </a:moveTo>
                  <a:cubicBezTo>
                    <a:pt x="96" y="208"/>
                    <a:pt x="96" y="208"/>
                    <a:pt x="96" y="208"/>
                  </a:cubicBezTo>
                  <a:cubicBezTo>
                    <a:pt x="97" y="209"/>
                    <a:pt x="98" y="209"/>
                    <a:pt x="100" y="210"/>
                  </a:cubicBezTo>
                  <a:cubicBezTo>
                    <a:pt x="99" y="210"/>
                    <a:pt x="99" y="210"/>
                    <a:pt x="99" y="211"/>
                  </a:cubicBezTo>
                  <a:cubicBezTo>
                    <a:pt x="98" y="211"/>
                    <a:pt x="98" y="211"/>
                    <a:pt x="97" y="211"/>
                  </a:cubicBezTo>
                  <a:cubicBezTo>
                    <a:pt x="97" y="210"/>
                    <a:pt x="96" y="210"/>
                    <a:pt x="95" y="209"/>
                  </a:cubicBezTo>
                  <a:cubicBezTo>
                    <a:pt x="95" y="209"/>
                    <a:pt x="95" y="208"/>
                    <a:pt x="96" y="208"/>
                  </a:cubicBezTo>
                  <a:close/>
                  <a:moveTo>
                    <a:pt x="99" y="218"/>
                  </a:moveTo>
                  <a:cubicBezTo>
                    <a:pt x="99" y="218"/>
                    <a:pt x="100" y="219"/>
                    <a:pt x="101" y="219"/>
                  </a:cubicBezTo>
                  <a:cubicBezTo>
                    <a:pt x="100" y="219"/>
                    <a:pt x="100" y="219"/>
                    <a:pt x="100" y="219"/>
                  </a:cubicBezTo>
                  <a:cubicBezTo>
                    <a:pt x="99" y="219"/>
                    <a:pt x="99" y="219"/>
                    <a:pt x="99" y="219"/>
                  </a:cubicBezTo>
                  <a:cubicBezTo>
                    <a:pt x="99" y="218"/>
                    <a:pt x="99" y="218"/>
                    <a:pt x="99" y="218"/>
                  </a:cubicBezTo>
                  <a:close/>
                  <a:moveTo>
                    <a:pt x="101" y="224"/>
                  </a:moveTo>
                  <a:cubicBezTo>
                    <a:pt x="101" y="223"/>
                    <a:pt x="101" y="223"/>
                    <a:pt x="102" y="223"/>
                  </a:cubicBezTo>
                  <a:cubicBezTo>
                    <a:pt x="103" y="223"/>
                    <a:pt x="104" y="224"/>
                    <a:pt x="105" y="225"/>
                  </a:cubicBezTo>
                  <a:cubicBezTo>
                    <a:pt x="105" y="225"/>
                    <a:pt x="105" y="225"/>
                    <a:pt x="105" y="226"/>
                  </a:cubicBezTo>
                  <a:cubicBezTo>
                    <a:pt x="105" y="226"/>
                    <a:pt x="105" y="226"/>
                    <a:pt x="105" y="226"/>
                  </a:cubicBezTo>
                  <a:cubicBezTo>
                    <a:pt x="103" y="225"/>
                    <a:pt x="102" y="225"/>
                    <a:pt x="100" y="224"/>
                  </a:cubicBezTo>
                  <a:cubicBezTo>
                    <a:pt x="100" y="224"/>
                    <a:pt x="101" y="224"/>
                    <a:pt x="101" y="224"/>
                  </a:cubicBezTo>
                  <a:close/>
                  <a:moveTo>
                    <a:pt x="104" y="222"/>
                  </a:moveTo>
                  <a:cubicBezTo>
                    <a:pt x="104" y="222"/>
                    <a:pt x="104" y="222"/>
                    <a:pt x="104" y="222"/>
                  </a:cubicBezTo>
                  <a:cubicBezTo>
                    <a:pt x="104" y="222"/>
                    <a:pt x="104" y="221"/>
                    <a:pt x="104" y="221"/>
                  </a:cubicBezTo>
                  <a:cubicBezTo>
                    <a:pt x="105" y="222"/>
                    <a:pt x="106" y="222"/>
                    <a:pt x="106" y="222"/>
                  </a:cubicBezTo>
                  <a:cubicBezTo>
                    <a:pt x="106" y="222"/>
                    <a:pt x="106" y="223"/>
                    <a:pt x="106" y="223"/>
                  </a:cubicBezTo>
                  <a:cubicBezTo>
                    <a:pt x="106" y="222"/>
                    <a:pt x="105" y="222"/>
                    <a:pt x="104" y="222"/>
                  </a:cubicBezTo>
                  <a:close/>
                  <a:moveTo>
                    <a:pt x="108" y="226"/>
                  </a:moveTo>
                  <a:cubicBezTo>
                    <a:pt x="108" y="226"/>
                    <a:pt x="109" y="227"/>
                    <a:pt x="110" y="227"/>
                  </a:cubicBezTo>
                  <a:cubicBezTo>
                    <a:pt x="110" y="227"/>
                    <a:pt x="109" y="228"/>
                    <a:pt x="109" y="228"/>
                  </a:cubicBezTo>
                  <a:cubicBezTo>
                    <a:pt x="109" y="228"/>
                    <a:pt x="109" y="228"/>
                    <a:pt x="109" y="228"/>
                  </a:cubicBezTo>
                  <a:cubicBezTo>
                    <a:pt x="108" y="228"/>
                    <a:pt x="107" y="227"/>
                    <a:pt x="106" y="227"/>
                  </a:cubicBezTo>
                  <a:cubicBezTo>
                    <a:pt x="107" y="226"/>
                    <a:pt x="107" y="226"/>
                    <a:pt x="108" y="226"/>
                  </a:cubicBezTo>
                  <a:close/>
                  <a:moveTo>
                    <a:pt x="108" y="210"/>
                  </a:moveTo>
                  <a:cubicBezTo>
                    <a:pt x="109" y="210"/>
                    <a:pt x="110" y="209"/>
                    <a:pt x="111" y="208"/>
                  </a:cubicBezTo>
                  <a:cubicBezTo>
                    <a:pt x="112" y="208"/>
                    <a:pt x="112" y="209"/>
                    <a:pt x="112" y="209"/>
                  </a:cubicBezTo>
                  <a:cubicBezTo>
                    <a:pt x="111" y="210"/>
                    <a:pt x="110" y="210"/>
                    <a:pt x="110" y="211"/>
                  </a:cubicBezTo>
                  <a:cubicBezTo>
                    <a:pt x="109" y="211"/>
                    <a:pt x="109" y="211"/>
                    <a:pt x="108" y="210"/>
                  </a:cubicBezTo>
                  <a:close/>
                  <a:moveTo>
                    <a:pt x="112" y="213"/>
                  </a:moveTo>
                  <a:cubicBezTo>
                    <a:pt x="111" y="212"/>
                    <a:pt x="111" y="212"/>
                    <a:pt x="111" y="212"/>
                  </a:cubicBezTo>
                  <a:cubicBezTo>
                    <a:pt x="112" y="211"/>
                    <a:pt x="113" y="211"/>
                    <a:pt x="114" y="210"/>
                  </a:cubicBezTo>
                  <a:cubicBezTo>
                    <a:pt x="114" y="210"/>
                    <a:pt x="114" y="210"/>
                    <a:pt x="115" y="210"/>
                  </a:cubicBezTo>
                  <a:cubicBezTo>
                    <a:pt x="114" y="211"/>
                    <a:pt x="113" y="212"/>
                    <a:pt x="112" y="213"/>
                  </a:cubicBezTo>
                  <a:close/>
                  <a:moveTo>
                    <a:pt x="119" y="221"/>
                  </a:moveTo>
                  <a:cubicBezTo>
                    <a:pt x="120" y="221"/>
                    <a:pt x="120" y="221"/>
                    <a:pt x="120" y="221"/>
                  </a:cubicBezTo>
                  <a:cubicBezTo>
                    <a:pt x="120" y="221"/>
                    <a:pt x="119" y="222"/>
                    <a:pt x="119" y="222"/>
                  </a:cubicBezTo>
                  <a:cubicBezTo>
                    <a:pt x="119" y="222"/>
                    <a:pt x="119" y="222"/>
                    <a:pt x="119" y="222"/>
                  </a:cubicBezTo>
                  <a:cubicBezTo>
                    <a:pt x="119" y="222"/>
                    <a:pt x="119" y="221"/>
                    <a:pt x="119" y="221"/>
                  </a:cubicBezTo>
                  <a:cubicBezTo>
                    <a:pt x="119" y="221"/>
                    <a:pt x="119" y="221"/>
                    <a:pt x="119" y="221"/>
                  </a:cubicBezTo>
                  <a:close/>
                  <a:moveTo>
                    <a:pt x="120" y="211"/>
                  </a:moveTo>
                  <a:cubicBezTo>
                    <a:pt x="120" y="210"/>
                    <a:pt x="120" y="210"/>
                    <a:pt x="121" y="210"/>
                  </a:cubicBezTo>
                  <a:cubicBezTo>
                    <a:pt x="121" y="210"/>
                    <a:pt x="121" y="210"/>
                    <a:pt x="121" y="210"/>
                  </a:cubicBezTo>
                  <a:cubicBezTo>
                    <a:pt x="121" y="211"/>
                    <a:pt x="121" y="211"/>
                    <a:pt x="121" y="211"/>
                  </a:cubicBezTo>
                  <a:cubicBezTo>
                    <a:pt x="120" y="211"/>
                    <a:pt x="120" y="211"/>
                    <a:pt x="120" y="211"/>
                  </a:cubicBezTo>
                  <a:close/>
                  <a:moveTo>
                    <a:pt x="123" y="218"/>
                  </a:moveTo>
                  <a:cubicBezTo>
                    <a:pt x="123" y="218"/>
                    <a:pt x="123" y="219"/>
                    <a:pt x="124" y="219"/>
                  </a:cubicBezTo>
                  <a:cubicBezTo>
                    <a:pt x="123" y="219"/>
                    <a:pt x="122" y="220"/>
                    <a:pt x="121" y="220"/>
                  </a:cubicBezTo>
                  <a:cubicBezTo>
                    <a:pt x="121" y="220"/>
                    <a:pt x="121" y="220"/>
                    <a:pt x="121" y="220"/>
                  </a:cubicBezTo>
                  <a:cubicBezTo>
                    <a:pt x="122" y="219"/>
                    <a:pt x="122" y="219"/>
                    <a:pt x="123" y="218"/>
                  </a:cubicBezTo>
                  <a:close/>
                  <a:moveTo>
                    <a:pt x="123" y="222"/>
                  </a:moveTo>
                  <a:cubicBezTo>
                    <a:pt x="124" y="222"/>
                    <a:pt x="124" y="221"/>
                    <a:pt x="125" y="221"/>
                  </a:cubicBezTo>
                  <a:cubicBezTo>
                    <a:pt x="125" y="221"/>
                    <a:pt x="126" y="222"/>
                    <a:pt x="126" y="222"/>
                  </a:cubicBezTo>
                  <a:cubicBezTo>
                    <a:pt x="126" y="223"/>
                    <a:pt x="125" y="223"/>
                    <a:pt x="125" y="223"/>
                  </a:cubicBezTo>
                  <a:cubicBezTo>
                    <a:pt x="124" y="223"/>
                    <a:pt x="124" y="223"/>
                    <a:pt x="123" y="222"/>
                  </a:cubicBezTo>
                  <a:close/>
                  <a:moveTo>
                    <a:pt x="125" y="225"/>
                  </a:moveTo>
                  <a:cubicBezTo>
                    <a:pt x="126" y="225"/>
                    <a:pt x="126" y="225"/>
                    <a:pt x="127" y="224"/>
                  </a:cubicBezTo>
                  <a:cubicBezTo>
                    <a:pt x="127" y="224"/>
                    <a:pt x="127" y="225"/>
                    <a:pt x="128" y="225"/>
                  </a:cubicBezTo>
                  <a:cubicBezTo>
                    <a:pt x="127" y="226"/>
                    <a:pt x="126" y="226"/>
                    <a:pt x="125" y="227"/>
                  </a:cubicBezTo>
                  <a:cubicBezTo>
                    <a:pt x="125" y="227"/>
                    <a:pt x="125" y="227"/>
                    <a:pt x="124" y="226"/>
                  </a:cubicBezTo>
                  <a:cubicBezTo>
                    <a:pt x="124" y="226"/>
                    <a:pt x="125" y="226"/>
                    <a:pt x="125" y="225"/>
                  </a:cubicBezTo>
                  <a:close/>
                  <a:moveTo>
                    <a:pt x="127" y="221"/>
                  </a:moveTo>
                  <a:cubicBezTo>
                    <a:pt x="127" y="221"/>
                    <a:pt x="126" y="220"/>
                    <a:pt x="126" y="219"/>
                  </a:cubicBezTo>
                  <a:cubicBezTo>
                    <a:pt x="126" y="219"/>
                    <a:pt x="126" y="219"/>
                    <a:pt x="126" y="219"/>
                  </a:cubicBezTo>
                  <a:cubicBezTo>
                    <a:pt x="127" y="220"/>
                    <a:pt x="127" y="220"/>
                    <a:pt x="128" y="220"/>
                  </a:cubicBezTo>
                  <a:cubicBezTo>
                    <a:pt x="128" y="221"/>
                    <a:pt x="127" y="221"/>
                    <a:pt x="127" y="221"/>
                  </a:cubicBezTo>
                  <a:close/>
                  <a:moveTo>
                    <a:pt x="128" y="218"/>
                  </a:moveTo>
                  <a:cubicBezTo>
                    <a:pt x="128" y="217"/>
                    <a:pt x="129" y="216"/>
                    <a:pt x="130" y="216"/>
                  </a:cubicBezTo>
                  <a:cubicBezTo>
                    <a:pt x="130" y="216"/>
                    <a:pt x="130" y="216"/>
                    <a:pt x="130" y="216"/>
                  </a:cubicBezTo>
                  <a:cubicBezTo>
                    <a:pt x="130" y="216"/>
                    <a:pt x="130" y="217"/>
                    <a:pt x="129" y="217"/>
                  </a:cubicBezTo>
                  <a:cubicBezTo>
                    <a:pt x="129" y="218"/>
                    <a:pt x="129" y="219"/>
                    <a:pt x="130" y="219"/>
                  </a:cubicBezTo>
                  <a:cubicBezTo>
                    <a:pt x="130" y="219"/>
                    <a:pt x="129" y="219"/>
                    <a:pt x="129" y="219"/>
                  </a:cubicBezTo>
                  <a:cubicBezTo>
                    <a:pt x="129" y="219"/>
                    <a:pt x="128" y="218"/>
                    <a:pt x="128" y="218"/>
                  </a:cubicBezTo>
                  <a:close/>
                  <a:moveTo>
                    <a:pt x="130" y="222"/>
                  </a:moveTo>
                  <a:cubicBezTo>
                    <a:pt x="130" y="222"/>
                    <a:pt x="130" y="222"/>
                    <a:pt x="130" y="222"/>
                  </a:cubicBezTo>
                  <a:cubicBezTo>
                    <a:pt x="130" y="223"/>
                    <a:pt x="130" y="223"/>
                    <a:pt x="129" y="224"/>
                  </a:cubicBezTo>
                  <a:cubicBezTo>
                    <a:pt x="129" y="224"/>
                    <a:pt x="129" y="224"/>
                    <a:pt x="129" y="224"/>
                  </a:cubicBezTo>
                  <a:cubicBezTo>
                    <a:pt x="129" y="224"/>
                    <a:pt x="128" y="224"/>
                    <a:pt x="128" y="223"/>
                  </a:cubicBezTo>
                  <a:cubicBezTo>
                    <a:pt x="129" y="223"/>
                    <a:pt x="129" y="223"/>
                    <a:pt x="130" y="222"/>
                  </a:cubicBezTo>
                  <a:close/>
                  <a:moveTo>
                    <a:pt x="162" y="206"/>
                  </a:moveTo>
                  <a:cubicBezTo>
                    <a:pt x="163" y="205"/>
                    <a:pt x="164" y="204"/>
                    <a:pt x="165" y="203"/>
                  </a:cubicBezTo>
                  <a:cubicBezTo>
                    <a:pt x="167" y="201"/>
                    <a:pt x="169" y="200"/>
                    <a:pt x="172" y="198"/>
                  </a:cubicBezTo>
                  <a:cubicBezTo>
                    <a:pt x="172" y="198"/>
                    <a:pt x="171" y="198"/>
                    <a:pt x="171" y="198"/>
                  </a:cubicBezTo>
                  <a:cubicBezTo>
                    <a:pt x="170" y="199"/>
                    <a:pt x="169" y="200"/>
                    <a:pt x="168" y="202"/>
                  </a:cubicBezTo>
                  <a:cubicBezTo>
                    <a:pt x="166" y="203"/>
                    <a:pt x="164" y="205"/>
                    <a:pt x="162" y="206"/>
                  </a:cubicBezTo>
                  <a:close/>
                  <a:moveTo>
                    <a:pt x="167" y="210"/>
                  </a:moveTo>
                  <a:cubicBezTo>
                    <a:pt x="160" y="216"/>
                    <a:pt x="153" y="221"/>
                    <a:pt x="146" y="225"/>
                  </a:cubicBezTo>
                  <a:cubicBezTo>
                    <a:pt x="149" y="222"/>
                    <a:pt x="152" y="219"/>
                    <a:pt x="156" y="216"/>
                  </a:cubicBezTo>
                  <a:cubicBezTo>
                    <a:pt x="158" y="214"/>
                    <a:pt x="160" y="213"/>
                    <a:pt x="163" y="212"/>
                  </a:cubicBezTo>
                  <a:cubicBezTo>
                    <a:pt x="163" y="212"/>
                    <a:pt x="163" y="212"/>
                    <a:pt x="164" y="212"/>
                  </a:cubicBezTo>
                  <a:cubicBezTo>
                    <a:pt x="165" y="211"/>
                    <a:pt x="166" y="211"/>
                    <a:pt x="167" y="210"/>
                  </a:cubicBezTo>
                  <a:close/>
                  <a:moveTo>
                    <a:pt x="154" y="209"/>
                  </a:moveTo>
                  <a:cubicBezTo>
                    <a:pt x="155" y="208"/>
                    <a:pt x="156" y="208"/>
                    <a:pt x="157" y="207"/>
                  </a:cubicBezTo>
                  <a:cubicBezTo>
                    <a:pt x="161" y="203"/>
                    <a:pt x="166" y="199"/>
                    <a:pt x="171" y="195"/>
                  </a:cubicBezTo>
                  <a:cubicBezTo>
                    <a:pt x="168" y="197"/>
                    <a:pt x="166" y="200"/>
                    <a:pt x="163" y="202"/>
                  </a:cubicBezTo>
                  <a:cubicBezTo>
                    <a:pt x="160" y="204"/>
                    <a:pt x="157" y="207"/>
                    <a:pt x="154" y="209"/>
                  </a:cubicBezTo>
                  <a:close/>
                  <a:moveTo>
                    <a:pt x="158" y="208"/>
                  </a:moveTo>
                  <a:cubicBezTo>
                    <a:pt x="157" y="210"/>
                    <a:pt x="156" y="211"/>
                    <a:pt x="155" y="212"/>
                  </a:cubicBezTo>
                  <a:cubicBezTo>
                    <a:pt x="153" y="214"/>
                    <a:pt x="150" y="216"/>
                    <a:pt x="148" y="218"/>
                  </a:cubicBezTo>
                  <a:cubicBezTo>
                    <a:pt x="146" y="220"/>
                    <a:pt x="143" y="221"/>
                    <a:pt x="141" y="222"/>
                  </a:cubicBezTo>
                  <a:cubicBezTo>
                    <a:pt x="146" y="217"/>
                    <a:pt x="152" y="213"/>
                    <a:pt x="158" y="208"/>
                  </a:cubicBezTo>
                  <a:close/>
                  <a:moveTo>
                    <a:pt x="146" y="227"/>
                  </a:moveTo>
                  <a:cubicBezTo>
                    <a:pt x="146" y="227"/>
                    <a:pt x="146" y="227"/>
                    <a:pt x="146" y="227"/>
                  </a:cubicBezTo>
                  <a:cubicBezTo>
                    <a:pt x="147" y="227"/>
                    <a:pt x="148" y="227"/>
                    <a:pt x="148" y="228"/>
                  </a:cubicBezTo>
                  <a:cubicBezTo>
                    <a:pt x="148" y="228"/>
                    <a:pt x="150" y="228"/>
                    <a:pt x="150" y="228"/>
                  </a:cubicBezTo>
                  <a:cubicBezTo>
                    <a:pt x="150" y="228"/>
                    <a:pt x="150" y="228"/>
                    <a:pt x="150" y="228"/>
                  </a:cubicBezTo>
                  <a:cubicBezTo>
                    <a:pt x="149" y="228"/>
                    <a:pt x="147" y="228"/>
                    <a:pt x="146" y="228"/>
                  </a:cubicBezTo>
                  <a:cubicBezTo>
                    <a:pt x="146" y="227"/>
                    <a:pt x="146" y="227"/>
                    <a:pt x="146" y="227"/>
                  </a:cubicBezTo>
                  <a:close/>
                  <a:moveTo>
                    <a:pt x="151" y="231"/>
                  </a:moveTo>
                  <a:cubicBezTo>
                    <a:pt x="151" y="231"/>
                    <a:pt x="151" y="231"/>
                    <a:pt x="151" y="231"/>
                  </a:cubicBezTo>
                  <a:cubicBezTo>
                    <a:pt x="151" y="231"/>
                    <a:pt x="150" y="232"/>
                    <a:pt x="150" y="232"/>
                  </a:cubicBezTo>
                  <a:cubicBezTo>
                    <a:pt x="150" y="232"/>
                    <a:pt x="149" y="232"/>
                    <a:pt x="149" y="232"/>
                  </a:cubicBezTo>
                  <a:cubicBezTo>
                    <a:pt x="150" y="231"/>
                    <a:pt x="151" y="231"/>
                    <a:pt x="151" y="231"/>
                  </a:cubicBezTo>
                  <a:close/>
                  <a:moveTo>
                    <a:pt x="150" y="228"/>
                  </a:moveTo>
                  <a:cubicBezTo>
                    <a:pt x="149" y="227"/>
                    <a:pt x="148" y="227"/>
                    <a:pt x="147" y="227"/>
                  </a:cubicBezTo>
                  <a:cubicBezTo>
                    <a:pt x="157" y="222"/>
                    <a:pt x="165" y="214"/>
                    <a:pt x="174" y="206"/>
                  </a:cubicBezTo>
                  <a:cubicBezTo>
                    <a:pt x="174" y="207"/>
                    <a:pt x="174" y="207"/>
                    <a:pt x="175" y="207"/>
                  </a:cubicBezTo>
                  <a:cubicBezTo>
                    <a:pt x="174" y="208"/>
                    <a:pt x="173" y="208"/>
                    <a:pt x="173" y="209"/>
                  </a:cubicBezTo>
                  <a:cubicBezTo>
                    <a:pt x="165" y="215"/>
                    <a:pt x="158" y="221"/>
                    <a:pt x="150" y="228"/>
                  </a:cubicBezTo>
                  <a:close/>
                  <a:moveTo>
                    <a:pt x="169" y="216"/>
                  </a:moveTo>
                  <a:cubicBezTo>
                    <a:pt x="169" y="216"/>
                    <a:pt x="169" y="216"/>
                    <a:pt x="169" y="216"/>
                  </a:cubicBezTo>
                  <a:cubicBezTo>
                    <a:pt x="168" y="216"/>
                    <a:pt x="169" y="217"/>
                    <a:pt x="170" y="217"/>
                  </a:cubicBezTo>
                  <a:cubicBezTo>
                    <a:pt x="171" y="216"/>
                    <a:pt x="172" y="216"/>
                    <a:pt x="174" y="215"/>
                  </a:cubicBezTo>
                  <a:cubicBezTo>
                    <a:pt x="168" y="220"/>
                    <a:pt x="162" y="225"/>
                    <a:pt x="155" y="229"/>
                  </a:cubicBezTo>
                  <a:cubicBezTo>
                    <a:pt x="160" y="224"/>
                    <a:pt x="164" y="220"/>
                    <a:pt x="169" y="216"/>
                  </a:cubicBezTo>
                  <a:close/>
                  <a:moveTo>
                    <a:pt x="183" y="211"/>
                  </a:moveTo>
                  <a:cubicBezTo>
                    <a:pt x="185" y="210"/>
                    <a:pt x="186" y="209"/>
                    <a:pt x="187" y="209"/>
                  </a:cubicBezTo>
                  <a:cubicBezTo>
                    <a:pt x="182" y="213"/>
                    <a:pt x="176" y="218"/>
                    <a:pt x="170" y="222"/>
                  </a:cubicBezTo>
                  <a:cubicBezTo>
                    <a:pt x="174" y="218"/>
                    <a:pt x="179" y="214"/>
                    <a:pt x="183" y="211"/>
                  </a:cubicBezTo>
                  <a:close/>
                  <a:moveTo>
                    <a:pt x="180" y="210"/>
                  </a:moveTo>
                  <a:cubicBezTo>
                    <a:pt x="179" y="210"/>
                    <a:pt x="179" y="211"/>
                    <a:pt x="178" y="212"/>
                  </a:cubicBezTo>
                  <a:cubicBezTo>
                    <a:pt x="176" y="213"/>
                    <a:pt x="173" y="214"/>
                    <a:pt x="171" y="215"/>
                  </a:cubicBezTo>
                  <a:cubicBezTo>
                    <a:pt x="172" y="214"/>
                    <a:pt x="172" y="213"/>
                    <a:pt x="173" y="212"/>
                  </a:cubicBezTo>
                  <a:cubicBezTo>
                    <a:pt x="178" y="208"/>
                    <a:pt x="183" y="204"/>
                    <a:pt x="188" y="200"/>
                  </a:cubicBezTo>
                  <a:cubicBezTo>
                    <a:pt x="186" y="203"/>
                    <a:pt x="183" y="206"/>
                    <a:pt x="180" y="210"/>
                  </a:cubicBezTo>
                  <a:close/>
                  <a:moveTo>
                    <a:pt x="183" y="199"/>
                  </a:moveTo>
                  <a:cubicBezTo>
                    <a:pt x="184" y="198"/>
                    <a:pt x="185" y="197"/>
                    <a:pt x="186" y="196"/>
                  </a:cubicBezTo>
                  <a:cubicBezTo>
                    <a:pt x="186" y="195"/>
                    <a:pt x="187" y="195"/>
                    <a:pt x="187" y="195"/>
                  </a:cubicBezTo>
                  <a:cubicBezTo>
                    <a:pt x="188" y="194"/>
                    <a:pt x="189" y="193"/>
                    <a:pt x="190" y="193"/>
                  </a:cubicBezTo>
                  <a:cubicBezTo>
                    <a:pt x="188" y="195"/>
                    <a:pt x="185" y="197"/>
                    <a:pt x="183" y="199"/>
                  </a:cubicBezTo>
                  <a:close/>
                  <a:moveTo>
                    <a:pt x="195" y="193"/>
                  </a:moveTo>
                  <a:cubicBezTo>
                    <a:pt x="194" y="194"/>
                    <a:pt x="193" y="195"/>
                    <a:pt x="192" y="195"/>
                  </a:cubicBezTo>
                  <a:cubicBezTo>
                    <a:pt x="191" y="196"/>
                    <a:pt x="190" y="197"/>
                    <a:pt x="189" y="197"/>
                  </a:cubicBezTo>
                  <a:cubicBezTo>
                    <a:pt x="191" y="196"/>
                    <a:pt x="193" y="194"/>
                    <a:pt x="195" y="193"/>
                  </a:cubicBezTo>
                  <a:close/>
                  <a:moveTo>
                    <a:pt x="197" y="198"/>
                  </a:moveTo>
                  <a:cubicBezTo>
                    <a:pt x="196" y="199"/>
                    <a:pt x="196" y="199"/>
                    <a:pt x="195" y="200"/>
                  </a:cubicBezTo>
                  <a:cubicBezTo>
                    <a:pt x="195" y="200"/>
                    <a:pt x="194" y="201"/>
                    <a:pt x="194" y="201"/>
                  </a:cubicBezTo>
                  <a:cubicBezTo>
                    <a:pt x="195" y="200"/>
                    <a:pt x="196" y="199"/>
                    <a:pt x="197" y="198"/>
                  </a:cubicBezTo>
                  <a:close/>
                  <a:moveTo>
                    <a:pt x="196" y="192"/>
                  </a:moveTo>
                  <a:cubicBezTo>
                    <a:pt x="196" y="191"/>
                    <a:pt x="195" y="191"/>
                    <a:pt x="194" y="191"/>
                  </a:cubicBezTo>
                  <a:cubicBezTo>
                    <a:pt x="194" y="191"/>
                    <a:pt x="194" y="192"/>
                    <a:pt x="193" y="192"/>
                  </a:cubicBezTo>
                  <a:cubicBezTo>
                    <a:pt x="196" y="189"/>
                    <a:pt x="199" y="187"/>
                    <a:pt x="202" y="184"/>
                  </a:cubicBezTo>
                  <a:cubicBezTo>
                    <a:pt x="200" y="187"/>
                    <a:pt x="198" y="189"/>
                    <a:pt x="196" y="192"/>
                  </a:cubicBezTo>
                  <a:close/>
                  <a:moveTo>
                    <a:pt x="204" y="185"/>
                  </a:moveTo>
                  <a:cubicBezTo>
                    <a:pt x="204" y="185"/>
                    <a:pt x="204" y="185"/>
                    <a:pt x="205" y="185"/>
                  </a:cubicBezTo>
                  <a:cubicBezTo>
                    <a:pt x="203" y="187"/>
                    <a:pt x="201" y="189"/>
                    <a:pt x="199" y="190"/>
                  </a:cubicBezTo>
                  <a:cubicBezTo>
                    <a:pt x="201" y="188"/>
                    <a:pt x="202" y="187"/>
                    <a:pt x="204" y="185"/>
                  </a:cubicBezTo>
                  <a:close/>
                  <a:moveTo>
                    <a:pt x="200" y="181"/>
                  </a:moveTo>
                  <a:cubicBezTo>
                    <a:pt x="201" y="180"/>
                    <a:pt x="202" y="178"/>
                    <a:pt x="202" y="177"/>
                  </a:cubicBezTo>
                  <a:cubicBezTo>
                    <a:pt x="203" y="175"/>
                    <a:pt x="204" y="174"/>
                    <a:pt x="206" y="172"/>
                  </a:cubicBezTo>
                  <a:cubicBezTo>
                    <a:pt x="207" y="171"/>
                    <a:pt x="209" y="169"/>
                    <a:pt x="210" y="168"/>
                  </a:cubicBezTo>
                  <a:cubicBezTo>
                    <a:pt x="209" y="170"/>
                    <a:pt x="208" y="173"/>
                    <a:pt x="207" y="175"/>
                  </a:cubicBezTo>
                  <a:cubicBezTo>
                    <a:pt x="205" y="177"/>
                    <a:pt x="203" y="179"/>
                    <a:pt x="200" y="181"/>
                  </a:cubicBezTo>
                  <a:close/>
                  <a:moveTo>
                    <a:pt x="207" y="181"/>
                  </a:moveTo>
                  <a:cubicBezTo>
                    <a:pt x="212" y="175"/>
                    <a:pt x="217" y="169"/>
                    <a:pt x="221" y="163"/>
                  </a:cubicBezTo>
                  <a:cubicBezTo>
                    <a:pt x="221" y="164"/>
                    <a:pt x="221" y="164"/>
                    <a:pt x="221" y="165"/>
                  </a:cubicBezTo>
                  <a:cubicBezTo>
                    <a:pt x="217" y="170"/>
                    <a:pt x="213" y="174"/>
                    <a:pt x="210" y="179"/>
                  </a:cubicBezTo>
                  <a:cubicBezTo>
                    <a:pt x="209" y="180"/>
                    <a:pt x="208" y="181"/>
                    <a:pt x="207" y="183"/>
                  </a:cubicBezTo>
                  <a:cubicBezTo>
                    <a:pt x="206" y="183"/>
                    <a:pt x="206" y="183"/>
                    <a:pt x="206" y="184"/>
                  </a:cubicBezTo>
                  <a:cubicBezTo>
                    <a:pt x="206" y="183"/>
                    <a:pt x="207" y="182"/>
                    <a:pt x="207" y="181"/>
                  </a:cubicBezTo>
                  <a:close/>
                  <a:moveTo>
                    <a:pt x="218" y="155"/>
                  </a:moveTo>
                  <a:cubicBezTo>
                    <a:pt x="219" y="153"/>
                    <a:pt x="219" y="151"/>
                    <a:pt x="220" y="149"/>
                  </a:cubicBezTo>
                  <a:cubicBezTo>
                    <a:pt x="221" y="147"/>
                    <a:pt x="222" y="144"/>
                    <a:pt x="222" y="141"/>
                  </a:cubicBezTo>
                  <a:cubicBezTo>
                    <a:pt x="222" y="141"/>
                    <a:pt x="223" y="141"/>
                    <a:pt x="223" y="141"/>
                  </a:cubicBezTo>
                  <a:cubicBezTo>
                    <a:pt x="222" y="145"/>
                    <a:pt x="222" y="149"/>
                    <a:pt x="222" y="154"/>
                  </a:cubicBezTo>
                  <a:cubicBezTo>
                    <a:pt x="220" y="154"/>
                    <a:pt x="219" y="154"/>
                    <a:pt x="218" y="155"/>
                  </a:cubicBezTo>
                  <a:close/>
                  <a:moveTo>
                    <a:pt x="217" y="149"/>
                  </a:moveTo>
                  <a:cubicBezTo>
                    <a:pt x="217" y="144"/>
                    <a:pt x="218" y="139"/>
                    <a:pt x="218" y="135"/>
                  </a:cubicBezTo>
                  <a:cubicBezTo>
                    <a:pt x="220" y="132"/>
                    <a:pt x="221" y="129"/>
                    <a:pt x="223" y="126"/>
                  </a:cubicBezTo>
                  <a:cubicBezTo>
                    <a:pt x="222" y="134"/>
                    <a:pt x="219" y="142"/>
                    <a:pt x="217" y="149"/>
                  </a:cubicBezTo>
                  <a:close/>
                  <a:moveTo>
                    <a:pt x="223" y="98"/>
                  </a:moveTo>
                  <a:cubicBezTo>
                    <a:pt x="222" y="97"/>
                    <a:pt x="222" y="96"/>
                    <a:pt x="222" y="95"/>
                  </a:cubicBezTo>
                  <a:cubicBezTo>
                    <a:pt x="222" y="95"/>
                    <a:pt x="222" y="95"/>
                    <a:pt x="222" y="94"/>
                  </a:cubicBezTo>
                  <a:cubicBezTo>
                    <a:pt x="223" y="96"/>
                    <a:pt x="223" y="97"/>
                    <a:pt x="224" y="98"/>
                  </a:cubicBezTo>
                  <a:cubicBezTo>
                    <a:pt x="223" y="98"/>
                    <a:pt x="223" y="98"/>
                    <a:pt x="223" y="98"/>
                  </a:cubicBezTo>
                  <a:close/>
                  <a:moveTo>
                    <a:pt x="221" y="87"/>
                  </a:moveTo>
                  <a:cubicBezTo>
                    <a:pt x="222" y="87"/>
                    <a:pt x="222" y="87"/>
                    <a:pt x="222" y="87"/>
                  </a:cubicBezTo>
                  <a:cubicBezTo>
                    <a:pt x="223" y="88"/>
                    <a:pt x="223" y="90"/>
                    <a:pt x="223" y="91"/>
                  </a:cubicBezTo>
                  <a:cubicBezTo>
                    <a:pt x="223" y="91"/>
                    <a:pt x="223" y="91"/>
                    <a:pt x="223" y="91"/>
                  </a:cubicBezTo>
                  <a:cubicBezTo>
                    <a:pt x="222" y="90"/>
                    <a:pt x="222" y="89"/>
                    <a:pt x="221" y="87"/>
                  </a:cubicBezTo>
                  <a:close/>
                  <a:moveTo>
                    <a:pt x="226" y="83"/>
                  </a:moveTo>
                  <a:cubicBezTo>
                    <a:pt x="225" y="83"/>
                    <a:pt x="224" y="84"/>
                    <a:pt x="223" y="84"/>
                  </a:cubicBezTo>
                  <a:cubicBezTo>
                    <a:pt x="222" y="82"/>
                    <a:pt x="222" y="80"/>
                    <a:pt x="221" y="77"/>
                  </a:cubicBezTo>
                  <a:cubicBezTo>
                    <a:pt x="222" y="78"/>
                    <a:pt x="222" y="78"/>
                    <a:pt x="223" y="79"/>
                  </a:cubicBezTo>
                  <a:cubicBezTo>
                    <a:pt x="223" y="79"/>
                    <a:pt x="224" y="79"/>
                    <a:pt x="224" y="78"/>
                  </a:cubicBezTo>
                  <a:cubicBezTo>
                    <a:pt x="225" y="79"/>
                    <a:pt x="225" y="80"/>
                    <a:pt x="226" y="81"/>
                  </a:cubicBezTo>
                  <a:cubicBezTo>
                    <a:pt x="226" y="82"/>
                    <a:pt x="226" y="82"/>
                    <a:pt x="226" y="83"/>
                  </a:cubicBezTo>
                  <a:cubicBezTo>
                    <a:pt x="226" y="83"/>
                    <a:pt x="226" y="83"/>
                    <a:pt x="226" y="83"/>
                  </a:cubicBezTo>
                  <a:close/>
                  <a:moveTo>
                    <a:pt x="224" y="75"/>
                  </a:moveTo>
                  <a:cubicBezTo>
                    <a:pt x="223" y="74"/>
                    <a:pt x="223" y="74"/>
                    <a:pt x="223" y="73"/>
                  </a:cubicBezTo>
                  <a:cubicBezTo>
                    <a:pt x="223" y="73"/>
                    <a:pt x="223" y="73"/>
                    <a:pt x="223" y="73"/>
                  </a:cubicBezTo>
                  <a:cubicBezTo>
                    <a:pt x="224" y="74"/>
                    <a:pt x="224" y="75"/>
                    <a:pt x="224" y="76"/>
                  </a:cubicBezTo>
                  <a:cubicBezTo>
                    <a:pt x="224" y="75"/>
                    <a:pt x="224" y="75"/>
                    <a:pt x="224" y="75"/>
                  </a:cubicBezTo>
                  <a:close/>
                  <a:moveTo>
                    <a:pt x="224" y="70"/>
                  </a:moveTo>
                  <a:cubicBezTo>
                    <a:pt x="223" y="69"/>
                    <a:pt x="222" y="67"/>
                    <a:pt x="221" y="65"/>
                  </a:cubicBezTo>
                  <a:cubicBezTo>
                    <a:pt x="222" y="67"/>
                    <a:pt x="223" y="68"/>
                    <a:pt x="224" y="69"/>
                  </a:cubicBezTo>
                  <a:cubicBezTo>
                    <a:pt x="224" y="69"/>
                    <a:pt x="223" y="69"/>
                    <a:pt x="224" y="70"/>
                  </a:cubicBezTo>
                  <a:cubicBezTo>
                    <a:pt x="224" y="70"/>
                    <a:pt x="224" y="70"/>
                    <a:pt x="224" y="70"/>
                  </a:cubicBezTo>
                  <a:close/>
                  <a:moveTo>
                    <a:pt x="222" y="76"/>
                  </a:moveTo>
                  <a:cubicBezTo>
                    <a:pt x="222" y="76"/>
                    <a:pt x="222" y="76"/>
                    <a:pt x="222" y="76"/>
                  </a:cubicBezTo>
                  <a:cubicBezTo>
                    <a:pt x="221" y="75"/>
                    <a:pt x="221" y="75"/>
                    <a:pt x="220" y="74"/>
                  </a:cubicBezTo>
                  <a:cubicBezTo>
                    <a:pt x="220" y="74"/>
                    <a:pt x="220" y="74"/>
                    <a:pt x="220" y="73"/>
                  </a:cubicBezTo>
                  <a:cubicBezTo>
                    <a:pt x="220" y="74"/>
                    <a:pt x="221" y="74"/>
                    <a:pt x="221" y="75"/>
                  </a:cubicBezTo>
                  <a:cubicBezTo>
                    <a:pt x="221" y="75"/>
                    <a:pt x="222" y="75"/>
                    <a:pt x="222" y="76"/>
                  </a:cubicBezTo>
                  <a:close/>
                  <a:moveTo>
                    <a:pt x="220" y="81"/>
                  </a:moveTo>
                  <a:cubicBezTo>
                    <a:pt x="219" y="80"/>
                    <a:pt x="219" y="78"/>
                    <a:pt x="218" y="77"/>
                  </a:cubicBezTo>
                  <a:cubicBezTo>
                    <a:pt x="217" y="75"/>
                    <a:pt x="217" y="74"/>
                    <a:pt x="216" y="73"/>
                  </a:cubicBezTo>
                  <a:cubicBezTo>
                    <a:pt x="217" y="73"/>
                    <a:pt x="218" y="74"/>
                    <a:pt x="219" y="75"/>
                  </a:cubicBezTo>
                  <a:cubicBezTo>
                    <a:pt x="219" y="77"/>
                    <a:pt x="220" y="79"/>
                    <a:pt x="220" y="81"/>
                  </a:cubicBezTo>
                  <a:close/>
                  <a:moveTo>
                    <a:pt x="218" y="67"/>
                  </a:moveTo>
                  <a:cubicBezTo>
                    <a:pt x="217" y="65"/>
                    <a:pt x="216" y="63"/>
                    <a:pt x="215" y="61"/>
                  </a:cubicBezTo>
                  <a:cubicBezTo>
                    <a:pt x="217" y="63"/>
                    <a:pt x="218" y="65"/>
                    <a:pt x="219" y="68"/>
                  </a:cubicBezTo>
                  <a:cubicBezTo>
                    <a:pt x="219" y="67"/>
                    <a:pt x="219" y="67"/>
                    <a:pt x="218" y="67"/>
                  </a:cubicBezTo>
                  <a:close/>
                  <a:moveTo>
                    <a:pt x="216" y="64"/>
                  </a:moveTo>
                  <a:cubicBezTo>
                    <a:pt x="214" y="62"/>
                    <a:pt x="212" y="59"/>
                    <a:pt x="210" y="56"/>
                  </a:cubicBezTo>
                  <a:cubicBezTo>
                    <a:pt x="209" y="54"/>
                    <a:pt x="207" y="53"/>
                    <a:pt x="206" y="51"/>
                  </a:cubicBezTo>
                  <a:cubicBezTo>
                    <a:pt x="208" y="53"/>
                    <a:pt x="211" y="55"/>
                    <a:pt x="213" y="58"/>
                  </a:cubicBezTo>
                  <a:cubicBezTo>
                    <a:pt x="213" y="58"/>
                    <a:pt x="213" y="58"/>
                    <a:pt x="213" y="58"/>
                  </a:cubicBezTo>
                  <a:cubicBezTo>
                    <a:pt x="214" y="60"/>
                    <a:pt x="215" y="62"/>
                    <a:pt x="216" y="64"/>
                  </a:cubicBezTo>
                  <a:close/>
                  <a:moveTo>
                    <a:pt x="201" y="44"/>
                  </a:moveTo>
                  <a:cubicBezTo>
                    <a:pt x="200" y="44"/>
                    <a:pt x="200" y="43"/>
                    <a:pt x="199" y="43"/>
                  </a:cubicBezTo>
                  <a:cubicBezTo>
                    <a:pt x="202" y="45"/>
                    <a:pt x="205" y="47"/>
                    <a:pt x="208" y="50"/>
                  </a:cubicBezTo>
                  <a:cubicBezTo>
                    <a:pt x="205" y="48"/>
                    <a:pt x="203" y="46"/>
                    <a:pt x="201" y="44"/>
                  </a:cubicBezTo>
                  <a:close/>
                  <a:moveTo>
                    <a:pt x="201" y="46"/>
                  </a:moveTo>
                  <a:cubicBezTo>
                    <a:pt x="204" y="50"/>
                    <a:pt x="207" y="55"/>
                    <a:pt x="209" y="58"/>
                  </a:cubicBezTo>
                  <a:cubicBezTo>
                    <a:pt x="209" y="58"/>
                    <a:pt x="209" y="58"/>
                    <a:pt x="209" y="58"/>
                  </a:cubicBezTo>
                  <a:cubicBezTo>
                    <a:pt x="205" y="53"/>
                    <a:pt x="201" y="48"/>
                    <a:pt x="197" y="44"/>
                  </a:cubicBezTo>
                  <a:cubicBezTo>
                    <a:pt x="198" y="45"/>
                    <a:pt x="200" y="45"/>
                    <a:pt x="201" y="46"/>
                  </a:cubicBezTo>
                  <a:close/>
                  <a:moveTo>
                    <a:pt x="189" y="41"/>
                  </a:moveTo>
                  <a:cubicBezTo>
                    <a:pt x="189" y="41"/>
                    <a:pt x="189" y="41"/>
                    <a:pt x="188" y="41"/>
                  </a:cubicBezTo>
                  <a:cubicBezTo>
                    <a:pt x="188" y="40"/>
                    <a:pt x="188" y="40"/>
                    <a:pt x="187" y="40"/>
                  </a:cubicBezTo>
                  <a:cubicBezTo>
                    <a:pt x="187" y="40"/>
                    <a:pt x="187" y="40"/>
                    <a:pt x="186" y="40"/>
                  </a:cubicBezTo>
                  <a:cubicBezTo>
                    <a:pt x="186" y="40"/>
                    <a:pt x="186" y="40"/>
                    <a:pt x="186" y="40"/>
                  </a:cubicBezTo>
                  <a:cubicBezTo>
                    <a:pt x="186" y="40"/>
                    <a:pt x="185" y="39"/>
                    <a:pt x="185" y="39"/>
                  </a:cubicBezTo>
                  <a:cubicBezTo>
                    <a:pt x="186" y="39"/>
                    <a:pt x="188" y="38"/>
                    <a:pt x="189" y="38"/>
                  </a:cubicBezTo>
                  <a:cubicBezTo>
                    <a:pt x="190" y="39"/>
                    <a:pt x="191" y="40"/>
                    <a:pt x="192" y="41"/>
                  </a:cubicBezTo>
                  <a:cubicBezTo>
                    <a:pt x="191" y="41"/>
                    <a:pt x="190" y="41"/>
                    <a:pt x="189" y="41"/>
                  </a:cubicBezTo>
                  <a:close/>
                  <a:moveTo>
                    <a:pt x="188" y="44"/>
                  </a:moveTo>
                  <a:cubicBezTo>
                    <a:pt x="189" y="45"/>
                    <a:pt x="190" y="46"/>
                    <a:pt x="191" y="47"/>
                  </a:cubicBezTo>
                  <a:cubicBezTo>
                    <a:pt x="190" y="47"/>
                    <a:pt x="189" y="47"/>
                    <a:pt x="188" y="48"/>
                  </a:cubicBezTo>
                  <a:cubicBezTo>
                    <a:pt x="187" y="47"/>
                    <a:pt x="186" y="46"/>
                    <a:pt x="185" y="46"/>
                  </a:cubicBezTo>
                  <a:cubicBezTo>
                    <a:pt x="186" y="45"/>
                    <a:pt x="187" y="45"/>
                    <a:pt x="188" y="44"/>
                  </a:cubicBezTo>
                  <a:close/>
                  <a:moveTo>
                    <a:pt x="186" y="48"/>
                  </a:moveTo>
                  <a:cubicBezTo>
                    <a:pt x="185" y="49"/>
                    <a:pt x="183" y="49"/>
                    <a:pt x="182" y="49"/>
                  </a:cubicBezTo>
                  <a:cubicBezTo>
                    <a:pt x="182" y="49"/>
                    <a:pt x="181" y="48"/>
                    <a:pt x="181" y="47"/>
                  </a:cubicBezTo>
                  <a:cubicBezTo>
                    <a:pt x="181" y="47"/>
                    <a:pt x="182" y="47"/>
                    <a:pt x="183" y="46"/>
                  </a:cubicBezTo>
                  <a:cubicBezTo>
                    <a:pt x="184" y="47"/>
                    <a:pt x="185" y="48"/>
                    <a:pt x="186" y="48"/>
                  </a:cubicBezTo>
                  <a:close/>
                  <a:moveTo>
                    <a:pt x="172" y="43"/>
                  </a:moveTo>
                  <a:cubicBezTo>
                    <a:pt x="176" y="42"/>
                    <a:pt x="180" y="41"/>
                    <a:pt x="183" y="40"/>
                  </a:cubicBezTo>
                  <a:cubicBezTo>
                    <a:pt x="183" y="40"/>
                    <a:pt x="184" y="40"/>
                    <a:pt x="184" y="40"/>
                  </a:cubicBezTo>
                  <a:cubicBezTo>
                    <a:pt x="184" y="40"/>
                    <a:pt x="184" y="40"/>
                    <a:pt x="184" y="40"/>
                  </a:cubicBezTo>
                  <a:cubicBezTo>
                    <a:pt x="180" y="41"/>
                    <a:pt x="176" y="42"/>
                    <a:pt x="172" y="43"/>
                  </a:cubicBezTo>
                  <a:close/>
                  <a:moveTo>
                    <a:pt x="159" y="44"/>
                  </a:moveTo>
                  <a:cubicBezTo>
                    <a:pt x="161" y="43"/>
                    <a:pt x="163" y="41"/>
                    <a:pt x="164" y="40"/>
                  </a:cubicBezTo>
                  <a:cubicBezTo>
                    <a:pt x="170" y="39"/>
                    <a:pt x="175" y="38"/>
                    <a:pt x="180" y="37"/>
                  </a:cubicBezTo>
                  <a:cubicBezTo>
                    <a:pt x="173" y="40"/>
                    <a:pt x="166" y="42"/>
                    <a:pt x="159" y="44"/>
                  </a:cubicBezTo>
                  <a:close/>
                  <a:moveTo>
                    <a:pt x="172" y="31"/>
                  </a:moveTo>
                  <a:cubicBezTo>
                    <a:pt x="171" y="31"/>
                    <a:pt x="171" y="31"/>
                    <a:pt x="170" y="31"/>
                  </a:cubicBezTo>
                  <a:cubicBezTo>
                    <a:pt x="169" y="31"/>
                    <a:pt x="168" y="31"/>
                    <a:pt x="167" y="30"/>
                  </a:cubicBezTo>
                  <a:cubicBezTo>
                    <a:pt x="167" y="30"/>
                    <a:pt x="167" y="30"/>
                    <a:pt x="166" y="29"/>
                  </a:cubicBezTo>
                  <a:cubicBezTo>
                    <a:pt x="166" y="29"/>
                    <a:pt x="165" y="29"/>
                    <a:pt x="164" y="28"/>
                  </a:cubicBezTo>
                  <a:cubicBezTo>
                    <a:pt x="164" y="28"/>
                    <a:pt x="164" y="28"/>
                    <a:pt x="164" y="28"/>
                  </a:cubicBezTo>
                  <a:cubicBezTo>
                    <a:pt x="167" y="29"/>
                    <a:pt x="170" y="30"/>
                    <a:pt x="173" y="31"/>
                  </a:cubicBezTo>
                  <a:cubicBezTo>
                    <a:pt x="173" y="31"/>
                    <a:pt x="173" y="31"/>
                    <a:pt x="172" y="31"/>
                  </a:cubicBezTo>
                  <a:close/>
                  <a:moveTo>
                    <a:pt x="166" y="36"/>
                  </a:moveTo>
                  <a:cubicBezTo>
                    <a:pt x="166" y="36"/>
                    <a:pt x="167" y="36"/>
                    <a:pt x="167" y="36"/>
                  </a:cubicBezTo>
                  <a:cubicBezTo>
                    <a:pt x="167" y="36"/>
                    <a:pt x="167" y="36"/>
                    <a:pt x="167" y="36"/>
                  </a:cubicBezTo>
                  <a:cubicBezTo>
                    <a:pt x="166" y="37"/>
                    <a:pt x="164" y="37"/>
                    <a:pt x="163" y="37"/>
                  </a:cubicBezTo>
                  <a:cubicBezTo>
                    <a:pt x="164" y="37"/>
                    <a:pt x="165" y="36"/>
                    <a:pt x="166" y="36"/>
                  </a:cubicBezTo>
                  <a:close/>
                  <a:moveTo>
                    <a:pt x="154" y="12"/>
                  </a:moveTo>
                  <a:cubicBezTo>
                    <a:pt x="154" y="12"/>
                    <a:pt x="154" y="12"/>
                    <a:pt x="154" y="12"/>
                  </a:cubicBezTo>
                  <a:cubicBezTo>
                    <a:pt x="153" y="11"/>
                    <a:pt x="153" y="11"/>
                    <a:pt x="152" y="11"/>
                  </a:cubicBezTo>
                  <a:cubicBezTo>
                    <a:pt x="153" y="11"/>
                    <a:pt x="155" y="11"/>
                    <a:pt x="156" y="12"/>
                  </a:cubicBezTo>
                  <a:cubicBezTo>
                    <a:pt x="157" y="12"/>
                    <a:pt x="159" y="13"/>
                    <a:pt x="160" y="14"/>
                  </a:cubicBezTo>
                  <a:cubicBezTo>
                    <a:pt x="158" y="13"/>
                    <a:pt x="156" y="13"/>
                    <a:pt x="154" y="12"/>
                  </a:cubicBezTo>
                  <a:close/>
                  <a:moveTo>
                    <a:pt x="154" y="6"/>
                  </a:moveTo>
                  <a:cubicBezTo>
                    <a:pt x="153" y="6"/>
                    <a:pt x="153" y="6"/>
                    <a:pt x="153" y="7"/>
                  </a:cubicBezTo>
                  <a:cubicBezTo>
                    <a:pt x="150" y="6"/>
                    <a:pt x="147" y="6"/>
                    <a:pt x="144" y="6"/>
                  </a:cubicBezTo>
                  <a:cubicBezTo>
                    <a:pt x="144" y="5"/>
                    <a:pt x="143" y="5"/>
                    <a:pt x="142" y="5"/>
                  </a:cubicBezTo>
                  <a:cubicBezTo>
                    <a:pt x="139" y="5"/>
                    <a:pt x="136" y="4"/>
                    <a:pt x="133" y="3"/>
                  </a:cubicBezTo>
                  <a:cubicBezTo>
                    <a:pt x="136" y="3"/>
                    <a:pt x="138" y="3"/>
                    <a:pt x="140" y="3"/>
                  </a:cubicBezTo>
                  <a:cubicBezTo>
                    <a:pt x="147" y="4"/>
                    <a:pt x="154" y="5"/>
                    <a:pt x="161" y="7"/>
                  </a:cubicBezTo>
                  <a:cubicBezTo>
                    <a:pt x="163" y="8"/>
                    <a:pt x="165" y="9"/>
                    <a:pt x="167" y="10"/>
                  </a:cubicBezTo>
                  <a:cubicBezTo>
                    <a:pt x="167" y="10"/>
                    <a:pt x="166" y="10"/>
                    <a:pt x="166" y="10"/>
                  </a:cubicBezTo>
                  <a:cubicBezTo>
                    <a:pt x="165" y="9"/>
                    <a:pt x="165" y="10"/>
                    <a:pt x="165" y="10"/>
                  </a:cubicBezTo>
                  <a:cubicBezTo>
                    <a:pt x="164" y="9"/>
                    <a:pt x="162" y="9"/>
                    <a:pt x="160" y="8"/>
                  </a:cubicBezTo>
                  <a:cubicBezTo>
                    <a:pt x="158" y="7"/>
                    <a:pt x="156" y="7"/>
                    <a:pt x="154" y="6"/>
                  </a:cubicBezTo>
                  <a:close/>
                  <a:moveTo>
                    <a:pt x="136" y="26"/>
                  </a:moveTo>
                  <a:cubicBezTo>
                    <a:pt x="135" y="26"/>
                    <a:pt x="135" y="26"/>
                    <a:pt x="135" y="27"/>
                  </a:cubicBezTo>
                  <a:cubicBezTo>
                    <a:pt x="134" y="26"/>
                    <a:pt x="133" y="26"/>
                    <a:pt x="132" y="26"/>
                  </a:cubicBezTo>
                  <a:cubicBezTo>
                    <a:pt x="133" y="26"/>
                    <a:pt x="135" y="26"/>
                    <a:pt x="136" y="26"/>
                  </a:cubicBezTo>
                  <a:close/>
                  <a:moveTo>
                    <a:pt x="135" y="28"/>
                  </a:moveTo>
                  <a:cubicBezTo>
                    <a:pt x="135" y="29"/>
                    <a:pt x="134" y="29"/>
                    <a:pt x="134" y="29"/>
                  </a:cubicBezTo>
                  <a:cubicBezTo>
                    <a:pt x="134" y="29"/>
                    <a:pt x="133" y="29"/>
                    <a:pt x="133" y="29"/>
                  </a:cubicBezTo>
                  <a:cubicBezTo>
                    <a:pt x="134" y="29"/>
                    <a:pt x="134" y="29"/>
                    <a:pt x="135" y="28"/>
                  </a:cubicBezTo>
                  <a:cubicBezTo>
                    <a:pt x="135" y="28"/>
                    <a:pt x="135" y="28"/>
                    <a:pt x="135" y="28"/>
                  </a:cubicBezTo>
                  <a:close/>
                  <a:moveTo>
                    <a:pt x="120" y="31"/>
                  </a:moveTo>
                  <a:cubicBezTo>
                    <a:pt x="120" y="31"/>
                    <a:pt x="119" y="31"/>
                    <a:pt x="118" y="31"/>
                  </a:cubicBezTo>
                  <a:cubicBezTo>
                    <a:pt x="118" y="31"/>
                    <a:pt x="118" y="31"/>
                    <a:pt x="118" y="31"/>
                  </a:cubicBezTo>
                  <a:cubicBezTo>
                    <a:pt x="119" y="31"/>
                    <a:pt x="120" y="31"/>
                    <a:pt x="121" y="31"/>
                  </a:cubicBezTo>
                  <a:cubicBezTo>
                    <a:pt x="121" y="31"/>
                    <a:pt x="121" y="31"/>
                    <a:pt x="120" y="31"/>
                  </a:cubicBezTo>
                  <a:close/>
                  <a:moveTo>
                    <a:pt x="118" y="29"/>
                  </a:moveTo>
                  <a:cubicBezTo>
                    <a:pt x="117" y="29"/>
                    <a:pt x="117" y="29"/>
                    <a:pt x="116" y="29"/>
                  </a:cubicBezTo>
                  <a:cubicBezTo>
                    <a:pt x="117" y="28"/>
                    <a:pt x="119" y="27"/>
                    <a:pt x="120" y="27"/>
                  </a:cubicBezTo>
                  <a:cubicBezTo>
                    <a:pt x="121" y="27"/>
                    <a:pt x="121" y="26"/>
                    <a:pt x="122" y="26"/>
                  </a:cubicBezTo>
                  <a:cubicBezTo>
                    <a:pt x="121" y="27"/>
                    <a:pt x="120" y="28"/>
                    <a:pt x="118" y="29"/>
                  </a:cubicBezTo>
                  <a:close/>
                  <a:moveTo>
                    <a:pt x="122" y="24"/>
                  </a:moveTo>
                  <a:cubicBezTo>
                    <a:pt x="120" y="24"/>
                    <a:pt x="119" y="24"/>
                    <a:pt x="118" y="24"/>
                  </a:cubicBezTo>
                  <a:cubicBezTo>
                    <a:pt x="118" y="24"/>
                    <a:pt x="118" y="23"/>
                    <a:pt x="119" y="23"/>
                  </a:cubicBezTo>
                  <a:cubicBezTo>
                    <a:pt x="120" y="24"/>
                    <a:pt x="121" y="24"/>
                    <a:pt x="122" y="24"/>
                  </a:cubicBezTo>
                  <a:cubicBezTo>
                    <a:pt x="122" y="24"/>
                    <a:pt x="122" y="24"/>
                    <a:pt x="122" y="24"/>
                  </a:cubicBezTo>
                  <a:close/>
                  <a:moveTo>
                    <a:pt x="117" y="16"/>
                  </a:moveTo>
                  <a:cubicBezTo>
                    <a:pt x="116" y="16"/>
                    <a:pt x="116" y="16"/>
                    <a:pt x="116" y="16"/>
                  </a:cubicBezTo>
                  <a:cubicBezTo>
                    <a:pt x="117" y="16"/>
                    <a:pt x="117" y="15"/>
                    <a:pt x="116" y="15"/>
                  </a:cubicBezTo>
                  <a:cubicBezTo>
                    <a:pt x="115" y="15"/>
                    <a:pt x="113" y="15"/>
                    <a:pt x="112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5"/>
                    <a:pt x="110" y="15"/>
                    <a:pt x="110" y="15"/>
                  </a:cubicBezTo>
                  <a:cubicBezTo>
                    <a:pt x="113" y="14"/>
                    <a:pt x="115" y="13"/>
                    <a:pt x="118" y="12"/>
                  </a:cubicBezTo>
                  <a:cubicBezTo>
                    <a:pt x="119" y="12"/>
                    <a:pt x="119" y="12"/>
                    <a:pt x="119" y="12"/>
                  </a:cubicBezTo>
                  <a:cubicBezTo>
                    <a:pt x="121" y="12"/>
                    <a:pt x="122" y="12"/>
                    <a:pt x="123" y="13"/>
                  </a:cubicBezTo>
                  <a:cubicBezTo>
                    <a:pt x="121" y="14"/>
                    <a:pt x="119" y="15"/>
                    <a:pt x="117" y="16"/>
                  </a:cubicBezTo>
                  <a:close/>
                  <a:moveTo>
                    <a:pt x="107" y="24"/>
                  </a:moveTo>
                  <a:cubicBezTo>
                    <a:pt x="108" y="24"/>
                    <a:pt x="109" y="24"/>
                    <a:pt x="110" y="24"/>
                  </a:cubicBezTo>
                  <a:cubicBezTo>
                    <a:pt x="109" y="25"/>
                    <a:pt x="108" y="25"/>
                    <a:pt x="107" y="25"/>
                  </a:cubicBezTo>
                  <a:cubicBezTo>
                    <a:pt x="107" y="25"/>
                    <a:pt x="106" y="25"/>
                    <a:pt x="105" y="25"/>
                  </a:cubicBezTo>
                  <a:cubicBezTo>
                    <a:pt x="106" y="25"/>
                    <a:pt x="107" y="24"/>
                    <a:pt x="107" y="24"/>
                  </a:cubicBezTo>
                  <a:close/>
                  <a:moveTo>
                    <a:pt x="100" y="22"/>
                  </a:moveTo>
                  <a:cubicBezTo>
                    <a:pt x="101" y="22"/>
                    <a:pt x="102" y="22"/>
                    <a:pt x="102" y="21"/>
                  </a:cubicBezTo>
                  <a:cubicBezTo>
                    <a:pt x="104" y="22"/>
                    <a:pt x="105" y="22"/>
                    <a:pt x="106" y="22"/>
                  </a:cubicBezTo>
                  <a:cubicBezTo>
                    <a:pt x="106" y="22"/>
                    <a:pt x="106" y="22"/>
                    <a:pt x="105" y="22"/>
                  </a:cubicBezTo>
                  <a:cubicBezTo>
                    <a:pt x="104" y="22"/>
                    <a:pt x="102" y="22"/>
                    <a:pt x="100" y="22"/>
                  </a:cubicBezTo>
                  <a:close/>
                  <a:moveTo>
                    <a:pt x="103" y="8"/>
                  </a:moveTo>
                  <a:cubicBezTo>
                    <a:pt x="104" y="7"/>
                    <a:pt x="104" y="7"/>
                    <a:pt x="105" y="7"/>
                  </a:cubicBezTo>
                  <a:cubicBezTo>
                    <a:pt x="106" y="7"/>
                    <a:pt x="106" y="7"/>
                    <a:pt x="106" y="7"/>
                  </a:cubicBezTo>
                  <a:cubicBezTo>
                    <a:pt x="105" y="7"/>
                    <a:pt x="104" y="7"/>
                    <a:pt x="103" y="8"/>
                  </a:cubicBezTo>
                  <a:close/>
                  <a:moveTo>
                    <a:pt x="104" y="17"/>
                  </a:moveTo>
                  <a:cubicBezTo>
                    <a:pt x="103" y="17"/>
                    <a:pt x="103" y="17"/>
                    <a:pt x="102" y="17"/>
                  </a:cubicBezTo>
                  <a:cubicBezTo>
                    <a:pt x="101" y="18"/>
                    <a:pt x="99" y="18"/>
                    <a:pt x="97" y="18"/>
                  </a:cubicBezTo>
                  <a:cubicBezTo>
                    <a:pt x="97" y="18"/>
                    <a:pt x="97" y="18"/>
                    <a:pt x="97" y="18"/>
                  </a:cubicBezTo>
                  <a:cubicBezTo>
                    <a:pt x="97" y="18"/>
                    <a:pt x="97" y="18"/>
                    <a:pt x="97" y="18"/>
                  </a:cubicBezTo>
                  <a:cubicBezTo>
                    <a:pt x="99" y="18"/>
                    <a:pt x="101" y="17"/>
                    <a:pt x="102" y="16"/>
                  </a:cubicBezTo>
                  <a:cubicBezTo>
                    <a:pt x="103" y="16"/>
                    <a:pt x="103" y="17"/>
                    <a:pt x="104" y="17"/>
                  </a:cubicBezTo>
                  <a:close/>
                  <a:moveTo>
                    <a:pt x="100" y="11"/>
                  </a:moveTo>
                  <a:cubicBezTo>
                    <a:pt x="99" y="12"/>
                    <a:pt x="98" y="12"/>
                    <a:pt x="97" y="12"/>
                  </a:cubicBezTo>
                  <a:cubicBezTo>
                    <a:pt x="97" y="12"/>
                    <a:pt x="97" y="12"/>
                    <a:pt x="97" y="12"/>
                  </a:cubicBezTo>
                  <a:cubicBezTo>
                    <a:pt x="97" y="12"/>
                    <a:pt x="98" y="11"/>
                    <a:pt x="98" y="11"/>
                  </a:cubicBezTo>
                  <a:cubicBezTo>
                    <a:pt x="99" y="11"/>
                    <a:pt x="100" y="11"/>
                    <a:pt x="102" y="11"/>
                  </a:cubicBezTo>
                  <a:cubicBezTo>
                    <a:pt x="101" y="11"/>
                    <a:pt x="101" y="11"/>
                    <a:pt x="100" y="11"/>
                  </a:cubicBezTo>
                  <a:close/>
                  <a:moveTo>
                    <a:pt x="102" y="24"/>
                  </a:moveTo>
                  <a:cubicBezTo>
                    <a:pt x="102" y="24"/>
                    <a:pt x="101" y="25"/>
                    <a:pt x="100" y="25"/>
                  </a:cubicBezTo>
                  <a:cubicBezTo>
                    <a:pt x="97" y="25"/>
                    <a:pt x="95" y="25"/>
                    <a:pt x="93" y="25"/>
                  </a:cubicBezTo>
                  <a:cubicBezTo>
                    <a:pt x="93" y="24"/>
                    <a:pt x="93" y="24"/>
                    <a:pt x="94" y="24"/>
                  </a:cubicBezTo>
                  <a:cubicBezTo>
                    <a:pt x="97" y="24"/>
                    <a:pt x="99" y="24"/>
                    <a:pt x="102" y="24"/>
                  </a:cubicBezTo>
                  <a:close/>
                  <a:moveTo>
                    <a:pt x="93" y="10"/>
                  </a:moveTo>
                  <a:cubicBezTo>
                    <a:pt x="93" y="10"/>
                    <a:pt x="93" y="11"/>
                    <a:pt x="92" y="11"/>
                  </a:cubicBezTo>
                  <a:cubicBezTo>
                    <a:pt x="91" y="11"/>
                    <a:pt x="89" y="12"/>
                    <a:pt x="88" y="12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6" y="13"/>
                    <a:pt x="86" y="14"/>
                    <a:pt x="85" y="14"/>
                  </a:cubicBezTo>
                  <a:cubicBezTo>
                    <a:pt x="87" y="12"/>
                    <a:pt x="90" y="11"/>
                    <a:pt x="93" y="10"/>
                  </a:cubicBezTo>
                  <a:cubicBezTo>
                    <a:pt x="94" y="9"/>
                    <a:pt x="95" y="9"/>
                    <a:pt x="96" y="9"/>
                  </a:cubicBezTo>
                  <a:cubicBezTo>
                    <a:pt x="95" y="9"/>
                    <a:pt x="94" y="10"/>
                    <a:pt x="93" y="10"/>
                  </a:cubicBezTo>
                  <a:close/>
                  <a:moveTo>
                    <a:pt x="92" y="8"/>
                  </a:moveTo>
                  <a:cubicBezTo>
                    <a:pt x="78" y="11"/>
                    <a:pt x="65" y="20"/>
                    <a:pt x="55" y="27"/>
                  </a:cubicBezTo>
                  <a:cubicBezTo>
                    <a:pt x="50" y="30"/>
                    <a:pt x="46" y="34"/>
                    <a:pt x="42" y="37"/>
                  </a:cubicBezTo>
                  <a:cubicBezTo>
                    <a:pt x="41" y="37"/>
                    <a:pt x="41" y="37"/>
                    <a:pt x="41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0" y="38"/>
                    <a:pt x="39" y="38"/>
                    <a:pt x="39" y="39"/>
                  </a:cubicBezTo>
                  <a:cubicBezTo>
                    <a:pt x="42" y="35"/>
                    <a:pt x="46" y="32"/>
                    <a:pt x="51" y="29"/>
                  </a:cubicBezTo>
                  <a:cubicBezTo>
                    <a:pt x="57" y="24"/>
                    <a:pt x="65" y="19"/>
                    <a:pt x="72" y="15"/>
                  </a:cubicBezTo>
                  <a:cubicBezTo>
                    <a:pt x="79" y="12"/>
                    <a:pt x="87" y="9"/>
                    <a:pt x="94" y="7"/>
                  </a:cubicBezTo>
                  <a:cubicBezTo>
                    <a:pt x="94" y="7"/>
                    <a:pt x="94" y="7"/>
                    <a:pt x="95" y="7"/>
                  </a:cubicBezTo>
                  <a:cubicBezTo>
                    <a:pt x="94" y="8"/>
                    <a:pt x="93" y="8"/>
                    <a:pt x="92" y="8"/>
                  </a:cubicBezTo>
                  <a:close/>
                  <a:moveTo>
                    <a:pt x="42" y="39"/>
                  </a:moveTo>
                  <a:cubicBezTo>
                    <a:pt x="42" y="39"/>
                    <a:pt x="42" y="39"/>
                    <a:pt x="42" y="39"/>
                  </a:cubicBezTo>
                  <a:cubicBezTo>
                    <a:pt x="44" y="38"/>
                    <a:pt x="47" y="37"/>
                    <a:pt x="49" y="36"/>
                  </a:cubicBezTo>
                  <a:cubicBezTo>
                    <a:pt x="49" y="37"/>
                    <a:pt x="49" y="37"/>
                    <a:pt x="49" y="37"/>
                  </a:cubicBezTo>
                  <a:cubicBezTo>
                    <a:pt x="49" y="38"/>
                    <a:pt x="48" y="38"/>
                    <a:pt x="48" y="39"/>
                  </a:cubicBezTo>
                  <a:cubicBezTo>
                    <a:pt x="47" y="40"/>
                    <a:pt x="46" y="40"/>
                    <a:pt x="45" y="41"/>
                  </a:cubicBezTo>
                  <a:cubicBezTo>
                    <a:pt x="46" y="40"/>
                    <a:pt x="47" y="39"/>
                    <a:pt x="49" y="38"/>
                  </a:cubicBezTo>
                  <a:cubicBezTo>
                    <a:pt x="49" y="37"/>
                    <a:pt x="48" y="36"/>
                    <a:pt x="48" y="37"/>
                  </a:cubicBezTo>
                  <a:cubicBezTo>
                    <a:pt x="46" y="39"/>
                    <a:pt x="44" y="40"/>
                    <a:pt x="42" y="42"/>
                  </a:cubicBezTo>
                  <a:cubicBezTo>
                    <a:pt x="42" y="42"/>
                    <a:pt x="41" y="42"/>
                    <a:pt x="41" y="42"/>
                  </a:cubicBezTo>
                  <a:cubicBezTo>
                    <a:pt x="41" y="43"/>
                    <a:pt x="40" y="43"/>
                    <a:pt x="40" y="44"/>
                  </a:cubicBezTo>
                  <a:cubicBezTo>
                    <a:pt x="40" y="44"/>
                    <a:pt x="40" y="44"/>
                    <a:pt x="39" y="44"/>
                  </a:cubicBezTo>
                  <a:cubicBezTo>
                    <a:pt x="40" y="43"/>
                    <a:pt x="41" y="41"/>
                    <a:pt x="42" y="39"/>
                  </a:cubicBezTo>
                  <a:close/>
                  <a:moveTo>
                    <a:pt x="41" y="46"/>
                  </a:moveTo>
                  <a:cubicBezTo>
                    <a:pt x="42" y="46"/>
                    <a:pt x="43" y="45"/>
                    <a:pt x="44" y="44"/>
                  </a:cubicBezTo>
                  <a:cubicBezTo>
                    <a:pt x="42" y="47"/>
                    <a:pt x="40" y="50"/>
                    <a:pt x="38" y="53"/>
                  </a:cubicBezTo>
                  <a:cubicBezTo>
                    <a:pt x="38" y="53"/>
                    <a:pt x="37" y="54"/>
                    <a:pt x="37" y="54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8" y="52"/>
                    <a:pt x="39" y="49"/>
                    <a:pt x="41" y="46"/>
                  </a:cubicBezTo>
                  <a:close/>
                  <a:moveTo>
                    <a:pt x="36" y="50"/>
                  </a:moveTo>
                  <a:cubicBezTo>
                    <a:pt x="36" y="50"/>
                    <a:pt x="36" y="50"/>
                    <a:pt x="37" y="49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6" y="52"/>
                    <a:pt x="35" y="54"/>
                    <a:pt x="34" y="57"/>
                  </a:cubicBezTo>
                  <a:cubicBezTo>
                    <a:pt x="33" y="57"/>
                    <a:pt x="32" y="58"/>
                    <a:pt x="31" y="59"/>
                  </a:cubicBezTo>
                  <a:cubicBezTo>
                    <a:pt x="33" y="56"/>
                    <a:pt x="34" y="53"/>
                    <a:pt x="36" y="50"/>
                  </a:cubicBezTo>
                  <a:close/>
                  <a:moveTo>
                    <a:pt x="35" y="46"/>
                  </a:moveTo>
                  <a:cubicBezTo>
                    <a:pt x="36" y="45"/>
                    <a:pt x="37" y="44"/>
                    <a:pt x="38" y="43"/>
                  </a:cubicBezTo>
                  <a:cubicBezTo>
                    <a:pt x="37" y="44"/>
                    <a:pt x="36" y="45"/>
                    <a:pt x="36" y="46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5" y="46"/>
                    <a:pt x="35" y="46"/>
                    <a:pt x="35" y="46"/>
                  </a:cubicBezTo>
                  <a:close/>
                  <a:moveTo>
                    <a:pt x="32" y="55"/>
                  </a:moveTo>
                  <a:cubicBezTo>
                    <a:pt x="31" y="57"/>
                    <a:pt x="30" y="58"/>
                    <a:pt x="29" y="60"/>
                  </a:cubicBezTo>
                  <a:cubicBezTo>
                    <a:pt x="28" y="60"/>
                    <a:pt x="28" y="60"/>
                    <a:pt x="28" y="60"/>
                  </a:cubicBezTo>
                  <a:lnTo>
                    <a:pt x="32" y="55"/>
                  </a:lnTo>
                  <a:close/>
                  <a:moveTo>
                    <a:pt x="28" y="54"/>
                  </a:moveTo>
                  <a:cubicBezTo>
                    <a:pt x="30" y="51"/>
                    <a:pt x="32" y="49"/>
                    <a:pt x="34" y="47"/>
                  </a:cubicBezTo>
                  <a:cubicBezTo>
                    <a:pt x="33" y="48"/>
                    <a:pt x="32" y="50"/>
                    <a:pt x="31" y="51"/>
                  </a:cubicBezTo>
                  <a:cubicBezTo>
                    <a:pt x="30" y="52"/>
                    <a:pt x="29" y="53"/>
                    <a:pt x="28" y="54"/>
                  </a:cubicBezTo>
                  <a:close/>
                  <a:moveTo>
                    <a:pt x="31" y="79"/>
                  </a:moveTo>
                  <a:cubicBezTo>
                    <a:pt x="30" y="80"/>
                    <a:pt x="29" y="81"/>
                    <a:pt x="28" y="82"/>
                  </a:cubicBezTo>
                  <a:cubicBezTo>
                    <a:pt x="27" y="82"/>
                    <a:pt x="25" y="83"/>
                    <a:pt x="24" y="84"/>
                  </a:cubicBezTo>
                  <a:cubicBezTo>
                    <a:pt x="25" y="83"/>
                    <a:pt x="25" y="81"/>
                    <a:pt x="26" y="80"/>
                  </a:cubicBezTo>
                  <a:cubicBezTo>
                    <a:pt x="28" y="80"/>
                    <a:pt x="29" y="79"/>
                    <a:pt x="31" y="79"/>
                  </a:cubicBezTo>
                  <a:close/>
                  <a:moveTo>
                    <a:pt x="23" y="83"/>
                  </a:moveTo>
                  <a:cubicBezTo>
                    <a:pt x="22" y="83"/>
                    <a:pt x="22" y="83"/>
                    <a:pt x="22" y="83"/>
                  </a:cubicBezTo>
                  <a:cubicBezTo>
                    <a:pt x="22" y="82"/>
                    <a:pt x="23" y="81"/>
                    <a:pt x="24" y="80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4" y="81"/>
                    <a:pt x="23" y="82"/>
                    <a:pt x="23" y="83"/>
                  </a:cubicBezTo>
                  <a:close/>
                  <a:moveTo>
                    <a:pt x="22" y="98"/>
                  </a:moveTo>
                  <a:cubicBezTo>
                    <a:pt x="24" y="103"/>
                    <a:pt x="25" y="109"/>
                    <a:pt x="26" y="115"/>
                  </a:cubicBezTo>
                  <a:cubicBezTo>
                    <a:pt x="26" y="117"/>
                    <a:pt x="26" y="118"/>
                    <a:pt x="27" y="120"/>
                  </a:cubicBezTo>
                  <a:cubicBezTo>
                    <a:pt x="25" y="114"/>
                    <a:pt x="23" y="108"/>
                    <a:pt x="22" y="102"/>
                  </a:cubicBezTo>
                  <a:cubicBezTo>
                    <a:pt x="22" y="101"/>
                    <a:pt x="22" y="99"/>
                    <a:pt x="22" y="98"/>
                  </a:cubicBezTo>
                  <a:close/>
                  <a:moveTo>
                    <a:pt x="27" y="139"/>
                  </a:moveTo>
                  <a:cubicBezTo>
                    <a:pt x="27" y="139"/>
                    <a:pt x="27" y="139"/>
                    <a:pt x="27" y="139"/>
                  </a:cubicBezTo>
                  <a:cubicBezTo>
                    <a:pt x="26" y="140"/>
                    <a:pt x="27" y="140"/>
                    <a:pt x="27" y="140"/>
                  </a:cubicBezTo>
                  <a:cubicBezTo>
                    <a:pt x="27" y="141"/>
                    <a:pt x="27" y="141"/>
                    <a:pt x="27" y="141"/>
                  </a:cubicBezTo>
                  <a:cubicBezTo>
                    <a:pt x="25" y="137"/>
                    <a:pt x="24" y="133"/>
                    <a:pt x="23" y="129"/>
                  </a:cubicBezTo>
                  <a:cubicBezTo>
                    <a:pt x="23" y="127"/>
                    <a:pt x="23" y="125"/>
                    <a:pt x="23" y="123"/>
                  </a:cubicBezTo>
                  <a:cubicBezTo>
                    <a:pt x="22" y="121"/>
                    <a:pt x="22" y="118"/>
                    <a:pt x="22" y="115"/>
                  </a:cubicBezTo>
                  <a:cubicBezTo>
                    <a:pt x="24" y="123"/>
                    <a:pt x="25" y="131"/>
                    <a:pt x="27" y="139"/>
                  </a:cubicBezTo>
                  <a:close/>
                  <a:moveTo>
                    <a:pt x="25" y="156"/>
                  </a:moveTo>
                  <a:cubicBezTo>
                    <a:pt x="23" y="153"/>
                    <a:pt x="22" y="149"/>
                    <a:pt x="21" y="146"/>
                  </a:cubicBezTo>
                  <a:cubicBezTo>
                    <a:pt x="21" y="145"/>
                    <a:pt x="20" y="145"/>
                    <a:pt x="20" y="144"/>
                  </a:cubicBezTo>
                  <a:cubicBezTo>
                    <a:pt x="20" y="144"/>
                    <a:pt x="20" y="144"/>
                    <a:pt x="20" y="144"/>
                  </a:cubicBezTo>
                  <a:cubicBezTo>
                    <a:pt x="22" y="147"/>
                    <a:pt x="23" y="150"/>
                    <a:pt x="25" y="154"/>
                  </a:cubicBezTo>
                  <a:cubicBezTo>
                    <a:pt x="25" y="154"/>
                    <a:pt x="25" y="155"/>
                    <a:pt x="25" y="156"/>
                  </a:cubicBezTo>
                  <a:cubicBezTo>
                    <a:pt x="25" y="156"/>
                    <a:pt x="25" y="156"/>
                    <a:pt x="25" y="156"/>
                  </a:cubicBezTo>
                  <a:close/>
                  <a:moveTo>
                    <a:pt x="29" y="163"/>
                  </a:moveTo>
                  <a:cubicBezTo>
                    <a:pt x="30" y="164"/>
                    <a:pt x="30" y="165"/>
                    <a:pt x="30" y="167"/>
                  </a:cubicBezTo>
                  <a:cubicBezTo>
                    <a:pt x="29" y="164"/>
                    <a:pt x="29" y="162"/>
                    <a:pt x="28" y="160"/>
                  </a:cubicBezTo>
                  <a:cubicBezTo>
                    <a:pt x="28" y="161"/>
                    <a:pt x="29" y="162"/>
                    <a:pt x="29" y="163"/>
                  </a:cubicBezTo>
                  <a:close/>
                  <a:moveTo>
                    <a:pt x="29" y="148"/>
                  </a:moveTo>
                  <a:cubicBezTo>
                    <a:pt x="29" y="147"/>
                    <a:pt x="29" y="146"/>
                    <a:pt x="29" y="145"/>
                  </a:cubicBezTo>
                  <a:cubicBezTo>
                    <a:pt x="30" y="143"/>
                    <a:pt x="30" y="142"/>
                    <a:pt x="31" y="140"/>
                  </a:cubicBezTo>
                  <a:cubicBezTo>
                    <a:pt x="31" y="141"/>
                    <a:pt x="31" y="141"/>
                    <a:pt x="31" y="141"/>
                  </a:cubicBezTo>
                  <a:cubicBezTo>
                    <a:pt x="31" y="142"/>
                    <a:pt x="31" y="143"/>
                    <a:pt x="32" y="144"/>
                  </a:cubicBezTo>
                  <a:cubicBezTo>
                    <a:pt x="32" y="147"/>
                    <a:pt x="33" y="151"/>
                    <a:pt x="33" y="155"/>
                  </a:cubicBezTo>
                  <a:cubicBezTo>
                    <a:pt x="32" y="153"/>
                    <a:pt x="31" y="151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8"/>
                    <a:pt x="29" y="148"/>
                  </a:cubicBezTo>
                  <a:close/>
                  <a:moveTo>
                    <a:pt x="35" y="166"/>
                  </a:moveTo>
                  <a:cubicBezTo>
                    <a:pt x="36" y="168"/>
                    <a:pt x="36" y="169"/>
                    <a:pt x="36" y="171"/>
                  </a:cubicBezTo>
                  <a:cubicBezTo>
                    <a:pt x="35" y="166"/>
                    <a:pt x="33" y="161"/>
                    <a:pt x="30" y="156"/>
                  </a:cubicBezTo>
                  <a:cubicBezTo>
                    <a:pt x="30" y="156"/>
                    <a:pt x="30" y="155"/>
                    <a:pt x="30" y="155"/>
                  </a:cubicBezTo>
                  <a:cubicBezTo>
                    <a:pt x="32" y="159"/>
                    <a:pt x="33" y="162"/>
                    <a:pt x="35" y="166"/>
                  </a:cubicBezTo>
                  <a:close/>
                  <a:moveTo>
                    <a:pt x="38" y="182"/>
                  </a:moveTo>
                  <a:cubicBezTo>
                    <a:pt x="39" y="183"/>
                    <a:pt x="39" y="185"/>
                    <a:pt x="39" y="186"/>
                  </a:cubicBezTo>
                  <a:cubicBezTo>
                    <a:pt x="39" y="186"/>
                    <a:pt x="39" y="186"/>
                    <a:pt x="39" y="186"/>
                  </a:cubicBezTo>
                  <a:cubicBezTo>
                    <a:pt x="38" y="184"/>
                    <a:pt x="37" y="182"/>
                    <a:pt x="35" y="180"/>
                  </a:cubicBezTo>
                  <a:cubicBezTo>
                    <a:pt x="34" y="178"/>
                    <a:pt x="33" y="175"/>
                    <a:pt x="32" y="173"/>
                  </a:cubicBezTo>
                  <a:cubicBezTo>
                    <a:pt x="32" y="171"/>
                    <a:pt x="32" y="170"/>
                    <a:pt x="31" y="168"/>
                  </a:cubicBezTo>
                  <a:cubicBezTo>
                    <a:pt x="34" y="173"/>
                    <a:pt x="36" y="177"/>
                    <a:pt x="38" y="182"/>
                  </a:cubicBezTo>
                  <a:close/>
                  <a:moveTo>
                    <a:pt x="32" y="177"/>
                  </a:moveTo>
                  <a:cubicBezTo>
                    <a:pt x="32" y="177"/>
                    <a:pt x="32" y="178"/>
                    <a:pt x="32" y="178"/>
                  </a:cubicBezTo>
                  <a:cubicBezTo>
                    <a:pt x="34" y="182"/>
                    <a:pt x="37" y="186"/>
                    <a:pt x="39" y="190"/>
                  </a:cubicBezTo>
                  <a:cubicBezTo>
                    <a:pt x="39" y="190"/>
                    <a:pt x="39" y="190"/>
                    <a:pt x="39" y="191"/>
                  </a:cubicBezTo>
                  <a:cubicBezTo>
                    <a:pt x="36" y="188"/>
                    <a:pt x="34" y="185"/>
                    <a:pt x="32" y="183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2" y="182"/>
                    <a:pt x="32" y="181"/>
                  </a:cubicBezTo>
                  <a:cubicBezTo>
                    <a:pt x="32" y="180"/>
                    <a:pt x="32" y="179"/>
                    <a:pt x="32" y="177"/>
                  </a:cubicBezTo>
                  <a:close/>
                  <a:moveTo>
                    <a:pt x="38" y="192"/>
                  </a:moveTo>
                  <a:cubicBezTo>
                    <a:pt x="38" y="192"/>
                    <a:pt x="38" y="193"/>
                    <a:pt x="38" y="193"/>
                  </a:cubicBezTo>
                  <a:cubicBezTo>
                    <a:pt x="38" y="192"/>
                    <a:pt x="37" y="192"/>
                    <a:pt x="37" y="192"/>
                  </a:cubicBezTo>
                  <a:cubicBezTo>
                    <a:pt x="36" y="190"/>
                    <a:pt x="36" y="189"/>
                    <a:pt x="35" y="188"/>
                  </a:cubicBezTo>
                  <a:cubicBezTo>
                    <a:pt x="36" y="189"/>
                    <a:pt x="37" y="191"/>
                    <a:pt x="38" y="192"/>
                  </a:cubicBezTo>
                  <a:close/>
                  <a:moveTo>
                    <a:pt x="39" y="197"/>
                  </a:moveTo>
                  <a:cubicBezTo>
                    <a:pt x="39" y="196"/>
                    <a:pt x="39" y="196"/>
                    <a:pt x="38" y="196"/>
                  </a:cubicBezTo>
                  <a:cubicBezTo>
                    <a:pt x="39" y="196"/>
                    <a:pt x="39" y="196"/>
                    <a:pt x="39" y="196"/>
                  </a:cubicBezTo>
                  <a:cubicBezTo>
                    <a:pt x="41" y="199"/>
                    <a:pt x="44" y="202"/>
                    <a:pt x="48" y="204"/>
                  </a:cubicBezTo>
                  <a:cubicBezTo>
                    <a:pt x="48" y="204"/>
                    <a:pt x="49" y="204"/>
                    <a:pt x="49" y="203"/>
                  </a:cubicBezTo>
                  <a:cubicBezTo>
                    <a:pt x="49" y="204"/>
                    <a:pt x="50" y="205"/>
                    <a:pt x="50" y="205"/>
                  </a:cubicBezTo>
                  <a:cubicBezTo>
                    <a:pt x="50" y="205"/>
                    <a:pt x="49" y="205"/>
                    <a:pt x="49" y="204"/>
                  </a:cubicBezTo>
                  <a:cubicBezTo>
                    <a:pt x="48" y="204"/>
                    <a:pt x="48" y="205"/>
                    <a:pt x="48" y="206"/>
                  </a:cubicBezTo>
                  <a:cubicBezTo>
                    <a:pt x="50" y="207"/>
                    <a:pt x="52" y="208"/>
                    <a:pt x="54" y="209"/>
                  </a:cubicBezTo>
                  <a:cubicBezTo>
                    <a:pt x="54" y="210"/>
                    <a:pt x="55" y="211"/>
                    <a:pt x="56" y="212"/>
                  </a:cubicBezTo>
                  <a:cubicBezTo>
                    <a:pt x="54" y="210"/>
                    <a:pt x="51" y="209"/>
                    <a:pt x="49" y="208"/>
                  </a:cubicBezTo>
                  <a:cubicBezTo>
                    <a:pt x="46" y="205"/>
                    <a:pt x="42" y="201"/>
                    <a:pt x="39" y="197"/>
                  </a:cubicBezTo>
                  <a:close/>
                  <a:moveTo>
                    <a:pt x="51" y="212"/>
                  </a:moveTo>
                  <a:cubicBezTo>
                    <a:pt x="52" y="214"/>
                    <a:pt x="54" y="216"/>
                    <a:pt x="56" y="218"/>
                  </a:cubicBezTo>
                  <a:cubicBezTo>
                    <a:pt x="56" y="217"/>
                    <a:pt x="56" y="217"/>
                    <a:pt x="56" y="217"/>
                  </a:cubicBezTo>
                  <a:cubicBezTo>
                    <a:pt x="55" y="217"/>
                    <a:pt x="54" y="216"/>
                    <a:pt x="52" y="215"/>
                  </a:cubicBezTo>
                  <a:cubicBezTo>
                    <a:pt x="51" y="214"/>
                    <a:pt x="50" y="212"/>
                    <a:pt x="49" y="210"/>
                  </a:cubicBezTo>
                  <a:cubicBezTo>
                    <a:pt x="49" y="211"/>
                    <a:pt x="50" y="211"/>
                    <a:pt x="51" y="212"/>
                  </a:cubicBezTo>
                  <a:close/>
                  <a:moveTo>
                    <a:pt x="54" y="220"/>
                  </a:moveTo>
                  <a:cubicBezTo>
                    <a:pt x="55" y="221"/>
                    <a:pt x="56" y="222"/>
                    <a:pt x="57" y="223"/>
                  </a:cubicBezTo>
                  <a:cubicBezTo>
                    <a:pt x="56" y="222"/>
                    <a:pt x="55" y="222"/>
                    <a:pt x="54" y="221"/>
                  </a:cubicBezTo>
                  <a:cubicBezTo>
                    <a:pt x="53" y="220"/>
                    <a:pt x="52" y="220"/>
                    <a:pt x="52" y="219"/>
                  </a:cubicBezTo>
                  <a:cubicBezTo>
                    <a:pt x="52" y="219"/>
                    <a:pt x="52" y="219"/>
                    <a:pt x="52" y="219"/>
                  </a:cubicBezTo>
                  <a:cubicBezTo>
                    <a:pt x="52" y="219"/>
                    <a:pt x="53" y="220"/>
                    <a:pt x="53" y="220"/>
                  </a:cubicBezTo>
                  <a:cubicBezTo>
                    <a:pt x="54" y="220"/>
                    <a:pt x="54" y="220"/>
                    <a:pt x="54" y="220"/>
                  </a:cubicBezTo>
                  <a:close/>
                  <a:moveTo>
                    <a:pt x="53" y="222"/>
                  </a:moveTo>
                  <a:cubicBezTo>
                    <a:pt x="53" y="223"/>
                    <a:pt x="54" y="223"/>
                    <a:pt x="54" y="223"/>
                  </a:cubicBezTo>
                  <a:cubicBezTo>
                    <a:pt x="53" y="223"/>
                    <a:pt x="52" y="222"/>
                    <a:pt x="51" y="221"/>
                  </a:cubicBezTo>
                  <a:cubicBezTo>
                    <a:pt x="51" y="221"/>
                    <a:pt x="51" y="221"/>
                    <a:pt x="51" y="220"/>
                  </a:cubicBezTo>
                  <a:cubicBezTo>
                    <a:pt x="51" y="221"/>
                    <a:pt x="52" y="222"/>
                    <a:pt x="53" y="222"/>
                  </a:cubicBezTo>
                  <a:close/>
                  <a:moveTo>
                    <a:pt x="56" y="228"/>
                  </a:moveTo>
                  <a:cubicBezTo>
                    <a:pt x="57" y="228"/>
                    <a:pt x="57" y="228"/>
                    <a:pt x="57" y="228"/>
                  </a:cubicBezTo>
                  <a:cubicBezTo>
                    <a:pt x="57" y="228"/>
                    <a:pt x="57" y="228"/>
                    <a:pt x="57" y="228"/>
                  </a:cubicBezTo>
                  <a:cubicBezTo>
                    <a:pt x="55" y="227"/>
                    <a:pt x="54" y="226"/>
                    <a:pt x="52" y="225"/>
                  </a:cubicBezTo>
                  <a:cubicBezTo>
                    <a:pt x="54" y="226"/>
                    <a:pt x="55" y="227"/>
                    <a:pt x="56" y="228"/>
                  </a:cubicBezTo>
                  <a:close/>
                  <a:moveTo>
                    <a:pt x="55" y="218"/>
                  </a:moveTo>
                  <a:cubicBezTo>
                    <a:pt x="55" y="218"/>
                    <a:pt x="55" y="218"/>
                    <a:pt x="55" y="218"/>
                  </a:cubicBezTo>
                  <a:cubicBezTo>
                    <a:pt x="57" y="219"/>
                    <a:pt x="58" y="220"/>
                    <a:pt x="60" y="221"/>
                  </a:cubicBezTo>
                  <a:cubicBezTo>
                    <a:pt x="63" y="224"/>
                    <a:pt x="66" y="227"/>
                    <a:pt x="69" y="230"/>
                  </a:cubicBezTo>
                  <a:cubicBezTo>
                    <a:pt x="69" y="230"/>
                    <a:pt x="68" y="230"/>
                    <a:pt x="67" y="229"/>
                  </a:cubicBezTo>
                  <a:cubicBezTo>
                    <a:pt x="65" y="228"/>
                    <a:pt x="62" y="226"/>
                    <a:pt x="60" y="225"/>
                  </a:cubicBezTo>
                  <a:cubicBezTo>
                    <a:pt x="58" y="223"/>
                    <a:pt x="56" y="220"/>
                    <a:pt x="55" y="218"/>
                  </a:cubicBezTo>
                  <a:close/>
                  <a:moveTo>
                    <a:pt x="68" y="227"/>
                  </a:moveTo>
                  <a:cubicBezTo>
                    <a:pt x="68" y="227"/>
                    <a:pt x="68" y="227"/>
                    <a:pt x="68" y="227"/>
                  </a:cubicBezTo>
                  <a:cubicBezTo>
                    <a:pt x="67" y="226"/>
                    <a:pt x="66" y="225"/>
                    <a:pt x="65" y="224"/>
                  </a:cubicBezTo>
                  <a:cubicBezTo>
                    <a:pt x="66" y="225"/>
                    <a:pt x="67" y="226"/>
                    <a:pt x="69" y="226"/>
                  </a:cubicBezTo>
                  <a:cubicBezTo>
                    <a:pt x="69" y="227"/>
                    <a:pt x="70" y="227"/>
                    <a:pt x="70" y="228"/>
                  </a:cubicBezTo>
                  <a:cubicBezTo>
                    <a:pt x="69" y="228"/>
                    <a:pt x="69" y="228"/>
                    <a:pt x="68" y="227"/>
                  </a:cubicBezTo>
                  <a:close/>
                  <a:moveTo>
                    <a:pt x="60" y="220"/>
                  </a:moveTo>
                  <a:cubicBezTo>
                    <a:pt x="59" y="218"/>
                    <a:pt x="57" y="216"/>
                    <a:pt x="55" y="215"/>
                  </a:cubicBezTo>
                  <a:cubicBezTo>
                    <a:pt x="58" y="216"/>
                    <a:pt x="60" y="218"/>
                    <a:pt x="63" y="219"/>
                  </a:cubicBezTo>
                  <a:cubicBezTo>
                    <a:pt x="64" y="221"/>
                    <a:pt x="65" y="222"/>
                    <a:pt x="66" y="223"/>
                  </a:cubicBezTo>
                  <a:cubicBezTo>
                    <a:pt x="64" y="222"/>
                    <a:pt x="62" y="221"/>
                    <a:pt x="60" y="220"/>
                  </a:cubicBezTo>
                  <a:close/>
                  <a:moveTo>
                    <a:pt x="62" y="216"/>
                  </a:moveTo>
                  <a:cubicBezTo>
                    <a:pt x="66" y="219"/>
                    <a:pt x="71" y="222"/>
                    <a:pt x="75" y="225"/>
                  </a:cubicBezTo>
                  <a:cubicBezTo>
                    <a:pt x="71" y="222"/>
                    <a:pt x="67" y="220"/>
                    <a:pt x="63" y="218"/>
                  </a:cubicBezTo>
                  <a:cubicBezTo>
                    <a:pt x="63" y="217"/>
                    <a:pt x="62" y="217"/>
                    <a:pt x="62" y="216"/>
                  </a:cubicBezTo>
                  <a:close/>
                  <a:moveTo>
                    <a:pt x="74" y="221"/>
                  </a:moveTo>
                  <a:cubicBezTo>
                    <a:pt x="73" y="220"/>
                    <a:pt x="73" y="220"/>
                    <a:pt x="72" y="219"/>
                  </a:cubicBezTo>
                  <a:cubicBezTo>
                    <a:pt x="75" y="221"/>
                    <a:pt x="77" y="223"/>
                    <a:pt x="80" y="225"/>
                  </a:cubicBezTo>
                  <a:cubicBezTo>
                    <a:pt x="80" y="225"/>
                    <a:pt x="80" y="225"/>
                    <a:pt x="80" y="225"/>
                  </a:cubicBezTo>
                  <a:cubicBezTo>
                    <a:pt x="78" y="224"/>
                    <a:pt x="76" y="222"/>
                    <a:pt x="74" y="221"/>
                  </a:cubicBezTo>
                  <a:close/>
                  <a:moveTo>
                    <a:pt x="68" y="215"/>
                  </a:moveTo>
                  <a:cubicBezTo>
                    <a:pt x="66" y="214"/>
                    <a:pt x="65" y="213"/>
                    <a:pt x="64" y="211"/>
                  </a:cubicBezTo>
                  <a:cubicBezTo>
                    <a:pt x="65" y="212"/>
                    <a:pt x="67" y="212"/>
                    <a:pt x="68" y="213"/>
                  </a:cubicBezTo>
                  <a:cubicBezTo>
                    <a:pt x="69" y="213"/>
                    <a:pt x="69" y="214"/>
                    <a:pt x="70" y="214"/>
                  </a:cubicBezTo>
                  <a:cubicBezTo>
                    <a:pt x="70" y="214"/>
                    <a:pt x="70" y="215"/>
                    <a:pt x="69" y="215"/>
                  </a:cubicBezTo>
                  <a:cubicBezTo>
                    <a:pt x="69" y="216"/>
                    <a:pt x="70" y="216"/>
                    <a:pt x="71" y="216"/>
                  </a:cubicBezTo>
                  <a:cubicBezTo>
                    <a:pt x="71" y="215"/>
                    <a:pt x="72" y="215"/>
                    <a:pt x="73" y="215"/>
                  </a:cubicBezTo>
                  <a:cubicBezTo>
                    <a:pt x="74" y="215"/>
                    <a:pt x="75" y="215"/>
                    <a:pt x="75" y="216"/>
                  </a:cubicBezTo>
                  <a:cubicBezTo>
                    <a:pt x="77" y="218"/>
                    <a:pt x="78" y="220"/>
                    <a:pt x="79" y="222"/>
                  </a:cubicBezTo>
                  <a:cubicBezTo>
                    <a:pt x="75" y="220"/>
                    <a:pt x="71" y="217"/>
                    <a:pt x="68" y="215"/>
                  </a:cubicBezTo>
                  <a:close/>
                  <a:moveTo>
                    <a:pt x="76" y="204"/>
                  </a:moveTo>
                  <a:cubicBezTo>
                    <a:pt x="75" y="203"/>
                    <a:pt x="74" y="202"/>
                    <a:pt x="73" y="202"/>
                  </a:cubicBezTo>
                  <a:cubicBezTo>
                    <a:pt x="73" y="202"/>
                    <a:pt x="73" y="202"/>
                    <a:pt x="73" y="202"/>
                  </a:cubicBezTo>
                  <a:cubicBezTo>
                    <a:pt x="74" y="202"/>
                    <a:pt x="75" y="203"/>
                    <a:pt x="76" y="203"/>
                  </a:cubicBezTo>
                  <a:cubicBezTo>
                    <a:pt x="76" y="203"/>
                    <a:pt x="76" y="204"/>
                    <a:pt x="76" y="204"/>
                  </a:cubicBezTo>
                  <a:close/>
                  <a:moveTo>
                    <a:pt x="74" y="200"/>
                  </a:moveTo>
                  <a:cubicBezTo>
                    <a:pt x="74" y="200"/>
                    <a:pt x="74" y="200"/>
                    <a:pt x="74" y="200"/>
                  </a:cubicBezTo>
                  <a:cubicBezTo>
                    <a:pt x="74" y="200"/>
                    <a:pt x="74" y="199"/>
                    <a:pt x="74" y="199"/>
                  </a:cubicBezTo>
                  <a:cubicBezTo>
                    <a:pt x="75" y="200"/>
                    <a:pt x="76" y="201"/>
                    <a:pt x="77" y="202"/>
                  </a:cubicBezTo>
                  <a:cubicBezTo>
                    <a:pt x="77" y="202"/>
                    <a:pt x="77" y="202"/>
                    <a:pt x="77" y="202"/>
                  </a:cubicBezTo>
                  <a:cubicBezTo>
                    <a:pt x="76" y="201"/>
                    <a:pt x="75" y="201"/>
                    <a:pt x="74" y="200"/>
                  </a:cubicBezTo>
                  <a:close/>
                  <a:moveTo>
                    <a:pt x="75" y="199"/>
                  </a:moveTo>
                  <a:cubicBezTo>
                    <a:pt x="75" y="199"/>
                    <a:pt x="76" y="199"/>
                    <a:pt x="76" y="199"/>
                  </a:cubicBezTo>
                  <a:cubicBezTo>
                    <a:pt x="76" y="199"/>
                    <a:pt x="77" y="200"/>
                    <a:pt x="78" y="200"/>
                  </a:cubicBezTo>
                  <a:cubicBezTo>
                    <a:pt x="78" y="200"/>
                    <a:pt x="78" y="201"/>
                    <a:pt x="78" y="201"/>
                  </a:cubicBezTo>
                  <a:cubicBezTo>
                    <a:pt x="77" y="200"/>
                    <a:pt x="76" y="199"/>
                    <a:pt x="75" y="199"/>
                  </a:cubicBezTo>
                  <a:close/>
                  <a:moveTo>
                    <a:pt x="78" y="208"/>
                  </a:moveTo>
                  <a:cubicBezTo>
                    <a:pt x="78" y="208"/>
                    <a:pt x="79" y="208"/>
                    <a:pt x="79" y="208"/>
                  </a:cubicBezTo>
                  <a:cubicBezTo>
                    <a:pt x="79" y="208"/>
                    <a:pt x="78" y="209"/>
                    <a:pt x="78" y="209"/>
                  </a:cubicBezTo>
                  <a:cubicBezTo>
                    <a:pt x="78" y="209"/>
                    <a:pt x="78" y="208"/>
                    <a:pt x="77" y="208"/>
                  </a:cubicBezTo>
                  <a:cubicBezTo>
                    <a:pt x="78" y="208"/>
                    <a:pt x="78" y="208"/>
                    <a:pt x="78" y="208"/>
                  </a:cubicBezTo>
                  <a:close/>
                  <a:moveTo>
                    <a:pt x="78" y="206"/>
                  </a:moveTo>
                  <a:cubicBezTo>
                    <a:pt x="78" y="206"/>
                    <a:pt x="78" y="206"/>
                    <a:pt x="78" y="205"/>
                  </a:cubicBezTo>
                  <a:cubicBezTo>
                    <a:pt x="78" y="205"/>
                    <a:pt x="78" y="205"/>
                    <a:pt x="79" y="204"/>
                  </a:cubicBezTo>
                  <a:cubicBezTo>
                    <a:pt x="79" y="204"/>
                    <a:pt x="79" y="204"/>
                    <a:pt x="79" y="204"/>
                  </a:cubicBezTo>
                  <a:cubicBezTo>
                    <a:pt x="79" y="205"/>
                    <a:pt x="79" y="205"/>
                    <a:pt x="79" y="205"/>
                  </a:cubicBezTo>
                  <a:cubicBezTo>
                    <a:pt x="79" y="205"/>
                    <a:pt x="78" y="205"/>
                    <a:pt x="78" y="206"/>
                  </a:cubicBezTo>
                  <a:close/>
                  <a:moveTo>
                    <a:pt x="79" y="197"/>
                  </a:moveTo>
                  <a:cubicBezTo>
                    <a:pt x="79" y="196"/>
                    <a:pt x="80" y="196"/>
                    <a:pt x="80" y="196"/>
                  </a:cubicBezTo>
                  <a:cubicBezTo>
                    <a:pt x="81" y="196"/>
                    <a:pt x="81" y="196"/>
                    <a:pt x="81" y="196"/>
                  </a:cubicBezTo>
                  <a:cubicBezTo>
                    <a:pt x="81" y="197"/>
                    <a:pt x="80" y="197"/>
                    <a:pt x="80" y="197"/>
                  </a:cubicBezTo>
                  <a:lnTo>
                    <a:pt x="79" y="197"/>
                  </a:lnTo>
                  <a:close/>
                  <a:moveTo>
                    <a:pt x="80" y="206"/>
                  </a:moveTo>
                  <a:cubicBezTo>
                    <a:pt x="81" y="206"/>
                    <a:pt x="81" y="206"/>
                    <a:pt x="81" y="206"/>
                  </a:cubicBezTo>
                  <a:cubicBezTo>
                    <a:pt x="81" y="207"/>
                    <a:pt x="81" y="207"/>
                    <a:pt x="81" y="207"/>
                  </a:cubicBezTo>
                  <a:cubicBezTo>
                    <a:pt x="81" y="207"/>
                    <a:pt x="80" y="207"/>
                    <a:pt x="80" y="207"/>
                  </a:cubicBezTo>
                  <a:cubicBezTo>
                    <a:pt x="80" y="207"/>
                    <a:pt x="80" y="207"/>
                    <a:pt x="80" y="207"/>
                  </a:cubicBezTo>
                  <a:cubicBezTo>
                    <a:pt x="80" y="207"/>
                    <a:pt x="80" y="206"/>
                    <a:pt x="80" y="206"/>
                  </a:cubicBezTo>
                  <a:close/>
                  <a:moveTo>
                    <a:pt x="80" y="209"/>
                  </a:moveTo>
                  <a:cubicBezTo>
                    <a:pt x="82" y="210"/>
                    <a:pt x="83" y="211"/>
                    <a:pt x="85" y="212"/>
                  </a:cubicBezTo>
                  <a:cubicBezTo>
                    <a:pt x="85" y="212"/>
                    <a:pt x="84" y="212"/>
                    <a:pt x="84" y="212"/>
                  </a:cubicBezTo>
                  <a:cubicBezTo>
                    <a:pt x="83" y="211"/>
                    <a:pt x="81" y="210"/>
                    <a:pt x="80" y="210"/>
                  </a:cubicBezTo>
                  <a:cubicBezTo>
                    <a:pt x="80" y="209"/>
                    <a:pt x="80" y="209"/>
                    <a:pt x="80" y="209"/>
                  </a:cubicBezTo>
                  <a:close/>
                  <a:moveTo>
                    <a:pt x="82" y="208"/>
                  </a:moveTo>
                  <a:cubicBezTo>
                    <a:pt x="82" y="208"/>
                    <a:pt x="82" y="208"/>
                    <a:pt x="83" y="208"/>
                  </a:cubicBezTo>
                  <a:cubicBezTo>
                    <a:pt x="84" y="208"/>
                    <a:pt x="85" y="209"/>
                    <a:pt x="86" y="210"/>
                  </a:cubicBezTo>
                  <a:cubicBezTo>
                    <a:pt x="86" y="210"/>
                    <a:pt x="86" y="210"/>
                    <a:pt x="85" y="211"/>
                  </a:cubicBezTo>
                  <a:cubicBezTo>
                    <a:pt x="84" y="210"/>
                    <a:pt x="83" y="209"/>
                    <a:pt x="82" y="208"/>
                  </a:cubicBezTo>
                  <a:close/>
                  <a:moveTo>
                    <a:pt x="85" y="214"/>
                  </a:moveTo>
                  <a:cubicBezTo>
                    <a:pt x="88" y="216"/>
                    <a:pt x="91" y="217"/>
                    <a:pt x="94" y="219"/>
                  </a:cubicBezTo>
                  <a:cubicBezTo>
                    <a:pt x="93" y="218"/>
                    <a:pt x="91" y="218"/>
                    <a:pt x="89" y="217"/>
                  </a:cubicBezTo>
                  <a:cubicBezTo>
                    <a:pt x="88" y="216"/>
                    <a:pt x="86" y="215"/>
                    <a:pt x="85" y="214"/>
                  </a:cubicBezTo>
                  <a:cubicBezTo>
                    <a:pt x="85" y="214"/>
                    <a:pt x="85" y="214"/>
                    <a:pt x="85" y="214"/>
                  </a:cubicBezTo>
                  <a:close/>
                  <a:moveTo>
                    <a:pt x="95" y="221"/>
                  </a:moveTo>
                  <a:cubicBezTo>
                    <a:pt x="95" y="221"/>
                    <a:pt x="95" y="221"/>
                    <a:pt x="95" y="221"/>
                  </a:cubicBezTo>
                  <a:cubicBezTo>
                    <a:pt x="95" y="221"/>
                    <a:pt x="94" y="221"/>
                    <a:pt x="94" y="221"/>
                  </a:cubicBezTo>
                  <a:cubicBezTo>
                    <a:pt x="94" y="221"/>
                    <a:pt x="93" y="220"/>
                    <a:pt x="93" y="220"/>
                  </a:cubicBezTo>
                  <a:cubicBezTo>
                    <a:pt x="94" y="220"/>
                    <a:pt x="94" y="220"/>
                    <a:pt x="95" y="221"/>
                  </a:cubicBezTo>
                  <a:close/>
                  <a:moveTo>
                    <a:pt x="93" y="216"/>
                  </a:moveTo>
                  <a:cubicBezTo>
                    <a:pt x="94" y="215"/>
                    <a:pt x="94" y="215"/>
                    <a:pt x="94" y="215"/>
                  </a:cubicBezTo>
                  <a:cubicBezTo>
                    <a:pt x="95" y="216"/>
                    <a:pt x="96" y="216"/>
                    <a:pt x="97" y="217"/>
                  </a:cubicBezTo>
                  <a:cubicBezTo>
                    <a:pt x="96" y="217"/>
                    <a:pt x="97" y="218"/>
                    <a:pt x="97" y="218"/>
                  </a:cubicBezTo>
                  <a:cubicBezTo>
                    <a:pt x="97" y="218"/>
                    <a:pt x="97" y="218"/>
                    <a:pt x="97" y="218"/>
                  </a:cubicBezTo>
                  <a:cubicBezTo>
                    <a:pt x="96" y="217"/>
                    <a:pt x="95" y="216"/>
                    <a:pt x="93" y="216"/>
                  </a:cubicBezTo>
                  <a:close/>
                  <a:moveTo>
                    <a:pt x="98" y="222"/>
                  </a:moveTo>
                  <a:cubicBezTo>
                    <a:pt x="99" y="222"/>
                    <a:pt x="99" y="222"/>
                    <a:pt x="100" y="222"/>
                  </a:cubicBezTo>
                  <a:cubicBezTo>
                    <a:pt x="100" y="222"/>
                    <a:pt x="100" y="222"/>
                    <a:pt x="99" y="223"/>
                  </a:cubicBezTo>
                  <a:cubicBezTo>
                    <a:pt x="99" y="223"/>
                    <a:pt x="99" y="223"/>
                    <a:pt x="99" y="223"/>
                  </a:cubicBezTo>
                  <a:cubicBezTo>
                    <a:pt x="99" y="223"/>
                    <a:pt x="98" y="223"/>
                    <a:pt x="97" y="222"/>
                  </a:cubicBezTo>
                  <a:cubicBezTo>
                    <a:pt x="97" y="222"/>
                    <a:pt x="98" y="222"/>
                    <a:pt x="98" y="222"/>
                  </a:cubicBezTo>
                  <a:close/>
                  <a:moveTo>
                    <a:pt x="106" y="235"/>
                  </a:moveTo>
                  <a:cubicBezTo>
                    <a:pt x="106" y="236"/>
                    <a:pt x="106" y="236"/>
                    <a:pt x="107" y="236"/>
                  </a:cubicBezTo>
                  <a:cubicBezTo>
                    <a:pt x="108" y="236"/>
                    <a:pt x="109" y="237"/>
                    <a:pt x="110" y="237"/>
                  </a:cubicBezTo>
                  <a:cubicBezTo>
                    <a:pt x="111" y="238"/>
                    <a:pt x="111" y="238"/>
                    <a:pt x="111" y="238"/>
                  </a:cubicBezTo>
                  <a:cubicBezTo>
                    <a:pt x="109" y="238"/>
                    <a:pt x="107" y="237"/>
                    <a:pt x="106" y="235"/>
                  </a:cubicBezTo>
                  <a:close/>
                  <a:moveTo>
                    <a:pt x="110" y="234"/>
                  </a:moveTo>
                  <a:cubicBezTo>
                    <a:pt x="111" y="234"/>
                    <a:pt x="111" y="234"/>
                    <a:pt x="112" y="234"/>
                  </a:cubicBezTo>
                  <a:cubicBezTo>
                    <a:pt x="113" y="235"/>
                    <a:pt x="113" y="235"/>
                    <a:pt x="114" y="235"/>
                  </a:cubicBezTo>
                  <a:cubicBezTo>
                    <a:pt x="114" y="236"/>
                    <a:pt x="114" y="236"/>
                    <a:pt x="113" y="236"/>
                  </a:cubicBezTo>
                  <a:cubicBezTo>
                    <a:pt x="112" y="235"/>
                    <a:pt x="111" y="235"/>
                    <a:pt x="110" y="234"/>
                  </a:cubicBezTo>
                  <a:close/>
                  <a:moveTo>
                    <a:pt x="114" y="231"/>
                  </a:moveTo>
                  <a:cubicBezTo>
                    <a:pt x="113" y="231"/>
                    <a:pt x="113" y="230"/>
                    <a:pt x="113" y="230"/>
                  </a:cubicBezTo>
                  <a:cubicBezTo>
                    <a:pt x="113" y="230"/>
                    <a:pt x="114" y="230"/>
                    <a:pt x="114" y="230"/>
                  </a:cubicBezTo>
                  <a:cubicBezTo>
                    <a:pt x="115" y="231"/>
                    <a:pt x="115" y="231"/>
                    <a:pt x="116" y="231"/>
                  </a:cubicBezTo>
                  <a:cubicBezTo>
                    <a:pt x="115" y="232"/>
                    <a:pt x="115" y="232"/>
                    <a:pt x="115" y="232"/>
                  </a:cubicBezTo>
                  <a:cubicBezTo>
                    <a:pt x="115" y="231"/>
                    <a:pt x="114" y="231"/>
                    <a:pt x="114" y="231"/>
                  </a:cubicBezTo>
                  <a:close/>
                  <a:moveTo>
                    <a:pt x="113" y="227"/>
                  </a:moveTo>
                  <a:cubicBezTo>
                    <a:pt x="113" y="227"/>
                    <a:pt x="113" y="227"/>
                    <a:pt x="114" y="227"/>
                  </a:cubicBezTo>
                  <a:cubicBezTo>
                    <a:pt x="115" y="228"/>
                    <a:pt x="116" y="228"/>
                    <a:pt x="117" y="228"/>
                  </a:cubicBezTo>
                  <a:cubicBezTo>
                    <a:pt x="117" y="229"/>
                    <a:pt x="117" y="230"/>
                    <a:pt x="118" y="229"/>
                  </a:cubicBezTo>
                  <a:cubicBezTo>
                    <a:pt x="118" y="229"/>
                    <a:pt x="118" y="229"/>
                    <a:pt x="118" y="229"/>
                  </a:cubicBezTo>
                  <a:cubicBezTo>
                    <a:pt x="118" y="229"/>
                    <a:pt x="119" y="229"/>
                    <a:pt x="119" y="230"/>
                  </a:cubicBezTo>
                  <a:cubicBezTo>
                    <a:pt x="119" y="230"/>
                    <a:pt x="119" y="230"/>
                    <a:pt x="119" y="230"/>
                  </a:cubicBezTo>
                  <a:cubicBezTo>
                    <a:pt x="118" y="230"/>
                    <a:pt x="117" y="230"/>
                    <a:pt x="117" y="230"/>
                  </a:cubicBezTo>
                  <a:cubicBezTo>
                    <a:pt x="115" y="229"/>
                    <a:pt x="114" y="228"/>
                    <a:pt x="113" y="227"/>
                  </a:cubicBezTo>
                  <a:close/>
                  <a:moveTo>
                    <a:pt x="118" y="224"/>
                  </a:moveTo>
                  <a:cubicBezTo>
                    <a:pt x="119" y="224"/>
                    <a:pt x="120" y="223"/>
                    <a:pt x="121" y="222"/>
                  </a:cubicBezTo>
                  <a:cubicBezTo>
                    <a:pt x="121" y="222"/>
                    <a:pt x="121" y="222"/>
                    <a:pt x="121" y="222"/>
                  </a:cubicBezTo>
                  <a:cubicBezTo>
                    <a:pt x="121" y="223"/>
                    <a:pt x="120" y="224"/>
                    <a:pt x="119" y="225"/>
                  </a:cubicBezTo>
                  <a:cubicBezTo>
                    <a:pt x="119" y="225"/>
                    <a:pt x="118" y="225"/>
                    <a:pt x="118" y="224"/>
                  </a:cubicBezTo>
                  <a:close/>
                  <a:moveTo>
                    <a:pt x="121" y="232"/>
                  </a:moveTo>
                  <a:cubicBezTo>
                    <a:pt x="121" y="232"/>
                    <a:pt x="121" y="232"/>
                    <a:pt x="122" y="232"/>
                  </a:cubicBezTo>
                  <a:cubicBezTo>
                    <a:pt x="123" y="232"/>
                    <a:pt x="124" y="233"/>
                    <a:pt x="124" y="234"/>
                  </a:cubicBezTo>
                  <a:cubicBezTo>
                    <a:pt x="125" y="234"/>
                    <a:pt x="126" y="233"/>
                    <a:pt x="125" y="232"/>
                  </a:cubicBezTo>
                  <a:cubicBezTo>
                    <a:pt x="125" y="232"/>
                    <a:pt x="124" y="232"/>
                    <a:pt x="124" y="231"/>
                  </a:cubicBezTo>
                  <a:cubicBezTo>
                    <a:pt x="126" y="231"/>
                    <a:pt x="129" y="230"/>
                    <a:pt x="131" y="230"/>
                  </a:cubicBezTo>
                  <a:cubicBezTo>
                    <a:pt x="131" y="230"/>
                    <a:pt x="131" y="230"/>
                    <a:pt x="131" y="230"/>
                  </a:cubicBezTo>
                  <a:cubicBezTo>
                    <a:pt x="130" y="231"/>
                    <a:pt x="130" y="232"/>
                    <a:pt x="129" y="233"/>
                  </a:cubicBezTo>
                  <a:cubicBezTo>
                    <a:pt x="128" y="233"/>
                    <a:pt x="128" y="233"/>
                    <a:pt x="128" y="234"/>
                  </a:cubicBezTo>
                  <a:cubicBezTo>
                    <a:pt x="126" y="234"/>
                    <a:pt x="124" y="234"/>
                    <a:pt x="122" y="234"/>
                  </a:cubicBezTo>
                  <a:cubicBezTo>
                    <a:pt x="121" y="233"/>
                    <a:pt x="121" y="233"/>
                    <a:pt x="120" y="232"/>
                  </a:cubicBezTo>
                  <a:cubicBezTo>
                    <a:pt x="120" y="232"/>
                    <a:pt x="120" y="232"/>
                    <a:pt x="121" y="232"/>
                  </a:cubicBezTo>
                  <a:close/>
                  <a:moveTo>
                    <a:pt x="132" y="235"/>
                  </a:moveTo>
                  <a:cubicBezTo>
                    <a:pt x="130" y="235"/>
                    <a:pt x="128" y="236"/>
                    <a:pt x="126" y="236"/>
                  </a:cubicBezTo>
                  <a:cubicBezTo>
                    <a:pt x="125" y="236"/>
                    <a:pt x="124" y="235"/>
                    <a:pt x="123" y="235"/>
                  </a:cubicBezTo>
                  <a:cubicBezTo>
                    <a:pt x="126" y="235"/>
                    <a:pt x="129" y="235"/>
                    <a:pt x="132" y="235"/>
                  </a:cubicBezTo>
                  <a:close/>
                  <a:moveTo>
                    <a:pt x="137" y="235"/>
                  </a:moveTo>
                  <a:cubicBezTo>
                    <a:pt x="137" y="235"/>
                    <a:pt x="136" y="235"/>
                    <a:pt x="136" y="236"/>
                  </a:cubicBezTo>
                  <a:cubicBezTo>
                    <a:pt x="135" y="236"/>
                    <a:pt x="134" y="236"/>
                    <a:pt x="133" y="236"/>
                  </a:cubicBezTo>
                  <a:cubicBezTo>
                    <a:pt x="132" y="236"/>
                    <a:pt x="131" y="236"/>
                    <a:pt x="130" y="237"/>
                  </a:cubicBezTo>
                  <a:cubicBezTo>
                    <a:pt x="132" y="236"/>
                    <a:pt x="134" y="236"/>
                    <a:pt x="137" y="235"/>
                  </a:cubicBezTo>
                  <a:close/>
                  <a:moveTo>
                    <a:pt x="130" y="234"/>
                  </a:moveTo>
                  <a:cubicBezTo>
                    <a:pt x="132" y="233"/>
                    <a:pt x="134" y="232"/>
                    <a:pt x="135" y="231"/>
                  </a:cubicBezTo>
                  <a:cubicBezTo>
                    <a:pt x="135" y="231"/>
                    <a:pt x="136" y="232"/>
                    <a:pt x="137" y="232"/>
                  </a:cubicBezTo>
                  <a:cubicBezTo>
                    <a:pt x="138" y="231"/>
                    <a:pt x="139" y="231"/>
                    <a:pt x="140" y="230"/>
                  </a:cubicBezTo>
                  <a:cubicBezTo>
                    <a:pt x="139" y="231"/>
                    <a:pt x="139" y="232"/>
                    <a:pt x="138" y="233"/>
                  </a:cubicBezTo>
                  <a:cubicBezTo>
                    <a:pt x="135" y="233"/>
                    <a:pt x="133" y="234"/>
                    <a:pt x="130" y="234"/>
                  </a:cubicBezTo>
                  <a:close/>
                  <a:moveTo>
                    <a:pt x="139" y="226"/>
                  </a:moveTo>
                  <a:cubicBezTo>
                    <a:pt x="139" y="226"/>
                    <a:pt x="139" y="227"/>
                    <a:pt x="139" y="227"/>
                  </a:cubicBezTo>
                  <a:cubicBezTo>
                    <a:pt x="138" y="227"/>
                    <a:pt x="137" y="227"/>
                    <a:pt x="136" y="227"/>
                  </a:cubicBezTo>
                  <a:cubicBezTo>
                    <a:pt x="137" y="227"/>
                    <a:pt x="137" y="227"/>
                    <a:pt x="137" y="227"/>
                  </a:cubicBezTo>
                  <a:cubicBezTo>
                    <a:pt x="139" y="226"/>
                    <a:pt x="140" y="225"/>
                    <a:pt x="142" y="224"/>
                  </a:cubicBezTo>
                  <a:cubicBezTo>
                    <a:pt x="141" y="225"/>
                    <a:pt x="140" y="225"/>
                    <a:pt x="139" y="226"/>
                  </a:cubicBezTo>
                  <a:close/>
                  <a:moveTo>
                    <a:pt x="143" y="229"/>
                  </a:moveTo>
                  <a:cubicBezTo>
                    <a:pt x="145" y="229"/>
                    <a:pt x="146" y="229"/>
                    <a:pt x="147" y="229"/>
                  </a:cubicBezTo>
                  <a:cubicBezTo>
                    <a:pt x="148" y="229"/>
                    <a:pt x="149" y="229"/>
                    <a:pt x="149" y="229"/>
                  </a:cubicBezTo>
                  <a:cubicBezTo>
                    <a:pt x="149" y="229"/>
                    <a:pt x="148" y="230"/>
                    <a:pt x="148" y="230"/>
                  </a:cubicBezTo>
                  <a:cubicBezTo>
                    <a:pt x="147" y="231"/>
                    <a:pt x="145" y="232"/>
                    <a:pt x="144" y="232"/>
                  </a:cubicBezTo>
                  <a:cubicBezTo>
                    <a:pt x="143" y="233"/>
                    <a:pt x="141" y="233"/>
                    <a:pt x="140" y="233"/>
                  </a:cubicBezTo>
                  <a:cubicBezTo>
                    <a:pt x="141" y="232"/>
                    <a:pt x="142" y="230"/>
                    <a:pt x="143" y="229"/>
                  </a:cubicBezTo>
                  <a:close/>
                  <a:moveTo>
                    <a:pt x="145" y="236"/>
                  </a:moveTo>
                  <a:cubicBezTo>
                    <a:pt x="149" y="235"/>
                    <a:pt x="153" y="234"/>
                    <a:pt x="158" y="234"/>
                  </a:cubicBezTo>
                  <a:cubicBezTo>
                    <a:pt x="157" y="234"/>
                    <a:pt x="157" y="234"/>
                    <a:pt x="157" y="235"/>
                  </a:cubicBezTo>
                  <a:cubicBezTo>
                    <a:pt x="152" y="235"/>
                    <a:pt x="148" y="236"/>
                    <a:pt x="144" y="236"/>
                  </a:cubicBezTo>
                  <a:cubicBezTo>
                    <a:pt x="144" y="236"/>
                    <a:pt x="145" y="236"/>
                    <a:pt x="145" y="236"/>
                  </a:cubicBezTo>
                  <a:close/>
                  <a:moveTo>
                    <a:pt x="157" y="231"/>
                  </a:moveTo>
                  <a:cubicBezTo>
                    <a:pt x="158" y="231"/>
                    <a:pt x="160" y="230"/>
                    <a:pt x="161" y="229"/>
                  </a:cubicBezTo>
                  <a:cubicBezTo>
                    <a:pt x="160" y="230"/>
                    <a:pt x="160" y="230"/>
                    <a:pt x="159" y="231"/>
                  </a:cubicBezTo>
                  <a:cubicBezTo>
                    <a:pt x="159" y="231"/>
                    <a:pt x="158" y="231"/>
                    <a:pt x="157" y="231"/>
                  </a:cubicBezTo>
                  <a:close/>
                  <a:moveTo>
                    <a:pt x="159" y="229"/>
                  </a:moveTo>
                  <a:cubicBezTo>
                    <a:pt x="161" y="227"/>
                    <a:pt x="164" y="225"/>
                    <a:pt x="166" y="223"/>
                  </a:cubicBezTo>
                  <a:cubicBezTo>
                    <a:pt x="166" y="224"/>
                    <a:pt x="165" y="225"/>
                    <a:pt x="164" y="226"/>
                  </a:cubicBezTo>
                  <a:cubicBezTo>
                    <a:pt x="162" y="227"/>
                    <a:pt x="161" y="228"/>
                    <a:pt x="159" y="229"/>
                  </a:cubicBezTo>
                  <a:close/>
                  <a:moveTo>
                    <a:pt x="165" y="227"/>
                  </a:moveTo>
                  <a:cubicBezTo>
                    <a:pt x="174" y="222"/>
                    <a:pt x="182" y="215"/>
                    <a:pt x="190" y="208"/>
                  </a:cubicBezTo>
                  <a:cubicBezTo>
                    <a:pt x="190" y="209"/>
                    <a:pt x="189" y="210"/>
                    <a:pt x="189" y="210"/>
                  </a:cubicBezTo>
                  <a:cubicBezTo>
                    <a:pt x="189" y="210"/>
                    <a:pt x="189" y="210"/>
                    <a:pt x="189" y="210"/>
                  </a:cubicBezTo>
                  <a:cubicBezTo>
                    <a:pt x="180" y="217"/>
                    <a:pt x="172" y="224"/>
                    <a:pt x="163" y="231"/>
                  </a:cubicBezTo>
                  <a:cubicBezTo>
                    <a:pt x="163" y="231"/>
                    <a:pt x="162" y="231"/>
                    <a:pt x="162" y="231"/>
                  </a:cubicBezTo>
                  <a:cubicBezTo>
                    <a:pt x="163" y="229"/>
                    <a:pt x="164" y="228"/>
                    <a:pt x="165" y="227"/>
                  </a:cubicBezTo>
                  <a:close/>
                  <a:moveTo>
                    <a:pt x="177" y="222"/>
                  </a:moveTo>
                  <a:cubicBezTo>
                    <a:pt x="175" y="224"/>
                    <a:pt x="172" y="226"/>
                    <a:pt x="170" y="229"/>
                  </a:cubicBezTo>
                  <a:cubicBezTo>
                    <a:pt x="169" y="229"/>
                    <a:pt x="168" y="230"/>
                    <a:pt x="168" y="230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70" y="227"/>
                    <a:pt x="174" y="224"/>
                    <a:pt x="177" y="222"/>
                  </a:cubicBezTo>
                  <a:close/>
                  <a:moveTo>
                    <a:pt x="185" y="218"/>
                  </a:moveTo>
                  <a:cubicBezTo>
                    <a:pt x="184" y="218"/>
                    <a:pt x="183" y="219"/>
                    <a:pt x="183" y="220"/>
                  </a:cubicBezTo>
                  <a:cubicBezTo>
                    <a:pt x="181" y="221"/>
                    <a:pt x="179" y="223"/>
                    <a:pt x="177" y="225"/>
                  </a:cubicBezTo>
                  <a:cubicBezTo>
                    <a:pt x="176" y="225"/>
                    <a:pt x="176" y="226"/>
                    <a:pt x="175" y="226"/>
                  </a:cubicBezTo>
                  <a:cubicBezTo>
                    <a:pt x="178" y="223"/>
                    <a:pt x="181" y="220"/>
                    <a:pt x="185" y="218"/>
                  </a:cubicBezTo>
                  <a:close/>
                  <a:moveTo>
                    <a:pt x="184" y="216"/>
                  </a:moveTo>
                  <a:cubicBezTo>
                    <a:pt x="186" y="215"/>
                    <a:pt x="188" y="213"/>
                    <a:pt x="190" y="212"/>
                  </a:cubicBezTo>
                  <a:cubicBezTo>
                    <a:pt x="190" y="212"/>
                    <a:pt x="190" y="212"/>
                    <a:pt x="190" y="212"/>
                  </a:cubicBezTo>
                  <a:cubicBezTo>
                    <a:pt x="191" y="211"/>
                    <a:pt x="191" y="211"/>
                    <a:pt x="192" y="210"/>
                  </a:cubicBezTo>
                  <a:cubicBezTo>
                    <a:pt x="192" y="211"/>
                    <a:pt x="192" y="211"/>
                    <a:pt x="191" y="211"/>
                  </a:cubicBezTo>
                  <a:cubicBezTo>
                    <a:pt x="189" y="213"/>
                    <a:pt x="186" y="215"/>
                    <a:pt x="184" y="216"/>
                  </a:cubicBezTo>
                  <a:close/>
                  <a:moveTo>
                    <a:pt x="192" y="212"/>
                  </a:moveTo>
                  <a:cubicBezTo>
                    <a:pt x="193" y="212"/>
                    <a:pt x="193" y="212"/>
                    <a:pt x="194" y="212"/>
                  </a:cubicBezTo>
                  <a:cubicBezTo>
                    <a:pt x="193" y="212"/>
                    <a:pt x="193" y="213"/>
                    <a:pt x="192" y="214"/>
                  </a:cubicBezTo>
                  <a:cubicBezTo>
                    <a:pt x="191" y="215"/>
                    <a:pt x="189" y="217"/>
                    <a:pt x="187" y="218"/>
                  </a:cubicBezTo>
                  <a:cubicBezTo>
                    <a:pt x="189" y="216"/>
                    <a:pt x="191" y="214"/>
                    <a:pt x="192" y="212"/>
                  </a:cubicBezTo>
                  <a:close/>
                  <a:moveTo>
                    <a:pt x="193" y="207"/>
                  </a:moveTo>
                  <a:cubicBezTo>
                    <a:pt x="194" y="206"/>
                    <a:pt x="194" y="205"/>
                    <a:pt x="195" y="204"/>
                  </a:cubicBezTo>
                  <a:cubicBezTo>
                    <a:pt x="197" y="202"/>
                    <a:pt x="199" y="201"/>
                    <a:pt x="201" y="199"/>
                  </a:cubicBezTo>
                  <a:cubicBezTo>
                    <a:pt x="202" y="198"/>
                    <a:pt x="202" y="198"/>
                    <a:pt x="203" y="197"/>
                  </a:cubicBezTo>
                  <a:cubicBezTo>
                    <a:pt x="203" y="198"/>
                    <a:pt x="202" y="199"/>
                    <a:pt x="201" y="200"/>
                  </a:cubicBezTo>
                  <a:cubicBezTo>
                    <a:pt x="198" y="203"/>
                    <a:pt x="196" y="205"/>
                    <a:pt x="193" y="207"/>
                  </a:cubicBezTo>
                  <a:close/>
                  <a:moveTo>
                    <a:pt x="206" y="192"/>
                  </a:moveTo>
                  <a:cubicBezTo>
                    <a:pt x="204" y="194"/>
                    <a:pt x="202" y="196"/>
                    <a:pt x="199" y="197"/>
                  </a:cubicBezTo>
                  <a:cubicBezTo>
                    <a:pt x="201" y="195"/>
                    <a:pt x="202" y="193"/>
                    <a:pt x="204" y="191"/>
                  </a:cubicBezTo>
                  <a:cubicBezTo>
                    <a:pt x="210" y="184"/>
                    <a:pt x="216" y="177"/>
                    <a:pt x="223" y="171"/>
                  </a:cubicBezTo>
                  <a:cubicBezTo>
                    <a:pt x="223" y="171"/>
                    <a:pt x="223" y="171"/>
                    <a:pt x="223" y="171"/>
                  </a:cubicBezTo>
                  <a:cubicBezTo>
                    <a:pt x="220" y="174"/>
                    <a:pt x="218" y="177"/>
                    <a:pt x="216" y="179"/>
                  </a:cubicBezTo>
                  <a:cubicBezTo>
                    <a:pt x="213" y="183"/>
                    <a:pt x="209" y="188"/>
                    <a:pt x="206" y="192"/>
                  </a:cubicBezTo>
                  <a:close/>
                  <a:moveTo>
                    <a:pt x="220" y="144"/>
                  </a:moveTo>
                  <a:cubicBezTo>
                    <a:pt x="220" y="146"/>
                    <a:pt x="219" y="148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1" y="144"/>
                    <a:pt x="222" y="137"/>
                    <a:pt x="224" y="131"/>
                  </a:cubicBezTo>
                  <a:cubicBezTo>
                    <a:pt x="223" y="133"/>
                    <a:pt x="223" y="134"/>
                    <a:pt x="223" y="136"/>
                  </a:cubicBezTo>
                  <a:cubicBezTo>
                    <a:pt x="222" y="139"/>
                    <a:pt x="221" y="142"/>
                    <a:pt x="220" y="144"/>
                  </a:cubicBezTo>
                  <a:close/>
                  <a:moveTo>
                    <a:pt x="223" y="102"/>
                  </a:moveTo>
                  <a:cubicBezTo>
                    <a:pt x="223" y="102"/>
                    <a:pt x="223" y="101"/>
                    <a:pt x="223" y="101"/>
                  </a:cubicBezTo>
                  <a:cubicBezTo>
                    <a:pt x="224" y="101"/>
                    <a:pt x="224" y="100"/>
                    <a:pt x="225" y="100"/>
                  </a:cubicBezTo>
                  <a:cubicBezTo>
                    <a:pt x="225" y="100"/>
                    <a:pt x="225" y="101"/>
                    <a:pt x="225" y="101"/>
                  </a:cubicBezTo>
                  <a:cubicBezTo>
                    <a:pt x="225" y="101"/>
                    <a:pt x="224" y="102"/>
                    <a:pt x="223" y="102"/>
                  </a:cubicBezTo>
                  <a:close/>
                  <a:moveTo>
                    <a:pt x="226" y="103"/>
                  </a:moveTo>
                  <a:cubicBezTo>
                    <a:pt x="226" y="103"/>
                    <a:pt x="227" y="104"/>
                    <a:pt x="227" y="104"/>
                  </a:cubicBezTo>
                  <a:cubicBezTo>
                    <a:pt x="227" y="104"/>
                    <a:pt x="227" y="104"/>
                    <a:pt x="227" y="104"/>
                  </a:cubicBezTo>
                  <a:cubicBezTo>
                    <a:pt x="226" y="105"/>
                    <a:pt x="225" y="105"/>
                    <a:pt x="224" y="105"/>
                  </a:cubicBezTo>
                  <a:cubicBezTo>
                    <a:pt x="224" y="105"/>
                    <a:pt x="224" y="105"/>
                    <a:pt x="224" y="104"/>
                  </a:cubicBezTo>
                  <a:cubicBezTo>
                    <a:pt x="224" y="104"/>
                    <a:pt x="225" y="103"/>
                    <a:pt x="226" y="103"/>
                  </a:cubicBezTo>
                  <a:close/>
                  <a:moveTo>
                    <a:pt x="226" y="151"/>
                  </a:moveTo>
                  <a:cubicBezTo>
                    <a:pt x="226" y="151"/>
                    <a:pt x="225" y="152"/>
                    <a:pt x="225" y="152"/>
                  </a:cubicBezTo>
                  <a:cubicBezTo>
                    <a:pt x="225" y="152"/>
                    <a:pt x="225" y="153"/>
                    <a:pt x="225" y="153"/>
                  </a:cubicBezTo>
                  <a:cubicBezTo>
                    <a:pt x="225" y="152"/>
                    <a:pt x="225" y="151"/>
                    <a:pt x="226" y="151"/>
                  </a:cubicBezTo>
                  <a:close/>
                  <a:moveTo>
                    <a:pt x="224" y="151"/>
                  </a:moveTo>
                  <a:cubicBezTo>
                    <a:pt x="224" y="146"/>
                    <a:pt x="225" y="140"/>
                    <a:pt x="225" y="135"/>
                  </a:cubicBezTo>
                  <a:cubicBezTo>
                    <a:pt x="225" y="135"/>
                    <a:pt x="225" y="135"/>
                    <a:pt x="226" y="135"/>
                  </a:cubicBezTo>
                  <a:cubicBezTo>
                    <a:pt x="226" y="138"/>
                    <a:pt x="226" y="142"/>
                    <a:pt x="226" y="145"/>
                  </a:cubicBezTo>
                  <a:cubicBezTo>
                    <a:pt x="225" y="147"/>
                    <a:pt x="225" y="149"/>
                    <a:pt x="224" y="151"/>
                  </a:cubicBezTo>
                  <a:close/>
                  <a:moveTo>
                    <a:pt x="226" y="158"/>
                  </a:moveTo>
                  <a:cubicBezTo>
                    <a:pt x="226" y="157"/>
                    <a:pt x="227" y="157"/>
                    <a:pt x="227" y="156"/>
                  </a:cubicBezTo>
                  <a:cubicBezTo>
                    <a:pt x="227" y="157"/>
                    <a:pt x="227" y="157"/>
                    <a:pt x="227" y="158"/>
                  </a:cubicBezTo>
                  <a:cubicBezTo>
                    <a:pt x="226" y="159"/>
                    <a:pt x="226" y="159"/>
                    <a:pt x="225" y="160"/>
                  </a:cubicBezTo>
                  <a:cubicBezTo>
                    <a:pt x="226" y="159"/>
                    <a:pt x="226" y="159"/>
                    <a:pt x="226" y="158"/>
                  </a:cubicBezTo>
                  <a:close/>
                  <a:moveTo>
                    <a:pt x="226" y="123"/>
                  </a:moveTo>
                  <a:cubicBezTo>
                    <a:pt x="226" y="122"/>
                    <a:pt x="226" y="121"/>
                    <a:pt x="226" y="119"/>
                  </a:cubicBezTo>
                  <a:cubicBezTo>
                    <a:pt x="226" y="119"/>
                    <a:pt x="226" y="119"/>
                    <a:pt x="226" y="119"/>
                  </a:cubicBezTo>
                  <a:cubicBezTo>
                    <a:pt x="227" y="124"/>
                    <a:pt x="227" y="129"/>
                    <a:pt x="227" y="135"/>
                  </a:cubicBezTo>
                  <a:cubicBezTo>
                    <a:pt x="227" y="131"/>
                    <a:pt x="226" y="127"/>
                    <a:pt x="226" y="123"/>
                  </a:cubicBezTo>
                  <a:close/>
                  <a:moveTo>
                    <a:pt x="224" y="164"/>
                  </a:moveTo>
                  <a:cubicBezTo>
                    <a:pt x="225" y="163"/>
                    <a:pt x="226" y="162"/>
                    <a:pt x="227" y="161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6" y="163"/>
                    <a:pt x="225" y="164"/>
                    <a:pt x="224" y="165"/>
                  </a:cubicBezTo>
                  <a:cubicBezTo>
                    <a:pt x="224" y="164"/>
                    <a:pt x="224" y="164"/>
                    <a:pt x="224" y="164"/>
                  </a:cubicBezTo>
                  <a:close/>
                  <a:moveTo>
                    <a:pt x="227" y="169"/>
                  </a:moveTo>
                  <a:cubicBezTo>
                    <a:pt x="227" y="168"/>
                    <a:pt x="228" y="167"/>
                    <a:pt x="228" y="167"/>
                  </a:cubicBezTo>
                  <a:cubicBezTo>
                    <a:pt x="227" y="168"/>
                    <a:pt x="226" y="170"/>
                    <a:pt x="225" y="171"/>
                  </a:cubicBezTo>
                  <a:cubicBezTo>
                    <a:pt x="225" y="171"/>
                    <a:pt x="225" y="171"/>
                    <a:pt x="225" y="171"/>
                  </a:cubicBezTo>
                  <a:cubicBezTo>
                    <a:pt x="226" y="171"/>
                    <a:pt x="226" y="170"/>
                    <a:pt x="227" y="169"/>
                  </a:cubicBezTo>
                  <a:close/>
                  <a:moveTo>
                    <a:pt x="228" y="123"/>
                  </a:moveTo>
                  <a:cubicBezTo>
                    <a:pt x="228" y="121"/>
                    <a:pt x="228" y="119"/>
                    <a:pt x="228" y="117"/>
                  </a:cubicBezTo>
                  <a:cubicBezTo>
                    <a:pt x="228" y="116"/>
                    <a:pt x="228" y="116"/>
                    <a:pt x="229" y="115"/>
                  </a:cubicBezTo>
                  <a:cubicBezTo>
                    <a:pt x="228" y="118"/>
                    <a:pt x="228" y="121"/>
                    <a:pt x="228" y="123"/>
                  </a:cubicBezTo>
                  <a:close/>
                  <a:moveTo>
                    <a:pt x="227" y="112"/>
                  </a:moveTo>
                  <a:cubicBezTo>
                    <a:pt x="227" y="111"/>
                    <a:pt x="227" y="111"/>
                    <a:pt x="226" y="110"/>
                  </a:cubicBezTo>
                  <a:cubicBezTo>
                    <a:pt x="227" y="110"/>
                    <a:pt x="228" y="109"/>
                    <a:pt x="229" y="108"/>
                  </a:cubicBezTo>
                  <a:cubicBezTo>
                    <a:pt x="229" y="109"/>
                    <a:pt x="229" y="109"/>
                    <a:pt x="229" y="109"/>
                  </a:cubicBezTo>
                  <a:cubicBezTo>
                    <a:pt x="228" y="110"/>
                    <a:pt x="227" y="111"/>
                    <a:pt x="227" y="112"/>
                  </a:cubicBezTo>
                  <a:close/>
                  <a:moveTo>
                    <a:pt x="232" y="108"/>
                  </a:moveTo>
                  <a:cubicBezTo>
                    <a:pt x="232" y="108"/>
                    <a:pt x="232" y="107"/>
                    <a:pt x="232" y="107"/>
                  </a:cubicBezTo>
                  <a:cubicBezTo>
                    <a:pt x="232" y="106"/>
                    <a:pt x="232" y="106"/>
                    <a:pt x="233" y="105"/>
                  </a:cubicBezTo>
                  <a:cubicBezTo>
                    <a:pt x="233" y="108"/>
                    <a:pt x="234" y="111"/>
                    <a:pt x="235" y="114"/>
                  </a:cubicBezTo>
                  <a:cubicBezTo>
                    <a:pt x="235" y="114"/>
                    <a:pt x="235" y="114"/>
                    <a:pt x="235" y="115"/>
                  </a:cubicBezTo>
                  <a:cubicBezTo>
                    <a:pt x="234" y="112"/>
                    <a:pt x="233" y="110"/>
                    <a:pt x="232" y="108"/>
                  </a:cubicBezTo>
                  <a:close/>
                  <a:moveTo>
                    <a:pt x="234" y="103"/>
                  </a:moveTo>
                  <a:cubicBezTo>
                    <a:pt x="234" y="103"/>
                    <a:pt x="234" y="103"/>
                    <a:pt x="233" y="103"/>
                  </a:cubicBezTo>
                  <a:cubicBezTo>
                    <a:pt x="232" y="97"/>
                    <a:pt x="230" y="92"/>
                    <a:pt x="229" y="87"/>
                  </a:cubicBezTo>
                  <a:cubicBezTo>
                    <a:pt x="230" y="89"/>
                    <a:pt x="231" y="90"/>
                    <a:pt x="231" y="92"/>
                  </a:cubicBezTo>
                  <a:cubicBezTo>
                    <a:pt x="233" y="97"/>
                    <a:pt x="234" y="102"/>
                    <a:pt x="235" y="107"/>
                  </a:cubicBezTo>
                  <a:cubicBezTo>
                    <a:pt x="235" y="106"/>
                    <a:pt x="234" y="105"/>
                    <a:pt x="234" y="103"/>
                  </a:cubicBezTo>
                  <a:close/>
                  <a:moveTo>
                    <a:pt x="229" y="69"/>
                  </a:moveTo>
                  <a:cubicBezTo>
                    <a:pt x="230" y="69"/>
                    <a:pt x="230" y="69"/>
                    <a:pt x="230" y="70"/>
                  </a:cubicBezTo>
                  <a:cubicBezTo>
                    <a:pt x="231" y="71"/>
                    <a:pt x="231" y="72"/>
                    <a:pt x="232" y="72"/>
                  </a:cubicBezTo>
                  <a:cubicBezTo>
                    <a:pt x="231" y="72"/>
                    <a:pt x="231" y="72"/>
                    <a:pt x="231" y="72"/>
                  </a:cubicBezTo>
                  <a:cubicBezTo>
                    <a:pt x="231" y="72"/>
                    <a:pt x="231" y="72"/>
                    <a:pt x="231" y="71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30" y="70"/>
                    <a:pt x="229" y="69"/>
                    <a:pt x="229" y="69"/>
                  </a:cubicBezTo>
                  <a:close/>
                  <a:moveTo>
                    <a:pt x="233" y="86"/>
                  </a:moveTo>
                  <a:cubicBezTo>
                    <a:pt x="233" y="86"/>
                    <a:pt x="233" y="86"/>
                    <a:pt x="233" y="86"/>
                  </a:cubicBezTo>
                  <a:cubicBezTo>
                    <a:pt x="233" y="87"/>
                    <a:pt x="234" y="88"/>
                    <a:pt x="234" y="88"/>
                  </a:cubicBezTo>
                  <a:cubicBezTo>
                    <a:pt x="234" y="88"/>
                    <a:pt x="233" y="87"/>
                    <a:pt x="233" y="86"/>
                  </a:cubicBezTo>
                  <a:close/>
                  <a:moveTo>
                    <a:pt x="232" y="69"/>
                  </a:moveTo>
                  <a:cubicBezTo>
                    <a:pt x="231" y="68"/>
                    <a:pt x="231" y="68"/>
                    <a:pt x="231" y="67"/>
                  </a:cubicBezTo>
                  <a:cubicBezTo>
                    <a:pt x="232" y="69"/>
                    <a:pt x="233" y="70"/>
                    <a:pt x="235" y="71"/>
                  </a:cubicBezTo>
                  <a:cubicBezTo>
                    <a:pt x="235" y="72"/>
                    <a:pt x="235" y="73"/>
                    <a:pt x="236" y="74"/>
                  </a:cubicBezTo>
                  <a:cubicBezTo>
                    <a:pt x="236" y="74"/>
                    <a:pt x="236" y="74"/>
                    <a:pt x="237" y="74"/>
                  </a:cubicBezTo>
                  <a:cubicBezTo>
                    <a:pt x="237" y="75"/>
                    <a:pt x="237" y="75"/>
                    <a:pt x="237" y="76"/>
                  </a:cubicBezTo>
                  <a:cubicBezTo>
                    <a:pt x="235" y="73"/>
                    <a:pt x="234" y="71"/>
                    <a:pt x="232" y="69"/>
                  </a:cubicBezTo>
                  <a:close/>
                  <a:moveTo>
                    <a:pt x="226" y="55"/>
                  </a:moveTo>
                  <a:cubicBezTo>
                    <a:pt x="225" y="54"/>
                    <a:pt x="225" y="53"/>
                    <a:pt x="224" y="52"/>
                  </a:cubicBezTo>
                  <a:cubicBezTo>
                    <a:pt x="224" y="51"/>
                    <a:pt x="223" y="50"/>
                    <a:pt x="223" y="50"/>
                  </a:cubicBezTo>
                  <a:cubicBezTo>
                    <a:pt x="224" y="51"/>
                    <a:pt x="225" y="52"/>
                    <a:pt x="226" y="53"/>
                  </a:cubicBezTo>
                  <a:cubicBezTo>
                    <a:pt x="226" y="53"/>
                    <a:pt x="226" y="54"/>
                    <a:pt x="226" y="55"/>
                  </a:cubicBezTo>
                  <a:close/>
                  <a:moveTo>
                    <a:pt x="223" y="54"/>
                  </a:moveTo>
                  <a:cubicBezTo>
                    <a:pt x="225" y="56"/>
                    <a:pt x="226" y="59"/>
                    <a:pt x="228" y="62"/>
                  </a:cubicBezTo>
                  <a:cubicBezTo>
                    <a:pt x="226" y="60"/>
                    <a:pt x="224" y="58"/>
                    <a:pt x="223" y="56"/>
                  </a:cubicBezTo>
                  <a:cubicBezTo>
                    <a:pt x="223" y="56"/>
                    <a:pt x="224" y="56"/>
                    <a:pt x="223" y="56"/>
                  </a:cubicBezTo>
                  <a:cubicBezTo>
                    <a:pt x="223" y="55"/>
                    <a:pt x="223" y="54"/>
                    <a:pt x="223" y="54"/>
                  </a:cubicBezTo>
                  <a:close/>
                  <a:moveTo>
                    <a:pt x="228" y="65"/>
                  </a:moveTo>
                  <a:cubicBezTo>
                    <a:pt x="227" y="66"/>
                    <a:pt x="227" y="66"/>
                    <a:pt x="227" y="66"/>
                  </a:cubicBezTo>
                  <a:cubicBezTo>
                    <a:pt x="227" y="68"/>
                    <a:pt x="228" y="70"/>
                    <a:pt x="228" y="71"/>
                  </a:cubicBezTo>
                  <a:cubicBezTo>
                    <a:pt x="228" y="71"/>
                    <a:pt x="228" y="72"/>
                    <a:pt x="228" y="72"/>
                  </a:cubicBezTo>
                  <a:cubicBezTo>
                    <a:pt x="227" y="70"/>
                    <a:pt x="226" y="68"/>
                    <a:pt x="225" y="66"/>
                  </a:cubicBezTo>
                  <a:cubicBezTo>
                    <a:pt x="225" y="65"/>
                    <a:pt x="224" y="65"/>
                    <a:pt x="224" y="65"/>
                  </a:cubicBezTo>
                  <a:cubicBezTo>
                    <a:pt x="223" y="64"/>
                    <a:pt x="222" y="62"/>
                    <a:pt x="222" y="61"/>
                  </a:cubicBezTo>
                  <a:cubicBezTo>
                    <a:pt x="222" y="61"/>
                    <a:pt x="223" y="60"/>
                    <a:pt x="222" y="60"/>
                  </a:cubicBezTo>
                  <a:cubicBezTo>
                    <a:pt x="221" y="58"/>
                    <a:pt x="220" y="57"/>
                    <a:pt x="218" y="55"/>
                  </a:cubicBezTo>
                  <a:cubicBezTo>
                    <a:pt x="218" y="55"/>
                    <a:pt x="218" y="54"/>
                    <a:pt x="217" y="53"/>
                  </a:cubicBezTo>
                  <a:cubicBezTo>
                    <a:pt x="221" y="57"/>
                    <a:pt x="225" y="61"/>
                    <a:pt x="228" y="65"/>
                  </a:cubicBezTo>
                  <a:close/>
                  <a:moveTo>
                    <a:pt x="214" y="48"/>
                  </a:moveTo>
                  <a:cubicBezTo>
                    <a:pt x="213" y="47"/>
                    <a:pt x="212" y="45"/>
                    <a:pt x="211" y="44"/>
                  </a:cubicBezTo>
                  <a:cubicBezTo>
                    <a:pt x="214" y="46"/>
                    <a:pt x="216" y="47"/>
                    <a:pt x="218" y="49"/>
                  </a:cubicBezTo>
                  <a:cubicBezTo>
                    <a:pt x="219" y="51"/>
                    <a:pt x="220" y="53"/>
                    <a:pt x="221" y="54"/>
                  </a:cubicBezTo>
                  <a:cubicBezTo>
                    <a:pt x="219" y="52"/>
                    <a:pt x="216" y="50"/>
                    <a:pt x="214" y="48"/>
                  </a:cubicBezTo>
                  <a:close/>
                  <a:moveTo>
                    <a:pt x="211" y="42"/>
                  </a:moveTo>
                  <a:cubicBezTo>
                    <a:pt x="211" y="41"/>
                    <a:pt x="211" y="41"/>
                    <a:pt x="210" y="41"/>
                  </a:cubicBezTo>
                  <a:cubicBezTo>
                    <a:pt x="210" y="41"/>
                    <a:pt x="210" y="41"/>
                    <a:pt x="210" y="41"/>
                  </a:cubicBezTo>
                  <a:cubicBezTo>
                    <a:pt x="212" y="42"/>
                    <a:pt x="214" y="43"/>
                    <a:pt x="215" y="45"/>
                  </a:cubicBezTo>
                  <a:cubicBezTo>
                    <a:pt x="214" y="44"/>
                    <a:pt x="212" y="43"/>
                    <a:pt x="211" y="42"/>
                  </a:cubicBezTo>
                  <a:close/>
                  <a:moveTo>
                    <a:pt x="210" y="47"/>
                  </a:moveTo>
                  <a:cubicBezTo>
                    <a:pt x="211" y="48"/>
                    <a:pt x="211" y="48"/>
                    <a:pt x="211" y="49"/>
                  </a:cubicBezTo>
                  <a:cubicBezTo>
                    <a:pt x="210" y="47"/>
                    <a:pt x="208" y="45"/>
                    <a:pt x="206" y="43"/>
                  </a:cubicBezTo>
                  <a:cubicBezTo>
                    <a:pt x="207" y="44"/>
                    <a:pt x="209" y="46"/>
                    <a:pt x="210" y="47"/>
                  </a:cubicBezTo>
                  <a:close/>
                  <a:moveTo>
                    <a:pt x="208" y="40"/>
                  </a:moveTo>
                  <a:cubicBezTo>
                    <a:pt x="207" y="39"/>
                    <a:pt x="206" y="38"/>
                    <a:pt x="206" y="37"/>
                  </a:cubicBezTo>
                  <a:cubicBezTo>
                    <a:pt x="206" y="38"/>
                    <a:pt x="207" y="38"/>
                    <a:pt x="208" y="39"/>
                  </a:cubicBezTo>
                  <a:cubicBezTo>
                    <a:pt x="208" y="39"/>
                    <a:pt x="208" y="39"/>
                    <a:pt x="208" y="40"/>
                  </a:cubicBezTo>
                  <a:cubicBezTo>
                    <a:pt x="208" y="40"/>
                    <a:pt x="208" y="40"/>
                    <a:pt x="208" y="40"/>
                  </a:cubicBezTo>
                  <a:close/>
                  <a:moveTo>
                    <a:pt x="207" y="42"/>
                  </a:moveTo>
                  <a:cubicBezTo>
                    <a:pt x="205" y="40"/>
                    <a:pt x="202" y="39"/>
                    <a:pt x="200" y="37"/>
                  </a:cubicBezTo>
                  <a:cubicBezTo>
                    <a:pt x="200" y="37"/>
                    <a:pt x="200" y="37"/>
                    <a:pt x="201" y="37"/>
                  </a:cubicBezTo>
                  <a:cubicBezTo>
                    <a:pt x="201" y="37"/>
                    <a:pt x="202" y="36"/>
                    <a:pt x="201" y="36"/>
                  </a:cubicBezTo>
                  <a:cubicBezTo>
                    <a:pt x="201" y="36"/>
                    <a:pt x="201" y="36"/>
                    <a:pt x="201" y="36"/>
                  </a:cubicBezTo>
                  <a:cubicBezTo>
                    <a:pt x="202" y="36"/>
                    <a:pt x="202" y="36"/>
                    <a:pt x="203" y="36"/>
                  </a:cubicBezTo>
                  <a:cubicBezTo>
                    <a:pt x="204" y="38"/>
                    <a:pt x="206" y="40"/>
                    <a:pt x="207" y="42"/>
                  </a:cubicBezTo>
                  <a:close/>
                  <a:moveTo>
                    <a:pt x="202" y="34"/>
                  </a:moveTo>
                  <a:cubicBezTo>
                    <a:pt x="201" y="34"/>
                    <a:pt x="201" y="34"/>
                    <a:pt x="200" y="34"/>
                  </a:cubicBezTo>
                  <a:cubicBezTo>
                    <a:pt x="198" y="32"/>
                    <a:pt x="196" y="30"/>
                    <a:pt x="194" y="28"/>
                  </a:cubicBezTo>
                  <a:cubicBezTo>
                    <a:pt x="197" y="29"/>
                    <a:pt x="200" y="31"/>
                    <a:pt x="202" y="33"/>
                  </a:cubicBezTo>
                  <a:cubicBezTo>
                    <a:pt x="202" y="33"/>
                    <a:pt x="201" y="34"/>
                    <a:pt x="202" y="34"/>
                  </a:cubicBezTo>
                  <a:close/>
                  <a:moveTo>
                    <a:pt x="194" y="32"/>
                  </a:moveTo>
                  <a:cubicBezTo>
                    <a:pt x="195" y="32"/>
                    <a:pt x="195" y="32"/>
                    <a:pt x="195" y="32"/>
                  </a:cubicBezTo>
                  <a:cubicBezTo>
                    <a:pt x="196" y="33"/>
                    <a:pt x="197" y="34"/>
                    <a:pt x="198" y="35"/>
                  </a:cubicBezTo>
                  <a:cubicBezTo>
                    <a:pt x="198" y="35"/>
                    <a:pt x="198" y="35"/>
                    <a:pt x="198" y="35"/>
                  </a:cubicBezTo>
                  <a:cubicBezTo>
                    <a:pt x="197" y="35"/>
                    <a:pt x="196" y="34"/>
                    <a:pt x="195" y="34"/>
                  </a:cubicBezTo>
                  <a:cubicBezTo>
                    <a:pt x="193" y="33"/>
                    <a:pt x="191" y="31"/>
                    <a:pt x="189" y="29"/>
                  </a:cubicBezTo>
                  <a:cubicBezTo>
                    <a:pt x="190" y="29"/>
                    <a:pt x="190" y="29"/>
                    <a:pt x="190" y="29"/>
                  </a:cubicBezTo>
                  <a:cubicBezTo>
                    <a:pt x="191" y="30"/>
                    <a:pt x="193" y="31"/>
                    <a:pt x="194" y="32"/>
                  </a:cubicBezTo>
                  <a:close/>
                  <a:moveTo>
                    <a:pt x="192" y="33"/>
                  </a:moveTo>
                  <a:cubicBezTo>
                    <a:pt x="191" y="33"/>
                    <a:pt x="191" y="33"/>
                    <a:pt x="190" y="33"/>
                  </a:cubicBezTo>
                  <a:cubicBezTo>
                    <a:pt x="190" y="32"/>
                    <a:pt x="190" y="33"/>
                    <a:pt x="190" y="33"/>
                  </a:cubicBezTo>
                  <a:cubicBezTo>
                    <a:pt x="191" y="34"/>
                    <a:pt x="193" y="35"/>
                    <a:pt x="195" y="36"/>
                  </a:cubicBezTo>
                  <a:cubicBezTo>
                    <a:pt x="195" y="36"/>
                    <a:pt x="196" y="36"/>
                    <a:pt x="196" y="37"/>
                  </a:cubicBezTo>
                  <a:cubicBezTo>
                    <a:pt x="196" y="37"/>
                    <a:pt x="196" y="37"/>
                    <a:pt x="196" y="37"/>
                  </a:cubicBezTo>
                  <a:cubicBezTo>
                    <a:pt x="198" y="38"/>
                    <a:pt x="200" y="40"/>
                    <a:pt x="201" y="41"/>
                  </a:cubicBezTo>
                  <a:cubicBezTo>
                    <a:pt x="203" y="43"/>
                    <a:pt x="204" y="44"/>
                    <a:pt x="205" y="46"/>
                  </a:cubicBezTo>
                  <a:cubicBezTo>
                    <a:pt x="202" y="42"/>
                    <a:pt x="197" y="39"/>
                    <a:pt x="193" y="36"/>
                  </a:cubicBezTo>
                  <a:cubicBezTo>
                    <a:pt x="193" y="36"/>
                    <a:pt x="193" y="35"/>
                    <a:pt x="192" y="35"/>
                  </a:cubicBezTo>
                  <a:cubicBezTo>
                    <a:pt x="191" y="35"/>
                    <a:pt x="191" y="35"/>
                    <a:pt x="191" y="35"/>
                  </a:cubicBezTo>
                  <a:cubicBezTo>
                    <a:pt x="190" y="34"/>
                    <a:pt x="188" y="34"/>
                    <a:pt x="187" y="33"/>
                  </a:cubicBezTo>
                  <a:cubicBezTo>
                    <a:pt x="187" y="33"/>
                    <a:pt x="186" y="34"/>
                    <a:pt x="187" y="34"/>
                  </a:cubicBezTo>
                  <a:cubicBezTo>
                    <a:pt x="187" y="34"/>
                    <a:pt x="187" y="34"/>
                    <a:pt x="187" y="35"/>
                  </a:cubicBezTo>
                  <a:cubicBezTo>
                    <a:pt x="184" y="35"/>
                    <a:pt x="180" y="35"/>
                    <a:pt x="177" y="36"/>
                  </a:cubicBezTo>
                  <a:cubicBezTo>
                    <a:pt x="178" y="35"/>
                    <a:pt x="180" y="35"/>
                    <a:pt x="181" y="34"/>
                  </a:cubicBezTo>
                  <a:cubicBezTo>
                    <a:pt x="182" y="34"/>
                    <a:pt x="182" y="33"/>
                    <a:pt x="181" y="33"/>
                  </a:cubicBezTo>
                  <a:cubicBezTo>
                    <a:pt x="180" y="33"/>
                    <a:pt x="179" y="32"/>
                    <a:pt x="178" y="32"/>
                  </a:cubicBezTo>
                  <a:cubicBezTo>
                    <a:pt x="179" y="32"/>
                    <a:pt x="179" y="31"/>
                    <a:pt x="178" y="31"/>
                  </a:cubicBezTo>
                  <a:cubicBezTo>
                    <a:pt x="176" y="30"/>
                    <a:pt x="173" y="29"/>
                    <a:pt x="170" y="28"/>
                  </a:cubicBezTo>
                  <a:cubicBezTo>
                    <a:pt x="170" y="27"/>
                    <a:pt x="170" y="27"/>
                    <a:pt x="170" y="27"/>
                  </a:cubicBezTo>
                  <a:cubicBezTo>
                    <a:pt x="168" y="26"/>
                    <a:pt x="166" y="26"/>
                    <a:pt x="164" y="25"/>
                  </a:cubicBezTo>
                  <a:cubicBezTo>
                    <a:pt x="164" y="25"/>
                    <a:pt x="165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73" y="26"/>
                    <a:pt x="180" y="29"/>
                    <a:pt x="186" y="32"/>
                  </a:cubicBezTo>
                  <a:cubicBezTo>
                    <a:pt x="187" y="32"/>
                    <a:pt x="188" y="31"/>
                    <a:pt x="187" y="30"/>
                  </a:cubicBezTo>
                  <a:cubicBezTo>
                    <a:pt x="186" y="30"/>
                    <a:pt x="185" y="29"/>
                    <a:pt x="184" y="28"/>
                  </a:cubicBezTo>
                  <a:cubicBezTo>
                    <a:pt x="185" y="29"/>
                    <a:pt x="186" y="29"/>
                    <a:pt x="187" y="29"/>
                  </a:cubicBezTo>
                  <a:cubicBezTo>
                    <a:pt x="189" y="30"/>
                    <a:pt x="190" y="32"/>
                    <a:pt x="192" y="33"/>
                  </a:cubicBezTo>
                  <a:close/>
                  <a:moveTo>
                    <a:pt x="167" y="17"/>
                  </a:moveTo>
                  <a:cubicBezTo>
                    <a:pt x="165" y="15"/>
                    <a:pt x="162" y="14"/>
                    <a:pt x="160" y="12"/>
                  </a:cubicBezTo>
                  <a:cubicBezTo>
                    <a:pt x="160" y="12"/>
                    <a:pt x="160" y="12"/>
                    <a:pt x="161" y="12"/>
                  </a:cubicBezTo>
                  <a:cubicBezTo>
                    <a:pt x="161" y="12"/>
                    <a:pt x="161" y="12"/>
                    <a:pt x="161" y="12"/>
                  </a:cubicBezTo>
                  <a:cubicBezTo>
                    <a:pt x="164" y="12"/>
                    <a:pt x="166" y="14"/>
                    <a:pt x="169" y="15"/>
                  </a:cubicBezTo>
                  <a:cubicBezTo>
                    <a:pt x="174" y="18"/>
                    <a:pt x="180" y="23"/>
                    <a:pt x="185" y="26"/>
                  </a:cubicBezTo>
                  <a:cubicBezTo>
                    <a:pt x="179" y="23"/>
                    <a:pt x="173" y="20"/>
                    <a:pt x="167" y="17"/>
                  </a:cubicBezTo>
                  <a:close/>
                  <a:moveTo>
                    <a:pt x="172" y="13"/>
                  </a:moveTo>
                  <a:cubicBezTo>
                    <a:pt x="171" y="13"/>
                    <a:pt x="169" y="12"/>
                    <a:pt x="168" y="11"/>
                  </a:cubicBezTo>
                  <a:cubicBezTo>
                    <a:pt x="169" y="12"/>
                    <a:pt x="171" y="12"/>
                    <a:pt x="173" y="13"/>
                  </a:cubicBezTo>
                  <a:cubicBezTo>
                    <a:pt x="172" y="13"/>
                    <a:pt x="172" y="13"/>
                    <a:pt x="172" y="13"/>
                  </a:cubicBezTo>
                  <a:close/>
                  <a:moveTo>
                    <a:pt x="133" y="12"/>
                  </a:moveTo>
                  <a:cubicBezTo>
                    <a:pt x="133" y="12"/>
                    <a:pt x="132" y="12"/>
                    <a:pt x="132" y="12"/>
                  </a:cubicBezTo>
                  <a:cubicBezTo>
                    <a:pt x="131" y="12"/>
                    <a:pt x="129" y="12"/>
                    <a:pt x="128" y="12"/>
                  </a:cubicBezTo>
                  <a:cubicBezTo>
                    <a:pt x="128" y="12"/>
                    <a:pt x="127" y="12"/>
                    <a:pt x="127" y="12"/>
                  </a:cubicBezTo>
                  <a:cubicBezTo>
                    <a:pt x="127" y="12"/>
                    <a:pt x="127" y="11"/>
                    <a:pt x="128" y="11"/>
                  </a:cubicBezTo>
                  <a:cubicBezTo>
                    <a:pt x="130" y="11"/>
                    <a:pt x="131" y="11"/>
                    <a:pt x="133" y="12"/>
                  </a:cubicBezTo>
                  <a:close/>
                  <a:moveTo>
                    <a:pt x="132" y="28"/>
                  </a:moveTo>
                  <a:cubicBezTo>
                    <a:pt x="132" y="28"/>
                    <a:pt x="131" y="29"/>
                    <a:pt x="130" y="29"/>
                  </a:cubicBezTo>
                  <a:cubicBezTo>
                    <a:pt x="129" y="29"/>
                    <a:pt x="129" y="29"/>
                    <a:pt x="128" y="29"/>
                  </a:cubicBezTo>
                  <a:cubicBezTo>
                    <a:pt x="129" y="29"/>
                    <a:pt x="129" y="28"/>
                    <a:pt x="129" y="28"/>
                  </a:cubicBezTo>
                  <a:cubicBezTo>
                    <a:pt x="129" y="28"/>
                    <a:pt x="129" y="27"/>
                    <a:pt x="128" y="27"/>
                  </a:cubicBezTo>
                  <a:cubicBezTo>
                    <a:pt x="127" y="28"/>
                    <a:pt x="126" y="28"/>
                    <a:pt x="124" y="29"/>
                  </a:cubicBezTo>
                  <a:cubicBezTo>
                    <a:pt x="123" y="29"/>
                    <a:pt x="122" y="29"/>
                    <a:pt x="121" y="29"/>
                  </a:cubicBezTo>
                  <a:cubicBezTo>
                    <a:pt x="122" y="28"/>
                    <a:pt x="124" y="27"/>
                    <a:pt x="125" y="26"/>
                  </a:cubicBezTo>
                  <a:cubicBezTo>
                    <a:pt x="128" y="27"/>
                    <a:pt x="130" y="27"/>
                    <a:pt x="132" y="28"/>
                  </a:cubicBezTo>
                  <a:close/>
                  <a:moveTo>
                    <a:pt x="124" y="22"/>
                  </a:moveTo>
                  <a:cubicBezTo>
                    <a:pt x="123" y="22"/>
                    <a:pt x="122" y="22"/>
                    <a:pt x="121" y="22"/>
                  </a:cubicBezTo>
                  <a:cubicBezTo>
                    <a:pt x="121" y="22"/>
                    <a:pt x="122" y="22"/>
                    <a:pt x="122" y="21"/>
                  </a:cubicBezTo>
                  <a:cubicBezTo>
                    <a:pt x="123" y="21"/>
                    <a:pt x="125" y="22"/>
                    <a:pt x="126" y="22"/>
                  </a:cubicBezTo>
                  <a:cubicBezTo>
                    <a:pt x="125" y="22"/>
                    <a:pt x="125" y="22"/>
                    <a:pt x="124" y="22"/>
                  </a:cubicBezTo>
                  <a:close/>
                  <a:moveTo>
                    <a:pt x="123" y="15"/>
                  </a:moveTo>
                  <a:cubicBezTo>
                    <a:pt x="122" y="16"/>
                    <a:pt x="121" y="16"/>
                    <a:pt x="120" y="17"/>
                  </a:cubicBezTo>
                  <a:cubicBezTo>
                    <a:pt x="120" y="17"/>
                    <a:pt x="119" y="17"/>
                    <a:pt x="119" y="17"/>
                  </a:cubicBezTo>
                  <a:cubicBezTo>
                    <a:pt x="121" y="16"/>
                    <a:pt x="122" y="15"/>
                    <a:pt x="124" y="14"/>
                  </a:cubicBezTo>
                  <a:cubicBezTo>
                    <a:pt x="124" y="14"/>
                    <a:pt x="124" y="14"/>
                    <a:pt x="124" y="14"/>
                  </a:cubicBezTo>
                  <a:cubicBezTo>
                    <a:pt x="124" y="14"/>
                    <a:pt x="125" y="14"/>
                    <a:pt x="126" y="15"/>
                  </a:cubicBezTo>
                  <a:cubicBezTo>
                    <a:pt x="125" y="15"/>
                    <a:pt x="124" y="15"/>
                    <a:pt x="123" y="15"/>
                  </a:cubicBezTo>
                  <a:close/>
                  <a:moveTo>
                    <a:pt x="125" y="11"/>
                  </a:moveTo>
                  <a:cubicBezTo>
                    <a:pt x="124" y="11"/>
                    <a:pt x="123" y="11"/>
                    <a:pt x="122" y="11"/>
                  </a:cubicBezTo>
                  <a:cubicBezTo>
                    <a:pt x="123" y="11"/>
                    <a:pt x="124" y="11"/>
                    <a:pt x="125" y="11"/>
                  </a:cubicBezTo>
                  <a:cubicBezTo>
                    <a:pt x="125" y="11"/>
                    <a:pt x="125" y="11"/>
                    <a:pt x="125" y="11"/>
                  </a:cubicBezTo>
                  <a:close/>
                  <a:moveTo>
                    <a:pt x="114" y="5"/>
                  </a:moveTo>
                  <a:cubicBezTo>
                    <a:pt x="114" y="5"/>
                    <a:pt x="114" y="5"/>
                    <a:pt x="113" y="5"/>
                  </a:cubicBezTo>
                  <a:cubicBezTo>
                    <a:pt x="113" y="5"/>
                    <a:pt x="113" y="5"/>
                    <a:pt x="113" y="6"/>
                  </a:cubicBezTo>
                  <a:cubicBezTo>
                    <a:pt x="111" y="6"/>
                    <a:pt x="110" y="6"/>
                    <a:pt x="108" y="6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9" y="6"/>
                    <a:pt x="111" y="5"/>
                    <a:pt x="113" y="5"/>
                  </a:cubicBezTo>
                  <a:cubicBezTo>
                    <a:pt x="114" y="5"/>
                    <a:pt x="114" y="5"/>
                    <a:pt x="115" y="5"/>
                  </a:cubicBezTo>
                  <a:cubicBezTo>
                    <a:pt x="115" y="5"/>
                    <a:pt x="115" y="5"/>
                    <a:pt x="114" y="5"/>
                  </a:cubicBezTo>
                  <a:close/>
                  <a:moveTo>
                    <a:pt x="99" y="5"/>
                  </a:moveTo>
                  <a:cubicBezTo>
                    <a:pt x="99" y="5"/>
                    <a:pt x="98" y="5"/>
                    <a:pt x="98" y="5"/>
                  </a:cubicBezTo>
                  <a:cubicBezTo>
                    <a:pt x="99" y="5"/>
                    <a:pt x="100" y="4"/>
                    <a:pt x="102" y="4"/>
                  </a:cubicBezTo>
                  <a:cubicBezTo>
                    <a:pt x="101" y="4"/>
                    <a:pt x="100" y="5"/>
                    <a:pt x="99" y="5"/>
                  </a:cubicBezTo>
                  <a:close/>
                  <a:moveTo>
                    <a:pt x="22" y="63"/>
                  </a:moveTo>
                  <a:cubicBezTo>
                    <a:pt x="23" y="63"/>
                    <a:pt x="23" y="63"/>
                    <a:pt x="23" y="6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22" y="65"/>
                    <a:pt x="21" y="66"/>
                    <a:pt x="20" y="68"/>
                  </a:cubicBezTo>
                  <a:cubicBezTo>
                    <a:pt x="19" y="68"/>
                    <a:pt x="19" y="69"/>
                    <a:pt x="18" y="70"/>
                  </a:cubicBezTo>
                  <a:cubicBezTo>
                    <a:pt x="18" y="70"/>
                    <a:pt x="17" y="70"/>
                    <a:pt x="17" y="70"/>
                  </a:cubicBezTo>
                  <a:cubicBezTo>
                    <a:pt x="19" y="68"/>
                    <a:pt x="20" y="65"/>
                    <a:pt x="22" y="63"/>
                  </a:cubicBezTo>
                  <a:close/>
                  <a:moveTo>
                    <a:pt x="21" y="78"/>
                  </a:moveTo>
                  <a:cubicBezTo>
                    <a:pt x="23" y="76"/>
                    <a:pt x="24" y="75"/>
                    <a:pt x="25" y="73"/>
                  </a:cubicBezTo>
                  <a:cubicBezTo>
                    <a:pt x="24" y="76"/>
                    <a:pt x="22" y="79"/>
                    <a:pt x="20" y="82"/>
                  </a:cubicBezTo>
                  <a:cubicBezTo>
                    <a:pt x="19" y="83"/>
                    <a:pt x="18" y="84"/>
                    <a:pt x="17" y="85"/>
                  </a:cubicBezTo>
                  <a:cubicBezTo>
                    <a:pt x="17" y="85"/>
                    <a:pt x="17" y="84"/>
                    <a:pt x="17" y="84"/>
                  </a:cubicBezTo>
                  <a:cubicBezTo>
                    <a:pt x="17" y="83"/>
                    <a:pt x="17" y="83"/>
                    <a:pt x="16" y="83"/>
                  </a:cubicBezTo>
                  <a:cubicBezTo>
                    <a:pt x="17" y="82"/>
                    <a:pt x="17" y="81"/>
                    <a:pt x="17" y="80"/>
                  </a:cubicBezTo>
                  <a:cubicBezTo>
                    <a:pt x="18" y="79"/>
                    <a:pt x="19" y="78"/>
                    <a:pt x="20" y="77"/>
                  </a:cubicBezTo>
                  <a:cubicBezTo>
                    <a:pt x="20" y="78"/>
                    <a:pt x="21" y="78"/>
                    <a:pt x="21" y="78"/>
                  </a:cubicBezTo>
                  <a:close/>
                  <a:moveTo>
                    <a:pt x="20" y="88"/>
                  </a:moveTo>
                  <a:cubicBezTo>
                    <a:pt x="20" y="87"/>
                    <a:pt x="20" y="87"/>
                    <a:pt x="20" y="86"/>
                  </a:cubicBezTo>
                  <a:cubicBezTo>
                    <a:pt x="20" y="85"/>
                    <a:pt x="21" y="85"/>
                    <a:pt x="21" y="84"/>
                  </a:cubicBezTo>
                  <a:cubicBezTo>
                    <a:pt x="21" y="84"/>
                    <a:pt x="21" y="84"/>
                    <a:pt x="21" y="84"/>
                  </a:cubicBezTo>
                  <a:cubicBezTo>
                    <a:pt x="22" y="84"/>
                    <a:pt x="22" y="85"/>
                    <a:pt x="22" y="85"/>
                  </a:cubicBezTo>
                  <a:cubicBezTo>
                    <a:pt x="21" y="86"/>
                    <a:pt x="21" y="87"/>
                    <a:pt x="20" y="88"/>
                  </a:cubicBezTo>
                  <a:close/>
                  <a:moveTo>
                    <a:pt x="21" y="120"/>
                  </a:moveTo>
                  <a:cubicBezTo>
                    <a:pt x="19" y="113"/>
                    <a:pt x="18" y="107"/>
                    <a:pt x="17" y="100"/>
                  </a:cubicBezTo>
                  <a:cubicBezTo>
                    <a:pt x="18" y="100"/>
                    <a:pt x="18" y="100"/>
                    <a:pt x="18" y="100"/>
                  </a:cubicBezTo>
                  <a:cubicBezTo>
                    <a:pt x="19" y="102"/>
                    <a:pt x="19" y="105"/>
                    <a:pt x="20" y="108"/>
                  </a:cubicBezTo>
                  <a:cubicBezTo>
                    <a:pt x="20" y="110"/>
                    <a:pt x="20" y="113"/>
                    <a:pt x="20" y="115"/>
                  </a:cubicBezTo>
                  <a:cubicBezTo>
                    <a:pt x="20" y="117"/>
                    <a:pt x="21" y="118"/>
                    <a:pt x="21" y="120"/>
                  </a:cubicBezTo>
                  <a:close/>
                  <a:moveTo>
                    <a:pt x="17" y="89"/>
                  </a:moveTo>
                  <a:cubicBezTo>
                    <a:pt x="17" y="89"/>
                    <a:pt x="17" y="89"/>
                    <a:pt x="18" y="89"/>
                  </a:cubicBezTo>
                  <a:cubicBezTo>
                    <a:pt x="18" y="91"/>
                    <a:pt x="18" y="93"/>
                    <a:pt x="18" y="95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93"/>
                    <a:pt x="17" y="92"/>
                    <a:pt x="17" y="90"/>
                  </a:cubicBezTo>
                  <a:cubicBezTo>
                    <a:pt x="17" y="90"/>
                    <a:pt x="17" y="90"/>
                    <a:pt x="16" y="89"/>
                  </a:cubicBezTo>
                  <a:cubicBezTo>
                    <a:pt x="17" y="89"/>
                    <a:pt x="17" y="89"/>
                    <a:pt x="17" y="89"/>
                  </a:cubicBezTo>
                  <a:close/>
                  <a:moveTo>
                    <a:pt x="18" y="114"/>
                  </a:moveTo>
                  <a:cubicBezTo>
                    <a:pt x="17" y="110"/>
                    <a:pt x="16" y="106"/>
                    <a:pt x="15" y="103"/>
                  </a:cubicBezTo>
                  <a:cubicBezTo>
                    <a:pt x="15" y="102"/>
                    <a:pt x="16" y="102"/>
                    <a:pt x="16" y="102"/>
                  </a:cubicBezTo>
                  <a:cubicBezTo>
                    <a:pt x="16" y="106"/>
                    <a:pt x="17" y="110"/>
                    <a:pt x="18" y="114"/>
                  </a:cubicBezTo>
                  <a:close/>
                  <a:moveTo>
                    <a:pt x="15" y="100"/>
                  </a:moveTo>
                  <a:cubicBezTo>
                    <a:pt x="15" y="98"/>
                    <a:pt x="15" y="96"/>
                    <a:pt x="15" y="93"/>
                  </a:cubicBezTo>
                  <a:cubicBezTo>
                    <a:pt x="15" y="95"/>
                    <a:pt x="16" y="97"/>
                    <a:pt x="16" y="98"/>
                  </a:cubicBezTo>
                  <a:cubicBezTo>
                    <a:pt x="15" y="99"/>
                    <a:pt x="15" y="99"/>
                    <a:pt x="15" y="100"/>
                  </a:cubicBezTo>
                  <a:close/>
                  <a:moveTo>
                    <a:pt x="21" y="131"/>
                  </a:moveTo>
                  <a:cubicBezTo>
                    <a:pt x="21" y="133"/>
                    <a:pt x="22" y="135"/>
                    <a:pt x="22" y="136"/>
                  </a:cubicBezTo>
                  <a:cubicBezTo>
                    <a:pt x="22" y="136"/>
                    <a:pt x="22" y="136"/>
                    <a:pt x="22" y="135"/>
                  </a:cubicBezTo>
                  <a:cubicBezTo>
                    <a:pt x="21" y="134"/>
                    <a:pt x="20" y="135"/>
                    <a:pt x="20" y="136"/>
                  </a:cubicBezTo>
                  <a:cubicBezTo>
                    <a:pt x="21" y="139"/>
                    <a:pt x="22" y="142"/>
                    <a:pt x="23" y="145"/>
                  </a:cubicBezTo>
                  <a:cubicBezTo>
                    <a:pt x="22" y="143"/>
                    <a:pt x="21" y="141"/>
                    <a:pt x="19" y="140"/>
                  </a:cubicBezTo>
                  <a:cubicBezTo>
                    <a:pt x="17" y="129"/>
                    <a:pt x="16" y="118"/>
                    <a:pt x="14" y="107"/>
                  </a:cubicBezTo>
                  <a:cubicBezTo>
                    <a:pt x="16" y="115"/>
                    <a:pt x="19" y="123"/>
                    <a:pt x="21" y="131"/>
                  </a:cubicBezTo>
                  <a:close/>
                  <a:moveTo>
                    <a:pt x="17" y="165"/>
                  </a:moveTo>
                  <a:cubicBezTo>
                    <a:pt x="17" y="165"/>
                    <a:pt x="17" y="165"/>
                    <a:pt x="17" y="165"/>
                  </a:cubicBezTo>
                  <a:cubicBezTo>
                    <a:pt x="18" y="167"/>
                    <a:pt x="18" y="168"/>
                    <a:pt x="19" y="170"/>
                  </a:cubicBezTo>
                  <a:cubicBezTo>
                    <a:pt x="19" y="169"/>
                    <a:pt x="18" y="169"/>
                    <a:pt x="18" y="168"/>
                  </a:cubicBezTo>
                  <a:cubicBezTo>
                    <a:pt x="17" y="167"/>
                    <a:pt x="17" y="166"/>
                    <a:pt x="16" y="166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7" y="165"/>
                    <a:pt x="17" y="165"/>
                    <a:pt x="17" y="165"/>
                  </a:cubicBezTo>
                  <a:close/>
                  <a:moveTo>
                    <a:pt x="19" y="163"/>
                  </a:moveTo>
                  <a:cubicBezTo>
                    <a:pt x="19" y="163"/>
                    <a:pt x="18" y="163"/>
                    <a:pt x="18" y="163"/>
                  </a:cubicBezTo>
                  <a:cubicBezTo>
                    <a:pt x="17" y="162"/>
                    <a:pt x="17" y="162"/>
                    <a:pt x="16" y="161"/>
                  </a:cubicBezTo>
                  <a:cubicBezTo>
                    <a:pt x="16" y="157"/>
                    <a:pt x="15" y="154"/>
                    <a:pt x="15" y="150"/>
                  </a:cubicBezTo>
                  <a:cubicBezTo>
                    <a:pt x="16" y="155"/>
                    <a:pt x="18" y="160"/>
                    <a:pt x="20" y="164"/>
                  </a:cubicBezTo>
                  <a:cubicBezTo>
                    <a:pt x="19" y="164"/>
                    <a:pt x="19" y="164"/>
                    <a:pt x="19" y="163"/>
                  </a:cubicBezTo>
                  <a:close/>
                  <a:moveTo>
                    <a:pt x="15" y="169"/>
                  </a:moveTo>
                  <a:cubicBezTo>
                    <a:pt x="15" y="169"/>
                    <a:pt x="15" y="169"/>
                    <a:pt x="15" y="169"/>
                  </a:cubicBezTo>
                  <a:cubicBezTo>
                    <a:pt x="14" y="165"/>
                    <a:pt x="13" y="162"/>
                    <a:pt x="11" y="158"/>
                  </a:cubicBezTo>
                  <a:cubicBezTo>
                    <a:pt x="12" y="160"/>
                    <a:pt x="13" y="162"/>
                    <a:pt x="14" y="164"/>
                  </a:cubicBezTo>
                  <a:cubicBezTo>
                    <a:pt x="14" y="164"/>
                    <a:pt x="14" y="164"/>
                    <a:pt x="14" y="164"/>
                  </a:cubicBezTo>
                  <a:cubicBezTo>
                    <a:pt x="15" y="165"/>
                    <a:pt x="15" y="166"/>
                    <a:pt x="16" y="167"/>
                  </a:cubicBezTo>
                  <a:cubicBezTo>
                    <a:pt x="16" y="168"/>
                    <a:pt x="16" y="168"/>
                    <a:pt x="16" y="168"/>
                  </a:cubicBezTo>
                  <a:cubicBezTo>
                    <a:pt x="16" y="168"/>
                    <a:pt x="15" y="168"/>
                    <a:pt x="15" y="169"/>
                  </a:cubicBezTo>
                  <a:close/>
                  <a:moveTo>
                    <a:pt x="8" y="128"/>
                  </a:moveTo>
                  <a:cubicBezTo>
                    <a:pt x="9" y="129"/>
                    <a:pt x="10" y="128"/>
                    <a:pt x="10" y="128"/>
                  </a:cubicBezTo>
                  <a:cubicBezTo>
                    <a:pt x="10" y="124"/>
                    <a:pt x="9" y="120"/>
                    <a:pt x="9" y="117"/>
                  </a:cubicBezTo>
                  <a:cubicBezTo>
                    <a:pt x="9" y="116"/>
                    <a:pt x="10" y="115"/>
                    <a:pt x="10" y="114"/>
                  </a:cubicBezTo>
                  <a:cubicBezTo>
                    <a:pt x="10" y="121"/>
                    <a:pt x="11" y="129"/>
                    <a:pt x="12" y="137"/>
                  </a:cubicBezTo>
                  <a:cubicBezTo>
                    <a:pt x="12" y="142"/>
                    <a:pt x="13" y="146"/>
                    <a:pt x="13" y="151"/>
                  </a:cubicBezTo>
                  <a:cubicBezTo>
                    <a:pt x="12" y="147"/>
                    <a:pt x="11" y="142"/>
                    <a:pt x="10" y="138"/>
                  </a:cubicBezTo>
                  <a:cubicBezTo>
                    <a:pt x="10" y="136"/>
                    <a:pt x="9" y="134"/>
                    <a:pt x="9" y="133"/>
                  </a:cubicBezTo>
                  <a:cubicBezTo>
                    <a:pt x="9" y="131"/>
                    <a:pt x="8" y="129"/>
                    <a:pt x="8" y="128"/>
                  </a:cubicBezTo>
                  <a:cubicBezTo>
                    <a:pt x="8" y="128"/>
                    <a:pt x="8" y="128"/>
                    <a:pt x="8" y="128"/>
                  </a:cubicBezTo>
                  <a:close/>
                  <a:moveTo>
                    <a:pt x="8" y="106"/>
                  </a:moveTo>
                  <a:cubicBezTo>
                    <a:pt x="8" y="105"/>
                    <a:pt x="9" y="104"/>
                    <a:pt x="9" y="103"/>
                  </a:cubicBezTo>
                  <a:cubicBezTo>
                    <a:pt x="9" y="105"/>
                    <a:pt x="9" y="108"/>
                    <a:pt x="9" y="111"/>
                  </a:cubicBezTo>
                  <a:cubicBezTo>
                    <a:pt x="9" y="109"/>
                    <a:pt x="8" y="108"/>
                    <a:pt x="8" y="106"/>
                  </a:cubicBezTo>
                  <a:close/>
                  <a:moveTo>
                    <a:pt x="9" y="99"/>
                  </a:moveTo>
                  <a:cubicBezTo>
                    <a:pt x="10" y="98"/>
                    <a:pt x="10" y="97"/>
                    <a:pt x="10" y="96"/>
                  </a:cubicBezTo>
                  <a:cubicBezTo>
                    <a:pt x="10" y="97"/>
                    <a:pt x="11" y="97"/>
                    <a:pt x="11" y="97"/>
                  </a:cubicBezTo>
                  <a:cubicBezTo>
                    <a:pt x="11" y="99"/>
                    <a:pt x="10" y="101"/>
                    <a:pt x="10" y="103"/>
                  </a:cubicBezTo>
                  <a:cubicBezTo>
                    <a:pt x="10" y="102"/>
                    <a:pt x="10" y="100"/>
                    <a:pt x="9" y="99"/>
                  </a:cubicBezTo>
                  <a:close/>
                  <a:moveTo>
                    <a:pt x="11" y="149"/>
                  </a:moveTo>
                  <a:cubicBezTo>
                    <a:pt x="12" y="153"/>
                    <a:pt x="13" y="157"/>
                    <a:pt x="14" y="161"/>
                  </a:cubicBezTo>
                  <a:cubicBezTo>
                    <a:pt x="13" y="159"/>
                    <a:pt x="12" y="156"/>
                    <a:pt x="11" y="154"/>
                  </a:cubicBezTo>
                  <a:cubicBezTo>
                    <a:pt x="11" y="152"/>
                    <a:pt x="11" y="150"/>
                    <a:pt x="11" y="149"/>
                  </a:cubicBezTo>
                  <a:close/>
                  <a:moveTo>
                    <a:pt x="14" y="141"/>
                  </a:moveTo>
                  <a:cubicBezTo>
                    <a:pt x="14" y="140"/>
                    <a:pt x="14" y="139"/>
                    <a:pt x="14" y="138"/>
                  </a:cubicBezTo>
                  <a:cubicBezTo>
                    <a:pt x="14" y="136"/>
                    <a:pt x="14" y="134"/>
                    <a:pt x="14" y="132"/>
                  </a:cubicBezTo>
                  <a:cubicBezTo>
                    <a:pt x="14" y="133"/>
                    <a:pt x="14" y="134"/>
                    <a:pt x="15" y="135"/>
                  </a:cubicBezTo>
                  <a:cubicBezTo>
                    <a:pt x="15" y="138"/>
                    <a:pt x="16" y="141"/>
                    <a:pt x="16" y="143"/>
                  </a:cubicBezTo>
                  <a:cubicBezTo>
                    <a:pt x="17" y="147"/>
                    <a:pt x="17" y="152"/>
                    <a:pt x="18" y="156"/>
                  </a:cubicBezTo>
                  <a:cubicBezTo>
                    <a:pt x="17" y="151"/>
                    <a:pt x="15" y="146"/>
                    <a:pt x="14" y="141"/>
                  </a:cubicBezTo>
                  <a:close/>
                  <a:moveTo>
                    <a:pt x="10" y="90"/>
                  </a:moveTo>
                  <a:cubicBezTo>
                    <a:pt x="10" y="91"/>
                    <a:pt x="9" y="92"/>
                    <a:pt x="8" y="92"/>
                  </a:cubicBezTo>
                  <a:cubicBezTo>
                    <a:pt x="9" y="91"/>
                    <a:pt x="10" y="89"/>
                    <a:pt x="12" y="88"/>
                  </a:cubicBezTo>
                  <a:cubicBezTo>
                    <a:pt x="11" y="89"/>
                    <a:pt x="11" y="89"/>
                    <a:pt x="10" y="90"/>
                  </a:cubicBezTo>
                  <a:close/>
                  <a:moveTo>
                    <a:pt x="9" y="93"/>
                  </a:moveTo>
                  <a:cubicBezTo>
                    <a:pt x="9" y="94"/>
                    <a:pt x="9" y="95"/>
                    <a:pt x="9" y="96"/>
                  </a:cubicBezTo>
                  <a:cubicBezTo>
                    <a:pt x="8" y="96"/>
                    <a:pt x="8" y="95"/>
                    <a:pt x="8" y="95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8" y="94"/>
                    <a:pt x="9" y="94"/>
                    <a:pt x="9" y="93"/>
                  </a:cubicBezTo>
                  <a:close/>
                  <a:moveTo>
                    <a:pt x="8" y="116"/>
                  </a:moveTo>
                  <a:cubicBezTo>
                    <a:pt x="8" y="117"/>
                    <a:pt x="7" y="117"/>
                    <a:pt x="7" y="118"/>
                  </a:cubicBezTo>
                  <a:cubicBezTo>
                    <a:pt x="7" y="117"/>
                    <a:pt x="7" y="117"/>
                    <a:pt x="7" y="116"/>
                  </a:cubicBezTo>
                  <a:cubicBezTo>
                    <a:pt x="7" y="115"/>
                    <a:pt x="7" y="113"/>
                    <a:pt x="7" y="112"/>
                  </a:cubicBezTo>
                  <a:cubicBezTo>
                    <a:pt x="7" y="113"/>
                    <a:pt x="8" y="115"/>
                    <a:pt x="8" y="116"/>
                  </a:cubicBezTo>
                  <a:close/>
                  <a:moveTo>
                    <a:pt x="8" y="144"/>
                  </a:moveTo>
                  <a:cubicBezTo>
                    <a:pt x="8" y="140"/>
                    <a:pt x="7" y="136"/>
                    <a:pt x="7" y="133"/>
                  </a:cubicBezTo>
                  <a:cubicBezTo>
                    <a:pt x="7" y="133"/>
                    <a:pt x="7" y="134"/>
                    <a:pt x="7" y="134"/>
                  </a:cubicBezTo>
                  <a:cubicBezTo>
                    <a:pt x="8" y="137"/>
                    <a:pt x="8" y="141"/>
                    <a:pt x="8" y="144"/>
                  </a:cubicBezTo>
                  <a:close/>
                  <a:moveTo>
                    <a:pt x="9" y="159"/>
                  </a:moveTo>
                  <a:cubicBezTo>
                    <a:pt x="9" y="158"/>
                    <a:pt x="8" y="157"/>
                    <a:pt x="8" y="157"/>
                  </a:cubicBezTo>
                  <a:cubicBezTo>
                    <a:pt x="8" y="156"/>
                    <a:pt x="8" y="156"/>
                    <a:pt x="8" y="155"/>
                  </a:cubicBezTo>
                  <a:cubicBezTo>
                    <a:pt x="8" y="156"/>
                    <a:pt x="9" y="157"/>
                    <a:pt x="9" y="158"/>
                  </a:cubicBezTo>
                  <a:cubicBezTo>
                    <a:pt x="9" y="158"/>
                    <a:pt x="10" y="158"/>
                    <a:pt x="10" y="158"/>
                  </a:cubicBezTo>
                  <a:cubicBezTo>
                    <a:pt x="11" y="160"/>
                    <a:pt x="12" y="163"/>
                    <a:pt x="12" y="165"/>
                  </a:cubicBezTo>
                  <a:cubicBezTo>
                    <a:pt x="12" y="165"/>
                    <a:pt x="12" y="165"/>
                    <a:pt x="12" y="166"/>
                  </a:cubicBezTo>
                  <a:cubicBezTo>
                    <a:pt x="14" y="171"/>
                    <a:pt x="16" y="176"/>
                    <a:pt x="19" y="181"/>
                  </a:cubicBezTo>
                  <a:cubicBezTo>
                    <a:pt x="20" y="182"/>
                    <a:pt x="20" y="183"/>
                    <a:pt x="20" y="184"/>
                  </a:cubicBezTo>
                  <a:cubicBezTo>
                    <a:pt x="20" y="183"/>
                    <a:pt x="20" y="182"/>
                    <a:pt x="19" y="182"/>
                  </a:cubicBezTo>
                  <a:cubicBezTo>
                    <a:pt x="15" y="174"/>
                    <a:pt x="12" y="166"/>
                    <a:pt x="9" y="159"/>
                  </a:cubicBezTo>
                  <a:close/>
                  <a:moveTo>
                    <a:pt x="18" y="144"/>
                  </a:moveTo>
                  <a:cubicBezTo>
                    <a:pt x="19" y="145"/>
                    <a:pt x="19" y="145"/>
                    <a:pt x="19" y="146"/>
                  </a:cubicBezTo>
                  <a:cubicBezTo>
                    <a:pt x="19" y="147"/>
                    <a:pt x="19" y="147"/>
                    <a:pt x="19" y="148"/>
                  </a:cubicBezTo>
                  <a:cubicBezTo>
                    <a:pt x="21" y="154"/>
                    <a:pt x="23" y="161"/>
                    <a:pt x="25" y="168"/>
                  </a:cubicBezTo>
                  <a:cubicBezTo>
                    <a:pt x="25" y="168"/>
                    <a:pt x="25" y="169"/>
                    <a:pt x="25" y="169"/>
                  </a:cubicBezTo>
                  <a:cubicBezTo>
                    <a:pt x="24" y="168"/>
                    <a:pt x="24" y="168"/>
                    <a:pt x="23" y="168"/>
                  </a:cubicBezTo>
                  <a:cubicBezTo>
                    <a:pt x="22" y="160"/>
                    <a:pt x="20" y="152"/>
                    <a:pt x="18" y="144"/>
                  </a:cubicBezTo>
                  <a:close/>
                  <a:moveTo>
                    <a:pt x="27" y="189"/>
                  </a:moveTo>
                  <a:cubicBezTo>
                    <a:pt x="28" y="191"/>
                    <a:pt x="29" y="193"/>
                    <a:pt x="30" y="195"/>
                  </a:cubicBezTo>
                  <a:cubicBezTo>
                    <a:pt x="30" y="195"/>
                    <a:pt x="30" y="195"/>
                    <a:pt x="29" y="195"/>
                  </a:cubicBezTo>
                  <a:cubicBezTo>
                    <a:pt x="28" y="191"/>
                    <a:pt x="26" y="188"/>
                    <a:pt x="25" y="185"/>
                  </a:cubicBezTo>
                  <a:cubicBezTo>
                    <a:pt x="25" y="187"/>
                    <a:pt x="26" y="188"/>
                    <a:pt x="27" y="189"/>
                  </a:cubicBezTo>
                  <a:close/>
                  <a:moveTo>
                    <a:pt x="30" y="190"/>
                  </a:moveTo>
                  <a:cubicBezTo>
                    <a:pt x="29" y="190"/>
                    <a:pt x="29" y="189"/>
                    <a:pt x="29" y="188"/>
                  </a:cubicBezTo>
                  <a:cubicBezTo>
                    <a:pt x="29" y="189"/>
                    <a:pt x="30" y="190"/>
                    <a:pt x="31" y="191"/>
                  </a:cubicBezTo>
                  <a:cubicBezTo>
                    <a:pt x="32" y="192"/>
                    <a:pt x="32" y="193"/>
                    <a:pt x="32" y="194"/>
                  </a:cubicBezTo>
                  <a:cubicBezTo>
                    <a:pt x="32" y="194"/>
                    <a:pt x="32" y="194"/>
                    <a:pt x="32" y="194"/>
                  </a:cubicBezTo>
                  <a:cubicBezTo>
                    <a:pt x="31" y="193"/>
                    <a:pt x="31" y="192"/>
                    <a:pt x="30" y="190"/>
                  </a:cubicBezTo>
                  <a:close/>
                  <a:moveTo>
                    <a:pt x="31" y="187"/>
                  </a:moveTo>
                  <a:cubicBezTo>
                    <a:pt x="30" y="185"/>
                    <a:pt x="28" y="182"/>
                    <a:pt x="27" y="180"/>
                  </a:cubicBezTo>
                  <a:cubicBezTo>
                    <a:pt x="29" y="182"/>
                    <a:pt x="30" y="184"/>
                    <a:pt x="31" y="186"/>
                  </a:cubicBezTo>
                  <a:cubicBezTo>
                    <a:pt x="31" y="186"/>
                    <a:pt x="31" y="186"/>
                    <a:pt x="32" y="187"/>
                  </a:cubicBezTo>
                  <a:cubicBezTo>
                    <a:pt x="33" y="189"/>
                    <a:pt x="35" y="192"/>
                    <a:pt x="36" y="195"/>
                  </a:cubicBezTo>
                  <a:cubicBezTo>
                    <a:pt x="36" y="195"/>
                    <a:pt x="36" y="195"/>
                    <a:pt x="36" y="195"/>
                  </a:cubicBezTo>
                  <a:cubicBezTo>
                    <a:pt x="36" y="194"/>
                    <a:pt x="35" y="194"/>
                    <a:pt x="35" y="193"/>
                  </a:cubicBezTo>
                  <a:cubicBezTo>
                    <a:pt x="34" y="192"/>
                    <a:pt x="34" y="192"/>
                    <a:pt x="33" y="191"/>
                  </a:cubicBezTo>
                  <a:cubicBezTo>
                    <a:pt x="32" y="190"/>
                    <a:pt x="32" y="188"/>
                    <a:pt x="31" y="187"/>
                  </a:cubicBezTo>
                  <a:close/>
                  <a:moveTo>
                    <a:pt x="37" y="206"/>
                  </a:moveTo>
                  <a:cubicBezTo>
                    <a:pt x="39" y="208"/>
                    <a:pt x="41" y="210"/>
                    <a:pt x="43" y="212"/>
                  </a:cubicBezTo>
                  <a:cubicBezTo>
                    <a:pt x="42" y="211"/>
                    <a:pt x="41" y="211"/>
                    <a:pt x="40" y="210"/>
                  </a:cubicBezTo>
                  <a:cubicBezTo>
                    <a:pt x="40" y="210"/>
                    <a:pt x="40" y="210"/>
                    <a:pt x="39" y="209"/>
                  </a:cubicBezTo>
                  <a:cubicBezTo>
                    <a:pt x="38" y="207"/>
                    <a:pt x="36" y="205"/>
                    <a:pt x="34" y="204"/>
                  </a:cubicBezTo>
                  <a:cubicBezTo>
                    <a:pt x="35" y="204"/>
                    <a:pt x="36" y="205"/>
                    <a:pt x="37" y="206"/>
                  </a:cubicBezTo>
                  <a:close/>
                  <a:moveTo>
                    <a:pt x="41" y="205"/>
                  </a:moveTo>
                  <a:cubicBezTo>
                    <a:pt x="41" y="204"/>
                    <a:pt x="40" y="203"/>
                    <a:pt x="40" y="203"/>
                  </a:cubicBezTo>
                  <a:cubicBezTo>
                    <a:pt x="40" y="203"/>
                    <a:pt x="40" y="203"/>
                    <a:pt x="40" y="203"/>
                  </a:cubicBezTo>
                  <a:cubicBezTo>
                    <a:pt x="42" y="205"/>
                    <a:pt x="44" y="208"/>
                    <a:pt x="46" y="211"/>
                  </a:cubicBezTo>
                  <a:cubicBezTo>
                    <a:pt x="45" y="209"/>
                    <a:pt x="43" y="207"/>
                    <a:pt x="41" y="205"/>
                  </a:cubicBezTo>
                  <a:close/>
                  <a:moveTo>
                    <a:pt x="43" y="212"/>
                  </a:moveTo>
                  <a:cubicBezTo>
                    <a:pt x="44" y="212"/>
                    <a:pt x="44" y="213"/>
                    <a:pt x="45" y="213"/>
                  </a:cubicBezTo>
                  <a:cubicBezTo>
                    <a:pt x="45" y="213"/>
                    <a:pt x="45" y="213"/>
                    <a:pt x="45" y="213"/>
                  </a:cubicBezTo>
                  <a:cubicBezTo>
                    <a:pt x="46" y="214"/>
                    <a:pt x="47" y="215"/>
                    <a:pt x="49" y="216"/>
                  </a:cubicBezTo>
                  <a:cubicBezTo>
                    <a:pt x="47" y="214"/>
                    <a:pt x="45" y="213"/>
                    <a:pt x="43" y="212"/>
                  </a:cubicBezTo>
                  <a:cubicBezTo>
                    <a:pt x="43" y="212"/>
                    <a:pt x="43" y="212"/>
                    <a:pt x="43" y="212"/>
                  </a:cubicBezTo>
                  <a:close/>
                  <a:moveTo>
                    <a:pt x="44" y="215"/>
                  </a:moveTo>
                  <a:cubicBezTo>
                    <a:pt x="45" y="215"/>
                    <a:pt x="45" y="215"/>
                    <a:pt x="45" y="216"/>
                  </a:cubicBezTo>
                  <a:cubicBezTo>
                    <a:pt x="45" y="216"/>
                    <a:pt x="45" y="216"/>
                    <a:pt x="45" y="216"/>
                  </a:cubicBezTo>
                  <a:cubicBezTo>
                    <a:pt x="45" y="217"/>
                    <a:pt x="46" y="217"/>
                    <a:pt x="46" y="217"/>
                  </a:cubicBezTo>
                  <a:cubicBezTo>
                    <a:pt x="45" y="216"/>
                    <a:pt x="44" y="216"/>
                    <a:pt x="44" y="215"/>
                  </a:cubicBezTo>
                  <a:cubicBezTo>
                    <a:pt x="44" y="215"/>
                    <a:pt x="44" y="215"/>
                    <a:pt x="44" y="215"/>
                  </a:cubicBezTo>
                  <a:close/>
                  <a:moveTo>
                    <a:pt x="50" y="222"/>
                  </a:moveTo>
                  <a:cubicBezTo>
                    <a:pt x="51" y="222"/>
                    <a:pt x="51" y="222"/>
                    <a:pt x="51" y="223"/>
                  </a:cubicBezTo>
                  <a:cubicBezTo>
                    <a:pt x="49" y="221"/>
                    <a:pt x="47" y="219"/>
                    <a:pt x="45" y="217"/>
                  </a:cubicBezTo>
                  <a:cubicBezTo>
                    <a:pt x="46" y="219"/>
                    <a:pt x="48" y="220"/>
                    <a:pt x="50" y="222"/>
                  </a:cubicBezTo>
                  <a:close/>
                  <a:moveTo>
                    <a:pt x="73" y="227"/>
                  </a:moveTo>
                  <a:cubicBezTo>
                    <a:pt x="72" y="226"/>
                    <a:pt x="70" y="226"/>
                    <a:pt x="69" y="225"/>
                  </a:cubicBezTo>
                  <a:cubicBezTo>
                    <a:pt x="68" y="223"/>
                    <a:pt x="67" y="222"/>
                    <a:pt x="66" y="221"/>
                  </a:cubicBezTo>
                  <a:cubicBezTo>
                    <a:pt x="74" y="225"/>
                    <a:pt x="81" y="229"/>
                    <a:pt x="88" y="235"/>
                  </a:cubicBezTo>
                  <a:cubicBezTo>
                    <a:pt x="87" y="235"/>
                    <a:pt x="86" y="234"/>
                    <a:pt x="86" y="234"/>
                  </a:cubicBezTo>
                  <a:cubicBezTo>
                    <a:pt x="81" y="232"/>
                    <a:pt x="77" y="229"/>
                    <a:pt x="73" y="227"/>
                  </a:cubicBezTo>
                  <a:close/>
                  <a:moveTo>
                    <a:pt x="81" y="225"/>
                  </a:moveTo>
                  <a:cubicBezTo>
                    <a:pt x="82" y="226"/>
                    <a:pt x="84" y="227"/>
                    <a:pt x="85" y="229"/>
                  </a:cubicBezTo>
                  <a:cubicBezTo>
                    <a:pt x="84" y="228"/>
                    <a:pt x="83" y="227"/>
                    <a:pt x="81" y="226"/>
                  </a:cubicBezTo>
                  <a:cubicBezTo>
                    <a:pt x="81" y="226"/>
                    <a:pt x="81" y="226"/>
                    <a:pt x="81" y="225"/>
                  </a:cubicBezTo>
                  <a:close/>
                  <a:moveTo>
                    <a:pt x="82" y="223"/>
                  </a:moveTo>
                  <a:cubicBezTo>
                    <a:pt x="81" y="223"/>
                    <a:pt x="81" y="223"/>
                    <a:pt x="81" y="224"/>
                  </a:cubicBezTo>
                  <a:cubicBezTo>
                    <a:pt x="81" y="224"/>
                    <a:pt x="81" y="223"/>
                    <a:pt x="80" y="223"/>
                  </a:cubicBezTo>
                  <a:cubicBezTo>
                    <a:pt x="79" y="221"/>
                    <a:pt x="78" y="219"/>
                    <a:pt x="77" y="216"/>
                  </a:cubicBezTo>
                  <a:cubicBezTo>
                    <a:pt x="79" y="218"/>
                    <a:pt x="81" y="220"/>
                    <a:pt x="83" y="222"/>
                  </a:cubicBezTo>
                  <a:cubicBezTo>
                    <a:pt x="83" y="222"/>
                    <a:pt x="83" y="222"/>
                    <a:pt x="83" y="223"/>
                  </a:cubicBezTo>
                  <a:cubicBezTo>
                    <a:pt x="86" y="225"/>
                    <a:pt x="89" y="228"/>
                    <a:pt x="93" y="230"/>
                  </a:cubicBezTo>
                  <a:cubicBezTo>
                    <a:pt x="93" y="230"/>
                    <a:pt x="93" y="230"/>
                    <a:pt x="93" y="231"/>
                  </a:cubicBezTo>
                  <a:cubicBezTo>
                    <a:pt x="89" y="229"/>
                    <a:pt x="86" y="226"/>
                    <a:pt x="82" y="223"/>
                  </a:cubicBezTo>
                  <a:close/>
                  <a:moveTo>
                    <a:pt x="98" y="240"/>
                  </a:moveTo>
                  <a:cubicBezTo>
                    <a:pt x="98" y="240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8" y="238"/>
                    <a:pt x="97" y="237"/>
                    <a:pt x="96" y="236"/>
                  </a:cubicBezTo>
                  <a:cubicBezTo>
                    <a:pt x="97" y="237"/>
                    <a:pt x="97" y="237"/>
                    <a:pt x="98" y="237"/>
                  </a:cubicBezTo>
                  <a:cubicBezTo>
                    <a:pt x="98" y="237"/>
                    <a:pt x="98" y="238"/>
                    <a:pt x="98" y="238"/>
                  </a:cubicBezTo>
                  <a:cubicBezTo>
                    <a:pt x="100" y="239"/>
                    <a:pt x="102" y="240"/>
                    <a:pt x="104" y="241"/>
                  </a:cubicBezTo>
                  <a:cubicBezTo>
                    <a:pt x="102" y="241"/>
                    <a:pt x="101" y="241"/>
                    <a:pt x="99" y="241"/>
                  </a:cubicBezTo>
                  <a:cubicBezTo>
                    <a:pt x="97" y="239"/>
                    <a:pt x="95" y="238"/>
                    <a:pt x="93" y="237"/>
                  </a:cubicBezTo>
                  <a:cubicBezTo>
                    <a:pt x="91" y="236"/>
                    <a:pt x="90" y="235"/>
                    <a:pt x="89" y="234"/>
                  </a:cubicBezTo>
                  <a:cubicBezTo>
                    <a:pt x="92" y="236"/>
                    <a:pt x="95" y="238"/>
                    <a:pt x="98" y="240"/>
                  </a:cubicBezTo>
                  <a:close/>
                  <a:moveTo>
                    <a:pt x="96" y="243"/>
                  </a:moveTo>
                  <a:cubicBezTo>
                    <a:pt x="99" y="244"/>
                    <a:pt x="102" y="244"/>
                    <a:pt x="105" y="244"/>
                  </a:cubicBezTo>
                  <a:cubicBezTo>
                    <a:pt x="107" y="245"/>
                    <a:pt x="109" y="245"/>
                    <a:pt x="112" y="246"/>
                  </a:cubicBezTo>
                  <a:cubicBezTo>
                    <a:pt x="109" y="246"/>
                    <a:pt x="107" y="246"/>
                    <a:pt x="104" y="246"/>
                  </a:cubicBezTo>
                  <a:cubicBezTo>
                    <a:pt x="101" y="245"/>
                    <a:pt x="99" y="244"/>
                    <a:pt x="96" y="244"/>
                  </a:cubicBezTo>
                  <a:cubicBezTo>
                    <a:pt x="96" y="244"/>
                    <a:pt x="96" y="243"/>
                    <a:pt x="96" y="243"/>
                  </a:cubicBezTo>
                  <a:close/>
                  <a:moveTo>
                    <a:pt x="109" y="242"/>
                  </a:moveTo>
                  <a:cubicBezTo>
                    <a:pt x="106" y="241"/>
                    <a:pt x="104" y="240"/>
                    <a:pt x="101" y="238"/>
                  </a:cubicBezTo>
                  <a:cubicBezTo>
                    <a:pt x="104" y="239"/>
                    <a:pt x="106" y="239"/>
                    <a:pt x="108" y="239"/>
                  </a:cubicBezTo>
                  <a:cubicBezTo>
                    <a:pt x="110" y="241"/>
                    <a:pt x="113" y="242"/>
                    <a:pt x="115" y="243"/>
                  </a:cubicBezTo>
                  <a:cubicBezTo>
                    <a:pt x="113" y="243"/>
                    <a:pt x="111" y="243"/>
                    <a:pt x="109" y="242"/>
                  </a:cubicBezTo>
                  <a:close/>
                  <a:moveTo>
                    <a:pt x="122" y="241"/>
                  </a:moveTo>
                  <a:cubicBezTo>
                    <a:pt x="122" y="241"/>
                    <a:pt x="122" y="240"/>
                    <a:pt x="122" y="240"/>
                  </a:cubicBezTo>
                  <a:cubicBezTo>
                    <a:pt x="122" y="240"/>
                    <a:pt x="122" y="240"/>
                    <a:pt x="122" y="240"/>
                  </a:cubicBezTo>
                  <a:cubicBezTo>
                    <a:pt x="123" y="240"/>
                    <a:pt x="124" y="241"/>
                    <a:pt x="125" y="241"/>
                  </a:cubicBezTo>
                  <a:cubicBezTo>
                    <a:pt x="126" y="241"/>
                    <a:pt x="127" y="240"/>
                    <a:pt x="126" y="240"/>
                  </a:cubicBezTo>
                  <a:cubicBezTo>
                    <a:pt x="126" y="240"/>
                    <a:pt x="126" y="240"/>
                    <a:pt x="126" y="240"/>
                  </a:cubicBezTo>
                  <a:cubicBezTo>
                    <a:pt x="129" y="240"/>
                    <a:pt x="131" y="239"/>
                    <a:pt x="134" y="239"/>
                  </a:cubicBezTo>
                  <a:cubicBezTo>
                    <a:pt x="131" y="240"/>
                    <a:pt x="127" y="241"/>
                    <a:pt x="124" y="242"/>
                  </a:cubicBezTo>
                  <a:cubicBezTo>
                    <a:pt x="123" y="242"/>
                    <a:pt x="122" y="241"/>
                    <a:pt x="122" y="241"/>
                  </a:cubicBezTo>
                  <a:close/>
                  <a:moveTo>
                    <a:pt x="127" y="244"/>
                  </a:moveTo>
                  <a:cubicBezTo>
                    <a:pt x="129" y="244"/>
                    <a:pt x="131" y="244"/>
                    <a:pt x="133" y="244"/>
                  </a:cubicBezTo>
                  <a:cubicBezTo>
                    <a:pt x="131" y="244"/>
                    <a:pt x="129" y="244"/>
                    <a:pt x="127" y="245"/>
                  </a:cubicBezTo>
                  <a:cubicBezTo>
                    <a:pt x="127" y="244"/>
                    <a:pt x="127" y="244"/>
                    <a:pt x="127" y="244"/>
                  </a:cubicBezTo>
                  <a:close/>
                  <a:moveTo>
                    <a:pt x="127" y="243"/>
                  </a:moveTo>
                  <a:cubicBezTo>
                    <a:pt x="136" y="240"/>
                    <a:pt x="146" y="238"/>
                    <a:pt x="155" y="237"/>
                  </a:cubicBezTo>
                  <a:cubicBezTo>
                    <a:pt x="155" y="237"/>
                    <a:pt x="155" y="237"/>
                    <a:pt x="155" y="237"/>
                  </a:cubicBezTo>
                  <a:cubicBezTo>
                    <a:pt x="146" y="239"/>
                    <a:pt x="137" y="242"/>
                    <a:pt x="127" y="243"/>
                  </a:cubicBezTo>
                  <a:close/>
                  <a:moveTo>
                    <a:pt x="140" y="245"/>
                  </a:moveTo>
                  <a:cubicBezTo>
                    <a:pt x="143" y="245"/>
                    <a:pt x="145" y="245"/>
                    <a:pt x="148" y="244"/>
                  </a:cubicBezTo>
                  <a:cubicBezTo>
                    <a:pt x="150" y="244"/>
                    <a:pt x="153" y="244"/>
                    <a:pt x="155" y="243"/>
                  </a:cubicBezTo>
                  <a:cubicBezTo>
                    <a:pt x="152" y="244"/>
                    <a:pt x="149" y="245"/>
                    <a:pt x="146" y="245"/>
                  </a:cubicBezTo>
                  <a:cubicBezTo>
                    <a:pt x="144" y="245"/>
                    <a:pt x="142" y="246"/>
                    <a:pt x="140" y="246"/>
                  </a:cubicBezTo>
                  <a:cubicBezTo>
                    <a:pt x="139" y="246"/>
                    <a:pt x="138" y="246"/>
                    <a:pt x="136" y="246"/>
                  </a:cubicBezTo>
                  <a:cubicBezTo>
                    <a:pt x="138" y="246"/>
                    <a:pt x="139" y="246"/>
                    <a:pt x="140" y="245"/>
                  </a:cubicBezTo>
                  <a:close/>
                  <a:moveTo>
                    <a:pt x="147" y="243"/>
                  </a:moveTo>
                  <a:cubicBezTo>
                    <a:pt x="146" y="243"/>
                    <a:pt x="144" y="243"/>
                    <a:pt x="142" y="243"/>
                  </a:cubicBezTo>
                  <a:cubicBezTo>
                    <a:pt x="150" y="242"/>
                    <a:pt x="157" y="240"/>
                    <a:pt x="164" y="237"/>
                  </a:cubicBezTo>
                  <a:cubicBezTo>
                    <a:pt x="165" y="237"/>
                    <a:pt x="165" y="236"/>
                    <a:pt x="165" y="236"/>
                  </a:cubicBezTo>
                  <a:cubicBezTo>
                    <a:pt x="165" y="236"/>
                    <a:pt x="165" y="236"/>
                    <a:pt x="165" y="236"/>
                  </a:cubicBezTo>
                  <a:cubicBezTo>
                    <a:pt x="165" y="236"/>
                    <a:pt x="166" y="236"/>
                    <a:pt x="166" y="236"/>
                  </a:cubicBezTo>
                  <a:cubicBezTo>
                    <a:pt x="169" y="236"/>
                    <a:pt x="172" y="235"/>
                    <a:pt x="175" y="234"/>
                  </a:cubicBezTo>
                  <a:cubicBezTo>
                    <a:pt x="175" y="234"/>
                    <a:pt x="174" y="234"/>
                    <a:pt x="174" y="234"/>
                  </a:cubicBezTo>
                  <a:cubicBezTo>
                    <a:pt x="174" y="235"/>
                    <a:pt x="174" y="235"/>
                    <a:pt x="174" y="235"/>
                  </a:cubicBezTo>
                  <a:cubicBezTo>
                    <a:pt x="169" y="237"/>
                    <a:pt x="164" y="239"/>
                    <a:pt x="160" y="242"/>
                  </a:cubicBezTo>
                  <a:cubicBezTo>
                    <a:pt x="160" y="242"/>
                    <a:pt x="159" y="242"/>
                    <a:pt x="159" y="242"/>
                  </a:cubicBezTo>
                  <a:cubicBezTo>
                    <a:pt x="155" y="242"/>
                    <a:pt x="151" y="242"/>
                    <a:pt x="147" y="243"/>
                  </a:cubicBezTo>
                  <a:close/>
                  <a:moveTo>
                    <a:pt x="168" y="234"/>
                  </a:moveTo>
                  <a:cubicBezTo>
                    <a:pt x="168" y="234"/>
                    <a:pt x="168" y="233"/>
                    <a:pt x="169" y="233"/>
                  </a:cubicBezTo>
                  <a:cubicBezTo>
                    <a:pt x="172" y="231"/>
                    <a:pt x="175" y="229"/>
                    <a:pt x="178" y="226"/>
                  </a:cubicBezTo>
                  <a:cubicBezTo>
                    <a:pt x="182" y="224"/>
                    <a:pt x="186" y="221"/>
                    <a:pt x="190" y="218"/>
                  </a:cubicBezTo>
                  <a:cubicBezTo>
                    <a:pt x="188" y="220"/>
                    <a:pt x="186" y="223"/>
                    <a:pt x="184" y="225"/>
                  </a:cubicBezTo>
                  <a:cubicBezTo>
                    <a:pt x="184" y="225"/>
                    <a:pt x="184" y="225"/>
                    <a:pt x="184" y="225"/>
                  </a:cubicBezTo>
                  <a:cubicBezTo>
                    <a:pt x="183" y="226"/>
                    <a:pt x="182" y="227"/>
                    <a:pt x="181" y="228"/>
                  </a:cubicBezTo>
                  <a:cubicBezTo>
                    <a:pt x="181" y="228"/>
                    <a:pt x="181" y="228"/>
                    <a:pt x="181" y="229"/>
                  </a:cubicBezTo>
                  <a:cubicBezTo>
                    <a:pt x="180" y="229"/>
                    <a:pt x="180" y="229"/>
                    <a:pt x="180" y="230"/>
                  </a:cubicBezTo>
                  <a:cubicBezTo>
                    <a:pt x="176" y="232"/>
                    <a:pt x="172" y="233"/>
                    <a:pt x="168" y="234"/>
                  </a:cubicBezTo>
                  <a:close/>
                  <a:moveTo>
                    <a:pt x="198" y="221"/>
                  </a:moveTo>
                  <a:cubicBezTo>
                    <a:pt x="198" y="221"/>
                    <a:pt x="199" y="220"/>
                    <a:pt x="199" y="220"/>
                  </a:cubicBezTo>
                  <a:cubicBezTo>
                    <a:pt x="199" y="220"/>
                    <a:pt x="199" y="220"/>
                    <a:pt x="199" y="221"/>
                  </a:cubicBezTo>
                  <a:cubicBezTo>
                    <a:pt x="198" y="221"/>
                    <a:pt x="197" y="222"/>
                    <a:pt x="196" y="223"/>
                  </a:cubicBezTo>
                  <a:cubicBezTo>
                    <a:pt x="196" y="223"/>
                    <a:pt x="196" y="223"/>
                    <a:pt x="196" y="223"/>
                  </a:cubicBezTo>
                  <a:cubicBezTo>
                    <a:pt x="196" y="222"/>
                    <a:pt x="197" y="222"/>
                    <a:pt x="198" y="221"/>
                  </a:cubicBezTo>
                  <a:close/>
                  <a:moveTo>
                    <a:pt x="192" y="219"/>
                  </a:moveTo>
                  <a:cubicBezTo>
                    <a:pt x="193" y="218"/>
                    <a:pt x="193" y="218"/>
                    <a:pt x="194" y="217"/>
                  </a:cubicBezTo>
                  <a:cubicBezTo>
                    <a:pt x="196" y="215"/>
                    <a:pt x="198" y="214"/>
                    <a:pt x="200" y="212"/>
                  </a:cubicBezTo>
                  <a:cubicBezTo>
                    <a:pt x="197" y="214"/>
                    <a:pt x="195" y="217"/>
                    <a:pt x="192" y="219"/>
                  </a:cubicBezTo>
                  <a:close/>
                  <a:moveTo>
                    <a:pt x="229" y="185"/>
                  </a:moveTo>
                  <a:cubicBezTo>
                    <a:pt x="231" y="183"/>
                    <a:pt x="232" y="181"/>
                    <a:pt x="233" y="179"/>
                  </a:cubicBezTo>
                  <a:cubicBezTo>
                    <a:pt x="234" y="177"/>
                    <a:pt x="235" y="175"/>
                    <a:pt x="237" y="172"/>
                  </a:cubicBezTo>
                  <a:cubicBezTo>
                    <a:pt x="237" y="172"/>
                    <a:pt x="237" y="172"/>
                    <a:pt x="237" y="172"/>
                  </a:cubicBezTo>
                  <a:cubicBezTo>
                    <a:pt x="236" y="174"/>
                    <a:pt x="236" y="176"/>
                    <a:pt x="235" y="177"/>
                  </a:cubicBezTo>
                  <a:cubicBezTo>
                    <a:pt x="235" y="178"/>
                    <a:pt x="234" y="179"/>
                    <a:pt x="234" y="180"/>
                  </a:cubicBezTo>
                  <a:cubicBezTo>
                    <a:pt x="232" y="183"/>
                    <a:pt x="230" y="185"/>
                    <a:pt x="228" y="188"/>
                  </a:cubicBezTo>
                  <a:cubicBezTo>
                    <a:pt x="229" y="187"/>
                    <a:pt x="229" y="186"/>
                    <a:pt x="229" y="185"/>
                  </a:cubicBezTo>
                  <a:close/>
                  <a:moveTo>
                    <a:pt x="233" y="152"/>
                  </a:moveTo>
                  <a:cubicBezTo>
                    <a:pt x="234" y="142"/>
                    <a:pt x="235" y="131"/>
                    <a:pt x="236" y="120"/>
                  </a:cubicBezTo>
                  <a:cubicBezTo>
                    <a:pt x="236" y="120"/>
                    <a:pt x="236" y="120"/>
                    <a:pt x="237" y="120"/>
                  </a:cubicBezTo>
                  <a:cubicBezTo>
                    <a:pt x="237" y="121"/>
                    <a:pt x="237" y="122"/>
                    <a:pt x="237" y="122"/>
                  </a:cubicBezTo>
                  <a:cubicBezTo>
                    <a:pt x="237" y="123"/>
                    <a:pt x="237" y="124"/>
                    <a:pt x="237" y="125"/>
                  </a:cubicBezTo>
                  <a:cubicBezTo>
                    <a:pt x="237" y="134"/>
                    <a:pt x="235" y="143"/>
                    <a:pt x="233" y="152"/>
                  </a:cubicBezTo>
                  <a:close/>
                  <a:moveTo>
                    <a:pt x="237" y="112"/>
                  </a:moveTo>
                  <a:cubicBezTo>
                    <a:pt x="237" y="112"/>
                    <a:pt x="237" y="111"/>
                    <a:pt x="237" y="110"/>
                  </a:cubicBezTo>
                  <a:cubicBezTo>
                    <a:pt x="237" y="112"/>
                    <a:pt x="238" y="113"/>
                    <a:pt x="238" y="115"/>
                  </a:cubicBezTo>
                  <a:cubicBezTo>
                    <a:pt x="238" y="115"/>
                    <a:pt x="238" y="116"/>
                    <a:pt x="238" y="117"/>
                  </a:cubicBezTo>
                  <a:cubicBezTo>
                    <a:pt x="238" y="115"/>
                    <a:pt x="237" y="114"/>
                    <a:pt x="237" y="112"/>
                  </a:cubicBezTo>
                  <a:close/>
                  <a:moveTo>
                    <a:pt x="236" y="94"/>
                  </a:moveTo>
                  <a:cubicBezTo>
                    <a:pt x="237" y="98"/>
                    <a:pt x="238" y="101"/>
                    <a:pt x="239" y="105"/>
                  </a:cubicBezTo>
                  <a:cubicBezTo>
                    <a:pt x="239" y="104"/>
                    <a:pt x="239" y="103"/>
                    <a:pt x="238" y="103"/>
                  </a:cubicBezTo>
                  <a:cubicBezTo>
                    <a:pt x="238" y="100"/>
                    <a:pt x="237" y="97"/>
                    <a:pt x="236" y="94"/>
                  </a:cubicBezTo>
                  <a:close/>
                  <a:moveTo>
                    <a:pt x="239" y="156"/>
                  </a:moveTo>
                  <a:cubicBezTo>
                    <a:pt x="239" y="156"/>
                    <a:pt x="239" y="155"/>
                    <a:pt x="240" y="155"/>
                  </a:cubicBezTo>
                  <a:cubicBezTo>
                    <a:pt x="240" y="156"/>
                    <a:pt x="239" y="157"/>
                    <a:pt x="239" y="158"/>
                  </a:cubicBezTo>
                  <a:cubicBezTo>
                    <a:pt x="239" y="158"/>
                    <a:pt x="239" y="159"/>
                    <a:pt x="238" y="160"/>
                  </a:cubicBezTo>
                  <a:cubicBezTo>
                    <a:pt x="239" y="158"/>
                    <a:pt x="239" y="157"/>
                    <a:pt x="239" y="156"/>
                  </a:cubicBezTo>
                  <a:close/>
                  <a:moveTo>
                    <a:pt x="239" y="153"/>
                  </a:moveTo>
                  <a:cubicBezTo>
                    <a:pt x="239" y="151"/>
                    <a:pt x="239" y="150"/>
                    <a:pt x="240" y="148"/>
                  </a:cubicBezTo>
                  <a:cubicBezTo>
                    <a:pt x="241" y="140"/>
                    <a:pt x="241" y="132"/>
                    <a:pt x="241" y="124"/>
                  </a:cubicBezTo>
                  <a:cubicBezTo>
                    <a:pt x="241" y="124"/>
                    <a:pt x="242" y="125"/>
                    <a:pt x="242" y="126"/>
                  </a:cubicBezTo>
                  <a:cubicBezTo>
                    <a:pt x="242" y="127"/>
                    <a:pt x="243" y="127"/>
                    <a:pt x="243" y="127"/>
                  </a:cubicBezTo>
                  <a:cubicBezTo>
                    <a:pt x="243" y="127"/>
                    <a:pt x="243" y="127"/>
                    <a:pt x="243" y="127"/>
                  </a:cubicBezTo>
                  <a:cubicBezTo>
                    <a:pt x="243" y="127"/>
                    <a:pt x="243" y="127"/>
                    <a:pt x="243" y="127"/>
                  </a:cubicBezTo>
                  <a:cubicBezTo>
                    <a:pt x="243" y="136"/>
                    <a:pt x="242" y="144"/>
                    <a:pt x="240" y="153"/>
                  </a:cubicBezTo>
                  <a:cubicBezTo>
                    <a:pt x="240" y="153"/>
                    <a:pt x="240" y="153"/>
                    <a:pt x="240" y="153"/>
                  </a:cubicBezTo>
                  <a:cubicBezTo>
                    <a:pt x="240" y="153"/>
                    <a:pt x="239" y="153"/>
                    <a:pt x="239" y="153"/>
                  </a:cubicBezTo>
                  <a:close/>
                  <a:moveTo>
                    <a:pt x="244" y="139"/>
                  </a:moveTo>
                  <a:cubicBezTo>
                    <a:pt x="245" y="141"/>
                    <a:pt x="245" y="143"/>
                    <a:pt x="245" y="145"/>
                  </a:cubicBezTo>
                  <a:cubicBezTo>
                    <a:pt x="245" y="146"/>
                    <a:pt x="245" y="147"/>
                    <a:pt x="244" y="148"/>
                  </a:cubicBezTo>
                  <a:cubicBezTo>
                    <a:pt x="244" y="148"/>
                    <a:pt x="244" y="148"/>
                    <a:pt x="244" y="148"/>
                  </a:cubicBezTo>
                  <a:cubicBezTo>
                    <a:pt x="244" y="150"/>
                    <a:pt x="243" y="151"/>
                    <a:pt x="243" y="153"/>
                  </a:cubicBezTo>
                  <a:cubicBezTo>
                    <a:pt x="243" y="155"/>
                    <a:pt x="242" y="156"/>
                    <a:pt x="242" y="158"/>
                  </a:cubicBezTo>
                  <a:cubicBezTo>
                    <a:pt x="243" y="152"/>
                    <a:pt x="244" y="145"/>
                    <a:pt x="244" y="139"/>
                  </a:cubicBezTo>
                  <a:close/>
                  <a:moveTo>
                    <a:pt x="245" y="135"/>
                  </a:moveTo>
                  <a:cubicBezTo>
                    <a:pt x="245" y="132"/>
                    <a:pt x="245" y="129"/>
                    <a:pt x="245" y="126"/>
                  </a:cubicBezTo>
                  <a:cubicBezTo>
                    <a:pt x="245" y="126"/>
                    <a:pt x="245" y="126"/>
                    <a:pt x="245" y="127"/>
                  </a:cubicBezTo>
                  <a:cubicBezTo>
                    <a:pt x="245" y="127"/>
                    <a:pt x="245" y="127"/>
                    <a:pt x="246" y="127"/>
                  </a:cubicBezTo>
                  <a:cubicBezTo>
                    <a:pt x="246" y="131"/>
                    <a:pt x="246" y="135"/>
                    <a:pt x="246" y="140"/>
                  </a:cubicBezTo>
                  <a:cubicBezTo>
                    <a:pt x="246" y="138"/>
                    <a:pt x="245" y="137"/>
                    <a:pt x="245" y="136"/>
                  </a:cubicBezTo>
                  <a:cubicBezTo>
                    <a:pt x="245" y="135"/>
                    <a:pt x="245" y="135"/>
                    <a:pt x="245" y="135"/>
                  </a:cubicBezTo>
                  <a:close/>
                  <a:moveTo>
                    <a:pt x="245" y="95"/>
                  </a:moveTo>
                  <a:cubicBezTo>
                    <a:pt x="247" y="99"/>
                    <a:pt x="248" y="103"/>
                    <a:pt x="248" y="107"/>
                  </a:cubicBezTo>
                  <a:cubicBezTo>
                    <a:pt x="248" y="103"/>
                    <a:pt x="246" y="99"/>
                    <a:pt x="245" y="95"/>
                  </a:cubicBezTo>
                  <a:close/>
                  <a:moveTo>
                    <a:pt x="247" y="129"/>
                  </a:moveTo>
                  <a:cubicBezTo>
                    <a:pt x="247" y="129"/>
                    <a:pt x="247" y="129"/>
                    <a:pt x="248" y="128"/>
                  </a:cubicBezTo>
                  <a:cubicBezTo>
                    <a:pt x="247" y="130"/>
                    <a:pt x="247" y="132"/>
                    <a:pt x="247" y="133"/>
                  </a:cubicBezTo>
                  <a:cubicBezTo>
                    <a:pt x="247" y="132"/>
                    <a:pt x="247" y="130"/>
                    <a:pt x="247" y="129"/>
                  </a:cubicBezTo>
                  <a:close/>
                  <a:moveTo>
                    <a:pt x="247" y="123"/>
                  </a:moveTo>
                  <a:cubicBezTo>
                    <a:pt x="247" y="120"/>
                    <a:pt x="247" y="116"/>
                    <a:pt x="247" y="112"/>
                  </a:cubicBezTo>
                  <a:cubicBezTo>
                    <a:pt x="248" y="114"/>
                    <a:pt x="248" y="117"/>
                    <a:pt x="249" y="119"/>
                  </a:cubicBezTo>
                  <a:cubicBezTo>
                    <a:pt x="248" y="122"/>
                    <a:pt x="248" y="125"/>
                    <a:pt x="248" y="127"/>
                  </a:cubicBezTo>
                  <a:cubicBezTo>
                    <a:pt x="248" y="126"/>
                    <a:pt x="247" y="125"/>
                    <a:pt x="247" y="123"/>
                  </a:cubicBezTo>
                  <a:close/>
                  <a:moveTo>
                    <a:pt x="225" y="50"/>
                  </a:moveTo>
                  <a:cubicBezTo>
                    <a:pt x="223" y="47"/>
                    <a:pt x="220" y="45"/>
                    <a:pt x="218" y="42"/>
                  </a:cubicBezTo>
                  <a:cubicBezTo>
                    <a:pt x="218" y="42"/>
                    <a:pt x="217" y="42"/>
                    <a:pt x="217" y="43"/>
                  </a:cubicBezTo>
                  <a:cubicBezTo>
                    <a:pt x="216" y="41"/>
                    <a:pt x="215" y="40"/>
                    <a:pt x="213" y="39"/>
                  </a:cubicBezTo>
                  <a:cubicBezTo>
                    <a:pt x="213" y="38"/>
                    <a:pt x="212" y="39"/>
                    <a:pt x="212" y="39"/>
                  </a:cubicBezTo>
                  <a:cubicBezTo>
                    <a:pt x="211" y="39"/>
                    <a:pt x="211" y="38"/>
                    <a:pt x="211" y="38"/>
                  </a:cubicBezTo>
                  <a:cubicBezTo>
                    <a:pt x="211" y="38"/>
                    <a:pt x="211" y="37"/>
                    <a:pt x="211" y="37"/>
                  </a:cubicBezTo>
                  <a:cubicBezTo>
                    <a:pt x="210" y="36"/>
                    <a:pt x="208" y="34"/>
                    <a:pt x="207" y="33"/>
                  </a:cubicBezTo>
                  <a:cubicBezTo>
                    <a:pt x="204" y="29"/>
                    <a:pt x="200" y="26"/>
                    <a:pt x="195" y="24"/>
                  </a:cubicBezTo>
                  <a:cubicBezTo>
                    <a:pt x="190" y="20"/>
                    <a:pt x="184" y="17"/>
                    <a:pt x="179" y="13"/>
                  </a:cubicBezTo>
                  <a:cubicBezTo>
                    <a:pt x="192" y="19"/>
                    <a:pt x="204" y="28"/>
                    <a:pt x="215" y="38"/>
                  </a:cubicBezTo>
                  <a:cubicBezTo>
                    <a:pt x="219" y="42"/>
                    <a:pt x="222" y="46"/>
                    <a:pt x="225" y="50"/>
                  </a:cubicBezTo>
                  <a:close/>
                  <a:moveTo>
                    <a:pt x="178" y="13"/>
                  </a:moveTo>
                  <a:cubicBezTo>
                    <a:pt x="178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6" y="13"/>
                  </a:cubicBezTo>
                  <a:cubicBezTo>
                    <a:pt x="176" y="12"/>
                    <a:pt x="175" y="12"/>
                    <a:pt x="175" y="12"/>
                  </a:cubicBezTo>
                  <a:cubicBezTo>
                    <a:pt x="174" y="12"/>
                    <a:pt x="174" y="11"/>
                    <a:pt x="173" y="11"/>
                  </a:cubicBezTo>
                  <a:cubicBezTo>
                    <a:pt x="175" y="11"/>
                    <a:pt x="176" y="12"/>
                    <a:pt x="178" y="13"/>
                  </a:cubicBezTo>
                  <a:close/>
                  <a:moveTo>
                    <a:pt x="128" y="2"/>
                  </a:moveTo>
                  <a:cubicBezTo>
                    <a:pt x="124" y="2"/>
                    <a:pt x="120" y="2"/>
                    <a:pt x="116" y="3"/>
                  </a:cubicBezTo>
                  <a:cubicBezTo>
                    <a:pt x="114" y="3"/>
                    <a:pt x="112" y="3"/>
                    <a:pt x="110" y="3"/>
                  </a:cubicBezTo>
                  <a:cubicBezTo>
                    <a:pt x="116" y="2"/>
                    <a:pt x="121" y="2"/>
                    <a:pt x="126" y="2"/>
                  </a:cubicBezTo>
                  <a:cubicBezTo>
                    <a:pt x="127" y="2"/>
                    <a:pt x="127" y="2"/>
                    <a:pt x="128" y="2"/>
                  </a:cubicBezTo>
                  <a:close/>
                  <a:moveTo>
                    <a:pt x="8" y="87"/>
                  </a:moveTo>
                  <a:cubicBezTo>
                    <a:pt x="9" y="86"/>
                    <a:pt x="10" y="84"/>
                    <a:pt x="11" y="83"/>
                  </a:cubicBezTo>
                  <a:cubicBezTo>
                    <a:pt x="13" y="82"/>
                    <a:pt x="14" y="81"/>
                    <a:pt x="15" y="79"/>
                  </a:cubicBezTo>
                  <a:cubicBezTo>
                    <a:pt x="16" y="79"/>
                    <a:pt x="15" y="79"/>
                    <a:pt x="15" y="79"/>
                  </a:cubicBezTo>
                  <a:cubicBezTo>
                    <a:pt x="14" y="79"/>
                    <a:pt x="14" y="80"/>
                    <a:pt x="13" y="81"/>
                  </a:cubicBezTo>
                  <a:cubicBezTo>
                    <a:pt x="12" y="81"/>
                    <a:pt x="12" y="82"/>
                    <a:pt x="12" y="82"/>
                  </a:cubicBezTo>
                  <a:cubicBezTo>
                    <a:pt x="14" y="78"/>
                    <a:pt x="17" y="75"/>
                    <a:pt x="19" y="71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19" y="73"/>
                    <a:pt x="19" y="74"/>
                    <a:pt x="18" y="75"/>
                  </a:cubicBezTo>
                  <a:cubicBezTo>
                    <a:pt x="17" y="77"/>
                    <a:pt x="17" y="78"/>
                    <a:pt x="16" y="79"/>
                  </a:cubicBezTo>
                  <a:cubicBezTo>
                    <a:pt x="13" y="83"/>
                    <a:pt x="10" y="87"/>
                    <a:pt x="7" y="92"/>
                  </a:cubicBezTo>
                  <a:cubicBezTo>
                    <a:pt x="7" y="90"/>
                    <a:pt x="8" y="89"/>
                    <a:pt x="8" y="87"/>
                  </a:cubicBezTo>
                  <a:close/>
                  <a:moveTo>
                    <a:pt x="8" y="166"/>
                  </a:moveTo>
                  <a:cubicBezTo>
                    <a:pt x="9" y="168"/>
                    <a:pt x="10" y="170"/>
                    <a:pt x="11" y="173"/>
                  </a:cubicBezTo>
                  <a:cubicBezTo>
                    <a:pt x="11" y="173"/>
                    <a:pt x="11" y="173"/>
                    <a:pt x="11" y="173"/>
                  </a:cubicBezTo>
                  <a:cubicBezTo>
                    <a:pt x="12" y="173"/>
                    <a:pt x="12" y="173"/>
                    <a:pt x="12" y="173"/>
                  </a:cubicBezTo>
                  <a:cubicBezTo>
                    <a:pt x="13" y="177"/>
                    <a:pt x="15" y="181"/>
                    <a:pt x="17" y="184"/>
                  </a:cubicBezTo>
                  <a:cubicBezTo>
                    <a:pt x="16" y="183"/>
                    <a:pt x="15" y="182"/>
                    <a:pt x="14" y="180"/>
                  </a:cubicBezTo>
                  <a:cubicBezTo>
                    <a:pt x="11" y="176"/>
                    <a:pt x="9" y="171"/>
                    <a:pt x="8" y="166"/>
                  </a:cubicBezTo>
                  <a:close/>
                  <a:moveTo>
                    <a:pt x="17" y="188"/>
                  </a:moveTo>
                  <a:cubicBezTo>
                    <a:pt x="19" y="189"/>
                    <a:pt x="20" y="191"/>
                    <a:pt x="21" y="192"/>
                  </a:cubicBezTo>
                  <a:cubicBezTo>
                    <a:pt x="21" y="192"/>
                    <a:pt x="21" y="192"/>
                    <a:pt x="21" y="192"/>
                  </a:cubicBezTo>
                  <a:cubicBezTo>
                    <a:pt x="22" y="193"/>
                    <a:pt x="23" y="194"/>
                    <a:pt x="23" y="195"/>
                  </a:cubicBezTo>
                  <a:cubicBezTo>
                    <a:pt x="24" y="195"/>
                    <a:pt x="24" y="195"/>
                    <a:pt x="24" y="195"/>
                  </a:cubicBezTo>
                  <a:cubicBezTo>
                    <a:pt x="24" y="195"/>
                    <a:pt x="24" y="195"/>
                    <a:pt x="24" y="196"/>
                  </a:cubicBezTo>
                  <a:cubicBezTo>
                    <a:pt x="24" y="196"/>
                    <a:pt x="25" y="197"/>
                    <a:pt x="25" y="197"/>
                  </a:cubicBezTo>
                  <a:cubicBezTo>
                    <a:pt x="28" y="200"/>
                    <a:pt x="30" y="203"/>
                    <a:pt x="33" y="206"/>
                  </a:cubicBezTo>
                  <a:cubicBezTo>
                    <a:pt x="32" y="206"/>
                    <a:pt x="32" y="207"/>
                    <a:pt x="32" y="207"/>
                  </a:cubicBezTo>
                  <a:cubicBezTo>
                    <a:pt x="33" y="209"/>
                    <a:pt x="35" y="210"/>
                    <a:pt x="36" y="211"/>
                  </a:cubicBezTo>
                  <a:cubicBezTo>
                    <a:pt x="36" y="211"/>
                    <a:pt x="36" y="211"/>
                    <a:pt x="36" y="212"/>
                  </a:cubicBezTo>
                  <a:cubicBezTo>
                    <a:pt x="40" y="216"/>
                    <a:pt x="43" y="220"/>
                    <a:pt x="47" y="223"/>
                  </a:cubicBezTo>
                  <a:cubicBezTo>
                    <a:pt x="44" y="221"/>
                    <a:pt x="41" y="218"/>
                    <a:pt x="38" y="215"/>
                  </a:cubicBezTo>
                  <a:cubicBezTo>
                    <a:pt x="30" y="207"/>
                    <a:pt x="23" y="198"/>
                    <a:pt x="17" y="188"/>
                  </a:cubicBezTo>
                  <a:close/>
                  <a:moveTo>
                    <a:pt x="94" y="245"/>
                  </a:moveTo>
                  <a:cubicBezTo>
                    <a:pt x="95" y="246"/>
                    <a:pt x="96" y="246"/>
                    <a:pt x="97" y="246"/>
                  </a:cubicBezTo>
                  <a:cubicBezTo>
                    <a:pt x="97" y="246"/>
                    <a:pt x="97" y="247"/>
                    <a:pt x="97" y="247"/>
                  </a:cubicBezTo>
                  <a:cubicBezTo>
                    <a:pt x="100" y="248"/>
                    <a:pt x="102" y="248"/>
                    <a:pt x="105" y="249"/>
                  </a:cubicBezTo>
                  <a:cubicBezTo>
                    <a:pt x="105" y="249"/>
                    <a:pt x="105" y="249"/>
                    <a:pt x="105" y="248"/>
                  </a:cubicBezTo>
                  <a:cubicBezTo>
                    <a:pt x="109" y="249"/>
                    <a:pt x="112" y="249"/>
                    <a:pt x="116" y="249"/>
                  </a:cubicBezTo>
                  <a:cubicBezTo>
                    <a:pt x="115" y="250"/>
                    <a:pt x="116" y="250"/>
                    <a:pt x="116" y="250"/>
                  </a:cubicBezTo>
                  <a:cubicBezTo>
                    <a:pt x="119" y="251"/>
                    <a:pt x="121" y="251"/>
                    <a:pt x="123" y="251"/>
                  </a:cubicBezTo>
                  <a:cubicBezTo>
                    <a:pt x="111" y="251"/>
                    <a:pt x="99" y="249"/>
                    <a:pt x="88" y="245"/>
                  </a:cubicBezTo>
                  <a:cubicBezTo>
                    <a:pt x="90" y="245"/>
                    <a:pt x="92" y="245"/>
                    <a:pt x="94" y="245"/>
                  </a:cubicBezTo>
                  <a:close/>
                  <a:moveTo>
                    <a:pt x="135" y="251"/>
                  </a:moveTo>
                  <a:cubicBezTo>
                    <a:pt x="140" y="250"/>
                    <a:pt x="145" y="249"/>
                    <a:pt x="150" y="248"/>
                  </a:cubicBezTo>
                  <a:cubicBezTo>
                    <a:pt x="151" y="248"/>
                    <a:pt x="150" y="247"/>
                    <a:pt x="150" y="247"/>
                  </a:cubicBezTo>
                  <a:cubicBezTo>
                    <a:pt x="142" y="249"/>
                    <a:pt x="134" y="250"/>
                    <a:pt x="127" y="250"/>
                  </a:cubicBezTo>
                  <a:cubicBezTo>
                    <a:pt x="127" y="250"/>
                    <a:pt x="126" y="249"/>
                    <a:pt x="126" y="249"/>
                  </a:cubicBezTo>
                  <a:cubicBezTo>
                    <a:pt x="120" y="248"/>
                    <a:pt x="114" y="248"/>
                    <a:pt x="108" y="248"/>
                  </a:cubicBezTo>
                  <a:cubicBezTo>
                    <a:pt x="108" y="247"/>
                    <a:pt x="108" y="247"/>
                    <a:pt x="108" y="247"/>
                  </a:cubicBezTo>
                  <a:cubicBezTo>
                    <a:pt x="110" y="247"/>
                    <a:pt x="113" y="247"/>
                    <a:pt x="115" y="247"/>
                  </a:cubicBezTo>
                  <a:cubicBezTo>
                    <a:pt x="115" y="247"/>
                    <a:pt x="115" y="247"/>
                    <a:pt x="115" y="246"/>
                  </a:cubicBezTo>
                  <a:cubicBezTo>
                    <a:pt x="117" y="246"/>
                    <a:pt x="118" y="247"/>
                    <a:pt x="119" y="247"/>
                  </a:cubicBezTo>
                  <a:cubicBezTo>
                    <a:pt x="120" y="247"/>
                    <a:pt x="120" y="247"/>
                    <a:pt x="120" y="247"/>
                  </a:cubicBezTo>
                  <a:cubicBezTo>
                    <a:pt x="120" y="247"/>
                    <a:pt x="120" y="247"/>
                    <a:pt x="120" y="247"/>
                  </a:cubicBezTo>
                  <a:cubicBezTo>
                    <a:pt x="121" y="247"/>
                    <a:pt x="121" y="247"/>
                    <a:pt x="121" y="247"/>
                  </a:cubicBezTo>
                  <a:cubicBezTo>
                    <a:pt x="121" y="247"/>
                    <a:pt x="121" y="247"/>
                    <a:pt x="121" y="247"/>
                  </a:cubicBezTo>
                  <a:cubicBezTo>
                    <a:pt x="122" y="247"/>
                    <a:pt x="122" y="247"/>
                    <a:pt x="122" y="247"/>
                  </a:cubicBezTo>
                  <a:cubicBezTo>
                    <a:pt x="123" y="247"/>
                    <a:pt x="125" y="247"/>
                    <a:pt x="126" y="248"/>
                  </a:cubicBezTo>
                  <a:cubicBezTo>
                    <a:pt x="126" y="248"/>
                    <a:pt x="126" y="248"/>
                    <a:pt x="127" y="248"/>
                  </a:cubicBezTo>
                  <a:cubicBezTo>
                    <a:pt x="136" y="248"/>
                    <a:pt x="144" y="247"/>
                    <a:pt x="153" y="246"/>
                  </a:cubicBezTo>
                  <a:cubicBezTo>
                    <a:pt x="153" y="246"/>
                    <a:pt x="153" y="246"/>
                    <a:pt x="154" y="246"/>
                  </a:cubicBezTo>
                  <a:cubicBezTo>
                    <a:pt x="154" y="246"/>
                    <a:pt x="154" y="246"/>
                    <a:pt x="154" y="246"/>
                  </a:cubicBezTo>
                  <a:cubicBezTo>
                    <a:pt x="154" y="246"/>
                    <a:pt x="154" y="246"/>
                    <a:pt x="154" y="246"/>
                  </a:cubicBezTo>
                  <a:cubicBezTo>
                    <a:pt x="155" y="246"/>
                    <a:pt x="156" y="246"/>
                    <a:pt x="157" y="245"/>
                  </a:cubicBezTo>
                  <a:cubicBezTo>
                    <a:pt x="157" y="246"/>
                    <a:pt x="158" y="246"/>
                    <a:pt x="159" y="246"/>
                  </a:cubicBezTo>
                  <a:cubicBezTo>
                    <a:pt x="160" y="246"/>
                    <a:pt x="161" y="245"/>
                    <a:pt x="162" y="244"/>
                  </a:cubicBezTo>
                  <a:cubicBezTo>
                    <a:pt x="164" y="244"/>
                    <a:pt x="165" y="243"/>
                    <a:pt x="166" y="243"/>
                  </a:cubicBezTo>
                  <a:cubicBezTo>
                    <a:pt x="168" y="242"/>
                    <a:pt x="170" y="242"/>
                    <a:pt x="171" y="241"/>
                  </a:cubicBezTo>
                  <a:cubicBezTo>
                    <a:pt x="172" y="241"/>
                    <a:pt x="174" y="240"/>
                    <a:pt x="175" y="240"/>
                  </a:cubicBezTo>
                  <a:cubicBezTo>
                    <a:pt x="177" y="239"/>
                    <a:pt x="178" y="238"/>
                    <a:pt x="180" y="238"/>
                  </a:cubicBezTo>
                  <a:cubicBezTo>
                    <a:pt x="180" y="238"/>
                    <a:pt x="180" y="238"/>
                    <a:pt x="181" y="238"/>
                  </a:cubicBezTo>
                  <a:cubicBezTo>
                    <a:pt x="184" y="236"/>
                    <a:pt x="188" y="234"/>
                    <a:pt x="191" y="232"/>
                  </a:cubicBezTo>
                  <a:cubicBezTo>
                    <a:pt x="192" y="231"/>
                    <a:pt x="191" y="230"/>
                    <a:pt x="190" y="231"/>
                  </a:cubicBezTo>
                  <a:cubicBezTo>
                    <a:pt x="193" y="229"/>
                    <a:pt x="195" y="228"/>
                    <a:pt x="197" y="226"/>
                  </a:cubicBezTo>
                  <a:cubicBezTo>
                    <a:pt x="197" y="226"/>
                    <a:pt x="197" y="226"/>
                    <a:pt x="197" y="226"/>
                  </a:cubicBezTo>
                  <a:cubicBezTo>
                    <a:pt x="198" y="225"/>
                    <a:pt x="199" y="225"/>
                    <a:pt x="200" y="224"/>
                  </a:cubicBezTo>
                  <a:cubicBezTo>
                    <a:pt x="200" y="223"/>
                    <a:pt x="201" y="223"/>
                    <a:pt x="201" y="223"/>
                  </a:cubicBezTo>
                  <a:cubicBezTo>
                    <a:pt x="203" y="221"/>
                    <a:pt x="205" y="220"/>
                    <a:pt x="207" y="218"/>
                  </a:cubicBezTo>
                  <a:cubicBezTo>
                    <a:pt x="207" y="218"/>
                    <a:pt x="207" y="218"/>
                    <a:pt x="208" y="218"/>
                  </a:cubicBezTo>
                  <a:cubicBezTo>
                    <a:pt x="207" y="218"/>
                    <a:pt x="207" y="219"/>
                    <a:pt x="206" y="220"/>
                  </a:cubicBezTo>
                  <a:cubicBezTo>
                    <a:pt x="206" y="220"/>
                    <a:pt x="207" y="221"/>
                    <a:pt x="207" y="221"/>
                  </a:cubicBezTo>
                  <a:cubicBezTo>
                    <a:pt x="208" y="220"/>
                    <a:pt x="209" y="219"/>
                    <a:pt x="210" y="218"/>
                  </a:cubicBezTo>
                  <a:cubicBezTo>
                    <a:pt x="210" y="218"/>
                    <a:pt x="211" y="219"/>
                    <a:pt x="211" y="219"/>
                  </a:cubicBezTo>
                  <a:cubicBezTo>
                    <a:pt x="190" y="237"/>
                    <a:pt x="163" y="249"/>
                    <a:pt x="135" y="251"/>
                  </a:cubicBezTo>
                  <a:close/>
                  <a:moveTo>
                    <a:pt x="215" y="215"/>
                  </a:moveTo>
                  <a:cubicBezTo>
                    <a:pt x="214" y="215"/>
                    <a:pt x="214" y="215"/>
                    <a:pt x="214" y="216"/>
                  </a:cubicBezTo>
                  <a:cubicBezTo>
                    <a:pt x="214" y="215"/>
                    <a:pt x="215" y="214"/>
                    <a:pt x="216" y="213"/>
                  </a:cubicBezTo>
                  <a:cubicBezTo>
                    <a:pt x="220" y="209"/>
                    <a:pt x="224" y="203"/>
                    <a:pt x="227" y="197"/>
                  </a:cubicBezTo>
                  <a:cubicBezTo>
                    <a:pt x="229" y="196"/>
                    <a:pt x="230" y="195"/>
                    <a:pt x="231" y="194"/>
                  </a:cubicBezTo>
                  <a:cubicBezTo>
                    <a:pt x="231" y="193"/>
                    <a:pt x="231" y="193"/>
                    <a:pt x="231" y="193"/>
                  </a:cubicBezTo>
                  <a:cubicBezTo>
                    <a:pt x="229" y="193"/>
                    <a:pt x="228" y="193"/>
                    <a:pt x="227" y="194"/>
                  </a:cubicBezTo>
                  <a:cubicBezTo>
                    <a:pt x="227" y="193"/>
                    <a:pt x="227" y="193"/>
                    <a:pt x="227" y="193"/>
                  </a:cubicBezTo>
                  <a:cubicBezTo>
                    <a:pt x="227" y="193"/>
                    <a:pt x="228" y="193"/>
                    <a:pt x="228" y="193"/>
                  </a:cubicBezTo>
                  <a:cubicBezTo>
                    <a:pt x="230" y="192"/>
                    <a:pt x="231" y="190"/>
                    <a:pt x="232" y="188"/>
                  </a:cubicBezTo>
                  <a:cubicBezTo>
                    <a:pt x="232" y="188"/>
                    <a:pt x="232" y="188"/>
                    <a:pt x="233" y="188"/>
                  </a:cubicBezTo>
                  <a:cubicBezTo>
                    <a:pt x="233" y="188"/>
                    <a:pt x="233" y="188"/>
                    <a:pt x="233" y="188"/>
                  </a:cubicBezTo>
                  <a:cubicBezTo>
                    <a:pt x="234" y="187"/>
                    <a:pt x="234" y="185"/>
                    <a:pt x="235" y="184"/>
                  </a:cubicBezTo>
                  <a:cubicBezTo>
                    <a:pt x="242" y="175"/>
                    <a:pt x="246" y="164"/>
                    <a:pt x="246" y="153"/>
                  </a:cubicBezTo>
                  <a:cubicBezTo>
                    <a:pt x="246" y="152"/>
                    <a:pt x="246" y="151"/>
                    <a:pt x="246" y="150"/>
                  </a:cubicBezTo>
                  <a:cubicBezTo>
                    <a:pt x="248" y="145"/>
                    <a:pt x="248" y="140"/>
                    <a:pt x="248" y="134"/>
                  </a:cubicBezTo>
                  <a:cubicBezTo>
                    <a:pt x="249" y="132"/>
                    <a:pt x="249" y="129"/>
                    <a:pt x="250" y="126"/>
                  </a:cubicBezTo>
                  <a:cubicBezTo>
                    <a:pt x="250" y="128"/>
                    <a:pt x="250" y="131"/>
                    <a:pt x="250" y="133"/>
                  </a:cubicBezTo>
                  <a:cubicBezTo>
                    <a:pt x="250" y="134"/>
                    <a:pt x="251" y="134"/>
                    <a:pt x="252" y="133"/>
                  </a:cubicBezTo>
                  <a:cubicBezTo>
                    <a:pt x="250" y="164"/>
                    <a:pt x="237" y="193"/>
                    <a:pt x="215" y="2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lang="zh-CN" altLang="en-US" b="1" dirty="0"/>
            </a:p>
          </p:txBody>
        </p:sp>
        <p:sp>
          <p:nvSpPr>
            <p:cNvPr id="21" name="MH_SubTitle_1">
              <a:extLst>
                <a:ext uri="{FF2B5EF4-FFF2-40B4-BE49-F238E27FC236}">
                  <a16:creationId xmlns:a16="http://schemas.microsoft.com/office/drawing/2014/main" id="{C66401B9-FFE6-7D40-DB12-BD048C1CEE1E}"/>
                </a:ext>
              </a:extLst>
            </p:cNvPr>
            <p:cNvSpPr>
              <a:spLocks noEditPoints="1"/>
            </p:cNvSpPr>
            <p:nvPr>
              <p:custDataLst>
                <p:tags r:id="rId3"/>
              </p:custDataLst>
            </p:nvPr>
          </p:nvSpPr>
          <p:spPr bwMode="auto">
            <a:xfrm>
              <a:off x="5621339" y="2073275"/>
              <a:ext cx="955675" cy="960438"/>
            </a:xfrm>
            <a:custGeom>
              <a:avLst/>
              <a:gdLst>
                <a:gd name="T0" fmla="*/ 792603 w 252"/>
                <a:gd name="T1" fmla="*/ 808590 h 253"/>
                <a:gd name="T2" fmla="*/ 53093 w 252"/>
                <a:gd name="T3" fmla="*/ 459340 h 253"/>
                <a:gd name="T4" fmla="*/ 876035 w 252"/>
                <a:gd name="T5" fmla="*/ 584614 h 253"/>
                <a:gd name="T6" fmla="*/ 94809 w 252"/>
                <a:gd name="T7" fmla="*/ 258141 h 253"/>
                <a:gd name="T8" fmla="*/ 731926 w 252"/>
                <a:gd name="T9" fmla="*/ 159440 h 253"/>
                <a:gd name="T10" fmla="*/ 451291 w 252"/>
                <a:gd name="T11" fmla="*/ 812386 h 253"/>
                <a:gd name="T12" fmla="*/ 94809 w 252"/>
                <a:gd name="T13" fmla="*/ 334065 h 253"/>
                <a:gd name="T14" fmla="*/ 451291 w 252"/>
                <a:gd name="T15" fmla="*/ 782017 h 253"/>
                <a:gd name="T16" fmla="*/ 128940 w 252"/>
                <a:gd name="T17" fmla="*/ 326473 h 253"/>
                <a:gd name="T18" fmla="*/ 424744 w 252"/>
                <a:gd name="T19" fmla="*/ 136663 h 253"/>
                <a:gd name="T20" fmla="*/ 739510 w 252"/>
                <a:gd name="T21" fmla="*/ 622576 h 253"/>
                <a:gd name="T22" fmla="*/ 436122 w 252"/>
                <a:gd name="T23" fmla="*/ 277122 h 253"/>
                <a:gd name="T24" fmla="*/ 523346 w 252"/>
                <a:gd name="T25" fmla="*/ 561837 h 253"/>
                <a:gd name="T26" fmla="*/ 659871 w 252"/>
                <a:gd name="T27" fmla="*/ 455544 h 253"/>
                <a:gd name="T28" fmla="*/ 652286 w 252"/>
                <a:gd name="T29" fmla="*/ 368231 h 253"/>
                <a:gd name="T30" fmla="*/ 697794 w 252"/>
                <a:gd name="T31" fmla="*/ 368231 h 253"/>
                <a:gd name="T32" fmla="*/ 371651 w 252"/>
                <a:gd name="T33" fmla="*/ 497302 h 253"/>
                <a:gd name="T34" fmla="*/ 568854 w 252"/>
                <a:gd name="T35" fmla="*/ 607392 h 253"/>
                <a:gd name="T36" fmla="*/ 731926 w 252"/>
                <a:gd name="T37" fmla="*/ 402397 h 253"/>
                <a:gd name="T38" fmla="*/ 618155 w 252"/>
                <a:gd name="T39" fmla="*/ 311288 h 253"/>
                <a:gd name="T40" fmla="*/ 208580 w 252"/>
                <a:gd name="T41" fmla="*/ 463136 h 253"/>
                <a:gd name="T42" fmla="*/ 208580 w 252"/>
                <a:gd name="T43" fmla="*/ 315084 h 253"/>
                <a:gd name="T44" fmla="*/ 326143 w 252"/>
                <a:gd name="T45" fmla="*/ 250549 h 253"/>
                <a:gd name="T46" fmla="*/ 250296 w 252"/>
                <a:gd name="T47" fmla="*/ 425174 h 253"/>
                <a:gd name="T48" fmla="*/ 352690 w 252"/>
                <a:gd name="T49" fmla="*/ 341658 h 253"/>
                <a:gd name="T50" fmla="*/ 170656 w 252"/>
                <a:gd name="T51" fmla="*/ 383416 h 253"/>
                <a:gd name="T52" fmla="*/ 223749 w 252"/>
                <a:gd name="T53" fmla="*/ 349250 h 253"/>
                <a:gd name="T54" fmla="*/ 292012 w 252"/>
                <a:gd name="T55" fmla="*/ 474525 h 253"/>
                <a:gd name="T56" fmla="*/ 447499 w 252"/>
                <a:gd name="T57" fmla="*/ 603595 h 253"/>
                <a:gd name="T58" fmla="*/ 602985 w 252"/>
                <a:gd name="T59" fmla="*/ 656742 h 253"/>
                <a:gd name="T60" fmla="*/ 758472 w 252"/>
                <a:gd name="T61" fmla="*/ 356843 h 253"/>
                <a:gd name="T62" fmla="*/ 538515 w 252"/>
                <a:gd name="T63" fmla="*/ 186014 h 253"/>
                <a:gd name="T64" fmla="*/ 394406 w 252"/>
                <a:gd name="T65" fmla="*/ 136663 h 253"/>
                <a:gd name="T66" fmla="*/ 140317 w 252"/>
                <a:gd name="T67" fmla="*/ 421378 h 253"/>
                <a:gd name="T68" fmla="*/ 185826 w 252"/>
                <a:gd name="T69" fmla="*/ 614984 h 253"/>
                <a:gd name="T70" fmla="*/ 303389 w 252"/>
                <a:gd name="T71" fmla="*/ 531468 h 253"/>
                <a:gd name="T72" fmla="*/ 390613 w 252"/>
                <a:gd name="T73" fmla="*/ 744055 h 253"/>
                <a:gd name="T74" fmla="*/ 599193 w 252"/>
                <a:gd name="T75" fmla="*/ 698500 h 253"/>
                <a:gd name="T76" fmla="*/ 822942 w 252"/>
                <a:gd name="T77" fmla="*/ 599799 h 253"/>
                <a:gd name="T78" fmla="*/ 769849 w 252"/>
                <a:gd name="T79" fmla="*/ 235364 h 253"/>
                <a:gd name="T80" fmla="*/ 542308 w 252"/>
                <a:gd name="T81" fmla="*/ 56943 h 253"/>
                <a:gd name="T82" fmla="*/ 390613 w 252"/>
                <a:gd name="T83" fmla="*/ 121478 h 253"/>
                <a:gd name="T84" fmla="*/ 113771 w 252"/>
                <a:gd name="T85" fmla="*/ 356843 h 253"/>
                <a:gd name="T86" fmla="*/ 254088 w 252"/>
                <a:gd name="T87" fmla="*/ 763036 h 253"/>
                <a:gd name="T88" fmla="*/ 348897 w 252"/>
                <a:gd name="T89" fmla="*/ 694704 h 253"/>
                <a:gd name="T90" fmla="*/ 474045 w 252"/>
                <a:gd name="T91" fmla="*/ 854144 h 253"/>
                <a:gd name="T92" fmla="*/ 694002 w 252"/>
                <a:gd name="T93" fmla="*/ 755443 h 253"/>
                <a:gd name="T94" fmla="*/ 826735 w 252"/>
                <a:gd name="T95" fmla="*/ 292307 h 253"/>
                <a:gd name="T96" fmla="*/ 606778 w 252"/>
                <a:gd name="T97" fmla="*/ 30370 h 253"/>
                <a:gd name="T98" fmla="*/ 155487 w 252"/>
                <a:gd name="T99" fmla="*/ 144256 h 253"/>
                <a:gd name="T100" fmla="*/ 109978 w 252"/>
                <a:gd name="T101" fmla="*/ 561837 h 253"/>
                <a:gd name="T102" fmla="*/ 265465 w 252"/>
                <a:gd name="T103" fmla="*/ 865533 h 253"/>
                <a:gd name="T104" fmla="*/ 360274 w 252"/>
                <a:gd name="T105" fmla="*/ 838960 h 253"/>
                <a:gd name="T106" fmla="*/ 557477 w 252"/>
                <a:gd name="T107" fmla="*/ 869329 h 253"/>
                <a:gd name="T108" fmla="*/ 857074 w 252"/>
                <a:gd name="T109" fmla="*/ 573226 h 253"/>
                <a:gd name="T110" fmla="*/ 853281 w 252"/>
                <a:gd name="T111" fmla="*/ 250549 h 253"/>
                <a:gd name="T112" fmla="*/ 701587 w 252"/>
                <a:gd name="T113" fmla="*/ 98701 h 253"/>
                <a:gd name="T114" fmla="*/ 68263 w 252"/>
                <a:gd name="T115" fmla="*/ 360639 h 253"/>
                <a:gd name="T116" fmla="*/ 30339 w 252"/>
                <a:gd name="T117" fmla="*/ 440359 h 253"/>
                <a:gd name="T118" fmla="*/ 307181 w 252"/>
                <a:gd name="T119" fmla="*/ 854144 h 253"/>
                <a:gd name="T120" fmla="*/ 686417 w 252"/>
                <a:gd name="T121" fmla="*/ 869329 h 253"/>
                <a:gd name="T122" fmla="*/ 807773 w 252"/>
                <a:gd name="T123" fmla="*/ 148052 h 253"/>
                <a:gd name="T124" fmla="*/ 477838 w 252"/>
                <a:gd name="T125" fmla="*/ 941457 h 25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52"/>
                <a:gd name="T190" fmla="*/ 0 h 253"/>
                <a:gd name="T191" fmla="*/ 252 w 252"/>
                <a:gd name="T192" fmla="*/ 253 h 25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52" h="253">
                  <a:moveTo>
                    <a:pt x="243" y="78"/>
                  </a:moveTo>
                  <a:cubicBezTo>
                    <a:pt x="237" y="63"/>
                    <a:pt x="227" y="49"/>
                    <a:pt x="216" y="37"/>
                  </a:cubicBezTo>
                  <a:cubicBezTo>
                    <a:pt x="204" y="25"/>
                    <a:pt x="190" y="16"/>
                    <a:pt x="175" y="9"/>
                  </a:cubicBezTo>
                  <a:cubicBezTo>
                    <a:pt x="160" y="3"/>
                    <a:pt x="143" y="0"/>
                    <a:pt x="126" y="0"/>
                  </a:cubicBezTo>
                  <a:cubicBezTo>
                    <a:pt x="93" y="0"/>
                    <a:pt x="60" y="13"/>
                    <a:pt x="37" y="37"/>
                  </a:cubicBezTo>
                  <a:cubicBezTo>
                    <a:pt x="23" y="51"/>
                    <a:pt x="13" y="68"/>
                    <a:pt x="7" y="86"/>
                  </a:cubicBezTo>
                  <a:cubicBezTo>
                    <a:pt x="6" y="88"/>
                    <a:pt x="5" y="89"/>
                    <a:pt x="5" y="90"/>
                  </a:cubicBezTo>
                  <a:cubicBezTo>
                    <a:pt x="4" y="90"/>
                    <a:pt x="4" y="91"/>
                    <a:pt x="4" y="91"/>
                  </a:cubicBezTo>
                  <a:cubicBezTo>
                    <a:pt x="3" y="92"/>
                    <a:pt x="3" y="92"/>
                    <a:pt x="3" y="92"/>
                  </a:cubicBezTo>
                  <a:cubicBezTo>
                    <a:pt x="3" y="93"/>
                    <a:pt x="3" y="93"/>
                    <a:pt x="3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2"/>
                    <a:pt x="4" y="92"/>
                    <a:pt x="4" y="92"/>
                  </a:cubicBezTo>
                  <a:cubicBezTo>
                    <a:pt x="5" y="92"/>
                    <a:pt x="5" y="91"/>
                    <a:pt x="5" y="91"/>
                  </a:cubicBezTo>
                  <a:cubicBezTo>
                    <a:pt x="5" y="92"/>
                    <a:pt x="5" y="93"/>
                    <a:pt x="4" y="95"/>
                  </a:cubicBezTo>
                  <a:cubicBezTo>
                    <a:pt x="4" y="95"/>
                    <a:pt x="4" y="95"/>
                    <a:pt x="4" y="96"/>
                  </a:cubicBezTo>
                  <a:cubicBezTo>
                    <a:pt x="3" y="96"/>
                    <a:pt x="3" y="97"/>
                    <a:pt x="4" y="97"/>
                  </a:cubicBezTo>
                  <a:cubicBezTo>
                    <a:pt x="1" y="106"/>
                    <a:pt x="0" y="116"/>
                    <a:pt x="0" y="126"/>
                  </a:cubicBezTo>
                  <a:cubicBezTo>
                    <a:pt x="0" y="143"/>
                    <a:pt x="4" y="159"/>
                    <a:pt x="10" y="175"/>
                  </a:cubicBezTo>
                  <a:cubicBezTo>
                    <a:pt x="11" y="176"/>
                    <a:pt x="12" y="178"/>
                    <a:pt x="13" y="180"/>
                  </a:cubicBezTo>
                  <a:cubicBezTo>
                    <a:pt x="12" y="180"/>
                    <a:pt x="12" y="181"/>
                    <a:pt x="12" y="181"/>
                  </a:cubicBezTo>
                  <a:cubicBezTo>
                    <a:pt x="13" y="182"/>
                    <a:pt x="14" y="183"/>
                    <a:pt x="14" y="184"/>
                  </a:cubicBezTo>
                  <a:cubicBezTo>
                    <a:pt x="20" y="195"/>
                    <a:pt x="28" y="206"/>
                    <a:pt x="37" y="215"/>
                  </a:cubicBezTo>
                  <a:cubicBezTo>
                    <a:pt x="37" y="215"/>
                    <a:pt x="37" y="215"/>
                    <a:pt x="37" y="215"/>
                  </a:cubicBezTo>
                  <a:cubicBezTo>
                    <a:pt x="37" y="216"/>
                    <a:pt x="37" y="216"/>
                    <a:pt x="37" y="217"/>
                  </a:cubicBezTo>
                  <a:cubicBezTo>
                    <a:pt x="39" y="219"/>
                    <a:pt x="42" y="221"/>
                    <a:pt x="44" y="223"/>
                  </a:cubicBezTo>
                  <a:cubicBezTo>
                    <a:pt x="47" y="225"/>
                    <a:pt x="50" y="227"/>
                    <a:pt x="54" y="229"/>
                  </a:cubicBezTo>
                  <a:cubicBezTo>
                    <a:pt x="60" y="234"/>
                    <a:pt x="68" y="238"/>
                    <a:pt x="76" y="242"/>
                  </a:cubicBezTo>
                  <a:cubicBezTo>
                    <a:pt x="76" y="242"/>
                    <a:pt x="76" y="242"/>
                    <a:pt x="76" y="242"/>
                  </a:cubicBezTo>
                  <a:cubicBezTo>
                    <a:pt x="77" y="243"/>
                    <a:pt x="78" y="243"/>
                    <a:pt x="80" y="243"/>
                  </a:cubicBezTo>
                  <a:cubicBezTo>
                    <a:pt x="95" y="249"/>
                    <a:pt x="110" y="253"/>
                    <a:pt x="126" y="253"/>
                  </a:cubicBezTo>
                  <a:cubicBezTo>
                    <a:pt x="143" y="253"/>
                    <a:pt x="160" y="250"/>
                    <a:pt x="175" y="243"/>
                  </a:cubicBezTo>
                  <a:cubicBezTo>
                    <a:pt x="190" y="237"/>
                    <a:pt x="204" y="227"/>
                    <a:pt x="216" y="216"/>
                  </a:cubicBezTo>
                  <a:cubicBezTo>
                    <a:pt x="227" y="204"/>
                    <a:pt x="237" y="190"/>
                    <a:pt x="243" y="175"/>
                  </a:cubicBezTo>
                  <a:cubicBezTo>
                    <a:pt x="249" y="159"/>
                    <a:pt x="252" y="143"/>
                    <a:pt x="252" y="126"/>
                  </a:cubicBezTo>
                  <a:cubicBezTo>
                    <a:pt x="252" y="110"/>
                    <a:pt x="249" y="93"/>
                    <a:pt x="243" y="78"/>
                  </a:cubicBezTo>
                  <a:close/>
                  <a:moveTo>
                    <a:pt x="252" y="126"/>
                  </a:moveTo>
                  <a:cubicBezTo>
                    <a:pt x="252" y="128"/>
                    <a:pt x="252" y="130"/>
                    <a:pt x="252" y="132"/>
                  </a:cubicBezTo>
                  <a:cubicBezTo>
                    <a:pt x="252" y="127"/>
                    <a:pt x="251" y="122"/>
                    <a:pt x="250" y="116"/>
                  </a:cubicBezTo>
                  <a:cubicBezTo>
                    <a:pt x="251" y="107"/>
                    <a:pt x="249" y="97"/>
                    <a:pt x="243" y="90"/>
                  </a:cubicBezTo>
                  <a:cubicBezTo>
                    <a:pt x="243" y="83"/>
                    <a:pt x="241" y="77"/>
                    <a:pt x="238" y="72"/>
                  </a:cubicBezTo>
                  <a:cubicBezTo>
                    <a:pt x="238" y="72"/>
                    <a:pt x="238" y="72"/>
                    <a:pt x="237" y="72"/>
                  </a:cubicBezTo>
                  <a:cubicBezTo>
                    <a:pt x="237" y="72"/>
                    <a:pt x="237" y="71"/>
                    <a:pt x="237" y="71"/>
                  </a:cubicBezTo>
                  <a:cubicBezTo>
                    <a:pt x="237" y="69"/>
                    <a:pt x="236" y="67"/>
                    <a:pt x="235" y="65"/>
                  </a:cubicBezTo>
                  <a:cubicBezTo>
                    <a:pt x="246" y="84"/>
                    <a:pt x="252" y="105"/>
                    <a:pt x="252" y="126"/>
                  </a:cubicBezTo>
                  <a:close/>
                  <a:moveTo>
                    <a:pt x="226" y="192"/>
                  </a:moveTo>
                  <a:cubicBezTo>
                    <a:pt x="223" y="195"/>
                    <a:pt x="223" y="195"/>
                    <a:pt x="223" y="195"/>
                  </a:cubicBezTo>
                  <a:cubicBezTo>
                    <a:pt x="223" y="195"/>
                    <a:pt x="222" y="196"/>
                    <a:pt x="222" y="196"/>
                  </a:cubicBezTo>
                  <a:cubicBezTo>
                    <a:pt x="222" y="196"/>
                    <a:pt x="222" y="195"/>
                    <a:pt x="222" y="195"/>
                  </a:cubicBezTo>
                  <a:cubicBezTo>
                    <a:pt x="223" y="194"/>
                    <a:pt x="223" y="193"/>
                    <a:pt x="224" y="192"/>
                  </a:cubicBezTo>
                  <a:cubicBezTo>
                    <a:pt x="224" y="192"/>
                    <a:pt x="224" y="192"/>
                    <a:pt x="224" y="191"/>
                  </a:cubicBezTo>
                  <a:cubicBezTo>
                    <a:pt x="225" y="190"/>
                    <a:pt x="226" y="189"/>
                    <a:pt x="227" y="188"/>
                  </a:cubicBezTo>
                  <a:cubicBezTo>
                    <a:pt x="226" y="190"/>
                    <a:pt x="226" y="191"/>
                    <a:pt x="226" y="192"/>
                  </a:cubicBezTo>
                  <a:close/>
                  <a:moveTo>
                    <a:pt x="227" y="194"/>
                  </a:moveTo>
                  <a:cubicBezTo>
                    <a:pt x="227" y="195"/>
                    <a:pt x="226" y="195"/>
                    <a:pt x="226" y="196"/>
                  </a:cubicBezTo>
                  <a:cubicBezTo>
                    <a:pt x="226" y="196"/>
                    <a:pt x="226" y="196"/>
                    <a:pt x="226" y="196"/>
                  </a:cubicBezTo>
                  <a:cubicBezTo>
                    <a:pt x="226" y="195"/>
                    <a:pt x="226" y="195"/>
                    <a:pt x="226" y="195"/>
                  </a:cubicBezTo>
                  <a:cubicBezTo>
                    <a:pt x="227" y="195"/>
                    <a:pt x="227" y="194"/>
                    <a:pt x="227" y="194"/>
                  </a:cubicBezTo>
                  <a:close/>
                  <a:moveTo>
                    <a:pt x="220" y="193"/>
                  </a:moveTo>
                  <a:cubicBezTo>
                    <a:pt x="222" y="191"/>
                    <a:pt x="224" y="188"/>
                    <a:pt x="225" y="185"/>
                  </a:cubicBezTo>
                  <a:cubicBezTo>
                    <a:pt x="224" y="188"/>
                    <a:pt x="223" y="190"/>
                    <a:pt x="222" y="192"/>
                  </a:cubicBezTo>
                  <a:cubicBezTo>
                    <a:pt x="221" y="192"/>
                    <a:pt x="221" y="193"/>
                    <a:pt x="220" y="193"/>
                  </a:cubicBezTo>
                  <a:close/>
                  <a:moveTo>
                    <a:pt x="217" y="197"/>
                  </a:moveTo>
                  <a:cubicBezTo>
                    <a:pt x="217" y="197"/>
                    <a:pt x="217" y="197"/>
                    <a:pt x="217" y="197"/>
                  </a:cubicBezTo>
                  <a:cubicBezTo>
                    <a:pt x="216" y="199"/>
                    <a:pt x="216" y="200"/>
                    <a:pt x="215" y="201"/>
                  </a:cubicBezTo>
                  <a:cubicBezTo>
                    <a:pt x="214" y="202"/>
                    <a:pt x="213" y="204"/>
                    <a:pt x="212" y="205"/>
                  </a:cubicBezTo>
                  <a:cubicBezTo>
                    <a:pt x="212" y="205"/>
                    <a:pt x="211" y="205"/>
                    <a:pt x="211" y="205"/>
                  </a:cubicBezTo>
                  <a:cubicBezTo>
                    <a:pt x="208" y="207"/>
                    <a:pt x="204" y="210"/>
                    <a:pt x="201" y="213"/>
                  </a:cubicBezTo>
                  <a:cubicBezTo>
                    <a:pt x="205" y="209"/>
                    <a:pt x="209" y="205"/>
                    <a:pt x="212" y="200"/>
                  </a:cubicBezTo>
                  <a:cubicBezTo>
                    <a:pt x="212" y="200"/>
                    <a:pt x="212" y="200"/>
                    <a:pt x="212" y="200"/>
                  </a:cubicBezTo>
                  <a:cubicBezTo>
                    <a:pt x="212" y="200"/>
                    <a:pt x="212" y="200"/>
                    <a:pt x="212" y="200"/>
                  </a:cubicBezTo>
                  <a:cubicBezTo>
                    <a:pt x="212" y="199"/>
                    <a:pt x="212" y="199"/>
                    <a:pt x="211" y="199"/>
                  </a:cubicBezTo>
                  <a:cubicBezTo>
                    <a:pt x="211" y="199"/>
                    <a:pt x="211" y="198"/>
                    <a:pt x="212" y="198"/>
                  </a:cubicBezTo>
                  <a:cubicBezTo>
                    <a:pt x="217" y="192"/>
                    <a:pt x="222" y="186"/>
                    <a:pt x="225" y="179"/>
                  </a:cubicBezTo>
                  <a:cubicBezTo>
                    <a:pt x="227" y="176"/>
                    <a:pt x="229" y="173"/>
                    <a:pt x="231" y="170"/>
                  </a:cubicBezTo>
                  <a:cubicBezTo>
                    <a:pt x="230" y="172"/>
                    <a:pt x="230" y="174"/>
                    <a:pt x="229" y="177"/>
                  </a:cubicBezTo>
                  <a:cubicBezTo>
                    <a:pt x="225" y="183"/>
                    <a:pt x="221" y="190"/>
                    <a:pt x="217" y="197"/>
                  </a:cubicBezTo>
                  <a:close/>
                  <a:moveTo>
                    <a:pt x="208" y="213"/>
                  </a:moveTo>
                  <a:cubicBezTo>
                    <a:pt x="209" y="213"/>
                    <a:pt x="209" y="212"/>
                    <a:pt x="210" y="212"/>
                  </a:cubicBezTo>
                  <a:cubicBezTo>
                    <a:pt x="210" y="212"/>
                    <a:pt x="209" y="213"/>
                    <a:pt x="209" y="213"/>
                  </a:cubicBezTo>
                  <a:cubicBezTo>
                    <a:pt x="209" y="213"/>
                    <a:pt x="209" y="213"/>
                    <a:pt x="209" y="213"/>
                  </a:cubicBezTo>
                  <a:cubicBezTo>
                    <a:pt x="209" y="213"/>
                    <a:pt x="208" y="213"/>
                    <a:pt x="208" y="213"/>
                  </a:cubicBezTo>
                  <a:cubicBezTo>
                    <a:pt x="208" y="214"/>
                    <a:pt x="208" y="214"/>
                    <a:pt x="208" y="214"/>
                  </a:cubicBezTo>
                  <a:cubicBezTo>
                    <a:pt x="208" y="214"/>
                    <a:pt x="208" y="213"/>
                    <a:pt x="208" y="213"/>
                  </a:cubicBezTo>
                  <a:close/>
                  <a:moveTo>
                    <a:pt x="206" y="214"/>
                  </a:moveTo>
                  <a:cubicBezTo>
                    <a:pt x="206" y="214"/>
                    <a:pt x="205" y="215"/>
                    <a:pt x="205" y="215"/>
                  </a:cubicBezTo>
                  <a:cubicBezTo>
                    <a:pt x="206" y="213"/>
                    <a:pt x="207" y="212"/>
                    <a:pt x="209" y="210"/>
                  </a:cubicBezTo>
                  <a:cubicBezTo>
                    <a:pt x="208" y="211"/>
                    <a:pt x="207" y="213"/>
                    <a:pt x="206" y="214"/>
                  </a:cubicBezTo>
                  <a:close/>
                  <a:moveTo>
                    <a:pt x="209" y="211"/>
                  </a:moveTo>
                  <a:cubicBezTo>
                    <a:pt x="210" y="210"/>
                    <a:pt x="211" y="209"/>
                    <a:pt x="211" y="209"/>
                  </a:cubicBezTo>
                  <a:cubicBezTo>
                    <a:pt x="211" y="209"/>
                    <a:pt x="211" y="210"/>
                    <a:pt x="210" y="210"/>
                  </a:cubicBezTo>
                  <a:cubicBezTo>
                    <a:pt x="210" y="211"/>
                    <a:pt x="210" y="211"/>
                    <a:pt x="209" y="211"/>
                  </a:cubicBezTo>
                  <a:close/>
                  <a:moveTo>
                    <a:pt x="216" y="207"/>
                  </a:moveTo>
                  <a:cubicBezTo>
                    <a:pt x="217" y="207"/>
                    <a:pt x="217" y="207"/>
                    <a:pt x="217" y="206"/>
                  </a:cubicBezTo>
                  <a:cubicBezTo>
                    <a:pt x="215" y="209"/>
                    <a:pt x="213" y="212"/>
                    <a:pt x="212" y="215"/>
                  </a:cubicBezTo>
                  <a:cubicBezTo>
                    <a:pt x="211" y="216"/>
                    <a:pt x="210" y="216"/>
                    <a:pt x="210" y="217"/>
                  </a:cubicBezTo>
                  <a:cubicBezTo>
                    <a:pt x="212" y="214"/>
                    <a:pt x="214" y="211"/>
                    <a:pt x="216" y="207"/>
                  </a:cubicBezTo>
                  <a:close/>
                  <a:moveTo>
                    <a:pt x="192" y="225"/>
                  </a:moveTo>
                  <a:cubicBezTo>
                    <a:pt x="193" y="225"/>
                    <a:pt x="193" y="225"/>
                    <a:pt x="193" y="224"/>
                  </a:cubicBezTo>
                  <a:cubicBezTo>
                    <a:pt x="193" y="225"/>
                    <a:pt x="193" y="225"/>
                    <a:pt x="194" y="225"/>
                  </a:cubicBezTo>
                  <a:cubicBezTo>
                    <a:pt x="194" y="225"/>
                    <a:pt x="194" y="225"/>
                    <a:pt x="194" y="225"/>
                  </a:cubicBezTo>
                  <a:cubicBezTo>
                    <a:pt x="191" y="227"/>
                    <a:pt x="189" y="229"/>
                    <a:pt x="187" y="231"/>
                  </a:cubicBezTo>
                  <a:cubicBezTo>
                    <a:pt x="186" y="231"/>
                    <a:pt x="185" y="232"/>
                    <a:pt x="184" y="232"/>
                  </a:cubicBezTo>
                  <a:cubicBezTo>
                    <a:pt x="184" y="232"/>
                    <a:pt x="183" y="231"/>
                    <a:pt x="183" y="231"/>
                  </a:cubicBezTo>
                  <a:cubicBezTo>
                    <a:pt x="181" y="232"/>
                    <a:pt x="179" y="233"/>
                    <a:pt x="178" y="233"/>
                  </a:cubicBezTo>
                  <a:cubicBezTo>
                    <a:pt x="179" y="233"/>
                    <a:pt x="179" y="232"/>
                    <a:pt x="180" y="231"/>
                  </a:cubicBezTo>
                  <a:cubicBezTo>
                    <a:pt x="183" y="229"/>
                    <a:pt x="186" y="227"/>
                    <a:pt x="189" y="225"/>
                  </a:cubicBezTo>
                  <a:cubicBezTo>
                    <a:pt x="192" y="224"/>
                    <a:pt x="194" y="222"/>
                    <a:pt x="196" y="220"/>
                  </a:cubicBezTo>
                  <a:cubicBezTo>
                    <a:pt x="195" y="221"/>
                    <a:pt x="194" y="222"/>
                    <a:pt x="193" y="223"/>
                  </a:cubicBezTo>
                  <a:cubicBezTo>
                    <a:pt x="193" y="223"/>
                    <a:pt x="193" y="223"/>
                    <a:pt x="193" y="223"/>
                  </a:cubicBezTo>
                  <a:cubicBezTo>
                    <a:pt x="192" y="224"/>
                    <a:pt x="192" y="224"/>
                    <a:pt x="192" y="224"/>
                  </a:cubicBezTo>
                  <a:cubicBezTo>
                    <a:pt x="191" y="225"/>
                    <a:pt x="192" y="225"/>
                    <a:pt x="192" y="225"/>
                  </a:cubicBezTo>
                  <a:close/>
                  <a:moveTo>
                    <a:pt x="190" y="231"/>
                  </a:moveTo>
                  <a:cubicBezTo>
                    <a:pt x="188" y="232"/>
                    <a:pt x="187" y="233"/>
                    <a:pt x="186" y="234"/>
                  </a:cubicBezTo>
                  <a:cubicBezTo>
                    <a:pt x="186" y="233"/>
                    <a:pt x="187" y="233"/>
                    <a:pt x="187" y="232"/>
                  </a:cubicBezTo>
                  <a:cubicBezTo>
                    <a:pt x="188" y="232"/>
                    <a:pt x="189" y="231"/>
                    <a:pt x="190" y="231"/>
                  </a:cubicBezTo>
                  <a:close/>
                  <a:moveTo>
                    <a:pt x="118" y="243"/>
                  </a:moveTo>
                  <a:cubicBezTo>
                    <a:pt x="116" y="242"/>
                    <a:pt x="115" y="241"/>
                    <a:pt x="113" y="241"/>
                  </a:cubicBezTo>
                  <a:cubicBezTo>
                    <a:pt x="116" y="242"/>
                    <a:pt x="120" y="243"/>
                    <a:pt x="123" y="245"/>
                  </a:cubicBezTo>
                  <a:cubicBezTo>
                    <a:pt x="121" y="246"/>
                    <a:pt x="121" y="246"/>
                    <a:pt x="121" y="246"/>
                  </a:cubicBezTo>
                  <a:cubicBezTo>
                    <a:pt x="121" y="246"/>
                    <a:pt x="121" y="246"/>
                    <a:pt x="121" y="246"/>
                  </a:cubicBezTo>
                  <a:cubicBezTo>
                    <a:pt x="120" y="245"/>
                    <a:pt x="119" y="245"/>
                    <a:pt x="119" y="245"/>
                  </a:cubicBezTo>
                  <a:cubicBezTo>
                    <a:pt x="117" y="245"/>
                    <a:pt x="116" y="244"/>
                    <a:pt x="115" y="244"/>
                  </a:cubicBezTo>
                  <a:cubicBezTo>
                    <a:pt x="116" y="244"/>
                    <a:pt x="117" y="244"/>
                    <a:pt x="118" y="244"/>
                  </a:cubicBezTo>
                  <a:cubicBezTo>
                    <a:pt x="118" y="244"/>
                    <a:pt x="119" y="243"/>
                    <a:pt x="118" y="243"/>
                  </a:cubicBezTo>
                  <a:close/>
                  <a:moveTo>
                    <a:pt x="60" y="233"/>
                  </a:moveTo>
                  <a:cubicBezTo>
                    <a:pt x="66" y="236"/>
                    <a:pt x="72" y="238"/>
                    <a:pt x="78" y="240"/>
                  </a:cubicBezTo>
                  <a:cubicBezTo>
                    <a:pt x="78" y="240"/>
                    <a:pt x="78" y="241"/>
                    <a:pt x="78" y="241"/>
                  </a:cubicBezTo>
                  <a:cubicBezTo>
                    <a:pt x="78" y="241"/>
                    <a:pt x="77" y="241"/>
                    <a:pt x="77" y="241"/>
                  </a:cubicBezTo>
                  <a:cubicBezTo>
                    <a:pt x="71" y="239"/>
                    <a:pt x="66" y="236"/>
                    <a:pt x="60" y="233"/>
                  </a:cubicBezTo>
                  <a:close/>
                  <a:moveTo>
                    <a:pt x="5" y="106"/>
                  </a:moveTo>
                  <a:cubicBezTo>
                    <a:pt x="5" y="107"/>
                    <a:pt x="4" y="109"/>
                    <a:pt x="4" y="110"/>
                  </a:cubicBezTo>
                  <a:cubicBezTo>
                    <a:pt x="4" y="106"/>
                    <a:pt x="4" y="102"/>
                    <a:pt x="5" y="98"/>
                  </a:cubicBezTo>
                  <a:cubicBezTo>
                    <a:pt x="6" y="99"/>
                    <a:pt x="6" y="100"/>
                    <a:pt x="6" y="101"/>
                  </a:cubicBezTo>
                  <a:cubicBezTo>
                    <a:pt x="6" y="103"/>
                    <a:pt x="6" y="104"/>
                    <a:pt x="5" y="106"/>
                  </a:cubicBezTo>
                  <a:cubicBezTo>
                    <a:pt x="5" y="106"/>
                    <a:pt x="5" y="106"/>
                    <a:pt x="5" y="106"/>
                  </a:cubicBezTo>
                  <a:close/>
                  <a:moveTo>
                    <a:pt x="5" y="116"/>
                  </a:moveTo>
                  <a:cubicBezTo>
                    <a:pt x="5" y="117"/>
                    <a:pt x="5" y="118"/>
                    <a:pt x="5" y="119"/>
                  </a:cubicBezTo>
                  <a:cubicBezTo>
                    <a:pt x="5" y="120"/>
                    <a:pt x="5" y="120"/>
                    <a:pt x="5" y="121"/>
                  </a:cubicBezTo>
                  <a:cubicBezTo>
                    <a:pt x="5" y="118"/>
                    <a:pt x="5" y="116"/>
                    <a:pt x="5" y="113"/>
                  </a:cubicBezTo>
                  <a:cubicBezTo>
                    <a:pt x="5" y="114"/>
                    <a:pt x="5" y="115"/>
                    <a:pt x="5" y="116"/>
                  </a:cubicBezTo>
                  <a:close/>
                  <a:moveTo>
                    <a:pt x="5" y="153"/>
                  </a:moveTo>
                  <a:cubicBezTo>
                    <a:pt x="6" y="154"/>
                    <a:pt x="6" y="155"/>
                    <a:pt x="6" y="156"/>
                  </a:cubicBezTo>
                  <a:cubicBezTo>
                    <a:pt x="6" y="156"/>
                    <a:pt x="6" y="157"/>
                    <a:pt x="7" y="157"/>
                  </a:cubicBezTo>
                  <a:cubicBezTo>
                    <a:pt x="7" y="157"/>
                    <a:pt x="7" y="158"/>
                    <a:pt x="7" y="158"/>
                  </a:cubicBezTo>
                  <a:cubicBezTo>
                    <a:pt x="7" y="158"/>
                    <a:pt x="7" y="158"/>
                    <a:pt x="7" y="158"/>
                  </a:cubicBezTo>
                  <a:cubicBezTo>
                    <a:pt x="8" y="161"/>
                    <a:pt x="8" y="164"/>
                    <a:pt x="9" y="167"/>
                  </a:cubicBezTo>
                  <a:cubicBezTo>
                    <a:pt x="9" y="166"/>
                    <a:pt x="9" y="166"/>
                    <a:pt x="9" y="165"/>
                  </a:cubicBezTo>
                  <a:cubicBezTo>
                    <a:pt x="8" y="165"/>
                    <a:pt x="7" y="165"/>
                    <a:pt x="8" y="165"/>
                  </a:cubicBezTo>
                  <a:cubicBezTo>
                    <a:pt x="5" y="156"/>
                    <a:pt x="3" y="146"/>
                    <a:pt x="2" y="136"/>
                  </a:cubicBezTo>
                  <a:cubicBezTo>
                    <a:pt x="3" y="142"/>
                    <a:pt x="4" y="147"/>
                    <a:pt x="5" y="153"/>
                  </a:cubicBezTo>
                  <a:close/>
                  <a:moveTo>
                    <a:pt x="2" y="119"/>
                  </a:moveTo>
                  <a:cubicBezTo>
                    <a:pt x="2" y="117"/>
                    <a:pt x="2" y="116"/>
                    <a:pt x="2" y="114"/>
                  </a:cubicBezTo>
                  <a:cubicBezTo>
                    <a:pt x="2" y="115"/>
                    <a:pt x="2" y="116"/>
                    <a:pt x="2" y="116"/>
                  </a:cubicBezTo>
                  <a:cubicBezTo>
                    <a:pt x="2" y="116"/>
                    <a:pt x="2" y="116"/>
                    <a:pt x="2" y="116"/>
                  </a:cubicBezTo>
                  <a:cubicBezTo>
                    <a:pt x="2" y="117"/>
                    <a:pt x="2" y="118"/>
                    <a:pt x="2" y="119"/>
                  </a:cubicBezTo>
                  <a:close/>
                  <a:moveTo>
                    <a:pt x="13" y="106"/>
                  </a:moveTo>
                  <a:cubicBezTo>
                    <a:pt x="13" y="112"/>
                    <a:pt x="14" y="118"/>
                    <a:pt x="15" y="124"/>
                  </a:cubicBezTo>
                  <a:cubicBezTo>
                    <a:pt x="15" y="124"/>
                    <a:pt x="14" y="124"/>
                    <a:pt x="14" y="124"/>
                  </a:cubicBezTo>
                  <a:cubicBezTo>
                    <a:pt x="14" y="123"/>
                    <a:pt x="14" y="122"/>
                    <a:pt x="14" y="121"/>
                  </a:cubicBezTo>
                  <a:cubicBezTo>
                    <a:pt x="14" y="120"/>
                    <a:pt x="13" y="120"/>
                    <a:pt x="13" y="120"/>
                  </a:cubicBezTo>
                  <a:cubicBezTo>
                    <a:pt x="12" y="116"/>
                    <a:pt x="11" y="112"/>
                    <a:pt x="11" y="108"/>
                  </a:cubicBezTo>
                  <a:cubicBezTo>
                    <a:pt x="11" y="108"/>
                    <a:pt x="12" y="108"/>
                    <a:pt x="12" y="108"/>
                  </a:cubicBezTo>
                  <a:cubicBezTo>
                    <a:pt x="12" y="107"/>
                    <a:pt x="12" y="107"/>
                    <a:pt x="13" y="106"/>
                  </a:cubicBezTo>
                  <a:close/>
                  <a:moveTo>
                    <a:pt x="12" y="103"/>
                  </a:moveTo>
                  <a:cubicBezTo>
                    <a:pt x="12" y="102"/>
                    <a:pt x="12" y="101"/>
                    <a:pt x="12" y="100"/>
                  </a:cubicBezTo>
                  <a:cubicBezTo>
                    <a:pt x="12" y="101"/>
                    <a:pt x="12" y="102"/>
                    <a:pt x="12" y="103"/>
                  </a:cubicBezTo>
                  <a:cubicBezTo>
                    <a:pt x="12" y="103"/>
                    <a:pt x="12" y="103"/>
                    <a:pt x="12" y="103"/>
                  </a:cubicBezTo>
                  <a:close/>
                  <a:moveTo>
                    <a:pt x="13" y="94"/>
                  </a:moveTo>
                  <a:cubicBezTo>
                    <a:pt x="13" y="93"/>
                    <a:pt x="14" y="93"/>
                    <a:pt x="14" y="93"/>
                  </a:cubicBezTo>
                  <a:cubicBezTo>
                    <a:pt x="14" y="94"/>
                    <a:pt x="14" y="95"/>
                    <a:pt x="14" y="96"/>
                  </a:cubicBezTo>
                  <a:cubicBezTo>
                    <a:pt x="13" y="95"/>
                    <a:pt x="13" y="95"/>
                    <a:pt x="13" y="94"/>
                  </a:cubicBezTo>
                  <a:close/>
                  <a:moveTo>
                    <a:pt x="15" y="72"/>
                  </a:moveTo>
                  <a:cubicBezTo>
                    <a:pt x="16" y="72"/>
                    <a:pt x="16" y="72"/>
                    <a:pt x="17" y="72"/>
                  </a:cubicBezTo>
                  <a:cubicBezTo>
                    <a:pt x="15" y="74"/>
                    <a:pt x="13" y="77"/>
                    <a:pt x="11" y="80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12" y="78"/>
                    <a:pt x="12" y="78"/>
                    <a:pt x="12" y="77"/>
                  </a:cubicBezTo>
                  <a:cubicBezTo>
                    <a:pt x="13" y="75"/>
                    <a:pt x="14" y="73"/>
                    <a:pt x="14" y="71"/>
                  </a:cubicBezTo>
                  <a:cubicBezTo>
                    <a:pt x="15" y="72"/>
                    <a:pt x="15" y="72"/>
                    <a:pt x="15" y="72"/>
                  </a:cubicBezTo>
                  <a:close/>
                  <a:moveTo>
                    <a:pt x="36" y="41"/>
                  </a:moveTo>
                  <a:cubicBezTo>
                    <a:pt x="36" y="41"/>
                    <a:pt x="36" y="41"/>
                    <a:pt x="37" y="41"/>
                  </a:cubicBezTo>
                  <a:cubicBezTo>
                    <a:pt x="37" y="40"/>
                    <a:pt x="38" y="40"/>
                    <a:pt x="39" y="40"/>
                  </a:cubicBezTo>
                  <a:cubicBezTo>
                    <a:pt x="37" y="41"/>
                    <a:pt x="35" y="43"/>
                    <a:pt x="34" y="45"/>
                  </a:cubicBezTo>
                  <a:cubicBezTo>
                    <a:pt x="30" y="49"/>
                    <a:pt x="26" y="53"/>
                    <a:pt x="24" y="58"/>
                  </a:cubicBezTo>
                  <a:cubicBezTo>
                    <a:pt x="22" y="59"/>
                    <a:pt x="21" y="61"/>
                    <a:pt x="19" y="63"/>
                  </a:cubicBezTo>
                  <a:cubicBezTo>
                    <a:pt x="24" y="55"/>
                    <a:pt x="30" y="47"/>
                    <a:pt x="36" y="41"/>
                  </a:cubicBezTo>
                  <a:close/>
                  <a:moveTo>
                    <a:pt x="124" y="9"/>
                  </a:moveTo>
                  <a:cubicBezTo>
                    <a:pt x="123" y="9"/>
                    <a:pt x="123" y="9"/>
                    <a:pt x="123" y="9"/>
                  </a:cubicBezTo>
                  <a:cubicBezTo>
                    <a:pt x="120" y="9"/>
                    <a:pt x="118" y="9"/>
                    <a:pt x="115" y="9"/>
                  </a:cubicBezTo>
                  <a:cubicBezTo>
                    <a:pt x="115" y="9"/>
                    <a:pt x="115" y="9"/>
                    <a:pt x="115" y="10"/>
                  </a:cubicBezTo>
                  <a:cubicBezTo>
                    <a:pt x="114" y="10"/>
                    <a:pt x="114" y="10"/>
                    <a:pt x="113" y="10"/>
                  </a:cubicBezTo>
                  <a:cubicBezTo>
                    <a:pt x="113" y="10"/>
                    <a:pt x="113" y="9"/>
                    <a:pt x="113" y="9"/>
                  </a:cubicBezTo>
                  <a:cubicBezTo>
                    <a:pt x="114" y="9"/>
                    <a:pt x="115" y="8"/>
                    <a:pt x="116" y="8"/>
                  </a:cubicBezTo>
                  <a:cubicBezTo>
                    <a:pt x="116" y="7"/>
                    <a:pt x="116" y="7"/>
                    <a:pt x="116" y="7"/>
                  </a:cubicBezTo>
                  <a:cubicBezTo>
                    <a:pt x="119" y="8"/>
                    <a:pt x="121" y="8"/>
                    <a:pt x="124" y="9"/>
                  </a:cubicBezTo>
                  <a:close/>
                  <a:moveTo>
                    <a:pt x="118" y="4"/>
                  </a:moveTo>
                  <a:cubicBezTo>
                    <a:pt x="118" y="4"/>
                    <a:pt x="118" y="4"/>
                    <a:pt x="118" y="4"/>
                  </a:cubicBezTo>
                  <a:cubicBezTo>
                    <a:pt x="118" y="5"/>
                    <a:pt x="119" y="5"/>
                    <a:pt x="120" y="5"/>
                  </a:cubicBezTo>
                  <a:cubicBezTo>
                    <a:pt x="120" y="5"/>
                    <a:pt x="120" y="5"/>
                    <a:pt x="120" y="5"/>
                  </a:cubicBezTo>
                  <a:cubicBezTo>
                    <a:pt x="119" y="5"/>
                    <a:pt x="119" y="5"/>
                    <a:pt x="118" y="5"/>
                  </a:cubicBezTo>
                  <a:cubicBezTo>
                    <a:pt x="118" y="5"/>
                    <a:pt x="118" y="5"/>
                    <a:pt x="118" y="4"/>
                  </a:cubicBezTo>
                  <a:close/>
                  <a:moveTo>
                    <a:pt x="233" y="77"/>
                  </a:moveTo>
                  <a:cubicBezTo>
                    <a:pt x="233" y="77"/>
                    <a:pt x="234" y="77"/>
                    <a:pt x="234" y="77"/>
                  </a:cubicBezTo>
                  <a:cubicBezTo>
                    <a:pt x="236" y="79"/>
                    <a:pt x="237" y="82"/>
                    <a:pt x="239" y="85"/>
                  </a:cubicBezTo>
                  <a:cubicBezTo>
                    <a:pt x="239" y="86"/>
                    <a:pt x="239" y="87"/>
                    <a:pt x="239" y="88"/>
                  </a:cubicBezTo>
                  <a:cubicBezTo>
                    <a:pt x="240" y="90"/>
                    <a:pt x="240" y="92"/>
                    <a:pt x="240" y="93"/>
                  </a:cubicBezTo>
                  <a:cubicBezTo>
                    <a:pt x="238" y="88"/>
                    <a:pt x="235" y="82"/>
                    <a:pt x="233" y="77"/>
                  </a:cubicBezTo>
                  <a:close/>
                  <a:moveTo>
                    <a:pt x="241" y="99"/>
                  </a:moveTo>
                  <a:cubicBezTo>
                    <a:pt x="242" y="103"/>
                    <a:pt x="243" y="108"/>
                    <a:pt x="244" y="112"/>
                  </a:cubicBezTo>
                  <a:cubicBezTo>
                    <a:pt x="244" y="113"/>
                    <a:pt x="244" y="114"/>
                    <a:pt x="244" y="115"/>
                  </a:cubicBezTo>
                  <a:cubicBezTo>
                    <a:pt x="243" y="110"/>
                    <a:pt x="241" y="105"/>
                    <a:pt x="240" y="100"/>
                  </a:cubicBezTo>
                  <a:cubicBezTo>
                    <a:pt x="240" y="99"/>
                    <a:pt x="240" y="99"/>
                    <a:pt x="240" y="98"/>
                  </a:cubicBezTo>
                  <a:cubicBezTo>
                    <a:pt x="239" y="96"/>
                    <a:pt x="238" y="94"/>
                    <a:pt x="238" y="92"/>
                  </a:cubicBezTo>
                  <a:cubicBezTo>
                    <a:pt x="239" y="94"/>
                    <a:pt x="240" y="97"/>
                    <a:pt x="241" y="99"/>
                  </a:cubicBezTo>
                  <a:close/>
                  <a:moveTo>
                    <a:pt x="235" y="172"/>
                  </a:moveTo>
                  <a:cubicBezTo>
                    <a:pt x="235" y="173"/>
                    <a:pt x="234" y="175"/>
                    <a:pt x="233" y="176"/>
                  </a:cubicBezTo>
                  <a:cubicBezTo>
                    <a:pt x="232" y="178"/>
                    <a:pt x="231" y="180"/>
                    <a:pt x="230" y="182"/>
                  </a:cubicBezTo>
                  <a:cubicBezTo>
                    <a:pt x="230" y="181"/>
                    <a:pt x="230" y="180"/>
                    <a:pt x="230" y="180"/>
                  </a:cubicBezTo>
                  <a:cubicBezTo>
                    <a:pt x="232" y="177"/>
                    <a:pt x="234" y="173"/>
                    <a:pt x="235" y="170"/>
                  </a:cubicBezTo>
                  <a:cubicBezTo>
                    <a:pt x="235" y="171"/>
                    <a:pt x="235" y="171"/>
                    <a:pt x="235" y="171"/>
                  </a:cubicBezTo>
                  <a:cubicBezTo>
                    <a:pt x="235" y="172"/>
                    <a:pt x="235" y="172"/>
                    <a:pt x="235" y="172"/>
                  </a:cubicBezTo>
                  <a:close/>
                  <a:moveTo>
                    <a:pt x="235" y="161"/>
                  </a:moveTo>
                  <a:cubicBezTo>
                    <a:pt x="234" y="164"/>
                    <a:pt x="234" y="167"/>
                    <a:pt x="233" y="170"/>
                  </a:cubicBezTo>
                  <a:cubicBezTo>
                    <a:pt x="233" y="171"/>
                    <a:pt x="232" y="172"/>
                    <a:pt x="232" y="172"/>
                  </a:cubicBezTo>
                  <a:cubicBezTo>
                    <a:pt x="232" y="171"/>
                    <a:pt x="232" y="170"/>
                    <a:pt x="233" y="168"/>
                  </a:cubicBezTo>
                  <a:cubicBezTo>
                    <a:pt x="233" y="168"/>
                    <a:pt x="233" y="168"/>
                    <a:pt x="232" y="168"/>
                  </a:cubicBezTo>
                  <a:cubicBezTo>
                    <a:pt x="233" y="167"/>
                    <a:pt x="233" y="167"/>
                    <a:pt x="233" y="166"/>
                  </a:cubicBezTo>
                  <a:cubicBezTo>
                    <a:pt x="234" y="165"/>
                    <a:pt x="233" y="165"/>
                    <a:pt x="233" y="165"/>
                  </a:cubicBezTo>
                  <a:cubicBezTo>
                    <a:pt x="233" y="164"/>
                    <a:pt x="234" y="163"/>
                    <a:pt x="235" y="161"/>
                  </a:cubicBezTo>
                  <a:close/>
                  <a:moveTo>
                    <a:pt x="234" y="158"/>
                  </a:moveTo>
                  <a:cubicBezTo>
                    <a:pt x="235" y="156"/>
                    <a:pt x="236" y="154"/>
                    <a:pt x="236" y="152"/>
                  </a:cubicBezTo>
                  <a:cubicBezTo>
                    <a:pt x="236" y="153"/>
                    <a:pt x="236" y="155"/>
                    <a:pt x="236" y="156"/>
                  </a:cubicBezTo>
                  <a:cubicBezTo>
                    <a:pt x="235" y="157"/>
                    <a:pt x="234" y="157"/>
                    <a:pt x="234" y="158"/>
                  </a:cubicBezTo>
                  <a:close/>
                  <a:moveTo>
                    <a:pt x="231" y="154"/>
                  </a:moveTo>
                  <a:cubicBezTo>
                    <a:pt x="231" y="154"/>
                    <a:pt x="231" y="154"/>
                    <a:pt x="231" y="154"/>
                  </a:cubicBezTo>
                  <a:cubicBezTo>
                    <a:pt x="230" y="155"/>
                    <a:pt x="229" y="156"/>
                    <a:pt x="229" y="157"/>
                  </a:cubicBezTo>
                  <a:cubicBezTo>
                    <a:pt x="229" y="154"/>
                    <a:pt x="229" y="152"/>
                    <a:pt x="229" y="150"/>
                  </a:cubicBezTo>
                  <a:cubicBezTo>
                    <a:pt x="232" y="139"/>
                    <a:pt x="233" y="126"/>
                    <a:pt x="232" y="114"/>
                  </a:cubicBezTo>
                  <a:cubicBezTo>
                    <a:pt x="233" y="116"/>
                    <a:pt x="234" y="117"/>
                    <a:pt x="234" y="118"/>
                  </a:cubicBezTo>
                  <a:cubicBezTo>
                    <a:pt x="233" y="130"/>
                    <a:pt x="233" y="142"/>
                    <a:pt x="231" y="154"/>
                  </a:cubicBezTo>
                  <a:close/>
                  <a:moveTo>
                    <a:pt x="201" y="205"/>
                  </a:moveTo>
                  <a:cubicBezTo>
                    <a:pt x="201" y="204"/>
                    <a:pt x="202" y="203"/>
                    <a:pt x="203" y="203"/>
                  </a:cubicBezTo>
                  <a:cubicBezTo>
                    <a:pt x="203" y="202"/>
                    <a:pt x="203" y="202"/>
                    <a:pt x="203" y="202"/>
                  </a:cubicBezTo>
                  <a:cubicBezTo>
                    <a:pt x="205" y="200"/>
                    <a:pt x="206" y="199"/>
                    <a:pt x="208" y="197"/>
                  </a:cubicBezTo>
                  <a:cubicBezTo>
                    <a:pt x="208" y="198"/>
                    <a:pt x="207" y="198"/>
                    <a:pt x="207" y="198"/>
                  </a:cubicBezTo>
                  <a:cubicBezTo>
                    <a:pt x="205" y="201"/>
                    <a:pt x="203" y="203"/>
                    <a:pt x="201" y="205"/>
                  </a:cubicBezTo>
                  <a:close/>
                  <a:moveTo>
                    <a:pt x="97" y="227"/>
                  </a:moveTo>
                  <a:cubicBezTo>
                    <a:pt x="98" y="227"/>
                    <a:pt x="98" y="227"/>
                    <a:pt x="99" y="227"/>
                  </a:cubicBezTo>
                  <a:cubicBezTo>
                    <a:pt x="101" y="228"/>
                    <a:pt x="102" y="229"/>
                    <a:pt x="104" y="229"/>
                  </a:cubicBezTo>
                  <a:cubicBezTo>
                    <a:pt x="106" y="231"/>
                    <a:pt x="108" y="232"/>
                    <a:pt x="110" y="233"/>
                  </a:cubicBezTo>
                  <a:cubicBezTo>
                    <a:pt x="110" y="233"/>
                    <a:pt x="109" y="233"/>
                    <a:pt x="109" y="233"/>
                  </a:cubicBezTo>
                  <a:cubicBezTo>
                    <a:pt x="105" y="231"/>
                    <a:pt x="101" y="229"/>
                    <a:pt x="97" y="227"/>
                  </a:cubicBezTo>
                  <a:close/>
                  <a:moveTo>
                    <a:pt x="103" y="237"/>
                  </a:moveTo>
                  <a:cubicBezTo>
                    <a:pt x="102" y="237"/>
                    <a:pt x="101" y="237"/>
                    <a:pt x="100" y="237"/>
                  </a:cubicBezTo>
                  <a:cubicBezTo>
                    <a:pt x="100" y="237"/>
                    <a:pt x="100" y="237"/>
                    <a:pt x="100" y="237"/>
                  </a:cubicBezTo>
                  <a:cubicBezTo>
                    <a:pt x="100" y="237"/>
                    <a:pt x="100" y="236"/>
                    <a:pt x="100" y="236"/>
                  </a:cubicBezTo>
                  <a:cubicBezTo>
                    <a:pt x="100" y="236"/>
                    <a:pt x="100" y="236"/>
                    <a:pt x="100" y="236"/>
                  </a:cubicBezTo>
                  <a:cubicBezTo>
                    <a:pt x="101" y="237"/>
                    <a:pt x="102" y="237"/>
                    <a:pt x="103" y="237"/>
                  </a:cubicBezTo>
                  <a:close/>
                  <a:moveTo>
                    <a:pt x="75" y="232"/>
                  </a:moveTo>
                  <a:cubicBezTo>
                    <a:pt x="74" y="232"/>
                    <a:pt x="74" y="232"/>
                    <a:pt x="74" y="232"/>
                  </a:cubicBezTo>
                  <a:cubicBezTo>
                    <a:pt x="75" y="232"/>
                    <a:pt x="75" y="232"/>
                    <a:pt x="76" y="232"/>
                  </a:cubicBezTo>
                  <a:cubicBezTo>
                    <a:pt x="78" y="233"/>
                    <a:pt x="79" y="234"/>
                    <a:pt x="81" y="235"/>
                  </a:cubicBezTo>
                  <a:cubicBezTo>
                    <a:pt x="81" y="235"/>
                    <a:pt x="81" y="235"/>
                    <a:pt x="82" y="235"/>
                  </a:cubicBezTo>
                  <a:cubicBezTo>
                    <a:pt x="79" y="234"/>
                    <a:pt x="77" y="233"/>
                    <a:pt x="75" y="232"/>
                  </a:cubicBezTo>
                  <a:close/>
                  <a:moveTo>
                    <a:pt x="82" y="241"/>
                  </a:moveTo>
                  <a:cubicBezTo>
                    <a:pt x="82" y="241"/>
                    <a:pt x="83" y="241"/>
                    <a:pt x="83" y="241"/>
                  </a:cubicBezTo>
                  <a:cubicBezTo>
                    <a:pt x="83" y="241"/>
                    <a:pt x="83" y="241"/>
                    <a:pt x="83" y="241"/>
                  </a:cubicBezTo>
                  <a:cubicBezTo>
                    <a:pt x="84" y="241"/>
                    <a:pt x="84" y="241"/>
                    <a:pt x="84" y="242"/>
                  </a:cubicBezTo>
                  <a:cubicBezTo>
                    <a:pt x="83" y="241"/>
                    <a:pt x="83" y="241"/>
                    <a:pt x="82" y="241"/>
                  </a:cubicBezTo>
                  <a:cubicBezTo>
                    <a:pt x="82" y="241"/>
                    <a:pt x="81" y="241"/>
                    <a:pt x="81" y="240"/>
                  </a:cubicBezTo>
                  <a:cubicBezTo>
                    <a:pt x="81" y="241"/>
                    <a:pt x="81" y="241"/>
                    <a:pt x="82" y="241"/>
                  </a:cubicBezTo>
                  <a:close/>
                  <a:moveTo>
                    <a:pt x="72" y="229"/>
                  </a:moveTo>
                  <a:cubicBezTo>
                    <a:pt x="72" y="229"/>
                    <a:pt x="72" y="228"/>
                    <a:pt x="71" y="228"/>
                  </a:cubicBezTo>
                  <a:cubicBezTo>
                    <a:pt x="72" y="228"/>
                    <a:pt x="72" y="228"/>
                    <a:pt x="73" y="229"/>
                  </a:cubicBezTo>
                  <a:cubicBezTo>
                    <a:pt x="74" y="229"/>
                    <a:pt x="74" y="230"/>
                    <a:pt x="75" y="230"/>
                  </a:cubicBezTo>
                  <a:cubicBezTo>
                    <a:pt x="74" y="230"/>
                    <a:pt x="73" y="229"/>
                    <a:pt x="72" y="229"/>
                  </a:cubicBezTo>
                  <a:close/>
                  <a:moveTo>
                    <a:pt x="73" y="237"/>
                  </a:moveTo>
                  <a:cubicBezTo>
                    <a:pt x="73" y="237"/>
                    <a:pt x="73" y="237"/>
                    <a:pt x="73" y="237"/>
                  </a:cubicBezTo>
                  <a:cubicBezTo>
                    <a:pt x="71" y="236"/>
                    <a:pt x="68" y="235"/>
                    <a:pt x="66" y="234"/>
                  </a:cubicBezTo>
                  <a:cubicBezTo>
                    <a:pt x="68" y="235"/>
                    <a:pt x="71" y="236"/>
                    <a:pt x="73" y="237"/>
                  </a:cubicBezTo>
                  <a:close/>
                  <a:moveTo>
                    <a:pt x="35" y="201"/>
                  </a:moveTo>
                  <a:cubicBezTo>
                    <a:pt x="35" y="201"/>
                    <a:pt x="35" y="200"/>
                    <a:pt x="35" y="200"/>
                  </a:cubicBezTo>
                  <a:cubicBezTo>
                    <a:pt x="35" y="200"/>
                    <a:pt x="35" y="201"/>
                    <a:pt x="35" y="201"/>
                  </a:cubicBezTo>
                  <a:cubicBezTo>
                    <a:pt x="36" y="201"/>
                    <a:pt x="36" y="202"/>
                    <a:pt x="37" y="202"/>
                  </a:cubicBezTo>
                  <a:cubicBezTo>
                    <a:pt x="37" y="203"/>
                    <a:pt x="37" y="203"/>
                    <a:pt x="37" y="203"/>
                  </a:cubicBezTo>
                  <a:cubicBezTo>
                    <a:pt x="38" y="203"/>
                    <a:pt x="38" y="203"/>
                    <a:pt x="38" y="203"/>
                  </a:cubicBezTo>
                  <a:cubicBezTo>
                    <a:pt x="38" y="204"/>
                    <a:pt x="39" y="205"/>
                    <a:pt x="40" y="206"/>
                  </a:cubicBezTo>
                  <a:cubicBezTo>
                    <a:pt x="41" y="207"/>
                    <a:pt x="42" y="208"/>
                    <a:pt x="43" y="209"/>
                  </a:cubicBezTo>
                  <a:cubicBezTo>
                    <a:pt x="41" y="208"/>
                    <a:pt x="40" y="207"/>
                    <a:pt x="39" y="206"/>
                  </a:cubicBezTo>
                  <a:cubicBezTo>
                    <a:pt x="38" y="205"/>
                    <a:pt x="36" y="203"/>
                    <a:pt x="35" y="202"/>
                  </a:cubicBezTo>
                  <a:cubicBezTo>
                    <a:pt x="35" y="201"/>
                    <a:pt x="35" y="201"/>
                    <a:pt x="35" y="201"/>
                  </a:cubicBezTo>
                  <a:close/>
                  <a:moveTo>
                    <a:pt x="37" y="197"/>
                  </a:moveTo>
                  <a:cubicBezTo>
                    <a:pt x="37" y="197"/>
                    <a:pt x="37" y="197"/>
                    <a:pt x="38" y="197"/>
                  </a:cubicBezTo>
                  <a:cubicBezTo>
                    <a:pt x="39" y="200"/>
                    <a:pt x="41" y="202"/>
                    <a:pt x="43" y="204"/>
                  </a:cubicBezTo>
                  <a:cubicBezTo>
                    <a:pt x="42" y="203"/>
                    <a:pt x="40" y="201"/>
                    <a:pt x="39" y="200"/>
                  </a:cubicBezTo>
                  <a:cubicBezTo>
                    <a:pt x="38" y="199"/>
                    <a:pt x="38" y="198"/>
                    <a:pt x="37" y="197"/>
                  </a:cubicBezTo>
                  <a:close/>
                  <a:moveTo>
                    <a:pt x="25" y="144"/>
                  </a:moveTo>
                  <a:cubicBezTo>
                    <a:pt x="25" y="142"/>
                    <a:pt x="24" y="140"/>
                    <a:pt x="24" y="138"/>
                  </a:cubicBezTo>
                  <a:cubicBezTo>
                    <a:pt x="24" y="138"/>
                    <a:pt x="24" y="138"/>
                    <a:pt x="24" y="138"/>
                  </a:cubicBezTo>
                  <a:cubicBezTo>
                    <a:pt x="25" y="140"/>
                    <a:pt x="26" y="143"/>
                    <a:pt x="27" y="145"/>
                  </a:cubicBezTo>
                  <a:cubicBezTo>
                    <a:pt x="27" y="146"/>
                    <a:pt x="27" y="146"/>
                    <a:pt x="27" y="146"/>
                  </a:cubicBezTo>
                  <a:cubicBezTo>
                    <a:pt x="27" y="147"/>
                    <a:pt x="27" y="147"/>
                    <a:pt x="27" y="147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9"/>
                    <a:pt x="28" y="150"/>
                    <a:pt x="28" y="151"/>
                  </a:cubicBezTo>
                  <a:cubicBezTo>
                    <a:pt x="27" y="149"/>
                    <a:pt x="26" y="146"/>
                    <a:pt x="25" y="144"/>
                  </a:cubicBezTo>
                  <a:close/>
                  <a:moveTo>
                    <a:pt x="28" y="177"/>
                  </a:moveTo>
                  <a:cubicBezTo>
                    <a:pt x="27" y="176"/>
                    <a:pt x="26" y="174"/>
                    <a:pt x="26" y="173"/>
                  </a:cubicBezTo>
                  <a:cubicBezTo>
                    <a:pt x="26" y="173"/>
                    <a:pt x="26" y="173"/>
                    <a:pt x="26" y="173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27" y="173"/>
                    <a:pt x="27" y="175"/>
                    <a:pt x="28" y="177"/>
                  </a:cubicBezTo>
                  <a:close/>
                  <a:moveTo>
                    <a:pt x="25" y="61"/>
                  </a:moveTo>
                  <a:cubicBezTo>
                    <a:pt x="24" y="61"/>
                    <a:pt x="24" y="61"/>
                    <a:pt x="24" y="61"/>
                  </a:cubicBezTo>
                  <a:cubicBezTo>
                    <a:pt x="25" y="60"/>
                    <a:pt x="26" y="59"/>
                    <a:pt x="27" y="58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6" y="59"/>
                    <a:pt x="26" y="60"/>
                    <a:pt x="25" y="61"/>
                  </a:cubicBezTo>
                  <a:close/>
                  <a:moveTo>
                    <a:pt x="27" y="62"/>
                  </a:moveTo>
                  <a:cubicBezTo>
                    <a:pt x="26" y="63"/>
                    <a:pt x="25" y="64"/>
                    <a:pt x="25" y="66"/>
                  </a:cubicBezTo>
                  <a:cubicBezTo>
                    <a:pt x="25" y="64"/>
                    <a:pt x="26" y="63"/>
                    <a:pt x="26" y="62"/>
                  </a:cubicBezTo>
                  <a:cubicBezTo>
                    <a:pt x="27" y="62"/>
                    <a:pt x="27" y="62"/>
                    <a:pt x="27" y="62"/>
                  </a:cubicBezTo>
                  <a:close/>
                  <a:moveTo>
                    <a:pt x="25" y="68"/>
                  </a:moveTo>
                  <a:cubicBezTo>
                    <a:pt x="26" y="66"/>
                    <a:pt x="27" y="63"/>
                    <a:pt x="29" y="61"/>
                  </a:cubicBezTo>
                  <a:cubicBezTo>
                    <a:pt x="30" y="61"/>
                    <a:pt x="31" y="60"/>
                    <a:pt x="32" y="59"/>
                  </a:cubicBezTo>
                  <a:cubicBezTo>
                    <a:pt x="32" y="60"/>
                    <a:pt x="32" y="61"/>
                    <a:pt x="31" y="62"/>
                  </a:cubicBezTo>
                  <a:cubicBezTo>
                    <a:pt x="30" y="63"/>
                    <a:pt x="29" y="64"/>
                    <a:pt x="28" y="66"/>
                  </a:cubicBezTo>
                  <a:cubicBezTo>
                    <a:pt x="27" y="66"/>
                    <a:pt x="26" y="67"/>
                    <a:pt x="25" y="68"/>
                  </a:cubicBezTo>
                  <a:close/>
                  <a:moveTo>
                    <a:pt x="25" y="69"/>
                  </a:moveTo>
                  <a:cubicBezTo>
                    <a:pt x="23" y="71"/>
                    <a:pt x="22" y="73"/>
                    <a:pt x="20" y="75"/>
                  </a:cubicBezTo>
                  <a:cubicBezTo>
                    <a:pt x="21" y="73"/>
                    <a:pt x="22" y="72"/>
                    <a:pt x="23" y="70"/>
                  </a:cubicBezTo>
                  <a:cubicBezTo>
                    <a:pt x="24" y="70"/>
                    <a:pt x="24" y="69"/>
                    <a:pt x="25" y="69"/>
                  </a:cubicBezTo>
                  <a:close/>
                  <a:moveTo>
                    <a:pt x="110" y="12"/>
                  </a:moveTo>
                  <a:cubicBezTo>
                    <a:pt x="110" y="12"/>
                    <a:pt x="109" y="12"/>
                    <a:pt x="109" y="12"/>
                  </a:cubicBezTo>
                  <a:cubicBezTo>
                    <a:pt x="109" y="11"/>
                    <a:pt x="109" y="11"/>
                    <a:pt x="110" y="11"/>
                  </a:cubicBezTo>
                  <a:cubicBezTo>
                    <a:pt x="112" y="11"/>
                    <a:pt x="113" y="11"/>
                    <a:pt x="115" y="12"/>
                  </a:cubicBezTo>
                  <a:cubicBezTo>
                    <a:pt x="112" y="13"/>
                    <a:pt x="110" y="14"/>
                    <a:pt x="107" y="15"/>
                  </a:cubicBezTo>
                  <a:cubicBezTo>
                    <a:pt x="107" y="15"/>
                    <a:pt x="107" y="15"/>
                    <a:pt x="106" y="15"/>
                  </a:cubicBezTo>
                  <a:cubicBezTo>
                    <a:pt x="108" y="14"/>
                    <a:pt x="109" y="14"/>
                    <a:pt x="110" y="13"/>
                  </a:cubicBezTo>
                  <a:cubicBezTo>
                    <a:pt x="111" y="13"/>
                    <a:pt x="111" y="12"/>
                    <a:pt x="110" y="12"/>
                  </a:cubicBezTo>
                  <a:close/>
                  <a:moveTo>
                    <a:pt x="122" y="39"/>
                  </a:moveTo>
                  <a:cubicBezTo>
                    <a:pt x="126" y="38"/>
                    <a:pt x="129" y="37"/>
                    <a:pt x="133" y="36"/>
                  </a:cubicBezTo>
                  <a:cubicBezTo>
                    <a:pt x="135" y="36"/>
                    <a:pt x="137" y="36"/>
                    <a:pt x="140" y="36"/>
                  </a:cubicBezTo>
                  <a:cubicBezTo>
                    <a:pt x="137" y="37"/>
                    <a:pt x="134" y="39"/>
                    <a:pt x="132" y="40"/>
                  </a:cubicBezTo>
                  <a:cubicBezTo>
                    <a:pt x="127" y="41"/>
                    <a:pt x="122" y="41"/>
                    <a:pt x="117" y="41"/>
                  </a:cubicBezTo>
                  <a:cubicBezTo>
                    <a:pt x="119" y="39"/>
                    <a:pt x="120" y="38"/>
                    <a:pt x="121" y="36"/>
                  </a:cubicBezTo>
                  <a:cubicBezTo>
                    <a:pt x="122" y="36"/>
                    <a:pt x="123" y="36"/>
                    <a:pt x="123" y="36"/>
                  </a:cubicBezTo>
                  <a:cubicBezTo>
                    <a:pt x="123" y="36"/>
                    <a:pt x="122" y="37"/>
                    <a:pt x="122" y="37"/>
                  </a:cubicBezTo>
                  <a:cubicBezTo>
                    <a:pt x="121" y="38"/>
                    <a:pt x="121" y="39"/>
                    <a:pt x="122" y="39"/>
                  </a:cubicBezTo>
                  <a:close/>
                  <a:moveTo>
                    <a:pt x="125" y="36"/>
                  </a:moveTo>
                  <a:cubicBezTo>
                    <a:pt x="126" y="36"/>
                    <a:pt x="126" y="36"/>
                    <a:pt x="127" y="36"/>
                  </a:cubicBezTo>
                  <a:cubicBezTo>
                    <a:pt x="127" y="36"/>
                    <a:pt x="128" y="36"/>
                    <a:pt x="128" y="36"/>
                  </a:cubicBezTo>
                  <a:cubicBezTo>
                    <a:pt x="127" y="36"/>
                    <a:pt x="126" y="36"/>
                    <a:pt x="125" y="36"/>
                  </a:cubicBezTo>
                  <a:close/>
                  <a:moveTo>
                    <a:pt x="129" y="31"/>
                  </a:moveTo>
                  <a:cubicBezTo>
                    <a:pt x="129" y="31"/>
                    <a:pt x="129" y="31"/>
                    <a:pt x="130" y="31"/>
                  </a:cubicBezTo>
                  <a:cubicBezTo>
                    <a:pt x="130" y="31"/>
                    <a:pt x="131" y="31"/>
                    <a:pt x="131" y="31"/>
                  </a:cubicBezTo>
                  <a:cubicBezTo>
                    <a:pt x="131" y="31"/>
                    <a:pt x="131" y="31"/>
                    <a:pt x="130" y="31"/>
                  </a:cubicBezTo>
                  <a:cubicBezTo>
                    <a:pt x="130" y="31"/>
                    <a:pt x="130" y="31"/>
                    <a:pt x="129" y="31"/>
                  </a:cubicBezTo>
                  <a:cubicBezTo>
                    <a:pt x="129" y="31"/>
                    <a:pt x="129" y="31"/>
                    <a:pt x="129" y="31"/>
                  </a:cubicBezTo>
                  <a:close/>
                  <a:moveTo>
                    <a:pt x="128" y="18"/>
                  </a:moveTo>
                  <a:cubicBezTo>
                    <a:pt x="129" y="17"/>
                    <a:pt x="130" y="17"/>
                    <a:pt x="131" y="16"/>
                  </a:cubicBezTo>
                  <a:cubicBezTo>
                    <a:pt x="131" y="16"/>
                    <a:pt x="132" y="16"/>
                    <a:pt x="133" y="17"/>
                  </a:cubicBezTo>
                  <a:cubicBezTo>
                    <a:pt x="132" y="17"/>
                    <a:pt x="131" y="18"/>
                    <a:pt x="130" y="18"/>
                  </a:cubicBezTo>
                  <a:cubicBezTo>
                    <a:pt x="129" y="18"/>
                    <a:pt x="128" y="18"/>
                    <a:pt x="128" y="18"/>
                  </a:cubicBezTo>
                  <a:close/>
                  <a:moveTo>
                    <a:pt x="129" y="22"/>
                  </a:moveTo>
                  <a:cubicBezTo>
                    <a:pt x="129" y="22"/>
                    <a:pt x="128" y="23"/>
                    <a:pt x="128" y="23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7" y="23"/>
                    <a:pt x="128" y="22"/>
                    <a:pt x="129" y="22"/>
                  </a:cubicBezTo>
                  <a:cubicBezTo>
                    <a:pt x="129" y="22"/>
                    <a:pt x="129" y="22"/>
                    <a:pt x="129" y="22"/>
                  </a:cubicBezTo>
                  <a:close/>
                  <a:moveTo>
                    <a:pt x="132" y="22"/>
                  </a:moveTo>
                  <a:cubicBezTo>
                    <a:pt x="132" y="22"/>
                    <a:pt x="133" y="22"/>
                    <a:pt x="133" y="22"/>
                  </a:cubicBezTo>
                  <a:cubicBezTo>
                    <a:pt x="135" y="23"/>
                    <a:pt x="137" y="24"/>
                    <a:pt x="140" y="24"/>
                  </a:cubicBezTo>
                  <a:cubicBezTo>
                    <a:pt x="139" y="24"/>
                    <a:pt x="139" y="24"/>
                    <a:pt x="139" y="24"/>
                  </a:cubicBezTo>
                  <a:cubicBezTo>
                    <a:pt x="138" y="24"/>
                    <a:pt x="137" y="24"/>
                    <a:pt x="136" y="24"/>
                  </a:cubicBezTo>
                  <a:cubicBezTo>
                    <a:pt x="134" y="24"/>
                    <a:pt x="132" y="24"/>
                    <a:pt x="130" y="23"/>
                  </a:cubicBezTo>
                  <a:cubicBezTo>
                    <a:pt x="131" y="23"/>
                    <a:pt x="131" y="23"/>
                    <a:pt x="132" y="22"/>
                  </a:cubicBezTo>
                  <a:close/>
                  <a:moveTo>
                    <a:pt x="163" y="18"/>
                  </a:moveTo>
                  <a:cubicBezTo>
                    <a:pt x="163" y="17"/>
                    <a:pt x="162" y="17"/>
                    <a:pt x="162" y="17"/>
                  </a:cubicBezTo>
                  <a:cubicBezTo>
                    <a:pt x="164" y="17"/>
                    <a:pt x="165" y="18"/>
                    <a:pt x="167" y="19"/>
                  </a:cubicBezTo>
                  <a:cubicBezTo>
                    <a:pt x="167" y="19"/>
                    <a:pt x="168" y="20"/>
                    <a:pt x="168" y="20"/>
                  </a:cubicBezTo>
                  <a:cubicBezTo>
                    <a:pt x="167" y="19"/>
                    <a:pt x="165" y="18"/>
                    <a:pt x="163" y="18"/>
                  </a:cubicBezTo>
                  <a:close/>
                  <a:moveTo>
                    <a:pt x="178" y="27"/>
                  </a:moveTo>
                  <a:cubicBezTo>
                    <a:pt x="174" y="25"/>
                    <a:pt x="170" y="23"/>
                    <a:pt x="165" y="21"/>
                  </a:cubicBezTo>
                  <a:cubicBezTo>
                    <a:pt x="165" y="21"/>
                    <a:pt x="166" y="21"/>
                    <a:pt x="166" y="20"/>
                  </a:cubicBezTo>
                  <a:cubicBezTo>
                    <a:pt x="170" y="22"/>
                    <a:pt x="174" y="24"/>
                    <a:pt x="178" y="27"/>
                  </a:cubicBezTo>
                  <a:close/>
                  <a:moveTo>
                    <a:pt x="164" y="22"/>
                  </a:moveTo>
                  <a:cubicBezTo>
                    <a:pt x="164" y="22"/>
                    <a:pt x="164" y="22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1" y="24"/>
                    <a:pt x="160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60" y="24"/>
                    <a:pt x="160" y="23"/>
                    <a:pt x="159" y="23"/>
                  </a:cubicBezTo>
                  <a:cubicBezTo>
                    <a:pt x="158" y="23"/>
                    <a:pt x="158" y="23"/>
                    <a:pt x="157" y="24"/>
                  </a:cubicBezTo>
                  <a:cubicBezTo>
                    <a:pt x="155" y="23"/>
                    <a:pt x="154" y="23"/>
                    <a:pt x="152" y="22"/>
                  </a:cubicBezTo>
                  <a:cubicBezTo>
                    <a:pt x="152" y="22"/>
                    <a:pt x="151" y="22"/>
                    <a:pt x="150" y="21"/>
                  </a:cubicBezTo>
                  <a:cubicBezTo>
                    <a:pt x="152" y="20"/>
                    <a:pt x="153" y="20"/>
                    <a:pt x="155" y="19"/>
                  </a:cubicBezTo>
                  <a:cubicBezTo>
                    <a:pt x="158" y="20"/>
                    <a:pt x="161" y="21"/>
                    <a:pt x="164" y="22"/>
                  </a:cubicBezTo>
                  <a:close/>
                  <a:moveTo>
                    <a:pt x="193" y="49"/>
                  </a:moveTo>
                  <a:cubicBezTo>
                    <a:pt x="193" y="49"/>
                    <a:pt x="194" y="49"/>
                    <a:pt x="194" y="49"/>
                  </a:cubicBezTo>
                  <a:cubicBezTo>
                    <a:pt x="195" y="51"/>
                    <a:pt x="196" y="52"/>
                    <a:pt x="198" y="54"/>
                  </a:cubicBezTo>
                  <a:cubicBezTo>
                    <a:pt x="195" y="52"/>
                    <a:pt x="193" y="51"/>
                    <a:pt x="191" y="49"/>
                  </a:cubicBezTo>
                  <a:cubicBezTo>
                    <a:pt x="192" y="49"/>
                    <a:pt x="192" y="49"/>
                    <a:pt x="193" y="49"/>
                  </a:cubicBezTo>
                  <a:close/>
                  <a:moveTo>
                    <a:pt x="192" y="43"/>
                  </a:moveTo>
                  <a:cubicBezTo>
                    <a:pt x="192" y="43"/>
                    <a:pt x="193" y="43"/>
                    <a:pt x="193" y="42"/>
                  </a:cubicBezTo>
                  <a:cubicBezTo>
                    <a:pt x="193" y="43"/>
                    <a:pt x="194" y="44"/>
                    <a:pt x="195" y="45"/>
                  </a:cubicBezTo>
                  <a:cubicBezTo>
                    <a:pt x="194" y="44"/>
                    <a:pt x="193" y="43"/>
                    <a:pt x="192" y="43"/>
                  </a:cubicBezTo>
                  <a:close/>
                  <a:moveTo>
                    <a:pt x="229" y="141"/>
                  </a:moveTo>
                  <a:cubicBezTo>
                    <a:pt x="230" y="132"/>
                    <a:pt x="230" y="122"/>
                    <a:pt x="230" y="113"/>
                  </a:cubicBezTo>
                  <a:cubicBezTo>
                    <a:pt x="231" y="113"/>
                    <a:pt x="231" y="113"/>
                    <a:pt x="231" y="113"/>
                  </a:cubicBezTo>
                  <a:cubicBezTo>
                    <a:pt x="231" y="122"/>
                    <a:pt x="231" y="132"/>
                    <a:pt x="229" y="141"/>
                  </a:cubicBezTo>
                  <a:close/>
                  <a:moveTo>
                    <a:pt x="231" y="101"/>
                  </a:moveTo>
                  <a:cubicBezTo>
                    <a:pt x="231" y="102"/>
                    <a:pt x="231" y="103"/>
                    <a:pt x="232" y="103"/>
                  </a:cubicBezTo>
                  <a:cubicBezTo>
                    <a:pt x="232" y="103"/>
                    <a:pt x="231" y="104"/>
                    <a:pt x="231" y="104"/>
                  </a:cubicBezTo>
                  <a:cubicBezTo>
                    <a:pt x="231" y="103"/>
                    <a:pt x="231" y="102"/>
                    <a:pt x="231" y="101"/>
                  </a:cubicBezTo>
                  <a:close/>
                  <a:moveTo>
                    <a:pt x="229" y="97"/>
                  </a:moveTo>
                  <a:cubicBezTo>
                    <a:pt x="229" y="98"/>
                    <a:pt x="229" y="99"/>
                    <a:pt x="230" y="99"/>
                  </a:cubicBezTo>
                  <a:cubicBezTo>
                    <a:pt x="230" y="99"/>
                    <a:pt x="229" y="99"/>
                    <a:pt x="229" y="99"/>
                  </a:cubicBezTo>
                  <a:cubicBezTo>
                    <a:pt x="229" y="99"/>
                    <a:pt x="229" y="100"/>
                    <a:pt x="228" y="100"/>
                  </a:cubicBezTo>
                  <a:cubicBezTo>
                    <a:pt x="228" y="99"/>
                    <a:pt x="228" y="99"/>
                    <a:pt x="228" y="98"/>
                  </a:cubicBezTo>
                  <a:cubicBezTo>
                    <a:pt x="228" y="98"/>
                    <a:pt x="228" y="98"/>
                    <a:pt x="229" y="97"/>
                  </a:cubicBezTo>
                  <a:close/>
                  <a:moveTo>
                    <a:pt x="227" y="96"/>
                  </a:moveTo>
                  <a:cubicBezTo>
                    <a:pt x="227" y="95"/>
                    <a:pt x="226" y="94"/>
                    <a:pt x="226" y="92"/>
                  </a:cubicBezTo>
                  <a:cubicBezTo>
                    <a:pt x="226" y="92"/>
                    <a:pt x="226" y="92"/>
                    <a:pt x="226" y="92"/>
                  </a:cubicBezTo>
                  <a:cubicBezTo>
                    <a:pt x="226" y="94"/>
                    <a:pt x="227" y="95"/>
                    <a:pt x="228" y="96"/>
                  </a:cubicBezTo>
                  <a:cubicBezTo>
                    <a:pt x="228" y="96"/>
                    <a:pt x="227" y="96"/>
                    <a:pt x="227" y="96"/>
                  </a:cubicBezTo>
                  <a:close/>
                  <a:moveTo>
                    <a:pt x="227" y="92"/>
                  </a:moveTo>
                  <a:cubicBezTo>
                    <a:pt x="228" y="91"/>
                    <a:pt x="228" y="91"/>
                    <a:pt x="228" y="91"/>
                  </a:cubicBezTo>
                  <a:cubicBezTo>
                    <a:pt x="229" y="93"/>
                    <a:pt x="229" y="94"/>
                    <a:pt x="230" y="96"/>
                  </a:cubicBezTo>
                  <a:cubicBezTo>
                    <a:pt x="229" y="95"/>
                    <a:pt x="228" y="93"/>
                    <a:pt x="227" y="92"/>
                  </a:cubicBezTo>
                  <a:close/>
                  <a:moveTo>
                    <a:pt x="228" y="89"/>
                  </a:moveTo>
                  <a:cubicBezTo>
                    <a:pt x="227" y="89"/>
                    <a:pt x="227" y="90"/>
                    <a:pt x="226" y="90"/>
                  </a:cubicBezTo>
                  <a:cubicBezTo>
                    <a:pt x="225" y="89"/>
                    <a:pt x="225" y="87"/>
                    <a:pt x="224" y="86"/>
                  </a:cubicBezTo>
                  <a:cubicBezTo>
                    <a:pt x="224" y="86"/>
                    <a:pt x="224" y="86"/>
                    <a:pt x="224" y="86"/>
                  </a:cubicBezTo>
                  <a:cubicBezTo>
                    <a:pt x="225" y="85"/>
                    <a:pt x="226" y="85"/>
                    <a:pt x="227" y="84"/>
                  </a:cubicBezTo>
                  <a:cubicBezTo>
                    <a:pt x="227" y="86"/>
                    <a:pt x="228" y="87"/>
                    <a:pt x="228" y="89"/>
                  </a:cubicBezTo>
                  <a:cubicBezTo>
                    <a:pt x="228" y="89"/>
                    <a:pt x="228" y="89"/>
                    <a:pt x="228" y="89"/>
                  </a:cubicBezTo>
                  <a:close/>
                  <a:moveTo>
                    <a:pt x="225" y="97"/>
                  </a:moveTo>
                  <a:cubicBezTo>
                    <a:pt x="225" y="97"/>
                    <a:pt x="225" y="97"/>
                    <a:pt x="225" y="97"/>
                  </a:cubicBezTo>
                  <a:cubicBezTo>
                    <a:pt x="225" y="96"/>
                    <a:pt x="224" y="95"/>
                    <a:pt x="224" y="94"/>
                  </a:cubicBezTo>
                  <a:cubicBezTo>
                    <a:pt x="224" y="93"/>
                    <a:pt x="224" y="93"/>
                    <a:pt x="224" y="93"/>
                  </a:cubicBezTo>
                  <a:cubicBezTo>
                    <a:pt x="225" y="95"/>
                    <a:pt x="225" y="96"/>
                    <a:pt x="225" y="97"/>
                  </a:cubicBezTo>
                  <a:close/>
                  <a:moveTo>
                    <a:pt x="142" y="227"/>
                  </a:moveTo>
                  <a:cubicBezTo>
                    <a:pt x="143" y="226"/>
                    <a:pt x="144" y="225"/>
                    <a:pt x="145" y="225"/>
                  </a:cubicBezTo>
                  <a:cubicBezTo>
                    <a:pt x="144" y="225"/>
                    <a:pt x="144" y="226"/>
                    <a:pt x="143" y="227"/>
                  </a:cubicBezTo>
                  <a:cubicBezTo>
                    <a:pt x="143" y="227"/>
                    <a:pt x="142" y="227"/>
                    <a:pt x="142" y="227"/>
                  </a:cubicBezTo>
                  <a:close/>
                  <a:moveTo>
                    <a:pt x="143" y="227"/>
                  </a:moveTo>
                  <a:cubicBezTo>
                    <a:pt x="142" y="227"/>
                    <a:pt x="142" y="227"/>
                    <a:pt x="142" y="227"/>
                  </a:cubicBezTo>
                  <a:cubicBezTo>
                    <a:pt x="142" y="227"/>
                    <a:pt x="142" y="228"/>
                    <a:pt x="142" y="228"/>
                  </a:cubicBezTo>
                  <a:cubicBezTo>
                    <a:pt x="142" y="228"/>
                    <a:pt x="141" y="228"/>
                    <a:pt x="141" y="228"/>
                  </a:cubicBezTo>
                  <a:cubicBezTo>
                    <a:pt x="141" y="228"/>
                    <a:pt x="141" y="228"/>
                    <a:pt x="141" y="227"/>
                  </a:cubicBezTo>
                  <a:cubicBezTo>
                    <a:pt x="141" y="227"/>
                    <a:pt x="141" y="227"/>
                    <a:pt x="141" y="227"/>
                  </a:cubicBezTo>
                  <a:cubicBezTo>
                    <a:pt x="142" y="227"/>
                    <a:pt x="142" y="227"/>
                    <a:pt x="143" y="227"/>
                  </a:cubicBezTo>
                  <a:close/>
                  <a:moveTo>
                    <a:pt x="130" y="228"/>
                  </a:moveTo>
                  <a:cubicBezTo>
                    <a:pt x="130" y="227"/>
                    <a:pt x="130" y="227"/>
                    <a:pt x="130" y="226"/>
                  </a:cubicBezTo>
                  <a:cubicBezTo>
                    <a:pt x="130" y="226"/>
                    <a:pt x="130" y="225"/>
                    <a:pt x="131" y="225"/>
                  </a:cubicBezTo>
                  <a:cubicBezTo>
                    <a:pt x="139" y="218"/>
                    <a:pt x="146" y="211"/>
                    <a:pt x="154" y="203"/>
                  </a:cubicBezTo>
                  <a:cubicBezTo>
                    <a:pt x="159" y="200"/>
                    <a:pt x="163" y="196"/>
                    <a:pt x="168" y="192"/>
                  </a:cubicBezTo>
                  <a:cubicBezTo>
                    <a:pt x="168" y="192"/>
                    <a:pt x="169" y="192"/>
                    <a:pt x="169" y="192"/>
                  </a:cubicBezTo>
                  <a:cubicBezTo>
                    <a:pt x="169" y="191"/>
                    <a:pt x="169" y="191"/>
                    <a:pt x="170" y="191"/>
                  </a:cubicBezTo>
                  <a:cubicBezTo>
                    <a:pt x="171" y="190"/>
                    <a:pt x="172" y="189"/>
                    <a:pt x="173" y="188"/>
                  </a:cubicBezTo>
                  <a:cubicBezTo>
                    <a:pt x="167" y="194"/>
                    <a:pt x="161" y="200"/>
                    <a:pt x="155" y="206"/>
                  </a:cubicBezTo>
                  <a:cubicBezTo>
                    <a:pt x="151" y="209"/>
                    <a:pt x="146" y="213"/>
                    <a:pt x="143" y="217"/>
                  </a:cubicBezTo>
                  <a:cubicBezTo>
                    <a:pt x="142" y="218"/>
                    <a:pt x="142" y="218"/>
                    <a:pt x="143" y="219"/>
                  </a:cubicBezTo>
                  <a:cubicBezTo>
                    <a:pt x="140" y="221"/>
                    <a:pt x="138" y="223"/>
                    <a:pt x="136" y="225"/>
                  </a:cubicBezTo>
                  <a:cubicBezTo>
                    <a:pt x="134" y="226"/>
                    <a:pt x="132" y="227"/>
                    <a:pt x="130" y="228"/>
                  </a:cubicBezTo>
                  <a:close/>
                  <a:moveTo>
                    <a:pt x="138" y="227"/>
                  </a:moveTo>
                  <a:cubicBezTo>
                    <a:pt x="138" y="227"/>
                    <a:pt x="138" y="228"/>
                    <a:pt x="137" y="228"/>
                  </a:cubicBezTo>
                  <a:cubicBezTo>
                    <a:pt x="137" y="228"/>
                    <a:pt x="136" y="228"/>
                    <a:pt x="135" y="228"/>
                  </a:cubicBezTo>
                  <a:cubicBezTo>
                    <a:pt x="135" y="228"/>
                    <a:pt x="136" y="228"/>
                    <a:pt x="136" y="228"/>
                  </a:cubicBezTo>
                  <a:cubicBezTo>
                    <a:pt x="137" y="227"/>
                    <a:pt x="137" y="227"/>
                    <a:pt x="138" y="227"/>
                  </a:cubicBezTo>
                  <a:close/>
                  <a:moveTo>
                    <a:pt x="121" y="226"/>
                  </a:moveTo>
                  <a:cubicBezTo>
                    <a:pt x="121" y="226"/>
                    <a:pt x="121" y="226"/>
                    <a:pt x="121" y="226"/>
                  </a:cubicBezTo>
                  <a:cubicBezTo>
                    <a:pt x="121" y="225"/>
                    <a:pt x="122" y="224"/>
                    <a:pt x="123" y="223"/>
                  </a:cubicBezTo>
                  <a:cubicBezTo>
                    <a:pt x="123" y="224"/>
                    <a:pt x="123" y="224"/>
                    <a:pt x="124" y="224"/>
                  </a:cubicBezTo>
                  <a:cubicBezTo>
                    <a:pt x="123" y="225"/>
                    <a:pt x="122" y="225"/>
                    <a:pt x="121" y="226"/>
                  </a:cubicBezTo>
                  <a:close/>
                  <a:moveTo>
                    <a:pt x="124" y="228"/>
                  </a:moveTo>
                  <a:cubicBezTo>
                    <a:pt x="123" y="228"/>
                    <a:pt x="123" y="228"/>
                    <a:pt x="123" y="228"/>
                  </a:cubicBezTo>
                  <a:cubicBezTo>
                    <a:pt x="123" y="228"/>
                    <a:pt x="123" y="228"/>
                    <a:pt x="122" y="228"/>
                  </a:cubicBezTo>
                  <a:cubicBezTo>
                    <a:pt x="123" y="228"/>
                    <a:pt x="123" y="228"/>
                    <a:pt x="123" y="228"/>
                  </a:cubicBezTo>
                  <a:cubicBezTo>
                    <a:pt x="123" y="228"/>
                    <a:pt x="123" y="228"/>
                    <a:pt x="124" y="228"/>
                  </a:cubicBezTo>
                  <a:close/>
                  <a:moveTo>
                    <a:pt x="115" y="215"/>
                  </a:moveTo>
                  <a:cubicBezTo>
                    <a:pt x="115" y="215"/>
                    <a:pt x="114" y="215"/>
                    <a:pt x="114" y="215"/>
                  </a:cubicBezTo>
                  <a:cubicBezTo>
                    <a:pt x="115" y="214"/>
                    <a:pt x="116" y="213"/>
                    <a:pt x="117" y="212"/>
                  </a:cubicBezTo>
                  <a:cubicBezTo>
                    <a:pt x="118" y="213"/>
                    <a:pt x="118" y="213"/>
                    <a:pt x="119" y="214"/>
                  </a:cubicBezTo>
                  <a:cubicBezTo>
                    <a:pt x="119" y="214"/>
                    <a:pt x="119" y="214"/>
                    <a:pt x="119" y="214"/>
                  </a:cubicBezTo>
                  <a:cubicBezTo>
                    <a:pt x="119" y="214"/>
                    <a:pt x="119" y="214"/>
                    <a:pt x="119" y="214"/>
                  </a:cubicBezTo>
                  <a:cubicBezTo>
                    <a:pt x="118" y="215"/>
                    <a:pt x="116" y="215"/>
                    <a:pt x="115" y="215"/>
                  </a:cubicBezTo>
                  <a:close/>
                  <a:moveTo>
                    <a:pt x="118" y="223"/>
                  </a:moveTo>
                  <a:cubicBezTo>
                    <a:pt x="117" y="223"/>
                    <a:pt x="117" y="223"/>
                    <a:pt x="116" y="224"/>
                  </a:cubicBezTo>
                  <a:cubicBezTo>
                    <a:pt x="116" y="223"/>
                    <a:pt x="116" y="223"/>
                    <a:pt x="115" y="223"/>
                  </a:cubicBezTo>
                  <a:cubicBezTo>
                    <a:pt x="116" y="223"/>
                    <a:pt x="117" y="222"/>
                    <a:pt x="117" y="222"/>
                  </a:cubicBezTo>
                  <a:cubicBezTo>
                    <a:pt x="117" y="222"/>
                    <a:pt x="118" y="222"/>
                    <a:pt x="118" y="223"/>
                  </a:cubicBezTo>
                  <a:close/>
                  <a:moveTo>
                    <a:pt x="110" y="219"/>
                  </a:moveTo>
                  <a:cubicBezTo>
                    <a:pt x="110" y="219"/>
                    <a:pt x="111" y="219"/>
                    <a:pt x="111" y="219"/>
                  </a:cubicBezTo>
                  <a:cubicBezTo>
                    <a:pt x="111" y="219"/>
                    <a:pt x="111" y="218"/>
                    <a:pt x="112" y="218"/>
                  </a:cubicBezTo>
                  <a:cubicBezTo>
                    <a:pt x="112" y="219"/>
                    <a:pt x="113" y="219"/>
                    <a:pt x="113" y="219"/>
                  </a:cubicBezTo>
                  <a:cubicBezTo>
                    <a:pt x="113" y="220"/>
                    <a:pt x="113" y="220"/>
                    <a:pt x="112" y="221"/>
                  </a:cubicBezTo>
                  <a:cubicBezTo>
                    <a:pt x="112" y="220"/>
                    <a:pt x="111" y="220"/>
                    <a:pt x="110" y="219"/>
                  </a:cubicBezTo>
                  <a:close/>
                  <a:moveTo>
                    <a:pt x="114" y="230"/>
                  </a:moveTo>
                  <a:cubicBezTo>
                    <a:pt x="113" y="230"/>
                    <a:pt x="113" y="230"/>
                    <a:pt x="112" y="230"/>
                  </a:cubicBezTo>
                  <a:cubicBezTo>
                    <a:pt x="112" y="230"/>
                    <a:pt x="111" y="229"/>
                    <a:pt x="110" y="229"/>
                  </a:cubicBezTo>
                  <a:cubicBezTo>
                    <a:pt x="111" y="229"/>
                    <a:pt x="111" y="229"/>
                    <a:pt x="111" y="228"/>
                  </a:cubicBezTo>
                  <a:cubicBezTo>
                    <a:pt x="112" y="229"/>
                    <a:pt x="113" y="229"/>
                    <a:pt x="114" y="230"/>
                  </a:cubicBezTo>
                  <a:close/>
                  <a:moveTo>
                    <a:pt x="82" y="198"/>
                  </a:moveTo>
                  <a:cubicBezTo>
                    <a:pt x="82" y="198"/>
                    <a:pt x="82" y="197"/>
                    <a:pt x="83" y="197"/>
                  </a:cubicBezTo>
                  <a:cubicBezTo>
                    <a:pt x="83" y="197"/>
                    <a:pt x="83" y="197"/>
                    <a:pt x="83" y="197"/>
                  </a:cubicBezTo>
                  <a:cubicBezTo>
                    <a:pt x="83" y="198"/>
                    <a:pt x="82" y="198"/>
                    <a:pt x="82" y="199"/>
                  </a:cubicBezTo>
                  <a:lnTo>
                    <a:pt x="82" y="198"/>
                  </a:lnTo>
                  <a:close/>
                  <a:moveTo>
                    <a:pt x="82" y="203"/>
                  </a:moveTo>
                  <a:cubicBezTo>
                    <a:pt x="82" y="203"/>
                    <a:pt x="81" y="203"/>
                    <a:pt x="81" y="203"/>
                  </a:cubicBezTo>
                  <a:cubicBezTo>
                    <a:pt x="81" y="203"/>
                    <a:pt x="81" y="203"/>
                    <a:pt x="80" y="203"/>
                  </a:cubicBezTo>
                  <a:cubicBezTo>
                    <a:pt x="80" y="202"/>
                    <a:pt x="81" y="202"/>
                    <a:pt x="81" y="202"/>
                  </a:cubicBezTo>
                  <a:cubicBezTo>
                    <a:pt x="81" y="202"/>
                    <a:pt x="81" y="202"/>
                    <a:pt x="81" y="202"/>
                  </a:cubicBezTo>
                  <a:cubicBezTo>
                    <a:pt x="81" y="202"/>
                    <a:pt x="81" y="203"/>
                    <a:pt x="82" y="203"/>
                  </a:cubicBezTo>
                  <a:close/>
                  <a:moveTo>
                    <a:pt x="69" y="210"/>
                  </a:moveTo>
                  <a:cubicBezTo>
                    <a:pt x="68" y="209"/>
                    <a:pt x="67" y="208"/>
                    <a:pt x="66" y="207"/>
                  </a:cubicBezTo>
                  <a:cubicBezTo>
                    <a:pt x="66" y="207"/>
                    <a:pt x="66" y="207"/>
                    <a:pt x="66" y="207"/>
                  </a:cubicBezTo>
                  <a:cubicBezTo>
                    <a:pt x="68" y="209"/>
                    <a:pt x="70" y="210"/>
                    <a:pt x="71" y="212"/>
                  </a:cubicBezTo>
                  <a:cubicBezTo>
                    <a:pt x="71" y="212"/>
                    <a:pt x="71" y="212"/>
                    <a:pt x="71" y="212"/>
                  </a:cubicBezTo>
                  <a:cubicBezTo>
                    <a:pt x="70" y="212"/>
                    <a:pt x="70" y="212"/>
                    <a:pt x="69" y="212"/>
                  </a:cubicBezTo>
                  <a:cubicBezTo>
                    <a:pt x="69" y="212"/>
                    <a:pt x="69" y="211"/>
                    <a:pt x="69" y="211"/>
                  </a:cubicBezTo>
                  <a:cubicBezTo>
                    <a:pt x="69" y="211"/>
                    <a:pt x="69" y="210"/>
                    <a:pt x="69" y="210"/>
                  </a:cubicBezTo>
                  <a:close/>
                  <a:moveTo>
                    <a:pt x="59" y="213"/>
                  </a:moveTo>
                  <a:cubicBezTo>
                    <a:pt x="59" y="213"/>
                    <a:pt x="58" y="212"/>
                    <a:pt x="57" y="211"/>
                  </a:cubicBezTo>
                  <a:cubicBezTo>
                    <a:pt x="60" y="213"/>
                    <a:pt x="62" y="215"/>
                    <a:pt x="65" y="216"/>
                  </a:cubicBezTo>
                  <a:cubicBezTo>
                    <a:pt x="63" y="215"/>
                    <a:pt x="61" y="214"/>
                    <a:pt x="59" y="213"/>
                  </a:cubicBezTo>
                  <a:close/>
                  <a:moveTo>
                    <a:pt x="60" y="216"/>
                  </a:moveTo>
                  <a:cubicBezTo>
                    <a:pt x="58" y="215"/>
                    <a:pt x="55" y="213"/>
                    <a:pt x="53" y="212"/>
                  </a:cubicBezTo>
                  <a:cubicBezTo>
                    <a:pt x="55" y="213"/>
                    <a:pt x="57" y="214"/>
                    <a:pt x="59" y="215"/>
                  </a:cubicBezTo>
                  <a:cubicBezTo>
                    <a:pt x="59" y="215"/>
                    <a:pt x="60" y="216"/>
                    <a:pt x="60" y="216"/>
                  </a:cubicBezTo>
                  <a:close/>
                  <a:moveTo>
                    <a:pt x="55" y="204"/>
                  </a:moveTo>
                  <a:cubicBezTo>
                    <a:pt x="55" y="204"/>
                    <a:pt x="56" y="205"/>
                    <a:pt x="56" y="205"/>
                  </a:cubicBezTo>
                  <a:cubicBezTo>
                    <a:pt x="57" y="206"/>
                    <a:pt x="57" y="206"/>
                    <a:pt x="57" y="206"/>
                  </a:cubicBezTo>
                  <a:cubicBezTo>
                    <a:pt x="58" y="207"/>
                    <a:pt x="59" y="208"/>
                    <a:pt x="60" y="209"/>
                  </a:cubicBezTo>
                  <a:cubicBezTo>
                    <a:pt x="59" y="209"/>
                    <a:pt x="59" y="208"/>
                    <a:pt x="59" y="208"/>
                  </a:cubicBezTo>
                  <a:cubicBezTo>
                    <a:pt x="58" y="208"/>
                    <a:pt x="58" y="209"/>
                    <a:pt x="58" y="209"/>
                  </a:cubicBezTo>
                  <a:cubicBezTo>
                    <a:pt x="57" y="208"/>
                    <a:pt x="56" y="208"/>
                    <a:pt x="55" y="207"/>
                  </a:cubicBezTo>
                  <a:cubicBezTo>
                    <a:pt x="55" y="207"/>
                    <a:pt x="55" y="206"/>
                    <a:pt x="55" y="206"/>
                  </a:cubicBezTo>
                  <a:cubicBezTo>
                    <a:pt x="55" y="205"/>
                    <a:pt x="55" y="204"/>
                    <a:pt x="55" y="204"/>
                  </a:cubicBezTo>
                  <a:close/>
                  <a:moveTo>
                    <a:pt x="29" y="138"/>
                  </a:moveTo>
                  <a:cubicBezTo>
                    <a:pt x="29" y="137"/>
                    <a:pt x="30" y="137"/>
                    <a:pt x="30" y="136"/>
                  </a:cubicBezTo>
                  <a:cubicBezTo>
                    <a:pt x="30" y="136"/>
                    <a:pt x="30" y="137"/>
                    <a:pt x="30" y="137"/>
                  </a:cubicBezTo>
                  <a:cubicBezTo>
                    <a:pt x="30" y="138"/>
                    <a:pt x="29" y="140"/>
                    <a:pt x="29" y="141"/>
                  </a:cubicBezTo>
                  <a:cubicBezTo>
                    <a:pt x="29" y="140"/>
                    <a:pt x="29" y="139"/>
                    <a:pt x="29" y="138"/>
                  </a:cubicBezTo>
                  <a:close/>
                  <a:moveTo>
                    <a:pt x="28" y="136"/>
                  </a:moveTo>
                  <a:cubicBezTo>
                    <a:pt x="28" y="136"/>
                    <a:pt x="28" y="136"/>
                    <a:pt x="28" y="136"/>
                  </a:cubicBezTo>
                  <a:cubicBezTo>
                    <a:pt x="27" y="129"/>
                    <a:pt x="25" y="122"/>
                    <a:pt x="24" y="115"/>
                  </a:cubicBezTo>
                  <a:cubicBezTo>
                    <a:pt x="25" y="121"/>
                    <a:pt x="27" y="126"/>
                    <a:pt x="29" y="131"/>
                  </a:cubicBezTo>
                  <a:cubicBezTo>
                    <a:pt x="29" y="133"/>
                    <a:pt x="28" y="134"/>
                    <a:pt x="28" y="136"/>
                  </a:cubicBezTo>
                  <a:close/>
                  <a:moveTo>
                    <a:pt x="28" y="108"/>
                  </a:moveTo>
                  <a:cubicBezTo>
                    <a:pt x="27" y="106"/>
                    <a:pt x="27" y="104"/>
                    <a:pt x="26" y="102"/>
                  </a:cubicBezTo>
                  <a:cubicBezTo>
                    <a:pt x="27" y="102"/>
                    <a:pt x="28" y="101"/>
                    <a:pt x="28" y="101"/>
                  </a:cubicBezTo>
                  <a:cubicBezTo>
                    <a:pt x="30" y="104"/>
                    <a:pt x="31" y="108"/>
                    <a:pt x="32" y="111"/>
                  </a:cubicBezTo>
                  <a:cubicBezTo>
                    <a:pt x="32" y="113"/>
                    <a:pt x="31" y="115"/>
                    <a:pt x="31" y="117"/>
                  </a:cubicBezTo>
                  <a:cubicBezTo>
                    <a:pt x="30" y="114"/>
                    <a:pt x="29" y="111"/>
                    <a:pt x="28" y="108"/>
                  </a:cubicBezTo>
                  <a:close/>
                  <a:moveTo>
                    <a:pt x="25" y="87"/>
                  </a:moveTo>
                  <a:cubicBezTo>
                    <a:pt x="25" y="87"/>
                    <a:pt x="25" y="87"/>
                    <a:pt x="24" y="87"/>
                  </a:cubicBezTo>
                  <a:cubicBezTo>
                    <a:pt x="24" y="86"/>
                    <a:pt x="24" y="86"/>
                    <a:pt x="24" y="86"/>
                  </a:cubicBezTo>
                  <a:cubicBezTo>
                    <a:pt x="25" y="85"/>
                    <a:pt x="25" y="85"/>
                    <a:pt x="26" y="84"/>
                  </a:cubicBezTo>
                  <a:cubicBezTo>
                    <a:pt x="26" y="84"/>
                    <a:pt x="26" y="84"/>
                    <a:pt x="27" y="84"/>
                  </a:cubicBezTo>
                  <a:cubicBezTo>
                    <a:pt x="26" y="85"/>
                    <a:pt x="25" y="86"/>
                    <a:pt x="25" y="87"/>
                  </a:cubicBezTo>
                  <a:close/>
                  <a:moveTo>
                    <a:pt x="28" y="86"/>
                  </a:moveTo>
                  <a:cubicBezTo>
                    <a:pt x="27" y="87"/>
                    <a:pt x="26" y="88"/>
                    <a:pt x="26" y="89"/>
                  </a:cubicBezTo>
                  <a:cubicBezTo>
                    <a:pt x="25" y="89"/>
                    <a:pt x="25" y="89"/>
                    <a:pt x="25" y="88"/>
                  </a:cubicBezTo>
                  <a:cubicBezTo>
                    <a:pt x="25" y="88"/>
                    <a:pt x="26" y="88"/>
                    <a:pt x="26" y="88"/>
                  </a:cubicBezTo>
                  <a:cubicBezTo>
                    <a:pt x="27" y="87"/>
                    <a:pt x="27" y="87"/>
                    <a:pt x="28" y="86"/>
                  </a:cubicBezTo>
                  <a:close/>
                  <a:moveTo>
                    <a:pt x="26" y="94"/>
                  </a:moveTo>
                  <a:cubicBezTo>
                    <a:pt x="26" y="95"/>
                    <a:pt x="26" y="95"/>
                    <a:pt x="26" y="95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26" y="96"/>
                    <a:pt x="26" y="97"/>
                    <a:pt x="25" y="98"/>
                  </a:cubicBezTo>
                  <a:cubicBezTo>
                    <a:pt x="25" y="97"/>
                    <a:pt x="25" y="96"/>
                    <a:pt x="25" y="95"/>
                  </a:cubicBezTo>
                  <a:cubicBezTo>
                    <a:pt x="25" y="95"/>
                    <a:pt x="26" y="95"/>
                    <a:pt x="26" y="94"/>
                  </a:cubicBezTo>
                  <a:close/>
                  <a:moveTo>
                    <a:pt x="27" y="97"/>
                  </a:moveTo>
                  <a:cubicBezTo>
                    <a:pt x="27" y="98"/>
                    <a:pt x="28" y="99"/>
                    <a:pt x="28" y="99"/>
                  </a:cubicBezTo>
                  <a:cubicBezTo>
                    <a:pt x="27" y="100"/>
                    <a:pt x="27" y="100"/>
                    <a:pt x="26" y="100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6" y="99"/>
                    <a:pt x="27" y="98"/>
                    <a:pt x="27" y="97"/>
                  </a:cubicBezTo>
                  <a:close/>
                  <a:moveTo>
                    <a:pt x="113" y="25"/>
                  </a:moveTo>
                  <a:cubicBezTo>
                    <a:pt x="113" y="25"/>
                    <a:pt x="113" y="25"/>
                    <a:pt x="112" y="25"/>
                  </a:cubicBezTo>
                  <a:cubicBezTo>
                    <a:pt x="112" y="25"/>
                    <a:pt x="111" y="25"/>
                    <a:pt x="111" y="25"/>
                  </a:cubicBezTo>
                  <a:cubicBezTo>
                    <a:pt x="111" y="25"/>
                    <a:pt x="112" y="25"/>
                    <a:pt x="112" y="24"/>
                  </a:cubicBezTo>
                  <a:cubicBezTo>
                    <a:pt x="113" y="24"/>
                    <a:pt x="113" y="24"/>
                    <a:pt x="113" y="25"/>
                  </a:cubicBezTo>
                  <a:close/>
                  <a:moveTo>
                    <a:pt x="113" y="21"/>
                  </a:moveTo>
                  <a:cubicBezTo>
                    <a:pt x="113" y="21"/>
                    <a:pt x="114" y="21"/>
                    <a:pt x="114" y="21"/>
                  </a:cubicBezTo>
                  <a:cubicBezTo>
                    <a:pt x="114" y="21"/>
                    <a:pt x="115" y="21"/>
                    <a:pt x="116" y="21"/>
                  </a:cubicBezTo>
                  <a:cubicBezTo>
                    <a:pt x="116" y="21"/>
                    <a:pt x="115" y="21"/>
                    <a:pt x="115" y="21"/>
                  </a:cubicBezTo>
                  <a:cubicBezTo>
                    <a:pt x="114" y="21"/>
                    <a:pt x="114" y="21"/>
                    <a:pt x="113" y="21"/>
                  </a:cubicBezTo>
                  <a:close/>
                  <a:moveTo>
                    <a:pt x="112" y="19"/>
                  </a:moveTo>
                  <a:cubicBezTo>
                    <a:pt x="111" y="19"/>
                    <a:pt x="110" y="19"/>
                    <a:pt x="110" y="19"/>
                  </a:cubicBezTo>
                  <a:cubicBezTo>
                    <a:pt x="110" y="19"/>
                    <a:pt x="110" y="19"/>
                    <a:pt x="110" y="19"/>
                  </a:cubicBezTo>
                  <a:cubicBezTo>
                    <a:pt x="111" y="19"/>
                    <a:pt x="112" y="19"/>
                    <a:pt x="112" y="19"/>
                  </a:cubicBezTo>
                  <a:cubicBezTo>
                    <a:pt x="112" y="19"/>
                    <a:pt x="112" y="19"/>
                    <a:pt x="112" y="19"/>
                  </a:cubicBezTo>
                  <a:close/>
                  <a:moveTo>
                    <a:pt x="112" y="27"/>
                  </a:moveTo>
                  <a:cubicBezTo>
                    <a:pt x="114" y="27"/>
                    <a:pt x="115" y="27"/>
                    <a:pt x="117" y="27"/>
                  </a:cubicBezTo>
                  <a:cubicBezTo>
                    <a:pt x="115" y="27"/>
                    <a:pt x="114" y="28"/>
                    <a:pt x="113" y="29"/>
                  </a:cubicBezTo>
                  <a:cubicBezTo>
                    <a:pt x="111" y="29"/>
                    <a:pt x="110" y="29"/>
                    <a:pt x="108" y="29"/>
                  </a:cubicBezTo>
                  <a:cubicBezTo>
                    <a:pt x="110" y="28"/>
                    <a:pt x="111" y="28"/>
                    <a:pt x="112" y="27"/>
                  </a:cubicBezTo>
                  <a:close/>
                  <a:moveTo>
                    <a:pt x="156" y="17"/>
                  </a:moveTo>
                  <a:cubicBezTo>
                    <a:pt x="157" y="18"/>
                    <a:pt x="158" y="18"/>
                    <a:pt x="160" y="19"/>
                  </a:cubicBezTo>
                  <a:cubicBezTo>
                    <a:pt x="158" y="18"/>
                    <a:pt x="157" y="18"/>
                    <a:pt x="155" y="17"/>
                  </a:cubicBezTo>
                  <a:cubicBezTo>
                    <a:pt x="155" y="17"/>
                    <a:pt x="155" y="17"/>
                    <a:pt x="154" y="17"/>
                  </a:cubicBezTo>
                  <a:cubicBezTo>
                    <a:pt x="154" y="17"/>
                    <a:pt x="154" y="17"/>
                    <a:pt x="154" y="17"/>
                  </a:cubicBezTo>
                  <a:cubicBezTo>
                    <a:pt x="151" y="16"/>
                    <a:pt x="148" y="15"/>
                    <a:pt x="145" y="14"/>
                  </a:cubicBezTo>
                  <a:cubicBezTo>
                    <a:pt x="146" y="14"/>
                    <a:pt x="146" y="14"/>
                    <a:pt x="146" y="14"/>
                  </a:cubicBezTo>
                  <a:cubicBezTo>
                    <a:pt x="146" y="14"/>
                    <a:pt x="146" y="14"/>
                    <a:pt x="147" y="14"/>
                  </a:cubicBezTo>
                  <a:cubicBezTo>
                    <a:pt x="147" y="14"/>
                    <a:pt x="147" y="14"/>
                    <a:pt x="147" y="14"/>
                  </a:cubicBezTo>
                  <a:cubicBezTo>
                    <a:pt x="150" y="15"/>
                    <a:pt x="153" y="16"/>
                    <a:pt x="156" y="17"/>
                  </a:cubicBezTo>
                  <a:close/>
                  <a:moveTo>
                    <a:pt x="149" y="12"/>
                  </a:moveTo>
                  <a:cubicBezTo>
                    <a:pt x="149" y="12"/>
                    <a:pt x="149" y="12"/>
                    <a:pt x="149" y="12"/>
                  </a:cubicBezTo>
                  <a:cubicBezTo>
                    <a:pt x="151" y="13"/>
                    <a:pt x="153" y="13"/>
                    <a:pt x="155" y="14"/>
                  </a:cubicBezTo>
                  <a:cubicBezTo>
                    <a:pt x="157" y="15"/>
                    <a:pt x="158" y="15"/>
                    <a:pt x="160" y="16"/>
                  </a:cubicBezTo>
                  <a:cubicBezTo>
                    <a:pt x="158" y="16"/>
                    <a:pt x="156" y="15"/>
                    <a:pt x="155" y="15"/>
                  </a:cubicBezTo>
                  <a:cubicBezTo>
                    <a:pt x="153" y="14"/>
                    <a:pt x="151" y="13"/>
                    <a:pt x="149" y="12"/>
                  </a:cubicBezTo>
                  <a:close/>
                  <a:moveTo>
                    <a:pt x="156" y="36"/>
                  </a:moveTo>
                  <a:cubicBezTo>
                    <a:pt x="158" y="36"/>
                    <a:pt x="160" y="36"/>
                    <a:pt x="163" y="36"/>
                  </a:cubicBezTo>
                  <a:cubicBezTo>
                    <a:pt x="161" y="37"/>
                    <a:pt x="160" y="37"/>
                    <a:pt x="158" y="38"/>
                  </a:cubicBezTo>
                  <a:cubicBezTo>
                    <a:pt x="156" y="39"/>
                    <a:pt x="154" y="39"/>
                    <a:pt x="152" y="39"/>
                  </a:cubicBezTo>
                  <a:cubicBezTo>
                    <a:pt x="153" y="38"/>
                    <a:pt x="155" y="37"/>
                    <a:pt x="156" y="36"/>
                  </a:cubicBezTo>
                  <a:close/>
                  <a:moveTo>
                    <a:pt x="155" y="34"/>
                  </a:moveTo>
                  <a:cubicBezTo>
                    <a:pt x="156" y="34"/>
                    <a:pt x="156" y="33"/>
                    <a:pt x="156" y="33"/>
                  </a:cubicBezTo>
                  <a:cubicBezTo>
                    <a:pt x="156" y="33"/>
                    <a:pt x="157" y="33"/>
                    <a:pt x="157" y="33"/>
                  </a:cubicBezTo>
                  <a:cubicBezTo>
                    <a:pt x="157" y="33"/>
                    <a:pt x="157" y="34"/>
                    <a:pt x="156" y="34"/>
                  </a:cubicBezTo>
                  <a:cubicBezTo>
                    <a:pt x="156" y="34"/>
                    <a:pt x="156" y="34"/>
                    <a:pt x="155" y="34"/>
                  </a:cubicBezTo>
                  <a:close/>
                  <a:moveTo>
                    <a:pt x="134" y="213"/>
                  </a:moveTo>
                  <a:cubicBezTo>
                    <a:pt x="135" y="212"/>
                    <a:pt x="136" y="211"/>
                    <a:pt x="137" y="209"/>
                  </a:cubicBezTo>
                  <a:cubicBezTo>
                    <a:pt x="139" y="208"/>
                    <a:pt x="140" y="207"/>
                    <a:pt x="141" y="206"/>
                  </a:cubicBezTo>
                  <a:cubicBezTo>
                    <a:pt x="141" y="206"/>
                    <a:pt x="141" y="206"/>
                    <a:pt x="142" y="206"/>
                  </a:cubicBezTo>
                  <a:cubicBezTo>
                    <a:pt x="140" y="207"/>
                    <a:pt x="139" y="209"/>
                    <a:pt x="138" y="210"/>
                  </a:cubicBezTo>
                  <a:cubicBezTo>
                    <a:pt x="137" y="211"/>
                    <a:pt x="136" y="212"/>
                    <a:pt x="134" y="213"/>
                  </a:cubicBezTo>
                  <a:close/>
                  <a:moveTo>
                    <a:pt x="137" y="217"/>
                  </a:moveTo>
                  <a:cubicBezTo>
                    <a:pt x="136" y="218"/>
                    <a:pt x="135" y="219"/>
                    <a:pt x="133" y="220"/>
                  </a:cubicBezTo>
                  <a:cubicBezTo>
                    <a:pt x="134" y="220"/>
                    <a:pt x="134" y="220"/>
                    <a:pt x="134" y="219"/>
                  </a:cubicBezTo>
                  <a:cubicBezTo>
                    <a:pt x="135" y="219"/>
                    <a:pt x="136" y="218"/>
                    <a:pt x="137" y="217"/>
                  </a:cubicBezTo>
                  <a:close/>
                  <a:moveTo>
                    <a:pt x="140" y="203"/>
                  </a:moveTo>
                  <a:cubicBezTo>
                    <a:pt x="138" y="204"/>
                    <a:pt x="136" y="206"/>
                    <a:pt x="134" y="208"/>
                  </a:cubicBezTo>
                  <a:cubicBezTo>
                    <a:pt x="132" y="209"/>
                    <a:pt x="130" y="210"/>
                    <a:pt x="128" y="211"/>
                  </a:cubicBezTo>
                  <a:cubicBezTo>
                    <a:pt x="128" y="210"/>
                    <a:pt x="128" y="210"/>
                    <a:pt x="127" y="210"/>
                  </a:cubicBezTo>
                  <a:cubicBezTo>
                    <a:pt x="128" y="210"/>
                    <a:pt x="128" y="209"/>
                    <a:pt x="128" y="209"/>
                  </a:cubicBezTo>
                  <a:cubicBezTo>
                    <a:pt x="131" y="207"/>
                    <a:pt x="134" y="205"/>
                    <a:pt x="137" y="202"/>
                  </a:cubicBezTo>
                  <a:cubicBezTo>
                    <a:pt x="141" y="199"/>
                    <a:pt x="145" y="196"/>
                    <a:pt x="149" y="193"/>
                  </a:cubicBezTo>
                  <a:cubicBezTo>
                    <a:pt x="146" y="197"/>
                    <a:pt x="143" y="200"/>
                    <a:pt x="140" y="203"/>
                  </a:cubicBezTo>
                  <a:close/>
                  <a:moveTo>
                    <a:pt x="117" y="206"/>
                  </a:moveTo>
                  <a:cubicBezTo>
                    <a:pt x="117" y="206"/>
                    <a:pt x="118" y="205"/>
                    <a:pt x="118" y="205"/>
                  </a:cubicBezTo>
                  <a:cubicBezTo>
                    <a:pt x="119" y="205"/>
                    <a:pt x="119" y="206"/>
                    <a:pt x="119" y="206"/>
                  </a:cubicBezTo>
                  <a:cubicBezTo>
                    <a:pt x="119" y="206"/>
                    <a:pt x="119" y="206"/>
                    <a:pt x="118" y="207"/>
                  </a:cubicBezTo>
                  <a:cubicBezTo>
                    <a:pt x="118" y="207"/>
                    <a:pt x="117" y="206"/>
                    <a:pt x="117" y="206"/>
                  </a:cubicBezTo>
                  <a:close/>
                  <a:moveTo>
                    <a:pt x="117" y="208"/>
                  </a:moveTo>
                  <a:cubicBezTo>
                    <a:pt x="117" y="208"/>
                    <a:pt x="117" y="208"/>
                    <a:pt x="117" y="208"/>
                  </a:cubicBezTo>
                  <a:cubicBezTo>
                    <a:pt x="117" y="208"/>
                    <a:pt x="116" y="208"/>
                    <a:pt x="116" y="207"/>
                  </a:cubicBezTo>
                  <a:cubicBezTo>
                    <a:pt x="116" y="207"/>
                    <a:pt x="116" y="207"/>
                    <a:pt x="116" y="207"/>
                  </a:cubicBezTo>
                  <a:cubicBezTo>
                    <a:pt x="116" y="207"/>
                    <a:pt x="117" y="208"/>
                    <a:pt x="117" y="208"/>
                  </a:cubicBezTo>
                  <a:close/>
                  <a:moveTo>
                    <a:pt x="116" y="202"/>
                  </a:moveTo>
                  <a:cubicBezTo>
                    <a:pt x="116" y="202"/>
                    <a:pt x="115" y="201"/>
                    <a:pt x="115" y="201"/>
                  </a:cubicBezTo>
                  <a:cubicBezTo>
                    <a:pt x="116" y="199"/>
                    <a:pt x="118" y="198"/>
                    <a:pt x="120" y="196"/>
                  </a:cubicBezTo>
                  <a:cubicBezTo>
                    <a:pt x="127" y="190"/>
                    <a:pt x="134" y="185"/>
                    <a:pt x="141" y="180"/>
                  </a:cubicBezTo>
                  <a:cubicBezTo>
                    <a:pt x="133" y="188"/>
                    <a:pt x="125" y="195"/>
                    <a:pt x="116" y="202"/>
                  </a:cubicBezTo>
                  <a:close/>
                  <a:moveTo>
                    <a:pt x="88" y="181"/>
                  </a:moveTo>
                  <a:cubicBezTo>
                    <a:pt x="88" y="180"/>
                    <a:pt x="88" y="178"/>
                    <a:pt x="88" y="177"/>
                  </a:cubicBezTo>
                  <a:cubicBezTo>
                    <a:pt x="90" y="176"/>
                    <a:pt x="92" y="174"/>
                    <a:pt x="94" y="172"/>
                  </a:cubicBezTo>
                  <a:cubicBezTo>
                    <a:pt x="97" y="171"/>
                    <a:pt x="99" y="170"/>
                    <a:pt x="102" y="169"/>
                  </a:cubicBezTo>
                  <a:cubicBezTo>
                    <a:pt x="100" y="171"/>
                    <a:pt x="98" y="173"/>
                    <a:pt x="97" y="175"/>
                  </a:cubicBezTo>
                  <a:cubicBezTo>
                    <a:pt x="94" y="177"/>
                    <a:pt x="91" y="179"/>
                    <a:pt x="88" y="181"/>
                  </a:cubicBezTo>
                  <a:close/>
                  <a:moveTo>
                    <a:pt x="89" y="194"/>
                  </a:moveTo>
                  <a:cubicBezTo>
                    <a:pt x="89" y="194"/>
                    <a:pt x="88" y="195"/>
                    <a:pt x="88" y="196"/>
                  </a:cubicBezTo>
                  <a:cubicBezTo>
                    <a:pt x="87" y="196"/>
                    <a:pt x="87" y="196"/>
                    <a:pt x="87" y="196"/>
                  </a:cubicBezTo>
                  <a:cubicBezTo>
                    <a:pt x="88" y="195"/>
                    <a:pt x="89" y="194"/>
                    <a:pt x="89" y="194"/>
                  </a:cubicBezTo>
                  <a:cubicBezTo>
                    <a:pt x="89" y="194"/>
                    <a:pt x="89" y="194"/>
                    <a:pt x="89" y="194"/>
                  </a:cubicBezTo>
                  <a:close/>
                  <a:moveTo>
                    <a:pt x="83" y="166"/>
                  </a:moveTo>
                  <a:cubicBezTo>
                    <a:pt x="83" y="166"/>
                    <a:pt x="82" y="167"/>
                    <a:pt x="82" y="167"/>
                  </a:cubicBezTo>
                  <a:cubicBezTo>
                    <a:pt x="82" y="167"/>
                    <a:pt x="82" y="167"/>
                    <a:pt x="82" y="167"/>
                  </a:cubicBezTo>
                  <a:cubicBezTo>
                    <a:pt x="83" y="165"/>
                    <a:pt x="84" y="164"/>
                    <a:pt x="85" y="163"/>
                  </a:cubicBezTo>
                  <a:cubicBezTo>
                    <a:pt x="85" y="164"/>
                    <a:pt x="85" y="164"/>
                    <a:pt x="85" y="165"/>
                  </a:cubicBezTo>
                  <a:cubicBezTo>
                    <a:pt x="84" y="165"/>
                    <a:pt x="84" y="166"/>
                    <a:pt x="83" y="166"/>
                  </a:cubicBezTo>
                  <a:close/>
                  <a:moveTo>
                    <a:pt x="85" y="175"/>
                  </a:moveTo>
                  <a:cubicBezTo>
                    <a:pt x="84" y="175"/>
                    <a:pt x="84" y="175"/>
                    <a:pt x="83" y="176"/>
                  </a:cubicBezTo>
                  <a:cubicBezTo>
                    <a:pt x="83" y="175"/>
                    <a:pt x="83" y="175"/>
                    <a:pt x="83" y="175"/>
                  </a:cubicBezTo>
                  <a:cubicBezTo>
                    <a:pt x="84" y="175"/>
                    <a:pt x="84" y="175"/>
                    <a:pt x="85" y="175"/>
                  </a:cubicBezTo>
                  <a:close/>
                  <a:moveTo>
                    <a:pt x="62" y="209"/>
                  </a:moveTo>
                  <a:cubicBezTo>
                    <a:pt x="60" y="208"/>
                    <a:pt x="59" y="207"/>
                    <a:pt x="58" y="206"/>
                  </a:cubicBezTo>
                  <a:cubicBezTo>
                    <a:pt x="58" y="205"/>
                    <a:pt x="58" y="205"/>
                    <a:pt x="58" y="205"/>
                  </a:cubicBezTo>
                  <a:cubicBezTo>
                    <a:pt x="58" y="204"/>
                    <a:pt x="58" y="203"/>
                    <a:pt x="58" y="202"/>
                  </a:cubicBezTo>
                  <a:cubicBezTo>
                    <a:pt x="58" y="203"/>
                    <a:pt x="59" y="203"/>
                    <a:pt x="59" y="203"/>
                  </a:cubicBezTo>
                  <a:cubicBezTo>
                    <a:pt x="60" y="205"/>
                    <a:pt x="61" y="207"/>
                    <a:pt x="62" y="209"/>
                  </a:cubicBezTo>
                  <a:cubicBezTo>
                    <a:pt x="62" y="209"/>
                    <a:pt x="62" y="209"/>
                    <a:pt x="62" y="209"/>
                  </a:cubicBezTo>
                  <a:close/>
                  <a:moveTo>
                    <a:pt x="62" y="211"/>
                  </a:moveTo>
                  <a:cubicBezTo>
                    <a:pt x="62" y="211"/>
                    <a:pt x="62" y="211"/>
                    <a:pt x="62" y="211"/>
                  </a:cubicBezTo>
                  <a:cubicBezTo>
                    <a:pt x="63" y="211"/>
                    <a:pt x="63" y="211"/>
                    <a:pt x="63" y="211"/>
                  </a:cubicBezTo>
                  <a:cubicBezTo>
                    <a:pt x="61" y="211"/>
                    <a:pt x="60" y="210"/>
                    <a:pt x="59" y="210"/>
                  </a:cubicBezTo>
                  <a:cubicBezTo>
                    <a:pt x="60" y="210"/>
                    <a:pt x="61" y="211"/>
                    <a:pt x="62" y="211"/>
                  </a:cubicBezTo>
                  <a:close/>
                  <a:moveTo>
                    <a:pt x="60" y="200"/>
                  </a:moveTo>
                  <a:cubicBezTo>
                    <a:pt x="59" y="199"/>
                    <a:pt x="58" y="197"/>
                    <a:pt x="57" y="196"/>
                  </a:cubicBezTo>
                  <a:cubicBezTo>
                    <a:pt x="57" y="196"/>
                    <a:pt x="57" y="196"/>
                    <a:pt x="58" y="196"/>
                  </a:cubicBezTo>
                  <a:cubicBezTo>
                    <a:pt x="58" y="196"/>
                    <a:pt x="58" y="196"/>
                    <a:pt x="58" y="195"/>
                  </a:cubicBezTo>
                  <a:cubicBezTo>
                    <a:pt x="60" y="197"/>
                    <a:pt x="61" y="199"/>
                    <a:pt x="63" y="201"/>
                  </a:cubicBezTo>
                  <a:cubicBezTo>
                    <a:pt x="63" y="201"/>
                    <a:pt x="63" y="201"/>
                    <a:pt x="63" y="201"/>
                  </a:cubicBezTo>
                  <a:cubicBezTo>
                    <a:pt x="62" y="201"/>
                    <a:pt x="61" y="200"/>
                    <a:pt x="60" y="200"/>
                  </a:cubicBezTo>
                  <a:cubicBezTo>
                    <a:pt x="60" y="200"/>
                    <a:pt x="60" y="200"/>
                    <a:pt x="60" y="200"/>
                  </a:cubicBezTo>
                  <a:close/>
                  <a:moveTo>
                    <a:pt x="44" y="171"/>
                  </a:moveTo>
                  <a:cubicBezTo>
                    <a:pt x="45" y="173"/>
                    <a:pt x="47" y="175"/>
                    <a:pt x="48" y="176"/>
                  </a:cubicBezTo>
                  <a:cubicBezTo>
                    <a:pt x="48" y="177"/>
                    <a:pt x="48" y="178"/>
                    <a:pt x="48" y="180"/>
                  </a:cubicBezTo>
                  <a:cubicBezTo>
                    <a:pt x="48" y="179"/>
                    <a:pt x="47" y="179"/>
                    <a:pt x="47" y="179"/>
                  </a:cubicBezTo>
                  <a:cubicBezTo>
                    <a:pt x="47" y="178"/>
                    <a:pt x="46" y="177"/>
                    <a:pt x="46" y="176"/>
                  </a:cubicBezTo>
                  <a:cubicBezTo>
                    <a:pt x="45" y="174"/>
                    <a:pt x="44" y="171"/>
                    <a:pt x="43" y="168"/>
                  </a:cubicBezTo>
                  <a:cubicBezTo>
                    <a:pt x="43" y="169"/>
                    <a:pt x="44" y="170"/>
                    <a:pt x="44" y="170"/>
                  </a:cubicBezTo>
                  <a:cubicBezTo>
                    <a:pt x="44" y="170"/>
                    <a:pt x="44" y="171"/>
                    <a:pt x="44" y="171"/>
                  </a:cubicBezTo>
                  <a:close/>
                  <a:moveTo>
                    <a:pt x="33" y="98"/>
                  </a:moveTo>
                  <a:cubicBezTo>
                    <a:pt x="33" y="99"/>
                    <a:pt x="33" y="100"/>
                    <a:pt x="33" y="101"/>
                  </a:cubicBezTo>
                  <a:cubicBezTo>
                    <a:pt x="33" y="102"/>
                    <a:pt x="32" y="103"/>
                    <a:pt x="32" y="104"/>
                  </a:cubicBezTo>
                  <a:cubicBezTo>
                    <a:pt x="32" y="103"/>
                    <a:pt x="31" y="101"/>
                    <a:pt x="31" y="99"/>
                  </a:cubicBezTo>
                  <a:cubicBezTo>
                    <a:pt x="32" y="99"/>
                    <a:pt x="32" y="99"/>
                    <a:pt x="33" y="98"/>
                  </a:cubicBezTo>
                  <a:close/>
                  <a:moveTo>
                    <a:pt x="31" y="98"/>
                  </a:moveTo>
                  <a:cubicBezTo>
                    <a:pt x="30" y="97"/>
                    <a:pt x="30" y="97"/>
                    <a:pt x="30" y="97"/>
                  </a:cubicBezTo>
                  <a:cubicBezTo>
                    <a:pt x="31" y="97"/>
                    <a:pt x="31" y="96"/>
                    <a:pt x="32" y="96"/>
                  </a:cubicBezTo>
                  <a:cubicBezTo>
                    <a:pt x="32" y="96"/>
                    <a:pt x="32" y="96"/>
                    <a:pt x="32" y="97"/>
                  </a:cubicBezTo>
                  <a:cubicBezTo>
                    <a:pt x="32" y="97"/>
                    <a:pt x="31" y="97"/>
                    <a:pt x="31" y="98"/>
                  </a:cubicBezTo>
                  <a:close/>
                  <a:moveTo>
                    <a:pt x="32" y="85"/>
                  </a:moveTo>
                  <a:cubicBezTo>
                    <a:pt x="32" y="85"/>
                    <a:pt x="32" y="85"/>
                    <a:pt x="32" y="85"/>
                  </a:cubicBezTo>
                  <a:cubicBezTo>
                    <a:pt x="33" y="83"/>
                    <a:pt x="34" y="82"/>
                    <a:pt x="36" y="80"/>
                  </a:cubicBezTo>
                  <a:cubicBezTo>
                    <a:pt x="35" y="81"/>
                    <a:pt x="35" y="81"/>
                    <a:pt x="34" y="82"/>
                  </a:cubicBezTo>
                  <a:cubicBezTo>
                    <a:pt x="33" y="83"/>
                    <a:pt x="33" y="84"/>
                    <a:pt x="32" y="85"/>
                  </a:cubicBezTo>
                  <a:close/>
                  <a:moveTo>
                    <a:pt x="35" y="84"/>
                  </a:moveTo>
                  <a:cubicBezTo>
                    <a:pt x="35" y="84"/>
                    <a:pt x="35" y="83"/>
                    <a:pt x="36" y="83"/>
                  </a:cubicBezTo>
                  <a:cubicBezTo>
                    <a:pt x="36" y="83"/>
                    <a:pt x="36" y="82"/>
                    <a:pt x="37" y="82"/>
                  </a:cubicBezTo>
                  <a:cubicBezTo>
                    <a:pt x="36" y="83"/>
                    <a:pt x="35" y="85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5"/>
                    <a:pt x="34" y="85"/>
                    <a:pt x="35" y="84"/>
                  </a:cubicBezTo>
                  <a:close/>
                  <a:moveTo>
                    <a:pt x="37" y="73"/>
                  </a:moveTo>
                  <a:cubicBezTo>
                    <a:pt x="39" y="72"/>
                    <a:pt x="40" y="71"/>
                    <a:pt x="41" y="71"/>
                  </a:cubicBezTo>
                  <a:cubicBezTo>
                    <a:pt x="41" y="71"/>
                    <a:pt x="41" y="71"/>
                    <a:pt x="41" y="71"/>
                  </a:cubicBezTo>
                  <a:cubicBezTo>
                    <a:pt x="41" y="71"/>
                    <a:pt x="40" y="71"/>
                    <a:pt x="40" y="71"/>
                  </a:cubicBezTo>
                  <a:cubicBezTo>
                    <a:pt x="39" y="72"/>
                    <a:pt x="38" y="73"/>
                    <a:pt x="36" y="74"/>
                  </a:cubicBezTo>
                  <a:cubicBezTo>
                    <a:pt x="37" y="74"/>
                    <a:pt x="37" y="73"/>
                    <a:pt x="37" y="73"/>
                  </a:cubicBezTo>
                  <a:close/>
                  <a:moveTo>
                    <a:pt x="35" y="72"/>
                  </a:moveTo>
                  <a:cubicBezTo>
                    <a:pt x="36" y="71"/>
                    <a:pt x="37" y="70"/>
                    <a:pt x="39" y="68"/>
                  </a:cubicBezTo>
                  <a:cubicBezTo>
                    <a:pt x="38" y="69"/>
                    <a:pt x="37" y="70"/>
                    <a:pt x="36" y="71"/>
                  </a:cubicBezTo>
                  <a:cubicBezTo>
                    <a:pt x="36" y="72"/>
                    <a:pt x="35" y="72"/>
                    <a:pt x="35" y="72"/>
                  </a:cubicBezTo>
                  <a:close/>
                  <a:moveTo>
                    <a:pt x="42" y="77"/>
                  </a:moveTo>
                  <a:cubicBezTo>
                    <a:pt x="42" y="76"/>
                    <a:pt x="43" y="76"/>
                    <a:pt x="43" y="76"/>
                  </a:cubicBezTo>
                  <a:cubicBezTo>
                    <a:pt x="42" y="77"/>
                    <a:pt x="42" y="78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0" y="81"/>
                    <a:pt x="39" y="82"/>
                    <a:pt x="38" y="83"/>
                  </a:cubicBezTo>
                  <a:cubicBezTo>
                    <a:pt x="38" y="83"/>
                    <a:pt x="38" y="83"/>
                    <a:pt x="37" y="83"/>
                  </a:cubicBezTo>
                  <a:cubicBezTo>
                    <a:pt x="39" y="81"/>
                    <a:pt x="40" y="79"/>
                    <a:pt x="42" y="77"/>
                  </a:cubicBezTo>
                  <a:close/>
                  <a:moveTo>
                    <a:pt x="69" y="32"/>
                  </a:moveTo>
                  <a:cubicBezTo>
                    <a:pt x="67" y="34"/>
                    <a:pt x="64" y="36"/>
                    <a:pt x="62" y="37"/>
                  </a:cubicBezTo>
                  <a:cubicBezTo>
                    <a:pt x="62" y="37"/>
                    <a:pt x="62" y="37"/>
                    <a:pt x="62" y="37"/>
                  </a:cubicBezTo>
                  <a:cubicBezTo>
                    <a:pt x="60" y="38"/>
                    <a:pt x="59" y="40"/>
                    <a:pt x="57" y="41"/>
                  </a:cubicBezTo>
                  <a:cubicBezTo>
                    <a:pt x="58" y="39"/>
                    <a:pt x="59" y="37"/>
                    <a:pt x="60" y="36"/>
                  </a:cubicBezTo>
                  <a:cubicBezTo>
                    <a:pt x="63" y="35"/>
                    <a:pt x="66" y="33"/>
                    <a:pt x="69" y="32"/>
                  </a:cubicBezTo>
                  <a:close/>
                  <a:moveTo>
                    <a:pt x="55" y="33"/>
                  </a:moveTo>
                  <a:cubicBezTo>
                    <a:pt x="55" y="33"/>
                    <a:pt x="55" y="33"/>
                    <a:pt x="56" y="33"/>
                  </a:cubicBezTo>
                  <a:cubicBezTo>
                    <a:pt x="59" y="31"/>
                    <a:pt x="63" y="29"/>
                    <a:pt x="66" y="28"/>
                  </a:cubicBezTo>
                  <a:cubicBezTo>
                    <a:pt x="65" y="28"/>
                    <a:pt x="64" y="29"/>
                    <a:pt x="63" y="29"/>
                  </a:cubicBezTo>
                  <a:cubicBezTo>
                    <a:pt x="61" y="31"/>
                    <a:pt x="58" y="32"/>
                    <a:pt x="55" y="33"/>
                  </a:cubicBezTo>
                  <a:close/>
                  <a:moveTo>
                    <a:pt x="73" y="36"/>
                  </a:moveTo>
                  <a:cubicBezTo>
                    <a:pt x="74" y="36"/>
                    <a:pt x="74" y="35"/>
                    <a:pt x="74" y="35"/>
                  </a:cubicBezTo>
                  <a:cubicBezTo>
                    <a:pt x="73" y="38"/>
                    <a:pt x="71" y="40"/>
                    <a:pt x="69" y="42"/>
                  </a:cubicBezTo>
                  <a:cubicBezTo>
                    <a:pt x="67" y="43"/>
                    <a:pt x="65" y="45"/>
                    <a:pt x="64" y="46"/>
                  </a:cubicBezTo>
                  <a:cubicBezTo>
                    <a:pt x="67" y="43"/>
                    <a:pt x="70" y="39"/>
                    <a:pt x="73" y="36"/>
                  </a:cubicBezTo>
                  <a:close/>
                  <a:moveTo>
                    <a:pt x="70" y="36"/>
                  </a:moveTo>
                  <a:cubicBezTo>
                    <a:pt x="71" y="35"/>
                    <a:pt x="72" y="34"/>
                    <a:pt x="74" y="32"/>
                  </a:cubicBezTo>
                  <a:cubicBezTo>
                    <a:pt x="73" y="33"/>
                    <a:pt x="73" y="33"/>
                    <a:pt x="73" y="34"/>
                  </a:cubicBezTo>
                  <a:cubicBezTo>
                    <a:pt x="72" y="34"/>
                    <a:pt x="71" y="35"/>
                    <a:pt x="70" y="36"/>
                  </a:cubicBezTo>
                  <a:close/>
                  <a:moveTo>
                    <a:pt x="77" y="34"/>
                  </a:moveTo>
                  <a:cubicBezTo>
                    <a:pt x="78" y="33"/>
                    <a:pt x="79" y="33"/>
                    <a:pt x="80" y="32"/>
                  </a:cubicBezTo>
                  <a:cubicBezTo>
                    <a:pt x="78" y="34"/>
                    <a:pt x="77" y="36"/>
                    <a:pt x="75" y="37"/>
                  </a:cubicBezTo>
                  <a:cubicBezTo>
                    <a:pt x="74" y="38"/>
                    <a:pt x="74" y="39"/>
                    <a:pt x="73" y="39"/>
                  </a:cubicBezTo>
                  <a:cubicBezTo>
                    <a:pt x="74" y="37"/>
                    <a:pt x="76" y="36"/>
                    <a:pt x="77" y="34"/>
                  </a:cubicBezTo>
                  <a:close/>
                  <a:moveTo>
                    <a:pt x="77" y="31"/>
                  </a:moveTo>
                  <a:cubicBezTo>
                    <a:pt x="77" y="31"/>
                    <a:pt x="77" y="30"/>
                    <a:pt x="78" y="30"/>
                  </a:cubicBezTo>
                  <a:cubicBezTo>
                    <a:pt x="78" y="30"/>
                    <a:pt x="78" y="30"/>
                    <a:pt x="78" y="29"/>
                  </a:cubicBezTo>
                  <a:cubicBezTo>
                    <a:pt x="78" y="29"/>
                    <a:pt x="78" y="29"/>
                    <a:pt x="79" y="29"/>
                  </a:cubicBezTo>
                  <a:cubicBezTo>
                    <a:pt x="78" y="29"/>
                    <a:pt x="78" y="30"/>
                    <a:pt x="78" y="30"/>
                  </a:cubicBezTo>
                  <a:cubicBezTo>
                    <a:pt x="77" y="30"/>
                    <a:pt x="77" y="31"/>
                    <a:pt x="77" y="31"/>
                  </a:cubicBezTo>
                  <a:close/>
                  <a:moveTo>
                    <a:pt x="96" y="32"/>
                  </a:moveTo>
                  <a:cubicBezTo>
                    <a:pt x="96" y="32"/>
                    <a:pt x="96" y="32"/>
                    <a:pt x="96" y="32"/>
                  </a:cubicBezTo>
                  <a:cubicBezTo>
                    <a:pt x="95" y="34"/>
                    <a:pt x="93" y="36"/>
                    <a:pt x="91" y="38"/>
                  </a:cubicBezTo>
                  <a:cubicBezTo>
                    <a:pt x="91" y="38"/>
                    <a:pt x="90" y="38"/>
                    <a:pt x="90" y="39"/>
                  </a:cubicBezTo>
                  <a:cubicBezTo>
                    <a:pt x="90" y="39"/>
                    <a:pt x="90" y="39"/>
                    <a:pt x="90" y="39"/>
                  </a:cubicBezTo>
                  <a:cubicBezTo>
                    <a:pt x="88" y="41"/>
                    <a:pt x="87" y="43"/>
                    <a:pt x="85" y="44"/>
                  </a:cubicBezTo>
                  <a:cubicBezTo>
                    <a:pt x="82" y="46"/>
                    <a:pt x="80" y="48"/>
                    <a:pt x="77" y="50"/>
                  </a:cubicBezTo>
                  <a:cubicBezTo>
                    <a:pt x="77" y="50"/>
                    <a:pt x="77" y="50"/>
                    <a:pt x="76" y="50"/>
                  </a:cubicBezTo>
                  <a:cubicBezTo>
                    <a:pt x="76" y="51"/>
                    <a:pt x="75" y="51"/>
                    <a:pt x="74" y="52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76" y="49"/>
                    <a:pt x="80" y="45"/>
                    <a:pt x="83" y="42"/>
                  </a:cubicBezTo>
                  <a:cubicBezTo>
                    <a:pt x="87" y="38"/>
                    <a:pt x="91" y="35"/>
                    <a:pt x="96" y="32"/>
                  </a:cubicBezTo>
                  <a:close/>
                  <a:moveTo>
                    <a:pt x="87" y="36"/>
                  </a:moveTo>
                  <a:cubicBezTo>
                    <a:pt x="87" y="36"/>
                    <a:pt x="88" y="35"/>
                    <a:pt x="88" y="35"/>
                  </a:cubicBezTo>
                  <a:cubicBezTo>
                    <a:pt x="89" y="35"/>
                    <a:pt x="89" y="35"/>
                    <a:pt x="90" y="34"/>
                  </a:cubicBezTo>
                  <a:cubicBezTo>
                    <a:pt x="89" y="35"/>
                    <a:pt x="88" y="36"/>
                    <a:pt x="87" y="36"/>
                  </a:cubicBezTo>
                  <a:close/>
                  <a:moveTo>
                    <a:pt x="111" y="34"/>
                  </a:moveTo>
                  <a:cubicBezTo>
                    <a:pt x="110" y="34"/>
                    <a:pt x="110" y="34"/>
                    <a:pt x="109" y="34"/>
                  </a:cubicBezTo>
                  <a:cubicBezTo>
                    <a:pt x="109" y="34"/>
                    <a:pt x="108" y="34"/>
                    <a:pt x="108" y="34"/>
                  </a:cubicBezTo>
                  <a:cubicBezTo>
                    <a:pt x="108" y="34"/>
                    <a:pt x="108" y="33"/>
                    <a:pt x="109" y="33"/>
                  </a:cubicBezTo>
                  <a:cubicBezTo>
                    <a:pt x="109" y="33"/>
                    <a:pt x="109" y="32"/>
                    <a:pt x="110" y="32"/>
                  </a:cubicBezTo>
                  <a:cubicBezTo>
                    <a:pt x="111" y="32"/>
                    <a:pt x="112" y="32"/>
                    <a:pt x="113" y="32"/>
                  </a:cubicBezTo>
                  <a:cubicBezTo>
                    <a:pt x="112" y="33"/>
                    <a:pt x="112" y="33"/>
                    <a:pt x="111" y="34"/>
                  </a:cubicBezTo>
                  <a:close/>
                  <a:moveTo>
                    <a:pt x="112" y="36"/>
                  </a:moveTo>
                  <a:cubicBezTo>
                    <a:pt x="111" y="36"/>
                    <a:pt x="111" y="37"/>
                    <a:pt x="110" y="37"/>
                  </a:cubicBezTo>
                  <a:cubicBezTo>
                    <a:pt x="110" y="37"/>
                    <a:pt x="109" y="37"/>
                    <a:pt x="109" y="37"/>
                  </a:cubicBezTo>
                  <a:cubicBezTo>
                    <a:pt x="110" y="37"/>
                    <a:pt x="110" y="36"/>
                    <a:pt x="111" y="36"/>
                  </a:cubicBezTo>
                  <a:cubicBezTo>
                    <a:pt x="111" y="36"/>
                    <a:pt x="111" y="36"/>
                    <a:pt x="112" y="36"/>
                  </a:cubicBezTo>
                  <a:close/>
                  <a:moveTo>
                    <a:pt x="108" y="36"/>
                  </a:moveTo>
                  <a:cubicBezTo>
                    <a:pt x="107" y="37"/>
                    <a:pt x="106" y="37"/>
                    <a:pt x="105" y="38"/>
                  </a:cubicBezTo>
                  <a:cubicBezTo>
                    <a:pt x="105" y="38"/>
                    <a:pt x="105" y="39"/>
                    <a:pt x="105" y="39"/>
                  </a:cubicBezTo>
                  <a:cubicBezTo>
                    <a:pt x="104" y="39"/>
                    <a:pt x="104" y="39"/>
                    <a:pt x="103" y="39"/>
                  </a:cubicBezTo>
                  <a:cubicBezTo>
                    <a:pt x="104" y="38"/>
                    <a:pt x="105" y="37"/>
                    <a:pt x="106" y="36"/>
                  </a:cubicBezTo>
                  <a:cubicBezTo>
                    <a:pt x="107" y="36"/>
                    <a:pt x="107" y="36"/>
                    <a:pt x="108" y="36"/>
                  </a:cubicBezTo>
                  <a:close/>
                  <a:moveTo>
                    <a:pt x="122" y="49"/>
                  </a:moveTo>
                  <a:cubicBezTo>
                    <a:pt x="125" y="49"/>
                    <a:pt x="128" y="48"/>
                    <a:pt x="132" y="47"/>
                  </a:cubicBezTo>
                  <a:cubicBezTo>
                    <a:pt x="131" y="48"/>
                    <a:pt x="130" y="49"/>
                    <a:pt x="129" y="50"/>
                  </a:cubicBezTo>
                  <a:cubicBezTo>
                    <a:pt x="128" y="50"/>
                    <a:pt x="127" y="51"/>
                    <a:pt x="126" y="51"/>
                  </a:cubicBezTo>
                  <a:cubicBezTo>
                    <a:pt x="126" y="51"/>
                    <a:pt x="126" y="51"/>
                    <a:pt x="126" y="51"/>
                  </a:cubicBezTo>
                  <a:cubicBezTo>
                    <a:pt x="125" y="52"/>
                    <a:pt x="125" y="52"/>
                    <a:pt x="125" y="52"/>
                  </a:cubicBezTo>
                  <a:cubicBezTo>
                    <a:pt x="125" y="52"/>
                    <a:pt x="126" y="51"/>
                    <a:pt x="127" y="50"/>
                  </a:cubicBezTo>
                  <a:cubicBezTo>
                    <a:pt x="127" y="50"/>
                    <a:pt x="126" y="48"/>
                    <a:pt x="126" y="49"/>
                  </a:cubicBezTo>
                  <a:cubicBezTo>
                    <a:pt x="125" y="50"/>
                    <a:pt x="124" y="51"/>
                    <a:pt x="123" y="52"/>
                  </a:cubicBezTo>
                  <a:cubicBezTo>
                    <a:pt x="123" y="51"/>
                    <a:pt x="122" y="51"/>
                    <a:pt x="121" y="51"/>
                  </a:cubicBezTo>
                  <a:cubicBezTo>
                    <a:pt x="121" y="51"/>
                    <a:pt x="121" y="51"/>
                    <a:pt x="121" y="51"/>
                  </a:cubicBezTo>
                  <a:cubicBezTo>
                    <a:pt x="121" y="51"/>
                    <a:pt x="121" y="51"/>
                    <a:pt x="122" y="50"/>
                  </a:cubicBezTo>
                  <a:cubicBezTo>
                    <a:pt x="122" y="50"/>
                    <a:pt x="122" y="50"/>
                    <a:pt x="122" y="49"/>
                  </a:cubicBezTo>
                  <a:close/>
                  <a:moveTo>
                    <a:pt x="148" y="57"/>
                  </a:moveTo>
                  <a:cubicBezTo>
                    <a:pt x="146" y="57"/>
                    <a:pt x="143" y="58"/>
                    <a:pt x="141" y="59"/>
                  </a:cubicBezTo>
                  <a:cubicBezTo>
                    <a:pt x="142" y="58"/>
                    <a:pt x="143" y="57"/>
                    <a:pt x="144" y="56"/>
                  </a:cubicBezTo>
                  <a:cubicBezTo>
                    <a:pt x="149" y="54"/>
                    <a:pt x="153" y="52"/>
                    <a:pt x="158" y="50"/>
                  </a:cubicBezTo>
                  <a:cubicBezTo>
                    <a:pt x="155" y="52"/>
                    <a:pt x="151" y="54"/>
                    <a:pt x="148" y="57"/>
                  </a:cubicBezTo>
                  <a:close/>
                  <a:moveTo>
                    <a:pt x="160" y="51"/>
                  </a:moveTo>
                  <a:cubicBezTo>
                    <a:pt x="159" y="52"/>
                    <a:pt x="159" y="52"/>
                    <a:pt x="159" y="52"/>
                  </a:cubicBezTo>
                  <a:cubicBezTo>
                    <a:pt x="158" y="53"/>
                    <a:pt x="157" y="53"/>
                    <a:pt x="156" y="54"/>
                  </a:cubicBezTo>
                  <a:cubicBezTo>
                    <a:pt x="157" y="53"/>
                    <a:pt x="158" y="52"/>
                    <a:pt x="160" y="51"/>
                  </a:cubicBezTo>
                  <a:close/>
                  <a:moveTo>
                    <a:pt x="163" y="63"/>
                  </a:moveTo>
                  <a:cubicBezTo>
                    <a:pt x="167" y="61"/>
                    <a:pt x="171" y="59"/>
                    <a:pt x="175" y="57"/>
                  </a:cubicBezTo>
                  <a:cubicBezTo>
                    <a:pt x="174" y="58"/>
                    <a:pt x="173" y="60"/>
                    <a:pt x="172" y="61"/>
                  </a:cubicBezTo>
                  <a:cubicBezTo>
                    <a:pt x="167" y="63"/>
                    <a:pt x="161" y="66"/>
                    <a:pt x="156" y="69"/>
                  </a:cubicBezTo>
                  <a:cubicBezTo>
                    <a:pt x="155" y="69"/>
                    <a:pt x="154" y="70"/>
                    <a:pt x="153" y="70"/>
                  </a:cubicBezTo>
                  <a:cubicBezTo>
                    <a:pt x="156" y="68"/>
                    <a:pt x="159" y="65"/>
                    <a:pt x="163" y="63"/>
                  </a:cubicBezTo>
                  <a:close/>
                  <a:moveTo>
                    <a:pt x="162" y="61"/>
                  </a:moveTo>
                  <a:cubicBezTo>
                    <a:pt x="163" y="60"/>
                    <a:pt x="165" y="59"/>
                    <a:pt x="166" y="57"/>
                  </a:cubicBezTo>
                  <a:cubicBezTo>
                    <a:pt x="168" y="57"/>
                    <a:pt x="169" y="56"/>
                    <a:pt x="171" y="56"/>
                  </a:cubicBezTo>
                  <a:cubicBezTo>
                    <a:pt x="168" y="57"/>
                    <a:pt x="165" y="59"/>
                    <a:pt x="162" y="61"/>
                  </a:cubicBezTo>
                  <a:cubicBezTo>
                    <a:pt x="162" y="61"/>
                    <a:pt x="162" y="61"/>
                    <a:pt x="162" y="61"/>
                  </a:cubicBezTo>
                  <a:close/>
                  <a:moveTo>
                    <a:pt x="172" y="57"/>
                  </a:moveTo>
                  <a:cubicBezTo>
                    <a:pt x="174" y="56"/>
                    <a:pt x="176" y="54"/>
                    <a:pt x="179" y="53"/>
                  </a:cubicBezTo>
                  <a:cubicBezTo>
                    <a:pt x="178" y="53"/>
                    <a:pt x="178" y="54"/>
                    <a:pt x="178" y="54"/>
                  </a:cubicBezTo>
                  <a:cubicBezTo>
                    <a:pt x="176" y="55"/>
                    <a:pt x="174" y="56"/>
                    <a:pt x="172" y="57"/>
                  </a:cubicBezTo>
                  <a:close/>
                  <a:moveTo>
                    <a:pt x="189" y="60"/>
                  </a:moveTo>
                  <a:cubicBezTo>
                    <a:pt x="185" y="62"/>
                    <a:pt x="181" y="64"/>
                    <a:pt x="176" y="66"/>
                  </a:cubicBezTo>
                  <a:cubicBezTo>
                    <a:pt x="178" y="64"/>
                    <a:pt x="180" y="62"/>
                    <a:pt x="182" y="60"/>
                  </a:cubicBezTo>
                  <a:cubicBezTo>
                    <a:pt x="184" y="60"/>
                    <a:pt x="186" y="59"/>
                    <a:pt x="187" y="59"/>
                  </a:cubicBezTo>
                  <a:cubicBezTo>
                    <a:pt x="188" y="59"/>
                    <a:pt x="188" y="59"/>
                    <a:pt x="189" y="60"/>
                  </a:cubicBezTo>
                  <a:close/>
                  <a:moveTo>
                    <a:pt x="189" y="58"/>
                  </a:moveTo>
                  <a:cubicBezTo>
                    <a:pt x="190" y="58"/>
                    <a:pt x="192" y="57"/>
                    <a:pt x="194" y="57"/>
                  </a:cubicBezTo>
                  <a:cubicBezTo>
                    <a:pt x="193" y="58"/>
                    <a:pt x="191" y="59"/>
                    <a:pt x="190" y="59"/>
                  </a:cubicBezTo>
                  <a:cubicBezTo>
                    <a:pt x="189" y="59"/>
                    <a:pt x="189" y="59"/>
                    <a:pt x="189" y="58"/>
                  </a:cubicBezTo>
                  <a:close/>
                  <a:moveTo>
                    <a:pt x="193" y="65"/>
                  </a:moveTo>
                  <a:cubicBezTo>
                    <a:pt x="194" y="65"/>
                    <a:pt x="195" y="65"/>
                    <a:pt x="196" y="64"/>
                  </a:cubicBezTo>
                  <a:cubicBezTo>
                    <a:pt x="194" y="65"/>
                    <a:pt x="193" y="66"/>
                    <a:pt x="191" y="67"/>
                  </a:cubicBezTo>
                  <a:cubicBezTo>
                    <a:pt x="188" y="69"/>
                    <a:pt x="184" y="70"/>
                    <a:pt x="181" y="72"/>
                  </a:cubicBezTo>
                  <a:cubicBezTo>
                    <a:pt x="182" y="71"/>
                    <a:pt x="183" y="71"/>
                    <a:pt x="184" y="70"/>
                  </a:cubicBezTo>
                  <a:cubicBezTo>
                    <a:pt x="187" y="68"/>
                    <a:pt x="190" y="67"/>
                    <a:pt x="193" y="65"/>
                  </a:cubicBezTo>
                  <a:close/>
                  <a:moveTo>
                    <a:pt x="188" y="65"/>
                  </a:moveTo>
                  <a:cubicBezTo>
                    <a:pt x="190" y="64"/>
                    <a:pt x="192" y="63"/>
                    <a:pt x="195" y="62"/>
                  </a:cubicBezTo>
                  <a:cubicBezTo>
                    <a:pt x="194" y="63"/>
                    <a:pt x="193" y="63"/>
                    <a:pt x="192" y="64"/>
                  </a:cubicBezTo>
                  <a:cubicBezTo>
                    <a:pt x="191" y="64"/>
                    <a:pt x="189" y="65"/>
                    <a:pt x="188" y="65"/>
                  </a:cubicBezTo>
                  <a:cubicBezTo>
                    <a:pt x="188" y="65"/>
                    <a:pt x="188" y="65"/>
                    <a:pt x="188" y="65"/>
                  </a:cubicBezTo>
                  <a:close/>
                  <a:moveTo>
                    <a:pt x="207" y="95"/>
                  </a:moveTo>
                  <a:cubicBezTo>
                    <a:pt x="210" y="94"/>
                    <a:pt x="213" y="92"/>
                    <a:pt x="215" y="91"/>
                  </a:cubicBezTo>
                  <a:cubicBezTo>
                    <a:pt x="216" y="92"/>
                    <a:pt x="216" y="93"/>
                    <a:pt x="217" y="95"/>
                  </a:cubicBezTo>
                  <a:cubicBezTo>
                    <a:pt x="212" y="97"/>
                    <a:pt x="208" y="99"/>
                    <a:pt x="204" y="101"/>
                  </a:cubicBezTo>
                  <a:cubicBezTo>
                    <a:pt x="204" y="101"/>
                    <a:pt x="203" y="101"/>
                    <a:pt x="203" y="101"/>
                  </a:cubicBezTo>
                  <a:cubicBezTo>
                    <a:pt x="202" y="102"/>
                    <a:pt x="201" y="103"/>
                    <a:pt x="199" y="104"/>
                  </a:cubicBezTo>
                  <a:cubicBezTo>
                    <a:pt x="199" y="104"/>
                    <a:pt x="199" y="105"/>
                    <a:pt x="198" y="105"/>
                  </a:cubicBezTo>
                  <a:cubicBezTo>
                    <a:pt x="198" y="105"/>
                    <a:pt x="198" y="105"/>
                    <a:pt x="198" y="105"/>
                  </a:cubicBezTo>
                  <a:cubicBezTo>
                    <a:pt x="199" y="104"/>
                    <a:pt x="200" y="103"/>
                    <a:pt x="200" y="102"/>
                  </a:cubicBezTo>
                  <a:cubicBezTo>
                    <a:pt x="203" y="100"/>
                    <a:pt x="205" y="98"/>
                    <a:pt x="208" y="96"/>
                  </a:cubicBezTo>
                  <a:cubicBezTo>
                    <a:pt x="208" y="96"/>
                    <a:pt x="208" y="95"/>
                    <a:pt x="207" y="95"/>
                  </a:cubicBezTo>
                  <a:close/>
                  <a:moveTo>
                    <a:pt x="196" y="173"/>
                  </a:moveTo>
                  <a:cubicBezTo>
                    <a:pt x="197" y="172"/>
                    <a:pt x="198" y="171"/>
                    <a:pt x="198" y="171"/>
                  </a:cubicBezTo>
                  <a:cubicBezTo>
                    <a:pt x="198" y="171"/>
                    <a:pt x="198" y="171"/>
                    <a:pt x="198" y="171"/>
                  </a:cubicBezTo>
                  <a:cubicBezTo>
                    <a:pt x="197" y="172"/>
                    <a:pt x="196" y="173"/>
                    <a:pt x="195" y="174"/>
                  </a:cubicBezTo>
                  <a:cubicBezTo>
                    <a:pt x="196" y="174"/>
                    <a:pt x="196" y="173"/>
                    <a:pt x="196" y="173"/>
                  </a:cubicBezTo>
                  <a:close/>
                  <a:moveTo>
                    <a:pt x="195" y="164"/>
                  </a:moveTo>
                  <a:cubicBezTo>
                    <a:pt x="195" y="165"/>
                    <a:pt x="195" y="165"/>
                    <a:pt x="194" y="165"/>
                  </a:cubicBezTo>
                  <a:cubicBezTo>
                    <a:pt x="195" y="164"/>
                    <a:pt x="196" y="162"/>
                    <a:pt x="197" y="161"/>
                  </a:cubicBezTo>
                  <a:cubicBezTo>
                    <a:pt x="196" y="162"/>
                    <a:pt x="196" y="163"/>
                    <a:pt x="195" y="164"/>
                  </a:cubicBezTo>
                  <a:close/>
                  <a:moveTo>
                    <a:pt x="194" y="155"/>
                  </a:moveTo>
                  <a:cubicBezTo>
                    <a:pt x="193" y="157"/>
                    <a:pt x="191" y="158"/>
                    <a:pt x="190" y="159"/>
                  </a:cubicBezTo>
                  <a:cubicBezTo>
                    <a:pt x="193" y="156"/>
                    <a:pt x="196" y="153"/>
                    <a:pt x="198" y="150"/>
                  </a:cubicBezTo>
                  <a:cubicBezTo>
                    <a:pt x="197" y="152"/>
                    <a:pt x="196" y="154"/>
                    <a:pt x="194" y="155"/>
                  </a:cubicBezTo>
                  <a:close/>
                  <a:moveTo>
                    <a:pt x="105" y="198"/>
                  </a:moveTo>
                  <a:cubicBezTo>
                    <a:pt x="105" y="198"/>
                    <a:pt x="106" y="198"/>
                    <a:pt x="106" y="197"/>
                  </a:cubicBezTo>
                  <a:cubicBezTo>
                    <a:pt x="106" y="197"/>
                    <a:pt x="107" y="197"/>
                    <a:pt x="107" y="197"/>
                  </a:cubicBezTo>
                  <a:cubicBezTo>
                    <a:pt x="106" y="198"/>
                    <a:pt x="106" y="198"/>
                    <a:pt x="105" y="199"/>
                  </a:cubicBezTo>
                  <a:cubicBezTo>
                    <a:pt x="105" y="199"/>
                    <a:pt x="105" y="198"/>
                    <a:pt x="105" y="198"/>
                  </a:cubicBezTo>
                  <a:close/>
                  <a:moveTo>
                    <a:pt x="108" y="204"/>
                  </a:moveTo>
                  <a:cubicBezTo>
                    <a:pt x="108" y="204"/>
                    <a:pt x="108" y="204"/>
                    <a:pt x="108" y="204"/>
                  </a:cubicBezTo>
                  <a:cubicBezTo>
                    <a:pt x="107" y="203"/>
                    <a:pt x="105" y="202"/>
                    <a:pt x="104" y="202"/>
                  </a:cubicBezTo>
                  <a:cubicBezTo>
                    <a:pt x="104" y="202"/>
                    <a:pt x="104" y="201"/>
                    <a:pt x="104" y="201"/>
                  </a:cubicBezTo>
                  <a:cubicBezTo>
                    <a:pt x="106" y="202"/>
                    <a:pt x="107" y="203"/>
                    <a:pt x="108" y="204"/>
                  </a:cubicBezTo>
                  <a:close/>
                  <a:moveTo>
                    <a:pt x="104" y="194"/>
                  </a:moveTo>
                  <a:cubicBezTo>
                    <a:pt x="104" y="194"/>
                    <a:pt x="103" y="194"/>
                    <a:pt x="103" y="193"/>
                  </a:cubicBezTo>
                  <a:cubicBezTo>
                    <a:pt x="104" y="192"/>
                    <a:pt x="105" y="191"/>
                    <a:pt x="106" y="190"/>
                  </a:cubicBezTo>
                  <a:cubicBezTo>
                    <a:pt x="107" y="189"/>
                    <a:pt x="109" y="188"/>
                    <a:pt x="110" y="186"/>
                  </a:cubicBezTo>
                  <a:cubicBezTo>
                    <a:pt x="115" y="183"/>
                    <a:pt x="119" y="179"/>
                    <a:pt x="123" y="176"/>
                  </a:cubicBezTo>
                  <a:cubicBezTo>
                    <a:pt x="125" y="175"/>
                    <a:pt x="127" y="174"/>
                    <a:pt x="129" y="173"/>
                  </a:cubicBezTo>
                  <a:cubicBezTo>
                    <a:pt x="124" y="177"/>
                    <a:pt x="118" y="182"/>
                    <a:pt x="112" y="187"/>
                  </a:cubicBezTo>
                  <a:cubicBezTo>
                    <a:pt x="110" y="189"/>
                    <a:pt x="107" y="192"/>
                    <a:pt x="104" y="194"/>
                  </a:cubicBezTo>
                  <a:close/>
                  <a:moveTo>
                    <a:pt x="73" y="126"/>
                  </a:moveTo>
                  <a:cubicBezTo>
                    <a:pt x="73" y="126"/>
                    <a:pt x="72" y="127"/>
                    <a:pt x="72" y="128"/>
                  </a:cubicBezTo>
                  <a:cubicBezTo>
                    <a:pt x="71" y="127"/>
                    <a:pt x="71" y="126"/>
                    <a:pt x="71" y="125"/>
                  </a:cubicBezTo>
                  <a:cubicBezTo>
                    <a:pt x="71" y="125"/>
                    <a:pt x="71" y="124"/>
                    <a:pt x="71" y="124"/>
                  </a:cubicBezTo>
                  <a:cubicBezTo>
                    <a:pt x="72" y="124"/>
                    <a:pt x="72" y="124"/>
                    <a:pt x="72" y="124"/>
                  </a:cubicBezTo>
                  <a:cubicBezTo>
                    <a:pt x="72" y="124"/>
                    <a:pt x="72" y="124"/>
                    <a:pt x="72" y="124"/>
                  </a:cubicBezTo>
                  <a:cubicBezTo>
                    <a:pt x="73" y="125"/>
                    <a:pt x="73" y="125"/>
                    <a:pt x="73" y="126"/>
                  </a:cubicBezTo>
                  <a:close/>
                  <a:moveTo>
                    <a:pt x="71" y="168"/>
                  </a:moveTo>
                  <a:cubicBezTo>
                    <a:pt x="71" y="167"/>
                    <a:pt x="71" y="167"/>
                    <a:pt x="71" y="167"/>
                  </a:cubicBezTo>
                  <a:cubicBezTo>
                    <a:pt x="71" y="166"/>
                    <a:pt x="71" y="166"/>
                    <a:pt x="72" y="166"/>
                  </a:cubicBezTo>
                  <a:cubicBezTo>
                    <a:pt x="72" y="167"/>
                    <a:pt x="72" y="167"/>
                    <a:pt x="72" y="167"/>
                  </a:cubicBezTo>
                  <a:cubicBezTo>
                    <a:pt x="72" y="167"/>
                    <a:pt x="71" y="168"/>
                    <a:pt x="71" y="168"/>
                  </a:cubicBezTo>
                  <a:close/>
                  <a:moveTo>
                    <a:pt x="73" y="170"/>
                  </a:moveTo>
                  <a:cubicBezTo>
                    <a:pt x="73" y="170"/>
                    <a:pt x="73" y="170"/>
                    <a:pt x="73" y="170"/>
                  </a:cubicBezTo>
                  <a:cubicBezTo>
                    <a:pt x="73" y="171"/>
                    <a:pt x="73" y="171"/>
                    <a:pt x="73" y="171"/>
                  </a:cubicBezTo>
                  <a:cubicBezTo>
                    <a:pt x="72" y="171"/>
                    <a:pt x="72" y="171"/>
                    <a:pt x="72" y="171"/>
                  </a:cubicBezTo>
                  <a:cubicBezTo>
                    <a:pt x="72" y="171"/>
                    <a:pt x="72" y="171"/>
                    <a:pt x="72" y="171"/>
                  </a:cubicBezTo>
                  <a:cubicBezTo>
                    <a:pt x="72" y="170"/>
                    <a:pt x="72" y="170"/>
                    <a:pt x="73" y="170"/>
                  </a:cubicBezTo>
                  <a:close/>
                  <a:moveTo>
                    <a:pt x="71" y="165"/>
                  </a:moveTo>
                  <a:cubicBezTo>
                    <a:pt x="71" y="164"/>
                    <a:pt x="71" y="163"/>
                    <a:pt x="70" y="162"/>
                  </a:cubicBezTo>
                  <a:cubicBezTo>
                    <a:pt x="71" y="162"/>
                    <a:pt x="71" y="162"/>
                    <a:pt x="71" y="162"/>
                  </a:cubicBezTo>
                  <a:cubicBezTo>
                    <a:pt x="71" y="163"/>
                    <a:pt x="71" y="164"/>
                    <a:pt x="71" y="164"/>
                  </a:cubicBezTo>
                  <a:cubicBezTo>
                    <a:pt x="71" y="165"/>
                    <a:pt x="71" y="165"/>
                    <a:pt x="71" y="165"/>
                  </a:cubicBezTo>
                  <a:close/>
                  <a:moveTo>
                    <a:pt x="61" y="51"/>
                  </a:moveTo>
                  <a:cubicBezTo>
                    <a:pt x="61" y="51"/>
                    <a:pt x="61" y="52"/>
                    <a:pt x="61" y="52"/>
                  </a:cubicBezTo>
                  <a:cubicBezTo>
                    <a:pt x="59" y="54"/>
                    <a:pt x="57" y="55"/>
                    <a:pt x="55" y="57"/>
                  </a:cubicBezTo>
                  <a:cubicBezTo>
                    <a:pt x="55" y="58"/>
                    <a:pt x="54" y="59"/>
                    <a:pt x="53" y="59"/>
                  </a:cubicBezTo>
                  <a:cubicBezTo>
                    <a:pt x="52" y="61"/>
                    <a:pt x="50" y="62"/>
                    <a:pt x="49" y="63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49" y="62"/>
                    <a:pt x="50" y="61"/>
                    <a:pt x="51" y="60"/>
                  </a:cubicBezTo>
                  <a:cubicBezTo>
                    <a:pt x="54" y="57"/>
                    <a:pt x="58" y="54"/>
                    <a:pt x="61" y="51"/>
                  </a:cubicBezTo>
                  <a:close/>
                  <a:moveTo>
                    <a:pt x="54" y="54"/>
                  </a:moveTo>
                  <a:cubicBezTo>
                    <a:pt x="55" y="54"/>
                    <a:pt x="55" y="54"/>
                    <a:pt x="55" y="54"/>
                  </a:cubicBezTo>
                  <a:cubicBezTo>
                    <a:pt x="55" y="54"/>
                    <a:pt x="55" y="53"/>
                    <a:pt x="56" y="53"/>
                  </a:cubicBezTo>
                  <a:cubicBezTo>
                    <a:pt x="57" y="52"/>
                    <a:pt x="58" y="52"/>
                    <a:pt x="58" y="51"/>
                  </a:cubicBezTo>
                  <a:cubicBezTo>
                    <a:pt x="57" y="52"/>
                    <a:pt x="56" y="53"/>
                    <a:pt x="54" y="54"/>
                  </a:cubicBezTo>
                  <a:close/>
                  <a:moveTo>
                    <a:pt x="92" y="45"/>
                  </a:moveTo>
                  <a:cubicBezTo>
                    <a:pt x="92" y="47"/>
                    <a:pt x="92" y="48"/>
                    <a:pt x="91" y="50"/>
                  </a:cubicBezTo>
                  <a:cubicBezTo>
                    <a:pt x="86" y="54"/>
                    <a:pt x="80" y="58"/>
                    <a:pt x="75" y="63"/>
                  </a:cubicBezTo>
                  <a:cubicBezTo>
                    <a:pt x="75" y="62"/>
                    <a:pt x="75" y="61"/>
                    <a:pt x="76" y="60"/>
                  </a:cubicBezTo>
                  <a:cubicBezTo>
                    <a:pt x="81" y="55"/>
                    <a:pt x="87" y="50"/>
                    <a:pt x="92" y="45"/>
                  </a:cubicBezTo>
                  <a:close/>
                  <a:moveTo>
                    <a:pt x="82" y="53"/>
                  </a:moveTo>
                  <a:cubicBezTo>
                    <a:pt x="84" y="50"/>
                    <a:pt x="86" y="48"/>
                    <a:pt x="89" y="46"/>
                  </a:cubicBezTo>
                  <a:cubicBezTo>
                    <a:pt x="89" y="46"/>
                    <a:pt x="90" y="45"/>
                    <a:pt x="90" y="45"/>
                  </a:cubicBezTo>
                  <a:cubicBezTo>
                    <a:pt x="87" y="48"/>
                    <a:pt x="84" y="50"/>
                    <a:pt x="82" y="53"/>
                  </a:cubicBezTo>
                  <a:close/>
                  <a:moveTo>
                    <a:pt x="110" y="51"/>
                  </a:moveTo>
                  <a:cubicBezTo>
                    <a:pt x="110" y="51"/>
                    <a:pt x="110" y="51"/>
                    <a:pt x="110" y="51"/>
                  </a:cubicBezTo>
                  <a:cubicBezTo>
                    <a:pt x="110" y="52"/>
                    <a:pt x="109" y="52"/>
                    <a:pt x="108" y="53"/>
                  </a:cubicBezTo>
                  <a:cubicBezTo>
                    <a:pt x="106" y="54"/>
                    <a:pt x="104" y="54"/>
                    <a:pt x="102" y="55"/>
                  </a:cubicBezTo>
                  <a:cubicBezTo>
                    <a:pt x="103" y="54"/>
                    <a:pt x="105" y="53"/>
                    <a:pt x="106" y="51"/>
                  </a:cubicBezTo>
                  <a:cubicBezTo>
                    <a:pt x="107" y="51"/>
                    <a:pt x="108" y="50"/>
                    <a:pt x="109" y="50"/>
                  </a:cubicBezTo>
                  <a:cubicBezTo>
                    <a:pt x="108" y="50"/>
                    <a:pt x="109" y="51"/>
                    <a:pt x="110" y="51"/>
                  </a:cubicBezTo>
                  <a:close/>
                  <a:moveTo>
                    <a:pt x="112" y="77"/>
                  </a:moveTo>
                  <a:cubicBezTo>
                    <a:pt x="110" y="79"/>
                    <a:pt x="108" y="82"/>
                    <a:pt x="107" y="84"/>
                  </a:cubicBezTo>
                  <a:cubicBezTo>
                    <a:pt x="109" y="80"/>
                    <a:pt x="112" y="76"/>
                    <a:pt x="115" y="73"/>
                  </a:cubicBezTo>
                  <a:cubicBezTo>
                    <a:pt x="115" y="73"/>
                    <a:pt x="115" y="73"/>
                    <a:pt x="115" y="72"/>
                  </a:cubicBezTo>
                  <a:cubicBezTo>
                    <a:pt x="114" y="74"/>
                    <a:pt x="113" y="76"/>
                    <a:pt x="112" y="77"/>
                  </a:cubicBezTo>
                  <a:close/>
                  <a:moveTo>
                    <a:pt x="116" y="78"/>
                  </a:moveTo>
                  <a:cubicBezTo>
                    <a:pt x="115" y="79"/>
                    <a:pt x="114" y="80"/>
                    <a:pt x="114" y="80"/>
                  </a:cubicBezTo>
                  <a:cubicBezTo>
                    <a:pt x="112" y="82"/>
                    <a:pt x="110" y="83"/>
                    <a:pt x="109" y="85"/>
                  </a:cubicBezTo>
                  <a:cubicBezTo>
                    <a:pt x="111" y="83"/>
                    <a:pt x="113" y="80"/>
                    <a:pt x="116" y="78"/>
                  </a:cubicBezTo>
                  <a:close/>
                  <a:moveTo>
                    <a:pt x="98" y="92"/>
                  </a:moveTo>
                  <a:cubicBezTo>
                    <a:pt x="95" y="96"/>
                    <a:pt x="91" y="99"/>
                    <a:pt x="88" y="102"/>
                  </a:cubicBezTo>
                  <a:cubicBezTo>
                    <a:pt x="89" y="101"/>
                    <a:pt x="89" y="100"/>
                    <a:pt x="90" y="98"/>
                  </a:cubicBezTo>
                  <a:cubicBezTo>
                    <a:pt x="96" y="92"/>
                    <a:pt x="103" y="85"/>
                    <a:pt x="109" y="78"/>
                  </a:cubicBezTo>
                  <a:cubicBezTo>
                    <a:pt x="105" y="82"/>
                    <a:pt x="102" y="87"/>
                    <a:pt x="98" y="92"/>
                  </a:cubicBezTo>
                  <a:close/>
                  <a:moveTo>
                    <a:pt x="99" y="97"/>
                  </a:moveTo>
                  <a:cubicBezTo>
                    <a:pt x="97" y="100"/>
                    <a:pt x="94" y="103"/>
                    <a:pt x="92" y="105"/>
                  </a:cubicBezTo>
                  <a:cubicBezTo>
                    <a:pt x="93" y="104"/>
                    <a:pt x="94" y="102"/>
                    <a:pt x="95" y="100"/>
                  </a:cubicBezTo>
                  <a:cubicBezTo>
                    <a:pt x="97" y="99"/>
                    <a:pt x="98" y="98"/>
                    <a:pt x="99" y="97"/>
                  </a:cubicBezTo>
                  <a:close/>
                  <a:moveTo>
                    <a:pt x="128" y="67"/>
                  </a:moveTo>
                  <a:cubicBezTo>
                    <a:pt x="129" y="66"/>
                    <a:pt x="130" y="65"/>
                    <a:pt x="130" y="64"/>
                  </a:cubicBezTo>
                  <a:cubicBezTo>
                    <a:pt x="131" y="64"/>
                    <a:pt x="131" y="64"/>
                    <a:pt x="132" y="63"/>
                  </a:cubicBezTo>
                  <a:cubicBezTo>
                    <a:pt x="132" y="63"/>
                    <a:pt x="133" y="63"/>
                    <a:pt x="133" y="63"/>
                  </a:cubicBezTo>
                  <a:cubicBezTo>
                    <a:pt x="132" y="64"/>
                    <a:pt x="130" y="66"/>
                    <a:pt x="128" y="67"/>
                  </a:cubicBezTo>
                  <a:close/>
                  <a:moveTo>
                    <a:pt x="137" y="62"/>
                  </a:moveTo>
                  <a:cubicBezTo>
                    <a:pt x="138" y="62"/>
                    <a:pt x="140" y="61"/>
                    <a:pt x="141" y="61"/>
                  </a:cubicBezTo>
                  <a:cubicBezTo>
                    <a:pt x="138" y="63"/>
                    <a:pt x="135" y="65"/>
                    <a:pt x="132" y="67"/>
                  </a:cubicBezTo>
                  <a:cubicBezTo>
                    <a:pt x="133" y="65"/>
                    <a:pt x="135" y="64"/>
                    <a:pt x="137" y="62"/>
                  </a:cubicBezTo>
                  <a:close/>
                  <a:moveTo>
                    <a:pt x="132" y="76"/>
                  </a:moveTo>
                  <a:cubicBezTo>
                    <a:pt x="132" y="77"/>
                    <a:pt x="132" y="77"/>
                    <a:pt x="132" y="77"/>
                  </a:cubicBezTo>
                  <a:cubicBezTo>
                    <a:pt x="133" y="77"/>
                    <a:pt x="134" y="76"/>
                    <a:pt x="136" y="76"/>
                  </a:cubicBezTo>
                  <a:cubicBezTo>
                    <a:pt x="132" y="79"/>
                    <a:pt x="128" y="82"/>
                    <a:pt x="124" y="85"/>
                  </a:cubicBezTo>
                  <a:cubicBezTo>
                    <a:pt x="125" y="85"/>
                    <a:pt x="125" y="84"/>
                    <a:pt x="125" y="84"/>
                  </a:cubicBezTo>
                  <a:cubicBezTo>
                    <a:pt x="128" y="82"/>
                    <a:pt x="130" y="80"/>
                    <a:pt x="132" y="77"/>
                  </a:cubicBezTo>
                  <a:cubicBezTo>
                    <a:pt x="132" y="77"/>
                    <a:pt x="132" y="77"/>
                    <a:pt x="132" y="76"/>
                  </a:cubicBezTo>
                  <a:close/>
                  <a:moveTo>
                    <a:pt x="199" y="77"/>
                  </a:moveTo>
                  <a:cubicBezTo>
                    <a:pt x="199" y="78"/>
                    <a:pt x="198" y="78"/>
                    <a:pt x="198" y="78"/>
                  </a:cubicBezTo>
                  <a:cubicBezTo>
                    <a:pt x="196" y="79"/>
                    <a:pt x="194" y="80"/>
                    <a:pt x="192" y="81"/>
                  </a:cubicBezTo>
                  <a:cubicBezTo>
                    <a:pt x="192" y="80"/>
                    <a:pt x="192" y="80"/>
                    <a:pt x="192" y="80"/>
                  </a:cubicBezTo>
                  <a:cubicBezTo>
                    <a:pt x="195" y="79"/>
                    <a:pt x="197" y="78"/>
                    <a:pt x="199" y="77"/>
                  </a:cubicBezTo>
                  <a:close/>
                  <a:moveTo>
                    <a:pt x="196" y="75"/>
                  </a:moveTo>
                  <a:cubicBezTo>
                    <a:pt x="197" y="74"/>
                    <a:pt x="198" y="73"/>
                    <a:pt x="199" y="73"/>
                  </a:cubicBezTo>
                  <a:cubicBezTo>
                    <a:pt x="198" y="73"/>
                    <a:pt x="197" y="74"/>
                    <a:pt x="196" y="75"/>
                  </a:cubicBezTo>
                  <a:cubicBezTo>
                    <a:pt x="196" y="75"/>
                    <a:pt x="196" y="75"/>
                    <a:pt x="196" y="75"/>
                  </a:cubicBezTo>
                  <a:close/>
                  <a:moveTo>
                    <a:pt x="191" y="138"/>
                  </a:moveTo>
                  <a:cubicBezTo>
                    <a:pt x="191" y="138"/>
                    <a:pt x="191" y="138"/>
                    <a:pt x="190" y="137"/>
                  </a:cubicBezTo>
                  <a:cubicBezTo>
                    <a:pt x="191" y="137"/>
                    <a:pt x="191" y="136"/>
                    <a:pt x="191" y="136"/>
                  </a:cubicBezTo>
                  <a:cubicBezTo>
                    <a:pt x="197" y="131"/>
                    <a:pt x="203" y="126"/>
                    <a:pt x="209" y="121"/>
                  </a:cubicBezTo>
                  <a:cubicBezTo>
                    <a:pt x="209" y="121"/>
                    <a:pt x="209" y="121"/>
                    <a:pt x="209" y="121"/>
                  </a:cubicBezTo>
                  <a:cubicBezTo>
                    <a:pt x="203" y="127"/>
                    <a:pt x="197" y="133"/>
                    <a:pt x="191" y="138"/>
                  </a:cubicBezTo>
                  <a:close/>
                  <a:moveTo>
                    <a:pt x="205" y="126"/>
                  </a:moveTo>
                  <a:cubicBezTo>
                    <a:pt x="205" y="127"/>
                    <a:pt x="204" y="128"/>
                    <a:pt x="204" y="129"/>
                  </a:cubicBezTo>
                  <a:cubicBezTo>
                    <a:pt x="199" y="134"/>
                    <a:pt x="196" y="138"/>
                    <a:pt x="192" y="143"/>
                  </a:cubicBezTo>
                  <a:cubicBezTo>
                    <a:pt x="192" y="143"/>
                    <a:pt x="191" y="143"/>
                    <a:pt x="191" y="143"/>
                  </a:cubicBezTo>
                  <a:cubicBezTo>
                    <a:pt x="191" y="142"/>
                    <a:pt x="191" y="141"/>
                    <a:pt x="191" y="140"/>
                  </a:cubicBezTo>
                  <a:cubicBezTo>
                    <a:pt x="196" y="136"/>
                    <a:pt x="201" y="131"/>
                    <a:pt x="205" y="126"/>
                  </a:cubicBezTo>
                  <a:close/>
                  <a:moveTo>
                    <a:pt x="189" y="139"/>
                  </a:moveTo>
                  <a:cubicBezTo>
                    <a:pt x="189" y="139"/>
                    <a:pt x="189" y="139"/>
                    <a:pt x="189" y="139"/>
                  </a:cubicBezTo>
                  <a:cubicBezTo>
                    <a:pt x="189" y="140"/>
                    <a:pt x="189" y="140"/>
                    <a:pt x="189" y="140"/>
                  </a:cubicBezTo>
                  <a:cubicBezTo>
                    <a:pt x="188" y="141"/>
                    <a:pt x="187" y="142"/>
                    <a:pt x="186" y="143"/>
                  </a:cubicBezTo>
                  <a:cubicBezTo>
                    <a:pt x="186" y="143"/>
                    <a:pt x="186" y="143"/>
                    <a:pt x="186" y="143"/>
                  </a:cubicBezTo>
                  <a:cubicBezTo>
                    <a:pt x="187" y="142"/>
                    <a:pt x="188" y="140"/>
                    <a:pt x="189" y="139"/>
                  </a:cubicBezTo>
                  <a:close/>
                  <a:moveTo>
                    <a:pt x="183" y="144"/>
                  </a:moveTo>
                  <a:cubicBezTo>
                    <a:pt x="182" y="144"/>
                    <a:pt x="182" y="144"/>
                    <a:pt x="181" y="145"/>
                  </a:cubicBezTo>
                  <a:cubicBezTo>
                    <a:pt x="183" y="143"/>
                    <a:pt x="184" y="142"/>
                    <a:pt x="186" y="140"/>
                  </a:cubicBezTo>
                  <a:cubicBezTo>
                    <a:pt x="186" y="140"/>
                    <a:pt x="186" y="140"/>
                    <a:pt x="186" y="140"/>
                  </a:cubicBezTo>
                  <a:cubicBezTo>
                    <a:pt x="185" y="142"/>
                    <a:pt x="184" y="143"/>
                    <a:pt x="183" y="144"/>
                  </a:cubicBezTo>
                  <a:close/>
                  <a:moveTo>
                    <a:pt x="180" y="142"/>
                  </a:moveTo>
                  <a:cubicBezTo>
                    <a:pt x="178" y="143"/>
                    <a:pt x="177" y="145"/>
                    <a:pt x="175" y="146"/>
                  </a:cubicBezTo>
                  <a:cubicBezTo>
                    <a:pt x="175" y="147"/>
                    <a:pt x="174" y="147"/>
                    <a:pt x="174" y="147"/>
                  </a:cubicBezTo>
                  <a:cubicBezTo>
                    <a:pt x="175" y="146"/>
                    <a:pt x="176" y="144"/>
                    <a:pt x="178" y="142"/>
                  </a:cubicBezTo>
                  <a:cubicBezTo>
                    <a:pt x="180" y="139"/>
                    <a:pt x="183" y="137"/>
                    <a:pt x="185" y="134"/>
                  </a:cubicBezTo>
                  <a:cubicBezTo>
                    <a:pt x="186" y="134"/>
                    <a:pt x="186" y="133"/>
                    <a:pt x="187" y="133"/>
                  </a:cubicBezTo>
                  <a:cubicBezTo>
                    <a:pt x="187" y="133"/>
                    <a:pt x="187" y="134"/>
                    <a:pt x="187" y="134"/>
                  </a:cubicBezTo>
                  <a:cubicBezTo>
                    <a:pt x="185" y="137"/>
                    <a:pt x="183" y="139"/>
                    <a:pt x="180" y="142"/>
                  </a:cubicBezTo>
                  <a:close/>
                  <a:moveTo>
                    <a:pt x="129" y="154"/>
                  </a:moveTo>
                  <a:cubicBezTo>
                    <a:pt x="128" y="155"/>
                    <a:pt x="127" y="155"/>
                    <a:pt x="126" y="156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7" y="155"/>
                    <a:pt x="127" y="155"/>
                    <a:pt x="127" y="155"/>
                  </a:cubicBezTo>
                  <a:cubicBezTo>
                    <a:pt x="128" y="153"/>
                    <a:pt x="130" y="151"/>
                    <a:pt x="132" y="149"/>
                  </a:cubicBezTo>
                  <a:cubicBezTo>
                    <a:pt x="133" y="148"/>
                    <a:pt x="134" y="148"/>
                    <a:pt x="134" y="147"/>
                  </a:cubicBezTo>
                  <a:cubicBezTo>
                    <a:pt x="136" y="148"/>
                    <a:pt x="137" y="148"/>
                    <a:pt x="138" y="148"/>
                  </a:cubicBezTo>
                  <a:cubicBezTo>
                    <a:pt x="136" y="150"/>
                    <a:pt x="135" y="151"/>
                    <a:pt x="133" y="153"/>
                  </a:cubicBezTo>
                  <a:cubicBezTo>
                    <a:pt x="131" y="153"/>
                    <a:pt x="130" y="154"/>
                    <a:pt x="129" y="154"/>
                  </a:cubicBezTo>
                  <a:close/>
                  <a:moveTo>
                    <a:pt x="130" y="160"/>
                  </a:moveTo>
                  <a:cubicBezTo>
                    <a:pt x="130" y="161"/>
                    <a:pt x="130" y="161"/>
                    <a:pt x="129" y="161"/>
                  </a:cubicBezTo>
                  <a:cubicBezTo>
                    <a:pt x="129" y="161"/>
                    <a:pt x="129" y="162"/>
                    <a:pt x="128" y="162"/>
                  </a:cubicBezTo>
                  <a:cubicBezTo>
                    <a:pt x="129" y="161"/>
                    <a:pt x="129" y="161"/>
                    <a:pt x="130" y="161"/>
                  </a:cubicBezTo>
                  <a:cubicBezTo>
                    <a:pt x="130" y="161"/>
                    <a:pt x="130" y="161"/>
                    <a:pt x="130" y="160"/>
                  </a:cubicBezTo>
                  <a:close/>
                  <a:moveTo>
                    <a:pt x="89" y="124"/>
                  </a:moveTo>
                  <a:cubicBezTo>
                    <a:pt x="91" y="122"/>
                    <a:pt x="92" y="120"/>
                    <a:pt x="94" y="118"/>
                  </a:cubicBezTo>
                  <a:cubicBezTo>
                    <a:pt x="95" y="118"/>
                    <a:pt x="95" y="118"/>
                    <a:pt x="96" y="118"/>
                  </a:cubicBezTo>
                  <a:cubicBezTo>
                    <a:pt x="94" y="120"/>
                    <a:pt x="92" y="122"/>
                    <a:pt x="89" y="124"/>
                  </a:cubicBezTo>
                  <a:close/>
                  <a:moveTo>
                    <a:pt x="91" y="127"/>
                  </a:moveTo>
                  <a:cubicBezTo>
                    <a:pt x="89" y="129"/>
                    <a:pt x="88" y="130"/>
                    <a:pt x="87" y="132"/>
                  </a:cubicBezTo>
                  <a:cubicBezTo>
                    <a:pt x="86" y="132"/>
                    <a:pt x="86" y="132"/>
                    <a:pt x="85" y="131"/>
                  </a:cubicBezTo>
                  <a:cubicBezTo>
                    <a:pt x="87" y="130"/>
                    <a:pt x="89" y="128"/>
                    <a:pt x="91" y="127"/>
                  </a:cubicBezTo>
                  <a:close/>
                  <a:moveTo>
                    <a:pt x="95" y="123"/>
                  </a:moveTo>
                  <a:cubicBezTo>
                    <a:pt x="97" y="122"/>
                    <a:pt x="99" y="121"/>
                    <a:pt x="101" y="120"/>
                  </a:cubicBezTo>
                  <a:cubicBezTo>
                    <a:pt x="99" y="122"/>
                    <a:pt x="97" y="123"/>
                    <a:pt x="95" y="125"/>
                  </a:cubicBezTo>
                  <a:cubicBezTo>
                    <a:pt x="94" y="127"/>
                    <a:pt x="92" y="128"/>
                    <a:pt x="91" y="130"/>
                  </a:cubicBezTo>
                  <a:cubicBezTo>
                    <a:pt x="92" y="128"/>
                    <a:pt x="94" y="125"/>
                    <a:pt x="95" y="123"/>
                  </a:cubicBezTo>
                  <a:close/>
                  <a:moveTo>
                    <a:pt x="94" y="130"/>
                  </a:moveTo>
                  <a:cubicBezTo>
                    <a:pt x="98" y="127"/>
                    <a:pt x="101" y="123"/>
                    <a:pt x="105" y="120"/>
                  </a:cubicBezTo>
                  <a:cubicBezTo>
                    <a:pt x="105" y="120"/>
                    <a:pt x="105" y="120"/>
                    <a:pt x="106" y="120"/>
                  </a:cubicBezTo>
                  <a:cubicBezTo>
                    <a:pt x="106" y="120"/>
                    <a:pt x="106" y="120"/>
                    <a:pt x="106" y="120"/>
                  </a:cubicBezTo>
                  <a:cubicBezTo>
                    <a:pt x="103" y="122"/>
                    <a:pt x="101" y="124"/>
                    <a:pt x="99" y="127"/>
                  </a:cubicBezTo>
                  <a:cubicBezTo>
                    <a:pt x="96" y="129"/>
                    <a:pt x="94" y="131"/>
                    <a:pt x="91" y="134"/>
                  </a:cubicBezTo>
                  <a:cubicBezTo>
                    <a:pt x="91" y="134"/>
                    <a:pt x="91" y="134"/>
                    <a:pt x="91" y="133"/>
                  </a:cubicBezTo>
                  <a:cubicBezTo>
                    <a:pt x="92" y="132"/>
                    <a:pt x="93" y="131"/>
                    <a:pt x="94" y="130"/>
                  </a:cubicBezTo>
                  <a:close/>
                  <a:moveTo>
                    <a:pt x="119" y="101"/>
                  </a:moveTo>
                  <a:cubicBezTo>
                    <a:pt x="125" y="95"/>
                    <a:pt x="131" y="89"/>
                    <a:pt x="138" y="83"/>
                  </a:cubicBezTo>
                  <a:cubicBezTo>
                    <a:pt x="139" y="83"/>
                    <a:pt x="141" y="83"/>
                    <a:pt x="142" y="83"/>
                  </a:cubicBezTo>
                  <a:cubicBezTo>
                    <a:pt x="140" y="86"/>
                    <a:pt x="138" y="88"/>
                    <a:pt x="136" y="91"/>
                  </a:cubicBezTo>
                  <a:cubicBezTo>
                    <a:pt x="134" y="92"/>
                    <a:pt x="132" y="94"/>
                    <a:pt x="130" y="96"/>
                  </a:cubicBezTo>
                  <a:cubicBezTo>
                    <a:pt x="122" y="102"/>
                    <a:pt x="115" y="108"/>
                    <a:pt x="107" y="115"/>
                  </a:cubicBezTo>
                  <a:cubicBezTo>
                    <a:pt x="107" y="115"/>
                    <a:pt x="107" y="115"/>
                    <a:pt x="107" y="115"/>
                  </a:cubicBezTo>
                  <a:cubicBezTo>
                    <a:pt x="111" y="110"/>
                    <a:pt x="115" y="106"/>
                    <a:pt x="119" y="102"/>
                  </a:cubicBezTo>
                  <a:cubicBezTo>
                    <a:pt x="120" y="101"/>
                    <a:pt x="119" y="101"/>
                    <a:pt x="119" y="101"/>
                  </a:cubicBezTo>
                  <a:close/>
                  <a:moveTo>
                    <a:pt x="127" y="102"/>
                  </a:moveTo>
                  <a:cubicBezTo>
                    <a:pt x="125" y="104"/>
                    <a:pt x="123" y="106"/>
                    <a:pt x="121" y="108"/>
                  </a:cubicBezTo>
                  <a:cubicBezTo>
                    <a:pt x="120" y="109"/>
                    <a:pt x="120" y="109"/>
                    <a:pt x="119" y="110"/>
                  </a:cubicBezTo>
                  <a:cubicBezTo>
                    <a:pt x="119" y="109"/>
                    <a:pt x="119" y="109"/>
                    <a:pt x="119" y="109"/>
                  </a:cubicBezTo>
                  <a:cubicBezTo>
                    <a:pt x="122" y="107"/>
                    <a:pt x="125" y="104"/>
                    <a:pt x="127" y="102"/>
                  </a:cubicBezTo>
                  <a:close/>
                  <a:moveTo>
                    <a:pt x="189" y="111"/>
                  </a:moveTo>
                  <a:cubicBezTo>
                    <a:pt x="189" y="111"/>
                    <a:pt x="190" y="110"/>
                    <a:pt x="190" y="109"/>
                  </a:cubicBezTo>
                  <a:cubicBezTo>
                    <a:pt x="191" y="109"/>
                    <a:pt x="192" y="109"/>
                    <a:pt x="192" y="109"/>
                  </a:cubicBezTo>
                  <a:cubicBezTo>
                    <a:pt x="191" y="109"/>
                    <a:pt x="190" y="110"/>
                    <a:pt x="189" y="111"/>
                  </a:cubicBezTo>
                  <a:close/>
                  <a:moveTo>
                    <a:pt x="193" y="117"/>
                  </a:moveTo>
                  <a:cubicBezTo>
                    <a:pt x="193" y="117"/>
                    <a:pt x="194" y="117"/>
                    <a:pt x="194" y="117"/>
                  </a:cubicBezTo>
                  <a:cubicBezTo>
                    <a:pt x="194" y="118"/>
                    <a:pt x="193" y="118"/>
                    <a:pt x="192" y="119"/>
                  </a:cubicBezTo>
                  <a:cubicBezTo>
                    <a:pt x="192" y="118"/>
                    <a:pt x="193" y="118"/>
                    <a:pt x="193" y="117"/>
                  </a:cubicBezTo>
                  <a:close/>
                  <a:moveTo>
                    <a:pt x="189" y="107"/>
                  </a:moveTo>
                  <a:cubicBezTo>
                    <a:pt x="189" y="107"/>
                    <a:pt x="189" y="107"/>
                    <a:pt x="189" y="108"/>
                  </a:cubicBezTo>
                  <a:cubicBezTo>
                    <a:pt x="188" y="108"/>
                    <a:pt x="188" y="108"/>
                    <a:pt x="187" y="108"/>
                  </a:cubicBezTo>
                  <a:cubicBezTo>
                    <a:pt x="188" y="107"/>
                    <a:pt x="188" y="107"/>
                    <a:pt x="189" y="106"/>
                  </a:cubicBezTo>
                  <a:cubicBezTo>
                    <a:pt x="189" y="106"/>
                    <a:pt x="190" y="106"/>
                    <a:pt x="190" y="106"/>
                  </a:cubicBezTo>
                  <a:cubicBezTo>
                    <a:pt x="190" y="106"/>
                    <a:pt x="189" y="107"/>
                    <a:pt x="189" y="107"/>
                  </a:cubicBezTo>
                  <a:close/>
                  <a:moveTo>
                    <a:pt x="189" y="115"/>
                  </a:moveTo>
                  <a:cubicBezTo>
                    <a:pt x="189" y="115"/>
                    <a:pt x="189" y="115"/>
                    <a:pt x="189" y="115"/>
                  </a:cubicBezTo>
                  <a:cubicBezTo>
                    <a:pt x="189" y="116"/>
                    <a:pt x="188" y="116"/>
                    <a:pt x="187" y="117"/>
                  </a:cubicBezTo>
                  <a:cubicBezTo>
                    <a:pt x="187" y="117"/>
                    <a:pt x="187" y="117"/>
                    <a:pt x="186" y="118"/>
                  </a:cubicBezTo>
                  <a:cubicBezTo>
                    <a:pt x="186" y="118"/>
                    <a:pt x="185" y="118"/>
                    <a:pt x="184" y="119"/>
                  </a:cubicBezTo>
                  <a:cubicBezTo>
                    <a:pt x="186" y="118"/>
                    <a:pt x="187" y="116"/>
                    <a:pt x="189" y="115"/>
                  </a:cubicBezTo>
                  <a:close/>
                  <a:moveTo>
                    <a:pt x="191" y="117"/>
                  </a:moveTo>
                  <a:cubicBezTo>
                    <a:pt x="190" y="118"/>
                    <a:pt x="189" y="120"/>
                    <a:pt x="188" y="121"/>
                  </a:cubicBezTo>
                  <a:cubicBezTo>
                    <a:pt x="187" y="121"/>
                    <a:pt x="186" y="122"/>
                    <a:pt x="185" y="123"/>
                  </a:cubicBezTo>
                  <a:cubicBezTo>
                    <a:pt x="186" y="121"/>
                    <a:pt x="187" y="120"/>
                    <a:pt x="188" y="119"/>
                  </a:cubicBezTo>
                  <a:cubicBezTo>
                    <a:pt x="189" y="118"/>
                    <a:pt x="190" y="117"/>
                    <a:pt x="191" y="117"/>
                  </a:cubicBezTo>
                  <a:close/>
                  <a:moveTo>
                    <a:pt x="182" y="131"/>
                  </a:moveTo>
                  <a:cubicBezTo>
                    <a:pt x="183" y="131"/>
                    <a:pt x="183" y="130"/>
                    <a:pt x="184" y="130"/>
                  </a:cubicBezTo>
                  <a:cubicBezTo>
                    <a:pt x="184" y="130"/>
                    <a:pt x="184" y="130"/>
                    <a:pt x="184" y="130"/>
                  </a:cubicBezTo>
                  <a:cubicBezTo>
                    <a:pt x="183" y="131"/>
                    <a:pt x="182" y="132"/>
                    <a:pt x="181" y="133"/>
                  </a:cubicBezTo>
                  <a:cubicBezTo>
                    <a:pt x="181" y="133"/>
                    <a:pt x="180" y="133"/>
                    <a:pt x="180" y="134"/>
                  </a:cubicBezTo>
                  <a:cubicBezTo>
                    <a:pt x="181" y="133"/>
                    <a:pt x="182" y="132"/>
                    <a:pt x="182" y="131"/>
                  </a:cubicBezTo>
                  <a:close/>
                  <a:moveTo>
                    <a:pt x="180" y="124"/>
                  </a:moveTo>
                  <a:cubicBezTo>
                    <a:pt x="181" y="123"/>
                    <a:pt x="183" y="122"/>
                    <a:pt x="184" y="121"/>
                  </a:cubicBezTo>
                  <a:cubicBezTo>
                    <a:pt x="183" y="122"/>
                    <a:pt x="182" y="124"/>
                    <a:pt x="181" y="125"/>
                  </a:cubicBezTo>
                  <a:cubicBezTo>
                    <a:pt x="181" y="124"/>
                    <a:pt x="180" y="124"/>
                    <a:pt x="180" y="124"/>
                  </a:cubicBezTo>
                  <a:close/>
                  <a:moveTo>
                    <a:pt x="178" y="122"/>
                  </a:moveTo>
                  <a:cubicBezTo>
                    <a:pt x="178" y="122"/>
                    <a:pt x="178" y="122"/>
                    <a:pt x="178" y="122"/>
                  </a:cubicBezTo>
                  <a:cubicBezTo>
                    <a:pt x="176" y="121"/>
                    <a:pt x="175" y="121"/>
                    <a:pt x="174" y="120"/>
                  </a:cubicBezTo>
                  <a:cubicBezTo>
                    <a:pt x="178" y="117"/>
                    <a:pt x="182" y="115"/>
                    <a:pt x="186" y="112"/>
                  </a:cubicBezTo>
                  <a:cubicBezTo>
                    <a:pt x="183" y="115"/>
                    <a:pt x="181" y="119"/>
                    <a:pt x="178" y="122"/>
                  </a:cubicBezTo>
                  <a:close/>
                  <a:moveTo>
                    <a:pt x="178" y="128"/>
                  </a:moveTo>
                  <a:cubicBezTo>
                    <a:pt x="176" y="129"/>
                    <a:pt x="175" y="129"/>
                    <a:pt x="173" y="130"/>
                  </a:cubicBezTo>
                  <a:cubicBezTo>
                    <a:pt x="175" y="129"/>
                    <a:pt x="176" y="127"/>
                    <a:pt x="177" y="125"/>
                  </a:cubicBezTo>
                  <a:cubicBezTo>
                    <a:pt x="178" y="125"/>
                    <a:pt x="178" y="125"/>
                    <a:pt x="178" y="125"/>
                  </a:cubicBezTo>
                  <a:cubicBezTo>
                    <a:pt x="178" y="125"/>
                    <a:pt x="179" y="126"/>
                    <a:pt x="179" y="126"/>
                  </a:cubicBezTo>
                  <a:cubicBezTo>
                    <a:pt x="179" y="126"/>
                    <a:pt x="179" y="126"/>
                    <a:pt x="179" y="126"/>
                  </a:cubicBezTo>
                  <a:cubicBezTo>
                    <a:pt x="179" y="126"/>
                    <a:pt x="178" y="127"/>
                    <a:pt x="178" y="127"/>
                  </a:cubicBezTo>
                  <a:cubicBezTo>
                    <a:pt x="177" y="127"/>
                    <a:pt x="177" y="128"/>
                    <a:pt x="178" y="128"/>
                  </a:cubicBezTo>
                  <a:close/>
                  <a:moveTo>
                    <a:pt x="127" y="123"/>
                  </a:moveTo>
                  <a:cubicBezTo>
                    <a:pt x="127" y="123"/>
                    <a:pt x="126" y="124"/>
                    <a:pt x="126" y="124"/>
                  </a:cubicBezTo>
                  <a:cubicBezTo>
                    <a:pt x="126" y="123"/>
                    <a:pt x="126" y="123"/>
                    <a:pt x="127" y="123"/>
                  </a:cubicBezTo>
                  <a:cubicBezTo>
                    <a:pt x="127" y="123"/>
                    <a:pt x="127" y="123"/>
                    <a:pt x="127" y="122"/>
                  </a:cubicBezTo>
                  <a:cubicBezTo>
                    <a:pt x="128" y="122"/>
                    <a:pt x="128" y="122"/>
                    <a:pt x="128" y="122"/>
                  </a:cubicBezTo>
                  <a:cubicBezTo>
                    <a:pt x="128" y="122"/>
                    <a:pt x="128" y="123"/>
                    <a:pt x="127" y="123"/>
                  </a:cubicBezTo>
                  <a:close/>
                  <a:moveTo>
                    <a:pt x="136" y="122"/>
                  </a:moveTo>
                  <a:cubicBezTo>
                    <a:pt x="135" y="122"/>
                    <a:pt x="135" y="123"/>
                    <a:pt x="134" y="123"/>
                  </a:cubicBezTo>
                  <a:cubicBezTo>
                    <a:pt x="133" y="125"/>
                    <a:pt x="131" y="126"/>
                    <a:pt x="130" y="127"/>
                  </a:cubicBezTo>
                  <a:cubicBezTo>
                    <a:pt x="129" y="127"/>
                    <a:pt x="128" y="126"/>
                    <a:pt x="127" y="126"/>
                  </a:cubicBezTo>
                  <a:cubicBezTo>
                    <a:pt x="127" y="125"/>
                    <a:pt x="128" y="125"/>
                    <a:pt x="128" y="124"/>
                  </a:cubicBezTo>
                  <a:cubicBezTo>
                    <a:pt x="131" y="123"/>
                    <a:pt x="133" y="122"/>
                    <a:pt x="136" y="122"/>
                  </a:cubicBezTo>
                  <a:close/>
                  <a:moveTo>
                    <a:pt x="126" y="127"/>
                  </a:moveTo>
                  <a:cubicBezTo>
                    <a:pt x="127" y="127"/>
                    <a:pt x="127" y="128"/>
                    <a:pt x="128" y="128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27" y="129"/>
                    <a:pt x="126" y="130"/>
                    <a:pt x="125" y="131"/>
                  </a:cubicBezTo>
                  <a:cubicBezTo>
                    <a:pt x="123" y="132"/>
                    <a:pt x="121" y="133"/>
                    <a:pt x="120" y="134"/>
                  </a:cubicBezTo>
                  <a:cubicBezTo>
                    <a:pt x="122" y="132"/>
                    <a:pt x="124" y="130"/>
                    <a:pt x="126" y="127"/>
                  </a:cubicBezTo>
                  <a:close/>
                  <a:moveTo>
                    <a:pt x="131" y="129"/>
                  </a:moveTo>
                  <a:cubicBezTo>
                    <a:pt x="132" y="129"/>
                    <a:pt x="132" y="129"/>
                    <a:pt x="133" y="130"/>
                  </a:cubicBezTo>
                  <a:cubicBezTo>
                    <a:pt x="133" y="130"/>
                    <a:pt x="133" y="130"/>
                    <a:pt x="132" y="130"/>
                  </a:cubicBezTo>
                  <a:cubicBezTo>
                    <a:pt x="132" y="130"/>
                    <a:pt x="132" y="130"/>
                    <a:pt x="132" y="130"/>
                  </a:cubicBezTo>
                  <a:cubicBezTo>
                    <a:pt x="130" y="131"/>
                    <a:pt x="129" y="132"/>
                    <a:pt x="127" y="133"/>
                  </a:cubicBezTo>
                  <a:cubicBezTo>
                    <a:pt x="128" y="132"/>
                    <a:pt x="130" y="130"/>
                    <a:pt x="131" y="129"/>
                  </a:cubicBezTo>
                  <a:close/>
                  <a:moveTo>
                    <a:pt x="132" y="128"/>
                  </a:moveTo>
                  <a:cubicBezTo>
                    <a:pt x="135" y="126"/>
                    <a:pt x="138" y="124"/>
                    <a:pt x="140" y="123"/>
                  </a:cubicBezTo>
                  <a:cubicBezTo>
                    <a:pt x="138" y="125"/>
                    <a:pt x="136" y="127"/>
                    <a:pt x="134" y="129"/>
                  </a:cubicBezTo>
                  <a:cubicBezTo>
                    <a:pt x="134" y="128"/>
                    <a:pt x="133" y="128"/>
                    <a:pt x="132" y="128"/>
                  </a:cubicBezTo>
                  <a:close/>
                  <a:moveTo>
                    <a:pt x="139" y="130"/>
                  </a:moveTo>
                  <a:cubicBezTo>
                    <a:pt x="139" y="130"/>
                    <a:pt x="139" y="130"/>
                    <a:pt x="139" y="130"/>
                  </a:cubicBezTo>
                  <a:cubicBezTo>
                    <a:pt x="139" y="130"/>
                    <a:pt x="138" y="130"/>
                    <a:pt x="138" y="130"/>
                  </a:cubicBezTo>
                  <a:cubicBezTo>
                    <a:pt x="138" y="130"/>
                    <a:pt x="139" y="129"/>
                    <a:pt x="139" y="129"/>
                  </a:cubicBezTo>
                  <a:cubicBezTo>
                    <a:pt x="140" y="129"/>
                    <a:pt x="141" y="128"/>
                    <a:pt x="142" y="128"/>
                  </a:cubicBezTo>
                  <a:cubicBezTo>
                    <a:pt x="141" y="129"/>
                    <a:pt x="140" y="129"/>
                    <a:pt x="139" y="130"/>
                  </a:cubicBezTo>
                  <a:close/>
                  <a:moveTo>
                    <a:pt x="148" y="136"/>
                  </a:moveTo>
                  <a:cubicBezTo>
                    <a:pt x="144" y="138"/>
                    <a:pt x="141" y="141"/>
                    <a:pt x="138" y="143"/>
                  </a:cubicBezTo>
                  <a:cubicBezTo>
                    <a:pt x="138" y="142"/>
                    <a:pt x="139" y="142"/>
                    <a:pt x="139" y="141"/>
                  </a:cubicBezTo>
                  <a:cubicBezTo>
                    <a:pt x="140" y="140"/>
                    <a:pt x="141" y="140"/>
                    <a:pt x="141" y="139"/>
                  </a:cubicBezTo>
                  <a:cubicBezTo>
                    <a:pt x="142" y="139"/>
                    <a:pt x="142" y="139"/>
                    <a:pt x="142" y="139"/>
                  </a:cubicBezTo>
                  <a:cubicBezTo>
                    <a:pt x="144" y="138"/>
                    <a:pt x="146" y="137"/>
                    <a:pt x="148" y="136"/>
                  </a:cubicBezTo>
                  <a:close/>
                  <a:moveTo>
                    <a:pt x="139" y="134"/>
                  </a:moveTo>
                  <a:cubicBezTo>
                    <a:pt x="140" y="133"/>
                    <a:pt x="141" y="133"/>
                    <a:pt x="141" y="133"/>
                  </a:cubicBezTo>
                  <a:cubicBezTo>
                    <a:pt x="141" y="133"/>
                    <a:pt x="141" y="133"/>
                    <a:pt x="141" y="133"/>
                  </a:cubicBezTo>
                  <a:cubicBezTo>
                    <a:pt x="140" y="134"/>
                    <a:pt x="139" y="136"/>
                    <a:pt x="137" y="137"/>
                  </a:cubicBezTo>
                  <a:cubicBezTo>
                    <a:pt x="137" y="137"/>
                    <a:pt x="136" y="138"/>
                    <a:pt x="135" y="138"/>
                  </a:cubicBezTo>
                  <a:cubicBezTo>
                    <a:pt x="137" y="137"/>
                    <a:pt x="138" y="135"/>
                    <a:pt x="139" y="134"/>
                  </a:cubicBezTo>
                  <a:close/>
                  <a:moveTo>
                    <a:pt x="144" y="144"/>
                  </a:moveTo>
                  <a:cubicBezTo>
                    <a:pt x="143" y="144"/>
                    <a:pt x="143" y="144"/>
                    <a:pt x="143" y="144"/>
                  </a:cubicBezTo>
                  <a:cubicBezTo>
                    <a:pt x="142" y="145"/>
                    <a:pt x="141" y="146"/>
                    <a:pt x="140" y="147"/>
                  </a:cubicBezTo>
                  <a:cubicBezTo>
                    <a:pt x="139" y="147"/>
                    <a:pt x="138" y="146"/>
                    <a:pt x="137" y="146"/>
                  </a:cubicBezTo>
                  <a:cubicBezTo>
                    <a:pt x="139" y="145"/>
                    <a:pt x="141" y="145"/>
                    <a:pt x="144" y="144"/>
                  </a:cubicBezTo>
                  <a:close/>
                  <a:moveTo>
                    <a:pt x="146" y="152"/>
                  </a:moveTo>
                  <a:cubicBezTo>
                    <a:pt x="147" y="151"/>
                    <a:pt x="148" y="151"/>
                    <a:pt x="149" y="150"/>
                  </a:cubicBezTo>
                  <a:cubicBezTo>
                    <a:pt x="148" y="151"/>
                    <a:pt x="147" y="152"/>
                    <a:pt x="146" y="153"/>
                  </a:cubicBezTo>
                  <a:cubicBezTo>
                    <a:pt x="145" y="154"/>
                    <a:pt x="144" y="154"/>
                    <a:pt x="142" y="155"/>
                  </a:cubicBezTo>
                  <a:cubicBezTo>
                    <a:pt x="143" y="154"/>
                    <a:pt x="145" y="153"/>
                    <a:pt x="146" y="152"/>
                  </a:cubicBezTo>
                  <a:close/>
                  <a:moveTo>
                    <a:pt x="146" y="147"/>
                  </a:moveTo>
                  <a:cubicBezTo>
                    <a:pt x="147" y="145"/>
                    <a:pt x="149" y="144"/>
                    <a:pt x="150" y="142"/>
                  </a:cubicBezTo>
                  <a:cubicBezTo>
                    <a:pt x="151" y="141"/>
                    <a:pt x="153" y="140"/>
                    <a:pt x="154" y="139"/>
                  </a:cubicBezTo>
                  <a:cubicBezTo>
                    <a:pt x="155" y="139"/>
                    <a:pt x="155" y="139"/>
                    <a:pt x="156" y="139"/>
                  </a:cubicBezTo>
                  <a:cubicBezTo>
                    <a:pt x="156" y="140"/>
                    <a:pt x="156" y="140"/>
                    <a:pt x="156" y="140"/>
                  </a:cubicBezTo>
                  <a:cubicBezTo>
                    <a:pt x="154" y="142"/>
                    <a:pt x="151" y="144"/>
                    <a:pt x="149" y="146"/>
                  </a:cubicBezTo>
                  <a:cubicBezTo>
                    <a:pt x="149" y="146"/>
                    <a:pt x="149" y="146"/>
                    <a:pt x="149" y="146"/>
                  </a:cubicBezTo>
                  <a:cubicBezTo>
                    <a:pt x="148" y="146"/>
                    <a:pt x="147" y="147"/>
                    <a:pt x="146" y="147"/>
                  </a:cubicBezTo>
                  <a:close/>
                  <a:moveTo>
                    <a:pt x="173" y="99"/>
                  </a:moveTo>
                  <a:cubicBezTo>
                    <a:pt x="172" y="99"/>
                    <a:pt x="172" y="99"/>
                    <a:pt x="172" y="99"/>
                  </a:cubicBezTo>
                  <a:cubicBezTo>
                    <a:pt x="172" y="99"/>
                    <a:pt x="172" y="99"/>
                    <a:pt x="171" y="99"/>
                  </a:cubicBezTo>
                  <a:cubicBezTo>
                    <a:pt x="170" y="100"/>
                    <a:pt x="168" y="101"/>
                    <a:pt x="167" y="101"/>
                  </a:cubicBezTo>
                  <a:cubicBezTo>
                    <a:pt x="168" y="100"/>
                    <a:pt x="170" y="98"/>
                    <a:pt x="172" y="97"/>
                  </a:cubicBezTo>
                  <a:cubicBezTo>
                    <a:pt x="172" y="97"/>
                    <a:pt x="172" y="97"/>
                    <a:pt x="172" y="97"/>
                  </a:cubicBezTo>
                  <a:cubicBezTo>
                    <a:pt x="172" y="98"/>
                    <a:pt x="172" y="98"/>
                    <a:pt x="173" y="99"/>
                  </a:cubicBezTo>
                  <a:close/>
                  <a:moveTo>
                    <a:pt x="168" y="111"/>
                  </a:moveTo>
                  <a:cubicBezTo>
                    <a:pt x="170" y="109"/>
                    <a:pt x="172" y="108"/>
                    <a:pt x="174" y="107"/>
                  </a:cubicBezTo>
                  <a:cubicBezTo>
                    <a:pt x="174" y="107"/>
                    <a:pt x="175" y="108"/>
                    <a:pt x="175" y="107"/>
                  </a:cubicBezTo>
                  <a:cubicBezTo>
                    <a:pt x="176" y="107"/>
                    <a:pt x="176" y="107"/>
                    <a:pt x="176" y="107"/>
                  </a:cubicBezTo>
                  <a:cubicBezTo>
                    <a:pt x="176" y="107"/>
                    <a:pt x="176" y="107"/>
                    <a:pt x="175" y="108"/>
                  </a:cubicBezTo>
                  <a:cubicBezTo>
                    <a:pt x="171" y="110"/>
                    <a:pt x="167" y="113"/>
                    <a:pt x="163" y="115"/>
                  </a:cubicBezTo>
                  <a:cubicBezTo>
                    <a:pt x="164" y="114"/>
                    <a:pt x="164" y="113"/>
                    <a:pt x="165" y="113"/>
                  </a:cubicBezTo>
                  <a:cubicBezTo>
                    <a:pt x="166" y="112"/>
                    <a:pt x="167" y="111"/>
                    <a:pt x="168" y="111"/>
                  </a:cubicBezTo>
                  <a:close/>
                  <a:moveTo>
                    <a:pt x="165" y="124"/>
                  </a:moveTo>
                  <a:cubicBezTo>
                    <a:pt x="166" y="123"/>
                    <a:pt x="167" y="122"/>
                    <a:pt x="168" y="121"/>
                  </a:cubicBezTo>
                  <a:cubicBezTo>
                    <a:pt x="168" y="122"/>
                    <a:pt x="168" y="122"/>
                    <a:pt x="167" y="122"/>
                  </a:cubicBezTo>
                  <a:cubicBezTo>
                    <a:pt x="166" y="123"/>
                    <a:pt x="165" y="124"/>
                    <a:pt x="164" y="125"/>
                  </a:cubicBezTo>
                  <a:cubicBezTo>
                    <a:pt x="164" y="124"/>
                    <a:pt x="164" y="124"/>
                    <a:pt x="165" y="124"/>
                  </a:cubicBezTo>
                  <a:close/>
                  <a:moveTo>
                    <a:pt x="156" y="126"/>
                  </a:moveTo>
                  <a:cubicBezTo>
                    <a:pt x="157" y="125"/>
                    <a:pt x="158" y="125"/>
                    <a:pt x="159" y="124"/>
                  </a:cubicBezTo>
                  <a:cubicBezTo>
                    <a:pt x="160" y="123"/>
                    <a:pt x="161" y="123"/>
                    <a:pt x="161" y="122"/>
                  </a:cubicBezTo>
                  <a:cubicBezTo>
                    <a:pt x="162" y="122"/>
                    <a:pt x="163" y="122"/>
                    <a:pt x="164" y="121"/>
                  </a:cubicBezTo>
                  <a:cubicBezTo>
                    <a:pt x="161" y="123"/>
                    <a:pt x="159" y="125"/>
                    <a:pt x="156" y="126"/>
                  </a:cubicBezTo>
                  <a:close/>
                  <a:moveTo>
                    <a:pt x="165" y="127"/>
                  </a:moveTo>
                  <a:cubicBezTo>
                    <a:pt x="166" y="127"/>
                    <a:pt x="166" y="127"/>
                    <a:pt x="166" y="127"/>
                  </a:cubicBezTo>
                  <a:cubicBezTo>
                    <a:pt x="167" y="126"/>
                    <a:pt x="167" y="126"/>
                    <a:pt x="166" y="125"/>
                  </a:cubicBezTo>
                  <a:cubicBezTo>
                    <a:pt x="167" y="125"/>
                    <a:pt x="167" y="125"/>
                    <a:pt x="168" y="124"/>
                  </a:cubicBezTo>
                  <a:cubicBezTo>
                    <a:pt x="169" y="123"/>
                    <a:pt x="170" y="122"/>
                    <a:pt x="172" y="121"/>
                  </a:cubicBezTo>
                  <a:cubicBezTo>
                    <a:pt x="173" y="122"/>
                    <a:pt x="175" y="123"/>
                    <a:pt x="176" y="124"/>
                  </a:cubicBezTo>
                  <a:cubicBezTo>
                    <a:pt x="170" y="127"/>
                    <a:pt x="163" y="131"/>
                    <a:pt x="157" y="135"/>
                  </a:cubicBezTo>
                  <a:cubicBezTo>
                    <a:pt x="157" y="135"/>
                    <a:pt x="157" y="135"/>
                    <a:pt x="157" y="135"/>
                  </a:cubicBezTo>
                  <a:cubicBezTo>
                    <a:pt x="160" y="133"/>
                    <a:pt x="162" y="130"/>
                    <a:pt x="165" y="127"/>
                  </a:cubicBezTo>
                  <a:close/>
                  <a:moveTo>
                    <a:pt x="158" y="115"/>
                  </a:moveTo>
                  <a:cubicBezTo>
                    <a:pt x="157" y="115"/>
                    <a:pt x="156" y="116"/>
                    <a:pt x="155" y="116"/>
                  </a:cubicBezTo>
                  <a:cubicBezTo>
                    <a:pt x="157" y="115"/>
                    <a:pt x="158" y="114"/>
                    <a:pt x="159" y="112"/>
                  </a:cubicBezTo>
                  <a:cubicBezTo>
                    <a:pt x="161" y="111"/>
                    <a:pt x="162" y="110"/>
                    <a:pt x="164" y="109"/>
                  </a:cubicBezTo>
                  <a:cubicBezTo>
                    <a:pt x="162" y="111"/>
                    <a:pt x="160" y="113"/>
                    <a:pt x="158" y="115"/>
                  </a:cubicBezTo>
                  <a:close/>
                  <a:moveTo>
                    <a:pt x="159" y="127"/>
                  </a:moveTo>
                  <a:cubicBezTo>
                    <a:pt x="159" y="127"/>
                    <a:pt x="158" y="128"/>
                    <a:pt x="158" y="128"/>
                  </a:cubicBezTo>
                  <a:cubicBezTo>
                    <a:pt x="156" y="129"/>
                    <a:pt x="154" y="130"/>
                    <a:pt x="152" y="132"/>
                  </a:cubicBezTo>
                  <a:cubicBezTo>
                    <a:pt x="154" y="130"/>
                    <a:pt x="156" y="129"/>
                    <a:pt x="159" y="127"/>
                  </a:cubicBezTo>
                  <a:close/>
                  <a:moveTo>
                    <a:pt x="151" y="117"/>
                  </a:moveTo>
                  <a:cubicBezTo>
                    <a:pt x="151" y="117"/>
                    <a:pt x="150" y="117"/>
                    <a:pt x="149" y="117"/>
                  </a:cubicBezTo>
                  <a:cubicBezTo>
                    <a:pt x="150" y="117"/>
                    <a:pt x="150" y="117"/>
                    <a:pt x="150" y="117"/>
                  </a:cubicBezTo>
                  <a:cubicBezTo>
                    <a:pt x="150" y="116"/>
                    <a:pt x="151" y="115"/>
                    <a:pt x="152" y="115"/>
                  </a:cubicBezTo>
                  <a:cubicBezTo>
                    <a:pt x="152" y="114"/>
                    <a:pt x="153" y="114"/>
                    <a:pt x="154" y="113"/>
                  </a:cubicBezTo>
                  <a:cubicBezTo>
                    <a:pt x="153" y="114"/>
                    <a:pt x="152" y="116"/>
                    <a:pt x="151" y="117"/>
                  </a:cubicBezTo>
                  <a:close/>
                  <a:moveTo>
                    <a:pt x="157" y="147"/>
                  </a:moveTo>
                  <a:cubicBezTo>
                    <a:pt x="158" y="147"/>
                    <a:pt x="159" y="146"/>
                    <a:pt x="161" y="146"/>
                  </a:cubicBezTo>
                  <a:cubicBezTo>
                    <a:pt x="159" y="147"/>
                    <a:pt x="157" y="147"/>
                    <a:pt x="156" y="148"/>
                  </a:cubicBezTo>
                  <a:cubicBezTo>
                    <a:pt x="156" y="148"/>
                    <a:pt x="157" y="147"/>
                    <a:pt x="157" y="147"/>
                  </a:cubicBezTo>
                  <a:close/>
                  <a:moveTo>
                    <a:pt x="159" y="137"/>
                  </a:moveTo>
                  <a:cubicBezTo>
                    <a:pt x="159" y="138"/>
                    <a:pt x="159" y="138"/>
                    <a:pt x="158" y="138"/>
                  </a:cubicBezTo>
                  <a:cubicBezTo>
                    <a:pt x="158" y="138"/>
                    <a:pt x="158" y="138"/>
                    <a:pt x="158" y="138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37"/>
                    <a:pt x="158" y="137"/>
                    <a:pt x="158" y="137"/>
                  </a:cubicBezTo>
                  <a:cubicBezTo>
                    <a:pt x="159" y="137"/>
                    <a:pt x="160" y="137"/>
                    <a:pt x="161" y="137"/>
                  </a:cubicBezTo>
                  <a:cubicBezTo>
                    <a:pt x="161" y="137"/>
                    <a:pt x="161" y="138"/>
                    <a:pt x="161" y="138"/>
                  </a:cubicBezTo>
                  <a:cubicBezTo>
                    <a:pt x="160" y="137"/>
                    <a:pt x="160" y="137"/>
                    <a:pt x="159" y="137"/>
                  </a:cubicBezTo>
                  <a:close/>
                  <a:moveTo>
                    <a:pt x="160" y="136"/>
                  </a:moveTo>
                  <a:cubicBezTo>
                    <a:pt x="162" y="135"/>
                    <a:pt x="163" y="135"/>
                    <a:pt x="165" y="134"/>
                  </a:cubicBezTo>
                  <a:cubicBezTo>
                    <a:pt x="164" y="135"/>
                    <a:pt x="163" y="135"/>
                    <a:pt x="163" y="136"/>
                  </a:cubicBezTo>
                  <a:cubicBezTo>
                    <a:pt x="162" y="136"/>
                    <a:pt x="161" y="136"/>
                    <a:pt x="160" y="136"/>
                  </a:cubicBezTo>
                  <a:close/>
                  <a:moveTo>
                    <a:pt x="167" y="141"/>
                  </a:moveTo>
                  <a:cubicBezTo>
                    <a:pt x="166" y="141"/>
                    <a:pt x="166" y="141"/>
                    <a:pt x="166" y="142"/>
                  </a:cubicBezTo>
                  <a:cubicBezTo>
                    <a:pt x="165" y="142"/>
                    <a:pt x="164" y="142"/>
                    <a:pt x="163" y="143"/>
                  </a:cubicBezTo>
                  <a:cubicBezTo>
                    <a:pt x="164" y="142"/>
                    <a:pt x="166" y="141"/>
                    <a:pt x="167" y="141"/>
                  </a:cubicBezTo>
                  <a:close/>
                  <a:moveTo>
                    <a:pt x="165" y="146"/>
                  </a:moveTo>
                  <a:cubicBezTo>
                    <a:pt x="167" y="144"/>
                    <a:pt x="169" y="143"/>
                    <a:pt x="171" y="142"/>
                  </a:cubicBezTo>
                  <a:cubicBezTo>
                    <a:pt x="172" y="141"/>
                    <a:pt x="171" y="140"/>
                    <a:pt x="170" y="140"/>
                  </a:cubicBezTo>
                  <a:cubicBezTo>
                    <a:pt x="171" y="139"/>
                    <a:pt x="172" y="138"/>
                    <a:pt x="173" y="137"/>
                  </a:cubicBezTo>
                  <a:cubicBezTo>
                    <a:pt x="174" y="137"/>
                    <a:pt x="175" y="137"/>
                    <a:pt x="176" y="136"/>
                  </a:cubicBezTo>
                  <a:cubicBezTo>
                    <a:pt x="174" y="138"/>
                    <a:pt x="173" y="140"/>
                    <a:pt x="171" y="142"/>
                  </a:cubicBezTo>
                  <a:cubicBezTo>
                    <a:pt x="169" y="143"/>
                    <a:pt x="166" y="145"/>
                    <a:pt x="164" y="147"/>
                  </a:cubicBezTo>
                  <a:cubicBezTo>
                    <a:pt x="164" y="146"/>
                    <a:pt x="165" y="146"/>
                    <a:pt x="165" y="146"/>
                  </a:cubicBezTo>
                  <a:close/>
                  <a:moveTo>
                    <a:pt x="178" y="115"/>
                  </a:moveTo>
                  <a:cubicBezTo>
                    <a:pt x="180" y="113"/>
                    <a:pt x="182" y="112"/>
                    <a:pt x="184" y="110"/>
                  </a:cubicBezTo>
                  <a:cubicBezTo>
                    <a:pt x="185" y="110"/>
                    <a:pt x="185" y="110"/>
                    <a:pt x="186" y="110"/>
                  </a:cubicBezTo>
                  <a:cubicBezTo>
                    <a:pt x="183" y="112"/>
                    <a:pt x="180" y="113"/>
                    <a:pt x="178" y="115"/>
                  </a:cubicBezTo>
                  <a:close/>
                  <a:moveTo>
                    <a:pt x="180" y="108"/>
                  </a:moveTo>
                  <a:cubicBezTo>
                    <a:pt x="181" y="107"/>
                    <a:pt x="181" y="107"/>
                    <a:pt x="182" y="106"/>
                  </a:cubicBezTo>
                  <a:cubicBezTo>
                    <a:pt x="183" y="106"/>
                    <a:pt x="184" y="105"/>
                    <a:pt x="186" y="104"/>
                  </a:cubicBezTo>
                  <a:cubicBezTo>
                    <a:pt x="184" y="106"/>
                    <a:pt x="182" y="107"/>
                    <a:pt x="180" y="108"/>
                  </a:cubicBezTo>
                  <a:close/>
                  <a:moveTo>
                    <a:pt x="184" y="97"/>
                  </a:moveTo>
                  <a:cubicBezTo>
                    <a:pt x="183" y="98"/>
                    <a:pt x="181" y="100"/>
                    <a:pt x="180" y="101"/>
                  </a:cubicBezTo>
                  <a:cubicBezTo>
                    <a:pt x="176" y="103"/>
                    <a:pt x="173" y="105"/>
                    <a:pt x="169" y="107"/>
                  </a:cubicBezTo>
                  <a:cubicBezTo>
                    <a:pt x="172" y="105"/>
                    <a:pt x="174" y="103"/>
                    <a:pt x="176" y="100"/>
                  </a:cubicBezTo>
                  <a:cubicBezTo>
                    <a:pt x="177" y="99"/>
                    <a:pt x="178" y="98"/>
                    <a:pt x="180" y="98"/>
                  </a:cubicBezTo>
                  <a:cubicBezTo>
                    <a:pt x="181" y="97"/>
                    <a:pt x="183" y="97"/>
                    <a:pt x="185" y="96"/>
                  </a:cubicBezTo>
                  <a:cubicBezTo>
                    <a:pt x="185" y="96"/>
                    <a:pt x="184" y="97"/>
                    <a:pt x="184" y="97"/>
                  </a:cubicBezTo>
                  <a:close/>
                  <a:moveTo>
                    <a:pt x="181" y="91"/>
                  </a:moveTo>
                  <a:cubicBezTo>
                    <a:pt x="179" y="92"/>
                    <a:pt x="177" y="93"/>
                    <a:pt x="175" y="95"/>
                  </a:cubicBezTo>
                  <a:cubicBezTo>
                    <a:pt x="175" y="95"/>
                    <a:pt x="175" y="95"/>
                    <a:pt x="175" y="95"/>
                  </a:cubicBezTo>
                  <a:cubicBezTo>
                    <a:pt x="178" y="92"/>
                    <a:pt x="180" y="90"/>
                    <a:pt x="183" y="89"/>
                  </a:cubicBezTo>
                  <a:cubicBezTo>
                    <a:pt x="182" y="89"/>
                    <a:pt x="182" y="90"/>
                    <a:pt x="181" y="91"/>
                  </a:cubicBezTo>
                  <a:close/>
                  <a:moveTo>
                    <a:pt x="172" y="93"/>
                  </a:moveTo>
                  <a:cubicBezTo>
                    <a:pt x="172" y="92"/>
                    <a:pt x="173" y="91"/>
                    <a:pt x="173" y="91"/>
                  </a:cubicBezTo>
                  <a:cubicBezTo>
                    <a:pt x="174" y="90"/>
                    <a:pt x="175" y="90"/>
                    <a:pt x="176" y="90"/>
                  </a:cubicBezTo>
                  <a:cubicBezTo>
                    <a:pt x="174" y="91"/>
                    <a:pt x="173" y="92"/>
                    <a:pt x="172" y="93"/>
                  </a:cubicBezTo>
                  <a:close/>
                  <a:moveTo>
                    <a:pt x="172" y="89"/>
                  </a:moveTo>
                  <a:cubicBezTo>
                    <a:pt x="172" y="89"/>
                    <a:pt x="172" y="89"/>
                    <a:pt x="172" y="89"/>
                  </a:cubicBezTo>
                  <a:cubicBezTo>
                    <a:pt x="170" y="93"/>
                    <a:pt x="167" y="96"/>
                    <a:pt x="165" y="99"/>
                  </a:cubicBezTo>
                  <a:cubicBezTo>
                    <a:pt x="163" y="101"/>
                    <a:pt x="161" y="103"/>
                    <a:pt x="159" y="105"/>
                  </a:cubicBezTo>
                  <a:cubicBezTo>
                    <a:pt x="156" y="106"/>
                    <a:pt x="154" y="107"/>
                    <a:pt x="152" y="108"/>
                  </a:cubicBezTo>
                  <a:cubicBezTo>
                    <a:pt x="159" y="101"/>
                    <a:pt x="166" y="94"/>
                    <a:pt x="173" y="88"/>
                  </a:cubicBezTo>
                  <a:cubicBezTo>
                    <a:pt x="173" y="88"/>
                    <a:pt x="173" y="89"/>
                    <a:pt x="172" y="89"/>
                  </a:cubicBezTo>
                  <a:close/>
                  <a:moveTo>
                    <a:pt x="152" y="111"/>
                  </a:moveTo>
                  <a:cubicBezTo>
                    <a:pt x="153" y="111"/>
                    <a:pt x="153" y="110"/>
                    <a:pt x="153" y="110"/>
                  </a:cubicBezTo>
                  <a:cubicBezTo>
                    <a:pt x="153" y="109"/>
                    <a:pt x="154" y="109"/>
                    <a:pt x="155" y="109"/>
                  </a:cubicBezTo>
                  <a:cubicBezTo>
                    <a:pt x="154" y="109"/>
                    <a:pt x="154" y="110"/>
                    <a:pt x="154" y="110"/>
                  </a:cubicBezTo>
                  <a:cubicBezTo>
                    <a:pt x="152" y="112"/>
                    <a:pt x="150" y="114"/>
                    <a:pt x="148" y="115"/>
                  </a:cubicBezTo>
                  <a:cubicBezTo>
                    <a:pt x="147" y="116"/>
                    <a:pt x="145" y="117"/>
                    <a:pt x="144" y="118"/>
                  </a:cubicBezTo>
                  <a:cubicBezTo>
                    <a:pt x="144" y="118"/>
                    <a:pt x="144" y="118"/>
                    <a:pt x="144" y="118"/>
                  </a:cubicBezTo>
                  <a:cubicBezTo>
                    <a:pt x="147" y="116"/>
                    <a:pt x="150" y="113"/>
                    <a:pt x="152" y="111"/>
                  </a:cubicBezTo>
                  <a:close/>
                  <a:moveTo>
                    <a:pt x="148" y="119"/>
                  </a:moveTo>
                  <a:cubicBezTo>
                    <a:pt x="148" y="119"/>
                    <a:pt x="149" y="119"/>
                    <a:pt x="149" y="118"/>
                  </a:cubicBezTo>
                  <a:cubicBezTo>
                    <a:pt x="148" y="120"/>
                    <a:pt x="146" y="122"/>
                    <a:pt x="145" y="123"/>
                  </a:cubicBezTo>
                  <a:cubicBezTo>
                    <a:pt x="144" y="124"/>
                    <a:pt x="143" y="124"/>
                    <a:pt x="142" y="125"/>
                  </a:cubicBezTo>
                  <a:cubicBezTo>
                    <a:pt x="144" y="123"/>
                    <a:pt x="146" y="121"/>
                    <a:pt x="148" y="119"/>
                  </a:cubicBezTo>
                  <a:close/>
                  <a:moveTo>
                    <a:pt x="138" y="119"/>
                  </a:moveTo>
                  <a:cubicBezTo>
                    <a:pt x="136" y="120"/>
                    <a:pt x="133" y="121"/>
                    <a:pt x="130" y="122"/>
                  </a:cubicBezTo>
                  <a:cubicBezTo>
                    <a:pt x="131" y="121"/>
                    <a:pt x="132" y="121"/>
                    <a:pt x="132" y="120"/>
                  </a:cubicBezTo>
                  <a:cubicBezTo>
                    <a:pt x="134" y="119"/>
                    <a:pt x="135" y="118"/>
                    <a:pt x="136" y="118"/>
                  </a:cubicBezTo>
                  <a:cubicBezTo>
                    <a:pt x="139" y="116"/>
                    <a:pt x="141" y="115"/>
                    <a:pt x="144" y="114"/>
                  </a:cubicBezTo>
                  <a:cubicBezTo>
                    <a:pt x="142" y="116"/>
                    <a:pt x="140" y="118"/>
                    <a:pt x="138" y="119"/>
                  </a:cubicBezTo>
                  <a:close/>
                  <a:moveTo>
                    <a:pt x="126" y="116"/>
                  </a:moveTo>
                  <a:cubicBezTo>
                    <a:pt x="130" y="112"/>
                    <a:pt x="133" y="109"/>
                    <a:pt x="136" y="106"/>
                  </a:cubicBezTo>
                  <a:cubicBezTo>
                    <a:pt x="139" y="104"/>
                    <a:pt x="142" y="102"/>
                    <a:pt x="145" y="101"/>
                  </a:cubicBezTo>
                  <a:cubicBezTo>
                    <a:pt x="141" y="104"/>
                    <a:pt x="138" y="107"/>
                    <a:pt x="134" y="110"/>
                  </a:cubicBezTo>
                  <a:cubicBezTo>
                    <a:pt x="132" y="112"/>
                    <a:pt x="129" y="114"/>
                    <a:pt x="126" y="116"/>
                  </a:cubicBezTo>
                  <a:close/>
                  <a:moveTo>
                    <a:pt x="131" y="116"/>
                  </a:moveTo>
                  <a:cubicBezTo>
                    <a:pt x="129" y="117"/>
                    <a:pt x="128" y="118"/>
                    <a:pt x="127" y="120"/>
                  </a:cubicBezTo>
                  <a:cubicBezTo>
                    <a:pt x="127" y="120"/>
                    <a:pt x="127" y="120"/>
                    <a:pt x="126" y="120"/>
                  </a:cubicBezTo>
                  <a:cubicBezTo>
                    <a:pt x="125" y="121"/>
                    <a:pt x="124" y="122"/>
                    <a:pt x="122" y="123"/>
                  </a:cubicBezTo>
                  <a:cubicBezTo>
                    <a:pt x="125" y="121"/>
                    <a:pt x="128" y="118"/>
                    <a:pt x="131" y="116"/>
                  </a:cubicBezTo>
                  <a:close/>
                  <a:moveTo>
                    <a:pt x="124" y="126"/>
                  </a:moveTo>
                  <a:cubicBezTo>
                    <a:pt x="124" y="126"/>
                    <a:pt x="124" y="126"/>
                    <a:pt x="124" y="126"/>
                  </a:cubicBezTo>
                  <a:cubicBezTo>
                    <a:pt x="122" y="129"/>
                    <a:pt x="120" y="132"/>
                    <a:pt x="117" y="135"/>
                  </a:cubicBezTo>
                  <a:cubicBezTo>
                    <a:pt x="119" y="132"/>
                    <a:pt x="122" y="129"/>
                    <a:pt x="124" y="126"/>
                  </a:cubicBezTo>
                  <a:close/>
                  <a:moveTo>
                    <a:pt x="113" y="117"/>
                  </a:moveTo>
                  <a:cubicBezTo>
                    <a:pt x="113" y="117"/>
                    <a:pt x="112" y="117"/>
                    <a:pt x="112" y="117"/>
                  </a:cubicBezTo>
                  <a:cubicBezTo>
                    <a:pt x="112" y="118"/>
                    <a:pt x="111" y="119"/>
                    <a:pt x="110" y="120"/>
                  </a:cubicBezTo>
                  <a:cubicBezTo>
                    <a:pt x="110" y="120"/>
                    <a:pt x="109" y="120"/>
                    <a:pt x="109" y="120"/>
                  </a:cubicBezTo>
                  <a:cubicBezTo>
                    <a:pt x="110" y="119"/>
                    <a:pt x="111" y="118"/>
                    <a:pt x="113" y="117"/>
                  </a:cubicBezTo>
                  <a:close/>
                  <a:moveTo>
                    <a:pt x="107" y="119"/>
                  </a:moveTo>
                  <a:cubicBezTo>
                    <a:pt x="107" y="119"/>
                    <a:pt x="106" y="119"/>
                    <a:pt x="106" y="119"/>
                  </a:cubicBezTo>
                  <a:cubicBezTo>
                    <a:pt x="107" y="118"/>
                    <a:pt x="107" y="117"/>
                    <a:pt x="108" y="117"/>
                  </a:cubicBezTo>
                  <a:cubicBezTo>
                    <a:pt x="109" y="116"/>
                    <a:pt x="110" y="115"/>
                    <a:pt x="111" y="115"/>
                  </a:cubicBezTo>
                  <a:cubicBezTo>
                    <a:pt x="110" y="116"/>
                    <a:pt x="108" y="118"/>
                    <a:pt x="107" y="119"/>
                  </a:cubicBezTo>
                  <a:close/>
                  <a:moveTo>
                    <a:pt x="112" y="125"/>
                  </a:moveTo>
                  <a:cubicBezTo>
                    <a:pt x="113" y="125"/>
                    <a:pt x="114" y="124"/>
                    <a:pt x="115" y="123"/>
                  </a:cubicBezTo>
                  <a:cubicBezTo>
                    <a:pt x="115" y="123"/>
                    <a:pt x="115" y="123"/>
                    <a:pt x="115" y="123"/>
                  </a:cubicBezTo>
                  <a:cubicBezTo>
                    <a:pt x="114" y="124"/>
                    <a:pt x="114" y="125"/>
                    <a:pt x="113" y="126"/>
                  </a:cubicBezTo>
                  <a:cubicBezTo>
                    <a:pt x="111" y="127"/>
                    <a:pt x="110" y="128"/>
                    <a:pt x="109" y="129"/>
                  </a:cubicBezTo>
                  <a:cubicBezTo>
                    <a:pt x="110" y="128"/>
                    <a:pt x="111" y="127"/>
                    <a:pt x="112" y="125"/>
                  </a:cubicBezTo>
                  <a:close/>
                  <a:moveTo>
                    <a:pt x="104" y="117"/>
                  </a:moveTo>
                  <a:cubicBezTo>
                    <a:pt x="103" y="117"/>
                    <a:pt x="102" y="117"/>
                    <a:pt x="102" y="118"/>
                  </a:cubicBezTo>
                  <a:cubicBezTo>
                    <a:pt x="101" y="118"/>
                    <a:pt x="101" y="118"/>
                    <a:pt x="101" y="118"/>
                  </a:cubicBezTo>
                  <a:cubicBezTo>
                    <a:pt x="105" y="114"/>
                    <a:pt x="109" y="110"/>
                    <a:pt x="113" y="106"/>
                  </a:cubicBezTo>
                  <a:cubicBezTo>
                    <a:pt x="113" y="106"/>
                    <a:pt x="114" y="106"/>
                    <a:pt x="114" y="105"/>
                  </a:cubicBezTo>
                  <a:cubicBezTo>
                    <a:pt x="111" y="109"/>
                    <a:pt x="107" y="113"/>
                    <a:pt x="104" y="117"/>
                  </a:cubicBezTo>
                  <a:close/>
                  <a:moveTo>
                    <a:pt x="99" y="129"/>
                  </a:moveTo>
                  <a:cubicBezTo>
                    <a:pt x="99" y="128"/>
                    <a:pt x="100" y="128"/>
                    <a:pt x="100" y="127"/>
                  </a:cubicBezTo>
                  <a:cubicBezTo>
                    <a:pt x="100" y="129"/>
                    <a:pt x="99" y="130"/>
                    <a:pt x="98" y="131"/>
                  </a:cubicBezTo>
                  <a:cubicBezTo>
                    <a:pt x="97" y="132"/>
                    <a:pt x="96" y="133"/>
                    <a:pt x="95" y="135"/>
                  </a:cubicBezTo>
                  <a:cubicBezTo>
                    <a:pt x="94" y="135"/>
                    <a:pt x="94" y="134"/>
                    <a:pt x="93" y="134"/>
                  </a:cubicBezTo>
                  <a:cubicBezTo>
                    <a:pt x="95" y="132"/>
                    <a:pt x="97" y="130"/>
                    <a:pt x="99" y="129"/>
                  </a:cubicBezTo>
                  <a:close/>
                  <a:moveTo>
                    <a:pt x="103" y="132"/>
                  </a:moveTo>
                  <a:cubicBezTo>
                    <a:pt x="103" y="132"/>
                    <a:pt x="104" y="131"/>
                    <a:pt x="104" y="131"/>
                  </a:cubicBezTo>
                  <a:cubicBezTo>
                    <a:pt x="103" y="132"/>
                    <a:pt x="102" y="133"/>
                    <a:pt x="101" y="135"/>
                  </a:cubicBezTo>
                  <a:cubicBezTo>
                    <a:pt x="100" y="135"/>
                    <a:pt x="100" y="135"/>
                    <a:pt x="100" y="135"/>
                  </a:cubicBezTo>
                  <a:cubicBezTo>
                    <a:pt x="101" y="134"/>
                    <a:pt x="102" y="133"/>
                    <a:pt x="103" y="132"/>
                  </a:cubicBezTo>
                  <a:close/>
                  <a:moveTo>
                    <a:pt x="103" y="126"/>
                  </a:moveTo>
                  <a:cubicBezTo>
                    <a:pt x="104" y="125"/>
                    <a:pt x="105" y="124"/>
                    <a:pt x="106" y="123"/>
                  </a:cubicBezTo>
                  <a:cubicBezTo>
                    <a:pt x="106" y="122"/>
                    <a:pt x="107" y="121"/>
                    <a:pt x="108" y="121"/>
                  </a:cubicBezTo>
                  <a:cubicBezTo>
                    <a:pt x="108" y="121"/>
                    <a:pt x="109" y="121"/>
                    <a:pt x="109" y="121"/>
                  </a:cubicBezTo>
                  <a:cubicBezTo>
                    <a:pt x="107" y="123"/>
                    <a:pt x="105" y="124"/>
                    <a:pt x="103" y="126"/>
                  </a:cubicBezTo>
                  <a:close/>
                  <a:moveTo>
                    <a:pt x="110" y="141"/>
                  </a:moveTo>
                  <a:cubicBezTo>
                    <a:pt x="107" y="143"/>
                    <a:pt x="104" y="145"/>
                    <a:pt x="102" y="146"/>
                  </a:cubicBezTo>
                  <a:cubicBezTo>
                    <a:pt x="104" y="144"/>
                    <a:pt x="106" y="143"/>
                    <a:pt x="108" y="141"/>
                  </a:cubicBezTo>
                  <a:cubicBezTo>
                    <a:pt x="108" y="141"/>
                    <a:pt x="109" y="141"/>
                    <a:pt x="110" y="141"/>
                  </a:cubicBezTo>
                  <a:close/>
                  <a:moveTo>
                    <a:pt x="109" y="139"/>
                  </a:moveTo>
                  <a:cubicBezTo>
                    <a:pt x="112" y="137"/>
                    <a:pt x="114" y="134"/>
                    <a:pt x="117" y="132"/>
                  </a:cubicBezTo>
                  <a:cubicBezTo>
                    <a:pt x="117" y="132"/>
                    <a:pt x="117" y="131"/>
                    <a:pt x="118" y="131"/>
                  </a:cubicBezTo>
                  <a:cubicBezTo>
                    <a:pt x="115" y="134"/>
                    <a:pt x="113" y="137"/>
                    <a:pt x="111" y="140"/>
                  </a:cubicBezTo>
                  <a:cubicBezTo>
                    <a:pt x="111" y="140"/>
                    <a:pt x="111" y="140"/>
                    <a:pt x="111" y="140"/>
                  </a:cubicBezTo>
                  <a:cubicBezTo>
                    <a:pt x="111" y="140"/>
                    <a:pt x="110" y="139"/>
                    <a:pt x="109" y="139"/>
                  </a:cubicBezTo>
                  <a:close/>
                  <a:moveTo>
                    <a:pt x="116" y="122"/>
                  </a:moveTo>
                  <a:cubicBezTo>
                    <a:pt x="117" y="121"/>
                    <a:pt x="119" y="120"/>
                    <a:pt x="120" y="119"/>
                  </a:cubicBezTo>
                  <a:cubicBezTo>
                    <a:pt x="119" y="120"/>
                    <a:pt x="118" y="121"/>
                    <a:pt x="116" y="122"/>
                  </a:cubicBezTo>
                  <a:close/>
                  <a:moveTo>
                    <a:pt x="116" y="145"/>
                  </a:moveTo>
                  <a:cubicBezTo>
                    <a:pt x="116" y="144"/>
                    <a:pt x="117" y="144"/>
                    <a:pt x="118" y="143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8" y="144"/>
                    <a:pt x="118" y="144"/>
                    <a:pt x="117" y="145"/>
                  </a:cubicBezTo>
                  <a:cubicBezTo>
                    <a:pt x="116" y="145"/>
                    <a:pt x="115" y="146"/>
                    <a:pt x="114" y="146"/>
                  </a:cubicBezTo>
                  <a:cubicBezTo>
                    <a:pt x="115" y="146"/>
                    <a:pt x="115" y="145"/>
                    <a:pt x="116" y="145"/>
                  </a:cubicBezTo>
                  <a:close/>
                  <a:moveTo>
                    <a:pt x="122" y="144"/>
                  </a:moveTo>
                  <a:cubicBezTo>
                    <a:pt x="122" y="145"/>
                    <a:pt x="122" y="145"/>
                    <a:pt x="122" y="145"/>
                  </a:cubicBezTo>
                  <a:cubicBezTo>
                    <a:pt x="121" y="146"/>
                    <a:pt x="120" y="147"/>
                    <a:pt x="119" y="148"/>
                  </a:cubicBezTo>
                  <a:cubicBezTo>
                    <a:pt x="119" y="148"/>
                    <a:pt x="119" y="148"/>
                    <a:pt x="118" y="148"/>
                  </a:cubicBezTo>
                  <a:cubicBezTo>
                    <a:pt x="119" y="147"/>
                    <a:pt x="120" y="146"/>
                    <a:pt x="122" y="144"/>
                  </a:cubicBezTo>
                  <a:close/>
                  <a:moveTo>
                    <a:pt x="120" y="140"/>
                  </a:moveTo>
                  <a:cubicBezTo>
                    <a:pt x="120" y="139"/>
                    <a:pt x="121" y="139"/>
                    <a:pt x="122" y="138"/>
                  </a:cubicBezTo>
                  <a:cubicBezTo>
                    <a:pt x="125" y="137"/>
                    <a:pt x="128" y="135"/>
                    <a:pt x="131" y="133"/>
                  </a:cubicBezTo>
                  <a:cubicBezTo>
                    <a:pt x="130" y="134"/>
                    <a:pt x="128" y="135"/>
                    <a:pt x="127" y="136"/>
                  </a:cubicBezTo>
                  <a:cubicBezTo>
                    <a:pt x="125" y="137"/>
                    <a:pt x="122" y="139"/>
                    <a:pt x="120" y="140"/>
                  </a:cubicBezTo>
                  <a:close/>
                  <a:moveTo>
                    <a:pt x="129" y="143"/>
                  </a:moveTo>
                  <a:cubicBezTo>
                    <a:pt x="129" y="143"/>
                    <a:pt x="128" y="143"/>
                    <a:pt x="128" y="143"/>
                  </a:cubicBezTo>
                  <a:cubicBezTo>
                    <a:pt x="128" y="144"/>
                    <a:pt x="127" y="144"/>
                    <a:pt x="127" y="144"/>
                  </a:cubicBezTo>
                  <a:cubicBezTo>
                    <a:pt x="127" y="144"/>
                    <a:pt x="127" y="144"/>
                    <a:pt x="127" y="144"/>
                  </a:cubicBezTo>
                  <a:cubicBezTo>
                    <a:pt x="127" y="143"/>
                    <a:pt x="128" y="143"/>
                    <a:pt x="128" y="142"/>
                  </a:cubicBezTo>
                  <a:cubicBezTo>
                    <a:pt x="129" y="141"/>
                    <a:pt x="130" y="140"/>
                    <a:pt x="131" y="140"/>
                  </a:cubicBezTo>
                  <a:cubicBezTo>
                    <a:pt x="130" y="140"/>
                    <a:pt x="129" y="141"/>
                    <a:pt x="129" y="142"/>
                  </a:cubicBezTo>
                  <a:cubicBezTo>
                    <a:pt x="129" y="142"/>
                    <a:pt x="129" y="142"/>
                    <a:pt x="129" y="143"/>
                  </a:cubicBezTo>
                  <a:close/>
                  <a:moveTo>
                    <a:pt x="129" y="146"/>
                  </a:moveTo>
                  <a:cubicBezTo>
                    <a:pt x="129" y="146"/>
                    <a:pt x="129" y="146"/>
                    <a:pt x="130" y="146"/>
                  </a:cubicBezTo>
                  <a:cubicBezTo>
                    <a:pt x="129" y="147"/>
                    <a:pt x="129" y="148"/>
                    <a:pt x="128" y="148"/>
                  </a:cubicBezTo>
                  <a:cubicBezTo>
                    <a:pt x="127" y="149"/>
                    <a:pt x="126" y="149"/>
                    <a:pt x="125" y="150"/>
                  </a:cubicBezTo>
                  <a:cubicBezTo>
                    <a:pt x="126" y="149"/>
                    <a:pt x="128" y="148"/>
                    <a:pt x="129" y="146"/>
                  </a:cubicBezTo>
                  <a:close/>
                  <a:moveTo>
                    <a:pt x="134" y="157"/>
                  </a:moveTo>
                  <a:cubicBezTo>
                    <a:pt x="135" y="156"/>
                    <a:pt x="136" y="156"/>
                    <a:pt x="136" y="156"/>
                  </a:cubicBezTo>
                  <a:cubicBezTo>
                    <a:pt x="134" y="157"/>
                    <a:pt x="133" y="159"/>
                    <a:pt x="131" y="160"/>
                  </a:cubicBezTo>
                  <a:cubicBezTo>
                    <a:pt x="132" y="159"/>
                    <a:pt x="133" y="158"/>
                    <a:pt x="134" y="157"/>
                  </a:cubicBezTo>
                  <a:close/>
                  <a:moveTo>
                    <a:pt x="133" y="167"/>
                  </a:moveTo>
                  <a:cubicBezTo>
                    <a:pt x="135" y="165"/>
                    <a:pt x="138" y="163"/>
                    <a:pt x="140" y="162"/>
                  </a:cubicBezTo>
                  <a:cubicBezTo>
                    <a:pt x="139" y="163"/>
                    <a:pt x="138" y="164"/>
                    <a:pt x="137" y="165"/>
                  </a:cubicBezTo>
                  <a:cubicBezTo>
                    <a:pt x="136" y="165"/>
                    <a:pt x="135" y="166"/>
                    <a:pt x="134" y="166"/>
                  </a:cubicBezTo>
                  <a:cubicBezTo>
                    <a:pt x="134" y="167"/>
                    <a:pt x="133" y="167"/>
                    <a:pt x="133" y="167"/>
                  </a:cubicBezTo>
                  <a:cubicBezTo>
                    <a:pt x="133" y="167"/>
                    <a:pt x="133" y="167"/>
                    <a:pt x="133" y="167"/>
                  </a:cubicBezTo>
                  <a:close/>
                  <a:moveTo>
                    <a:pt x="138" y="160"/>
                  </a:moveTo>
                  <a:cubicBezTo>
                    <a:pt x="137" y="160"/>
                    <a:pt x="137" y="161"/>
                    <a:pt x="137" y="161"/>
                  </a:cubicBezTo>
                  <a:cubicBezTo>
                    <a:pt x="137" y="160"/>
                    <a:pt x="137" y="160"/>
                    <a:pt x="137" y="160"/>
                  </a:cubicBezTo>
                  <a:cubicBezTo>
                    <a:pt x="137" y="160"/>
                    <a:pt x="137" y="160"/>
                    <a:pt x="137" y="160"/>
                  </a:cubicBezTo>
                  <a:cubicBezTo>
                    <a:pt x="139" y="159"/>
                    <a:pt x="140" y="158"/>
                    <a:pt x="142" y="157"/>
                  </a:cubicBezTo>
                  <a:cubicBezTo>
                    <a:pt x="142" y="157"/>
                    <a:pt x="142" y="158"/>
                    <a:pt x="142" y="158"/>
                  </a:cubicBezTo>
                  <a:cubicBezTo>
                    <a:pt x="140" y="159"/>
                    <a:pt x="139" y="160"/>
                    <a:pt x="138" y="160"/>
                  </a:cubicBezTo>
                  <a:close/>
                  <a:moveTo>
                    <a:pt x="143" y="160"/>
                  </a:moveTo>
                  <a:cubicBezTo>
                    <a:pt x="145" y="159"/>
                    <a:pt x="148" y="158"/>
                    <a:pt x="150" y="157"/>
                  </a:cubicBezTo>
                  <a:cubicBezTo>
                    <a:pt x="149" y="158"/>
                    <a:pt x="148" y="159"/>
                    <a:pt x="147" y="160"/>
                  </a:cubicBezTo>
                  <a:cubicBezTo>
                    <a:pt x="145" y="161"/>
                    <a:pt x="143" y="162"/>
                    <a:pt x="141" y="163"/>
                  </a:cubicBezTo>
                  <a:cubicBezTo>
                    <a:pt x="142" y="162"/>
                    <a:pt x="142" y="161"/>
                    <a:pt x="143" y="160"/>
                  </a:cubicBezTo>
                  <a:close/>
                  <a:moveTo>
                    <a:pt x="147" y="162"/>
                  </a:moveTo>
                  <a:cubicBezTo>
                    <a:pt x="148" y="161"/>
                    <a:pt x="149" y="161"/>
                    <a:pt x="150" y="160"/>
                  </a:cubicBezTo>
                  <a:cubicBezTo>
                    <a:pt x="150" y="161"/>
                    <a:pt x="149" y="161"/>
                    <a:pt x="149" y="162"/>
                  </a:cubicBezTo>
                  <a:cubicBezTo>
                    <a:pt x="148" y="162"/>
                    <a:pt x="147" y="162"/>
                    <a:pt x="146" y="163"/>
                  </a:cubicBezTo>
                  <a:cubicBezTo>
                    <a:pt x="146" y="162"/>
                    <a:pt x="147" y="162"/>
                    <a:pt x="147" y="162"/>
                  </a:cubicBezTo>
                  <a:close/>
                  <a:moveTo>
                    <a:pt x="150" y="163"/>
                  </a:moveTo>
                  <a:cubicBezTo>
                    <a:pt x="150" y="163"/>
                    <a:pt x="151" y="163"/>
                    <a:pt x="152" y="162"/>
                  </a:cubicBezTo>
                  <a:cubicBezTo>
                    <a:pt x="150" y="164"/>
                    <a:pt x="148" y="166"/>
                    <a:pt x="146" y="168"/>
                  </a:cubicBezTo>
                  <a:cubicBezTo>
                    <a:pt x="147" y="166"/>
                    <a:pt x="148" y="165"/>
                    <a:pt x="150" y="163"/>
                  </a:cubicBezTo>
                  <a:close/>
                  <a:moveTo>
                    <a:pt x="146" y="157"/>
                  </a:moveTo>
                  <a:cubicBezTo>
                    <a:pt x="146" y="157"/>
                    <a:pt x="146" y="157"/>
                    <a:pt x="146" y="157"/>
                  </a:cubicBezTo>
                  <a:cubicBezTo>
                    <a:pt x="147" y="156"/>
                    <a:pt x="149" y="155"/>
                    <a:pt x="150" y="153"/>
                  </a:cubicBezTo>
                  <a:cubicBezTo>
                    <a:pt x="152" y="153"/>
                    <a:pt x="153" y="152"/>
                    <a:pt x="155" y="151"/>
                  </a:cubicBezTo>
                  <a:cubicBezTo>
                    <a:pt x="155" y="151"/>
                    <a:pt x="155" y="151"/>
                    <a:pt x="156" y="151"/>
                  </a:cubicBezTo>
                  <a:cubicBezTo>
                    <a:pt x="156" y="152"/>
                    <a:pt x="155" y="152"/>
                    <a:pt x="155" y="152"/>
                  </a:cubicBezTo>
                  <a:cubicBezTo>
                    <a:pt x="152" y="154"/>
                    <a:pt x="149" y="156"/>
                    <a:pt x="146" y="157"/>
                  </a:cubicBezTo>
                  <a:close/>
                  <a:moveTo>
                    <a:pt x="154" y="158"/>
                  </a:moveTo>
                  <a:cubicBezTo>
                    <a:pt x="155" y="158"/>
                    <a:pt x="156" y="157"/>
                    <a:pt x="157" y="157"/>
                  </a:cubicBezTo>
                  <a:cubicBezTo>
                    <a:pt x="157" y="157"/>
                    <a:pt x="156" y="158"/>
                    <a:pt x="155" y="159"/>
                  </a:cubicBezTo>
                  <a:cubicBezTo>
                    <a:pt x="154" y="159"/>
                    <a:pt x="153" y="160"/>
                    <a:pt x="152" y="160"/>
                  </a:cubicBezTo>
                  <a:cubicBezTo>
                    <a:pt x="153" y="160"/>
                    <a:pt x="153" y="159"/>
                    <a:pt x="154" y="158"/>
                  </a:cubicBezTo>
                  <a:close/>
                  <a:moveTo>
                    <a:pt x="157" y="155"/>
                  </a:moveTo>
                  <a:cubicBezTo>
                    <a:pt x="158" y="154"/>
                    <a:pt x="159" y="153"/>
                    <a:pt x="160" y="151"/>
                  </a:cubicBezTo>
                  <a:cubicBezTo>
                    <a:pt x="162" y="150"/>
                    <a:pt x="164" y="149"/>
                    <a:pt x="166" y="147"/>
                  </a:cubicBezTo>
                  <a:cubicBezTo>
                    <a:pt x="165" y="149"/>
                    <a:pt x="163" y="151"/>
                    <a:pt x="161" y="153"/>
                  </a:cubicBezTo>
                  <a:cubicBezTo>
                    <a:pt x="160" y="153"/>
                    <a:pt x="158" y="154"/>
                    <a:pt x="157" y="155"/>
                  </a:cubicBezTo>
                  <a:close/>
                  <a:moveTo>
                    <a:pt x="162" y="154"/>
                  </a:moveTo>
                  <a:cubicBezTo>
                    <a:pt x="164" y="154"/>
                    <a:pt x="165" y="153"/>
                    <a:pt x="167" y="152"/>
                  </a:cubicBezTo>
                  <a:cubicBezTo>
                    <a:pt x="167" y="153"/>
                    <a:pt x="167" y="153"/>
                    <a:pt x="167" y="153"/>
                  </a:cubicBezTo>
                  <a:cubicBezTo>
                    <a:pt x="165" y="154"/>
                    <a:pt x="164" y="155"/>
                    <a:pt x="163" y="156"/>
                  </a:cubicBezTo>
                  <a:cubicBezTo>
                    <a:pt x="162" y="156"/>
                    <a:pt x="161" y="157"/>
                    <a:pt x="160" y="157"/>
                  </a:cubicBezTo>
                  <a:cubicBezTo>
                    <a:pt x="161" y="156"/>
                    <a:pt x="162" y="155"/>
                    <a:pt x="162" y="154"/>
                  </a:cubicBezTo>
                  <a:close/>
                  <a:moveTo>
                    <a:pt x="164" y="159"/>
                  </a:moveTo>
                  <a:cubicBezTo>
                    <a:pt x="165" y="158"/>
                    <a:pt x="166" y="157"/>
                    <a:pt x="167" y="156"/>
                  </a:cubicBezTo>
                  <a:cubicBezTo>
                    <a:pt x="167" y="156"/>
                    <a:pt x="167" y="156"/>
                    <a:pt x="168" y="156"/>
                  </a:cubicBezTo>
                  <a:cubicBezTo>
                    <a:pt x="166" y="157"/>
                    <a:pt x="164" y="159"/>
                    <a:pt x="162" y="161"/>
                  </a:cubicBezTo>
                  <a:cubicBezTo>
                    <a:pt x="163" y="160"/>
                    <a:pt x="163" y="160"/>
                    <a:pt x="164" y="159"/>
                  </a:cubicBezTo>
                  <a:close/>
                  <a:moveTo>
                    <a:pt x="169" y="156"/>
                  </a:moveTo>
                  <a:cubicBezTo>
                    <a:pt x="168" y="158"/>
                    <a:pt x="166" y="160"/>
                    <a:pt x="165" y="162"/>
                  </a:cubicBezTo>
                  <a:cubicBezTo>
                    <a:pt x="164" y="162"/>
                    <a:pt x="163" y="162"/>
                    <a:pt x="163" y="163"/>
                  </a:cubicBezTo>
                  <a:cubicBezTo>
                    <a:pt x="165" y="161"/>
                    <a:pt x="167" y="159"/>
                    <a:pt x="169" y="156"/>
                  </a:cubicBezTo>
                  <a:close/>
                  <a:moveTo>
                    <a:pt x="166" y="151"/>
                  </a:moveTo>
                  <a:cubicBezTo>
                    <a:pt x="169" y="147"/>
                    <a:pt x="173" y="144"/>
                    <a:pt x="176" y="140"/>
                  </a:cubicBezTo>
                  <a:cubicBezTo>
                    <a:pt x="177" y="140"/>
                    <a:pt x="177" y="140"/>
                    <a:pt x="178" y="139"/>
                  </a:cubicBezTo>
                  <a:cubicBezTo>
                    <a:pt x="177" y="140"/>
                    <a:pt x="177" y="140"/>
                    <a:pt x="177" y="141"/>
                  </a:cubicBezTo>
                  <a:cubicBezTo>
                    <a:pt x="174" y="144"/>
                    <a:pt x="172" y="146"/>
                    <a:pt x="170" y="149"/>
                  </a:cubicBezTo>
                  <a:cubicBezTo>
                    <a:pt x="168" y="150"/>
                    <a:pt x="167" y="150"/>
                    <a:pt x="166" y="151"/>
                  </a:cubicBezTo>
                  <a:close/>
                  <a:moveTo>
                    <a:pt x="177" y="151"/>
                  </a:moveTo>
                  <a:cubicBezTo>
                    <a:pt x="175" y="153"/>
                    <a:pt x="174" y="155"/>
                    <a:pt x="172" y="157"/>
                  </a:cubicBezTo>
                  <a:cubicBezTo>
                    <a:pt x="172" y="157"/>
                    <a:pt x="171" y="157"/>
                    <a:pt x="171" y="158"/>
                  </a:cubicBezTo>
                  <a:cubicBezTo>
                    <a:pt x="173" y="156"/>
                    <a:pt x="174" y="154"/>
                    <a:pt x="175" y="152"/>
                  </a:cubicBezTo>
                  <a:cubicBezTo>
                    <a:pt x="176" y="152"/>
                    <a:pt x="177" y="151"/>
                    <a:pt x="177" y="151"/>
                  </a:cubicBezTo>
                  <a:close/>
                  <a:moveTo>
                    <a:pt x="186" y="127"/>
                  </a:moveTo>
                  <a:cubicBezTo>
                    <a:pt x="186" y="126"/>
                    <a:pt x="187" y="126"/>
                    <a:pt x="187" y="125"/>
                  </a:cubicBezTo>
                  <a:cubicBezTo>
                    <a:pt x="189" y="124"/>
                    <a:pt x="191" y="123"/>
                    <a:pt x="193" y="122"/>
                  </a:cubicBezTo>
                  <a:cubicBezTo>
                    <a:pt x="193" y="122"/>
                    <a:pt x="193" y="122"/>
                    <a:pt x="193" y="122"/>
                  </a:cubicBezTo>
                  <a:cubicBezTo>
                    <a:pt x="191" y="124"/>
                    <a:pt x="188" y="125"/>
                    <a:pt x="186" y="127"/>
                  </a:cubicBezTo>
                  <a:close/>
                  <a:moveTo>
                    <a:pt x="198" y="122"/>
                  </a:moveTo>
                  <a:cubicBezTo>
                    <a:pt x="198" y="123"/>
                    <a:pt x="197" y="124"/>
                    <a:pt x="196" y="124"/>
                  </a:cubicBezTo>
                  <a:cubicBezTo>
                    <a:pt x="195" y="125"/>
                    <a:pt x="194" y="126"/>
                    <a:pt x="192" y="127"/>
                  </a:cubicBezTo>
                  <a:cubicBezTo>
                    <a:pt x="194" y="125"/>
                    <a:pt x="196" y="123"/>
                    <a:pt x="198" y="122"/>
                  </a:cubicBezTo>
                  <a:close/>
                  <a:moveTo>
                    <a:pt x="203" y="120"/>
                  </a:moveTo>
                  <a:cubicBezTo>
                    <a:pt x="204" y="119"/>
                    <a:pt x="204" y="119"/>
                    <a:pt x="204" y="118"/>
                  </a:cubicBezTo>
                  <a:cubicBezTo>
                    <a:pt x="205" y="118"/>
                    <a:pt x="205" y="118"/>
                    <a:pt x="206" y="117"/>
                  </a:cubicBezTo>
                  <a:cubicBezTo>
                    <a:pt x="205" y="118"/>
                    <a:pt x="204" y="119"/>
                    <a:pt x="203" y="120"/>
                  </a:cubicBezTo>
                  <a:close/>
                  <a:moveTo>
                    <a:pt x="207" y="110"/>
                  </a:moveTo>
                  <a:cubicBezTo>
                    <a:pt x="207" y="110"/>
                    <a:pt x="206" y="110"/>
                    <a:pt x="206" y="110"/>
                  </a:cubicBezTo>
                  <a:cubicBezTo>
                    <a:pt x="204" y="112"/>
                    <a:pt x="201" y="113"/>
                    <a:pt x="199" y="114"/>
                  </a:cubicBezTo>
                  <a:cubicBezTo>
                    <a:pt x="198" y="115"/>
                    <a:pt x="197" y="115"/>
                    <a:pt x="197" y="115"/>
                  </a:cubicBezTo>
                  <a:cubicBezTo>
                    <a:pt x="199" y="114"/>
                    <a:pt x="200" y="113"/>
                    <a:pt x="202" y="112"/>
                  </a:cubicBezTo>
                  <a:cubicBezTo>
                    <a:pt x="204" y="111"/>
                    <a:pt x="206" y="110"/>
                    <a:pt x="208" y="109"/>
                  </a:cubicBezTo>
                  <a:cubicBezTo>
                    <a:pt x="208" y="109"/>
                    <a:pt x="207" y="110"/>
                    <a:pt x="207" y="110"/>
                  </a:cubicBezTo>
                  <a:close/>
                  <a:moveTo>
                    <a:pt x="195" y="112"/>
                  </a:moveTo>
                  <a:cubicBezTo>
                    <a:pt x="194" y="112"/>
                    <a:pt x="194" y="112"/>
                    <a:pt x="193" y="112"/>
                  </a:cubicBezTo>
                  <a:cubicBezTo>
                    <a:pt x="194" y="112"/>
                    <a:pt x="194" y="111"/>
                    <a:pt x="195" y="110"/>
                  </a:cubicBezTo>
                  <a:cubicBezTo>
                    <a:pt x="196" y="109"/>
                    <a:pt x="198" y="108"/>
                    <a:pt x="199" y="106"/>
                  </a:cubicBezTo>
                  <a:cubicBezTo>
                    <a:pt x="199" y="106"/>
                    <a:pt x="199" y="106"/>
                    <a:pt x="199" y="106"/>
                  </a:cubicBezTo>
                  <a:cubicBezTo>
                    <a:pt x="198" y="108"/>
                    <a:pt x="197" y="110"/>
                    <a:pt x="195" y="112"/>
                  </a:cubicBezTo>
                  <a:close/>
                  <a:moveTo>
                    <a:pt x="193" y="106"/>
                  </a:moveTo>
                  <a:cubicBezTo>
                    <a:pt x="194" y="106"/>
                    <a:pt x="195" y="105"/>
                    <a:pt x="196" y="104"/>
                  </a:cubicBezTo>
                  <a:cubicBezTo>
                    <a:pt x="196" y="105"/>
                    <a:pt x="196" y="105"/>
                    <a:pt x="195" y="106"/>
                  </a:cubicBezTo>
                  <a:cubicBezTo>
                    <a:pt x="195" y="106"/>
                    <a:pt x="194" y="106"/>
                    <a:pt x="193" y="106"/>
                  </a:cubicBezTo>
                  <a:close/>
                  <a:moveTo>
                    <a:pt x="196" y="97"/>
                  </a:moveTo>
                  <a:cubicBezTo>
                    <a:pt x="196" y="97"/>
                    <a:pt x="195" y="97"/>
                    <a:pt x="195" y="98"/>
                  </a:cubicBezTo>
                  <a:cubicBezTo>
                    <a:pt x="193" y="98"/>
                    <a:pt x="191" y="99"/>
                    <a:pt x="189" y="100"/>
                  </a:cubicBezTo>
                  <a:cubicBezTo>
                    <a:pt x="190" y="100"/>
                    <a:pt x="190" y="99"/>
                    <a:pt x="191" y="98"/>
                  </a:cubicBezTo>
                  <a:cubicBezTo>
                    <a:pt x="193" y="97"/>
                    <a:pt x="195" y="96"/>
                    <a:pt x="197" y="95"/>
                  </a:cubicBezTo>
                  <a:cubicBezTo>
                    <a:pt x="196" y="96"/>
                    <a:pt x="196" y="97"/>
                    <a:pt x="196" y="97"/>
                  </a:cubicBezTo>
                  <a:close/>
                  <a:moveTo>
                    <a:pt x="195" y="92"/>
                  </a:moveTo>
                  <a:cubicBezTo>
                    <a:pt x="192" y="94"/>
                    <a:pt x="189" y="95"/>
                    <a:pt x="187" y="97"/>
                  </a:cubicBezTo>
                  <a:cubicBezTo>
                    <a:pt x="187" y="96"/>
                    <a:pt x="188" y="96"/>
                    <a:pt x="189" y="95"/>
                  </a:cubicBezTo>
                  <a:cubicBezTo>
                    <a:pt x="191" y="94"/>
                    <a:pt x="193" y="93"/>
                    <a:pt x="196" y="92"/>
                  </a:cubicBezTo>
                  <a:cubicBezTo>
                    <a:pt x="196" y="92"/>
                    <a:pt x="195" y="92"/>
                    <a:pt x="195" y="92"/>
                  </a:cubicBezTo>
                  <a:close/>
                  <a:moveTo>
                    <a:pt x="190" y="89"/>
                  </a:moveTo>
                  <a:cubicBezTo>
                    <a:pt x="189" y="90"/>
                    <a:pt x="188" y="90"/>
                    <a:pt x="187" y="91"/>
                  </a:cubicBezTo>
                  <a:cubicBezTo>
                    <a:pt x="189" y="90"/>
                    <a:pt x="190" y="89"/>
                    <a:pt x="191" y="88"/>
                  </a:cubicBezTo>
                  <a:lnTo>
                    <a:pt x="190" y="89"/>
                  </a:lnTo>
                  <a:close/>
                  <a:moveTo>
                    <a:pt x="190" y="86"/>
                  </a:moveTo>
                  <a:cubicBezTo>
                    <a:pt x="189" y="87"/>
                    <a:pt x="187" y="87"/>
                    <a:pt x="186" y="88"/>
                  </a:cubicBezTo>
                  <a:cubicBezTo>
                    <a:pt x="187" y="87"/>
                    <a:pt x="187" y="86"/>
                    <a:pt x="188" y="86"/>
                  </a:cubicBezTo>
                  <a:cubicBezTo>
                    <a:pt x="190" y="84"/>
                    <a:pt x="193" y="83"/>
                    <a:pt x="195" y="82"/>
                  </a:cubicBezTo>
                  <a:cubicBezTo>
                    <a:pt x="195" y="82"/>
                    <a:pt x="195" y="82"/>
                    <a:pt x="195" y="82"/>
                  </a:cubicBezTo>
                  <a:cubicBezTo>
                    <a:pt x="193" y="84"/>
                    <a:pt x="192" y="85"/>
                    <a:pt x="190" y="86"/>
                  </a:cubicBezTo>
                  <a:close/>
                  <a:moveTo>
                    <a:pt x="195" y="86"/>
                  </a:moveTo>
                  <a:cubicBezTo>
                    <a:pt x="196" y="85"/>
                    <a:pt x="197" y="85"/>
                    <a:pt x="199" y="84"/>
                  </a:cubicBezTo>
                  <a:cubicBezTo>
                    <a:pt x="198" y="85"/>
                    <a:pt x="197" y="86"/>
                    <a:pt x="196" y="87"/>
                  </a:cubicBezTo>
                  <a:cubicBezTo>
                    <a:pt x="195" y="87"/>
                    <a:pt x="195" y="87"/>
                    <a:pt x="194" y="87"/>
                  </a:cubicBezTo>
                  <a:cubicBezTo>
                    <a:pt x="195" y="87"/>
                    <a:pt x="195" y="87"/>
                    <a:pt x="195" y="86"/>
                  </a:cubicBezTo>
                  <a:close/>
                  <a:moveTo>
                    <a:pt x="187" y="80"/>
                  </a:moveTo>
                  <a:cubicBezTo>
                    <a:pt x="185" y="81"/>
                    <a:pt x="182" y="82"/>
                    <a:pt x="179" y="83"/>
                  </a:cubicBezTo>
                  <a:cubicBezTo>
                    <a:pt x="179" y="82"/>
                    <a:pt x="179" y="82"/>
                    <a:pt x="179" y="82"/>
                  </a:cubicBezTo>
                  <a:cubicBezTo>
                    <a:pt x="182" y="81"/>
                    <a:pt x="184" y="80"/>
                    <a:pt x="187" y="79"/>
                  </a:cubicBezTo>
                  <a:cubicBezTo>
                    <a:pt x="189" y="78"/>
                    <a:pt x="191" y="77"/>
                    <a:pt x="192" y="76"/>
                  </a:cubicBezTo>
                  <a:cubicBezTo>
                    <a:pt x="191" y="78"/>
                    <a:pt x="189" y="79"/>
                    <a:pt x="187" y="80"/>
                  </a:cubicBezTo>
                  <a:close/>
                  <a:moveTo>
                    <a:pt x="179" y="85"/>
                  </a:moveTo>
                  <a:cubicBezTo>
                    <a:pt x="178" y="85"/>
                    <a:pt x="177" y="86"/>
                    <a:pt x="177" y="86"/>
                  </a:cubicBezTo>
                  <a:cubicBezTo>
                    <a:pt x="177" y="86"/>
                    <a:pt x="177" y="85"/>
                    <a:pt x="177" y="85"/>
                  </a:cubicBezTo>
                  <a:cubicBezTo>
                    <a:pt x="178" y="85"/>
                    <a:pt x="179" y="85"/>
                    <a:pt x="179" y="85"/>
                  </a:cubicBezTo>
                  <a:close/>
                  <a:moveTo>
                    <a:pt x="175" y="84"/>
                  </a:moveTo>
                  <a:cubicBezTo>
                    <a:pt x="174" y="84"/>
                    <a:pt x="172" y="84"/>
                    <a:pt x="171" y="85"/>
                  </a:cubicBezTo>
                  <a:cubicBezTo>
                    <a:pt x="171" y="84"/>
                    <a:pt x="172" y="84"/>
                    <a:pt x="173" y="83"/>
                  </a:cubicBezTo>
                  <a:cubicBezTo>
                    <a:pt x="174" y="83"/>
                    <a:pt x="175" y="83"/>
                    <a:pt x="177" y="82"/>
                  </a:cubicBezTo>
                  <a:cubicBezTo>
                    <a:pt x="176" y="83"/>
                    <a:pt x="176" y="83"/>
                    <a:pt x="175" y="84"/>
                  </a:cubicBezTo>
                  <a:close/>
                  <a:moveTo>
                    <a:pt x="172" y="81"/>
                  </a:moveTo>
                  <a:cubicBezTo>
                    <a:pt x="172" y="81"/>
                    <a:pt x="172" y="81"/>
                    <a:pt x="171" y="82"/>
                  </a:cubicBezTo>
                  <a:cubicBezTo>
                    <a:pt x="172" y="81"/>
                    <a:pt x="173" y="80"/>
                    <a:pt x="174" y="79"/>
                  </a:cubicBezTo>
                  <a:cubicBezTo>
                    <a:pt x="174" y="79"/>
                    <a:pt x="174" y="79"/>
                    <a:pt x="174" y="79"/>
                  </a:cubicBezTo>
                  <a:cubicBezTo>
                    <a:pt x="176" y="78"/>
                    <a:pt x="178" y="78"/>
                    <a:pt x="179" y="77"/>
                  </a:cubicBezTo>
                  <a:cubicBezTo>
                    <a:pt x="177" y="78"/>
                    <a:pt x="174" y="80"/>
                    <a:pt x="172" y="81"/>
                  </a:cubicBezTo>
                  <a:close/>
                  <a:moveTo>
                    <a:pt x="177" y="74"/>
                  </a:moveTo>
                  <a:cubicBezTo>
                    <a:pt x="175" y="75"/>
                    <a:pt x="173" y="76"/>
                    <a:pt x="171" y="77"/>
                  </a:cubicBezTo>
                  <a:cubicBezTo>
                    <a:pt x="171" y="76"/>
                    <a:pt x="170" y="76"/>
                    <a:pt x="170" y="76"/>
                  </a:cubicBezTo>
                  <a:cubicBezTo>
                    <a:pt x="171" y="75"/>
                    <a:pt x="172" y="75"/>
                    <a:pt x="173" y="74"/>
                  </a:cubicBezTo>
                  <a:cubicBezTo>
                    <a:pt x="176" y="73"/>
                    <a:pt x="178" y="72"/>
                    <a:pt x="180" y="72"/>
                  </a:cubicBezTo>
                  <a:cubicBezTo>
                    <a:pt x="179" y="73"/>
                    <a:pt x="178" y="73"/>
                    <a:pt x="177" y="74"/>
                  </a:cubicBezTo>
                  <a:close/>
                  <a:moveTo>
                    <a:pt x="172" y="86"/>
                  </a:moveTo>
                  <a:cubicBezTo>
                    <a:pt x="164" y="94"/>
                    <a:pt x="155" y="102"/>
                    <a:pt x="147" y="110"/>
                  </a:cubicBezTo>
                  <a:cubicBezTo>
                    <a:pt x="143" y="112"/>
                    <a:pt x="139" y="114"/>
                    <a:pt x="135" y="116"/>
                  </a:cubicBezTo>
                  <a:cubicBezTo>
                    <a:pt x="137" y="114"/>
                    <a:pt x="139" y="112"/>
                    <a:pt x="141" y="110"/>
                  </a:cubicBezTo>
                  <a:cubicBezTo>
                    <a:pt x="147" y="104"/>
                    <a:pt x="154" y="99"/>
                    <a:pt x="160" y="93"/>
                  </a:cubicBezTo>
                  <a:cubicBezTo>
                    <a:pt x="162" y="91"/>
                    <a:pt x="164" y="88"/>
                    <a:pt x="167" y="86"/>
                  </a:cubicBezTo>
                  <a:cubicBezTo>
                    <a:pt x="167" y="87"/>
                    <a:pt x="167" y="87"/>
                    <a:pt x="167" y="87"/>
                  </a:cubicBezTo>
                  <a:cubicBezTo>
                    <a:pt x="169" y="87"/>
                    <a:pt x="171" y="86"/>
                    <a:pt x="172" y="86"/>
                  </a:cubicBezTo>
                  <a:close/>
                  <a:moveTo>
                    <a:pt x="168" y="82"/>
                  </a:moveTo>
                  <a:cubicBezTo>
                    <a:pt x="167" y="82"/>
                    <a:pt x="167" y="83"/>
                    <a:pt x="167" y="83"/>
                  </a:cubicBezTo>
                  <a:cubicBezTo>
                    <a:pt x="160" y="90"/>
                    <a:pt x="152" y="97"/>
                    <a:pt x="145" y="104"/>
                  </a:cubicBezTo>
                  <a:cubicBezTo>
                    <a:pt x="152" y="97"/>
                    <a:pt x="160" y="89"/>
                    <a:pt x="167" y="81"/>
                  </a:cubicBezTo>
                  <a:cubicBezTo>
                    <a:pt x="168" y="81"/>
                    <a:pt x="168" y="81"/>
                    <a:pt x="169" y="81"/>
                  </a:cubicBezTo>
                  <a:cubicBezTo>
                    <a:pt x="168" y="81"/>
                    <a:pt x="168" y="81"/>
                    <a:pt x="168" y="82"/>
                  </a:cubicBezTo>
                  <a:close/>
                  <a:moveTo>
                    <a:pt x="167" y="72"/>
                  </a:moveTo>
                  <a:cubicBezTo>
                    <a:pt x="166" y="73"/>
                    <a:pt x="166" y="73"/>
                    <a:pt x="165" y="74"/>
                  </a:cubicBezTo>
                  <a:cubicBezTo>
                    <a:pt x="165" y="74"/>
                    <a:pt x="164" y="74"/>
                    <a:pt x="164" y="74"/>
                  </a:cubicBezTo>
                  <a:cubicBezTo>
                    <a:pt x="164" y="74"/>
                    <a:pt x="164" y="75"/>
                    <a:pt x="163" y="75"/>
                  </a:cubicBezTo>
                  <a:cubicBezTo>
                    <a:pt x="164" y="74"/>
                    <a:pt x="164" y="73"/>
                    <a:pt x="165" y="73"/>
                  </a:cubicBezTo>
                  <a:cubicBezTo>
                    <a:pt x="166" y="72"/>
                    <a:pt x="167" y="72"/>
                    <a:pt x="167" y="72"/>
                  </a:cubicBezTo>
                  <a:cubicBezTo>
                    <a:pt x="167" y="72"/>
                    <a:pt x="167" y="72"/>
                    <a:pt x="167" y="72"/>
                  </a:cubicBezTo>
                  <a:close/>
                  <a:moveTo>
                    <a:pt x="164" y="82"/>
                  </a:moveTo>
                  <a:cubicBezTo>
                    <a:pt x="159" y="87"/>
                    <a:pt x="155" y="91"/>
                    <a:pt x="150" y="96"/>
                  </a:cubicBezTo>
                  <a:cubicBezTo>
                    <a:pt x="150" y="96"/>
                    <a:pt x="150" y="96"/>
                    <a:pt x="150" y="96"/>
                  </a:cubicBezTo>
                  <a:cubicBezTo>
                    <a:pt x="147" y="97"/>
                    <a:pt x="145" y="99"/>
                    <a:pt x="142" y="100"/>
                  </a:cubicBezTo>
                  <a:cubicBezTo>
                    <a:pt x="146" y="97"/>
                    <a:pt x="149" y="93"/>
                    <a:pt x="152" y="90"/>
                  </a:cubicBezTo>
                  <a:cubicBezTo>
                    <a:pt x="155" y="87"/>
                    <a:pt x="159" y="85"/>
                    <a:pt x="163" y="82"/>
                  </a:cubicBezTo>
                  <a:cubicBezTo>
                    <a:pt x="163" y="82"/>
                    <a:pt x="163" y="82"/>
                    <a:pt x="164" y="82"/>
                  </a:cubicBezTo>
                  <a:close/>
                  <a:moveTo>
                    <a:pt x="159" y="78"/>
                  </a:moveTo>
                  <a:cubicBezTo>
                    <a:pt x="158" y="78"/>
                    <a:pt x="158" y="79"/>
                    <a:pt x="158" y="79"/>
                  </a:cubicBezTo>
                  <a:cubicBezTo>
                    <a:pt x="157" y="79"/>
                    <a:pt x="157" y="80"/>
                    <a:pt x="157" y="80"/>
                  </a:cubicBezTo>
                  <a:cubicBezTo>
                    <a:pt x="157" y="80"/>
                    <a:pt x="157" y="80"/>
                    <a:pt x="157" y="81"/>
                  </a:cubicBezTo>
                  <a:cubicBezTo>
                    <a:pt x="151" y="86"/>
                    <a:pt x="146" y="91"/>
                    <a:pt x="140" y="96"/>
                  </a:cubicBezTo>
                  <a:cubicBezTo>
                    <a:pt x="136" y="99"/>
                    <a:pt x="133" y="102"/>
                    <a:pt x="129" y="105"/>
                  </a:cubicBezTo>
                  <a:cubicBezTo>
                    <a:pt x="126" y="108"/>
                    <a:pt x="122" y="111"/>
                    <a:pt x="118" y="113"/>
                  </a:cubicBezTo>
                  <a:cubicBezTo>
                    <a:pt x="120" y="112"/>
                    <a:pt x="121" y="110"/>
                    <a:pt x="123" y="109"/>
                  </a:cubicBezTo>
                  <a:cubicBezTo>
                    <a:pt x="130" y="103"/>
                    <a:pt x="136" y="97"/>
                    <a:pt x="142" y="90"/>
                  </a:cubicBezTo>
                  <a:cubicBezTo>
                    <a:pt x="143" y="90"/>
                    <a:pt x="143" y="90"/>
                    <a:pt x="143" y="90"/>
                  </a:cubicBezTo>
                  <a:cubicBezTo>
                    <a:pt x="147" y="85"/>
                    <a:pt x="152" y="81"/>
                    <a:pt x="158" y="77"/>
                  </a:cubicBezTo>
                  <a:cubicBezTo>
                    <a:pt x="158" y="77"/>
                    <a:pt x="159" y="77"/>
                    <a:pt x="159" y="77"/>
                  </a:cubicBezTo>
                  <a:cubicBezTo>
                    <a:pt x="159" y="78"/>
                    <a:pt x="159" y="78"/>
                    <a:pt x="159" y="78"/>
                  </a:cubicBezTo>
                  <a:close/>
                  <a:moveTo>
                    <a:pt x="153" y="77"/>
                  </a:moveTo>
                  <a:cubicBezTo>
                    <a:pt x="153" y="77"/>
                    <a:pt x="153" y="77"/>
                    <a:pt x="153" y="77"/>
                  </a:cubicBezTo>
                  <a:cubicBezTo>
                    <a:pt x="149" y="81"/>
                    <a:pt x="145" y="84"/>
                    <a:pt x="141" y="87"/>
                  </a:cubicBezTo>
                  <a:cubicBezTo>
                    <a:pt x="142" y="85"/>
                    <a:pt x="143" y="84"/>
                    <a:pt x="144" y="83"/>
                  </a:cubicBezTo>
                  <a:cubicBezTo>
                    <a:pt x="144" y="82"/>
                    <a:pt x="144" y="82"/>
                    <a:pt x="143" y="82"/>
                  </a:cubicBezTo>
                  <a:cubicBezTo>
                    <a:pt x="142" y="82"/>
                    <a:pt x="141" y="82"/>
                    <a:pt x="140" y="82"/>
                  </a:cubicBezTo>
                  <a:cubicBezTo>
                    <a:pt x="142" y="79"/>
                    <a:pt x="145" y="77"/>
                    <a:pt x="148" y="74"/>
                  </a:cubicBezTo>
                  <a:cubicBezTo>
                    <a:pt x="148" y="75"/>
                    <a:pt x="149" y="75"/>
                    <a:pt x="149" y="75"/>
                  </a:cubicBezTo>
                  <a:cubicBezTo>
                    <a:pt x="151" y="75"/>
                    <a:pt x="152" y="75"/>
                    <a:pt x="154" y="75"/>
                  </a:cubicBezTo>
                  <a:cubicBezTo>
                    <a:pt x="154" y="75"/>
                    <a:pt x="153" y="75"/>
                    <a:pt x="153" y="76"/>
                  </a:cubicBezTo>
                  <a:cubicBezTo>
                    <a:pt x="152" y="76"/>
                    <a:pt x="152" y="77"/>
                    <a:pt x="153" y="77"/>
                  </a:cubicBezTo>
                  <a:close/>
                  <a:moveTo>
                    <a:pt x="138" y="78"/>
                  </a:moveTo>
                  <a:cubicBezTo>
                    <a:pt x="139" y="77"/>
                    <a:pt x="140" y="76"/>
                    <a:pt x="141" y="75"/>
                  </a:cubicBezTo>
                  <a:cubicBezTo>
                    <a:pt x="142" y="75"/>
                    <a:pt x="142" y="75"/>
                    <a:pt x="143" y="75"/>
                  </a:cubicBezTo>
                  <a:cubicBezTo>
                    <a:pt x="141" y="76"/>
                    <a:pt x="140" y="77"/>
                    <a:pt x="138" y="78"/>
                  </a:cubicBezTo>
                  <a:close/>
                  <a:moveTo>
                    <a:pt x="138" y="74"/>
                  </a:moveTo>
                  <a:cubicBezTo>
                    <a:pt x="137" y="74"/>
                    <a:pt x="137" y="74"/>
                    <a:pt x="136" y="74"/>
                  </a:cubicBezTo>
                  <a:cubicBezTo>
                    <a:pt x="138" y="73"/>
                    <a:pt x="140" y="72"/>
                    <a:pt x="142" y="70"/>
                  </a:cubicBezTo>
                  <a:cubicBezTo>
                    <a:pt x="141" y="72"/>
                    <a:pt x="139" y="73"/>
                    <a:pt x="138" y="74"/>
                  </a:cubicBezTo>
                  <a:close/>
                  <a:moveTo>
                    <a:pt x="139" y="76"/>
                  </a:moveTo>
                  <a:cubicBezTo>
                    <a:pt x="138" y="77"/>
                    <a:pt x="136" y="78"/>
                    <a:pt x="135" y="80"/>
                  </a:cubicBezTo>
                  <a:cubicBezTo>
                    <a:pt x="134" y="81"/>
                    <a:pt x="133" y="82"/>
                    <a:pt x="131" y="83"/>
                  </a:cubicBezTo>
                  <a:cubicBezTo>
                    <a:pt x="130" y="84"/>
                    <a:pt x="129" y="84"/>
                    <a:pt x="129" y="84"/>
                  </a:cubicBezTo>
                  <a:cubicBezTo>
                    <a:pt x="129" y="84"/>
                    <a:pt x="130" y="83"/>
                    <a:pt x="131" y="82"/>
                  </a:cubicBezTo>
                  <a:cubicBezTo>
                    <a:pt x="133" y="80"/>
                    <a:pt x="136" y="78"/>
                    <a:pt x="139" y="76"/>
                  </a:cubicBezTo>
                  <a:close/>
                  <a:moveTo>
                    <a:pt x="127" y="87"/>
                  </a:moveTo>
                  <a:cubicBezTo>
                    <a:pt x="125" y="89"/>
                    <a:pt x="122" y="91"/>
                    <a:pt x="120" y="92"/>
                  </a:cubicBezTo>
                  <a:cubicBezTo>
                    <a:pt x="121" y="91"/>
                    <a:pt x="123" y="90"/>
                    <a:pt x="124" y="88"/>
                  </a:cubicBezTo>
                  <a:cubicBezTo>
                    <a:pt x="125" y="88"/>
                    <a:pt x="126" y="87"/>
                    <a:pt x="127" y="87"/>
                  </a:cubicBezTo>
                  <a:close/>
                  <a:moveTo>
                    <a:pt x="127" y="78"/>
                  </a:moveTo>
                  <a:cubicBezTo>
                    <a:pt x="124" y="81"/>
                    <a:pt x="121" y="84"/>
                    <a:pt x="118" y="87"/>
                  </a:cubicBezTo>
                  <a:cubicBezTo>
                    <a:pt x="117" y="87"/>
                    <a:pt x="117" y="87"/>
                    <a:pt x="117" y="87"/>
                  </a:cubicBezTo>
                  <a:cubicBezTo>
                    <a:pt x="121" y="82"/>
                    <a:pt x="126" y="77"/>
                    <a:pt x="130" y="72"/>
                  </a:cubicBezTo>
                  <a:cubicBezTo>
                    <a:pt x="129" y="74"/>
                    <a:pt x="128" y="76"/>
                    <a:pt x="127" y="78"/>
                  </a:cubicBezTo>
                  <a:close/>
                  <a:moveTo>
                    <a:pt x="120" y="87"/>
                  </a:moveTo>
                  <a:cubicBezTo>
                    <a:pt x="118" y="88"/>
                    <a:pt x="117" y="90"/>
                    <a:pt x="115" y="92"/>
                  </a:cubicBezTo>
                  <a:cubicBezTo>
                    <a:pt x="114" y="92"/>
                    <a:pt x="114" y="93"/>
                    <a:pt x="113" y="93"/>
                  </a:cubicBezTo>
                  <a:cubicBezTo>
                    <a:pt x="114" y="92"/>
                    <a:pt x="115" y="91"/>
                    <a:pt x="116" y="90"/>
                  </a:cubicBezTo>
                  <a:cubicBezTo>
                    <a:pt x="117" y="89"/>
                    <a:pt x="119" y="88"/>
                    <a:pt x="120" y="87"/>
                  </a:cubicBezTo>
                  <a:close/>
                  <a:moveTo>
                    <a:pt x="128" y="89"/>
                  </a:moveTo>
                  <a:cubicBezTo>
                    <a:pt x="130" y="87"/>
                    <a:pt x="132" y="86"/>
                    <a:pt x="133" y="84"/>
                  </a:cubicBezTo>
                  <a:cubicBezTo>
                    <a:pt x="134" y="84"/>
                    <a:pt x="134" y="84"/>
                    <a:pt x="134" y="84"/>
                  </a:cubicBezTo>
                  <a:cubicBezTo>
                    <a:pt x="125" y="92"/>
                    <a:pt x="117" y="100"/>
                    <a:pt x="108" y="108"/>
                  </a:cubicBezTo>
                  <a:cubicBezTo>
                    <a:pt x="107" y="109"/>
                    <a:pt x="106" y="110"/>
                    <a:pt x="105" y="110"/>
                  </a:cubicBezTo>
                  <a:cubicBezTo>
                    <a:pt x="108" y="108"/>
                    <a:pt x="110" y="105"/>
                    <a:pt x="112" y="102"/>
                  </a:cubicBezTo>
                  <a:cubicBezTo>
                    <a:pt x="117" y="98"/>
                    <a:pt x="123" y="93"/>
                    <a:pt x="128" y="89"/>
                  </a:cubicBezTo>
                  <a:close/>
                  <a:moveTo>
                    <a:pt x="99" y="116"/>
                  </a:moveTo>
                  <a:cubicBezTo>
                    <a:pt x="98" y="116"/>
                    <a:pt x="98" y="116"/>
                    <a:pt x="97" y="117"/>
                  </a:cubicBezTo>
                  <a:cubicBezTo>
                    <a:pt x="97" y="117"/>
                    <a:pt x="96" y="117"/>
                    <a:pt x="95" y="116"/>
                  </a:cubicBezTo>
                  <a:cubicBezTo>
                    <a:pt x="96" y="115"/>
                    <a:pt x="97" y="113"/>
                    <a:pt x="98" y="112"/>
                  </a:cubicBezTo>
                  <a:cubicBezTo>
                    <a:pt x="101" y="110"/>
                    <a:pt x="104" y="108"/>
                    <a:pt x="107" y="106"/>
                  </a:cubicBezTo>
                  <a:cubicBezTo>
                    <a:pt x="104" y="109"/>
                    <a:pt x="102" y="112"/>
                    <a:pt x="99" y="116"/>
                  </a:cubicBezTo>
                  <a:close/>
                  <a:moveTo>
                    <a:pt x="99" y="107"/>
                  </a:moveTo>
                  <a:cubicBezTo>
                    <a:pt x="96" y="110"/>
                    <a:pt x="93" y="113"/>
                    <a:pt x="89" y="116"/>
                  </a:cubicBezTo>
                  <a:cubicBezTo>
                    <a:pt x="89" y="116"/>
                    <a:pt x="89" y="116"/>
                    <a:pt x="88" y="116"/>
                  </a:cubicBezTo>
                  <a:cubicBezTo>
                    <a:pt x="89" y="115"/>
                    <a:pt x="90" y="114"/>
                    <a:pt x="91" y="114"/>
                  </a:cubicBezTo>
                  <a:cubicBezTo>
                    <a:pt x="93" y="111"/>
                    <a:pt x="95" y="109"/>
                    <a:pt x="98" y="107"/>
                  </a:cubicBezTo>
                  <a:cubicBezTo>
                    <a:pt x="99" y="105"/>
                    <a:pt x="101" y="104"/>
                    <a:pt x="103" y="103"/>
                  </a:cubicBezTo>
                  <a:cubicBezTo>
                    <a:pt x="102" y="104"/>
                    <a:pt x="100" y="106"/>
                    <a:pt x="99" y="107"/>
                  </a:cubicBezTo>
                  <a:close/>
                  <a:moveTo>
                    <a:pt x="84" y="115"/>
                  </a:moveTo>
                  <a:cubicBezTo>
                    <a:pt x="83" y="116"/>
                    <a:pt x="83" y="116"/>
                    <a:pt x="82" y="116"/>
                  </a:cubicBezTo>
                  <a:cubicBezTo>
                    <a:pt x="84" y="113"/>
                    <a:pt x="87" y="110"/>
                    <a:pt x="89" y="107"/>
                  </a:cubicBezTo>
                  <a:cubicBezTo>
                    <a:pt x="87" y="110"/>
                    <a:pt x="85" y="112"/>
                    <a:pt x="84" y="115"/>
                  </a:cubicBezTo>
                  <a:close/>
                  <a:moveTo>
                    <a:pt x="56" y="130"/>
                  </a:moveTo>
                  <a:cubicBezTo>
                    <a:pt x="55" y="127"/>
                    <a:pt x="55" y="125"/>
                    <a:pt x="54" y="123"/>
                  </a:cubicBezTo>
                  <a:cubicBezTo>
                    <a:pt x="54" y="122"/>
                    <a:pt x="55" y="122"/>
                    <a:pt x="55" y="122"/>
                  </a:cubicBezTo>
                  <a:cubicBezTo>
                    <a:pt x="55" y="122"/>
                    <a:pt x="55" y="122"/>
                    <a:pt x="55" y="121"/>
                  </a:cubicBezTo>
                  <a:cubicBezTo>
                    <a:pt x="56" y="123"/>
                    <a:pt x="57" y="125"/>
                    <a:pt x="58" y="127"/>
                  </a:cubicBezTo>
                  <a:cubicBezTo>
                    <a:pt x="57" y="128"/>
                    <a:pt x="57" y="129"/>
                    <a:pt x="56" y="130"/>
                  </a:cubicBezTo>
                  <a:close/>
                  <a:moveTo>
                    <a:pt x="58" y="146"/>
                  </a:moveTo>
                  <a:cubicBezTo>
                    <a:pt x="58" y="145"/>
                    <a:pt x="58" y="145"/>
                    <a:pt x="59" y="145"/>
                  </a:cubicBezTo>
                  <a:cubicBezTo>
                    <a:pt x="59" y="145"/>
                    <a:pt x="59" y="145"/>
                    <a:pt x="59" y="146"/>
                  </a:cubicBezTo>
                  <a:cubicBezTo>
                    <a:pt x="58" y="146"/>
                    <a:pt x="58" y="147"/>
                    <a:pt x="58" y="148"/>
                  </a:cubicBezTo>
                  <a:cubicBezTo>
                    <a:pt x="57" y="148"/>
                    <a:pt x="57" y="147"/>
                    <a:pt x="57" y="147"/>
                  </a:cubicBezTo>
                  <a:cubicBezTo>
                    <a:pt x="57" y="146"/>
                    <a:pt x="58" y="146"/>
                    <a:pt x="58" y="146"/>
                  </a:cubicBezTo>
                  <a:close/>
                  <a:moveTo>
                    <a:pt x="56" y="142"/>
                  </a:moveTo>
                  <a:cubicBezTo>
                    <a:pt x="56" y="141"/>
                    <a:pt x="55" y="140"/>
                    <a:pt x="55" y="139"/>
                  </a:cubicBezTo>
                  <a:cubicBezTo>
                    <a:pt x="55" y="139"/>
                    <a:pt x="56" y="138"/>
                    <a:pt x="56" y="138"/>
                  </a:cubicBezTo>
                  <a:cubicBezTo>
                    <a:pt x="56" y="139"/>
                    <a:pt x="57" y="140"/>
                    <a:pt x="57" y="140"/>
                  </a:cubicBezTo>
                  <a:cubicBezTo>
                    <a:pt x="57" y="141"/>
                    <a:pt x="56" y="142"/>
                    <a:pt x="56" y="142"/>
                  </a:cubicBezTo>
                  <a:close/>
                  <a:moveTo>
                    <a:pt x="56" y="160"/>
                  </a:moveTo>
                  <a:cubicBezTo>
                    <a:pt x="56" y="161"/>
                    <a:pt x="56" y="161"/>
                    <a:pt x="56" y="161"/>
                  </a:cubicBezTo>
                  <a:cubicBezTo>
                    <a:pt x="56" y="162"/>
                    <a:pt x="55" y="162"/>
                    <a:pt x="55" y="162"/>
                  </a:cubicBezTo>
                  <a:cubicBezTo>
                    <a:pt x="55" y="162"/>
                    <a:pt x="55" y="161"/>
                    <a:pt x="55" y="161"/>
                  </a:cubicBezTo>
                  <a:cubicBezTo>
                    <a:pt x="55" y="161"/>
                    <a:pt x="56" y="161"/>
                    <a:pt x="56" y="160"/>
                  </a:cubicBezTo>
                  <a:close/>
                  <a:moveTo>
                    <a:pt x="55" y="103"/>
                  </a:moveTo>
                  <a:cubicBezTo>
                    <a:pt x="55" y="103"/>
                    <a:pt x="55" y="103"/>
                    <a:pt x="54" y="103"/>
                  </a:cubicBezTo>
                  <a:cubicBezTo>
                    <a:pt x="54" y="102"/>
                    <a:pt x="54" y="101"/>
                    <a:pt x="54" y="101"/>
                  </a:cubicBezTo>
                  <a:cubicBezTo>
                    <a:pt x="55" y="100"/>
                    <a:pt x="55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99"/>
                    <a:pt x="55" y="100"/>
                    <a:pt x="55" y="100"/>
                  </a:cubicBezTo>
                  <a:cubicBezTo>
                    <a:pt x="55" y="101"/>
                    <a:pt x="55" y="102"/>
                    <a:pt x="56" y="101"/>
                  </a:cubicBezTo>
                  <a:cubicBezTo>
                    <a:pt x="56" y="101"/>
                    <a:pt x="56" y="101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6" y="102"/>
                    <a:pt x="55" y="103"/>
                    <a:pt x="55" y="103"/>
                  </a:cubicBezTo>
                  <a:close/>
                  <a:moveTo>
                    <a:pt x="53" y="134"/>
                  </a:moveTo>
                  <a:cubicBezTo>
                    <a:pt x="53" y="131"/>
                    <a:pt x="52" y="129"/>
                    <a:pt x="51" y="127"/>
                  </a:cubicBezTo>
                  <a:cubicBezTo>
                    <a:pt x="51" y="127"/>
                    <a:pt x="51" y="126"/>
                    <a:pt x="52" y="126"/>
                  </a:cubicBezTo>
                  <a:cubicBezTo>
                    <a:pt x="52" y="128"/>
                    <a:pt x="53" y="130"/>
                    <a:pt x="54" y="132"/>
                  </a:cubicBezTo>
                  <a:cubicBezTo>
                    <a:pt x="54" y="133"/>
                    <a:pt x="54" y="133"/>
                    <a:pt x="53" y="134"/>
                  </a:cubicBezTo>
                  <a:close/>
                  <a:moveTo>
                    <a:pt x="53" y="146"/>
                  </a:moveTo>
                  <a:cubicBezTo>
                    <a:pt x="53" y="146"/>
                    <a:pt x="53" y="147"/>
                    <a:pt x="53" y="147"/>
                  </a:cubicBezTo>
                  <a:cubicBezTo>
                    <a:pt x="53" y="146"/>
                    <a:pt x="52" y="145"/>
                    <a:pt x="52" y="144"/>
                  </a:cubicBezTo>
                  <a:cubicBezTo>
                    <a:pt x="52" y="144"/>
                    <a:pt x="52" y="144"/>
                    <a:pt x="52" y="143"/>
                  </a:cubicBezTo>
                  <a:cubicBezTo>
                    <a:pt x="53" y="144"/>
                    <a:pt x="53" y="145"/>
                    <a:pt x="53" y="146"/>
                  </a:cubicBezTo>
                  <a:close/>
                  <a:moveTo>
                    <a:pt x="51" y="90"/>
                  </a:moveTo>
                  <a:cubicBezTo>
                    <a:pt x="51" y="90"/>
                    <a:pt x="51" y="91"/>
                    <a:pt x="50" y="91"/>
                  </a:cubicBezTo>
                  <a:cubicBezTo>
                    <a:pt x="50" y="92"/>
                    <a:pt x="49" y="92"/>
                    <a:pt x="49" y="92"/>
                  </a:cubicBezTo>
                  <a:cubicBezTo>
                    <a:pt x="50" y="92"/>
                    <a:pt x="50" y="91"/>
                    <a:pt x="51" y="90"/>
                  </a:cubicBezTo>
                  <a:close/>
                  <a:moveTo>
                    <a:pt x="50" y="88"/>
                  </a:moveTo>
                  <a:cubicBezTo>
                    <a:pt x="51" y="87"/>
                    <a:pt x="51" y="86"/>
                    <a:pt x="52" y="85"/>
                  </a:cubicBezTo>
                  <a:cubicBezTo>
                    <a:pt x="52" y="85"/>
                    <a:pt x="53" y="84"/>
                    <a:pt x="53" y="84"/>
                  </a:cubicBezTo>
                  <a:cubicBezTo>
                    <a:pt x="53" y="85"/>
                    <a:pt x="53" y="85"/>
                    <a:pt x="52" y="86"/>
                  </a:cubicBezTo>
                  <a:cubicBezTo>
                    <a:pt x="52" y="87"/>
                    <a:pt x="51" y="88"/>
                    <a:pt x="50" y="88"/>
                  </a:cubicBezTo>
                  <a:close/>
                  <a:moveTo>
                    <a:pt x="51" y="107"/>
                  </a:moveTo>
                  <a:cubicBezTo>
                    <a:pt x="50" y="108"/>
                    <a:pt x="48" y="109"/>
                    <a:pt x="47" y="109"/>
                  </a:cubicBezTo>
                  <a:cubicBezTo>
                    <a:pt x="47" y="109"/>
                    <a:pt x="47" y="109"/>
                    <a:pt x="47" y="109"/>
                  </a:cubicBezTo>
                  <a:cubicBezTo>
                    <a:pt x="48" y="108"/>
                    <a:pt x="49" y="106"/>
                    <a:pt x="50" y="105"/>
                  </a:cubicBezTo>
                  <a:cubicBezTo>
                    <a:pt x="50" y="106"/>
                    <a:pt x="51" y="106"/>
                    <a:pt x="51" y="107"/>
                  </a:cubicBezTo>
                  <a:close/>
                  <a:moveTo>
                    <a:pt x="50" y="110"/>
                  </a:moveTo>
                  <a:cubicBezTo>
                    <a:pt x="49" y="111"/>
                    <a:pt x="49" y="111"/>
                    <a:pt x="48" y="112"/>
                  </a:cubicBezTo>
                  <a:cubicBezTo>
                    <a:pt x="48" y="112"/>
                    <a:pt x="48" y="111"/>
                    <a:pt x="48" y="111"/>
                  </a:cubicBezTo>
                  <a:cubicBezTo>
                    <a:pt x="48" y="111"/>
                    <a:pt x="49" y="110"/>
                    <a:pt x="50" y="110"/>
                  </a:cubicBezTo>
                  <a:close/>
                  <a:moveTo>
                    <a:pt x="51" y="110"/>
                  </a:moveTo>
                  <a:cubicBezTo>
                    <a:pt x="51" y="111"/>
                    <a:pt x="51" y="112"/>
                    <a:pt x="51" y="112"/>
                  </a:cubicBezTo>
                  <a:cubicBezTo>
                    <a:pt x="51" y="113"/>
                    <a:pt x="50" y="113"/>
                    <a:pt x="49" y="114"/>
                  </a:cubicBezTo>
                  <a:cubicBezTo>
                    <a:pt x="50" y="113"/>
                    <a:pt x="51" y="112"/>
                    <a:pt x="51" y="110"/>
                  </a:cubicBezTo>
                  <a:close/>
                  <a:moveTo>
                    <a:pt x="54" y="110"/>
                  </a:moveTo>
                  <a:cubicBezTo>
                    <a:pt x="54" y="110"/>
                    <a:pt x="54" y="110"/>
                    <a:pt x="54" y="110"/>
                  </a:cubicBezTo>
                  <a:cubicBezTo>
                    <a:pt x="53" y="110"/>
                    <a:pt x="53" y="110"/>
                    <a:pt x="53" y="109"/>
                  </a:cubicBezTo>
                  <a:cubicBezTo>
                    <a:pt x="53" y="109"/>
                    <a:pt x="53" y="108"/>
                    <a:pt x="53" y="108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4" y="108"/>
                    <a:pt x="54" y="109"/>
                    <a:pt x="54" y="110"/>
                  </a:cubicBezTo>
                  <a:close/>
                  <a:moveTo>
                    <a:pt x="54" y="87"/>
                  </a:moveTo>
                  <a:cubicBezTo>
                    <a:pt x="54" y="87"/>
                    <a:pt x="54" y="87"/>
                    <a:pt x="54" y="87"/>
                  </a:cubicBezTo>
                  <a:cubicBezTo>
                    <a:pt x="55" y="86"/>
                    <a:pt x="55" y="86"/>
                    <a:pt x="56" y="85"/>
                  </a:cubicBezTo>
                  <a:cubicBezTo>
                    <a:pt x="55" y="86"/>
                    <a:pt x="55" y="87"/>
                    <a:pt x="54" y="88"/>
                  </a:cubicBezTo>
                  <a:cubicBezTo>
                    <a:pt x="54" y="88"/>
                    <a:pt x="54" y="88"/>
                    <a:pt x="54" y="87"/>
                  </a:cubicBezTo>
                  <a:close/>
                  <a:moveTo>
                    <a:pt x="54" y="96"/>
                  </a:moveTo>
                  <a:cubicBezTo>
                    <a:pt x="54" y="96"/>
                    <a:pt x="54" y="96"/>
                    <a:pt x="54" y="96"/>
                  </a:cubicBezTo>
                  <a:cubicBezTo>
                    <a:pt x="54" y="96"/>
                    <a:pt x="55" y="96"/>
                    <a:pt x="55" y="95"/>
                  </a:cubicBezTo>
                  <a:cubicBezTo>
                    <a:pt x="55" y="96"/>
                    <a:pt x="55" y="96"/>
                    <a:pt x="55" y="97"/>
                  </a:cubicBezTo>
                  <a:cubicBezTo>
                    <a:pt x="55" y="97"/>
                    <a:pt x="55" y="98"/>
                    <a:pt x="54" y="98"/>
                  </a:cubicBezTo>
                  <a:cubicBezTo>
                    <a:pt x="54" y="98"/>
                    <a:pt x="54" y="97"/>
                    <a:pt x="54" y="96"/>
                  </a:cubicBezTo>
                  <a:close/>
                  <a:moveTo>
                    <a:pt x="55" y="83"/>
                  </a:moveTo>
                  <a:cubicBezTo>
                    <a:pt x="56" y="82"/>
                    <a:pt x="56" y="82"/>
                    <a:pt x="56" y="81"/>
                  </a:cubicBezTo>
                  <a:cubicBezTo>
                    <a:pt x="58" y="80"/>
                    <a:pt x="60" y="78"/>
                    <a:pt x="61" y="76"/>
                  </a:cubicBezTo>
                  <a:cubicBezTo>
                    <a:pt x="61" y="77"/>
                    <a:pt x="61" y="77"/>
                    <a:pt x="60" y="78"/>
                  </a:cubicBezTo>
                  <a:cubicBezTo>
                    <a:pt x="59" y="80"/>
                    <a:pt x="57" y="81"/>
                    <a:pt x="55" y="83"/>
                  </a:cubicBezTo>
                  <a:close/>
                  <a:moveTo>
                    <a:pt x="88" y="57"/>
                  </a:moveTo>
                  <a:cubicBezTo>
                    <a:pt x="86" y="59"/>
                    <a:pt x="84" y="61"/>
                    <a:pt x="82" y="63"/>
                  </a:cubicBezTo>
                  <a:cubicBezTo>
                    <a:pt x="78" y="67"/>
                    <a:pt x="75" y="70"/>
                    <a:pt x="71" y="73"/>
                  </a:cubicBezTo>
                  <a:cubicBezTo>
                    <a:pt x="71" y="73"/>
                    <a:pt x="71" y="74"/>
                    <a:pt x="70" y="74"/>
                  </a:cubicBezTo>
                  <a:cubicBezTo>
                    <a:pt x="69" y="76"/>
                    <a:pt x="67" y="77"/>
                    <a:pt x="65" y="79"/>
                  </a:cubicBezTo>
                  <a:cubicBezTo>
                    <a:pt x="67" y="77"/>
                    <a:pt x="68" y="75"/>
                    <a:pt x="69" y="73"/>
                  </a:cubicBezTo>
                  <a:cubicBezTo>
                    <a:pt x="71" y="71"/>
                    <a:pt x="73" y="69"/>
                    <a:pt x="75" y="67"/>
                  </a:cubicBezTo>
                  <a:cubicBezTo>
                    <a:pt x="79" y="64"/>
                    <a:pt x="84" y="60"/>
                    <a:pt x="88" y="57"/>
                  </a:cubicBezTo>
                  <a:close/>
                  <a:moveTo>
                    <a:pt x="86" y="57"/>
                  </a:moveTo>
                  <a:cubicBezTo>
                    <a:pt x="87" y="55"/>
                    <a:pt x="89" y="54"/>
                    <a:pt x="90" y="53"/>
                  </a:cubicBezTo>
                  <a:cubicBezTo>
                    <a:pt x="90" y="53"/>
                    <a:pt x="90" y="53"/>
                    <a:pt x="90" y="54"/>
                  </a:cubicBezTo>
                  <a:cubicBezTo>
                    <a:pt x="88" y="55"/>
                    <a:pt x="87" y="56"/>
                    <a:pt x="86" y="57"/>
                  </a:cubicBezTo>
                  <a:close/>
                  <a:moveTo>
                    <a:pt x="105" y="58"/>
                  </a:moveTo>
                  <a:cubicBezTo>
                    <a:pt x="105" y="58"/>
                    <a:pt x="105" y="58"/>
                    <a:pt x="105" y="58"/>
                  </a:cubicBezTo>
                  <a:cubicBezTo>
                    <a:pt x="105" y="58"/>
                    <a:pt x="105" y="58"/>
                    <a:pt x="105" y="59"/>
                  </a:cubicBezTo>
                  <a:cubicBezTo>
                    <a:pt x="102" y="61"/>
                    <a:pt x="100" y="62"/>
                    <a:pt x="97" y="64"/>
                  </a:cubicBezTo>
                  <a:cubicBezTo>
                    <a:pt x="97" y="64"/>
                    <a:pt x="98" y="64"/>
                    <a:pt x="98" y="64"/>
                  </a:cubicBezTo>
                  <a:cubicBezTo>
                    <a:pt x="100" y="62"/>
                    <a:pt x="102" y="60"/>
                    <a:pt x="105" y="58"/>
                  </a:cubicBezTo>
                  <a:close/>
                  <a:moveTo>
                    <a:pt x="100" y="59"/>
                  </a:moveTo>
                  <a:cubicBezTo>
                    <a:pt x="100" y="59"/>
                    <a:pt x="100" y="58"/>
                    <a:pt x="101" y="58"/>
                  </a:cubicBezTo>
                  <a:cubicBezTo>
                    <a:pt x="102" y="57"/>
                    <a:pt x="103" y="57"/>
                    <a:pt x="104" y="56"/>
                  </a:cubicBezTo>
                  <a:cubicBezTo>
                    <a:pt x="103" y="57"/>
                    <a:pt x="101" y="58"/>
                    <a:pt x="100" y="59"/>
                  </a:cubicBezTo>
                  <a:close/>
                  <a:moveTo>
                    <a:pt x="86" y="81"/>
                  </a:moveTo>
                  <a:cubicBezTo>
                    <a:pt x="87" y="81"/>
                    <a:pt x="88" y="80"/>
                    <a:pt x="88" y="79"/>
                  </a:cubicBezTo>
                  <a:cubicBezTo>
                    <a:pt x="92" y="75"/>
                    <a:pt x="96" y="71"/>
                    <a:pt x="100" y="67"/>
                  </a:cubicBezTo>
                  <a:cubicBezTo>
                    <a:pt x="100" y="69"/>
                    <a:pt x="99" y="70"/>
                    <a:pt x="98" y="72"/>
                  </a:cubicBezTo>
                  <a:cubicBezTo>
                    <a:pt x="97" y="72"/>
                    <a:pt x="96" y="73"/>
                    <a:pt x="96" y="74"/>
                  </a:cubicBezTo>
                  <a:cubicBezTo>
                    <a:pt x="92" y="76"/>
                    <a:pt x="89" y="79"/>
                    <a:pt x="86" y="81"/>
                  </a:cubicBezTo>
                  <a:close/>
                  <a:moveTo>
                    <a:pt x="93" y="78"/>
                  </a:moveTo>
                  <a:cubicBezTo>
                    <a:pt x="90" y="81"/>
                    <a:pt x="87" y="84"/>
                    <a:pt x="85" y="86"/>
                  </a:cubicBezTo>
                  <a:cubicBezTo>
                    <a:pt x="85" y="86"/>
                    <a:pt x="85" y="85"/>
                    <a:pt x="85" y="85"/>
                  </a:cubicBezTo>
                  <a:cubicBezTo>
                    <a:pt x="86" y="84"/>
                    <a:pt x="88" y="83"/>
                    <a:pt x="89" y="82"/>
                  </a:cubicBezTo>
                  <a:cubicBezTo>
                    <a:pt x="90" y="80"/>
                    <a:pt x="92" y="79"/>
                    <a:pt x="93" y="78"/>
                  </a:cubicBezTo>
                  <a:close/>
                  <a:moveTo>
                    <a:pt x="92" y="73"/>
                  </a:moveTo>
                  <a:cubicBezTo>
                    <a:pt x="93" y="71"/>
                    <a:pt x="94" y="69"/>
                    <a:pt x="95" y="68"/>
                  </a:cubicBezTo>
                  <a:cubicBezTo>
                    <a:pt x="98" y="66"/>
                    <a:pt x="101" y="64"/>
                    <a:pt x="103" y="62"/>
                  </a:cubicBezTo>
                  <a:cubicBezTo>
                    <a:pt x="103" y="62"/>
                    <a:pt x="103" y="63"/>
                    <a:pt x="102" y="63"/>
                  </a:cubicBezTo>
                  <a:cubicBezTo>
                    <a:pt x="99" y="66"/>
                    <a:pt x="96" y="69"/>
                    <a:pt x="92" y="73"/>
                  </a:cubicBezTo>
                  <a:close/>
                  <a:moveTo>
                    <a:pt x="85" y="64"/>
                  </a:moveTo>
                  <a:cubicBezTo>
                    <a:pt x="84" y="65"/>
                    <a:pt x="83" y="66"/>
                    <a:pt x="82" y="66"/>
                  </a:cubicBezTo>
                  <a:cubicBezTo>
                    <a:pt x="82" y="66"/>
                    <a:pt x="82" y="66"/>
                    <a:pt x="82" y="66"/>
                  </a:cubicBezTo>
                  <a:cubicBezTo>
                    <a:pt x="83" y="65"/>
                    <a:pt x="84" y="64"/>
                    <a:pt x="85" y="64"/>
                  </a:cubicBezTo>
                  <a:cubicBezTo>
                    <a:pt x="85" y="64"/>
                    <a:pt x="85" y="64"/>
                    <a:pt x="85" y="64"/>
                  </a:cubicBezTo>
                  <a:close/>
                  <a:moveTo>
                    <a:pt x="89" y="65"/>
                  </a:moveTo>
                  <a:cubicBezTo>
                    <a:pt x="86" y="68"/>
                    <a:pt x="84" y="70"/>
                    <a:pt x="81" y="73"/>
                  </a:cubicBezTo>
                  <a:cubicBezTo>
                    <a:pt x="82" y="72"/>
                    <a:pt x="82" y="71"/>
                    <a:pt x="83" y="70"/>
                  </a:cubicBezTo>
                  <a:cubicBezTo>
                    <a:pt x="85" y="69"/>
                    <a:pt x="87" y="67"/>
                    <a:pt x="89" y="65"/>
                  </a:cubicBezTo>
                  <a:close/>
                  <a:moveTo>
                    <a:pt x="83" y="68"/>
                  </a:moveTo>
                  <a:cubicBezTo>
                    <a:pt x="82" y="68"/>
                    <a:pt x="82" y="68"/>
                    <a:pt x="82" y="69"/>
                  </a:cubicBezTo>
                  <a:cubicBezTo>
                    <a:pt x="81" y="70"/>
                    <a:pt x="79" y="71"/>
                    <a:pt x="78" y="72"/>
                  </a:cubicBezTo>
                  <a:cubicBezTo>
                    <a:pt x="78" y="71"/>
                    <a:pt x="79" y="71"/>
                    <a:pt x="79" y="70"/>
                  </a:cubicBezTo>
                  <a:cubicBezTo>
                    <a:pt x="80" y="69"/>
                    <a:pt x="81" y="69"/>
                    <a:pt x="83" y="68"/>
                  </a:cubicBezTo>
                  <a:close/>
                  <a:moveTo>
                    <a:pt x="78" y="74"/>
                  </a:moveTo>
                  <a:cubicBezTo>
                    <a:pt x="77" y="76"/>
                    <a:pt x="76" y="77"/>
                    <a:pt x="75" y="79"/>
                  </a:cubicBezTo>
                  <a:cubicBezTo>
                    <a:pt x="74" y="80"/>
                    <a:pt x="73" y="81"/>
                    <a:pt x="72" y="82"/>
                  </a:cubicBezTo>
                  <a:cubicBezTo>
                    <a:pt x="73" y="81"/>
                    <a:pt x="73" y="79"/>
                    <a:pt x="74" y="77"/>
                  </a:cubicBezTo>
                  <a:cubicBezTo>
                    <a:pt x="75" y="77"/>
                    <a:pt x="75" y="77"/>
                    <a:pt x="75" y="77"/>
                  </a:cubicBezTo>
                  <a:cubicBezTo>
                    <a:pt x="76" y="76"/>
                    <a:pt x="77" y="75"/>
                    <a:pt x="78" y="74"/>
                  </a:cubicBezTo>
                  <a:close/>
                  <a:moveTo>
                    <a:pt x="74" y="83"/>
                  </a:moveTo>
                  <a:cubicBezTo>
                    <a:pt x="76" y="81"/>
                    <a:pt x="79" y="78"/>
                    <a:pt x="82" y="76"/>
                  </a:cubicBezTo>
                  <a:cubicBezTo>
                    <a:pt x="82" y="76"/>
                    <a:pt x="82" y="77"/>
                    <a:pt x="82" y="77"/>
                  </a:cubicBezTo>
                  <a:cubicBezTo>
                    <a:pt x="78" y="80"/>
                    <a:pt x="75" y="82"/>
                    <a:pt x="72" y="85"/>
                  </a:cubicBezTo>
                  <a:cubicBezTo>
                    <a:pt x="72" y="84"/>
                    <a:pt x="73" y="84"/>
                    <a:pt x="74" y="83"/>
                  </a:cubicBezTo>
                  <a:close/>
                  <a:moveTo>
                    <a:pt x="81" y="75"/>
                  </a:moveTo>
                  <a:cubicBezTo>
                    <a:pt x="86" y="70"/>
                    <a:pt x="92" y="65"/>
                    <a:pt x="97" y="60"/>
                  </a:cubicBezTo>
                  <a:cubicBezTo>
                    <a:pt x="97" y="60"/>
                    <a:pt x="98" y="60"/>
                    <a:pt x="98" y="59"/>
                  </a:cubicBezTo>
                  <a:cubicBezTo>
                    <a:pt x="98" y="60"/>
                    <a:pt x="98" y="60"/>
                    <a:pt x="97" y="61"/>
                  </a:cubicBezTo>
                  <a:cubicBezTo>
                    <a:pt x="94" y="64"/>
                    <a:pt x="91" y="66"/>
                    <a:pt x="88" y="69"/>
                  </a:cubicBezTo>
                  <a:cubicBezTo>
                    <a:pt x="86" y="71"/>
                    <a:pt x="83" y="73"/>
                    <a:pt x="81" y="75"/>
                  </a:cubicBezTo>
                  <a:close/>
                  <a:moveTo>
                    <a:pt x="90" y="70"/>
                  </a:moveTo>
                  <a:cubicBezTo>
                    <a:pt x="92" y="69"/>
                    <a:pt x="93" y="67"/>
                    <a:pt x="94" y="66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3" y="68"/>
                    <a:pt x="91" y="69"/>
                    <a:pt x="90" y="70"/>
                  </a:cubicBezTo>
                  <a:cubicBezTo>
                    <a:pt x="90" y="70"/>
                    <a:pt x="90" y="70"/>
                    <a:pt x="90" y="70"/>
                  </a:cubicBezTo>
                  <a:close/>
                  <a:moveTo>
                    <a:pt x="97" y="58"/>
                  </a:moveTo>
                  <a:cubicBezTo>
                    <a:pt x="93" y="60"/>
                    <a:pt x="89" y="63"/>
                    <a:pt x="86" y="66"/>
                  </a:cubicBezTo>
                  <a:cubicBezTo>
                    <a:pt x="86" y="66"/>
                    <a:pt x="86" y="65"/>
                    <a:pt x="86" y="65"/>
                  </a:cubicBezTo>
                  <a:cubicBezTo>
                    <a:pt x="90" y="62"/>
                    <a:pt x="95" y="59"/>
                    <a:pt x="99" y="56"/>
                  </a:cubicBezTo>
                  <a:cubicBezTo>
                    <a:pt x="98" y="57"/>
                    <a:pt x="98" y="57"/>
                    <a:pt x="97" y="58"/>
                  </a:cubicBezTo>
                  <a:close/>
                  <a:moveTo>
                    <a:pt x="70" y="69"/>
                  </a:moveTo>
                  <a:cubicBezTo>
                    <a:pt x="69" y="69"/>
                    <a:pt x="69" y="70"/>
                    <a:pt x="69" y="70"/>
                  </a:cubicBezTo>
                  <a:cubicBezTo>
                    <a:pt x="68" y="71"/>
                    <a:pt x="67" y="72"/>
                    <a:pt x="65" y="73"/>
                  </a:cubicBezTo>
                  <a:cubicBezTo>
                    <a:pt x="66" y="73"/>
                    <a:pt x="66" y="72"/>
                    <a:pt x="66" y="72"/>
                  </a:cubicBezTo>
                  <a:cubicBezTo>
                    <a:pt x="67" y="71"/>
                    <a:pt x="68" y="70"/>
                    <a:pt x="70" y="69"/>
                  </a:cubicBezTo>
                  <a:close/>
                  <a:moveTo>
                    <a:pt x="69" y="67"/>
                  </a:moveTo>
                  <a:cubicBezTo>
                    <a:pt x="70" y="66"/>
                    <a:pt x="71" y="64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3"/>
                    <a:pt x="72" y="64"/>
                    <a:pt x="72" y="65"/>
                  </a:cubicBezTo>
                  <a:cubicBezTo>
                    <a:pt x="71" y="66"/>
                    <a:pt x="70" y="67"/>
                    <a:pt x="69" y="67"/>
                  </a:cubicBezTo>
                  <a:close/>
                  <a:moveTo>
                    <a:pt x="73" y="67"/>
                  </a:moveTo>
                  <a:cubicBezTo>
                    <a:pt x="73" y="66"/>
                    <a:pt x="73" y="66"/>
                    <a:pt x="73" y="66"/>
                  </a:cubicBezTo>
                  <a:cubicBezTo>
                    <a:pt x="75" y="65"/>
                    <a:pt x="77" y="63"/>
                    <a:pt x="78" y="62"/>
                  </a:cubicBezTo>
                  <a:cubicBezTo>
                    <a:pt x="76" y="63"/>
                    <a:pt x="75" y="65"/>
                    <a:pt x="73" y="67"/>
                  </a:cubicBezTo>
                  <a:close/>
                  <a:moveTo>
                    <a:pt x="72" y="60"/>
                  </a:moveTo>
                  <a:cubicBezTo>
                    <a:pt x="71" y="61"/>
                    <a:pt x="69" y="63"/>
                    <a:pt x="68" y="65"/>
                  </a:cubicBezTo>
                  <a:cubicBezTo>
                    <a:pt x="65" y="67"/>
                    <a:pt x="62" y="70"/>
                    <a:pt x="59" y="73"/>
                  </a:cubicBezTo>
                  <a:cubicBezTo>
                    <a:pt x="60" y="72"/>
                    <a:pt x="61" y="70"/>
                    <a:pt x="62" y="69"/>
                  </a:cubicBezTo>
                  <a:cubicBezTo>
                    <a:pt x="66" y="65"/>
                    <a:pt x="70" y="61"/>
                    <a:pt x="75" y="57"/>
                  </a:cubicBezTo>
                  <a:cubicBezTo>
                    <a:pt x="74" y="58"/>
                    <a:pt x="73" y="59"/>
                    <a:pt x="72" y="60"/>
                  </a:cubicBezTo>
                  <a:close/>
                  <a:moveTo>
                    <a:pt x="60" y="68"/>
                  </a:moveTo>
                  <a:cubicBezTo>
                    <a:pt x="60" y="69"/>
                    <a:pt x="59" y="69"/>
                    <a:pt x="58" y="70"/>
                  </a:cubicBezTo>
                  <a:cubicBezTo>
                    <a:pt x="58" y="69"/>
                    <a:pt x="58" y="68"/>
                    <a:pt x="58" y="67"/>
                  </a:cubicBezTo>
                  <a:cubicBezTo>
                    <a:pt x="60" y="66"/>
                    <a:pt x="61" y="65"/>
                    <a:pt x="62" y="64"/>
                  </a:cubicBezTo>
                  <a:cubicBezTo>
                    <a:pt x="63" y="63"/>
                    <a:pt x="63" y="63"/>
                    <a:pt x="64" y="62"/>
                  </a:cubicBezTo>
                  <a:cubicBezTo>
                    <a:pt x="65" y="62"/>
                    <a:pt x="65" y="61"/>
                    <a:pt x="66" y="60"/>
                  </a:cubicBezTo>
                  <a:cubicBezTo>
                    <a:pt x="64" y="63"/>
                    <a:pt x="62" y="65"/>
                    <a:pt x="60" y="68"/>
                  </a:cubicBezTo>
                  <a:close/>
                  <a:moveTo>
                    <a:pt x="67" y="68"/>
                  </a:moveTo>
                  <a:cubicBezTo>
                    <a:pt x="66" y="69"/>
                    <a:pt x="65" y="70"/>
                    <a:pt x="64" y="72"/>
                  </a:cubicBezTo>
                  <a:cubicBezTo>
                    <a:pt x="62" y="74"/>
                    <a:pt x="59" y="76"/>
                    <a:pt x="57" y="79"/>
                  </a:cubicBezTo>
                  <a:cubicBezTo>
                    <a:pt x="57" y="79"/>
                    <a:pt x="57" y="79"/>
                    <a:pt x="57" y="78"/>
                  </a:cubicBezTo>
                  <a:cubicBezTo>
                    <a:pt x="60" y="75"/>
                    <a:pt x="63" y="72"/>
                    <a:pt x="67" y="68"/>
                  </a:cubicBezTo>
                  <a:close/>
                  <a:moveTo>
                    <a:pt x="64" y="77"/>
                  </a:moveTo>
                  <a:cubicBezTo>
                    <a:pt x="63" y="79"/>
                    <a:pt x="62" y="81"/>
                    <a:pt x="60" y="83"/>
                  </a:cubicBezTo>
                  <a:cubicBezTo>
                    <a:pt x="59" y="84"/>
                    <a:pt x="58" y="85"/>
                    <a:pt x="58" y="85"/>
                  </a:cubicBezTo>
                  <a:cubicBezTo>
                    <a:pt x="59" y="84"/>
                    <a:pt x="60" y="82"/>
                    <a:pt x="61" y="80"/>
                  </a:cubicBezTo>
                  <a:cubicBezTo>
                    <a:pt x="62" y="79"/>
                    <a:pt x="63" y="78"/>
                    <a:pt x="64" y="77"/>
                  </a:cubicBezTo>
                  <a:close/>
                  <a:moveTo>
                    <a:pt x="58" y="90"/>
                  </a:moveTo>
                  <a:cubicBezTo>
                    <a:pt x="58" y="90"/>
                    <a:pt x="58" y="89"/>
                    <a:pt x="59" y="88"/>
                  </a:cubicBezTo>
                  <a:cubicBezTo>
                    <a:pt x="59" y="88"/>
                    <a:pt x="59" y="88"/>
                    <a:pt x="59" y="88"/>
                  </a:cubicBezTo>
                  <a:cubicBezTo>
                    <a:pt x="59" y="88"/>
                    <a:pt x="60" y="88"/>
                    <a:pt x="60" y="87"/>
                  </a:cubicBezTo>
                  <a:cubicBezTo>
                    <a:pt x="60" y="87"/>
                    <a:pt x="60" y="87"/>
                    <a:pt x="60" y="87"/>
                  </a:cubicBezTo>
                  <a:cubicBezTo>
                    <a:pt x="62" y="85"/>
                    <a:pt x="64" y="82"/>
                    <a:pt x="67" y="80"/>
                  </a:cubicBezTo>
                  <a:cubicBezTo>
                    <a:pt x="70" y="78"/>
                    <a:pt x="72" y="75"/>
                    <a:pt x="75" y="73"/>
                  </a:cubicBezTo>
                  <a:cubicBezTo>
                    <a:pt x="75" y="74"/>
                    <a:pt x="74" y="75"/>
                    <a:pt x="74" y="76"/>
                  </a:cubicBezTo>
                  <a:cubicBezTo>
                    <a:pt x="68" y="81"/>
                    <a:pt x="63" y="86"/>
                    <a:pt x="57" y="91"/>
                  </a:cubicBezTo>
                  <a:cubicBezTo>
                    <a:pt x="57" y="91"/>
                    <a:pt x="58" y="90"/>
                    <a:pt x="58" y="90"/>
                  </a:cubicBezTo>
                  <a:close/>
                  <a:moveTo>
                    <a:pt x="67" y="115"/>
                  </a:moveTo>
                  <a:cubicBezTo>
                    <a:pt x="67" y="115"/>
                    <a:pt x="67" y="114"/>
                    <a:pt x="66" y="113"/>
                  </a:cubicBezTo>
                  <a:cubicBezTo>
                    <a:pt x="67" y="113"/>
                    <a:pt x="67" y="113"/>
                    <a:pt x="67" y="113"/>
                  </a:cubicBezTo>
                  <a:cubicBezTo>
                    <a:pt x="68" y="113"/>
                    <a:pt x="68" y="114"/>
                    <a:pt x="68" y="114"/>
                  </a:cubicBezTo>
                  <a:cubicBezTo>
                    <a:pt x="67" y="114"/>
                    <a:pt x="67" y="115"/>
                    <a:pt x="67" y="115"/>
                  </a:cubicBezTo>
                  <a:close/>
                  <a:moveTo>
                    <a:pt x="68" y="133"/>
                  </a:moveTo>
                  <a:cubicBezTo>
                    <a:pt x="67" y="134"/>
                    <a:pt x="67" y="135"/>
                    <a:pt x="66" y="135"/>
                  </a:cubicBezTo>
                  <a:cubicBezTo>
                    <a:pt x="66" y="135"/>
                    <a:pt x="66" y="135"/>
                    <a:pt x="66" y="135"/>
                  </a:cubicBezTo>
                  <a:cubicBezTo>
                    <a:pt x="66" y="134"/>
                    <a:pt x="67" y="134"/>
                    <a:pt x="67" y="133"/>
                  </a:cubicBezTo>
                  <a:cubicBezTo>
                    <a:pt x="67" y="133"/>
                    <a:pt x="67" y="133"/>
                    <a:pt x="67" y="133"/>
                  </a:cubicBezTo>
                  <a:cubicBezTo>
                    <a:pt x="67" y="133"/>
                    <a:pt x="67" y="133"/>
                    <a:pt x="68" y="133"/>
                  </a:cubicBezTo>
                  <a:close/>
                  <a:moveTo>
                    <a:pt x="64" y="150"/>
                  </a:moveTo>
                  <a:cubicBezTo>
                    <a:pt x="64" y="150"/>
                    <a:pt x="64" y="149"/>
                    <a:pt x="63" y="149"/>
                  </a:cubicBezTo>
                  <a:cubicBezTo>
                    <a:pt x="64" y="148"/>
                    <a:pt x="64" y="147"/>
                    <a:pt x="65" y="146"/>
                  </a:cubicBezTo>
                  <a:cubicBezTo>
                    <a:pt x="65" y="147"/>
                    <a:pt x="65" y="147"/>
                    <a:pt x="65" y="148"/>
                  </a:cubicBezTo>
                  <a:cubicBezTo>
                    <a:pt x="65" y="148"/>
                    <a:pt x="64" y="149"/>
                    <a:pt x="64" y="150"/>
                  </a:cubicBezTo>
                  <a:close/>
                  <a:moveTo>
                    <a:pt x="64" y="163"/>
                  </a:moveTo>
                  <a:cubicBezTo>
                    <a:pt x="64" y="163"/>
                    <a:pt x="64" y="163"/>
                    <a:pt x="63" y="163"/>
                  </a:cubicBezTo>
                  <a:cubicBezTo>
                    <a:pt x="63" y="163"/>
                    <a:pt x="63" y="163"/>
                    <a:pt x="63" y="163"/>
                  </a:cubicBezTo>
                  <a:cubicBezTo>
                    <a:pt x="63" y="162"/>
                    <a:pt x="64" y="162"/>
                    <a:pt x="64" y="162"/>
                  </a:cubicBezTo>
                  <a:cubicBezTo>
                    <a:pt x="64" y="162"/>
                    <a:pt x="64" y="162"/>
                    <a:pt x="64" y="163"/>
                  </a:cubicBezTo>
                  <a:close/>
                  <a:moveTo>
                    <a:pt x="65" y="122"/>
                  </a:moveTo>
                  <a:cubicBezTo>
                    <a:pt x="65" y="121"/>
                    <a:pt x="65" y="121"/>
                    <a:pt x="65" y="121"/>
                  </a:cubicBezTo>
                  <a:cubicBezTo>
                    <a:pt x="65" y="121"/>
                    <a:pt x="65" y="120"/>
                    <a:pt x="65" y="120"/>
                  </a:cubicBezTo>
                  <a:cubicBezTo>
                    <a:pt x="65" y="120"/>
                    <a:pt x="65" y="120"/>
                    <a:pt x="65" y="121"/>
                  </a:cubicBezTo>
                  <a:cubicBezTo>
                    <a:pt x="65" y="121"/>
                    <a:pt x="65" y="121"/>
                    <a:pt x="65" y="122"/>
                  </a:cubicBezTo>
                  <a:close/>
                  <a:moveTo>
                    <a:pt x="65" y="110"/>
                  </a:moveTo>
                  <a:cubicBezTo>
                    <a:pt x="66" y="109"/>
                    <a:pt x="66" y="109"/>
                    <a:pt x="67" y="108"/>
                  </a:cubicBezTo>
                  <a:cubicBezTo>
                    <a:pt x="67" y="109"/>
                    <a:pt x="67" y="110"/>
                    <a:pt x="67" y="111"/>
                  </a:cubicBezTo>
                  <a:cubicBezTo>
                    <a:pt x="67" y="111"/>
                    <a:pt x="66" y="111"/>
                    <a:pt x="66" y="112"/>
                  </a:cubicBezTo>
                  <a:cubicBezTo>
                    <a:pt x="66" y="111"/>
                    <a:pt x="66" y="110"/>
                    <a:pt x="65" y="110"/>
                  </a:cubicBezTo>
                  <a:close/>
                  <a:moveTo>
                    <a:pt x="67" y="86"/>
                  </a:moveTo>
                  <a:cubicBezTo>
                    <a:pt x="67" y="86"/>
                    <a:pt x="67" y="86"/>
                    <a:pt x="67" y="86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7" y="85"/>
                    <a:pt x="66" y="85"/>
                    <a:pt x="66" y="85"/>
                  </a:cubicBezTo>
                  <a:cubicBezTo>
                    <a:pt x="67" y="84"/>
                    <a:pt x="69" y="82"/>
                    <a:pt x="70" y="81"/>
                  </a:cubicBezTo>
                  <a:cubicBezTo>
                    <a:pt x="70" y="82"/>
                    <a:pt x="69" y="83"/>
                    <a:pt x="69" y="83"/>
                  </a:cubicBezTo>
                  <a:cubicBezTo>
                    <a:pt x="68" y="84"/>
                    <a:pt x="68" y="85"/>
                    <a:pt x="67" y="86"/>
                  </a:cubicBezTo>
                  <a:close/>
                  <a:moveTo>
                    <a:pt x="65" y="93"/>
                  </a:moveTo>
                  <a:cubicBezTo>
                    <a:pt x="66" y="94"/>
                    <a:pt x="66" y="96"/>
                    <a:pt x="66" y="97"/>
                  </a:cubicBezTo>
                  <a:cubicBezTo>
                    <a:pt x="65" y="98"/>
                    <a:pt x="64" y="98"/>
                    <a:pt x="63" y="99"/>
                  </a:cubicBezTo>
                  <a:cubicBezTo>
                    <a:pt x="63" y="97"/>
                    <a:pt x="63" y="97"/>
                    <a:pt x="63" y="97"/>
                  </a:cubicBezTo>
                  <a:cubicBezTo>
                    <a:pt x="64" y="96"/>
                    <a:pt x="65" y="94"/>
                    <a:pt x="65" y="93"/>
                  </a:cubicBezTo>
                  <a:cubicBezTo>
                    <a:pt x="65" y="93"/>
                    <a:pt x="65" y="93"/>
                    <a:pt x="65" y="93"/>
                  </a:cubicBezTo>
                  <a:close/>
                  <a:moveTo>
                    <a:pt x="63" y="131"/>
                  </a:moveTo>
                  <a:cubicBezTo>
                    <a:pt x="63" y="132"/>
                    <a:pt x="63" y="132"/>
                    <a:pt x="62" y="132"/>
                  </a:cubicBezTo>
                  <a:cubicBezTo>
                    <a:pt x="62" y="132"/>
                    <a:pt x="62" y="131"/>
                    <a:pt x="62" y="130"/>
                  </a:cubicBezTo>
                  <a:cubicBezTo>
                    <a:pt x="62" y="130"/>
                    <a:pt x="62" y="129"/>
                    <a:pt x="62" y="129"/>
                  </a:cubicBezTo>
                  <a:cubicBezTo>
                    <a:pt x="63" y="129"/>
                    <a:pt x="63" y="130"/>
                    <a:pt x="63" y="131"/>
                  </a:cubicBezTo>
                  <a:close/>
                  <a:moveTo>
                    <a:pt x="63" y="159"/>
                  </a:moveTo>
                  <a:cubicBezTo>
                    <a:pt x="63" y="159"/>
                    <a:pt x="63" y="159"/>
                    <a:pt x="63" y="159"/>
                  </a:cubicBezTo>
                  <a:cubicBezTo>
                    <a:pt x="63" y="160"/>
                    <a:pt x="62" y="160"/>
                    <a:pt x="62" y="161"/>
                  </a:cubicBezTo>
                  <a:cubicBezTo>
                    <a:pt x="62" y="160"/>
                    <a:pt x="62" y="160"/>
                    <a:pt x="62" y="160"/>
                  </a:cubicBezTo>
                  <a:cubicBezTo>
                    <a:pt x="62" y="159"/>
                    <a:pt x="63" y="159"/>
                    <a:pt x="63" y="159"/>
                  </a:cubicBezTo>
                  <a:close/>
                  <a:moveTo>
                    <a:pt x="64" y="168"/>
                  </a:moveTo>
                  <a:cubicBezTo>
                    <a:pt x="64" y="169"/>
                    <a:pt x="65" y="170"/>
                    <a:pt x="66" y="171"/>
                  </a:cubicBezTo>
                  <a:cubicBezTo>
                    <a:pt x="66" y="171"/>
                    <a:pt x="66" y="171"/>
                    <a:pt x="66" y="171"/>
                  </a:cubicBezTo>
                  <a:cubicBezTo>
                    <a:pt x="65" y="172"/>
                    <a:pt x="65" y="172"/>
                    <a:pt x="65" y="172"/>
                  </a:cubicBezTo>
                  <a:cubicBezTo>
                    <a:pt x="64" y="171"/>
                    <a:pt x="64" y="170"/>
                    <a:pt x="63" y="169"/>
                  </a:cubicBezTo>
                  <a:cubicBezTo>
                    <a:pt x="63" y="168"/>
                    <a:pt x="63" y="168"/>
                    <a:pt x="64" y="168"/>
                  </a:cubicBezTo>
                  <a:close/>
                  <a:moveTo>
                    <a:pt x="65" y="153"/>
                  </a:moveTo>
                  <a:cubicBezTo>
                    <a:pt x="65" y="153"/>
                    <a:pt x="65" y="152"/>
                    <a:pt x="64" y="152"/>
                  </a:cubicBezTo>
                  <a:cubicBezTo>
                    <a:pt x="65" y="151"/>
                    <a:pt x="65" y="151"/>
                    <a:pt x="66" y="150"/>
                  </a:cubicBezTo>
                  <a:cubicBezTo>
                    <a:pt x="66" y="151"/>
                    <a:pt x="66" y="152"/>
                    <a:pt x="66" y="153"/>
                  </a:cubicBezTo>
                  <a:cubicBezTo>
                    <a:pt x="66" y="153"/>
                    <a:pt x="65" y="153"/>
                    <a:pt x="65" y="153"/>
                  </a:cubicBezTo>
                  <a:close/>
                  <a:moveTo>
                    <a:pt x="66" y="124"/>
                  </a:moveTo>
                  <a:cubicBezTo>
                    <a:pt x="66" y="124"/>
                    <a:pt x="66" y="124"/>
                    <a:pt x="66" y="123"/>
                  </a:cubicBezTo>
                  <a:cubicBezTo>
                    <a:pt x="67" y="124"/>
                    <a:pt x="67" y="124"/>
                    <a:pt x="67" y="125"/>
                  </a:cubicBezTo>
                  <a:cubicBezTo>
                    <a:pt x="67" y="125"/>
                    <a:pt x="67" y="125"/>
                    <a:pt x="66" y="126"/>
                  </a:cubicBezTo>
                  <a:cubicBezTo>
                    <a:pt x="66" y="125"/>
                    <a:pt x="66" y="125"/>
                    <a:pt x="66" y="124"/>
                  </a:cubicBezTo>
                  <a:close/>
                  <a:moveTo>
                    <a:pt x="67" y="179"/>
                  </a:moveTo>
                  <a:cubicBezTo>
                    <a:pt x="67" y="179"/>
                    <a:pt x="67" y="179"/>
                    <a:pt x="67" y="179"/>
                  </a:cubicBezTo>
                  <a:cubicBezTo>
                    <a:pt x="67" y="180"/>
                    <a:pt x="68" y="180"/>
                    <a:pt x="68" y="179"/>
                  </a:cubicBezTo>
                  <a:cubicBezTo>
                    <a:pt x="68" y="179"/>
                    <a:pt x="68" y="179"/>
                    <a:pt x="68" y="179"/>
                  </a:cubicBezTo>
                  <a:cubicBezTo>
                    <a:pt x="68" y="180"/>
                    <a:pt x="67" y="180"/>
                    <a:pt x="67" y="180"/>
                  </a:cubicBezTo>
                  <a:cubicBezTo>
                    <a:pt x="67" y="180"/>
                    <a:pt x="66" y="179"/>
                    <a:pt x="66" y="178"/>
                  </a:cubicBezTo>
                  <a:cubicBezTo>
                    <a:pt x="66" y="179"/>
                    <a:pt x="66" y="179"/>
                    <a:pt x="67" y="179"/>
                  </a:cubicBezTo>
                  <a:close/>
                  <a:moveTo>
                    <a:pt x="67" y="170"/>
                  </a:moveTo>
                  <a:cubicBezTo>
                    <a:pt x="67" y="169"/>
                    <a:pt x="67" y="169"/>
                    <a:pt x="67" y="168"/>
                  </a:cubicBezTo>
                  <a:cubicBezTo>
                    <a:pt x="67" y="167"/>
                    <a:pt x="67" y="167"/>
                    <a:pt x="67" y="167"/>
                  </a:cubicBezTo>
                  <a:cubicBezTo>
                    <a:pt x="68" y="167"/>
                    <a:pt x="68" y="167"/>
                    <a:pt x="69" y="167"/>
                  </a:cubicBezTo>
                  <a:cubicBezTo>
                    <a:pt x="69" y="168"/>
                    <a:pt x="69" y="168"/>
                    <a:pt x="69" y="169"/>
                  </a:cubicBezTo>
                  <a:cubicBezTo>
                    <a:pt x="69" y="169"/>
                    <a:pt x="68" y="170"/>
                    <a:pt x="68" y="170"/>
                  </a:cubicBezTo>
                  <a:cubicBezTo>
                    <a:pt x="68" y="170"/>
                    <a:pt x="68" y="170"/>
                    <a:pt x="67" y="170"/>
                  </a:cubicBezTo>
                  <a:close/>
                  <a:moveTo>
                    <a:pt x="68" y="145"/>
                  </a:moveTo>
                  <a:cubicBezTo>
                    <a:pt x="68" y="144"/>
                    <a:pt x="68" y="144"/>
                    <a:pt x="68" y="143"/>
                  </a:cubicBezTo>
                  <a:cubicBezTo>
                    <a:pt x="69" y="143"/>
                    <a:pt x="70" y="142"/>
                    <a:pt x="71" y="142"/>
                  </a:cubicBezTo>
                  <a:cubicBezTo>
                    <a:pt x="71" y="142"/>
                    <a:pt x="71" y="142"/>
                    <a:pt x="71" y="142"/>
                  </a:cubicBezTo>
                  <a:cubicBezTo>
                    <a:pt x="70" y="143"/>
                    <a:pt x="69" y="144"/>
                    <a:pt x="68" y="145"/>
                  </a:cubicBezTo>
                  <a:close/>
                  <a:moveTo>
                    <a:pt x="68" y="90"/>
                  </a:moveTo>
                  <a:cubicBezTo>
                    <a:pt x="71" y="88"/>
                    <a:pt x="74" y="85"/>
                    <a:pt x="77" y="83"/>
                  </a:cubicBezTo>
                  <a:cubicBezTo>
                    <a:pt x="74" y="86"/>
                    <a:pt x="72" y="90"/>
                    <a:pt x="69" y="94"/>
                  </a:cubicBezTo>
                  <a:cubicBezTo>
                    <a:pt x="69" y="93"/>
                    <a:pt x="68" y="92"/>
                    <a:pt x="68" y="90"/>
                  </a:cubicBezTo>
                  <a:close/>
                  <a:moveTo>
                    <a:pt x="83" y="77"/>
                  </a:moveTo>
                  <a:cubicBezTo>
                    <a:pt x="86" y="75"/>
                    <a:pt x="89" y="73"/>
                    <a:pt x="92" y="71"/>
                  </a:cubicBezTo>
                  <a:cubicBezTo>
                    <a:pt x="90" y="73"/>
                    <a:pt x="89" y="75"/>
                    <a:pt x="87" y="78"/>
                  </a:cubicBezTo>
                  <a:cubicBezTo>
                    <a:pt x="83" y="82"/>
                    <a:pt x="78" y="86"/>
                    <a:pt x="74" y="90"/>
                  </a:cubicBezTo>
                  <a:cubicBezTo>
                    <a:pt x="77" y="86"/>
                    <a:pt x="80" y="82"/>
                    <a:pt x="83" y="77"/>
                  </a:cubicBezTo>
                  <a:close/>
                  <a:moveTo>
                    <a:pt x="78" y="104"/>
                  </a:moveTo>
                  <a:cubicBezTo>
                    <a:pt x="81" y="101"/>
                    <a:pt x="84" y="98"/>
                    <a:pt x="87" y="95"/>
                  </a:cubicBezTo>
                  <a:cubicBezTo>
                    <a:pt x="85" y="100"/>
                    <a:pt x="82" y="104"/>
                    <a:pt x="79" y="108"/>
                  </a:cubicBezTo>
                  <a:cubicBezTo>
                    <a:pt x="78" y="109"/>
                    <a:pt x="76" y="110"/>
                    <a:pt x="75" y="111"/>
                  </a:cubicBezTo>
                  <a:cubicBezTo>
                    <a:pt x="76" y="109"/>
                    <a:pt x="77" y="107"/>
                    <a:pt x="78" y="105"/>
                  </a:cubicBezTo>
                  <a:cubicBezTo>
                    <a:pt x="78" y="104"/>
                    <a:pt x="78" y="104"/>
                    <a:pt x="78" y="104"/>
                  </a:cubicBezTo>
                  <a:close/>
                  <a:moveTo>
                    <a:pt x="93" y="90"/>
                  </a:moveTo>
                  <a:cubicBezTo>
                    <a:pt x="97" y="87"/>
                    <a:pt x="100" y="84"/>
                    <a:pt x="103" y="80"/>
                  </a:cubicBezTo>
                  <a:cubicBezTo>
                    <a:pt x="104" y="80"/>
                    <a:pt x="104" y="80"/>
                    <a:pt x="104" y="80"/>
                  </a:cubicBezTo>
                  <a:cubicBezTo>
                    <a:pt x="99" y="86"/>
                    <a:pt x="93" y="93"/>
                    <a:pt x="87" y="99"/>
                  </a:cubicBezTo>
                  <a:cubicBezTo>
                    <a:pt x="87" y="100"/>
                    <a:pt x="86" y="101"/>
                    <a:pt x="85" y="102"/>
                  </a:cubicBezTo>
                  <a:cubicBezTo>
                    <a:pt x="88" y="98"/>
                    <a:pt x="90" y="94"/>
                    <a:pt x="93" y="90"/>
                  </a:cubicBezTo>
                  <a:close/>
                  <a:moveTo>
                    <a:pt x="101" y="79"/>
                  </a:moveTo>
                  <a:cubicBezTo>
                    <a:pt x="102" y="78"/>
                    <a:pt x="102" y="77"/>
                    <a:pt x="103" y="77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103" y="77"/>
                    <a:pt x="103" y="77"/>
                    <a:pt x="104" y="77"/>
                  </a:cubicBezTo>
                  <a:cubicBezTo>
                    <a:pt x="103" y="78"/>
                    <a:pt x="102" y="78"/>
                    <a:pt x="101" y="79"/>
                  </a:cubicBezTo>
                  <a:close/>
                  <a:moveTo>
                    <a:pt x="102" y="68"/>
                  </a:moveTo>
                  <a:cubicBezTo>
                    <a:pt x="103" y="67"/>
                    <a:pt x="103" y="65"/>
                    <a:pt x="104" y="64"/>
                  </a:cubicBezTo>
                  <a:cubicBezTo>
                    <a:pt x="108" y="61"/>
                    <a:pt x="112" y="57"/>
                    <a:pt x="116" y="54"/>
                  </a:cubicBezTo>
                  <a:cubicBezTo>
                    <a:pt x="116" y="54"/>
                    <a:pt x="116" y="55"/>
                    <a:pt x="116" y="55"/>
                  </a:cubicBezTo>
                  <a:cubicBezTo>
                    <a:pt x="116" y="55"/>
                    <a:pt x="115" y="55"/>
                    <a:pt x="115" y="55"/>
                  </a:cubicBezTo>
                  <a:cubicBezTo>
                    <a:pt x="111" y="59"/>
                    <a:pt x="106" y="63"/>
                    <a:pt x="102" y="68"/>
                  </a:cubicBezTo>
                  <a:close/>
                  <a:moveTo>
                    <a:pt x="106" y="60"/>
                  </a:moveTo>
                  <a:cubicBezTo>
                    <a:pt x="106" y="60"/>
                    <a:pt x="106" y="60"/>
                    <a:pt x="106" y="60"/>
                  </a:cubicBezTo>
                  <a:cubicBezTo>
                    <a:pt x="107" y="59"/>
                    <a:pt x="108" y="58"/>
                    <a:pt x="110" y="57"/>
                  </a:cubicBezTo>
                  <a:cubicBezTo>
                    <a:pt x="108" y="58"/>
                    <a:pt x="107" y="59"/>
                    <a:pt x="106" y="60"/>
                  </a:cubicBezTo>
                  <a:close/>
                  <a:moveTo>
                    <a:pt x="107" y="57"/>
                  </a:moveTo>
                  <a:cubicBezTo>
                    <a:pt x="107" y="57"/>
                    <a:pt x="107" y="56"/>
                    <a:pt x="108" y="56"/>
                  </a:cubicBezTo>
                  <a:cubicBezTo>
                    <a:pt x="108" y="56"/>
                    <a:pt x="108" y="56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9" y="54"/>
                    <a:pt x="110" y="54"/>
                    <a:pt x="112" y="54"/>
                  </a:cubicBezTo>
                  <a:cubicBezTo>
                    <a:pt x="110" y="55"/>
                    <a:pt x="109" y="56"/>
                    <a:pt x="107" y="57"/>
                  </a:cubicBezTo>
                  <a:close/>
                  <a:moveTo>
                    <a:pt x="101" y="53"/>
                  </a:moveTo>
                  <a:cubicBezTo>
                    <a:pt x="97" y="56"/>
                    <a:pt x="92" y="59"/>
                    <a:pt x="88" y="62"/>
                  </a:cubicBezTo>
                  <a:cubicBezTo>
                    <a:pt x="88" y="62"/>
                    <a:pt x="88" y="61"/>
                    <a:pt x="88" y="61"/>
                  </a:cubicBezTo>
                  <a:cubicBezTo>
                    <a:pt x="93" y="57"/>
                    <a:pt x="98" y="53"/>
                    <a:pt x="103" y="49"/>
                  </a:cubicBezTo>
                  <a:cubicBezTo>
                    <a:pt x="102" y="50"/>
                    <a:pt x="102" y="52"/>
                    <a:pt x="101" y="53"/>
                  </a:cubicBezTo>
                  <a:close/>
                  <a:moveTo>
                    <a:pt x="90" y="57"/>
                  </a:moveTo>
                  <a:cubicBezTo>
                    <a:pt x="90" y="57"/>
                    <a:pt x="90" y="56"/>
                    <a:pt x="90" y="56"/>
                  </a:cubicBezTo>
                  <a:cubicBezTo>
                    <a:pt x="94" y="52"/>
                    <a:pt x="99" y="49"/>
                    <a:pt x="104" y="46"/>
                  </a:cubicBezTo>
                  <a:cubicBezTo>
                    <a:pt x="104" y="46"/>
                    <a:pt x="104" y="46"/>
                    <a:pt x="104" y="46"/>
                  </a:cubicBezTo>
                  <a:cubicBezTo>
                    <a:pt x="99" y="50"/>
                    <a:pt x="95" y="53"/>
                    <a:pt x="90" y="57"/>
                  </a:cubicBezTo>
                  <a:close/>
                  <a:moveTo>
                    <a:pt x="76" y="54"/>
                  </a:moveTo>
                  <a:cubicBezTo>
                    <a:pt x="73" y="56"/>
                    <a:pt x="70" y="59"/>
                    <a:pt x="67" y="62"/>
                  </a:cubicBezTo>
                  <a:cubicBezTo>
                    <a:pt x="70" y="59"/>
                    <a:pt x="72" y="56"/>
                    <a:pt x="75" y="53"/>
                  </a:cubicBezTo>
                  <a:cubicBezTo>
                    <a:pt x="75" y="53"/>
                    <a:pt x="76" y="53"/>
                    <a:pt x="76" y="53"/>
                  </a:cubicBezTo>
                  <a:cubicBezTo>
                    <a:pt x="76" y="53"/>
                    <a:pt x="76" y="53"/>
                    <a:pt x="76" y="54"/>
                  </a:cubicBezTo>
                  <a:close/>
                  <a:moveTo>
                    <a:pt x="61" y="63"/>
                  </a:moveTo>
                  <a:cubicBezTo>
                    <a:pt x="60" y="63"/>
                    <a:pt x="59" y="64"/>
                    <a:pt x="58" y="65"/>
                  </a:cubicBezTo>
                  <a:cubicBezTo>
                    <a:pt x="58" y="65"/>
                    <a:pt x="58" y="65"/>
                    <a:pt x="58" y="64"/>
                  </a:cubicBezTo>
                  <a:cubicBezTo>
                    <a:pt x="62" y="60"/>
                    <a:pt x="66" y="56"/>
                    <a:pt x="69" y="52"/>
                  </a:cubicBezTo>
                  <a:cubicBezTo>
                    <a:pt x="72" y="50"/>
                    <a:pt x="74" y="48"/>
                    <a:pt x="77" y="46"/>
                  </a:cubicBezTo>
                  <a:cubicBezTo>
                    <a:pt x="72" y="52"/>
                    <a:pt x="66" y="58"/>
                    <a:pt x="61" y="63"/>
                  </a:cubicBezTo>
                  <a:close/>
                  <a:moveTo>
                    <a:pt x="61" y="57"/>
                  </a:moveTo>
                  <a:cubicBezTo>
                    <a:pt x="60" y="58"/>
                    <a:pt x="59" y="59"/>
                    <a:pt x="58" y="60"/>
                  </a:cubicBezTo>
                  <a:cubicBezTo>
                    <a:pt x="58" y="60"/>
                    <a:pt x="58" y="60"/>
                    <a:pt x="58" y="59"/>
                  </a:cubicBezTo>
                  <a:cubicBezTo>
                    <a:pt x="58" y="59"/>
                    <a:pt x="58" y="59"/>
                    <a:pt x="58" y="59"/>
                  </a:cubicBezTo>
                  <a:cubicBezTo>
                    <a:pt x="59" y="58"/>
                    <a:pt x="61" y="57"/>
                    <a:pt x="62" y="57"/>
                  </a:cubicBezTo>
                  <a:lnTo>
                    <a:pt x="61" y="57"/>
                  </a:lnTo>
                  <a:close/>
                  <a:moveTo>
                    <a:pt x="57" y="61"/>
                  </a:moveTo>
                  <a:cubicBezTo>
                    <a:pt x="55" y="63"/>
                    <a:pt x="53" y="64"/>
                    <a:pt x="51" y="66"/>
                  </a:cubicBezTo>
                  <a:cubicBezTo>
                    <a:pt x="53" y="64"/>
                    <a:pt x="55" y="62"/>
                    <a:pt x="56" y="61"/>
                  </a:cubicBezTo>
                  <a:cubicBezTo>
                    <a:pt x="56" y="61"/>
                    <a:pt x="56" y="61"/>
                    <a:pt x="57" y="61"/>
                  </a:cubicBezTo>
                  <a:close/>
                  <a:moveTo>
                    <a:pt x="53" y="66"/>
                  </a:moveTo>
                  <a:cubicBezTo>
                    <a:pt x="50" y="70"/>
                    <a:pt x="47" y="73"/>
                    <a:pt x="44" y="76"/>
                  </a:cubicBezTo>
                  <a:cubicBezTo>
                    <a:pt x="45" y="75"/>
                    <a:pt x="45" y="74"/>
                    <a:pt x="46" y="73"/>
                  </a:cubicBezTo>
                  <a:cubicBezTo>
                    <a:pt x="48" y="71"/>
                    <a:pt x="51" y="68"/>
                    <a:pt x="53" y="66"/>
                  </a:cubicBezTo>
                  <a:close/>
                  <a:moveTo>
                    <a:pt x="50" y="74"/>
                  </a:moveTo>
                  <a:cubicBezTo>
                    <a:pt x="53" y="73"/>
                    <a:pt x="55" y="71"/>
                    <a:pt x="57" y="69"/>
                  </a:cubicBezTo>
                  <a:cubicBezTo>
                    <a:pt x="57" y="70"/>
                    <a:pt x="56" y="71"/>
                    <a:pt x="56" y="72"/>
                  </a:cubicBezTo>
                  <a:cubicBezTo>
                    <a:pt x="51" y="76"/>
                    <a:pt x="46" y="81"/>
                    <a:pt x="41" y="85"/>
                  </a:cubicBezTo>
                  <a:cubicBezTo>
                    <a:pt x="41" y="85"/>
                    <a:pt x="41" y="84"/>
                    <a:pt x="41" y="84"/>
                  </a:cubicBezTo>
                  <a:cubicBezTo>
                    <a:pt x="44" y="80"/>
                    <a:pt x="47" y="77"/>
                    <a:pt x="50" y="74"/>
                  </a:cubicBezTo>
                  <a:close/>
                  <a:moveTo>
                    <a:pt x="56" y="74"/>
                  </a:moveTo>
                  <a:cubicBezTo>
                    <a:pt x="56" y="75"/>
                    <a:pt x="56" y="75"/>
                    <a:pt x="56" y="76"/>
                  </a:cubicBezTo>
                  <a:cubicBezTo>
                    <a:pt x="55" y="76"/>
                    <a:pt x="55" y="77"/>
                    <a:pt x="54" y="78"/>
                  </a:cubicBezTo>
                  <a:cubicBezTo>
                    <a:pt x="52" y="80"/>
                    <a:pt x="50" y="83"/>
                    <a:pt x="48" y="85"/>
                  </a:cubicBezTo>
                  <a:cubicBezTo>
                    <a:pt x="45" y="88"/>
                    <a:pt x="42" y="90"/>
                    <a:pt x="39" y="92"/>
                  </a:cubicBezTo>
                  <a:cubicBezTo>
                    <a:pt x="40" y="91"/>
                    <a:pt x="40" y="89"/>
                    <a:pt x="40" y="88"/>
                  </a:cubicBezTo>
                  <a:cubicBezTo>
                    <a:pt x="45" y="84"/>
                    <a:pt x="51" y="79"/>
                    <a:pt x="56" y="74"/>
                  </a:cubicBezTo>
                  <a:close/>
                  <a:moveTo>
                    <a:pt x="49" y="100"/>
                  </a:moveTo>
                  <a:cubicBezTo>
                    <a:pt x="49" y="101"/>
                    <a:pt x="49" y="101"/>
                    <a:pt x="49" y="101"/>
                  </a:cubicBezTo>
                  <a:cubicBezTo>
                    <a:pt x="48" y="103"/>
                    <a:pt x="47" y="105"/>
                    <a:pt x="46" y="107"/>
                  </a:cubicBezTo>
                  <a:cubicBezTo>
                    <a:pt x="46" y="107"/>
                    <a:pt x="46" y="106"/>
                    <a:pt x="46" y="106"/>
                  </a:cubicBezTo>
                  <a:cubicBezTo>
                    <a:pt x="47" y="104"/>
                    <a:pt x="48" y="103"/>
                    <a:pt x="49" y="101"/>
                  </a:cubicBezTo>
                  <a:cubicBezTo>
                    <a:pt x="49" y="101"/>
                    <a:pt x="49" y="101"/>
                    <a:pt x="49" y="100"/>
                  </a:cubicBezTo>
                  <a:close/>
                  <a:moveTo>
                    <a:pt x="45" y="101"/>
                  </a:moveTo>
                  <a:cubicBezTo>
                    <a:pt x="45" y="102"/>
                    <a:pt x="45" y="102"/>
                    <a:pt x="44" y="102"/>
                  </a:cubicBezTo>
                  <a:cubicBezTo>
                    <a:pt x="44" y="102"/>
                    <a:pt x="44" y="102"/>
                    <a:pt x="44" y="102"/>
                  </a:cubicBezTo>
                  <a:cubicBezTo>
                    <a:pt x="45" y="101"/>
                    <a:pt x="46" y="100"/>
                    <a:pt x="47" y="99"/>
                  </a:cubicBezTo>
                  <a:cubicBezTo>
                    <a:pt x="46" y="100"/>
                    <a:pt x="46" y="101"/>
                    <a:pt x="45" y="101"/>
                  </a:cubicBezTo>
                  <a:close/>
                  <a:moveTo>
                    <a:pt x="46" y="112"/>
                  </a:moveTo>
                  <a:cubicBezTo>
                    <a:pt x="46" y="113"/>
                    <a:pt x="46" y="113"/>
                    <a:pt x="47" y="114"/>
                  </a:cubicBezTo>
                  <a:cubicBezTo>
                    <a:pt x="47" y="114"/>
                    <a:pt x="46" y="115"/>
                    <a:pt x="46" y="115"/>
                  </a:cubicBezTo>
                  <a:cubicBezTo>
                    <a:pt x="46" y="114"/>
                    <a:pt x="45" y="113"/>
                    <a:pt x="45" y="112"/>
                  </a:cubicBezTo>
                  <a:cubicBezTo>
                    <a:pt x="45" y="112"/>
                    <a:pt x="46" y="112"/>
                    <a:pt x="46" y="112"/>
                  </a:cubicBezTo>
                  <a:close/>
                  <a:moveTo>
                    <a:pt x="46" y="135"/>
                  </a:moveTo>
                  <a:cubicBezTo>
                    <a:pt x="46" y="136"/>
                    <a:pt x="46" y="137"/>
                    <a:pt x="47" y="138"/>
                  </a:cubicBezTo>
                  <a:cubicBezTo>
                    <a:pt x="47" y="139"/>
                    <a:pt x="48" y="140"/>
                    <a:pt x="48" y="141"/>
                  </a:cubicBezTo>
                  <a:cubicBezTo>
                    <a:pt x="47" y="143"/>
                    <a:pt x="47" y="144"/>
                    <a:pt x="46" y="145"/>
                  </a:cubicBezTo>
                  <a:cubicBezTo>
                    <a:pt x="45" y="143"/>
                    <a:pt x="45" y="140"/>
                    <a:pt x="44" y="138"/>
                  </a:cubicBezTo>
                  <a:cubicBezTo>
                    <a:pt x="45" y="137"/>
                    <a:pt x="45" y="136"/>
                    <a:pt x="46" y="135"/>
                  </a:cubicBezTo>
                  <a:close/>
                  <a:moveTo>
                    <a:pt x="50" y="146"/>
                  </a:moveTo>
                  <a:cubicBezTo>
                    <a:pt x="50" y="147"/>
                    <a:pt x="50" y="148"/>
                    <a:pt x="50" y="148"/>
                  </a:cubicBezTo>
                  <a:cubicBezTo>
                    <a:pt x="49" y="149"/>
                    <a:pt x="48" y="150"/>
                    <a:pt x="47" y="150"/>
                  </a:cubicBezTo>
                  <a:cubicBezTo>
                    <a:pt x="47" y="150"/>
                    <a:pt x="47" y="150"/>
                    <a:pt x="47" y="150"/>
                  </a:cubicBezTo>
                  <a:cubicBezTo>
                    <a:pt x="48" y="149"/>
                    <a:pt x="49" y="148"/>
                    <a:pt x="50" y="146"/>
                  </a:cubicBezTo>
                  <a:close/>
                  <a:moveTo>
                    <a:pt x="51" y="150"/>
                  </a:moveTo>
                  <a:cubicBezTo>
                    <a:pt x="51" y="150"/>
                    <a:pt x="51" y="151"/>
                    <a:pt x="51" y="151"/>
                  </a:cubicBezTo>
                  <a:cubicBezTo>
                    <a:pt x="50" y="152"/>
                    <a:pt x="49" y="154"/>
                    <a:pt x="49" y="155"/>
                  </a:cubicBezTo>
                  <a:cubicBezTo>
                    <a:pt x="48" y="154"/>
                    <a:pt x="48" y="153"/>
                    <a:pt x="48" y="152"/>
                  </a:cubicBezTo>
                  <a:cubicBezTo>
                    <a:pt x="49" y="151"/>
                    <a:pt x="50" y="151"/>
                    <a:pt x="51" y="150"/>
                  </a:cubicBezTo>
                  <a:close/>
                  <a:moveTo>
                    <a:pt x="50" y="157"/>
                  </a:moveTo>
                  <a:cubicBezTo>
                    <a:pt x="50" y="156"/>
                    <a:pt x="51" y="155"/>
                    <a:pt x="52" y="154"/>
                  </a:cubicBezTo>
                  <a:cubicBezTo>
                    <a:pt x="52" y="155"/>
                    <a:pt x="52" y="156"/>
                    <a:pt x="52" y="156"/>
                  </a:cubicBezTo>
                  <a:cubicBezTo>
                    <a:pt x="51" y="157"/>
                    <a:pt x="51" y="159"/>
                    <a:pt x="50" y="160"/>
                  </a:cubicBezTo>
                  <a:cubicBezTo>
                    <a:pt x="50" y="159"/>
                    <a:pt x="49" y="158"/>
                    <a:pt x="49" y="158"/>
                  </a:cubicBezTo>
                  <a:cubicBezTo>
                    <a:pt x="49" y="158"/>
                    <a:pt x="50" y="157"/>
                    <a:pt x="50" y="157"/>
                  </a:cubicBezTo>
                  <a:close/>
                  <a:moveTo>
                    <a:pt x="51" y="161"/>
                  </a:moveTo>
                  <a:cubicBezTo>
                    <a:pt x="52" y="161"/>
                    <a:pt x="52" y="160"/>
                    <a:pt x="53" y="159"/>
                  </a:cubicBezTo>
                  <a:cubicBezTo>
                    <a:pt x="53" y="160"/>
                    <a:pt x="53" y="160"/>
                    <a:pt x="53" y="160"/>
                  </a:cubicBezTo>
                  <a:cubicBezTo>
                    <a:pt x="53" y="161"/>
                    <a:pt x="52" y="162"/>
                    <a:pt x="52" y="163"/>
                  </a:cubicBezTo>
                  <a:cubicBezTo>
                    <a:pt x="52" y="163"/>
                    <a:pt x="52" y="163"/>
                    <a:pt x="51" y="163"/>
                  </a:cubicBezTo>
                  <a:cubicBezTo>
                    <a:pt x="51" y="163"/>
                    <a:pt x="51" y="162"/>
                    <a:pt x="50" y="161"/>
                  </a:cubicBezTo>
                  <a:cubicBezTo>
                    <a:pt x="51" y="162"/>
                    <a:pt x="51" y="161"/>
                    <a:pt x="51" y="161"/>
                  </a:cubicBezTo>
                  <a:close/>
                  <a:moveTo>
                    <a:pt x="53" y="165"/>
                  </a:moveTo>
                  <a:cubicBezTo>
                    <a:pt x="54" y="165"/>
                    <a:pt x="54" y="165"/>
                    <a:pt x="54" y="165"/>
                  </a:cubicBezTo>
                  <a:cubicBezTo>
                    <a:pt x="54" y="166"/>
                    <a:pt x="55" y="167"/>
                    <a:pt x="55" y="168"/>
                  </a:cubicBezTo>
                  <a:cubicBezTo>
                    <a:pt x="55" y="169"/>
                    <a:pt x="55" y="169"/>
                    <a:pt x="55" y="170"/>
                  </a:cubicBezTo>
                  <a:cubicBezTo>
                    <a:pt x="54" y="168"/>
                    <a:pt x="53" y="167"/>
                    <a:pt x="52" y="166"/>
                  </a:cubicBezTo>
                  <a:cubicBezTo>
                    <a:pt x="53" y="165"/>
                    <a:pt x="53" y="165"/>
                    <a:pt x="53" y="165"/>
                  </a:cubicBezTo>
                  <a:close/>
                  <a:moveTo>
                    <a:pt x="55" y="173"/>
                  </a:moveTo>
                  <a:cubicBezTo>
                    <a:pt x="55" y="173"/>
                    <a:pt x="54" y="174"/>
                    <a:pt x="54" y="174"/>
                  </a:cubicBezTo>
                  <a:cubicBezTo>
                    <a:pt x="54" y="172"/>
                    <a:pt x="53" y="171"/>
                    <a:pt x="53" y="169"/>
                  </a:cubicBezTo>
                  <a:cubicBezTo>
                    <a:pt x="53" y="170"/>
                    <a:pt x="54" y="172"/>
                    <a:pt x="55" y="173"/>
                  </a:cubicBezTo>
                  <a:close/>
                  <a:moveTo>
                    <a:pt x="56" y="175"/>
                  </a:moveTo>
                  <a:cubicBezTo>
                    <a:pt x="56" y="175"/>
                    <a:pt x="56" y="175"/>
                    <a:pt x="56" y="175"/>
                  </a:cubicBezTo>
                  <a:cubicBezTo>
                    <a:pt x="56" y="175"/>
                    <a:pt x="56" y="176"/>
                    <a:pt x="55" y="177"/>
                  </a:cubicBezTo>
                  <a:cubicBezTo>
                    <a:pt x="55" y="177"/>
                    <a:pt x="55" y="177"/>
                    <a:pt x="55" y="177"/>
                  </a:cubicBezTo>
                  <a:cubicBezTo>
                    <a:pt x="55" y="176"/>
                    <a:pt x="55" y="176"/>
                    <a:pt x="55" y="176"/>
                  </a:cubicBezTo>
                  <a:cubicBezTo>
                    <a:pt x="55" y="176"/>
                    <a:pt x="56" y="175"/>
                    <a:pt x="56" y="175"/>
                  </a:cubicBezTo>
                  <a:close/>
                  <a:moveTo>
                    <a:pt x="58" y="179"/>
                  </a:moveTo>
                  <a:cubicBezTo>
                    <a:pt x="58" y="180"/>
                    <a:pt x="58" y="181"/>
                    <a:pt x="58" y="182"/>
                  </a:cubicBezTo>
                  <a:cubicBezTo>
                    <a:pt x="58" y="181"/>
                    <a:pt x="57" y="181"/>
                    <a:pt x="57" y="180"/>
                  </a:cubicBezTo>
                  <a:cubicBezTo>
                    <a:pt x="56" y="180"/>
                    <a:pt x="56" y="180"/>
                    <a:pt x="56" y="179"/>
                  </a:cubicBezTo>
                  <a:cubicBezTo>
                    <a:pt x="57" y="179"/>
                    <a:pt x="57" y="179"/>
                    <a:pt x="58" y="179"/>
                  </a:cubicBezTo>
                  <a:close/>
                  <a:moveTo>
                    <a:pt x="59" y="184"/>
                  </a:moveTo>
                  <a:cubicBezTo>
                    <a:pt x="59" y="185"/>
                    <a:pt x="59" y="185"/>
                    <a:pt x="59" y="186"/>
                  </a:cubicBezTo>
                  <a:cubicBezTo>
                    <a:pt x="59" y="186"/>
                    <a:pt x="59" y="186"/>
                    <a:pt x="59" y="186"/>
                  </a:cubicBezTo>
                  <a:cubicBezTo>
                    <a:pt x="59" y="185"/>
                    <a:pt x="58" y="184"/>
                    <a:pt x="58" y="183"/>
                  </a:cubicBezTo>
                  <a:cubicBezTo>
                    <a:pt x="58" y="183"/>
                    <a:pt x="58" y="183"/>
                    <a:pt x="59" y="184"/>
                  </a:cubicBezTo>
                  <a:close/>
                  <a:moveTo>
                    <a:pt x="59" y="138"/>
                  </a:moveTo>
                  <a:cubicBezTo>
                    <a:pt x="58" y="137"/>
                    <a:pt x="58" y="136"/>
                    <a:pt x="58" y="135"/>
                  </a:cubicBezTo>
                  <a:cubicBezTo>
                    <a:pt x="58" y="135"/>
                    <a:pt x="59" y="134"/>
                    <a:pt x="59" y="133"/>
                  </a:cubicBezTo>
                  <a:cubicBezTo>
                    <a:pt x="59" y="134"/>
                    <a:pt x="59" y="136"/>
                    <a:pt x="59" y="137"/>
                  </a:cubicBezTo>
                  <a:cubicBezTo>
                    <a:pt x="59" y="137"/>
                    <a:pt x="59" y="137"/>
                    <a:pt x="59" y="138"/>
                  </a:cubicBezTo>
                  <a:close/>
                  <a:moveTo>
                    <a:pt x="58" y="120"/>
                  </a:moveTo>
                  <a:cubicBezTo>
                    <a:pt x="58" y="119"/>
                    <a:pt x="59" y="119"/>
                    <a:pt x="59" y="119"/>
                  </a:cubicBezTo>
                  <a:cubicBezTo>
                    <a:pt x="59" y="120"/>
                    <a:pt x="59" y="121"/>
                    <a:pt x="59" y="123"/>
                  </a:cubicBezTo>
                  <a:cubicBezTo>
                    <a:pt x="59" y="122"/>
                    <a:pt x="58" y="121"/>
                    <a:pt x="58" y="120"/>
                  </a:cubicBezTo>
                  <a:close/>
                  <a:moveTo>
                    <a:pt x="59" y="92"/>
                  </a:moveTo>
                  <a:cubicBezTo>
                    <a:pt x="59" y="93"/>
                    <a:pt x="59" y="93"/>
                    <a:pt x="59" y="93"/>
                  </a:cubicBezTo>
                  <a:cubicBezTo>
                    <a:pt x="58" y="94"/>
                    <a:pt x="58" y="95"/>
                    <a:pt x="57" y="96"/>
                  </a:cubicBezTo>
                  <a:cubicBezTo>
                    <a:pt x="57" y="95"/>
                    <a:pt x="57" y="95"/>
                    <a:pt x="56" y="94"/>
                  </a:cubicBezTo>
                  <a:cubicBezTo>
                    <a:pt x="59" y="91"/>
                    <a:pt x="62" y="89"/>
                    <a:pt x="65" y="86"/>
                  </a:cubicBezTo>
                  <a:cubicBezTo>
                    <a:pt x="65" y="86"/>
                    <a:pt x="65" y="86"/>
                    <a:pt x="65" y="86"/>
                  </a:cubicBezTo>
                  <a:cubicBezTo>
                    <a:pt x="65" y="87"/>
                    <a:pt x="65" y="87"/>
                    <a:pt x="65" y="88"/>
                  </a:cubicBezTo>
                  <a:cubicBezTo>
                    <a:pt x="64" y="89"/>
                    <a:pt x="63" y="90"/>
                    <a:pt x="62" y="90"/>
                  </a:cubicBezTo>
                  <a:cubicBezTo>
                    <a:pt x="62" y="90"/>
                    <a:pt x="61" y="90"/>
                    <a:pt x="61" y="91"/>
                  </a:cubicBezTo>
                  <a:cubicBezTo>
                    <a:pt x="61" y="91"/>
                    <a:pt x="61" y="91"/>
                    <a:pt x="61" y="92"/>
                  </a:cubicBezTo>
                  <a:cubicBezTo>
                    <a:pt x="60" y="91"/>
                    <a:pt x="59" y="91"/>
                    <a:pt x="59" y="92"/>
                  </a:cubicBezTo>
                  <a:close/>
                  <a:moveTo>
                    <a:pt x="61" y="125"/>
                  </a:moveTo>
                  <a:cubicBezTo>
                    <a:pt x="62" y="125"/>
                    <a:pt x="62" y="126"/>
                    <a:pt x="62" y="126"/>
                  </a:cubicBezTo>
                  <a:cubicBezTo>
                    <a:pt x="61" y="126"/>
                    <a:pt x="61" y="126"/>
                    <a:pt x="61" y="127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6"/>
                    <a:pt x="61" y="125"/>
                    <a:pt x="61" y="125"/>
                  </a:cubicBezTo>
                  <a:close/>
                  <a:moveTo>
                    <a:pt x="62" y="173"/>
                  </a:moveTo>
                  <a:cubicBezTo>
                    <a:pt x="62" y="174"/>
                    <a:pt x="61" y="174"/>
                    <a:pt x="61" y="174"/>
                  </a:cubicBezTo>
                  <a:cubicBezTo>
                    <a:pt x="61" y="173"/>
                    <a:pt x="61" y="172"/>
                    <a:pt x="61" y="171"/>
                  </a:cubicBezTo>
                  <a:cubicBezTo>
                    <a:pt x="61" y="172"/>
                    <a:pt x="62" y="173"/>
                    <a:pt x="62" y="173"/>
                  </a:cubicBezTo>
                  <a:close/>
                  <a:moveTo>
                    <a:pt x="61" y="179"/>
                  </a:moveTo>
                  <a:cubicBezTo>
                    <a:pt x="61" y="178"/>
                    <a:pt x="61" y="178"/>
                    <a:pt x="61" y="177"/>
                  </a:cubicBezTo>
                  <a:cubicBezTo>
                    <a:pt x="62" y="177"/>
                    <a:pt x="62" y="177"/>
                    <a:pt x="63" y="176"/>
                  </a:cubicBezTo>
                  <a:cubicBezTo>
                    <a:pt x="63" y="177"/>
                    <a:pt x="63" y="177"/>
                    <a:pt x="63" y="177"/>
                  </a:cubicBezTo>
                  <a:cubicBezTo>
                    <a:pt x="63" y="177"/>
                    <a:pt x="64" y="178"/>
                    <a:pt x="64" y="178"/>
                  </a:cubicBezTo>
                  <a:cubicBezTo>
                    <a:pt x="64" y="179"/>
                    <a:pt x="64" y="180"/>
                    <a:pt x="65" y="181"/>
                  </a:cubicBezTo>
                  <a:cubicBezTo>
                    <a:pt x="65" y="181"/>
                    <a:pt x="66" y="181"/>
                    <a:pt x="66" y="181"/>
                  </a:cubicBezTo>
                  <a:cubicBezTo>
                    <a:pt x="66" y="181"/>
                    <a:pt x="66" y="181"/>
                    <a:pt x="66" y="181"/>
                  </a:cubicBezTo>
                  <a:cubicBezTo>
                    <a:pt x="66" y="182"/>
                    <a:pt x="66" y="182"/>
                    <a:pt x="65" y="183"/>
                  </a:cubicBezTo>
                  <a:cubicBezTo>
                    <a:pt x="65" y="183"/>
                    <a:pt x="65" y="183"/>
                    <a:pt x="65" y="183"/>
                  </a:cubicBezTo>
                  <a:cubicBezTo>
                    <a:pt x="64" y="184"/>
                    <a:pt x="63" y="185"/>
                    <a:pt x="63" y="186"/>
                  </a:cubicBezTo>
                  <a:cubicBezTo>
                    <a:pt x="62" y="186"/>
                    <a:pt x="62" y="185"/>
                    <a:pt x="61" y="185"/>
                  </a:cubicBezTo>
                  <a:cubicBezTo>
                    <a:pt x="61" y="183"/>
                    <a:pt x="61" y="181"/>
                    <a:pt x="61" y="179"/>
                  </a:cubicBezTo>
                  <a:cubicBezTo>
                    <a:pt x="61" y="179"/>
                    <a:pt x="61" y="179"/>
                    <a:pt x="61" y="179"/>
                  </a:cubicBezTo>
                  <a:close/>
                  <a:moveTo>
                    <a:pt x="62" y="189"/>
                  </a:moveTo>
                  <a:cubicBezTo>
                    <a:pt x="63" y="190"/>
                    <a:pt x="63" y="190"/>
                    <a:pt x="64" y="191"/>
                  </a:cubicBezTo>
                  <a:cubicBezTo>
                    <a:pt x="63" y="191"/>
                    <a:pt x="63" y="191"/>
                    <a:pt x="62" y="191"/>
                  </a:cubicBezTo>
                  <a:cubicBezTo>
                    <a:pt x="62" y="191"/>
                    <a:pt x="62" y="191"/>
                    <a:pt x="61" y="190"/>
                  </a:cubicBezTo>
                  <a:cubicBezTo>
                    <a:pt x="62" y="190"/>
                    <a:pt x="62" y="190"/>
                    <a:pt x="62" y="189"/>
                  </a:cubicBezTo>
                  <a:close/>
                  <a:moveTo>
                    <a:pt x="64" y="187"/>
                  </a:moveTo>
                  <a:cubicBezTo>
                    <a:pt x="65" y="186"/>
                    <a:pt x="65" y="185"/>
                    <a:pt x="66" y="184"/>
                  </a:cubicBezTo>
                  <a:cubicBezTo>
                    <a:pt x="67" y="185"/>
                    <a:pt x="68" y="186"/>
                    <a:pt x="70" y="187"/>
                  </a:cubicBezTo>
                  <a:cubicBezTo>
                    <a:pt x="68" y="188"/>
                    <a:pt x="67" y="189"/>
                    <a:pt x="66" y="189"/>
                  </a:cubicBezTo>
                  <a:cubicBezTo>
                    <a:pt x="65" y="189"/>
                    <a:pt x="64" y="188"/>
                    <a:pt x="64" y="187"/>
                  </a:cubicBezTo>
                  <a:close/>
                  <a:moveTo>
                    <a:pt x="67" y="183"/>
                  </a:moveTo>
                  <a:cubicBezTo>
                    <a:pt x="67" y="183"/>
                    <a:pt x="67" y="183"/>
                    <a:pt x="68" y="182"/>
                  </a:cubicBezTo>
                  <a:cubicBezTo>
                    <a:pt x="68" y="183"/>
                    <a:pt x="69" y="184"/>
                    <a:pt x="69" y="184"/>
                  </a:cubicBezTo>
                  <a:cubicBezTo>
                    <a:pt x="68" y="184"/>
                    <a:pt x="68" y="183"/>
                    <a:pt x="67" y="183"/>
                  </a:cubicBezTo>
                  <a:close/>
                  <a:moveTo>
                    <a:pt x="70" y="178"/>
                  </a:moveTo>
                  <a:cubicBezTo>
                    <a:pt x="69" y="178"/>
                    <a:pt x="69" y="178"/>
                    <a:pt x="69" y="178"/>
                  </a:cubicBezTo>
                  <a:cubicBezTo>
                    <a:pt x="69" y="178"/>
                    <a:pt x="68" y="178"/>
                    <a:pt x="68" y="178"/>
                  </a:cubicBezTo>
                  <a:cubicBezTo>
                    <a:pt x="68" y="177"/>
                    <a:pt x="68" y="176"/>
                    <a:pt x="68" y="175"/>
                  </a:cubicBezTo>
                  <a:cubicBezTo>
                    <a:pt x="69" y="176"/>
                    <a:pt x="69" y="177"/>
                    <a:pt x="70" y="178"/>
                  </a:cubicBezTo>
                  <a:close/>
                  <a:moveTo>
                    <a:pt x="69" y="174"/>
                  </a:moveTo>
                  <a:cubicBezTo>
                    <a:pt x="70" y="174"/>
                    <a:pt x="70" y="174"/>
                    <a:pt x="71" y="173"/>
                  </a:cubicBezTo>
                  <a:cubicBezTo>
                    <a:pt x="71" y="174"/>
                    <a:pt x="71" y="174"/>
                    <a:pt x="71" y="174"/>
                  </a:cubicBezTo>
                  <a:cubicBezTo>
                    <a:pt x="71" y="174"/>
                    <a:pt x="70" y="175"/>
                    <a:pt x="70" y="175"/>
                  </a:cubicBezTo>
                  <a:cubicBezTo>
                    <a:pt x="70" y="175"/>
                    <a:pt x="70" y="174"/>
                    <a:pt x="69" y="174"/>
                  </a:cubicBezTo>
                  <a:close/>
                  <a:moveTo>
                    <a:pt x="70" y="149"/>
                  </a:moveTo>
                  <a:cubicBezTo>
                    <a:pt x="69" y="149"/>
                    <a:pt x="69" y="148"/>
                    <a:pt x="69" y="148"/>
                  </a:cubicBezTo>
                  <a:cubicBezTo>
                    <a:pt x="69" y="148"/>
                    <a:pt x="69" y="147"/>
                    <a:pt x="69" y="147"/>
                  </a:cubicBezTo>
                  <a:cubicBezTo>
                    <a:pt x="70" y="146"/>
                    <a:pt x="71" y="145"/>
                    <a:pt x="71" y="144"/>
                  </a:cubicBezTo>
                  <a:cubicBezTo>
                    <a:pt x="72" y="145"/>
                    <a:pt x="72" y="145"/>
                    <a:pt x="72" y="146"/>
                  </a:cubicBezTo>
                  <a:cubicBezTo>
                    <a:pt x="71" y="147"/>
                    <a:pt x="70" y="148"/>
                    <a:pt x="70" y="149"/>
                  </a:cubicBezTo>
                  <a:close/>
                  <a:moveTo>
                    <a:pt x="69" y="109"/>
                  </a:moveTo>
                  <a:cubicBezTo>
                    <a:pt x="69" y="109"/>
                    <a:pt x="69" y="108"/>
                    <a:pt x="69" y="107"/>
                  </a:cubicBezTo>
                  <a:cubicBezTo>
                    <a:pt x="69" y="106"/>
                    <a:pt x="70" y="106"/>
                    <a:pt x="71" y="105"/>
                  </a:cubicBezTo>
                  <a:cubicBezTo>
                    <a:pt x="71" y="106"/>
                    <a:pt x="71" y="106"/>
                    <a:pt x="71" y="107"/>
                  </a:cubicBezTo>
                  <a:cubicBezTo>
                    <a:pt x="71" y="108"/>
                    <a:pt x="70" y="109"/>
                    <a:pt x="69" y="109"/>
                  </a:cubicBezTo>
                  <a:close/>
                  <a:moveTo>
                    <a:pt x="71" y="98"/>
                  </a:moveTo>
                  <a:cubicBezTo>
                    <a:pt x="72" y="97"/>
                    <a:pt x="73" y="96"/>
                    <a:pt x="74" y="95"/>
                  </a:cubicBezTo>
                  <a:cubicBezTo>
                    <a:pt x="74" y="95"/>
                    <a:pt x="73" y="96"/>
                    <a:pt x="73" y="97"/>
                  </a:cubicBezTo>
                  <a:cubicBezTo>
                    <a:pt x="73" y="97"/>
                    <a:pt x="73" y="97"/>
                    <a:pt x="72" y="97"/>
                  </a:cubicBezTo>
                  <a:cubicBezTo>
                    <a:pt x="72" y="97"/>
                    <a:pt x="71" y="98"/>
                    <a:pt x="71" y="98"/>
                  </a:cubicBezTo>
                  <a:close/>
                  <a:moveTo>
                    <a:pt x="75" y="101"/>
                  </a:moveTo>
                  <a:cubicBezTo>
                    <a:pt x="75" y="102"/>
                    <a:pt x="74" y="104"/>
                    <a:pt x="74" y="105"/>
                  </a:cubicBezTo>
                  <a:cubicBezTo>
                    <a:pt x="73" y="106"/>
                    <a:pt x="73" y="106"/>
                    <a:pt x="73" y="106"/>
                  </a:cubicBezTo>
                  <a:cubicBezTo>
                    <a:pt x="73" y="105"/>
                    <a:pt x="72" y="104"/>
                    <a:pt x="72" y="104"/>
                  </a:cubicBezTo>
                  <a:cubicBezTo>
                    <a:pt x="73" y="103"/>
                    <a:pt x="74" y="102"/>
                    <a:pt x="75" y="101"/>
                  </a:cubicBezTo>
                  <a:close/>
                  <a:moveTo>
                    <a:pt x="75" y="119"/>
                  </a:moveTo>
                  <a:cubicBezTo>
                    <a:pt x="75" y="119"/>
                    <a:pt x="75" y="119"/>
                    <a:pt x="75" y="119"/>
                  </a:cubicBezTo>
                  <a:cubicBezTo>
                    <a:pt x="74" y="120"/>
                    <a:pt x="74" y="120"/>
                    <a:pt x="73" y="121"/>
                  </a:cubicBezTo>
                  <a:cubicBezTo>
                    <a:pt x="74" y="120"/>
                    <a:pt x="74" y="120"/>
                    <a:pt x="75" y="119"/>
                  </a:cubicBezTo>
                  <a:cubicBezTo>
                    <a:pt x="75" y="119"/>
                    <a:pt x="75" y="119"/>
                    <a:pt x="75" y="119"/>
                  </a:cubicBezTo>
                  <a:close/>
                  <a:moveTo>
                    <a:pt x="76" y="122"/>
                  </a:moveTo>
                  <a:cubicBezTo>
                    <a:pt x="75" y="123"/>
                    <a:pt x="75" y="123"/>
                    <a:pt x="74" y="124"/>
                  </a:cubicBezTo>
                  <a:cubicBezTo>
                    <a:pt x="74" y="124"/>
                    <a:pt x="74" y="124"/>
                    <a:pt x="74" y="124"/>
                  </a:cubicBezTo>
                  <a:cubicBezTo>
                    <a:pt x="74" y="124"/>
                    <a:pt x="74" y="123"/>
                    <a:pt x="74" y="123"/>
                  </a:cubicBezTo>
                  <a:cubicBezTo>
                    <a:pt x="74" y="123"/>
                    <a:pt x="75" y="122"/>
                    <a:pt x="76" y="122"/>
                  </a:cubicBezTo>
                  <a:close/>
                  <a:moveTo>
                    <a:pt x="76" y="124"/>
                  </a:moveTo>
                  <a:cubicBezTo>
                    <a:pt x="76" y="124"/>
                    <a:pt x="76" y="125"/>
                    <a:pt x="77" y="125"/>
                  </a:cubicBezTo>
                  <a:cubicBezTo>
                    <a:pt x="76" y="125"/>
                    <a:pt x="76" y="126"/>
                    <a:pt x="75" y="126"/>
                  </a:cubicBezTo>
                  <a:cubicBezTo>
                    <a:pt x="75" y="126"/>
                    <a:pt x="75" y="126"/>
                    <a:pt x="75" y="126"/>
                  </a:cubicBezTo>
                  <a:cubicBezTo>
                    <a:pt x="75" y="126"/>
                    <a:pt x="75" y="126"/>
                    <a:pt x="75" y="126"/>
                  </a:cubicBezTo>
                  <a:cubicBezTo>
                    <a:pt x="76" y="125"/>
                    <a:pt x="76" y="125"/>
                    <a:pt x="76" y="124"/>
                  </a:cubicBezTo>
                  <a:close/>
                  <a:moveTo>
                    <a:pt x="76" y="117"/>
                  </a:moveTo>
                  <a:cubicBezTo>
                    <a:pt x="76" y="117"/>
                    <a:pt x="76" y="117"/>
                    <a:pt x="76" y="117"/>
                  </a:cubicBezTo>
                  <a:cubicBezTo>
                    <a:pt x="79" y="114"/>
                    <a:pt x="82" y="111"/>
                    <a:pt x="86" y="109"/>
                  </a:cubicBezTo>
                  <a:cubicBezTo>
                    <a:pt x="83" y="112"/>
                    <a:pt x="81" y="115"/>
                    <a:pt x="79" y="118"/>
                  </a:cubicBezTo>
                  <a:cubicBezTo>
                    <a:pt x="78" y="118"/>
                    <a:pt x="77" y="118"/>
                    <a:pt x="77" y="119"/>
                  </a:cubicBezTo>
                  <a:cubicBezTo>
                    <a:pt x="76" y="118"/>
                    <a:pt x="76" y="118"/>
                    <a:pt x="76" y="117"/>
                  </a:cubicBezTo>
                  <a:close/>
                  <a:moveTo>
                    <a:pt x="79" y="120"/>
                  </a:moveTo>
                  <a:cubicBezTo>
                    <a:pt x="80" y="119"/>
                    <a:pt x="81" y="119"/>
                    <a:pt x="81" y="119"/>
                  </a:cubicBezTo>
                  <a:cubicBezTo>
                    <a:pt x="80" y="120"/>
                    <a:pt x="79" y="122"/>
                    <a:pt x="78" y="123"/>
                  </a:cubicBezTo>
                  <a:cubicBezTo>
                    <a:pt x="78" y="123"/>
                    <a:pt x="78" y="123"/>
                    <a:pt x="78" y="122"/>
                  </a:cubicBezTo>
                  <a:cubicBezTo>
                    <a:pt x="78" y="122"/>
                    <a:pt x="79" y="121"/>
                    <a:pt x="79" y="120"/>
                  </a:cubicBezTo>
                  <a:close/>
                  <a:moveTo>
                    <a:pt x="92" y="118"/>
                  </a:moveTo>
                  <a:cubicBezTo>
                    <a:pt x="91" y="119"/>
                    <a:pt x="90" y="120"/>
                    <a:pt x="90" y="120"/>
                  </a:cubicBezTo>
                  <a:cubicBezTo>
                    <a:pt x="87" y="124"/>
                    <a:pt x="85" y="127"/>
                    <a:pt x="83" y="130"/>
                  </a:cubicBezTo>
                  <a:cubicBezTo>
                    <a:pt x="83" y="130"/>
                    <a:pt x="83" y="130"/>
                    <a:pt x="83" y="130"/>
                  </a:cubicBezTo>
                  <a:cubicBezTo>
                    <a:pt x="82" y="130"/>
                    <a:pt x="81" y="129"/>
                    <a:pt x="80" y="129"/>
                  </a:cubicBezTo>
                  <a:cubicBezTo>
                    <a:pt x="84" y="125"/>
                    <a:pt x="88" y="122"/>
                    <a:pt x="92" y="118"/>
                  </a:cubicBezTo>
                  <a:close/>
                  <a:moveTo>
                    <a:pt x="81" y="131"/>
                  </a:moveTo>
                  <a:cubicBezTo>
                    <a:pt x="81" y="132"/>
                    <a:pt x="81" y="132"/>
                    <a:pt x="80" y="132"/>
                  </a:cubicBezTo>
                  <a:cubicBezTo>
                    <a:pt x="80" y="132"/>
                    <a:pt x="80" y="131"/>
                    <a:pt x="80" y="131"/>
                  </a:cubicBezTo>
                  <a:cubicBezTo>
                    <a:pt x="81" y="131"/>
                    <a:pt x="81" y="131"/>
                    <a:pt x="81" y="131"/>
                  </a:cubicBezTo>
                  <a:close/>
                  <a:moveTo>
                    <a:pt x="83" y="133"/>
                  </a:moveTo>
                  <a:cubicBezTo>
                    <a:pt x="84" y="133"/>
                    <a:pt x="84" y="133"/>
                    <a:pt x="84" y="133"/>
                  </a:cubicBezTo>
                  <a:cubicBezTo>
                    <a:pt x="85" y="133"/>
                    <a:pt x="85" y="133"/>
                    <a:pt x="86" y="133"/>
                  </a:cubicBezTo>
                  <a:cubicBezTo>
                    <a:pt x="85" y="135"/>
                    <a:pt x="84" y="136"/>
                    <a:pt x="84" y="137"/>
                  </a:cubicBezTo>
                  <a:cubicBezTo>
                    <a:pt x="83" y="138"/>
                    <a:pt x="82" y="138"/>
                    <a:pt x="82" y="139"/>
                  </a:cubicBezTo>
                  <a:cubicBezTo>
                    <a:pt x="82" y="138"/>
                    <a:pt x="82" y="137"/>
                    <a:pt x="81" y="136"/>
                  </a:cubicBezTo>
                  <a:cubicBezTo>
                    <a:pt x="82" y="135"/>
                    <a:pt x="83" y="134"/>
                    <a:pt x="83" y="133"/>
                  </a:cubicBezTo>
                  <a:close/>
                  <a:moveTo>
                    <a:pt x="90" y="135"/>
                  </a:moveTo>
                  <a:cubicBezTo>
                    <a:pt x="90" y="135"/>
                    <a:pt x="90" y="135"/>
                    <a:pt x="90" y="135"/>
                  </a:cubicBezTo>
                  <a:cubicBezTo>
                    <a:pt x="88" y="136"/>
                    <a:pt x="87" y="138"/>
                    <a:pt x="85" y="140"/>
                  </a:cubicBezTo>
                  <a:cubicBezTo>
                    <a:pt x="86" y="138"/>
                    <a:pt x="88" y="136"/>
                    <a:pt x="90" y="135"/>
                  </a:cubicBezTo>
                  <a:close/>
                  <a:moveTo>
                    <a:pt x="92" y="135"/>
                  </a:moveTo>
                  <a:cubicBezTo>
                    <a:pt x="92" y="136"/>
                    <a:pt x="93" y="136"/>
                    <a:pt x="93" y="136"/>
                  </a:cubicBezTo>
                  <a:cubicBezTo>
                    <a:pt x="93" y="136"/>
                    <a:pt x="93" y="137"/>
                    <a:pt x="93" y="137"/>
                  </a:cubicBezTo>
                  <a:cubicBezTo>
                    <a:pt x="91" y="138"/>
                    <a:pt x="88" y="140"/>
                    <a:pt x="86" y="141"/>
                  </a:cubicBezTo>
                  <a:cubicBezTo>
                    <a:pt x="88" y="139"/>
                    <a:pt x="90" y="137"/>
                    <a:pt x="92" y="135"/>
                  </a:cubicBezTo>
                  <a:close/>
                  <a:moveTo>
                    <a:pt x="89" y="145"/>
                  </a:moveTo>
                  <a:cubicBezTo>
                    <a:pt x="92" y="143"/>
                    <a:pt x="94" y="141"/>
                    <a:pt x="96" y="139"/>
                  </a:cubicBezTo>
                  <a:cubicBezTo>
                    <a:pt x="96" y="139"/>
                    <a:pt x="96" y="139"/>
                    <a:pt x="97" y="139"/>
                  </a:cubicBezTo>
                  <a:cubicBezTo>
                    <a:pt x="94" y="142"/>
                    <a:pt x="91" y="145"/>
                    <a:pt x="89" y="148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47"/>
                    <a:pt x="89" y="146"/>
                    <a:pt x="89" y="145"/>
                  </a:cubicBezTo>
                  <a:close/>
                  <a:moveTo>
                    <a:pt x="99" y="141"/>
                  </a:moveTo>
                  <a:cubicBezTo>
                    <a:pt x="98" y="142"/>
                    <a:pt x="97" y="144"/>
                    <a:pt x="95" y="145"/>
                  </a:cubicBezTo>
                  <a:cubicBezTo>
                    <a:pt x="95" y="145"/>
                    <a:pt x="95" y="145"/>
                    <a:pt x="95" y="145"/>
                  </a:cubicBezTo>
                  <a:cubicBezTo>
                    <a:pt x="96" y="144"/>
                    <a:pt x="98" y="142"/>
                    <a:pt x="99" y="141"/>
                  </a:cubicBezTo>
                  <a:close/>
                  <a:moveTo>
                    <a:pt x="102" y="143"/>
                  </a:moveTo>
                  <a:cubicBezTo>
                    <a:pt x="103" y="142"/>
                    <a:pt x="104" y="142"/>
                    <a:pt x="106" y="141"/>
                  </a:cubicBezTo>
                  <a:cubicBezTo>
                    <a:pt x="101" y="145"/>
                    <a:pt x="97" y="149"/>
                    <a:pt x="92" y="154"/>
                  </a:cubicBezTo>
                  <a:cubicBezTo>
                    <a:pt x="91" y="155"/>
                    <a:pt x="90" y="155"/>
                    <a:pt x="88" y="156"/>
                  </a:cubicBezTo>
                  <a:cubicBezTo>
                    <a:pt x="89" y="156"/>
                    <a:pt x="89" y="155"/>
                    <a:pt x="89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4" y="151"/>
                    <a:pt x="98" y="147"/>
                    <a:pt x="102" y="143"/>
                  </a:cubicBezTo>
                  <a:close/>
                  <a:moveTo>
                    <a:pt x="105" y="148"/>
                  </a:moveTo>
                  <a:cubicBezTo>
                    <a:pt x="105" y="148"/>
                    <a:pt x="105" y="148"/>
                    <a:pt x="105" y="149"/>
                  </a:cubicBezTo>
                  <a:cubicBezTo>
                    <a:pt x="104" y="149"/>
                    <a:pt x="104" y="149"/>
                    <a:pt x="104" y="149"/>
                  </a:cubicBezTo>
                  <a:cubicBezTo>
                    <a:pt x="102" y="150"/>
                    <a:pt x="100" y="151"/>
                    <a:pt x="98" y="152"/>
                  </a:cubicBezTo>
                  <a:cubicBezTo>
                    <a:pt x="101" y="151"/>
                    <a:pt x="103" y="149"/>
                    <a:pt x="105" y="148"/>
                  </a:cubicBezTo>
                  <a:close/>
                  <a:moveTo>
                    <a:pt x="105" y="151"/>
                  </a:moveTo>
                  <a:cubicBezTo>
                    <a:pt x="105" y="150"/>
                    <a:pt x="106" y="150"/>
                    <a:pt x="107" y="149"/>
                  </a:cubicBezTo>
                  <a:cubicBezTo>
                    <a:pt x="108" y="149"/>
                    <a:pt x="108" y="149"/>
                    <a:pt x="108" y="149"/>
                  </a:cubicBezTo>
                  <a:cubicBezTo>
                    <a:pt x="109" y="149"/>
                    <a:pt x="109" y="148"/>
                    <a:pt x="110" y="148"/>
                  </a:cubicBezTo>
                  <a:cubicBezTo>
                    <a:pt x="110" y="148"/>
                    <a:pt x="110" y="148"/>
                    <a:pt x="111" y="147"/>
                  </a:cubicBezTo>
                  <a:cubicBezTo>
                    <a:pt x="110" y="148"/>
                    <a:pt x="110" y="148"/>
                    <a:pt x="109" y="149"/>
                  </a:cubicBezTo>
                  <a:cubicBezTo>
                    <a:pt x="107" y="150"/>
                    <a:pt x="105" y="151"/>
                    <a:pt x="103" y="153"/>
                  </a:cubicBezTo>
                  <a:cubicBezTo>
                    <a:pt x="103" y="152"/>
                    <a:pt x="104" y="151"/>
                    <a:pt x="105" y="151"/>
                  </a:cubicBezTo>
                  <a:close/>
                  <a:moveTo>
                    <a:pt x="117" y="152"/>
                  </a:moveTo>
                  <a:cubicBezTo>
                    <a:pt x="118" y="151"/>
                    <a:pt x="119" y="151"/>
                    <a:pt x="120" y="150"/>
                  </a:cubicBezTo>
                  <a:cubicBezTo>
                    <a:pt x="119" y="151"/>
                    <a:pt x="118" y="153"/>
                    <a:pt x="117" y="154"/>
                  </a:cubicBezTo>
                  <a:cubicBezTo>
                    <a:pt x="117" y="154"/>
                    <a:pt x="117" y="154"/>
                    <a:pt x="117" y="155"/>
                  </a:cubicBezTo>
                  <a:cubicBezTo>
                    <a:pt x="113" y="157"/>
                    <a:pt x="110" y="159"/>
                    <a:pt x="106" y="161"/>
                  </a:cubicBezTo>
                  <a:cubicBezTo>
                    <a:pt x="110" y="158"/>
                    <a:pt x="114" y="155"/>
                    <a:pt x="117" y="152"/>
                  </a:cubicBezTo>
                  <a:close/>
                  <a:moveTo>
                    <a:pt x="113" y="161"/>
                  </a:moveTo>
                  <a:cubicBezTo>
                    <a:pt x="115" y="159"/>
                    <a:pt x="118" y="158"/>
                    <a:pt x="120" y="156"/>
                  </a:cubicBezTo>
                  <a:cubicBezTo>
                    <a:pt x="120" y="157"/>
                    <a:pt x="119" y="158"/>
                    <a:pt x="118" y="159"/>
                  </a:cubicBezTo>
                  <a:cubicBezTo>
                    <a:pt x="118" y="159"/>
                    <a:pt x="117" y="159"/>
                    <a:pt x="117" y="160"/>
                  </a:cubicBezTo>
                  <a:cubicBezTo>
                    <a:pt x="115" y="160"/>
                    <a:pt x="113" y="161"/>
                    <a:pt x="111" y="162"/>
                  </a:cubicBezTo>
                  <a:cubicBezTo>
                    <a:pt x="112" y="162"/>
                    <a:pt x="112" y="161"/>
                    <a:pt x="113" y="161"/>
                  </a:cubicBezTo>
                  <a:close/>
                  <a:moveTo>
                    <a:pt x="122" y="160"/>
                  </a:moveTo>
                  <a:cubicBezTo>
                    <a:pt x="124" y="159"/>
                    <a:pt x="126" y="158"/>
                    <a:pt x="127" y="157"/>
                  </a:cubicBezTo>
                  <a:cubicBezTo>
                    <a:pt x="127" y="158"/>
                    <a:pt x="126" y="158"/>
                    <a:pt x="125" y="159"/>
                  </a:cubicBezTo>
                  <a:cubicBezTo>
                    <a:pt x="124" y="160"/>
                    <a:pt x="122" y="160"/>
                    <a:pt x="120" y="161"/>
                  </a:cubicBezTo>
                  <a:cubicBezTo>
                    <a:pt x="120" y="161"/>
                    <a:pt x="119" y="162"/>
                    <a:pt x="119" y="162"/>
                  </a:cubicBezTo>
                  <a:cubicBezTo>
                    <a:pt x="120" y="161"/>
                    <a:pt x="121" y="160"/>
                    <a:pt x="122" y="160"/>
                  </a:cubicBezTo>
                  <a:close/>
                  <a:moveTo>
                    <a:pt x="128" y="160"/>
                  </a:moveTo>
                  <a:cubicBezTo>
                    <a:pt x="127" y="160"/>
                    <a:pt x="127" y="161"/>
                    <a:pt x="126" y="161"/>
                  </a:cubicBezTo>
                  <a:cubicBezTo>
                    <a:pt x="126" y="161"/>
                    <a:pt x="126" y="161"/>
                    <a:pt x="126" y="161"/>
                  </a:cubicBezTo>
                  <a:cubicBezTo>
                    <a:pt x="127" y="160"/>
                    <a:pt x="127" y="160"/>
                    <a:pt x="128" y="160"/>
                  </a:cubicBezTo>
                  <a:close/>
                  <a:moveTo>
                    <a:pt x="122" y="164"/>
                  </a:moveTo>
                  <a:cubicBezTo>
                    <a:pt x="121" y="165"/>
                    <a:pt x="120" y="166"/>
                    <a:pt x="119" y="167"/>
                  </a:cubicBezTo>
                  <a:cubicBezTo>
                    <a:pt x="118" y="167"/>
                    <a:pt x="118" y="167"/>
                    <a:pt x="118" y="168"/>
                  </a:cubicBezTo>
                  <a:cubicBezTo>
                    <a:pt x="119" y="166"/>
                    <a:pt x="120" y="165"/>
                    <a:pt x="122" y="164"/>
                  </a:cubicBezTo>
                  <a:close/>
                  <a:moveTo>
                    <a:pt x="129" y="164"/>
                  </a:moveTo>
                  <a:cubicBezTo>
                    <a:pt x="129" y="164"/>
                    <a:pt x="129" y="164"/>
                    <a:pt x="130" y="165"/>
                  </a:cubicBezTo>
                  <a:cubicBezTo>
                    <a:pt x="125" y="168"/>
                    <a:pt x="121" y="172"/>
                    <a:pt x="117" y="176"/>
                  </a:cubicBezTo>
                  <a:cubicBezTo>
                    <a:pt x="115" y="177"/>
                    <a:pt x="113" y="178"/>
                    <a:pt x="111" y="179"/>
                  </a:cubicBezTo>
                  <a:cubicBezTo>
                    <a:pt x="117" y="174"/>
                    <a:pt x="123" y="169"/>
                    <a:pt x="129" y="164"/>
                  </a:cubicBezTo>
                  <a:close/>
                  <a:moveTo>
                    <a:pt x="108" y="177"/>
                  </a:moveTo>
                  <a:cubicBezTo>
                    <a:pt x="108" y="176"/>
                    <a:pt x="109" y="175"/>
                    <a:pt x="110" y="174"/>
                  </a:cubicBezTo>
                  <a:cubicBezTo>
                    <a:pt x="111" y="174"/>
                    <a:pt x="111" y="174"/>
                    <a:pt x="111" y="173"/>
                  </a:cubicBezTo>
                  <a:cubicBezTo>
                    <a:pt x="110" y="175"/>
                    <a:pt x="109" y="176"/>
                    <a:pt x="108" y="177"/>
                  </a:cubicBezTo>
                  <a:close/>
                  <a:moveTo>
                    <a:pt x="108" y="193"/>
                  </a:moveTo>
                  <a:cubicBezTo>
                    <a:pt x="110" y="191"/>
                    <a:pt x="113" y="189"/>
                    <a:pt x="115" y="187"/>
                  </a:cubicBezTo>
                  <a:cubicBezTo>
                    <a:pt x="120" y="182"/>
                    <a:pt x="125" y="178"/>
                    <a:pt x="131" y="173"/>
                  </a:cubicBezTo>
                  <a:cubicBezTo>
                    <a:pt x="130" y="174"/>
                    <a:pt x="130" y="174"/>
                    <a:pt x="130" y="175"/>
                  </a:cubicBezTo>
                  <a:cubicBezTo>
                    <a:pt x="130" y="175"/>
                    <a:pt x="130" y="175"/>
                    <a:pt x="130" y="176"/>
                  </a:cubicBezTo>
                  <a:cubicBezTo>
                    <a:pt x="126" y="179"/>
                    <a:pt x="123" y="182"/>
                    <a:pt x="120" y="186"/>
                  </a:cubicBezTo>
                  <a:cubicBezTo>
                    <a:pt x="116" y="188"/>
                    <a:pt x="112" y="191"/>
                    <a:pt x="108" y="193"/>
                  </a:cubicBezTo>
                  <a:close/>
                  <a:moveTo>
                    <a:pt x="110" y="195"/>
                  </a:moveTo>
                  <a:cubicBezTo>
                    <a:pt x="109" y="196"/>
                    <a:pt x="108" y="196"/>
                    <a:pt x="108" y="197"/>
                  </a:cubicBezTo>
                  <a:cubicBezTo>
                    <a:pt x="108" y="196"/>
                    <a:pt x="108" y="196"/>
                    <a:pt x="107" y="196"/>
                  </a:cubicBezTo>
                  <a:cubicBezTo>
                    <a:pt x="108" y="196"/>
                    <a:pt x="108" y="196"/>
                    <a:pt x="108" y="196"/>
                  </a:cubicBezTo>
                  <a:cubicBezTo>
                    <a:pt x="109" y="195"/>
                    <a:pt x="109" y="195"/>
                    <a:pt x="110" y="195"/>
                  </a:cubicBezTo>
                  <a:close/>
                  <a:moveTo>
                    <a:pt x="125" y="183"/>
                  </a:moveTo>
                  <a:cubicBezTo>
                    <a:pt x="128" y="180"/>
                    <a:pt x="130" y="177"/>
                    <a:pt x="133" y="174"/>
                  </a:cubicBezTo>
                  <a:cubicBezTo>
                    <a:pt x="136" y="172"/>
                    <a:pt x="139" y="169"/>
                    <a:pt x="142" y="167"/>
                  </a:cubicBezTo>
                  <a:cubicBezTo>
                    <a:pt x="143" y="166"/>
                    <a:pt x="145" y="165"/>
                    <a:pt x="146" y="165"/>
                  </a:cubicBezTo>
                  <a:cubicBezTo>
                    <a:pt x="144" y="168"/>
                    <a:pt x="141" y="171"/>
                    <a:pt x="139" y="174"/>
                  </a:cubicBezTo>
                  <a:cubicBezTo>
                    <a:pt x="139" y="174"/>
                    <a:pt x="139" y="174"/>
                    <a:pt x="139" y="174"/>
                  </a:cubicBezTo>
                  <a:cubicBezTo>
                    <a:pt x="138" y="175"/>
                    <a:pt x="137" y="176"/>
                    <a:pt x="136" y="177"/>
                  </a:cubicBezTo>
                  <a:cubicBezTo>
                    <a:pt x="134" y="178"/>
                    <a:pt x="133" y="178"/>
                    <a:pt x="131" y="179"/>
                  </a:cubicBezTo>
                  <a:cubicBezTo>
                    <a:pt x="129" y="180"/>
                    <a:pt x="127" y="182"/>
                    <a:pt x="125" y="183"/>
                  </a:cubicBezTo>
                  <a:close/>
                  <a:moveTo>
                    <a:pt x="130" y="182"/>
                  </a:moveTo>
                  <a:cubicBezTo>
                    <a:pt x="130" y="182"/>
                    <a:pt x="129" y="182"/>
                    <a:pt x="129" y="182"/>
                  </a:cubicBezTo>
                  <a:cubicBezTo>
                    <a:pt x="127" y="184"/>
                    <a:pt x="124" y="185"/>
                    <a:pt x="121" y="187"/>
                  </a:cubicBezTo>
                  <a:cubicBezTo>
                    <a:pt x="124" y="185"/>
                    <a:pt x="127" y="184"/>
                    <a:pt x="130" y="182"/>
                  </a:cubicBezTo>
                  <a:close/>
                  <a:moveTo>
                    <a:pt x="137" y="194"/>
                  </a:moveTo>
                  <a:cubicBezTo>
                    <a:pt x="140" y="192"/>
                    <a:pt x="143" y="191"/>
                    <a:pt x="146" y="189"/>
                  </a:cubicBezTo>
                  <a:cubicBezTo>
                    <a:pt x="143" y="192"/>
                    <a:pt x="140" y="195"/>
                    <a:pt x="137" y="197"/>
                  </a:cubicBezTo>
                  <a:cubicBezTo>
                    <a:pt x="135" y="199"/>
                    <a:pt x="133" y="200"/>
                    <a:pt x="130" y="202"/>
                  </a:cubicBezTo>
                  <a:cubicBezTo>
                    <a:pt x="132" y="199"/>
                    <a:pt x="134" y="196"/>
                    <a:pt x="137" y="194"/>
                  </a:cubicBezTo>
                  <a:close/>
                  <a:moveTo>
                    <a:pt x="127" y="197"/>
                  </a:moveTo>
                  <a:cubicBezTo>
                    <a:pt x="133" y="192"/>
                    <a:pt x="138" y="187"/>
                    <a:pt x="144" y="182"/>
                  </a:cubicBezTo>
                  <a:cubicBezTo>
                    <a:pt x="143" y="184"/>
                    <a:pt x="141" y="185"/>
                    <a:pt x="140" y="187"/>
                  </a:cubicBezTo>
                  <a:cubicBezTo>
                    <a:pt x="138" y="189"/>
                    <a:pt x="136" y="191"/>
                    <a:pt x="134" y="193"/>
                  </a:cubicBezTo>
                  <a:cubicBezTo>
                    <a:pt x="133" y="193"/>
                    <a:pt x="132" y="194"/>
                    <a:pt x="131" y="194"/>
                  </a:cubicBezTo>
                  <a:cubicBezTo>
                    <a:pt x="130" y="195"/>
                    <a:pt x="128" y="196"/>
                    <a:pt x="127" y="197"/>
                  </a:cubicBezTo>
                  <a:close/>
                  <a:moveTo>
                    <a:pt x="144" y="188"/>
                  </a:moveTo>
                  <a:cubicBezTo>
                    <a:pt x="147" y="184"/>
                    <a:pt x="151" y="181"/>
                    <a:pt x="155" y="178"/>
                  </a:cubicBezTo>
                  <a:cubicBezTo>
                    <a:pt x="154" y="179"/>
                    <a:pt x="154" y="180"/>
                    <a:pt x="153" y="181"/>
                  </a:cubicBezTo>
                  <a:cubicBezTo>
                    <a:pt x="152" y="182"/>
                    <a:pt x="151" y="183"/>
                    <a:pt x="151" y="184"/>
                  </a:cubicBezTo>
                  <a:cubicBezTo>
                    <a:pt x="148" y="185"/>
                    <a:pt x="146" y="186"/>
                    <a:pt x="144" y="188"/>
                  </a:cubicBezTo>
                  <a:close/>
                  <a:moveTo>
                    <a:pt x="147" y="183"/>
                  </a:moveTo>
                  <a:cubicBezTo>
                    <a:pt x="149" y="181"/>
                    <a:pt x="151" y="178"/>
                    <a:pt x="154" y="176"/>
                  </a:cubicBezTo>
                  <a:cubicBezTo>
                    <a:pt x="155" y="175"/>
                    <a:pt x="155" y="175"/>
                    <a:pt x="156" y="174"/>
                  </a:cubicBezTo>
                  <a:cubicBezTo>
                    <a:pt x="153" y="177"/>
                    <a:pt x="150" y="180"/>
                    <a:pt x="147" y="183"/>
                  </a:cubicBezTo>
                  <a:close/>
                  <a:moveTo>
                    <a:pt x="151" y="169"/>
                  </a:moveTo>
                  <a:cubicBezTo>
                    <a:pt x="151" y="169"/>
                    <a:pt x="150" y="169"/>
                    <a:pt x="150" y="170"/>
                  </a:cubicBezTo>
                  <a:cubicBezTo>
                    <a:pt x="148" y="171"/>
                    <a:pt x="146" y="171"/>
                    <a:pt x="145" y="172"/>
                  </a:cubicBezTo>
                  <a:cubicBezTo>
                    <a:pt x="145" y="171"/>
                    <a:pt x="146" y="171"/>
                    <a:pt x="147" y="170"/>
                  </a:cubicBezTo>
                  <a:cubicBezTo>
                    <a:pt x="147" y="170"/>
                    <a:pt x="148" y="169"/>
                    <a:pt x="148" y="169"/>
                  </a:cubicBezTo>
                  <a:cubicBezTo>
                    <a:pt x="149" y="169"/>
                    <a:pt x="149" y="169"/>
                    <a:pt x="149" y="169"/>
                  </a:cubicBezTo>
                  <a:cubicBezTo>
                    <a:pt x="152" y="167"/>
                    <a:pt x="154" y="165"/>
                    <a:pt x="157" y="163"/>
                  </a:cubicBezTo>
                  <a:cubicBezTo>
                    <a:pt x="155" y="165"/>
                    <a:pt x="153" y="167"/>
                    <a:pt x="151" y="169"/>
                  </a:cubicBezTo>
                  <a:close/>
                  <a:moveTo>
                    <a:pt x="159" y="173"/>
                  </a:moveTo>
                  <a:cubicBezTo>
                    <a:pt x="160" y="173"/>
                    <a:pt x="160" y="172"/>
                    <a:pt x="160" y="172"/>
                  </a:cubicBezTo>
                  <a:cubicBezTo>
                    <a:pt x="160" y="173"/>
                    <a:pt x="159" y="174"/>
                    <a:pt x="159" y="176"/>
                  </a:cubicBezTo>
                  <a:cubicBezTo>
                    <a:pt x="158" y="176"/>
                    <a:pt x="157" y="177"/>
                    <a:pt x="157" y="177"/>
                  </a:cubicBezTo>
                  <a:cubicBezTo>
                    <a:pt x="158" y="176"/>
                    <a:pt x="158" y="175"/>
                    <a:pt x="159" y="173"/>
                  </a:cubicBezTo>
                  <a:close/>
                  <a:moveTo>
                    <a:pt x="160" y="177"/>
                  </a:moveTo>
                  <a:cubicBezTo>
                    <a:pt x="166" y="171"/>
                    <a:pt x="172" y="165"/>
                    <a:pt x="179" y="160"/>
                  </a:cubicBezTo>
                  <a:cubicBezTo>
                    <a:pt x="178" y="161"/>
                    <a:pt x="177" y="161"/>
                    <a:pt x="177" y="162"/>
                  </a:cubicBezTo>
                  <a:cubicBezTo>
                    <a:pt x="172" y="167"/>
                    <a:pt x="168" y="171"/>
                    <a:pt x="163" y="175"/>
                  </a:cubicBezTo>
                  <a:cubicBezTo>
                    <a:pt x="162" y="176"/>
                    <a:pt x="161" y="176"/>
                    <a:pt x="160" y="177"/>
                  </a:cubicBezTo>
                  <a:cubicBezTo>
                    <a:pt x="160" y="177"/>
                    <a:pt x="160" y="177"/>
                    <a:pt x="160" y="177"/>
                  </a:cubicBezTo>
                  <a:close/>
                  <a:moveTo>
                    <a:pt x="162" y="172"/>
                  </a:moveTo>
                  <a:cubicBezTo>
                    <a:pt x="163" y="170"/>
                    <a:pt x="165" y="167"/>
                    <a:pt x="166" y="165"/>
                  </a:cubicBezTo>
                  <a:cubicBezTo>
                    <a:pt x="167" y="164"/>
                    <a:pt x="168" y="163"/>
                    <a:pt x="169" y="162"/>
                  </a:cubicBezTo>
                  <a:cubicBezTo>
                    <a:pt x="173" y="160"/>
                    <a:pt x="177" y="158"/>
                    <a:pt x="180" y="156"/>
                  </a:cubicBezTo>
                  <a:cubicBezTo>
                    <a:pt x="174" y="161"/>
                    <a:pt x="168" y="166"/>
                    <a:pt x="162" y="172"/>
                  </a:cubicBezTo>
                  <a:close/>
                  <a:moveTo>
                    <a:pt x="183" y="158"/>
                  </a:moveTo>
                  <a:cubicBezTo>
                    <a:pt x="183" y="158"/>
                    <a:pt x="184" y="157"/>
                    <a:pt x="184" y="157"/>
                  </a:cubicBezTo>
                  <a:cubicBezTo>
                    <a:pt x="183" y="159"/>
                    <a:pt x="181" y="160"/>
                    <a:pt x="180" y="162"/>
                  </a:cubicBezTo>
                  <a:cubicBezTo>
                    <a:pt x="180" y="162"/>
                    <a:pt x="180" y="162"/>
                    <a:pt x="179" y="163"/>
                  </a:cubicBezTo>
                  <a:cubicBezTo>
                    <a:pt x="181" y="161"/>
                    <a:pt x="182" y="159"/>
                    <a:pt x="183" y="158"/>
                  </a:cubicBezTo>
                  <a:close/>
                  <a:moveTo>
                    <a:pt x="182" y="154"/>
                  </a:moveTo>
                  <a:cubicBezTo>
                    <a:pt x="182" y="154"/>
                    <a:pt x="182" y="154"/>
                    <a:pt x="182" y="154"/>
                  </a:cubicBezTo>
                  <a:cubicBezTo>
                    <a:pt x="182" y="154"/>
                    <a:pt x="182" y="153"/>
                    <a:pt x="181" y="153"/>
                  </a:cubicBezTo>
                  <a:cubicBezTo>
                    <a:pt x="179" y="154"/>
                    <a:pt x="177" y="155"/>
                    <a:pt x="174" y="157"/>
                  </a:cubicBezTo>
                  <a:cubicBezTo>
                    <a:pt x="178" y="154"/>
                    <a:pt x="181" y="150"/>
                    <a:pt x="184" y="147"/>
                  </a:cubicBezTo>
                  <a:cubicBezTo>
                    <a:pt x="186" y="146"/>
                    <a:pt x="187" y="145"/>
                    <a:pt x="189" y="14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5"/>
                    <a:pt x="189" y="145"/>
                    <a:pt x="189" y="146"/>
                  </a:cubicBezTo>
                  <a:cubicBezTo>
                    <a:pt x="187" y="149"/>
                    <a:pt x="185" y="152"/>
                    <a:pt x="182" y="154"/>
                  </a:cubicBezTo>
                  <a:close/>
                  <a:moveTo>
                    <a:pt x="189" y="133"/>
                  </a:moveTo>
                  <a:cubicBezTo>
                    <a:pt x="188" y="133"/>
                    <a:pt x="188" y="132"/>
                    <a:pt x="188" y="132"/>
                  </a:cubicBezTo>
                  <a:cubicBezTo>
                    <a:pt x="189" y="131"/>
                    <a:pt x="191" y="130"/>
                    <a:pt x="192" y="129"/>
                  </a:cubicBezTo>
                  <a:cubicBezTo>
                    <a:pt x="191" y="130"/>
                    <a:pt x="190" y="132"/>
                    <a:pt x="189" y="133"/>
                  </a:cubicBezTo>
                  <a:close/>
                  <a:moveTo>
                    <a:pt x="193" y="152"/>
                  </a:moveTo>
                  <a:cubicBezTo>
                    <a:pt x="193" y="152"/>
                    <a:pt x="193" y="152"/>
                    <a:pt x="194" y="151"/>
                  </a:cubicBezTo>
                  <a:cubicBezTo>
                    <a:pt x="196" y="149"/>
                    <a:pt x="197" y="147"/>
                    <a:pt x="199" y="145"/>
                  </a:cubicBezTo>
                  <a:cubicBezTo>
                    <a:pt x="199" y="145"/>
                    <a:pt x="199" y="145"/>
                    <a:pt x="199" y="145"/>
                  </a:cubicBezTo>
                  <a:cubicBezTo>
                    <a:pt x="197" y="148"/>
                    <a:pt x="195" y="150"/>
                    <a:pt x="193" y="152"/>
                  </a:cubicBezTo>
                  <a:close/>
                  <a:moveTo>
                    <a:pt x="197" y="143"/>
                  </a:moveTo>
                  <a:cubicBezTo>
                    <a:pt x="200" y="139"/>
                    <a:pt x="203" y="134"/>
                    <a:pt x="206" y="130"/>
                  </a:cubicBezTo>
                  <a:cubicBezTo>
                    <a:pt x="205" y="132"/>
                    <a:pt x="203" y="135"/>
                    <a:pt x="201" y="138"/>
                  </a:cubicBezTo>
                  <a:cubicBezTo>
                    <a:pt x="201" y="138"/>
                    <a:pt x="200" y="139"/>
                    <a:pt x="200" y="139"/>
                  </a:cubicBezTo>
                  <a:cubicBezTo>
                    <a:pt x="199" y="141"/>
                    <a:pt x="198" y="142"/>
                    <a:pt x="197" y="143"/>
                  </a:cubicBezTo>
                  <a:close/>
                  <a:moveTo>
                    <a:pt x="200" y="142"/>
                  </a:moveTo>
                  <a:cubicBezTo>
                    <a:pt x="201" y="140"/>
                    <a:pt x="203" y="138"/>
                    <a:pt x="204" y="136"/>
                  </a:cubicBezTo>
                  <a:cubicBezTo>
                    <a:pt x="207" y="132"/>
                    <a:pt x="211" y="128"/>
                    <a:pt x="214" y="124"/>
                  </a:cubicBezTo>
                  <a:cubicBezTo>
                    <a:pt x="214" y="124"/>
                    <a:pt x="214" y="124"/>
                    <a:pt x="214" y="124"/>
                  </a:cubicBezTo>
                  <a:cubicBezTo>
                    <a:pt x="214" y="124"/>
                    <a:pt x="214" y="123"/>
                    <a:pt x="215" y="123"/>
                  </a:cubicBezTo>
                  <a:cubicBezTo>
                    <a:pt x="215" y="122"/>
                    <a:pt x="216" y="122"/>
                    <a:pt x="217" y="121"/>
                  </a:cubicBezTo>
                  <a:cubicBezTo>
                    <a:pt x="217" y="121"/>
                    <a:pt x="217" y="121"/>
                    <a:pt x="217" y="121"/>
                  </a:cubicBezTo>
                  <a:cubicBezTo>
                    <a:pt x="217" y="121"/>
                    <a:pt x="217" y="121"/>
                    <a:pt x="217" y="122"/>
                  </a:cubicBezTo>
                  <a:cubicBezTo>
                    <a:pt x="217" y="122"/>
                    <a:pt x="217" y="122"/>
                    <a:pt x="217" y="122"/>
                  </a:cubicBezTo>
                  <a:cubicBezTo>
                    <a:pt x="212" y="129"/>
                    <a:pt x="206" y="136"/>
                    <a:pt x="200" y="143"/>
                  </a:cubicBezTo>
                  <a:cubicBezTo>
                    <a:pt x="200" y="143"/>
                    <a:pt x="200" y="142"/>
                    <a:pt x="200" y="142"/>
                  </a:cubicBezTo>
                  <a:close/>
                  <a:moveTo>
                    <a:pt x="215" y="120"/>
                  </a:moveTo>
                  <a:cubicBezTo>
                    <a:pt x="213" y="122"/>
                    <a:pt x="212" y="124"/>
                    <a:pt x="210" y="126"/>
                  </a:cubicBezTo>
                  <a:cubicBezTo>
                    <a:pt x="211" y="125"/>
                    <a:pt x="211" y="124"/>
                    <a:pt x="211" y="124"/>
                  </a:cubicBezTo>
                  <a:cubicBezTo>
                    <a:pt x="213" y="122"/>
                    <a:pt x="214" y="121"/>
                    <a:pt x="215" y="120"/>
                  </a:cubicBezTo>
                  <a:cubicBezTo>
                    <a:pt x="215" y="120"/>
                    <a:pt x="215" y="120"/>
                    <a:pt x="215" y="120"/>
                  </a:cubicBezTo>
                  <a:close/>
                  <a:moveTo>
                    <a:pt x="214" y="115"/>
                  </a:moveTo>
                  <a:cubicBezTo>
                    <a:pt x="214" y="116"/>
                    <a:pt x="214" y="116"/>
                    <a:pt x="213" y="116"/>
                  </a:cubicBezTo>
                  <a:cubicBezTo>
                    <a:pt x="213" y="116"/>
                    <a:pt x="213" y="116"/>
                    <a:pt x="213" y="116"/>
                  </a:cubicBezTo>
                  <a:cubicBezTo>
                    <a:pt x="214" y="115"/>
                    <a:pt x="214" y="114"/>
                    <a:pt x="215" y="113"/>
                  </a:cubicBezTo>
                  <a:cubicBezTo>
                    <a:pt x="215" y="113"/>
                    <a:pt x="216" y="113"/>
                    <a:pt x="216" y="112"/>
                  </a:cubicBezTo>
                  <a:cubicBezTo>
                    <a:pt x="216" y="113"/>
                    <a:pt x="215" y="114"/>
                    <a:pt x="214" y="115"/>
                  </a:cubicBezTo>
                  <a:close/>
                  <a:moveTo>
                    <a:pt x="210" y="109"/>
                  </a:moveTo>
                  <a:cubicBezTo>
                    <a:pt x="210" y="109"/>
                    <a:pt x="210" y="108"/>
                    <a:pt x="210" y="108"/>
                  </a:cubicBezTo>
                  <a:cubicBezTo>
                    <a:pt x="213" y="107"/>
                    <a:pt x="216" y="105"/>
                    <a:pt x="219" y="103"/>
                  </a:cubicBezTo>
                  <a:cubicBezTo>
                    <a:pt x="219" y="104"/>
                    <a:pt x="219" y="104"/>
                    <a:pt x="219" y="104"/>
                  </a:cubicBezTo>
                  <a:cubicBezTo>
                    <a:pt x="216" y="106"/>
                    <a:pt x="213" y="107"/>
                    <a:pt x="210" y="109"/>
                  </a:cubicBezTo>
                  <a:close/>
                  <a:moveTo>
                    <a:pt x="218" y="101"/>
                  </a:moveTo>
                  <a:cubicBezTo>
                    <a:pt x="218" y="100"/>
                    <a:pt x="217" y="100"/>
                    <a:pt x="217" y="100"/>
                  </a:cubicBezTo>
                  <a:cubicBezTo>
                    <a:pt x="211" y="103"/>
                    <a:pt x="205" y="106"/>
                    <a:pt x="199" y="110"/>
                  </a:cubicBezTo>
                  <a:cubicBezTo>
                    <a:pt x="200" y="108"/>
                    <a:pt x="201" y="107"/>
                    <a:pt x="202" y="105"/>
                  </a:cubicBezTo>
                  <a:cubicBezTo>
                    <a:pt x="207" y="103"/>
                    <a:pt x="213" y="100"/>
                    <a:pt x="217" y="97"/>
                  </a:cubicBezTo>
                  <a:cubicBezTo>
                    <a:pt x="218" y="98"/>
                    <a:pt x="218" y="98"/>
                    <a:pt x="218" y="98"/>
                  </a:cubicBezTo>
                  <a:cubicBezTo>
                    <a:pt x="218" y="99"/>
                    <a:pt x="218" y="100"/>
                    <a:pt x="218" y="100"/>
                  </a:cubicBezTo>
                  <a:cubicBezTo>
                    <a:pt x="218" y="101"/>
                    <a:pt x="218" y="101"/>
                    <a:pt x="218" y="101"/>
                  </a:cubicBezTo>
                  <a:close/>
                  <a:moveTo>
                    <a:pt x="199" y="95"/>
                  </a:moveTo>
                  <a:cubicBezTo>
                    <a:pt x="199" y="94"/>
                    <a:pt x="200" y="94"/>
                    <a:pt x="200" y="94"/>
                  </a:cubicBezTo>
                  <a:cubicBezTo>
                    <a:pt x="200" y="93"/>
                    <a:pt x="201" y="93"/>
                    <a:pt x="202" y="93"/>
                  </a:cubicBezTo>
                  <a:cubicBezTo>
                    <a:pt x="201" y="93"/>
                    <a:pt x="200" y="94"/>
                    <a:pt x="199" y="95"/>
                  </a:cubicBezTo>
                  <a:close/>
                  <a:moveTo>
                    <a:pt x="201" y="88"/>
                  </a:moveTo>
                  <a:cubicBezTo>
                    <a:pt x="198" y="89"/>
                    <a:pt x="195" y="90"/>
                    <a:pt x="193" y="91"/>
                  </a:cubicBezTo>
                  <a:cubicBezTo>
                    <a:pt x="194" y="90"/>
                    <a:pt x="195" y="89"/>
                    <a:pt x="196" y="88"/>
                  </a:cubicBezTo>
                  <a:cubicBezTo>
                    <a:pt x="199" y="87"/>
                    <a:pt x="201" y="86"/>
                    <a:pt x="203" y="85"/>
                  </a:cubicBezTo>
                  <a:cubicBezTo>
                    <a:pt x="202" y="86"/>
                    <a:pt x="201" y="87"/>
                    <a:pt x="201" y="88"/>
                  </a:cubicBezTo>
                  <a:close/>
                  <a:moveTo>
                    <a:pt x="199" y="82"/>
                  </a:moveTo>
                  <a:cubicBezTo>
                    <a:pt x="199" y="82"/>
                    <a:pt x="199" y="81"/>
                    <a:pt x="199" y="81"/>
                  </a:cubicBezTo>
                  <a:cubicBezTo>
                    <a:pt x="200" y="81"/>
                    <a:pt x="200" y="80"/>
                    <a:pt x="199" y="80"/>
                  </a:cubicBezTo>
                  <a:cubicBezTo>
                    <a:pt x="202" y="78"/>
                    <a:pt x="206" y="77"/>
                    <a:pt x="209" y="75"/>
                  </a:cubicBezTo>
                  <a:cubicBezTo>
                    <a:pt x="210" y="75"/>
                    <a:pt x="209" y="73"/>
                    <a:pt x="208" y="74"/>
                  </a:cubicBezTo>
                  <a:cubicBezTo>
                    <a:pt x="206" y="75"/>
                    <a:pt x="204" y="76"/>
                    <a:pt x="202" y="76"/>
                  </a:cubicBezTo>
                  <a:cubicBezTo>
                    <a:pt x="202" y="76"/>
                    <a:pt x="202" y="76"/>
                    <a:pt x="202" y="76"/>
                  </a:cubicBezTo>
                  <a:cubicBezTo>
                    <a:pt x="203" y="75"/>
                    <a:pt x="204" y="75"/>
                    <a:pt x="205" y="75"/>
                  </a:cubicBezTo>
                  <a:cubicBezTo>
                    <a:pt x="207" y="74"/>
                    <a:pt x="209" y="73"/>
                    <a:pt x="210" y="72"/>
                  </a:cubicBezTo>
                  <a:cubicBezTo>
                    <a:pt x="211" y="74"/>
                    <a:pt x="211" y="76"/>
                    <a:pt x="212" y="77"/>
                  </a:cubicBezTo>
                  <a:cubicBezTo>
                    <a:pt x="207" y="79"/>
                    <a:pt x="203" y="80"/>
                    <a:pt x="199" y="82"/>
                  </a:cubicBezTo>
                  <a:close/>
                  <a:moveTo>
                    <a:pt x="201" y="74"/>
                  </a:moveTo>
                  <a:cubicBezTo>
                    <a:pt x="200" y="75"/>
                    <a:pt x="199" y="75"/>
                    <a:pt x="198" y="76"/>
                  </a:cubicBezTo>
                  <a:cubicBezTo>
                    <a:pt x="200" y="74"/>
                    <a:pt x="202" y="73"/>
                    <a:pt x="203" y="72"/>
                  </a:cubicBezTo>
                  <a:cubicBezTo>
                    <a:pt x="203" y="73"/>
                    <a:pt x="202" y="73"/>
                    <a:pt x="201" y="74"/>
                  </a:cubicBezTo>
                  <a:close/>
                  <a:moveTo>
                    <a:pt x="187" y="77"/>
                  </a:moveTo>
                  <a:cubicBezTo>
                    <a:pt x="184" y="78"/>
                    <a:pt x="180" y="80"/>
                    <a:pt x="176" y="81"/>
                  </a:cubicBezTo>
                  <a:cubicBezTo>
                    <a:pt x="184" y="76"/>
                    <a:pt x="192" y="72"/>
                    <a:pt x="200" y="70"/>
                  </a:cubicBezTo>
                  <a:cubicBezTo>
                    <a:pt x="196" y="72"/>
                    <a:pt x="192" y="75"/>
                    <a:pt x="187" y="77"/>
                  </a:cubicBezTo>
                  <a:close/>
                  <a:moveTo>
                    <a:pt x="186" y="66"/>
                  </a:moveTo>
                  <a:cubicBezTo>
                    <a:pt x="181" y="68"/>
                    <a:pt x="177" y="70"/>
                    <a:pt x="172" y="72"/>
                  </a:cubicBezTo>
                  <a:cubicBezTo>
                    <a:pt x="171" y="73"/>
                    <a:pt x="170" y="73"/>
                    <a:pt x="169" y="73"/>
                  </a:cubicBezTo>
                  <a:cubicBezTo>
                    <a:pt x="175" y="70"/>
                    <a:pt x="181" y="67"/>
                    <a:pt x="187" y="65"/>
                  </a:cubicBezTo>
                  <a:cubicBezTo>
                    <a:pt x="186" y="65"/>
                    <a:pt x="186" y="66"/>
                    <a:pt x="186" y="66"/>
                  </a:cubicBezTo>
                  <a:close/>
                  <a:moveTo>
                    <a:pt x="171" y="69"/>
                  </a:moveTo>
                  <a:cubicBezTo>
                    <a:pt x="169" y="69"/>
                    <a:pt x="167" y="70"/>
                    <a:pt x="165" y="71"/>
                  </a:cubicBezTo>
                  <a:cubicBezTo>
                    <a:pt x="165" y="71"/>
                    <a:pt x="165" y="71"/>
                    <a:pt x="165" y="71"/>
                  </a:cubicBezTo>
                  <a:cubicBezTo>
                    <a:pt x="166" y="70"/>
                    <a:pt x="167" y="69"/>
                    <a:pt x="168" y="68"/>
                  </a:cubicBezTo>
                  <a:cubicBezTo>
                    <a:pt x="171" y="66"/>
                    <a:pt x="174" y="64"/>
                    <a:pt x="177" y="63"/>
                  </a:cubicBezTo>
                  <a:cubicBezTo>
                    <a:pt x="175" y="65"/>
                    <a:pt x="173" y="67"/>
                    <a:pt x="171" y="69"/>
                  </a:cubicBezTo>
                  <a:close/>
                  <a:moveTo>
                    <a:pt x="157" y="63"/>
                  </a:moveTo>
                  <a:cubicBezTo>
                    <a:pt x="156" y="64"/>
                    <a:pt x="155" y="64"/>
                    <a:pt x="153" y="65"/>
                  </a:cubicBezTo>
                  <a:cubicBezTo>
                    <a:pt x="154" y="64"/>
                    <a:pt x="156" y="63"/>
                    <a:pt x="157" y="62"/>
                  </a:cubicBezTo>
                  <a:cubicBezTo>
                    <a:pt x="158" y="61"/>
                    <a:pt x="159" y="61"/>
                    <a:pt x="161" y="60"/>
                  </a:cubicBezTo>
                  <a:cubicBezTo>
                    <a:pt x="159" y="61"/>
                    <a:pt x="158" y="62"/>
                    <a:pt x="157" y="63"/>
                  </a:cubicBezTo>
                  <a:close/>
                  <a:moveTo>
                    <a:pt x="157" y="71"/>
                  </a:moveTo>
                  <a:cubicBezTo>
                    <a:pt x="159" y="70"/>
                    <a:pt x="162" y="69"/>
                    <a:pt x="164" y="68"/>
                  </a:cubicBezTo>
                  <a:cubicBezTo>
                    <a:pt x="162" y="69"/>
                    <a:pt x="159" y="71"/>
                    <a:pt x="157" y="73"/>
                  </a:cubicBezTo>
                  <a:cubicBezTo>
                    <a:pt x="156" y="73"/>
                    <a:pt x="154" y="73"/>
                    <a:pt x="153" y="73"/>
                  </a:cubicBezTo>
                  <a:cubicBezTo>
                    <a:pt x="154" y="72"/>
                    <a:pt x="155" y="72"/>
                    <a:pt x="157" y="71"/>
                  </a:cubicBezTo>
                  <a:close/>
                  <a:moveTo>
                    <a:pt x="146" y="72"/>
                  </a:moveTo>
                  <a:cubicBezTo>
                    <a:pt x="145" y="72"/>
                    <a:pt x="144" y="73"/>
                    <a:pt x="144" y="73"/>
                  </a:cubicBezTo>
                  <a:cubicBezTo>
                    <a:pt x="145" y="72"/>
                    <a:pt x="145" y="71"/>
                    <a:pt x="146" y="70"/>
                  </a:cubicBezTo>
                  <a:cubicBezTo>
                    <a:pt x="147" y="69"/>
                    <a:pt x="148" y="68"/>
                    <a:pt x="149" y="67"/>
                  </a:cubicBezTo>
                  <a:cubicBezTo>
                    <a:pt x="151" y="67"/>
                    <a:pt x="152" y="67"/>
                    <a:pt x="153" y="66"/>
                  </a:cubicBezTo>
                  <a:cubicBezTo>
                    <a:pt x="151" y="68"/>
                    <a:pt x="149" y="70"/>
                    <a:pt x="146" y="72"/>
                  </a:cubicBezTo>
                  <a:close/>
                  <a:moveTo>
                    <a:pt x="145" y="67"/>
                  </a:moveTo>
                  <a:cubicBezTo>
                    <a:pt x="147" y="65"/>
                    <a:pt x="150" y="63"/>
                    <a:pt x="152" y="61"/>
                  </a:cubicBezTo>
                  <a:cubicBezTo>
                    <a:pt x="151" y="62"/>
                    <a:pt x="149" y="63"/>
                    <a:pt x="148" y="65"/>
                  </a:cubicBezTo>
                  <a:cubicBezTo>
                    <a:pt x="147" y="65"/>
                    <a:pt x="146" y="66"/>
                    <a:pt x="145" y="67"/>
                  </a:cubicBezTo>
                  <a:cubicBezTo>
                    <a:pt x="145" y="67"/>
                    <a:pt x="145" y="67"/>
                    <a:pt x="145" y="67"/>
                  </a:cubicBezTo>
                  <a:close/>
                  <a:moveTo>
                    <a:pt x="138" y="68"/>
                  </a:moveTo>
                  <a:cubicBezTo>
                    <a:pt x="137" y="68"/>
                    <a:pt x="137" y="69"/>
                    <a:pt x="138" y="69"/>
                  </a:cubicBezTo>
                  <a:cubicBezTo>
                    <a:pt x="136" y="71"/>
                    <a:pt x="133" y="73"/>
                    <a:pt x="131" y="75"/>
                  </a:cubicBezTo>
                  <a:cubicBezTo>
                    <a:pt x="132" y="73"/>
                    <a:pt x="133" y="71"/>
                    <a:pt x="134" y="68"/>
                  </a:cubicBezTo>
                  <a:cubicBezTo>
                    <a:pt x="134" y="68"/>
                    <a:pt x="134" y="68"/>
                    <a:pt x="134" y="67"/>
                  </a:cubicBezTo>
                  <a:cubicBezTo>
                    <a:pt x="138" y="65"/>
                    <a:pt x="143" y="62"/>
                    <a:pt x="147" y="60"/>
                  </a:cubicBezTo>
                  <a:cubicBezTo>
                    <a:pt x="149" y="59"/>
                    <a:pt x="151" y="58"/>
                    <a:pt x="154" y="57"/>
                  </a:cubicBezTo>
                  <a:cubicBezTo>
                    <a:pt x="154" y="57"/>
                    <a:pt x="154" y="57"/>
                    <a:pt x="153" y="58"/>
                  </a:cubicBezTo>
                  <a:cubicBezTo>
                    <a:pt x="148" y="61"/>
                    <a:pt x="143" y="64"/>
                    <a:pt x="138" y="68"/>
                  </a:cubicBezTo>
                  <a:close/>
                  <a:moveTo>
                    <a:pt x="144" y="53"/>
                  </a:moveTo>
                  <a:cubicBezTo>
                    <a:pt x="140" y="55"/>
                    <a:pt x="136" y="57"/>
                    <a:pt x="132" y="60"/>
                  </a:cubicBezTo>
                  <a:cubicBezTo>
                    <a:pt x="133" y="59"/>
                    <a:pt x="135" y="57"/>
                    <a:pt x="136" y="56"/>
                  </a:cubicBezTo>
                  <a:cubicBezTo>
                    <a:pt x="140" y="54"/>
                    <a:pt x="143" y="52"/>
                    <a:pt x="147" y="50"/>
                  </a:cubicBezTo>
                  <a:cubicBezTo>
                    <a:pt x="147" y="50"/>
                    <a:pt x="148" y="50"/>
                    <a:pt x="149" y="50"/>
                  </a:cubicBezTo>
                  <a:cubicBezTo>
                    <a:pt x="147" y="51"/>
                    <a:pt x="146" y="52"/>
                    <a:pt x="144" y="53"/>
                  </a:cubicBezTo>
                  <a:close/>
                  <a:moveTo>
                    <a:pt x="132" y="55"/>
                  </a:moveTo>
                  <a:cubicBezTo>
                    <a:pt x="133" y="55"/>
                    <a:pt x="135" y="54"/>
                    <a:pt x="136" y="54"/>
                  </a:cubicBezTo>
                  <a:cubicBezTo>
                    <a:pt x="135" y="55"/>
                    <a:pt x="134" y="55"/>
                    <a:pt x="134" y="56"/>
                  </a:cubicBezTo>
                  <a:cubicBezTo>
                    <a:pt x="133" y="56"/>
                    <a:pt x="132" y="57"/>
                    <a:pt x="132" y="57"/>
                  </a:cubicBezTo>
                  <a:cubicBezTo>
                    <a:pt x="132" y="57"/>
                    <a:pt x="132" y="57"/>
                    <a:pt x="132" y="56"/>
                  </a:cubicBezTo>
                  <a:cubicBezTo>
                    <a:pt x="133" y="56"/>
                    <a:pt x="132" y="56"/>
                    <a:pt x="132" y="55"/>
                  </a:cubicBezTo>
                  <a:close/>
                  <a:moveTo>
                    <a:pt x="142" y="49"/>
                  </a:moveTo>
                  <a:cubicBezTo>
                    <a:pt x="140" y="50"/>
                    <a:pt x="137" y="51"/>
                    <a:pt x="135" y="52"/>
                  </a:cubicBezTo>
                  <a:cubicBezTo>
                    <a:pt x="138" y="49"/>
                    <a:pt x="141" y="47"/>
                    <a:pt x="145" y="45"/>
                  </a:cubicBezTo>
                  <a:cubicBezTo>
                    <a:pt x="147" y="44"/>
                    <a:pt x="149" y="44"/>
                    <a:pt x="151" y="43"/>
                  </a:cubicBezTo>
                  <a:cubicBezTo>
                    <a:pt x="148" y="45"/>
                    <a:pt x="146" y="47"/>
                    <a:pt x="143" y="49"/>
                  </a:cubicBezTo>
                  <a:cubicBezTo>
                    <a:pt x="143" y="49"/>
                    <a:pt x="142" y="49"/>
                    <a:pt x="142" y="49"/>
                  </a:cubicBezTo>
                  <a:close/>
                  <a:moveTo>
                    <a:pt x="131" y="53"/>
                  </a:moveTo>
                  <a:cubicBezTo>
                    <a:pt x="131" y="53"/>
                    <a:pt x="131" y="53"/>
                    <a:pt x="131" y="53"/>
                  </a:cubicBezTo>
                  <a:cubicBezTo>
                    <a:pt x="131" y="53"/>
                    <a:pt x="130" y="53"/>
                    <a:pt x="130" y="53"/>
                  </a:cubicBezTo>
                  <a:cubicBezTo>
                    <a:pt x="130" y="53"/>
                    <a:pt x="130" y="53"/>
                    <a:pt x="130" y="53"/>
                  </a:cubicBezTo>
                  <a:cubicBezTo>
                    <a:pt x="134" y="51"/>
                    <a:pt x="137" y="48"/>
                    <a:pt x="141" y="46"/>
                  </a:cubicBezTo>
                  <a:cubicBezTo>
                    <a:pt x="138" y="48"/>
                    <a:pt x="134" y="50"/>
                    <a:pt x="131" y="53"/>
                  </a:cubicBezTo>
                  <a:close/>
                  <a:moveTo>
                    <a:pt x="127" y="54"/>
                  </a:moveTo>
                  <a:cubicBezTo>
                    <a:pt x="127" y="54"/>
                    <a:pt x="127" y="53"/>
                    <a:pt x="127" y="53"/>
                  </a:cubicBezTo>
                  <a:cubicBezTo>
                    <a:pt x="128" y="52"/>
                    <a:pt x="129" y="52"/>
                    <a:pt x="130" y="51"/>
                  </a:cubicBezTo>
                  <a:cubicBezTo>
                    <a:pt x="132" y="49"/>
                    <a:pt x="135" y="48"/>
                    <a:pt x="137" y="46"/>
                  </a:cubicBezTo>
                  <a:cubicBezTo>
                    <a:pt x="137" y="46"/>
                    <a:pt x="137" y="46"/>
                    <a:pt x="137" y="46"/>
                  </a:cubicBezTo>
                  <a:cubicBezTo>
                    <a:pt x="134" y="49"/>
                    <a:pt x="130" y="51"/>
                    <a:pt x="127" y="54"/>
                  </a:cubicBezTo>
                  <a:close/>
                  <a:moveTo>
                    <a:pt x="127" y="66"/>
                  </a:moveTo>
                  <a:cubicBezTo>
                    <a:pt x="126" y="68"/>
                    <a:pt x="125" y="69"/>
                    <a:pt x="124" y="71"/>
                  </a:cubicBezTo>
                  <a:cubicBezTo>
                    <a:pt x="123" y="71"/>
                    <a:pt x="123" y="72"/>
                    <a:pt x="122" y="72"/>
                  </a:cubicBezTo>
                  <a:cubicBezTo>
                    <a:pt x="123" y="71"/>
                    <a:pt x="124" y="69"/>
                    <a:pt x="124" y="68"/>
                  </a:cubicBezTo>
                  <a:cubicBezTo>
                    <a:pt x="125" y="67"/>
                    <a:pt x="126" y="67"/>
                    <a:pt x="127" y="66"/>
                  </a:cubicBezTo>
                  <a:close/>
                  <a:moveTo>
                    <a:pt x="121" y="67"/>
                  </a:moveTo>
                  <a:cubicBezTo>
                    <a:pt x="122" y="66"/>
                    <a:pt x="122" y="66"/>
                    <a:pt x="123" y="66"/>
                  </a:cubicBezTo>
                  <a:cubicBezTo>
                    <a:pt x="122" y="67"/>
                    <a:pt x="122" y="67"/>
                    <a:pt x="121" y="68"/>
                  </a:cubicBezTo>
                  <a:cubicBezTo>
                    <a:pt x="121" y="68"/>
                    <a:pt x="121" y="68"/>
                    <a:pt x="121" y="68"/>
                  </a:cubicBezTo>
                  <a:cubicBezTo>
                    <a:pt x="121" y="68"/>
                    <a:pt x="121" y="67"/>
                    <a:pt x="121" y="67"/>
                  </a:cubicBezTo>
                  <a:close/>
                  <a:moveTo>
                    <a:pt x="122" y="76"/>
                  </a:moveTo>
                  <a:cubicBezTo>
                    <a:pt x="123" y="74"/>
                    <a:pt x="125" y="73"/>
                    <a:pt x="126" y="72"/>
                  </a:cubicBezTo>
                  <a:cubicBezTo>
                    <a:pt x="128" y="71"/>
                    <a:pt x="129" y="71"/>
                    <a:pt x="130" y="70"/>
                  </a:cubicBezTo>
                  <a:cubicBezTo>
                    <a:pt x="123" y="77"/>
                    <a:pt x="116" y="85"/>
                    <a:pt x="110" y="93"/>
                  </a:cubicBezTo>
                  <a:cubicBezTo>
                    <a:pt x="105" y="98"/>
                    <a:pt x="100" y="102"/>
                    <a:pt x="95" y="107"/>
                  </a:cubicBezTo>
                  <a:cubicBezTo>
                    <a:pt x="94" y="108"/>
                    <a:pt x="92" y="109"/>
                    <a:pt x="90" y="110"/>
                  </a:cubicBezTo>
                  <a:cubicBezTo>
                    <a:pt x="91" y="109"/>
                    <a:pt x="92" y="108"/>
                    <a:pt x="93" y="107"/>
                  </a:cubicBezTo>
                  <a:cubicBezTo>
                    <a:pt x="98" y="101"/>
                    <a:pt x="103" y="95"/>
                    <a:pt x="109" y="89"/>
                  </a:cubicBezTo>
                  <a:cubicBezTo>
                    <a:pt x="113" y="85"/>
                    <a:pt x="118" y="81"/>
                    <a:pt x="122" y="76"/>
                  </a:cubicBezTo>
                  <a:close/>
                  <a:moveTo>
                    <a:pt x="117" y="61"/>
                  </a:moveTo>
                  <a:cubicBezTo>
                    <a:pt x="116" y="62"/>
                    <a:pt x="115" y="63"/>
                    <a:pt x="115" y="64"/>
                  </a:cubicBezTo>
                  <a:cubicBezTo>
                    <a:pt x="116" y="63"/>
                    <a:pt x="117" y="62"/>
                    <a:pt x="118" y="61"/>
                  </a:cubicBezTo>
                  <a:cubicBezTo>
                    <a:pt x="117" y="61"/>
                    <a:pt x="117" y="61"/>
                    <a:pt x="117" y="61"/>
                  </a:cubicBezTo>
                  <a:close/>
                  <a:moveTo>
                    <a:pt x="115" y="51"/>
                  </a:moveTo>
                  <a:cubicBezTo>
                    <a:pt x="114" y="51"/>
                    <a:pt x="113" y="52"/>
                    <a:pt x="111" y="52"/>
                  </a:cubicBezTo>
                  <a:cubicBezTo>
                    <a:pt x="112" y="52"/>
                    <a:pt x="112" y="51"/>
                    <a:pt x="113" y="51"/>
                  </a:cubicBezTo>
                  <a:cubicBezTo>
                    <a:pt x="114" y="50"/>
                    <a:pt x="115" y="50"/>
                    <a:pt x="117" y="50"/>
                  </a:cubicBezTo>
                  <a:cubicBezTo>
                    <a:pt x="116" y="50"/>
                    <a:pt x="116" y="51"/>
                    <a:pt x="115" y="51"/>
                  </a:cubicBezTo>
                  <a:close/>
                  <a:moveTo>
                    <a:pt x="114" y="48"/>
                  </a:moveTo>
                  <a:cubicBezTo>
                    <a:pt x="112" y="48"/>
                    <a:pt x="111" y="49"/>
                    <a:pt x="110" y="49"/>
                  </a:cubicBezTo>
                  <a:cubicBezTo>
                    <a:pt x="112" y="48"/>
                    <a:pt x="114" y="46"/>
                    <a:pt x="116" y="45"/>
                  </a:cubicBezTo>
                  <a:cubicBezTo>
                    <a:pt x="116" y="46"/>
                    <a:pt x="115" y="47"/>
                    <a:pt x="114" y="48"/>
                  </a:cubicBezTo>
                  <a:close/>
                  <a:moveTo>
                    <a:pt x="106" y="50"/>
                  </a:moveTo>
                  <a:cubicBezTo>
                    <a:pt x="105" y="50"/>
                    <a:pt x="104" y="51"/>
                    <a:pt x="104" y="51"/>
                  </a:cubicBezTo>
                  <a:cubicBezTo>
                    <a:pt x="104" y="50"/>
                    <a:pt x="105" y="49"/>
                    <a:pt x="105" y="48"/>
                  </a:cubicBezTo>
                  <a:cubicBezTo>
                    <a:pt x="107" y="46"/>
                    <a:pt x="109" y="44"/>
                    <a:pt x="111" y="43"/>
                  </a:cubicBezTo>
                  <a:cubicBezTo>
                    <a:pt x="111" y="43"/>
                    <a:pt x="112" y="43"/>
                    <a:pt x="112" y="42"/>
                  </a:cubicBezTo>
                  <a:cubicBezTo>
                    <a:pt x="112" y="42"/>
                    <a:pt x="113" y="42"/>
                    <a:pt x="113" y="42"/>
                  </a:cubicBezTo>
                  <a:cubicBezTo>
                    <a:pt x="111" y="45"/>
                    <a:pt x="108" y="47"/>
                    <a:pt x="106" y="50"/>
                  </a:cubicBezTo>
                  <a:close/>
                  <a:moveTo>
                    <a:pt x="106" y="45"/>
                  </a:moveTo>
                  <a:cubicBezTo>
                    <a:pt x="106" y="44"/>
                    <a:pt x="106" y="44"/>
                    <a:pt x="106" y="44"/>
                  </a:cubicBezTo>
                  <a:cubicBezTo>
                    <a:pt x="107" y="43"/>
                    <a:pt x="108" y="43"/>
                    <a:pt x="109" y="42"/>
                  </a:cubicBezTo>
                  <a:cubicBezTo>
                    <a:pt x="109" y="42"/>
                    <a:pt x="109" y="42"/>
                    <a:pt x="109" y="42"/>
                  </a:cubicBezTo>
                  <a:cubicBezTo>
                    <a:pt x="108" y="43"/>
                    <a:pt x="107" y="44"/>
                    <a:pt x="106" y="45"/>
                  </a:cubicBezTo>
                  <a:close/>
                  <a:moveTo>
                    <a:pt x="102" y="45"/>
                  </a:moveTo>
                  <a:cubicBezTo>
                    <a:pt x="99" y="47"/>
                    <a:pt x="95" y="50"/>
                    <a:pt x="92" y="52"/>
                  </a:cubicBezTo>
                  <a:cubicBezTo>
                    <a:pt x="92" y="51"/>
                    <a:pt x="93" y="51"/>
                    <a:pt x="93" y="50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7" y="47"/>
                    <a:pt x="100" y="45"/>
                    <a:pt x="104" y="42"/>
                  </a:cubicBezTo>
                  <a:cubicBezTo>
                    <a:pt x="105" y="42"/>
                    <a:pt x="106" y="42"/>
                    <a:pt x="107" y="42"/>
                  </a:cubicBezTo>
                  <a:cubicBezTo>
                    <a:pt x="105" y="43"/>
                    <a:pt x="103" y="45"/>
                    <a:pt x="102" y="45"/>
                  </a:cubicBezTo>
                  <a:close/>
                  <a:moveTo>
                    <a:pt x="99" y="44"/>
                  </a:moveTo>
                  <a:cubicBezTo>
                    <a:pt x="100" y="43"/>
                    <a:pt x="100" y="43"/>
                    <a:pt x="101" y="42"/>
                  </a:cubicBezTo>
                  <a:cubicBezTo>
                    <a:pt x="101" y="42"/>
                    <a:pt x="101" y="42"/>
                    <a:pt x="101" y="42"/>
                  </a:cubicBezTo>
                  <a:cubicBezTo>
                    <a:pt x="101" y="43"/>
                    <a:pt x="100" y="43"/>
                    <a:pt x="99" y="44"/>
                  </a:cubicBezTo>
                  <a:close/>
                  <a:moveTo>
                    <a:pt x="101" y="40"/>
                  </a:moveTo>
                  <a:cubicBezTo>
                    <a:pt x="100" y="40"/>
                    <a:pt x="100" y="41"/>
                    <a:pt x="99" y="41"/>
                  </a:cubicBezTo>
                  <a:cubicBezTo>
                    <a:pt x="99" y="41"/>
                    <a:pt x="99" y="42"/>
                    <a:pt x="99" y="42"/>
                  </a:cubicBezTo>
                  <a:cubicBezTo>
                    <a:pt x="97" y="44"/>
                    <a:pt x="95" y="46"/>
                    <a:pt x="94" y="48"/>
                  </a:cubicBezTo>
                  <a:cubicBezTo>
                    <a:pt x="94" y="46"/>
                    <a:pt x="94" y="45"/>
                    <a:pt x="95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8" y="41"/>
                    <a:pt x="100" y="39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3" y="38"/>
                    <a:pt x="102" y="39"/>
                    <a:pt x="101" y="40"/>
                  </a:cubicBezTo>
                  <a:close/>
                  <a:moveTo>
                    <a:pt x="93" y="43"/>
                  </a:moveTo>
                  <a:cubicBezTo>
                    <a:pt x="93" y="43"/>
                    <a:pt x="92" y="43"/>
                    <a:pt x="92" y="43"/>
                  </a:cubicBezTo>
                  <a:cubicBezTo>
                    <a:pt x="94" y="41"/>
                    <a:pt x="96" y="40"/>
                    <a:pt x="98" y="38"/>
                  </a:cubicBezTo>
                  <a:cubicBezTo>
                    <a:pt x="98" y="38"/>
                    <a:pt x="99" y="38"/>
                    <a:pt x="99" y="38"/>
                  </a:cubicBezTo>
                  <a:cubicBezTo>
                    <a:pt x="97" y="39"/>
                    <a:pt x="95" y="41"/>
                    <a:pt x="93" y="43"/>
                  </a:cubicBezTo>
                  <a:close/>
                  <a:moveTo>
                    <a:pt x="90" y="41"/>
                  </a:moveTo>
                  <a:cubicBezTo>
                    <a:pt x="91" y="40"/>
                    <a:pt x="91" y="40"/>
                    <a:pt x="92" y="40"/>
                  </a:cubicBezTo>
                  <a:cubicBezTo>
                    <a:pt x="92" y="40"/>
                    <a:pt x="93" y="39"/>
                    <a:pt x="93" y="39"/>
                  </a:cubicBezTo>
                  <a:cubicBezTo>
                    <a:pt x="92" y="40"/>
                    <a:pt x="91" y="40"/>
                    <a:pt x="90" y="41"/>
                  </a:cubicBezTo>
                  <a:close/>
                  <a:moveTo>
                    <a:pt x="82" y="40"/>
                  </a:moveTo>
                  <a:cubicBezTo>
                    <a:pt x="80" y="41"/>
                    <a:pt x="78" y="43"/>
                    <a:pt x="76" y="44"/>
                  </a:cubicBezTo>
                  <a:cubicBezTo>
                    <a:pt x="78" y="42"/>
                    <a:pt x="80" y="40"/>
                    <a:pt x="81" y="38"/>
                  </a:cubicBezTo>
                  <a:cubicBezTo>
                    <a:pt x="83" y="37"/>
                    <a:pt x="85" y="36"/>
                    <a:pt x="86" y="35"/>
                  </a:cubicBezTo>
                  <a:cubicBezTo>
                    <a:pt x="85" y="36"/>
                    <a:pt x="84" y="38"/>
                    <a:pt x="82" y="40"/>
                  </a:cubicBezTo>
                  <a:close/>
                  <a:moveTo>
                    <a:pt x="79" y="37"/>
                  </a:moveTo>
                  <a:cubicBezTo>
                    <a:pt x="78" y="38"/>
                    <a:pt x="76" y="40"/>
                    <a:pt x="74" y="41"/>
                  </a:cubicBezTo>
                  <a:cubicBezTo>
                    <a:pt x="78" y="38"/>
                    <a:pt x="81" y="35"/>
                    <a:pt x="84" y="31"/>
                  </a:cubicBezTo>
                  <a:cubicBezTo>
                    <a:pt x="85" y="30"/>
                    <a:pt x="86" y="30"/>
                    <a:pt x="87" y="29"/>
                  </a:cubicBezTo>
                  <a:cubicBezTo>
                    <a:pt x="85" y="31"/>
                    <a:pt x="84" y="32"/>
                    <a:pt x="82" y="34"/>
                  </a:cubicBezTo>
                  <a:cubicBezTo>
                    <a:pt x="81" y="35"/>
                    <a:pt x="80" y="36"/>
                    <a:pt x="79" y="37"/>
                  </a:cubicBezTo>
                  <a:close/>
                  <a:moveTo>
                    <a:pt x="85" y="24"/>
                  </a:moveTo>
                  <a:cubicBezTo>
                    <a:pt x="84" y="25"/>
                    <a:pt x="83" y="25"/>
                    <a:pt x="83" y="25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83" y="25"/>
                    <a:pt x="83" y="24"/>
                    <a:pt x="83" y="24"/>
                  </a:cubicBezTo>
                  <a:cubicBezTo>
                    <a:pt x="83" y="24"/>
                    <a:pt x="83" y="24"/>
                    <a:pt x="83" y="24"/>
                  </a:cubicBezTo>
                  <a:cubicBezTo>
                    <a:pt x="84" y="24"/>
                    <a:pt x="86" y="23"/>
                    <a:pt x="87" y="23"/>
                  </a:cubicBezTo>
                  <a:cubicBezTo>
                    <a:pt x="87" y="23"/>
                    <a:pt x="86" y="24"/>
                    <a:pt x="85" y="24"/>
                  </a:cubicBezTo>
                  <a:close/>
                  <a:moveTo>
                    <a:pt x="83" y="28"/>
                  </a:moveTo>
                  <a:cubicBezTo>
                    <a:pt x="83" y="29"/>
                    <a:pt x="82" y="29"/>
                    <a:pt x="82" y="29"/>
                  </a:cubicBezTo>
                  <a:cubicBezTo>
                    <a:pt x="81" y="30"/>
                    <a:pt x="80" y="30"/>
                    <a:pt x="79" y="31"/>
                  </a:cubicBezTo>
                  <a:cubicBezTo>
                    <a:pt x="80" y="30"/>
                    <a:pt x="81" y="30"/>
                    <a:pt x="82" y="29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2" y="29"/>
                    <a:pt x="83" y="29"/>
                    <a:pt x="83" y="28"/>
                  </a:cubicBezTo>
                  <a:close/>
                  <a:moveTo>
                    <a:pt x="59" y="48"/>
                  </a:moveTo>
                  <a:cubicBezTo>
                    <a:pt x="61" y="46"/>
                    <a:pt x="63" y="44"/>
                    <a:pt x="64" y="41"/>
                  </a:cubicBezTo>
                  <a:cubicBezTo>
                    <a:pt x="66" y="40"/>
                    <a:pt x="67" y="39"/>
                    <a:pt x="69" y="38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6" y="42"/>
                    <a:pt x="63" y="45"/>
                    <a:pt x="59" y="48"/>
                  </a:cubicBezTo>
                  <a:close/>
                  <a:moveTo>
                    <a:pt x="61" y="41"/>
                  </a:moveTo>
                  <a:cubicBezTo>
                    <a:pt x="61" y="41"/>
                    <a:pt x="61" y="41"/>
                    <a:pt x="62" y="41"/>
                  </a:cubicBezTo>
                  <a:cubicBezTo>
                    <a:pt x="63" y="40"/>
                    <a:pt x="64" y="39"/>
                    <a:pt x="65" y="38"/>
                  </a:cubicBezTo>
                  <a:cubicBezTo>
                    <a:pt x="65" y="39"/>
                    <a:pt x="64" y="39"/>
                    <a:pt x="64" y="40"/>
                  </a:cubicBezTo>
                  <a:cubicBezTo>
                    <a:pt x="63" y="40"/>
                    <a:pt x="62" y="41"/>
                    <a:pt x="61" y="41"/>
                  </a:cubicBezTo>
                  <a:close/>
                  <a:moveTo>
                    <a:pt x="58" y="46"/>
                  </a:moveTo>
                  <a:cubicBezTo>
                    <a:pt x="58" y="46"/>
                    <a:pt x="59" y="45"/>
                    <a:pt x="59" y="45"/>
                  </a:cubicBezTo>
                  <a:cubicBezTo>
                    <a:pt x="57" y="47"/>
                    <a:pt x="55" y="50"/>
                    <a:pt x="54" y="53"/>
                  </a:cubicBezTo>
                  <a:cubicBezTo>
                    <a:pt x="53" y="53"/>
                    <a:pt x="52" y="54"/>
                    <a:pt x="52" y="54"/>
                  </a:cubicBezTo>
                  <a:cubicBezTo>
                    <a:pt x="54" y="51"/>
                    <a:pt x="56" y="49"/>
                    <a:pt x="58" y="46"/>
                  </a:cubicBezTo>
                  <a:close/>
                  <a:moveTo>
                    <a:pt x="48" y="57"/>
                  </a:moveTo>
                  <a:cubicBezTo>
                    <a:pt x="45" y="58"/>
                    <a:pt x="43" y="60"/>
                    <a:pt x="41" y="61"/>
                  </a:cubicBezTo>
                  <a:cubicBezTo>
                    <a:pt x="42" y="59"/>
                    <a:pt x="44" y="58"/>
                    <a:pt x="45" y="56"/>
                  </a:cubicBezTo>
                  <a:cubicBezTo>
                    <a:pt x="48" y="54"/>
                    <a:pt x="50" y="52"/>
                    <a:pt x="53" y="50"/>
                  </a:cubicBezTo>
                  <a:cubicBezTo>
                    <a:pt x="51" y="52"/>
                    <a:pt x="49" y="54"/>
                    <a:pt x="48" y="57"/>
                  </a:cubicBezTo>
                  <a:close/>
                  <a:moveTo>
                    <a:pt x="50" y="58"/>
                  </a:moveTo>
                  <a:cubicBezTo>
                    <a:pt x="50" y="58"/>
                    <a:pt x="50" y="59"/>
                    <a:pt x="50" y="59"/>
                  </a:cubicBezTo>
                  <a:cubicBezTo>
                    <a:pt x="50" y="59"/>
                    <a:pt x="49" y="59"/>
                    <a:pt x="49" y="59"/>
                  </a:cubicBezTo>
                  <a:cubicBezTo>
                    <a:pt x="47" y="61"/>
                    <a:pt x="44" y="64"/>
                    <a:pt x="42" y="67"/>
                  </a:cubicBezTo>
                  <a:cubicBezTo>
                    <a:pt x="43" y="65"/>
                    <a:pt x="45" y="63"/>
                    <a:pt x="46" y="62"/>
                  </a:cubicBezTo>
                  <a:cubicBezTo>
                    <a:pt x="47" y="60"/>
                    <a:pt x="49" y="59"/>
                    <a:pt x="50" y="58"/>
                  </a:cubicBezTo>
                  <a:close/>
                  <a:moveTo>
                    <a:pt x="39" y="86"/>
                  </a:moveTo>
                  <a:cubicBezTo>
                    <a:pt x="39" y="86"/>
                    <a:pt x="39" y="87"/>
                    <a:pt x="39" y="87"/>
                  </a:cubicBezTo>
                  <a:cubicBezTo>
                    <a:pt x="38" y="88"/>
                    <a:pt x="37" y="89"/>
                    <a:pt x="35" y="90"/>
                  </a:cubicBezTo>
                  <a:cubicBezTo>
                    <a:pt x="35" y="90"/>
                    <a:pt x="35" y="90"/>
                    <a:pt x="35" y="90"/>
                  </a:cubicBezTo>
                  <a:cubicBezTo>
                    <a:pt x="37" y="89"/>
                    <a:pt x="38" y="87"/>
                    <a:pt x="39" y="86"/>
                  </a:cubicBezTo>
                  <a:close/>
                  <a:moveTo>
                    <a:pt x="34" y="102"/>
                  </a:moveTo>
                  <a:cubicBezTo>
                    <a:pt x="35" y="103"/>
                    <a:pt x="35" y="105"/>
                    <a:pt x="36" y="107"/>
                  </a:cubicBezTo>
                  <a:cubicBezTo>
                    <a:pt x="35" y="109"/>
                    <a:pt x="35" y="110"/>
                    <a:pt x="35" y="112"/>
                  </a:cubicBezTo>
                  <a:cubicBezTo>
                    <a:pt x="34" y="111"/>
                    <a:pt x="34" y="110"/>
                    <a:pt x="34" y="109"/>
                  </a:cubicBezTo>
                  <a:cubicBezTo>
                    <a:pt x="34" y="106"/>
                    <a:pt x="34" y="104"/>
                    <a:pt x="34" y="102"/>
                  </a:cubicBezTo>
                  <a:close/>
                  <a:moveTo>
                    <a:pt x="36" y="126"/>
                  </a:moveTo>
                  <a:cubicBezTo>
                    <a:pt x="36" y="127"/>
                    <a:pt x="37" y="128"/>
                    <a:pt x="37" y="129"/>
                  </a:cubicBezTo>
                  <a:cubicBezTo>
                    <a:pt x="37" y="129"/>
                    <a:pt x="37" y="130"/>
                    <a:pt x="37" y="130"/>
                  </a:cubicBezTo>
                  <a:cubicBezTo>
                    <a:pt x="37" y="130"/>
                    <a:pt x="37" y="131"/>
                    <a:pt x="37" y="131"/>
                  </a:cubicBezTo>
                  <a:cubicBezTo>
                    <a:pt x="35" y="128"/>
                    <a:pt x="35" y="128"/>
                    <a:pt x="35" y="128"/>
                  </a:cubicBezTo>
                  <a:cubicBezTo>
                    <a:pt x="36" y="127"/>
                    <a:pt x="36" y="127"/>
                    <a:pt x="36" y="126"/>
                  </a:cubicBezTo>
                  <a:close/>
                  <a:moveTo>
                    <a:pt x="36" y="115"/>
                  </a:moveTo>
                  <a:cubicBezTo>
                    <a:pt x="36" y="115"/>
                    <a:pt x="36" y="115"/>
                    <a:pt x="36" y="115"/>
                  </a:cubicBezTo>
                  <a:cubicBezTo>
                    <a:pt x="36" y="114"/>
                    <a:pt x="36" y="112"/>
                    <a:pt x="36" y="111"/>
                  </a:cubicBezTo>
                  <a:cubicBezTo>
                    <a:pt x="36" y="111"/>
                    <a:pt x="37" y="111"/>
                    <a:pt x="37" y="111"/>
                  </a:cubicBezTo>
                  <a:cubicBezTo>
                    <a:pt x="37" y="111"/>
                    <a:pt x="37" y="112"/>
                    <a:pt x="37" y="113"/>
                  </a:cubicBezTo>
                  <a:cubicBezTo>
                    <a:pt x="37" y="114"/>
                    <a:pt x="36" y="114"/>
                    <a:pt x="36" y="115"/>
                  </a:cubicBezTo>
                  <a:close/>
                  <a:moveTo>
                    <a:pt x="36" y="97"/>
                  </a:moveTo>
                  <a:cubicBezTo>
                    <a:pt x="36" y="97"/>
                    <a:pt x="36" y="98"/>
                    <a:pt x="37" y="99"/>
                  </a:cubicBezTo>
                  <a:cubicBezTo>
                    <a:pt x="37" y="99"/>
                    <a:pt x="37" y="100"/>
                    <a:pt x="36" y="100"/>
                  </a:cubicBezTo>
                  <a:cubicBezTo>
                    <a:pt x="36" y="99"/>
                    <a:pt x="36" y="98"/>
                    <a:pt x="36" y="97"/>
                  </a:cubicBezTo>
                  <a:close/>
                  <a:moveTo>
                    <a:pt x="37" y="94"/>
                  </a:moveTo>
                  <a:cubicBezTo>
                    <a:pt x="37" y="93"/>
                    <a:pt x="36" y="92"/>
                    <a:pt x="36" y="92"/>
                  </a:cubicBezTo>
                  <a:cubicBezTo>
                    <a:pt x="37" y="91"/>
                    <a:pt x="38" y="90"/>
                    <a:pt x="38" y="90"/>
                  </a:cubicBezTo>
                  <a:cubicBezTo>
                    <a:pt x="38" y="91"/>
                    <a:pt x="38" y="92"/>
                    <a:pt x="38" y="93"/>
                  </a:cubicBezTo>
                  <a:cubicBezTo>
                    <a:pt x="37" y="93"/>
                    <a:pt x="37" y="93"/>
                    <a:pt x="37" y="94"/>
                  </a:cubicBezTo>
                  <a:close/>
                  <a:moveTo>
                    <a:pt x="39" y="103"/>
                  </a:moveTo>
                  <a:cubicBezTo>
                    <a:pt x="39" y="103"/>
                    <a:pt x="39" y="103"/>
                    <a:pt x="39" y="103"/>
                  </a:cubicBezTo>
                  <a:cubicBezTo>
                    <a:pt x="39" y="104"/>
                    <a:pt x="38" y="104"/>
                    <a:pt x="38" y="104"/>
                  </a:cubicBezTo>
                  <a:cubicBezTo>
                    <a:pt x="38" y="104"/>
                    <a:pt x="38" y="104"/>
                    <a:pt x="38" y="103"/>
                  </a:cubicBezTo>
                  <a:cubicBezTo>
                    <a:pt x="38" y="103"/>
                    <a:pt x="38" y="103"/>
                    <a:pt x="39" y="103"/>
                  </a:cubicBezTo>
                  <a:close/>
                  <a:moveTo>
                    <a:pt x="38" y="97"/>
                  </a:moveTo>
                  <a:cubicBezTo>
                    <a:pt x="38" y="96"/>
                    <a:pt x="39" y="95"/>
                    <a:pt x="39" y="94"/>
                  </a:cubicBezTo>
                  <a:cubicBezTo>
                    <a:pt x="40" y="93"/>
                    <a:pt x="41" y="93"/>
                    <a:pt x="42" y="92"/>
                  </a:cubicBezTo>
                  <a:cubicBezTo>
                    <a:pt x="41" y="93"/>
                    <a:pt x="40" y="94"/>
                    <a:pt x="39" y="95"/>
                  </a:cubicBezTo>
                  <a:cubicBezTo>
                    <a:pt x="39" y="96"/>
                    <a:pt x="40" y="97"/>
                    <a:pt x="41" y="96"/>
                  </a:cubicBezTo>
                  <a:cubicBezTo>
                    <a:pt x="41" y="96"/>
                    <a:pt x="41" y="96"/>
                    <a:pt x="41" y="96"/>
                  </a:cubicBezTo>
                  <a:cubicBezTo>
                    <a:pt x="41" y="96"/>
                    <a:pt x="41" y="96"/>
                    <a:pt x="41" y="96"/>
                  </a:cubicBezTo>
                  <a:cubicBezTo>
                    <a:pt x="41" y="97"/>
                    <a:pt x="41" y="97"/>
                    <a:pt x="41" y="98"/>
                  </a:cubicBezTo>
                  <a:cubicBezTo>
                    <a:pt x="40" y="98"/>
                    <a:pt x="40" y="99"/>
                    <a:pt x="39" y="99"/>
                  </a:cubicBezTo>
                  <a:cubicBezTo>
                    <a:pt x="39" y="99"/>
                    <a:pt x="39" y="98"/>
                    <a:pt x="38" y="97"/>
                  </a:cubicBezTo>
                  <a:close/>
                  <a:moveTo>
                    <a:pt x="40" y="121"/>
                  </a:moveTo>
                  <a:cubicBezTo>
                    <a:pt x="40" y="121"/>
                    <a:pt x="40" y="121"/>
                    <a:pt x="40" y="121"/>
                  </a:cubicBezTo>
                  <a:cubicBezTo>
                    <a:pt x="40" y="122"/>
                    <a:pt x="41" y="123"/>
                    <a:pt x="41" y="124"/>
                  </a:cubicBezTo>
                  <a:cubicBezTo>
                    <a:pt x="41" y="124"/>
                    <a:pt x="41" y="124"/>
                    <a:pt x="40" y="125"/>
                  </a:cubicBezTo>
                  <a:cubicBezTo>
                    <a:pt x="40" y="123"/>
                    <a:pt x="40" y="122"/>
                    <a:pt x="39" y="121"/>
                  </a:cubicBezTo>
                  <a:cubicBezTo>
                    <a:pt x="39" y="121"/>
                    <a:pt x="40" y="121"/>
                    <a:pt x="40" y="121"/>
                  </a:cubicBezTo>
                  <a:close/>
                  <a:moveTo>
                    <a:pt x="40" y="133"/>
                  </a:moveTo>
                  <a:cubicBezTo>
                    <a:pt x="41" y="134"/>
                    <a:pt x="41" y="136"/>
                    <a:pt x="42" y="138"/>
                  </a:cubicBezTo>
                  <a:cubicBezTo>
                    <a:pt x="42" y="138"/>
                    <a:pt x="41" y="138"/>
                    <a:pt x="41" y="138"/>
                  </a:cubicBezTo>
                  <a:cubicBezTo>
                    <a:pt x="41" y="137"/>
                    <a:pt x="40" y="135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lose/>
                  <a:moveTo>
                    <a:pt x="41" y="96"/>
                  </a:moveTo>
                  <a:cubicBezTo>
                    <a:pt x="43" y="93"/>
                    <a:pt x="46" y="91"/>
                    <a:pt x="48" y="88"/>
                  </a:cubicBezTo>
                  <a:cubicBezTo>
                    <a:pt x="48" y="89"/>
                    <a:pt x="48" y="90"/>
                    <a:pt x="47" y="90"/>
                  </a:cubicBezTo>
                  <a:cubicBezTo>
                    <a:pt x="47" y="91"/>
                    <a:pt x="47" y="92"/>
                    <a:pt x="46" y="92"/>
                  </a:cubicBezTo>
                  <a:cubicBezTo>
                    <a:pt x="45" y="94"/>
                    <a:pt x="44" y="95"/>
                    <a:pt x="43" y="96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95"/>
                    <a:pt x="41" y="95"/>
                    <a:pt x="41" y="96"/>
                  </a:cubicBezTo>
                  <a:close/>
                  <a:moveTo>
                    <a:pt x="43" y="129"/>
                  </a:moveTo>
                  <a:cubicBezTo>
                    <a:pt x="44" y="130"/>
                    <a:pt x="44" y="132"/>
                    <a:pt x="45" y="133"/>
                  </a:cubicBezTo>
                  <a:cubicBezTo>
                    <a:pt x="44" y="134"/>
                    <a:pt x="44" y="134"/>
                    <a:pt x="43" y="135"/>
                  </a:cubicBezTo>
                  <a:cubicBezTo>
                    <a:pt x="43" y="133"/>
                    <a:pt x="43" y="132"/>
                    <a:pt x="42" y="130"/>
                  </a:cubicBezTo>
                  <a:cubicBezTo>
                    <a:pt x="42" y="130"/>
                    <a:pt x="43" y="129"/>
                    <a:pt x="43" y="129"/>
                  </a:cubicBezTo>
                  <a:close/>
                  <a:moveTo>
                    <a:pt x="42" y="140"/>
                  </a:moveTo>
                  <a:cubicBezTo>
                    <a:pt x="43" y="143"/>
                    <a:pt x="44" y="145"/>
                    <a:pt x="44" y="147"/>
                  </a:cubicBezTo>
                  <a:cubicBezTo>
                    <a:pt x="44" y="145"/>
                    <a:pt x="43" y="143"/>
                    <a:pt x="42" y="141"/>
                  </a:cubicBezTo>
                  <a:cubicBezTo>
                    <a:pt x="42" y="141"/>
                    <a:pt x="42" y="141"/>
                    <a:pt x="42" y="140"/>
                  </a:cubicBezTo>
                  <a:close/>
                  <a:moveTo>
                    <a:pt x="44" y="154"/>
                  </a:moveTo>
                  <a:cubicBezTo>
                    <a:pt x="44" y="154"/>
                    <a:pt x="44" y="154"/>
                    <a:pt x="44" y="154"/>
                  </a:cubicBezTo>
                  <a:cubicBezTo>
                    <a:pt x="45" y="157"/>
                    <a:pt x="45" y="160"/>
                    <a:pt x="46" y="164"/>
                  </a:cubicBezTo>
                  <a:cubicBezTo>
                    <a:pt x="45" y="160"/>
                    <a:pt x="44" y="157"/>
                    <a:pt x="44" y="154"/>
                  </a:cubicBezTo>
                  <a:cubicBezTo>
                    <a:pt x="44" y="154"/>
                    <a:pt x="44" y="154"/>
                    <a:pt x="44" y="154"/>
                  </a:cubicBezTo>
                  <a:close/>
                  <a:moveTo>
                    <a:pt x="43" y="174"/>
                  </a:moveTo>
                  <a:cubicBezTo>
                    <a:pt x="43" y="175"/>
                    <a:pt x="44" y="176"/>
                    <a:pt x="44" y="178"/>
                  </a:cubicBezTo>
                  <a:cubicBezTo>
                    <a:pt x="44" y="178"/>
                    <a:pt x="44" y="178"/>
                    <a:pt x="44" y="178"/>
                  </a:cubicBezTo>
                  <a:cubicBezTo>
                    <a:pt x="43" y="176"/>
                    <a:pt x="42" y="175"/>
                    <a:pt x="41" y="174"/>
                  </a:cubicBezTo>
                  <a:cubicBezTo>
                    <a:pt x="41" y="173"/>
                    <a:pt x="41" y="172"/>
                    <a:pt x="41" y="171"/>
                  </a:cubicBezTo>
                  <a:cubicBezTo>
                    <a:pt x="42" y="172"/>
                    <a:pt x="42" y="173"/>
                    <a:pt x="43" y="174"/>
                  </a:cubicBezTo>
                  <a:close/>
                  <a:moveTo>
                    <a:pt x="42" y="176"/>
                  </a:moveTo>
                  <a:cubicBezTo>
                    <a:pt x="43" y="178"/>
                    <a:pt x="44" y="180"/>
                    <a:pt x="45" y="181"/>
                  </a:cubicBezTo>
                  <a:cubicBezTo>
                    <a:pt x="46" y="183"/>
                    <a:pt x="46" y="184"/>
                    <a:pt x="47" y="186"/>
                  </a:cubicBezTo>
                  <a:cubicBezTo>
                    <a:pt x="47" y="187"/>
                    <a:pt x="46" y="188"/>
                    <a:pt x="45" y="190"/>
                  </a:cubicBezTo>
                  <a:cubicBezTo>
                    <a:pt x="44" y="187"/>
                    <a:pt x="43" y="185"/>
                    <a:pt x="42" y="182"/>
                  </a:cubicBezTo>
                  <a:cubicBezTo>
                    <a:pt x="42" y="180"/>
                    <a:pt x="42" y="178"/>
                    <a:pt x="42" y="176"/>
                  </a:cubicBezTo>
                  <a:close/>
                  <a:moveTo>
                    <a:pt x="46" y="192"/>
                  </a:moveTo>
                  <a:cubicBezTo>
                    <a:pt x="47" y="191"/>
                    <a:pt x="47" y="190"/>
                    <a:pt x="48" y="188"/>
                  </a:cubicBezTo>
                  <a:cubicBezTo>
                    <a:pt x="49" y="192"/>
                    <a:pt x="50" y="196"/>
                    <a:pt x="52" y="200"/>
                  </a:cubicBezTo>
                  <a:cubicBezTo>
                    <a:pt x="51" y="200"/>
                    <a:pt x="51" y="199"/>
                    <a:pt x="51" y="199"/>
                  </a:cubicBezTo>
                  <a:cubicBezTo>
                    <a:pt x="49" y="197"/>
                    <a:pt x="47" y="194"/>
                    <a:pt x="46" y="192"/>
                  </a:cubicBezTo>
                  <a:cubicBezTo>
                    <a:pt x="46" y="192"/>
                    <a:pt x="46" y="192"/>
                    <a:pt x="46" y="192"/>
                  </a:cubicBezTo>
                  <a:close/>
                  <a:moveTo>
                    <a:pt x="50" y="174"/>
                  </a:moveTo>
                  <a:cubicBezTo>
                    <a:pt x="50" y="171"/>
                    <a:pt x="49" y="168"/>
                    <a:pt x="48" y="165"/>
                  </a:cubicBezTo>
                  <a:cubicBezTo>
                    <a:pt x="48" y="163"/>
                    <a:pt x="48" y="162"/>
                    <a:pt x="48" y="161"/>
                  </a:cubicBezTo>
                  <a:cubicBezTo>
                    <a:pt x="48" y="161"/>
                    <a:pt x="48" y="162"/>
                    <a:pt x="49" y="162"/>
                  </a:cubicBezTo>
                  <a:cubicBezTo>
                    <a:pt x="49" y="163"/>
                    <a:pt x="49" y="163"/>
                    <a:pt x="49" y="164"/>
                  </a:cubicBezTo>
                  <a:cubicBezTo>
                    <a:pt x="49" y="165"/>
                    <a:pt x="50" y="165"/>
                    <a:pt x="50" y="165"/>
                  </a:cubicBezTo>
                  <a:cubicBezTo>
                    <a:pt x="50" y="166"/>
                    <a:pt x="49" y="166"/>
                    <a:pt x="49" y="166"/>
                  </a:cubicBezTo>
                  <a:cubicBezTo>
                    <a:pt x="49" y="167"/>
                    <a:pt x="49" y="167"/>
                    <a:pt x="50" y="167"/>
                  </a:cubicBezTo>
                  <a:cubicBezTo>
                    <a:pt x="51" y="170"/>
                    <a:pt x="52" y="173"/>
                    <a:pt x="53" y="175"/>
                  </a:cubicBezTo>
                  <a:cubicBezTo>
                    <a:pt x="53" y="176"/>
                    <a:pt x="52" y="176"/>
                    <a:pt x="52" y="176"/>
                  </a:cubicBezTo>
                  <a:cubicBezTo>
                    <a:pt x="51" y="176"/>
                    <a:pt x="51" y="175"/>
                    <a:pt x="50" y="174"/>
                  </a:cubicBezTo>
                  <a:close/>
                  <a:moveTo>
                    <a:pt x="51" y="186"/>
                  </a:moveTo>
                  <a:cubicBezTo>
                    <a:pt x="50" y="185"/>
                    <a:pt x="50" y="184"/>
                    <a:pt x="49" y="183"/>
                  </a:cubicBezTo>
                  <a:cubicBezTo>
                    <a:pt x="49" y="182"/>
                    <a:pt x="50" y="182"/>
                    <a:pt x="50" y="181"/>
                  </a:cubicBezTo>
                  <a:cubicBezTo>
                    <a:pt x="50" y="181"/>
                    <a:pt x="50" y="181"/>
                    <a:pt x="50" y="181"/>
                  </a:cubicBezTo>
                  <a:cubicBezTo>
                    <a:pt x="50" y="183"/>
                    <a:pt x="51" y="184"/>
                    <a:pt x="51" y="186"/>
                  </a:cubicBezTo>
                  <a:close/>
                  <a:moveTo>
                    <a:pt x="52" y="179"/>
                  </a:moveTo>
                  <a:cubicBezTo>
                    <a:pt x="53" y="179"/>
                    <a:pt x="53" y="179"/>
                    <a:pt x="54" y="179"/>
                  </a:cubicBezTo>
                  <a:cubicBezTo>
                    <a:pt x="54" y="179"/>
                    <a:pt x="54" y="179"/>
                    <a:pt x="55" y="180"/>
                  </a:cubicBezTo>
                  <a:cubicBezTo>
                    <a:pt x="55" y="181"/>
                    <a:pt x="56" y="183"/>
                    <a:pt x="56" y="184"/>
                  </a:cubicBezTo>
                  <a:cubicBezTo>
                    <a:pt x="56" y="184"/>
                    <a:pt x="55" y="183"/>
                    <a:pt x="55" y="183"/>
                  </a:cubicBezTo>
                  <a:cubicBezTo>
                    <a:pt x="54" y="182"/>
                    <a:pt x="53" y="181"/>
                    <a:pt x="52" y="181"/>
                  </a:cubicBezTo>
                  <a:cubicBezTo>
                    <a:pt x="52" y="180"/>
                    <a:pt x="52" y="180"/>
                    <a:pt x="52" y="179"/>
                  </a:cubicBezTo>
                  <a:cubicBezTo>
                    <a:pt x="52" y="179"/>
                    <a:pt x="52" y="179"/>
                    <a:pt x="52" y="179"/>
                  </a:cubicBezTo>
                  <a:close/>
                  <a:moveTo>
                    <a:pt x="54" y="184"/>
                  </a:moveTo>
                  <a:cubicBezTo>
                    <a:pt x="56" y="186"/>
                    <a:pt x="57" y="188"/>
                    <a:pt x="59" y="190"/>
                  </a:cubicBezTo>
                  <a:cubicBezTo>
                    <a:pt x="59" y="190"/>
                    <a:pt x="59" y="190"/>
                    <a:pt x="59" y="190"/>
                  </a:cubicBezTo>
                  <a:cubicBezTo>
                    <a:pt x="59" y="191"/>
                    <a:pt x="58" y="193"/>
                    <a:pt x="57" y="194"/>
                  </a:cubicBezTo>
                  <a:cubicBezTo>
                    <a:pt x="57" y="194"/>
                    <a:pt x="57" y="194"/>
                    <a:pt x="57" y="194"/>
                  </a:cubicBezTo>
                  <a:cubicBezTo>
                    <a:pt x="56" y="190"/>
                    <a:pt x="55" y="187"/>
                    <a:pt x="54" y="184"/>
                  </a:cubicBezTo>
                  <a:cubicBezTo>
                    <a:pt x="54" y="184"/>
                    <a:pt x="54" y="184"/>
                    <a:pt x="54" y="184"/>
                  </a:cubicBezTo>
                  <a:close/>
                  <a:moveTo>
                    <a:pt x="58" y="195"/>
                  </a:moveTo>
                  <a:cubicBezTo>
                    <a:pt x="59" y="195"/>
                    <a:pt x="60" y="194"/>
                    <a:pt x="61" y="194"/>
                  </a:cubicBezTo>
                  <a:cubicBezTo>
                    <a:pt x="63" y="195"/>
                    <a:pt x="64" y="197"/>
                    <a:pt x="65" y="198"/>
                  </a:cubicBezTo>
                  <a:cubicBezTo>
                    <a:pt x="64" y="199"/>
                    <a:pt x="64" y="200"/>
                    <a:pt x="64" y="200"/>
                  </a:cubicBezTo>
                  <a:cubicBezTo>
                    <a:pt x="62" y="199"/>
                    <a:pt x="60" y="197"/>
                    <a:pt x="58" y="195"/>
                  </a:cubicBezTo>
                  <a:close/>
                  <a:moveTo>
                    <a:pt x="63" y="193"/>
                  </a:moveTo>
                  <a:cubicBezTo>
                    <a:pt x="64" y="192"/>
                    <a:pt x="65" y="192"/>
                    <a:pt x="65" y="192"/>
                  </a:cubicBezTo>
                  <a:cubicBezTo>
                    <a:pt x="66" y="192"/>
                    <a:pt x="67" y="193"/>
                    <a:pt x="68" y="194"/>
                  </a:cubicBezTo>
                  <a:cubicBezTo>
                    <a:pt x="68" y="194"/>
                    <a:pt x="67" y="195"/>
                    <a:pt x="67" y="196"/>
                  </a:cubicBezTo>
                  <a:cubicBezTo>
                    <a:pt x="65" y="195"/>
                    <a:pt x="64" y="194"/>
                    <a:pt x="63" y="193"/>
                  </a:cubicBezTo>
                  <a:close/>
                  <a:moveTo>
                    <a:pt x="70" y="195"/>
                  </a:moveTo>
                  <a:cubicBezTo>
                    <a:pt x="70" y="196"/>
                    <a:pt x="71" y="196"/>
                    <a:pt x="72" y="197"/>
                  </a:cubicBezTo>
                  <a:cubicBezTo>
                    <a:pt x="72" y="198"/>
                    <a:pt x="72" y="198"/>
                    <a:pt x="72" y="198"/>
                  </a:cubicBezTo>
                  <a:cubicBezTo>
                    <a:pt x="72" y="199"/>
                    <a:pt x="72" y="199"/>
                    <a:pt x="72" y="199"/>
                  </a:cubicBezTo>
                  <a:cubicBezTo>
                    <a:pt x="72" y="199"/>
                    <a:pt x="72" y="199"/>
                    <a:pt x="71" y="199"/>
                  </a:cubicBezTo>
                  <a:cubicBezTo>
                    <a:pt x="71" y="199"/>
                    <a:pt x="70" y="198"/>
                    <a:pt x="69" y="198"/>
                  </a:cubicBezTo>
                  <a:cubicBezTo>
                    <a:pt x="68" y="198"/>
                    <a:pt x="68" y="198"/>
                    <a:pt x="68" y="198"/>
                  </a:cubicBezTo>
                  <a:cubicBezTo>
                    <a:pt x="68" y="197"/>
                    <a:pt x="68" y="197"/>
                    <a:pt x="68" y="197"/>
                  </a:cubicBezTo>
                  <a:cubicBezTo>
                    <a:pt x="68" y="196"/>
                    <a:pt x="69" y="195"/>
                    <a:pt x="70" y="195"/>
                  </a:cubicBezTo>
                  <a:close/>
                  <a:moveTo>
                    <a:pt x="67" y="190"/>
                  </a:moveTo>
                  <a:cubicBezTo>
                    <a:pt x="69" y="190"/>
                    <a:pt x="70" y="189"/>
                    <a:pt x="71" y="188"/>
                  </a:cubicBezTo>
                  <a:cubicBezTo>
                    <a:pt x="71" y="188"/>
                    <a:pt x="72" y="189"/>
                    <a:pt x="72" y="189"/>
                  </a:cubicBezTo>
                  <a:cubicBezTo>
                    <a:pt x="71" y="190"/>
                    <a:pt x="71" y="191"/>
                    <a:pt x="70" y="192"/>
                  </a:cubicBezTo>
                  <a:cubicBezTo>
                    <a:pt x="69" y="191"/>
                    <a:pt x="68" y="191"/>
                    <a:pt x="67" y="190"/>
                  </a:cubicBezTo>
                  <a:close/>
                  <a:moveTo>
                    <a:pt x="72" y="185"/>
                  </a:moveTo>
                  <a:cubicBezTo>
                    <a:pt x="71" y="184"/>
                    <a:pt x="70" y="183"/>
                    <a:pt x="68" y="181"/>
                  </a:cubicBezTo>
                  <a:cubicBezTo>
                    <a:pt x="69" y="181"/>
                    <a:pt x="69" y="181"/>
                    <a:pt x="69" y="180"/>
                  </a:cubicBezTo>
                  <a:cubicBezTo>
                    <a:pt x="70" y="181"/>
                    <a:pt x="71" y="181"/>
                    <a:pt x="72" y="182"/>
                  </a:cubicBezTo>
                  <a:cubicBezTo>
                    <a:pt x="72" y="182"/>
                    <a:pt x="73" y="182"/>
                    <a:pt x="73" y="182"/>
                  </a:cubicBezTo>
                  <a:cubicBezTo>
                    <a:pt x="73" y="183"/>
                    <a:pt x="73" y="184"/>
                    <a:pt x="73" y="184"/>
                  </a:cubicBezTo>
                  <a:cubicBezTo>
                    <a:pt x="73" y="185"/>
                    <a:pt x="72" y="185"/>
                    <a:pt x="72" y="185"/>
                  </a:cubicBezTo>
                  <a:close/>
                  <a:moveTo>
                    <a:pt x="71" y="151"/>
                  </a:moveTo>
                  <a:cubicBezTo>
                    <a:pt x="72" y="150"/>
                    <a:pt x="72" y="150"/>
                    <a:pt x="73" y="149"/>
                  </a:cubicBezTo>
                  <a:cubicBezTo>
                    <a:pt x="73" y="149"/>
                    <a:pt x="73" y="150"/>
                    <a:pt x="73" y="150"/>
                  </a:cubicBezTo>
                  <a:cubicBezTo>
                    <a:pt x="72" y="150"/>
                    <a:pt x="72" y="151"/>
                    <a:pt x="71" y="151"/>
                  </a:cubicBezTo>
                  <a:close/>
                  <a:moveTo>
                    <a:pt x="72" y="119"/>
                  </a:moveTo>
                  <a:cubicBezTo>
                    <a:pt x="72" y="119"/>
                    <a:pt x="71" y="120"/>
                    <a:pt x="71" y="120"/>
                  </a:cubicBezTo>
                  <a:cubicBezTo>
                    <a:pt x="72" y="119"/>
                    <a:pt x="72" y="118"/>
                    <a:pt x="72" y="118"/>
                  </a:cubicBezTo>
                  <a:cubicBezTo>
                    <a:pt x="73" y="117"/>
                    <a:pt x="73" y="117"/>
                    <a:pt x="74" y="116"/>
                  </a:cubicBezTo>
                  <a:cubicBezTo>
                    <a:pt x="74" y="116"/>
                    <a:pt x="74" y="116"/>
                    <a:pt x="74" y="116"/>
                  </a:cubicBezTo>
                  <a:cubicBezTo>
                    <a:pt x="73" y="117"/>
                    <a:pt x="72" y="118"/>
                    <a:pt x="72" y="119"/>
                  </a:cubicBezTo>
                  <a:close/>
                  <a:moveTo>
                    <a:pt x="78" y="130"/>
                  </a:moveTo>
                  <a:cubicBezTo>
                    <a:pt x="78" y="131"/>
                    <a:pt x="79" y="132"/>
                    <a:pt x="79" y="134"/>
                  </a:cubicBezTo>
                  <a:cubicBezTo>
                    <a:pt x="77" y="135"/>
                    <a:pt x="75" y="136"/>
                    <a:pt x="74" y="137"/>
                  </a:cubicBezTo>
                  <a:cubicBezTo>
                    <a:pt x="73" y="137"/>
                    <a:pt x="73" y="136"/>
                    <a:pt x="73" y="135"/>
                  </a:cubicBezTo>
                  <a:cubicBezTo>
                    <a:pt x="75" y="134"/>
                    <a:pt x="76" y="132"/>
                    <a:pt x="78" y="130"/>
                  </a:cubicBezTo>
                  <a:close/>
                  <a:moveTo>
                    <a:pt x="75" y="140"/>
                  </a:moveTo>
                  <a:cubicBezTo>
                    <a:pt x="76" y="140"/>
                    <a:pt x="77" y="139"/>
                    <a:pt x="78" y="138"/>
                  </a:cubicBezTo>
                  <a:cubicBezTo>
                    <a:pt x="77" y="139"/>
                    <a:pt x="76" y="141"/>
                    <a:pt x="75" y="142"/>
                  </a:cubicBezTo>
                  <a:cubicBezTo>
                    <a:pt x="75" y="142"/>
                    <a:pt x="74" y="142"/>
                    <a:pt x="74" y="141"/>
                  </a:cubicBezTo>
                  <a:cubicBezTo>
                    <a:pt x="75" y="141"/>
                    <a:pt x="75" y="141"/>
                    <a:pt x="75" y="140"/>
                  </a:cubicBezTo>
                  <a:close/>
                  <a:moveTo>
                    <a:pt x="80" y="138"/>
                  </a:moveTo>
                  <a:cubicBezTo>
                    <a:pt x="80" y="139"/>
                    <a:pt x="80" y="139"/>
                    <a:pt x="80" y="140"/>
                  </a:cubicBezTo>
                  <a:cubicBezTo>
                    <a:pt x="79" y="142"/>
                    <a:pt x="77" y="143"/>
                    <a:pt x="76" y="145"/>
                  </a:cubicBezTo>
                  <a:cubicBezTo>
                    <a:pt x="77" y="142"/>
                    <a:pt x="79" y="140"/>
                    <a:pt x="80" y="138"/>
                  </a:cubicBezTo>
                  <a:close/>
                  <a:moveTo>
                    <a:pt x="78" y="145"/>
                  </a:moveTo>
                  <a:cubicBezTo>
                    <a:pt x="78" y="145"/>
                    <a:pt x="78" y="145"/>
                    <a:pt x="78" y="145"/>
                  </a:cubicBezTo>
                  <a:cubicBezTo>
                    <a:pt x="77" y="146"/>
                    <a:pt x="77" y="146"/>
                    <a:pt x="76" y="147"/>
                  </a:cubicBezTo>
                  <a:cubicBezTo>
                    <a:pt x="76" y="147"/>
                    <a:pt x="76" y="147"/>
                    <a:pt x="76" y="147"/>
                  </a:cubicBezTo>
                  <a:cubicBezTo>
                    <a:pt x="77" y="146"/>
                    <a:pt x="77" y="145"/>
                    <a:pt x="78" y="145"/>
                  </a:cubicBezTo>
                  <a:close/>
                  <a:moveTo>
                    <a:pt x="78" y="166"/>
                  </a:moveTo>
                  <a:cubicBezTo>
                    <a:pt x="78" y="166"/>
                    <a:pt x="78" y="167"/>
                    <a:pt x="79" y="167"/>
                  </a:cubicBezTo>
                  <a:cubicBezTo>
                    <a:pt x="78" y="168"/>
                    <a:pt x="78" y="168"/>
                    <a:pt x="78" y="168"/>
                  </a:cubicBezTo>
                  <a:cubicBezTo>
                    <a:pt x="78" y="168"/>
                    <a:pt x="78" y="168"/>
                    <a:pt x="78" y="168"/>
                  </a:cubicBezTo>
                  <a:cubicBezTo>
                    <a:pt x="78" y="167"/>
                    <a:pt x="78" y="167"/>
                    <a:pt x="78" y="166"/>
                  </a:cubicBezTo>
                  <a:cubicBezTo>
                    <a:pt x="78" y="166"/>
                    <a:pt x="78" y="166"/>
                    <a:pt x="78" y="166"/>
                  </a:cubicBezTo>
                  <a:close/>
                  <a:moveTo>
                    <a:pt x="78" y="155"/>
                  </a:moveTo>
                  <a:cubicBezTo>
                    <a:pt x="80" y="153"/>
                    <a:pt x="81" y="152"/>
                    <a:pt x="83" y="151"/>
                  </a:cubicBezTo>
                  <a:cubicBezTo>
                    <a:pt x="83" y="152"/>
                    <a:pt x="83" y="153"/>
                    <a:pt x="83" y="154"/>
                  </a:cubicBezTo>
                  <a:cubicBezTo>
                    <a:pt x="82" y="156"/>
                    <a:pt x="81" y="157"/>
                    <a:pt x="80" y="159"/>
                  </a:cubicBezTo>
                  <a:cubicBezTo>
                    <a:pt x="79" y="158"/>
                    <a:pt x="79" y="156"/>
                    <a:pt x="78" y="155"/>
                  </a:cubicBezTo>
                  <a:close/>
                  <a:moveTo>
                    <a:pt x="85" y="152"/>
                  </a:moveTo>
                  <a:cubicBezTo>
                    <a:pt x="85" y="151"/>
                    <a:pt x="84" y="150"/>
                    <a:pt x="84" y="149"/>
                  </a:cubicBezTo>
                  <a:cubicBezTo>
                    <a:pt x="85" y="149"/>
                    <a:pt x="85" y="149"/>
                    <a:pt x="85" y="148"/>
                  </a:cubicBezTo>
                  <a:cubicBezTo>
                    <a:pt x="85" y="149"/>
                    <a:pt x="85" y="149"/>
                    <a:pt x="85" y="149"/>
                  </a:cubicBezTo>
                  <a:cubicBezTo>
                    <a:pt x="85" y="149"/>
                    <a:pt x="85" y="150"/>
                    <a:pt x="86" y="150"/>
                  </a:cubicBezTo>
                  <a:cubicBezTo>
                    <a:pt x="86" y="150"/>
                    <a:pt x="86" y="150"/>
                    <a:pt x="87" y="150"/>
                  </a:cubicBezTo>
                  <a:cubicBezTo>
                    <a:pt x="86" y="151"/>
                    <a:pt x="85" y="151"/>
                    <a:pt x="85" y="152"/>
                  </a:cubicBezTo>
                  <a:close/>
                  <a:moveTo>
                    <a:pt x="85" y="156"/>
                  </a:moveTo>
                  <a:cubicBezTo>
                    <a:pt x="85" y="155"/>
                    <a:pt x="85" y="155"/>
                    <a:pt x="85" y="155"/>
                  </a:cubicBezTo>
                  <a:cubicBezTo>
                    <a:pt x="86" y="154"/>
                    <a:pt x="86" y="153"/>
                    <a:pt x="87" y="153"/>
                  </a:cubicBezTo>
                  <a:cubicBezTo>
                    <a:pt x="87" y="153"/>
                    <a:pt x="88" y="153"/>
                    <a:pt x="88" y="152"/>
                  </a:cubicBezTo>
                  <a:cubicBezTo>
                    <a:pt x="89" y="151"/>
                    <a:pt x="90" y="150"/>
                    <a:pt x="92" y="148"/>
                  </a:cubicBezTo>
                  <a:cubicBezTo>
                    <a:pt x="92" y="148"/>
                    <a:pt x="92" y="148"/>
                    <a:pt x="93" y="148"/>
                  </a:cubicBezTo>
                  <a:cubicBezTo>
                    <a:pt x="92" y="148"/>
                    <a:pt x="92" y="149"/>
                    <a:pt x="92" y="149"/>
                  </a:cubicBezTo>
                  <a:cubicBezTo>
                    <a:pt x="90" y="151"/>
                    <a:pt x="88" y="153"/>
                    <a:pt x="85" y="156"/>
                  </a:cubicBezTo>
                  <a:close/>
                  <a:moveTo>
                    <a:pt x="86" y="182"/>
                  </a:moveTo>
                  <a:cubicBezTo>
                    <a:pt x="86" y="182"/>
                    <a:pt x="86" y="182"/>
                    <a:pt x="86" y="182"/>
                  </a:cubicBezTo>
                  <a:cubicBezTo>
                    <a:pt x="86" y="182"/>
                    <a:pt x="85" y="181"/>
                    <a:pt x="85" y="181"/>
                  </a:cubicBezTo>
                  <a:cubicBezTo>
                    <a:pt x="85" y="180"/>
                    <a:pt x="86" y="180"/>
                    <a:pt x="86" y="179"/>
                  </a:cubicBezTo>
                  <a:cubicBezTo>
                    <a:pt x="86" y="180"/>
                    <a:pt x="86" y="181"/>
                    <a:pt x="86" y="182"/>
                  </a:cubicBezTo>
                  <a:close/>
                  <a:moveTo>
                    <a:pt x="88" y="160"/>
                  </a:moveTo>
                  <a:cubicBezTo>
                    <a:pt x="92" y="158"/>
                    <a:pt x="95" y="156"/>
                    <a:pt x="99" y="154"/>
                  </a:cubicBezTo>
                  <a:cubicBezTo>
                    <a:pt x="98" y="155"/>
                    <a:pt x="97" y="156"/>
                    <a:pt x="96" y="157"/>
                  </a:cubicBezTo>
                  <a:cubicBezTo>
                    <a:pt x="93" y="159"/>
                    <a:pt x="90" y="161"/>
                    <a:pt x="87" y="163"/>
                  </a:cubicBezTo>
                  <a:cubicBezTo>
                    <a:pt x="87" y="163"/>
                    <a:pt x="86" y="162"/>
                    <a:pt x="86" y="162"/>
                  </a:cubicBezTo>
                  <a:cubicBezTo>
                    <a:pt x="87" y="161"/>
                    <a:pt x="88" y="160"/>
                    <a:pt x="88" y="160"/>
                  </a:cubicBezTo>
                  <a:close/>
                  <a:moveTo>
                    <a:pt x="88" y="168"/>
                  </a:moveTo>
                  <a:cubicBezTo>
                    <a:pt x="90" y="166"/>
                    <a:pt x="92" y="165"/>
                    <a:pt x="94" y="163"/>
                  </a:cubicBezTo>
                  <a:cubicBezTo>
                    <a:pt x="92" y="165"/>
                    <a:pt x="90" y="167"/>
                    <a:pt x="87" y="169"/>
                  </a:cubicBezTo>
                  <a:cubicBezTo>
                    <a:pt x="87" y="169"/>
                    <a:pt x="87" y="169"/>
                    <a:pt x="87" y="169"/>
                  </a:cubicBezTo>
                  <a:cubicBezTo>
                    <a:pt x="88" y="169"/>
                    <a:pt x="88" y="168"/>
                    <a:pt x="88" y="168"/>
                  </a:cubicBezTo>
                  <a:close/>
                  <a:moveTo>
                    <a:pt x="97" y="177"/>
                  </a:moveTo>
                  <a:cubicBezTo>
                    <a:pt x="99" y="175"/>
                    <a:pt x="101" y="174"/>
                    <a:pt x="103" y="173"/>
                  </a:cubicBezTo>
                  <a:cubicBezTo>
                    <a:pt x="101" y="175"/>
                    <a:pt x="99" y="177"/>
                    <a:pt x="97" y="179"/>
                  </a:cubicBezTo>
                  <a:cubicBezTo>
                    <a:pt x="96" y="179"/>
                    <a:pt x="95" y="180"/>
                    <a:pt x="94" y="180"/>
                  </a:cubicBezTo>
                  <a:cubicBezTo>
                    <a:pt x="95" y="179"/>
                    <a:pt x="96" y="178"/>
                    <a:pt x="97" y="177"/>
                  </a:cubicBezTo>
                  <a:close/>
                  <a:moveTo>
                    <a:pt x="102" y="157"/>
                  </a:moveTo>
                  <a:cubicBezTo>
                    <a:pt x="99" y="158"/>
                    <a:pt x="97" y="160"/>
                    <a:pt x="95" y="161"/>
                  </a:cubicBezTo>
                  <a:cubicBezTo>
                    <a:pt x="95" y="161"/>
                    <a:pt x="95" y="161"/>
                    <a:pt x="94" y="161"/>
                  </a:cubicBezTo>
                  <a:cubicBezTo>
                    <a:pt x="95" y="160"/>
                    <a:pt x="96" y="159"/>
                    <a:pt x="97" y="158"/>
                  </a:cubicBezTo>
                  <a:cubicBezTo>
                    <a:pt x="99" y="157"/>
                    <a:pt x="102" y="155"/>
                    <a:pt x="105" y="154"/>
                  </a:cubicBezTo>
                  <a:cubicBezTo>
                    <a:pt x="104" y="155"/>
                    <a:pt x="103" y="156"/>
                    <a:pt x="102" y="157"/>
                  </a:cubicBezTo>
                  <a:close/>
                  <a:moveTo>
                    <a:pt x="106" y="167"/>
                  </a:moveTo>
                  <a:cubicBezTo>
                    <a:pt x="108" y="166"/>
                    <a:pt x="110" y="165"/>
                    <a:pt x="112" y="164"/>
                  </a:cubicBezTo>
                  <a:cubicBezTo>
                    <a:pt x="111" y="165"/>
                    <a:pt x="110" y="166"/>
                    <a:pt x="109" y="167"/>
                  </a:cubicBezTo>
                  <a:cubicBezTo>
                    <a:pt x="107" y="168"/>
                    <a:pt x="105" y="170"/>
                    <a:pt x="103" y="171"/>
                  </a:cubicBezTo>
                  <a:cubicBezTo>
                    <a:pt x="104" y="170"/>
                    <a:pt x="105" y="168"/>
                    <a:pt x="106" y="167"/>
                  </a:cubicBezTo>
                  <a:close/>
                  <a:moveTo>
                    <a:pt x="109" y="171"/>
                  </a:moveTo>
                  <a:cubicBezTo>
                    <a:pt x="110" y="170"/>
                    <a:pt x="111" y="169"/>
                    <a:pt x="112" y="168"/>
                  </a:cubicBezTo>
                  <a:cubicBezTo>
                    <a:pt x="114" y="167"/>
                    <a:pt x="117" y="165"/>
                    <a:pt x="119" y="164"/>
                  </a:cubicBezTo>
                  <a:cubicBezTo>
                    <a:pt x="116" y="167"/>
                    <a:pt x="113" y="169"/>
                    <a:pt x="110" y="172"/>
                  </a:cubicBezTo>
                  <a:cubicBezTo>
                    <a:pt x="108" y="173"/>
                    <a:pt x="107" y="174"/>
                    <a:pt x="105" y="175"/>
                  </a:cubicBezTo>
                  <a:cubicBezTo>
                    <a:pt x="106" y="174"/>
                    <a:pt x="107" y="172"/>
                    <a:pt x="109" y="171"/>
                  </a:cubicBezTo>
                  <a:close/>
                  <a:moveTo>
                    <a:pt x="105" y="184"/>
                  </a:moveTo>
                  <a:cubicBezTo>
                    <a:pt x="106" y="183"/>
                    <a:pt x="107" y="183"/>
                    <a:pt x="108" y="183"/>
                  </a:cubicBezTo>
                  <a:cubicBezTo>
                    <a:pt x="106" y="184"/>
                    <a:pt x="104" y="186"/>
                    <a:pt x="102" y="187"/>
                  </a:cubicBezTo>
                  <a:cubicBezTo>
                    <a:pt x="103" y="186"/>
                    <a:pt x="104" y="185"/>
                    <a:pt x="105" y="184"/>
                  </a:cubicBezTo>
                  <a:close/>
                  <a:moveTo>
                    <a:pt x="103" y="196"/>
                  </a:moveTo>
                  <a:cubicBezTo>
                    <a:pt x="103" y="196"/>
                    <a:pt x="102" y="196"/>
                    <a:pt x="101" y="196"/>
                  </a:cubicBezTo>
                  <a:cubicBezTo>
                    <a:pt x="101" y="196"/>
                    <a:pt x="100" y="196"/>
                    <a:pt x="100" y="196"/>
                  </a:cubicBezTo>
                  <a:cubicBezTo>
                    <a:pt x="101" y="195"/>
                    <a:pt x="101" y="195"/>
                    <a:pt x="101" y="194"/>
                  </a:cubicBezTo>
                  <a:cubicBezTo>
                    <a:pt x="102" y="195"/>
                    <a:pt x="103" y="195"/>
                    <a:pt x="103" y="196"/>
                  </a:cubicBezTo>
                  <a:close/>
                  <a:moveTo>
                    <a:pt x="102" y="202"/>
                  </a:moveTo>
                  <a:cubicBezTo>
                    <a:pt x="101" y="202"/>
                    <a:pt x="100" y="203"/>
                    <a:pt x="99" y="204"/>
                  </a:cubicBezTo>
                  <a:cubicBezTo>
                    <a:pt x="99" y="204"/>
                    <a:pt x="99" y="204"/>
                    <a:pt x="99" y="203"/>
                  </a:cubicBezTo>
                  <a:cubicBezTo>
                    <a:pt x="99" y="203"/>
                    <a:pt x="99" y="203"/>
                    <a:pt x="99" y="203"/>
                  </a:cubicBezTo>
                  <a:cubicBezTo>
                    <a:pt x="100" y="203"/>
                    <a:pt x="100" y="202"/>
                    <a:pt x="101" y="201"/>
                  </a:cubicBezTo>
                  <a:cubicBezTo>
                    <a:pt x="101" y="201"/>
                    <a:pt x="101" y="202"/>
                    <a:pt x="102" y="202"/>
                  </a:cubicBezTo>
                  <a:close/>
                  <a:moveTo>
                    <a:pt x="99" y="188"/>
                  </a:moveTo>
                  <a:cubicBezTo>
                    <a:pt x="98" y="188"/>
                    <a:pt x="97" y="189"/>
                    <a:pt x="97" y="190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6" y="189"/>
                    <a:pt x="97" y="188"/>
                    <a:pt x="97" y="187"/>
                  </a:cubicBezTo>
                  <a:cubicBezTo>
                    <a:pt x="97" y="187"/>
                    <a:pt x="98" y="187"/>
                    <a:pt x="98" y="187"/>
                  </a:cubicBezTo>
                  <a:cubicBezTo>
                    <a:pt x="99" y="187"/>
                    <a:pt x="100" y="186"/>
                    <a:pt x="100" y="186"/>
                  </a:cubicBezTo>
                  <a:cubicBezTo>
                    <a:pt x="100" y="187"/>
                    <a:pt x="99" y="187"/>
                    <a:pt x="99" y="188"/>
                  </a:cubicBezTo>
                  <a:close/>
                  <a:moveTo>
                    <a:pt x="98" y="200"/>
                  </a:moveTo>
                  <a:cubicBezTo>
                    <a:pt x="99" y="200"/>
                    <a:pt x="99" y="200"/>
                    <a:pt x="99" y="200"/>
                  </a:cubicBezTo>
                  <a:cubicBezTo>
                    <a:pt x="98" y="201"/>
                    <a:pt x="98" y="202"/>
                    <a:pt x="97" y="202"/>
                  </a:cubicBezTo>
                  <a:cubicBezTo>
                    <a:pt x="96" y="202"/>
                    <a:pt x="96" y="201"/>
                    <a:pt x="95" y="201"/>
                  </a:cubicBezTo>
                  <a:cubicBezTo>
                    <a:pt x="95" y="201"/>
                    <a:pt x="95" y="201"/>
                    <a:pt x="95" y="201"/>
                  </a:cubicBezTo>
                  <a:cubicBezTo>
                    <a:pt x="96" y="200"/>
                    <a:pt x="97" y="200"/>
                    <a:pt x="98" y="200"/>
                  </a:cubicBezTo>
                  <a:close/>
                  <a:moveTo>
                    <a:pt x="98" y="206"/>
                  </a:moveTo>
                  <a:cubicBezTo>
                    <a:pt x="99" y="207"/>
                    <a:pt x="100" y="208"/>
                    <a:pt x="102" y="209"/>
                  </a:cubicBezTo>
                  <a:cubicBezTo>
                    <a:pt x="102" y="209"/>
                    <a:pt x="102" y="209"/>
                    <a:pt x="101" y="209"/>
                  </a:cubicBezTo>
                  <a:cubicBezTo>
                    <a:pt x="100" y="208"/>
                    <a:pt x="99" y="207"/>
                    <a:pt x="98" y="206"/>
                  </a:cubicBezTo>
                  <a:cubicBezTo>
                    <a:pt x="98" y="206"/>
                    <a:pt x="98" y="206"/>
                    <a:pt x="98" y="206"/>
                  </a:cubicBezTo>
                  <a:close/>
                  <a:moveTo>
                    <a:pt x="100" y="205"/>
                  </a:moveTo>
                  <a:cubicBezTo>
                    <a:pt x="101" y="204"/>
                    <a:pt x="102" y="203"/>
                    <a:pt x="103" y="203"/>
                  </a:cubicBezTo>
                  <a:cubicBezTo>
                    <a:pt x="104" y="203"/>
                    <a:pt x="106" y="204"/>
                    <a:pt x="107" y="205"/>
                  </a:cubicBezTo>
                  <a:cubicBezTo>
                    <a:pt x="107" y="205"/>
                    <a:pt x="106" y="205"/>
                    <a:pt x="106" y="206"/>
                  </a:cubicBezTo>
                  <a:cubicBezTo>
                    <a:pt x="106" y="206"/>
                    <a:pt x="105" y="207"/>
                    <a:pt x="104" y="207"/>
                  </a:cubicBezTo>
                  <a:cubicBezTo>
                    <a:pt x="103" y="206"/>
                    <a:pt x="102" y="205"/>
                    <a:pt x="100" y="205"/>
                  </a:cubicBezTo>
                  <a:close/>
                  <a:moveTo>
                    <a:pt x="104" y="213"/>
                  </a:moveTo>
                  <a:cubicBezTo>
                    <a:pt x="105" y="214"/>
                    <a:pt x="106" y="214"/>
                    <a:pt x="107" y="215"/>
                  </a:cubicBezTo>
                  <a:cubicBezTo>
                    <a:pt x="106" y="215"/>
                    <a:pt x="106" y="216"/>
                    <a:pt x="105" y="216"/>
                  </a:cubicBezTo>
                  <a:cubicBezTo>
                    <a:pt x="104" y="215"/>
                    <a:pt x="103" y="215"/>
                    <a:pt x="103" y="214"/>
                  </a:cubicBezTo>
                  <a:cubicBezTo>
                    <a:pt x="103" y="214"/>
                    <a:pt x="104" y="214"/>
                    <a:pt x="104" y="213"/>
                  </a:cubicBezTo>
                  <a:close/>
                  <a:moveTo>
                    <a:pt x="106" y="212"/>
                  </a:moveTo>
                  <a:cubicBezTo>
                    <a:pt x="106" y="212"/>
                    <a:pt x="106" y="212"/>
                    <a:pt x="106" y="212"/>
                  </a:cubicBezTo>
                  <a:cubicBezTo>
                    <a:pt x="107" y="212"/>
                    <a:pt x="108" y="213"/>
                    <a:pt x="108" y="213"/>
                  </a:cubicBezTo>
                  <a:cubicBezTo>
                    <a:pt x="108" y="213"/>
                    <a:pt x="108" y="213"/>
                    <a:pt x="108" y="213"/>
                  </a:cubicBezTo>
                  <a:cubicBezTo>
                    <a:pt x="107" y="213"/>
                    <a:pt x="106" y="213"/>
                    <a:pt x="106" y="212"/>
                  </a:cubicBezTo>
                  <a:close/>
                  <a:moveTo>
                    <a:pt x="107" y="200"/>
                  </a:moveTo>
                  <a:cubicBezTo>
                    <a:pt x="107" y="199"/>
                    <a:pt x="108" y="199"/>
                    <a:pt x="108" y="198"/>
                  </a:cubicBezTo>
                  <a:cubicBezTo>
                    <a:pt x="109" y="199"/>
                    <a:pt x="110" y="200"/>
                    <a:pt x="112" y="201"/>
                  </a:cubicBezTo>
                  <a:cubicBezTo>
                    <a:pt x="111" y="201"/>
                    <a:pt x="111" y="201"/>
                    <a:pt x="110" y="202"/>
                  </a:cubicBezTo>
                  <a:cubicBezTo>
                    <a:pt x="109" y="201"/>
                    <a:pt x="108" y="200"/>
                    <a:pt x="107" y="200"/>
                  </a:cubicBezTo>
                  <a:close/>
                  <a:moveTo>
                    <a:pt x="109" y="197"/>
                  </a:moveTo>
                  <a:cubicBezTo>
                    <a:pt x="111" y="196"/>
                    <a:pt x="113" y="194"/>
                    <a:pt x="114" y="193"/>
                  </a:cubicBezTo>
                  <a:cubicBezTo>
                    <a:pt x="117" y="191"/>
                    <a:pt x="120" y="190"/>
                    <a:pt x="123" y="188"/>
                  </a:cubicBezTo>
                  <a:cubicBezTo>
                    <a:pt x="121" y="191"/>
                    <a:pt x="118" y="194"/>
                    <a:pt x="115" y="197"/>
                  </a:cubicBezTo>
                  <a:cubicBezTo>
                    <a:pt x="115" y="197"/>
                    <a:pt x="115" y="197"/>
                    <a:pt x="115" y="197"/>
                  </a:cubicBezTo>
                  <a:cubicBezTo>
                    <a:pt x="114" y="198"/>
                    <a:pt x="113" y="199"/>
                    <a:pt x="113" y="200"/>
                  </a:cubicBezTo>
                  <a:cubicBezTo>
                    <a:pt x="111" y="199"/>
                    <a:pt x="110" y="198"/>
                    <a:pt x="109" y="197"/>
                  </a:cubicBezTo>
                  <a:close/>
                  <a:moveTo>
                    <a:pt x="113" y="202"/>
                  </a:moveTo>
                  <a:cubicBezTo>
                    <a:pt x="113" y="202"/>
                    <a:pt x="113" y="202"/>
                    <a:pt x="113" y="202"/>
                  </a:cubicBezTo>
                  <a:cubicBezTo>
                    <a:pt x="114" y="202"/>
                    <a:pt x="115" y="203"/>
                    <a:pt x="115" y="203"/>
                  </a:cubicBezTo>
                  <a:cubicBezTo>
                    <a:pt x="115" y="203"/>
                    <a:pt x="114" y="204"/>
                    <a:pt x="114" y="204"/>
                  </a:cubicBezTo>
                  <a:cubicBezTo>
                    <a:pt x="114" y="204"/>
                    <a:pt x="114" y="204"/>
                    <a:pt x="114" y="204"/>
                  </a:cubicBezTo>
                  <a:cubicBezTo>
                    <a:pt x="113" y="204"/>
                    <a:pt x="113" y="203"/>
                    <a:pt x="112" y="203"/>
                  </a:cubicBezTo>
                  <a:cubicBezTo>
                    <a:pt x="112" y="203"/>
                    <a:pt x="113" y="203"/>
                    <a:pt x="113" y="202"/>
                  </a:cubicBezTo>
                  <a:close/>
                  <a:moveTo>
                    <a:pt x="120" y="203"/>
                  </a:moveTo>
                  <a:cubicBezTo>
                    <a:pt x="122" y="202"/>
                    <a:pt x="124" y="201"/>
                    <a:pt x="126" y="200"/>
                  </a:cubicBezTo>
                  <a:cubicBezTo>
                    <a:pt x="124" y="201"/>
                    <a:pt x="122" y="203"/>
                    <a:pt x="120" y="205"/>
                  </a:cubicBezTo>
                  <a:cubicBezTo>
                    <a:pt x="120" y="205"/>
                    <a:pt x="120" y="204"/>
                    <a:pt x="119" y="204"/>
                  </a:cubicBezTo>
                  <a:cubicBezTo>
                    <a:pt x="120" y="204"/>
                    <a:pt x="120" y="203"/>
                    <a:pt x="120" y="203"/>
                  </a:cubicBezTo>
                  <a:close/>
                  <a:moveTo>
                    <a:pt x="125" y="204"/>
                  </a:moveTo>
                  <a:cubicBezTo>
                    <a:pt x="127" y="202"/>
                    <a:pt x="128" y="201"/>
                    <a:pt x="129" y="200"/>
                  </a:cubicBezTo>
                  <a:cubicBezTo>
                    <a:pt x="128" y="201"/>
                    <a:pt x="127" y="203"/>
                    <a:pt x="126" y="204"/>
                  </a:cubicBezTo>
                  <a:cubicBezTo>
                    <a:pt x="125" y="205"/>
                    <a:pt x="124" y="206"/>
                    <a:pt x="123" y="206"/>
                  </a:cubicBezTo>
                  <a:cubicBezTo>
                    <a:pt x="123" y="206"/>
                    <a:pt x="122" y="206"/>
                    <a:pt x="122" y="206"/>
                  </a:cubicBezTo>
                  <a:cubicBezTo>
                    <a:pt x="123" y="205"/>
                    <a:pt x="124" y="205"/>
                    <a:pt x="125" y="204"/>
                  </a:cubicBezTo>
                  <a:close/>
                  <a:moveTo>
                    <a:pt x="127" y="206"/>
                  </a:moveTo>
                  <a:cubicBezTo>
                    <a:pt x="129" y="205"/>
                    <a:pt x="131" y="204"/>
                    <a:pt x="132" y="203"/>
                  </a:cubicBezTo>
                  <a:cubicBezTo>
                    <a:pt x="131" y="204"/>
                    <a:pt x="130" y="205"/>
                    <a:pt x="129" y="206"/>
                  </a:cubicBezTo>
                  <a:cubicBezTo>
                    <a:pt x="128" y="207"/>
                    <a:pt x="127" y="208"/>
                    <a:pt x="125" y="209"/>
                  </a:cubicBezTo>
                  <a:cubicBezTo>
                    <a:pt x="125" y="209"/>
                    <a:pt x="125" y="208"/>
                    <a:pt x="125" y="208"/>
                  </a:cubicBezTo>
                  <a:cubicBezTo>
                    <a:pt x="126" y="208"/>
                    <a:pt x="126" y="207"/>
                    <a:pt x="127" y="206"/>
                  </a:cubicBezTo>
                  <a:close/>
                  <a:moveTo>
                    <a:pt x="147" y="192"/>
                  </a:moveTo>
                  <a:cubicBezTo>
                    <a:pt x="151" y="189"/>
                    <a:pt x="154" y="185"/>
                    <a:pt x="158" y="182"/>
                  </a:cubicBezTo>
                  <a:cubicBezTo>
                    <a:pt x="159" y="182"/>
                    <a:pt x="160" y="181"/>
                    <a:pt x="161" y="181"/>
                  </a:cubicBezTo>
                  <a:cubicBezTo>
                    <a:pt x="160" y="182"/>
                    <a:pt x="159" y="183"/>
                    <a:pt x="158" y="184"/>
                  </a:cubicBezTo>
                  <a:cubicBezTo>
                    <a:pt x="156" y="186"/>
                    <a:pt x="154" y="187"/>
                    <a:pt x="152" y="189"/>
                  </a:cubicBezTo>
                  <a:cubicBezTo>
                    <a:pt x="150" y="190"/>
                    <a:pt x="149" y="191"/>
                    <a:pt x="147" y="192"/>
                  </a:cubicBezTo>
                  <a:close/>
                  <a:moveTo>
                    <a:pt x="153" y="199"/>
                  </a:moveTo>
                  <a:cubicBezTo>
                    <a:pt x="155" y="198"/>
                    <a:pt x="156" y="197"/>
                    <a:pt x="157" y="197"/>
                  </a:cubicBezTo>
                  <a:cubicBezTo>
                    <a:pt x="155" y="198"/>
                    <a:pt x="153" y="199"/>
                    <a:pt x="151" y="201"/>
                  </a:cubicBezTo>
                  <a:cubicBezTo>
                    <a:pt x="152" y="200"/>
                    <a:pt x="153" y="199"/>
                    <a:pt x="153" y="199"/>
                  </a:cubicBezTo>
                  <a:close/>
                  <a:moveTo>
                    <a:pt x="155" y="195"/>
                  </a:moveTo>
                  <a:cubicBezTo>
                    <a:pt x="154" y="195"/>
                    <a:pt x="153" y="196"/>
                    <a:pt x="153" y="196"/>
                  </a:cubicBezTo>
                  <a:cubicBezTo>
                    <a:pt x="157" y="192"/>
                    <a:pt x="161" y="187"/>
                    <a:pt x="166" y="183"/>
                  </a:cubicBezTo>
                  <a:cubicBezTo>
                    <a:pt x="165" y="183"/>
                    <a:pt x="165" y="184"/>
                    <a:pt x="164" y="185"/>
                  </a:cubicBezTo>
                  <a:cubicBezTo>
                    <a:pt x="161" y="188"/>
                    <a:pt x="158" y="191"/>
                    <a:pt x="155" y="195"/>
                  </a:cubicBezTo>
                  <a:close/>
                  <a:moveTo>
                    <a:pt x="178" y="173"/>
                  </a:moveTo>
                  <a:cubicBezTo>
                    <a:pt x="178" y="173"/>
                    <a:pt x="178" y="173"/>
                    <a:pt x="178" y="173"/>
                  </a:cubicBezTo>
                  <a:cubicBezTo>
                    <a:pt x="176" y="176"/>
                    <a:pt x="174" y="180"/>
                    <a:pt x="172" y="184"/>
                  </a:cubicBezTo>
                  <a:cubicBezTo>
                    <a:pt x="169" y="186"/>
                    <a:pt x="165" y="188"/>
                    <a:pt x="162" y="190"/>
                  </a:cubicBezTo>
                  <a:cubicBezTo>
                    <a:pt x="167" y="184"/>
                    <a:pt x="173" y="179"/>
                    <a:pt x="178" y="173"/>
                  </a:cubicBezTo>
                  <a:close/>
                  <a:moveTo>
                    <a:pt x="183" y="168"/>
                  </a:moveTo>
                  <a:cubicBezTo>
                    <a:pt x="185" y="166"/>
                    <a:pt x="187" y="164"/>
                    <a:pt x="189" y="163"/>
                  </a:cubicBezTo>
                  <a:cubicBezTo>
                    <a:pt x="189" y="163"/>
                    <a:pt x="189" y="162"/>
                    <a:pt x="189" y="162"/>
                  </a:cubicBezTo>
                  <a:cubicBezTo>
                    <a:pt x="185" y="168"/>
                    <a:pt x="180" y="174"/>
                    <a:pt x="176" y="180"/>
                  </a:cubicBezTo>
                  <a:cubicBezTo>
                    <a:pt x="178" y="176"/>
                    <a:pt x="181" y="172"/>
                    <a:pt x="183" y="168"/>
                  </a:cubicBezTo>
                  <a:close/>
                  <a:moveTo>
                    <a:pt x="178" y="198"/>
                  </a:moveTo>
                  <a:cubicBezTo>
                    <a:pt x="178" y="197"/>
                    <a:pt x="179" y="197"/>
                    <a:pt x="180" y="196"/>
                  </a:cubicBezTo>
                  <a:cubicBezTo>
                    <a:pt x="178" y="198"/>
                    <a:pt x="176" y="199"/>
                    <a:pt x="175" y="201"/>
                  </a:cubicBezTo>
                  <a:cubicBezTo>
                    <a:pt x="174" y="201"/>
                    <a:pt x="174" y="201"/>
                    <a:pt x="174" y="201"/>
                  </a:cubicBezTo>
                  <a:cubicBezTo>
                    <a:pt x="175" y="200"/>
                    <a:pt x="176" y="199"/>
                    <a:pt x="178" y="198"/>
                  </a:cubicBezTo>
                  <a:close/>
                  <a:moveTo>
                    <a:pt x="172" y="191"/>
                  </a:moveTo>
                  <a:cubicBezTo>
                    <a:pt x="175" y="189"/>
                    <a:pt x="177" y="187"/>
                    <a:pt x="180" y="184"/>
                  </a:cubicBezTo>
                  <a:cubicBezTo>
                    <a:pt x="179" y="185"/>
                    <a:pt x="179" y="185"/>
                    <a:pt x="179" y="186"/>
                  </a:cubicBezTo>
                  <a:cubicBezTo>
                    <a:pt x="177" y="188"/>
                    <a:pt x="174" y="189"/>
                    <a:pt x="172" y="191"/>
                  </a:cubicBezTo>
                  <a:close/>
                  <a:moveTo>
                    <a:pt x="179" y="179"/>
                  </a:moveTo>
                  <a:cubicBezTo>
                    <a:pt x="184" y="172"/>
                    <a:pt x="189" y="166"/>
                    <a:pt x="194" y="159"/>
                  </a:cubicBezTo>
                  <a:cubicBezTo>
                    <a:pt x="194" y="159"/>
                    <a:pt x="195" y="159"/>
                    <a:pt x="195" y="158"/>
                  </a:cubicBezTo>
                  <a:cubicBezTo>
                    <a:pt x="192" y="163"/>
                    <a:pt x="189" y="169"/>
                    <a:pt x="185" y="174"/>
                  </a:cubicBezTo>
                  <a:cubicBezTo>
                    <a:pt x="185" y="174"/>
                    <a:pt x="185" y="174"/>
                    <a:pt x="185" y="174"/>
                  </a:cubicBezTo>
                  <a:cubicBezTo>
                    <a:pt x="183" y="175"/>
                    <a:pt x="181" y="177"/>
                    <a:pt x="179" y="179"/>
                  </a:cubicBezTo>
                  <a:close/>
                  <a:moveTo>
                    <a:pt x="196" y="176"/>
                  </a:moveTo>
                  <a:cubicBezTo>
                    <a:pt x="196" y="177"/>
                    <a:pt x="195" y="179"/>
                    <a:pt x="195" y="180"/>
                  </a:cubicBezTo>
                  <a:cubicBezTo>
                    <a:pt x="195" y="180"/>
                    <a:pt x="194" y="180"/>
                    <a:pt x="194" y="180"/>
                  </a:cubicBezTo>
                  <a:cubicBezTo>
                    <a:pt x="193" y="181"/>
                    <a:pt x="191" y="183"/>
                    <a:pt x="189" y="184"/>
                  </a:cubicBezTo>
                  <a:cubicBezTo>
                    <a:pt x="191" y="181"/>
                    <a:pt x="194" y="179"/>
                    <a:pt x="196" y="176"/>
                  </a:cubicBezTo>
                  <a:close/>
                  <a:moveTo>
                    <a:pt x="198" y="182"/>
                  </a:moveTo>
                  <a:cubicBezTo>
                    <a:pt x="199" y="182"/>
                    <a:pt x="199" y="182"/>
                    <a:pt x="199" y="182"/>
                  </a:cubicBezTo>
                  <a:cubicBezTo>
                    <a:pt x="198" y="183"/>
                    <a:pt x="197" y="184"/>
                    <a:pt x="195" y="185"/>
                  </a:cubicBezTo>
                  <a:cubicBezTo>
                    <a:pt x="196" y="184"/>
                    <a:pt x="197" y="183"/>
                    <a:pt x="198" y="182"/>
                  </a:cubicBezTo>
                  <a:close/>
                  <a:moveTo>
                    <a:pt x="199" y="176"/>
                  </a:moveTo>
                  <a:cubicBezTo>
                    <a:pt x="200" y="175"/>
                    <a:pt x="200" y="173"/>
                    <a:pt x="201" y="172"/>
                  </a:cubicBezTo>
                  <a:cubicBezTo>
                    <a:pt x="201" y="172"/>
                    <a:pt x="201" y="172"/>
                    <a:pt x="201" y="172"/>
                  </a:cubicBezTo>
                  <a:cubicBezTo>
                    <a:pt x="201" y="173"/>
                    <a:pt x="200" y="174"/>
                    <a:pt x="200" y="175"/>
                  </a:cubicBezTo>
                  <a:cubicBezTo>
                    <a:pt x="200" y="176"/>
                    <a:pt x="199" y="176"/>
                    <a:pt x="199" y="176"/>
                  </a:cubicBezTo>
                  <a:close/>
                  <a:moveTo>
                    <a:pt x="200" y="164"/>
                  </a:moveTo>
                  <a:cubicBezTo>
                    <a:pt x="200" y="164"/>
                    <a:pt x="199" y="165"/>
                    <a:pt x="199" y="165"/>
                  </a:cubicBezTo>
                  <a:cubicBezTo>
                    <a:pt x="200" y="163"/>
                    <a:pt x="202" y="161"/>
                    <a:pt x="203" y="158"/>
                  </a:cubicBezTo>
                  <a:cubicBezTo>
                    <a:pt x="202" y="160"/>
                    <a:pt x="202" y="161"/>
                    <a:pt x="201" y="162"/>
                  </a:cubicBezTo>
                  <a:cubicBezTo>
                    <a:pt x="201" y="163"/>
                    <a:pt x="201" y="163"/>
                    <a:pt x="200" y="164"/>
                  </a:cubicBezTo>
                  <a:close/>
                  <a:moveTo>
                    <a:pt x="203" y="141"/>
                  </a:moveTo>
                  <a:cubicBezTo>
                    <a:pt x="206" y="138"/>
                    <a:pt x="209" y="134"/>
                    <a:pt x="212" y="131"/>
                  </a:cubicBezTo>
                  <a:cubicBezTo>
                    <a:pt x="210" y="134"/>
                    <a:pt x="208" y="137"/>
                    <a:pt x="206" y="139"/>
                  </a:cubicBezTo>
                  <a:cubicBezTo>
                    <a:pt x="205" y="140"/>
                    <a:pt x="205" y="141"/>
                    <a:pt x="204" y="142"/>
                  </a:cubicBezTo>
                  <a:cubicBezTo>
                    <a:pt x="204" y="141"/>
                    <a:pt x="203" y="141"/>
                    <a:pt x="203" y="141"/>
                  </a:cubicBezTo>
                  <a:close/>
                  <a:moveTo>
                    <a:pt x="206" y="167"/>
                  </a:moveTo>
                  <a:cubicBezTo>
                    <a:pt x="208" y="165"/>
                    <a:pt x="209" y="164"/>
                    <a:pt x="210" y="163"/>
                  </a:cubicBezTo>
                  <a:cubicBezTo>
                    <a:pt x="208" y="165"/>
                    <a:pt x="207" y="168"/>
                    <a:pt x="205" y="170"/>
                  </a:cubicBezTo>
                  <a:cubicBezTo>
                    <a:pt x="206" y="169"/>
                    <a:pt x="206" y="168"/>
                    <a:pt x="206" y="167"/>
                  </a:cubicBezTo>
                  <a:close/>
                  <a:moveTo>
                    <a:pt x="208" y="157"/>
                  </a:moveTo>
                  <a:cubicBezTo>
                    <a:pt x="208" y="157"/>
                    <a:pt x="208" y="158"/>
                    <a:pt x="208" y="158"/>
                  </a:cubicBezTo>
                  <a:cubicBezTo>
                    <a:pt x="209" y="154"/>
                    <a:pt x="210" y="151"/>
                    <a:pt x="212" y="147"/>
                  </a:cubicBezTo>
                  <a:cubicBezTo>
                    <a:pt x="210" y="151"/>
                    <a:pt x="209" y="154"/>
                    <a:pt x="208" y="157"/>
                  </a:cubicBezTo>
                  <a:close/>
                  <a:moveTo>
                    <a:pt x="214" y="164"/>
                  </a:moveTo>
                  <a:cubicBezTo>
                    <a:pt x="216" y="162"/>
                    <a:pt x="219" y="160"/>
                    <a:pt x="221" y="158"/>
                  </a:cubicBezTo>
                  <a:cubicBezTo>
                    <a:pt x="220" y="161"/>
                    <a:pt x="218" y="164"/>
                    <a:pt x="216" y="166"/>
                  </a:cubicBezTo>
                  <a:cubicBezTo>
                    <a:pt x="215" y="169"/>
                    <a:pt x="213" y="171"/>
                    <a:pt x="211" y="173"/>
                  </a:cubicBezTo>
                  <a:cubicBezTo>
                    <a:pt x="211" y="173"/>
                    <a:pt x="211" y="173"/>
                    <a:pt x="211" y="173"/>
                  </a:cubicBezTo>
                  <a:cubicBezTo>
                    <a:pt x="212" y="170"/>
                    <a:pt x="213" y="167"/>
                    <a:pt x="214" y="164"/>
                  </a:cubicBezTo>
                  <a:close/>
                  <a:moveTo>
                    <a:pt x="210" y="165"/>
                  </a:moveTo>
                  <a:cubicBezTo>
                    <a:pt x="211" y="164"/>
                    <a:pt x="212" y="163"/>
                    <a:pt x="212" y="162"/>
                  </a:cubicBezTo>
                  <a:cubicBezTo>
                    <a:pt x="212" y="163"/>
                    <a:pt x="212" y="163"/>
                    <a:pt x="212" y="164"/>
                  </a:cubicBezTo>
                  <a:cubicBezTo>
                    <a:pt x="211" y="165"/>
                    <a:pt x="211" y="165"/>
                    <a:pt x="210" y="165"/>
                  </a:cubicBezTo>
                  <a:close/>
                  <a:moveTo>
                    <a:pt x="217" y="159"/>
                  </a:moveTo>
                  <a:cubicBezTo>
                    <a:pt x="217" y="158"/>
                    <a:pt x="217" y="158"/>
                    <a:pt x="217" y="158"/>
                  </a:cubicBezTo>
                  <a:cubicBezTo>
                    <a:pt x="217" y="158"/>
                    <a:pt x="217" y="157"/>
                    <a:pt x="217" y="157"/>
                  </a:cubicBezTo>
                  <a:cubicBezTo>
                    <a:pt x="218" y="156"/>
                    <a:pt x="220" y="156"/>
                    <a:pt x="221" y="156"/>
                  </a:cubicBezTo>
                  <a:cubicBezTo>
                    <a:pt x="220" y="157"/>
                    <a:pt x="218" y="158"/>
                    <a:pt x="217" y="159"/>
                  </a:cubicBezTo>
                  <a:close/>
                  <a:moveTo>
                    <a:pt x="217" y="138"/>
                  </a:moveTo>
                  <a:cubicBezTo>
                    <a:pt x="216" y="143"/>
                    <a:pt x="216" y="147"/>
                    <a:pt x="215" y="151"/>
                  </a:cubicBezTo>
                  <a:cubicBezTo>
                    <a:pt x="214" y="152"/>
                    <a:pt x="212" y="154"/>
                    <a:pt x="211" y="155"/>
                  </a:cubicBezTo>
                  <a:cubicBezTo>
                    <a:pt x="213" y="149"/>
                    <a:pt x="215" y="144"/>
                    <a:pt x="217" y="138"/>
                  </a:cubicBezTo>
                  <a:cubicBezTo>
                    <a:pt x="217" y="138"/>
                    <a:pt x="217" y="138"/>
                    <a:pt x="217" y="138"/>
                  </a:cubicBezTo>
                  <a:close/>
                  <a:moveTo>
                    <a:pt x="215" y="138"/>
                  </a:moveTo>
                  <a:cubicBezTo>
                    <a:pt x="216" y="136"/>
                    <a:pt x="217" y="134"/>
                    <a:pt x="217" y="132"/>
                  </a:cubicBezTo>
                  <a:cubicBezTo>
                    <a:pt x="217" y="132"/>
                    <a:pt x="217" y="132"/>
                    <a:pt x="217" y="132"/>
                  </a:cubicBezTo>
                  <a:cubicBezTo>
                    <a:pt x="217" y="132"/>
                    <a:pt x="217" y="133"/>
                    <a:pt x="217" y="133"/>
                  </a:cubicBezTo>
                  <a:cubicBezTo>
                    <a:pt x="217" y="135"/>
                    <a:pt x="216" y="137"/>
                    <a:pt x="215" y="138"/>
                  </a:cubicBezTo>
                  <a:close/>
                  <a:moveTo>
                    <a:pt x="216" y="117"/>
                  </a:moveTo>
                  <a:cubicBezTo>
                    <a:pt x="218" y="115"/>
                    <a:pt x="219" y="113"/>
                    <a:pt x="221" y="111"/>
                  </a:cubicBezTo>
                  <a:cubicBezTo>
                    <a:pt x="221" y="112"/>
                    <a:pt x="221" y="112"/>
                    <a:pt x="221" y="113"/>
                  </a:cubicBezTo>
                  <a:cubicBezTo>
                    <a:pt x="219" y="114"/>
                    <a:pt x="218" y="116"/>
                    <a:pt x="216" y="117"/>
                  </a:cubicBezTo>
                  <a:close/>
                  <a:moveTo>
                    <a:pt x="221" y="99"/>
                  </a:moveTo>
                  <a:cubicBezTo>
                    <a:pt x="220" y="98"/>
                    <a:pt x="220" y="97"/>
                    <a:pt x="220" y="96"/>
                  </a:cubicBezTo>
                  <a:cubicBezTo>
                    <a:pt x="220" y="96"/>
                    <a:pt x="220" y="96"/>
                    <a:pt x="220" y="96"/>
                  </a:cubicBezTo>
                  <a:cubicBezTo>
                    <a:pt x="221" y="97"/>
                    <a:pt x="221" y="98"/>
                    <a:pt x="221" y="99"/>
                  </a:cubicBezTo>
                  <a:cubicBezTo>
                    <a:pt x="221" y="99"/>
                    <a:pt x="221" y="99"/>
                    <a:pt x="221" y="99"/>
                  </a:cubicBezTo>
                  <a:close/>
                  <a:moveTo>
                    <a:pt x="220" y="108"/>
                  </a:moveTo>
                  <a:cubicBezTo>
                    <a:pt x="220" y="108"/>
                    <a:pt x="220" y="108"/>
                    <a:pt x="220" y="109"/>
                  </a:cubicBezTo>
                  <a:cubicBezTo>
                    <a:pt x="220" y="109"/>
                    <a:pt x="220" y="109"/>
                    <a:pt x="219" y="109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17" y="110"/>
                    <a:pt x="216" y="111"/>
                    <a:pt x="215" y="111"/>
                  </a:cubicBezTo>
                  <a:cubicBezTo>
                    <a:pt x="215" y="111"/>
                    <a:pt x="215" y="111"/>
                    <a:pt x="215" y="111"/>
                  </a:cubicBezTo>
                  <a:cubicBezTo>
                    <a:pt x="215" y="111"/>
                    <a:pt x="215" y="111"/>
                    <a:pt x="215" y="110"/>
                  </a:cubicBezTo>
                  <a:cubicBezTo>
                    <a:pt x="217" y="110"/>
                    <a:pt x="219" y="109"/>
                    <a:pt x="220" y="108"/>
                  </a:cubicBezTo>
                  <a:close/>
                  <a:moveTo>
                    <a:pt x="219" y="93"/>
                  </a:moveTo>
                  <a:cubicBezTo>
                    <a:pt x="219" y="92"/>
                    <a:pt x="218" y="90"/>
                    <a:pt x="218" y="89"/>
                  </a:cubicBezTo>
                  <a:cubicBezTo>
                    <a:pt x="218" y="89"/>
                    <a:pt x="219" y="89"/>
                    <a:pt x="219" y="89"/>
                  </a:cubicBezTo>
                  <a:cubicBezTo>
                    <a:pt x="219" y="90"/>
                    <a:pt x="219" y="92"/>
                    <a:pt x="220" y="93"/>
                  </a:cubicBezTo>
                  <a:cubicBezTo>
                    <a:pt x="220" y="93"/>
                    <a:pt x="219" y="93"/>
                    <a:pt x="219" y="93"/>
                  </a:cubicBezTo>
                  <a:close/>
                  <a:moveTo>
                    <a:pt x="217" y="87"/>
                  </a:moveTo>
                  <a:cubicBezTo>
                    <a:pt x="217" y="86"/>
                    <a:pt x="217" y="85"/>
                    <a:pt x="217" y="84"/>
                  </a:cubicBezTo>
                  <a:cubicBezTo>
                    <a:pt x="217" y="84"/>
                    <a:pt x="217" y="84"/>
                    <a:pt x="217" y="84"/>
                  </a:cubicBezTo>
                  <a:cubicBezTo>
                    <a:pt x="218" y="85"/>
                    <a:pt x="218" y="86"/>
                    <a:pt x="218" y="87"/>
                  </a:cubicBezTo>
                  <a:cubicBezTo>
                    <a:pt x="218" y="87"/>
                    <a:pt x="218" y="87"/>
                    <a:pt x="217" y="87"/>
                  </a:cubicBezTo>
                  <a:close/>
                  <a:moveTo>
                    <a:pt x="216" y="82"/>
                  </a:moveTo>
                  <a:cubicBezTo>
                    <a:pt x="215" y="79"/>
                    <a:pt x="215" y="77"/>
                    <a:pt x="214" y="74"/>
                  </a:cubicBezTo>
                  <a:cubicBezTo>
                    <a:pt x="215" y="75"/>
                    <a:pt x="215" y="76"/>
                    <a:pt x="216" y="77"/>
                  </a:cubicBezTo>
                  <a:cubicBezTo>
                    <a:pt x="216" y="78"/>
                    <a:pt x="216" y="80"/>
                    <a:pt x="217" y="82"/>
                  </a:cubicBezTo>
                  <a:cubicBezTo>
                    <a:pt x="217" y="82"/>
                    <a:pt x="216" y="82"/>
                    <a:pt x="216" y="82"/>
                  </a:cubicBezTo>
                  <a:close/>
                  <a:moveTo>
                    <a:pt x="215" y="88"/>
                  </a:moveTo>
                  <a:cubicBezTo>
                    <a:pt x="211" y="90"/>
                    <a:pt x="208" y="92"/>
                    <a:pt x="205" y="93"/>
                  </a:cubicBezTo>
                  <a:cubicBezTo>
                    <a:pt x="204" y="93"/>
                    <a:pt x="204" y="93"/>
                    <a:pt x="204" y="93"/>
                  </a:cubicBezTo>
                  <a:cubicBezTo>
                    <a:pt x="206" y="91"/>
                    <a:pt x="208" y="90"/>
                    <a:pt x="210" y="88"/>
                  </a:cubicBezTo>
                  <a:cubicBezTo>
                    <a:pt x="211" y="87"/>
                    <a:pt x="213" y="87"/>
                    <a:pt x="214" y="86"/>
                  </a:cubicBezTo>
                  <a:cubicBezTo>
                    <a:pt x="214" y="87"/>
                    <a:pt x="214" y="88"/>
                    <a:pt x="215" y="88"/>
                  </a:cubicBezTo>
                  <a:close/>
                  <a:moveTo>
                    <a:pt x="206" y="85"/>
                  </a:moveTo>
                  <a:cubicBezTo>
                    <a:pt x="208" y="84"/>
                    <a:pt x="208" y="84"/>
                    <a:pt x="208" y="84"/>
                  </a:cubicBezTo>
                  <a:cubicBezTo>
                    <a:pt x="209" y="83"/>
                    <a:pt x="208" y="82"/>
                    <a:pt x="207" y="82"/>
                  </a:cubicBezTo>
                  <a:cubicBezTo>
                    <a:pt x="209" y="81"/>
                    <a:pt x="210" y="80"/>
                    <a:pt x="212" y="79"/>
                  </a:cubicBezTo>
                  <a:cubicBezTo>
                    <a:pt x="212" y="81"/>
                    <a:pt x="213" y="82"/>
                    <a:pt x="213" y="83"/>
                  </a:cubicBezTo>
                  <a:cubicBezTo>
                    <a:pt x="211" y="84"/>
                    <a:pt x="208" y="84"/>
                    <a:pt x="206" y="85"/>
                  </a:cubicBezTo>
                  <a:close/>
                  <a:moveTo>
                    <a:pt x="206" y="58"/>
                  </a:moveTo>
                  <a:cubicBezTo>
                    <a:pt x="206" y="58"/>
                    <a:pt x="206" y="58"/>
                    <a:pt x="206" y="57"/>
                  </a:cubicBezTo>
                  <a:cubicBezTo>
                    <a:pt x="207" y="58"/>
                    <a:pt x="208" y="59"/>
                    <a:pt x="209" y="60"/>
                  </a:cubicBezTo>
                  <a:cubicBezTo>
                    <a:pt x="209" y="61"/>
                    <a:pt x="210" y="61"/>
                    <a:pt x="210" y="61"/>
                  </a:cubicBezTo>
                  <a:cubicBezTo>
                    <a:pt x="211" y="62"/>
                    <a:pt x="211" y="63"/>
                    <a:pt x="212" y="63"/>
                  </a:cubicBezTo>
                  <a:cubicBezTo>
                    <a:pt x="210" y="61"/>
                    <a:pt x="208" y="60"/>
                    <a:pt x="206" y="58"/>
                  </a:cubicBezTo>
                  <a:close/>
                  <a:moveTo>
                    <a:pt x="206" y="60"/>
                  </a:moveTo>
                  <a:cubicBezTo>
                    <a:pt x="206" y="60"/>
                    <a:pt x="205" y="60"/>
                    <a:pt x="205" y="60"/>
                  </a:cubicBezTo>
                  <a:cubicBezTo>
                    <a:pt x="204" y="59"/>
                    <a:pt x="204" y="58"/>
                    <a:pt x="203" y="57"/>
                  </a:cubicBezTo>
                  <a:cubicBezTo>
                    <a:pt x="204" y="58"/>
                    <a:pt x="204" y="58"/>
                    <a:pt x="205" y="59"/>
                  </a:cubicBezTo>
                  <a:cubicBezTo>
                    <a:pt x="205" y="60"/>
                    <a:pt x="206" y="60"/>
                    <a:pt x="206" y="60"/>
                  </a:cubicBezTo>
                  <a:close/>
                  <a:moveTo>
                    <a:pt x="211" y="67"/>
                  </a:moveTo>
                  <a:cubicBezTo>
                    <a:pt x="210" y="67"/>
                    <a:pt x="210" y="67"/>
                    <a:pt x="211" y="67"/>
                  </a:cubicBezTo>
                  <a:cubicBezTo>
                    <a:pt x="211" y="68"/>
                    <a:pt x="211" y="69"/>
                    <a:pt x="211" y="70"/>
                  </a:cubicBezTo>
                  <a:cubicBezTo>
                    <a:pt x="209" y="71"/>
                    <a:pt x="207" y="72"/>
                    <a:pt x="205" y="73"/>
                  </a:cubicBezTo>
                  <a:cubicBezTo>
                    <a:pt x="206" y="71"/>
                    <a:pt x="207" y="70"/>
                    <a:pt x="208" y="68"/>
                  </a:cubicBezTo>
                  <a:cubicBezTo>
                    <a:pt x="209" y="67"/>
                    <a:pt x="208" y="66"/>
                    <a:pt x="207" y="67"/>
                  </a:cubicBezTo>
                  <a:cubicBezTo>
                    <a:pt x="207" y="67"/>
                    <a:pt x="207" y="67"/>
                    <a:pt x="206" y="68"/>
                  </a:cubicBezTo>
                  <a:cubicBezTo>
                    <a:pt x="206" y="67"/>
                    <a:pt x="206" y="67"/>
                    <a:pt x="205" y="67"/>
                  </a:cubicBezTo>
                  <a:cubicBezTo>
                    <a:pt x="201" y="68"/>
                    <a:pt x="196" y="69"/>
                    <a:pt x="191" y="71"/>
                  </a:cubicBezTo>
                  <a:cubicBezTo>
                    <a:pt x="196" y="69"/>
                    <a:pt x="200" y="66"/>
                    <a:pt x="204" y="64"/>
                  </a:cubicBezTo>
                  <a:cubicBezTo>
                    <a:pt x="205" y="63"/>
                    <a:pt x="204" y="62"/>
                    <a:pt x="203" y="62"/>
                  </a:cubicBezTo>
                  <a:cubicBezTo>
                    <a:pt x="202" y="62"/>
                    <a:pt x="202" y="63"/>
                    <a:pt x="202" y="63"/>
                  </a:cubicBezTo>
                  <a:cubicBezTo>
                    <a:pt x="202" y="63"/>
                    <a:pt x="202" y="62"/>
                    <a:pt x="202" y="62"/>
                  </a:cubicBezTo>
                  <a:cubicBezTo>
                    <a:pt x="203" y="62"/>
                    <a:pt x="203" y="60"/>
                    <a:pt x="202" y="61"/>
                  </a:cubicBezTo>
                  <a:cubicBezTo>
                    <a:pt x="201" y="61"/>
                    <a:pt x="201" y="61"/>
                    <a:pt x="201" y="61"/>
                  </a:cubicBezTo>
                  <a:cubicBezTo>
                    <a:pt x="202" y="61"/>
                    <a:pt x="202" y="60"/>
                    <a:pt x="203" y="60"/>
                  </a:cubicBezTo>
                  <a:cubicBezTo>
                    <a:pt x="203" y="60"/>
                    <a:pt x="203" y="60"/>
                    <a:pt x="203" y="60"/>
                  </a:cubicBezTo>
                  <a:cubicBezTo>
                    <a:pt x="203" y="60"/>
                    <a:pt x="203" y="60"/>
                    <a:pt x="203" y="60"/>
                  </a:cubicBezTo>
                  <a:cubicBezTo>
                    <a:pt x="205" y="63"/>
                    <a:pt x="208" y="65"/>
                    <a:pt x="211" y="67"/>
                  </a:cubicBezTo>
                  <a:close/>
                  <a:moveTo>
                    <a:pt x="187" y="63"/>
                  </a:moveTo>
                  <a:cubicBezTo>
                    <a:pt x="191" y="61"/>
                    <a:pt x="195" y="59"/>
                    <a:pt x="198" y="56"/>
                  </a:cubicBezTo>
                  <a:cubicBezTo>
                    <a:pt x="199" y="57"/>
                    <a:pt x="200" y="58"/>
                    <a:pt x="201" y="59"/>
                  </a:cubicBezTo>
                  <a:cubicBezTo>
                    <a:pt x="196" y="60"/>
                    <a:pt x="192" y="61"/>
                    <a:pt x="187" y="63"/>
                  </a:cubicBezTo>
                  <a:close/>
                  <a:moveTo>
                    <a:pt x="191" y="56"/>
                  </a:moveTo>
                  <a:cubicBezTo>
                    <a:pt x="192" y="55"/>
                    <a:pt x="193" y="55"/>
                    <a:pt x="194" y="54"/>
                  </a:cubicBezTo>
                  <a:cubicBezTo>
                    <a:pt x="195" y="54"/>
                    <a:pt x="195" y="54"/>
                    <a:pt x="195" y="54"/>
                  </a:cubicBezTo>
                  <a:cubicBezTo>
                    <a:pt x="195" y="54"/>
                    <a:pt x="196" y="54"/>
                    <a:pt x="196" y="55"/>
                  </a:cubicBezTo>
                  <a:cubicBezTo>
                    <a:pt x="194" y="55"/>
                    <a:pt x="193" y="55"/>
                    <a:pt x="191" y="56"/>
                  </a:cubicBezTo>
                  <a:close/>
                  <a:moveTo>
                    <a:pt x="189" y="54"/>
                  </a:moveTo>
                  <a:cubicBezTo>
                    <a:pt x="189" y="54"/>
                    <a:pt x="189" y="54"/>
                    <a:pt x="190" y="53"/>
                  </a:cubicBezTo>
                  <a:cubicBezTo>
                    <a:pt x="190" y="53"/>
                    <a:pt x="189" y="52"/>
                    <a:pt x="188" y="52"/>
                  </a:cubicBezTo>
                  <a:cubicBezTo>
                    <a:pt x="187" y="53"/>
                    <a:pt x="186" y="54"/>
                    <a:pt x="186" y="55"/>
                  </a:cubicBezTo>
                  <a:cubicBezTo>
                    <a:pt x="185" y="54"/>
                    <a:pt x="185" y="54"/>
                    <a:pt x="184" y="53"/>
                  </a:cubicBezTo>
                  <a:cubicBezTo>
                    <a:pt x="186" y="52"/>
                    <a:pt x="188" y="51"/>
                    <a:pt x="189" y="50"/>
                  </a:cubicBezTo>
                  <a:cubicBezTo>
                    <a:pt x="191" y="51"/>
                    <a:pt x="192" y="52"/>
                    <a:pt x="193" y="53"/>
                  </a:cubicBezTo>
                  <a:cubicBezTo>
                    <a:pt x="192" y="53"/>
                    <a:pt x="190" y="54"/>
                    <a:pt x="189" y="54"/>
                  </a:cubicBezTo>
                  <a:close/>
                  <a:moveTo>
                    <a:pt x="184" y="56"/>
                  </a:moveTo>
                  <a:cubicBezTo>
                    <a:pt x="182" y="57"/>
                    <a:pt x="179" y="58"/>
                    <a:pt x="176" y="59"/>
                  </a:cubicBezTo>
                  <a:cubicBezTo>
                    <a:pt x="177" y="58"/>
                    <a:pt x="178" y="57"/>
                    <a:pt x="179" y="55"/>
                  </a:cubicBezTo>
                  <a:cubicBezTo>
                    <a:pt x="180" y="55"/>
                    <a:pt x="181" y="54"/>
                    <a:pt x="183" y="54"/>
                  </a:cubicBezTo>
                  <a:cubicBezTo>
                    <a:pt x="183" y="54"/>
                    <a:pt x="184" y="55"/>
                    <a:pt x="184" y="56"/>
                  </a:cubicBezTo>
                  <a:close/>
                  <a:moveTo>
                    <a:pt x="180" y="50"/>
                  </a:moveTo>
                  <a:cubicBezTo>
                    <a:pt x="177" y="51"/>
                    <a:pt x="173" y="53"/>
                    <a:pt x="170" y="54"/>
                  </a:cubicBezTo>
                  <a:cubicBezTo>
                    <a:pt x="171" y="53"/>
                    <a:pt x="173" y="51"/>
                    <a:pt x="174" y="50"/>
                  </a:cubicBezTo>
                  <a:cubicBezTo>
                    <a:pt x="176" y="49"/>
                    <a:pt x="178" y="48"/>
                    <a:pt x="179" y="48"/>
                  </a:cubicBezTo>
                  <a:cubicBezTo>
                    <a:pt x="180" y="48"/>
                    <a:pt x="180" y="49"/>
                    <a:pt x="180" y="50"/>
                  </a:cubicBezTo>
                  <a:cubicBezTo>
                    <a:pt x="180" y="50"/>
                    <a:pt x="180" y="50"/>
                    <a:pt x="180" y="50"/>
                  </a:cubicBezTo>
                  <a:close/>
                  <a:moveTo>
                    <a:pt x="166" y="49"/>
                  </a:moveTo>
                  <a:cubicBezTo>
                    <a:pt x="167" y="48"/>
                    <a:pt x="168" y="47"/>
                    <a:pt x="169" y="46"/>
                  </a:cubicBezTo>
                  <a:cubicBezTo>
                    <a:pt x="172" y="45"/>
                    <a:pt x="175" y="44"/>
                    <a:pt x="178" y="44"/>
                  </a:cubicBezTo>
                  <a:cubicBezTo>
                    <a:pt x="174" y="45"/>
                    <a:pt x="170" y="47"/>
                    <a:pt x="166" y="49"/>
                  </a:cubicBezTo>
                  <a:close/>
                  <a:moveTo>
                    <a:pt x="166" y="53"/>
                  </a:moveTo>
                  <a:cubicBezTo>
                    <a:pt x="163" y="55"/>
                    <a:pt x="159" y="58"/>
                    <a:pt x="156" y="60"/>
                  </a:cubicBezTo>
                  <a:cubicBezTo>
                    <a:pt x="155" y="61"/>
                    <a:pt x="154" y="61"/>
                    <a:pt x="153" y="62"/>
                  </a:cubicBezTo>
                  <a:cubicBezTo>
                    <a:pt x="154" y="60"/>
                    <a:pt x="155" y="59"/>
                    <a:pt x="156" y="58"/>
                  </a:cubicBezTo>
                  <a:cubicBezTo>
                    <a:pt x="159" y="56"/>
                    <a:pt x="162" y="55"/>
                    <a:pt x="166" y="53"/>
                  </a:cubicBezTo>
                  <a:cubicBezTo>
                    <a:pt x="166" y="53"/>
                    <a:pt x="166" y="53"/>
                    <a:pt x="166" y="53"/>
                  </a:cubicBezTo>
                  <a:close/>
                  <a:moveTo>
                    <a:pt x="154" y="49"/>
                  </a:moveTo>
                  <a:cubicBezTo>
                    <a:pt x="154" y="48"/>
                    <a:pt x="155" y="48"/>
                    <a:pt x="155" y="48"/>
                  </a:cubicBezTo>
                  <a:cubicBezTo>
                    <a:pt x="157" y="47"/>
                    <a:pt x="159" y="46"/>
                    <a:pt x="160" y="46"/>
                  </a:cubicBezTo>
                  <a:cubicBezTo>
                    <a:pt x="158" y="47"/>
                    <a:pt x="156" y="48"/>
                    <a:pt x="154" y="49"/>
                  </a:cubicBezTo>
                  <a:close/>
                  <a:moveTo>
                    <a:pt x="155" y="45"/>
                  </a:moveTo>
                  <a:cubicBezTo>
                    <a:pt x="152" y="46"/>
                    <a:pt x="149" y="47"/>
                    <a:pt x="147" y="48"/>
                  </a:cubicBezTo>
                  <a:cubicBezTo>
                    <a:pt x="149" y="46"/>
                    <a:pt x="152" y="44"/>
                    <a:pt x="155" y="42"/>
                  </a:cubicBezTo>
                  <a:cubicBezTo>
                    <a:pt x="157" y="42"/>
                    <a:pt x="159" y="41"/>
                    <a:pt x="161" y="41"/>
                  </a:cubicBezTo>
                  <a:cubicBezTo>
                    <a:pt x="159" y="42"/>
                    <a:pt x="157" y="44"/>
                    <a:pt x="155" y="45"/>
                  </a:cubicBezTo>
                  <a:close/>
                  <a:moveTo>
                    <a:pt x="154" y="34"/>
                  </a:moveTo>
                  <a:cubicBezTo>
                    <a:pt x="153" y="34"/>
                    <a:pt x="153" y="34"/>
                    <a:pt x="152" y="34"/>
                  </a:cubicBezTo>
                  <a:cubicBezTo>
                    <a:pt x="153" y="34"/>
                    <a:pt x="153" y="33"/>
                    <a:pt x="154" y="33"/>
                  </a:cubicBezTo>
                  <a:cubicBezTo>
                    <a:pt x="154" y="33"/>
                    <a:pt x="154" y="33"/>
                    <a:pt x="154" y="33"/>
                  </a:cubicBezTo>
                  <a:cubicBezTo>
                    <a:pt x="154" y="33"/>
                    <a:pt x="154" y="33"/>
                    <a:pt x="154" y="33"/>
                  </a:cubicBezTo>
                  <a:cubicBezTo>
                    <a:pt x="154" y="33"/>
                    <a:pt x="154" y="34"/>
                    <a:pt x="154" y="34"/>
                  </a:cubicBezTo>
                  <a:close/>
                  <a:moveTo>
                    <a:pt x="152" y="36"/>
                  </a:moveTo>
                  <a:cubicBezTo>
                    <a:pt x="150" y="37"/>
                    <a:pt x="147" y="38"/>
                    <a:pt x="145" y="40"/>
                  </a:cubicBezTo>
                  <a:cubicBezTo>
                    <a:pt x="145" y="40"/>
                    <a:pt x="145" y="40"/>
                    <a:pt x="144" y="40"/>
                  </a:cubicBezTo>
                  <a:cubicBezTo>
                    <a:pt x="146" y="38"/>
                    <a:pt x="148" y="37"/>
                    <a:pt x="150" y="36"/>
                  </a:cubicBezTo>
                  <a:cubicBezTo>
                    <a:pt x="151" y="36"/>
                    <a:pt x="151" y="36"/>
                    <a:pt x="152" y="36"/>
                  </a:cubicBezTo>
                  <a:close/>
                  <a:moveTo>
                    <a:pt x="150" y="34"/>
                  </a:moveTo>
                  <a:cubicBezTo>
                    <a:pt x="148" y="34"/>
                    <a:pt x="147" y="34"/>
                    <a:pt x="146" y="34"/>
                  </a:cubicBezTo>
                  <a:cubicBezTo>
                    <a:pt x="146" y="34"/>
                    <a:pt x="147" y="33"/>
                    <a:pt x="147" y="33"/>
                  </a:cubicBezTo>
                  <a:cubicBezTo>
                    <a:pt x="149" y="33"/>
                    <a:pt x="150" y="33"/>
                    <a:pt x="151" y="33"/>
                  </a:cubicBezTo>
                  <a:cubicBezTo>
                    <a:pt x="151" y="33"/>
                    <a:pt x="150" y="34"/>
                    <a:pt x="150" y="34"/>
                  </a:cubicBezTo>
                  <a:close/>
                  <a:moveTo>
                    <a:pt x="151" y="29"/>
                  </a:moveTo>
                  <a:cubicBezTo>
                    <a:pt x="151" y="29"/>
                    <a:pt x="151" y="29"/>
                    <a:pt x="151" y="29"/>
                  </a:cubicBezTo>
                  <a:cubicBezTo>
                    <a:pt x="150" y="29"/>
                    <a:pt x="149" y="29"/>
                    <a:pt x="148" y="29"/>
                  </a:cubicBezTo>
                  <a:cubicBezTo>
                    <a:pt x="148" y="29"/>
                    <a:pt x="148" y="28"/>
                    <a:pt x="149" y="28"/>
                  </a:cubicBezTo>
                  <a:cubicBezTo>
                    <a:pt x="150" y="28"/>
                    <a:pt x="151" y="29"/>
                    <a:pt x="152" y="29"/>
                  </a:cubicBezTo>
                  <a:cubicBezTo>
                    <a:pt x="151" y="29"/>
                    <a:pt x="151" y="29"/>
                    <a:pt x="151" y="29"/>
                  </a:cubicBezTo>
                  <a:close/>
                  <a:moveTo>
                    <a:pt x="148" y="20"/>
                  </a:moveTo>
                  <a:cubicBezTo>
                    <a:pt x="146" y="18"/>
                    <a:pt x="144" y="17"/>
                    <a:pt x="142" y="16"/>
                  </a:cubicBezTo>
                  <a:cubicBezTo>
                    <a:pt x="142" y="16"/>
                    <a:pt x="143" y="16"/>
                    <a:pt x="143" y="15"/>
                  </a:cubicBezTo>
                  <a:cubicBezTo>
                    <a:pt x="146" y="16"/>
                    <a:pt x="149" y="17"/>
                    <a:pt x="152" y="18"/>
                  </a:cubicBezTo>
                  <a:cubicBezTo>
                    <a:pt x="151" y="18"/>
                    <a:pt x="149" y="19"/>
                    <a:pt x="148" y="20"/>
                  </a:cubicBezTo>
                  <a:close/>
                  <a:moveTo>
                    <a:pt x="139" y="9"/>
                  </a:moveTo>
                  <a:cubicBezTo>
                    <a:pt x="139" y="9"/>
                    <a:pt x="139" y="9"/>
                    <a:pt x="139" y="9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40" y="9"/>
                    <a:pt x="142" y="9"/>
                    <a:pt x="145" y="9"/>
                  </a:cubicBezTo>
                  <a:cubicBezTo>
                    <a:pt x="145" y="9"/>
                    <a:pt x="145" y="10"/>
                    <a:pt x="146" y="10"/>
                  </a:cubicBezTo>
                  <a:cubicBezTo>
                    <a:pt x="144" y="9"/>
                    <a:pt x="142" y="9"/>
                    <a:pt x="139" y="9"/>
                  </a:cubicBezTo>
                  <a:close/>
                  <a:moveTo>
                    <a:pt x="143" y="13"/>
                  </a:moveTo>
                  <a:cubicBezTo>
                    <a:pt x="142" y="13"/>
                    <a:pt x="142" y="13"/>
                    <a:pt x="142" y="13"/>
                  </a:cubicBezTo>
                  <a:cubicBezTo>
                    <a:pt x="140" y="13"/>
                    <a:pt x="138" y="13"/>
                    <a:pt x="135" y="13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8" y="12"/>
                    <a:pt x="141" y="13"/>
                    <a:pt x="143" y="13"/>
                  </a:cubicBezTo>
                  <a:close/>
                  <a:moveTo>
                    <a:pt x="136" y="14"/>
                  </a:moveTo>
                  <a:cubicBezTo>
                    <a:pt x="137" y="14"/>
                    <a:pt x="138" y="14"/>
                    <a:pt x="139" y="15"/>
                  </a:cubicBezTo>
                  <a:cubicBezTo>
                    <a:pt x="139" y="15"/>
                    <a:pt x="139" y="15"/>
                    <a:pt x="138" y="15"/>
                  </a:cubicBezTo>
                  <a:cubicBezTo>
                    <a:pt x="138" y="15"/>
                    <a:pt x="137" y="14"/>
                    <a:pt x="136" y="14"/>
                  </a:cubicBezTo>
                  <a:cubicBezTo>
                    <a:pt x="136" y="14"/>
                    <a:pt x="136" y="14"/>
                    <a:pt x="136" y="14"/>
                  </a:cubicBezTo>
                  <a:close/>
                  <a:moveTo>
                    <a:pt x="138" y="18"/>
                  </a:moveTo>
                  <a:cubicBezTo>
                    <a:pt x="141" y="19"/>
                    <a:pt x="143" y="20"/>
                    <a:pt x="146" y="21"/>
                  </a:cubicBezTo>
                  <a:cubicBezTo>
                    <a:pt x="146" y="21"/>
                    <a:pt x="146" y="21"/>
                    <a:pt x="146" y="21"/>
                  </a:cubicBezTo>
                  <a:cubicBezTo>
                    <a:pt x="143" y="20"/>
                    <a:pt x="140" y="20"/>
                    <a:pt x="137" y="19"/>
                  </a:cubicBezTo>
                  <a:cubicBezTo>
                    <a:pt x="137" y="19"/>
                    <a:pt x="138" y="19"/>
                    <a:pt x="138" y="18"/>
                  </a:cubicBezTo>
                  <a:close/>
                  <a:moveTo>
                    <a:pt x="141" y="27"/>
                  </a:moveTo>
                  <a:cubicBezTo>
                    <a:pt x="143" y="27"/>
                    <a:pt x="144" y="27"/>
                    <a:pt x="146" y="28"/>
                  </a:cubicBezTo>
                  <a:cubicBezTo>
                    <a:pt x="146" y="28"/>
                    <a:pt x="145" y="28"/>
                    <a:pt x="145" y="28"/>
                  </a:cubicBezTo>
                  <a:cubicBezTo>
                    <a:pt x="143" y="28"/>
                    <a:pt x="142" y="28"/>
                    <a:pt x="140" y="27"/>
                  </a:cubicBezTo>
                  <a:cubicBezTo>
                    <a:pt x="140" y="27"/>
                    <a:pt x="141" y="27"/>
                    <a:pt x="141" y="27"/>
                  </a:cubicBezTo>
                  <a:close/>
                  <a:moveTo>
                    <a:pt x="142" y="30"/>
                  </a:moveTo>
                  <a:cubicBezTo>
                    <a:pt x="142" y="30"/>
                    <a:pt x="142" y="30"/>
                    <a:pt x="142" y="30"/>
                  </a:cubicBezTo>
                  <a:cubicBezTo>
                    <a:pt x="140" y="30"/>
                    <a:pt x="138" y="29"/>
                    <a:pt x="137" y="29"/>
                  </a:cubicBezTo>
                  <a:cubicBezTo>
                    <a:pt x="137" y="29"/>
                    <a:pt x="137" y="29"/>
                    <a:pt x="138" y="29"/>
                  </a:cubicBezTo>
                  <a:cubicBezTo>
                    <a:pt x="139" y="29"/>
                    <a:pt x="141" y="29"/>
                    <a:pt x="142" y="30"/>
                  </a:cubicBezTo>
                  <a:close/>
                  <a:moveTo>
                    <a:pt x="140" y="34"/>
                  </a:moveTo>
                  <a:cubicBezTo>
                    <a:pt x="141" y="33"/>
                    <a:pt x="142" y="33"/>
                    <a:pt x="144" y="33"/>
                  </a:cubicBezTo>
                  <a:cubicBezTo>
                    <a:pt x="143" y="33"/>
                    <a:pt x="143" y="34"/>
                    <a:pt x="142" y="34"/>
                  </a:cubicBezTo>
                  <a:cubicBezTo>
                    <a:pt x="141" y="34"/>
                    <a:pt x="139" y="34"/>
                    <a:pt x="138" y="34"/>
                  </a:cubicBezTo>
                  <a:cubicBezTo>
                    <a:pt x="139" y="34"/>
                    <a:pt x="139" y="34"/>
                    <a:pt x="140" y="34"/>
                  </a:cubicBezTo>
                  <a:close/>
                  <a:moveTo>
                    <a:pt x="143" y="36"/>
                  </a:moveTo>
                  <a:cubicBezTo>
                    <a:pt x="144" y="36"/>
                    <a:pt x="146" y="36"/>
                    <a:pt x="147" y="36"/>
                  </a:cubicBezTo>
                  <a:cubicBezTo>
                    <a:pt x="145" y="37"/>
                    <a:pt x="143" y="39"/>
                    <a:pt x="141" y="40"/>
                  </a:cubicBezTo>
                  <a:cubicBezTo>
                    <a:pt x="140" y="40"/>
                    <a:pt x="139" y="40"/>
                    <a:pt x="138" y="40"/>
                  </a:cubicBezTo>
                  <a:cubicBezTo>
                    <a:pt x="137" y="40"/>
                    <a:pt x="136" y="40"/>
                    <a:pt x="135" y="40"/>
                  </a:cubicBezTo>
                  <a:cubicBezTo>
                    <a:pt x="137" y="39"/>
                    <a:pt x="140" y="37"/>
                    <a:pt x="143" y="36"/>
                  </a:cubicBezTo>
                  <a:close/>
                  <a:moveTo>
                    <a:pt x="137" y="42"/>
                  </a:moveTo>
                  <a:cubicBezTo>
                    <a:pt x="134" y="42"/>
                    <a:pt x="132" y="43"/>
                    <a:pt x="130" y="43"/>
                  </a:cubicBezTo>
                  <a:cubicBezTo>
                    <a:pt x="131" y="43"/>
                    <a:pt x="131" y="43"/>
                    <a:pt x="132" y="42"/>
                  </a:cubicBezTo>
                  <a:cubicBezTo>
                    <a:pt x="133" y="42"/>
                    <a:pt x="135" y="42"/>
                    <a:pt x="137" y="42"/>
                  </a:cubicBezTo>
                  <a:close/>
                  <a:moveTo>
                    <a:pt x="136" y="44"/>
                  </a:moveTo>
                  <a:cubicBezTo>
                    <a:pt x="136" y="44"/>
                    <a:pt x="135" y="45"/>
                    <a:pt x="135" y="45"/>
                  </a:cubicBezTo>
                  <a:cubicBezTo>
                    <a:pt x="131" y="46"/>
                    <a:pt x="128" y="46"/>
                    <a:pt x="124" y="47"/>
                  </a:cubicBezTo>
                  <a:cubicBezTo>
                    <a:pt x="125" y="47"/>
                    <a:pt x="125" y="46"/>
                    <a:pt x="126" y="46"/>
                  </a:cubicBezTo>
                  <a:cubicBezTo>
                    <a:pt x="129" y="45"/>
                    <a:pt x="133" y="45"/>
                    <a:pt x="136" y="44"/>
                  </a:cubicBezTo>
                  <a:close/>
                  <a:moveTo>
                    <a:pt x="126" y="44"/>
                  </a:moveTo>
                  <a:cubicBezTo>
                    <a:pt x="123" y="45"/>
                    <a:pt x="120" y="46"/>
                    <a:pt x="117" y="47"/>
                  </a:cubicBezTo>
                  <a:cubicBezTo>
                    <a:pt x="118" y="45"/>
                    <a:pt x="120" y="44"/>
                    <a:pt x="121" y="42"/>
                  </a:cubicBezTo>
                  <a:cubicBezTo>
                    <a:pt x="121" y="42"/>
                    <a:pt x="121" y="42"/>
                    <a:pt x="121" y="42"/>
                  </a:cubicBezTo>
                  <a:cubicBezTo>
                    <a:pt x="124" y="42"/>
                    <a:pt x="126" y="42"/>
                    <a:pt x="129" y="42"/>
                  </a:cubicBezTo>
                  <a:cubicBezTo>
                    <a:pt x="128" y="43"/>
                    <a:pt x="127" y="44"/>
                    <a:pt x="126" y="44"/>
                  </a:cubicBezTo>
                  <a:close/>
                  <a:moveTo>
                    <a:pt x="111" y="46"/>
                  </a:moveTo>
                  <a:cubicBezTo>
                    <a:pt x="113" y="45"/>
                    <a:pt x="114" y="44"/>
                    <a:pt x="115" y="42"/>
                  </a:cubicBezTo>
                  <a:cubicBezTo>
                    <a:pt x="116" y="42"/>
                    <a:pt x="117" y="42"/>
                    <a:pt x="118" y="42"/>
                  </a:cubicBezTo>
                  <a:cubicBezTo>
                    <a:pt x="116" y="44"/>
                    <a:pt x="114" y="45"/>
                    <a:pt x="111" y="46"/>
                  </a:cubicBezTo>
                  <a:close/>
                  <a:moveTo>
                    <a:pt x="115" y="41"/>
                  </a:moveTo>
                  <a:cubicBezTo>
                    <a:pt x="114" y="40"/>
                    <a:pt x="113" y="40"/>
                    <a:pt x="112" y="41"/>
                  </a:cubicBezTo>
                  <a:cubicBezTo>
                    <a:pt x="110" y="41"/>
                    <a:pt x="109" y="41"/>
                    <a:pt x="107" y="41"/>
                  </a:cubicBezTo>
                  <a:cubicBezTo>
                    <a:pt x="107" y="40"/>
                    <a:pt x="108" y="40"/>
                    <a:pt x="108" y="40"/>
                  </a:cubicBezTo>
                  <a:cubicBezTo>
                    <a:pt x="112" y="39"/>
                    <a:pt x="115" y="38"/>
                    <a:pt x="119" y="37"/>
                  </a:cubicBezTo>
                  <a:cubicBezTo>
                    <a:pt x="118" y="38"/>
                    <a:pt x="116" y="39"/>
                    <a:pt x="115" y="41"/>
                  </a:cubicBezTo>
                  <a:close/>
                  <a:moveTo>
                    <a:pt x="116" y="33"/>
                  </a:moveTo>
                  <a:cubicBezTo>
                    <a:pt x="115" y="33"/>
                    <a:pt x="115" y="33"/>
                    <a:pt x="114" y="34"/>
                  </a:cubicBezTo>
                  <a:cubicBezTo>
                    <a:pt x="115" y="33"/>
                    <a:pt x="115" y="33"/>
                    <a:pt x="116" y="33"/>
                  </a:cubicBezTo>
                  <a:cubicBezTo>
                    <a:pt x="116" y="33"/>
                    <a:pt x="117" y="33"/>
                    <a:pt x="117" y="33"/>
                  </a:cubicBezTo>
                  <a:cubicBezTo>
                    <a:pt x="117" y="33"/>
                    <a:pt x="117" y="33"/>
                    <a:pt x="116" y="33"/>
                  </a:cubicBezTo>
                  <a:close/>
                  <a:moveTo>
                    <a:pt x="105" y="29"/>
                  </a:moveTo>
                  <a:cubicBezTo>
                    <a:pt x="104" y="29"/>
                    <a:pt x="103" y="29"/>
                    <a:pt x="102" y="29"/>
                  </a:cubicBezTo>
                  <a:cubicBezTo>
                    <a:pt x="104" y="29"/>
                    <a:pt x="106" y="28"/>
                    <a:pt x="107" y="27"/>
                  </a:cubicBezTo>
                  <a:cubicBezTo>
                    <a:pt x="108" y="27"/>
                    <a:pt x="108" y="27"/>
                    <a:pt x="109" y="27"/>
                  </a:cubicBezTo>
                  <a:cubicBezTo>
                    <a:pt x="108" y="28"/>
                    <a:pt x="106" y="29"/>
                    <a:pt x="105" y="29"/>
                  </a:cubicBezTo>
                  <a:close/>
                  <a:moveTo>
                    <a:pt x="103" y="32"/>
                  </a:moveTo>
                  <a:cubicBezTo>
                    <a:pt x="104" y="32"/>
                    <a:pt x="104" y="32"/>
                    <a:pt x="105" y="32"/>
                  </a:cubicBezTo>
                  <a:cubicBezTo>
                    <a:pt x="104" y="33"/>
                    <a:pt x="102" y="34"/>
                    <a:pt x="101" y="35"/>
                  </a:cubicBezTo>
                  <a:cubicBezTo>
                    <a:pt x="100" y="35"/>
                    <a:pt x="100" y="35"/>
                    <a:pt x="99" y="35"/>
                  </a:cubicBezTo>
                  <a:cubicBezTo>
                    <a:pt x="99" y="35"/>
                    <a:pt x="98" y="35"/>
                    <a:pt x="98" y="36"/>
                  </a:cubicBezTo>
                  <a:cubicBezTo>
                    <a:pt x="98" y="36"/>
                    <a:pt x="97" y="36"/>
                    <a:pt x="96" y="37"/>
                  </a:cubicBezTo>
                  <a:cubicBezTo>
                    <a:pt x="98" y="35"/>
                    <a:pt x="101" y="33"/>
                    <a:pt x="103" y="32"/>
                  </a:cubicBezTo>
                  <a:close/>
                  <a:moveTo>
                    <a:pt x="96" y="35"/>
                  </a:moveTo>
                  <a:cubicBezTo>
                    <a:pt x="97" y="34"/>
                    <a:pt x="98" y="33"/>
                    <a:pt x="99" y="32"/>
                  </a:cubicBezTo>
                  <a:cubicBezTo>
                    <a:pt x="99" y="32"/>
                    <a:pt x="100" y="32"/>
                    <a:pt x="100" y="32"/>
                  </a:cubicBezTo>
                  <a:cubicBezTo>
                    <a:pt x="99" y="33"/>
                    <a:pt x="98" y="34"/>
                    <a:pt x="96" y="35"/>
                  </a:cubicBezTo>
                  <a:close/>
                  <a:moveTo>
                    <a:pt x="96" y="30"/>
                  </a:moveTo>
                  <a:cubicBezTo>
                    <a:pt x="96" y="30"/>
                    <a:pt x="95" y="30"/>
                    <a:pt x="95" y="30"/>
                  </a:cubicBezTo>
                  <a:cubicBezTo>
                    <a:pt x="97" y="29"/>
                    <a:pt x="98" y="28"/>
                    <a:pt x="100" y="27"/>
                  </a:cubicBezTo>
                  <a:cubicBezTo>
                    <a:pt x="100" y="27"/>
                    <a:pt x="100" y="27"/>
                    <a:pt x="100" y="27"/>
                  </a:cubicBezTo>
                  <a:cubicBezTo>
                    <a:pt x="99" y="28"/>
                    <a:pt x="97" y="29"/>
                    <a:pt x="96" y="30"/>
                  </a:cubicBezTo>
                  <a:close/>
                  <a:moveTo>
                    <a:pt x="90" y="31"/>
                  </a:moveTo>
                  <a:cubicBezTo>
                    <a:pt x="90" y="31"/>
                    <a:pt x="89" y="31"/>
                    <a:pt x="89" y="31"/>
                  </a:cubicBezTo>
                  <a:cubicBezTo>
                    <a:pt x="88" y="32"/>
                    <a:pt x="86" y="33"/>
                    <a:pt x="85" y="33"/>
                  </a:cubicBezTo>
                  <a:cubicBezTo>
                    <a:pt x="85" y="33"/>
                    <a:pt x="85" y="33"/>
                    <a:pt x="85" y="33"/>
                  </a:cubicBezTo>
                  <a:cubicBezTo>
                    <a:pt x="87" y="31"/>
                    <a:pt x="89" y="28"/>
                    <a:pt x="91" y="26"/>
                  </a:cubicBezTo>
                  <a:cubicBezTo>
                    <a:pt x="93" y="26"/>
                    <a:pt x="95" y="27"/>
                    <a:pt x="97" y="27"/>
                  </a:cubicBezTo>
                  <a:cubicBezTo>
                    <a:pt x="95" y="28"/>
                    <a:pt x="92" y="30"/>
                    <a:pt x="90" y="31"/>
                  </a:cubicBezTo>
                  <a:close/>
                  <a:moveTo>
                    <a:pt x="89" y="18"/>
                  </a:moveTo>
                  <a:cubicBezTo>
                    <a:pt x="89" y="18"/>
                    <a:pt x="89" y="18"/>
                    <a:pt x="88" y="18"/>
                  </a:cubicBezTo>
                  <a:cubicBezTo>
                    <a:pt x="88" y="18"/>
                    <a:pt x="87" y="19"/>
                    <a:pt x="87" y="19"/>
                  </a:cubicBezTo>
                  <a:cubicBezTo>
                    <a:pt x="83" y="21"/>
                    <a:pt x="79" y="23"/>
                    <a:pt x="75" y="26"/>
                  </a:cubicBezTo>
                  <a:cubicBezTo>
                    <a:pt x="73" y="27"/>
                    <a:pt x="70" y="28"/>
                    <a:pt x="68" y="29"/>
                  </a:cubicBezTo>
                  <a:cubicBezTo>
                    <a:pt x="68" y="29"/>
                    <a:pt x="68" y="28"/>
                    <a:pt x="69" y="28"/>
                  </a:cubicBezTo>
                  <a:cubicBezTo>
                    <a:pt x="73" y="25"/>
                    <a:pt x="78" y="23"/>
                    <a:pt x="83" y="20"/>
                  </a:cubicBezTo>
                  <a:cubicBezTo>
                    <a:pt x="86" y="19"/>
                    <a:pt x="90" y="17"/>
                    <a:pt x="94" y="16"/>
                  </a:cubicBezTo>
                  <a:cubicBezTo>
                    <a:pt x="93" y="16"/>
                    <a:pt x="93" y="16"/>
                    <a:pt x="92" y="17"/>
                  </a:cubicBezTo>
                  <a:cubicBezTo>
                    <a:pt x="91" y="17"/>
                    <a:pt x="90" y="18"/>
                    <a:pt x="89" y="18"/>
                  </a:cubicBezTo>
                  <a:close/>
                  <a:moveTo>
                    <a:pt x="80" y="17"/>
                  </a:moveTo>
                  <a:cubicBezTo>
                    <a:pt x="73" y="19"/>
                    <a:pt x="66" y="23"/>
                    <a:pt x="60" y="27"/>
                  </a:cubicBezTo>
                  <a:cubicBezTo>
                    <a:pt x="60" y="27"/>
                    <a:pt x="60" y="28"/>
                    <a:pt x="60" y="28"/>
                  </a:cubicBezTo>
                  <a:cubicBezTo>
                    <a:pt x="58" y="29"/>
                    <a:pt x="56" y="31"/>
                    <a:pt x="54" y="32"/>
                  </a:cubicBezTo>
                  <a:cubicBezTo>
                    <a:pt x="51" y="34"/>
                    <a:pt x="48" y="35"/>
                    <a:pt x="45" y="36"/>
                  </a:cubicBezTo>
                  <a:cubicBezTo>
                    <a:pt x="48" y="34"/>
                    <a:pt x="52" y="31"/>
                    <a:pt x="55" y="29"/>
                  </a:cubicBezTo>
                  <a:cubicBezTo>
                    <a:pt x="62" y="23"/>
                    <a:pt x="70" y="19"/>
                    <a:pt x="79" y="15"/>
                  </a:cubicBezTo>
                  <a:cubicBezTo>
                    <a:pt x="81" y="14"/>
                    <a:pt x="83" y="13"/>
                    <a:pt x="85" y="12"/>
                  </a:cubicBezTo>
                  <a:cubicBezTo>
                    <a:pt x="83" y="13"/>
                    <a:pt x="81" y="14"/>
                    <a:pt x="80" y="15"/>
                  </a:cubicBezTo>
                  <a:cubicBezTo>
                    <a:pt x="79" y="16"/>
                    <a:pt x="79" y="16"/>
                    <a:pt x="80" y="17"/>
                  </a:cubicBezTo>
                  <a:close/>
                  <a:moveTo>
                    <a:pt x="50" y="40"/>
                  </a:moveTo>
                  <a:cubicBezTo>
                    <a:pt x="51" y="39"/>
                    <a:pt x="52" y="38"/>
                    <a:pt x="53" y="38"/>
                  </a:cubicBezTo>
                  <a:cubicBezTo>
                    <a:pt x="52" y="39"/>
                    <a:pt x="51" y="40"/>
                    <a:pt x="50" y="41"/>
                  </a:cubicBezTo>
                  <a:cubicBezTo>
                    <a:pt x="50" y="40"/>
                    <a:pt x="50" y="40"/>
                    <a:pt x="50" y="40"/>
                  </a:cubicBezTo>
                  <a:close/>
                  <a:moveTo>
                    <a:pt x="56" y="38"/>
                  </a:moveTo>
                  <a:cubicBezTo>
                    <a:pt x="56" y="38"/>
                    <a:pt x="57" y="38"/>
                    <a:pt x="57" y="38"/>
                  </a:cubicBezTo>
                  <a:cubicBezTo>
                    <a:pt x="56" y="40"/>
                    <a:pt x="54" y="42"/>
                    <a:pt x="53" y="44"/>
                  </a:cubicBezTo>
                  <a:cubicBezTo>
                    <a:pt x="49" y="46"/>
                    <a:pt x="46" y="48"/>
                    <a:pt x="43" y="51"/>
                  </a:cubicBezTo>
                  <a:cubicBezTo>
                    <a:pt x="44" y="51"/>
                    <a:pt x="44" y="50"/>
                    <a:pt x="44" y="50"/>
                  </a:cubicBezTo>
                  <a:cubicBezTo>
                    <a:pt x="48" y="46"/>
                    <a:pt x="52" y="42"/>
                    <a:pt x="56" y="38"/>
                  </a:cubicBezTo>
                  <a:close/>
                  <a:moveTo>
                    <a:pt x="49" y="48"/>
                  </a:moveTo>
                  <a:cubicBezTo>
                    <a:pt x="49" y="49"/>
                    <a:pt x="48" y="50"/>
                    <a:pt x="47" y="50"/>
                  </a:cubicBezTo>
                  <a:cubicBezTo>
                    <a:pt x="46" y="51"/>
                    <a:pt x="46" y="52"/>
                    <a:pt x="45" y="53"/>
                  </a:cubicBezTo>
                  <a:cubicBezTo>
                    <a:pt x="43" y="54"/>
                    <a:pt x="41" y="56"/>
                    <a:pt x="40" y="57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43" y="53"/>
                    <a:pt x="46" y="51"/>
                    <a:pt x="49" y="48"/>
                  </a:cubicBezTo>
                  <a:close/>
                  <a:moveTo>
                    <a:pt x="39" y="55"/>
                  </a:moveTo>
                  <a:cubicBezTo>
                    <a:pt x="38" y="55"/>
                    <a:pt x="38" y="56"/>
                    <a:pt x="37" y="57"/>
                  </a:cubicBezTo>
                  <a:cubicBezTo>
                    <a:pt x="37" y="57"/>
                    <a:pt x="37" y="56"/>
                    <a:pt x="37" y="56"/>
                  </a:cubicBezTo>
                  <a:cubicBezTo>
                    <a:pt x="38" y="56"/>
                    <a:pt x="38" y="55"/>
                    <a:pt x="39" y="54"/>
                  </a:cubicBezTo>
                  <a:cubicBezTo>
                    <a:pt x="39" y="54"/>
                    <a:pt x="40" y="53"/>
                    <a:pt x="40" y="53"/>
                  </a:cubicBezTo>
                  <a:lnTo>
                    <a:pt x="39" y="55"/>
                  </a:lnTo>
                  <a:close/>
                  <a:moveTo>
                    <a:pt x="38" y="65"/>
                  </a:moveTo>
                  <a:cubicBezTo>
                    <a:pt x="40" y="64"/>
                    <a:pt x="42" y="62"/>
                    <a:pt x="45" y="60"/>
                  </a:cubicBezTo>
                  <a:cubicBezTo>
                    <a:pt x="40" y="65"/>
                    <a:pt x="35" y="70"/>
                    <a:pt x="30" y="75"/>
                  </a:cubicBezTo>
                  <a:cubicBezTo>
                    <a:pt x="30" y="75"/>
                    <a:pt x="30" y="77"/>
                    <a:pt x="31" y="76"/>
                  </a:cubicBezTo>
                  <a:cubicBezTo>
                    <a:pt x="32" y="76"/>
                    <a:pt x="33" y="75"/>
                    <a:pt x="34" y="75"/>
                  </a:cubicBezTo>
                  <a:cubicBezTo>
                    <a:pt x="33" y="75"/>
                    <a:pt x="33" y="76"/>
                    <a:pt x="32" y="76"/>
                  </a:cubicBezTo>
                  <a:cubicBezTo>
                    <a:pt x="31" y="77"/>
                    <a:pt x="29" y="78"/>
                    <a:pt x="27" y="78"/>
                  </a:cubicBezTo>
                  <a:cubicBezTo>
                    <a:pt x="27" y="77"/>
                    <a:pt x="28" y="76"/>
                    <a:pt x="29" y="75"/>
                  </a:cubicBezTo>
                  <a:cubicBezTo>
                    <a:pt x="32" y="72"/>
                    <a:pt x="35" y="69"/>
                    <a:pt x="38" y="65"/>
                  </a:cubicBezTo>
                  <a:close/>
                  <a:moveTo>
                    <a:pt x="34" y="77"/>
                  </a:moveTo>
                  <a:cubicBezTo>
                    <a:pt x="35" y="77"/>
                    <a:pt x="36" y="76"/>
                    <a:pt x="37" y="75"/>
                  </a:cubicBezTo>
                  <a:cubicBezTo>
                    <a:pt x="35" y="78"/>
                    <a:pt x="32" y="81"/>
                    <a:pt x="30" y="83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31" y="81"/>
                    <a:pt x="32" y="79"/>
                    <a:pt x="34" y="77"/>
                  </a:cubicBezTo>
                  <a:close/>
                  <a:moveTo>
                    <a:pt x="30" y="93"/>
                  </a:moveTo>
                  <a:cubicBezTo>
                    <a:pt x="30" y="93"/>
                    <a:pt x="30" y="93"/>
                    <a:pt x="30" y="94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30" y="94"/>
                    <a:pt x="30" y="93"/>
                    <a:pt x="29" y="93"/>
                  </a:cubicBezTo>
                  <a:cubicBezTo>
                    <a:pt x="29" y="93"/>
                    <a:pt x="30" y="93"/>
                    <a:pt x="30" y="93"/>
                  </a:cubicBezTo>
                  <a:close/>
                  <a:moveTo>
                    <a:pt x="32" y="123"/>
                  </a:moveTo>
                  <a:cubicBezTo>
                    <a:pt x="32" y="124"/>
                    <a:pt x="32" y="124"/>
                    <a:pt x="32" y="125"/>
                  </a:cubicBezTo>
                  <a:cubicBezTo>
                    <a:pt x="32" y="125"/>
                    <a:pt x="32" y="125"/>
                    <a:pt x="32" y="126"/>
                  </a:cubicBezTo>
                  <a:cubicBezTo>
                    <a:pt x="31" y="124"/>
                    <a:pt x="31" y="124"/>
                    <a:pt x="31" y="124"/>
                  </a:cubicBezTo>
                  <a:cubicBezTo>
                    <a:pt x="32" y="124"/>
                    <a:pt x="32" y="124"/>
                    <a:pt x="32" y="123"/>
                  </a:cubicBezTo>
                  <a:close/>
                  <a:moveTo>
                    <a:pt x="32" y="120"/>
                  </a:moveTo>
                  <a:cubicBezTo>
                    <a:pt x="32" y="119"/>
                    <a:pt x="33" y="117"/>
                    <a:pt x="33" y="115"/>
                  </a:cubicBezTo>
                  <a:cubicBezTo>
                    <a:pt x="33" y="116"/>
                    <a:pt x="34" y="118"/>
                    <a:pt x="34" y="119"/>
                  </a:cubicBezTo>
                  <a:cubicBezTo>
                    <a:pt x="34" y="120"/>
                    <a:pt x="34" y="120"/>
                    <a:pt x="34" y="121"/>
                  </a:cubicBezTo>
                  <a:cubicBezTo>
                    <a:pt x="33" y="122"/>
                    <a:pt x="33" y="122"/>
                    <a:pt x="33" y="123"/>
                  </a:cubicBezTo>
                  <a:cubicBezTo>
                    <a:pt x="33" y="122"/>
                    <a:pt x="32" y="121"/>
                    <a:pt x="32" y="120"/>
                  </a:cubicBezTo>
                  <a:close/>
                  <a:moveTo>
                    <a:pt x="33" y="131"/>
                  </a:moveTo>
                  <a:cubicBezTo>
                    <a:pt x="34" y="130"/>
                    <a:pt x="34" y="130"/>
                    <a:pt x="34" y="130"/>
                  </a:cubicBezTo>
                  <a:cubicBezTo>
                    <a:pt x="35" y="130"/>
                    <a:pt x="35" y="131"/>
                    <a:pt x="35" y="132"/>
                  </a:cubicBezTo>
                  <a:cubicBezTo>
                    <a:pt x="35" y="132"/>
                    <a:pt x="35" y="132"/>
                    <a:pt x="35" y="133"/>
                  </a:cubicBezTo>
                  <a:cubicBezTo>
                    <a:pt x="35" y="133"/>
                    <a:pt x="35" y="134"/>
                    <a:pt x="36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5"/>
                    <a:pt x="36" y="135"/>
                    <a:pt x="37" y="135"/>
                  </a:cubicBezTo>
                  <a:cubicBezTo>
                    <a:pt x="37" y="137"/>
                    <a:pt x="38" y="138"/>
                    <a:pt x="38" y="140"/>
                  </a:cubicBezTo>
                  <a:cubicBezTo>
                    <a:pt x="39" y="140"/>
                    <a:pt x="39" y="141"/>
                    <a:pt x="39" y="142"/>
                  </a:cubicBezTo>
                  <a:cubicBezTo>
                    <a:pt x="38" y="143"/>
                    <a:pt x="38" y="144"/>
                    <a:pt x="37" y="145"/>
                  </a:cubicBezTo>
                  <a:cubicBezTo>
                    <a:pt x="37" y="146"/>
                    <a:pt x="38" y="147"/>
                    <a:pt x="39" y="146"/>
                  </a:cubicBezTo>
                  <a:cubicBezTo>
                    <a:pt x="39" y="146"/>
                    <a:pt x="39" y="145"/>
                    <a:pt x="40" y="145"/>
                  </a:cubicBezTo>
                  <a:cubicBezTo>
                    <a:pt x="40" y="148"/>
                    <a:pt x="41" y="151"/>
                    <a:pt x="42" y="153"/>
                  </a:cubicBezTo>
                  <a:cubicBezTo>
                    <a:pt x="41" y="154"/>
                    <a:pt x="41" y="154"/>
                    <a:pt x="41" y="154"/>
                  </a:cubicBezTo>
                  <a:cubicBezTo>
                    <a:pt x="41" y="155"/>
                    <a:pt x="41" y="156"/>
                    <a:pt x="42" y="156"/>
                  </a:cubicBezTo>
                  <a:cubicBezTo>
                    <a:pt x="43" y="159"/>
                    <a:pt x="44" y="162"/>
                    <a:pt x="45" y="166"/>
                  </a:cubicBezTo>
                  <a:cubicBezTo>
                    <a:pt x="43" y="161"/>
                    <a:pt x="40" y="157"/>
                    <a:pt x="38" y="152"/>
                  </a:cubicBezTo>
                  <a:cubicBezTo>
                    <a:pt x="37" y="145"/>
                    <a:pt x="35" y="138"/>
                    <a:pt x="33" y="131"/>
                  </a:cubicBezTo>
                  <a:cubicBezTo>
                    <a:pt x="33" y="131"/>
                    <a:pt x="33" y="131"/>
                    <a:pt x="33" y="131"/>
                  </a:cubicBezTo>
                  <a:close/>
                  <a:moveTo>
                    <a:pt x="34" y="149"/>
                  </a:moveTo>
                  <a:cubicBezTo>
                    <a:pt x="35" y="152"/>
                    <a:pt x="36" y="155"/>
                    <a:pt x="37" y="157"/>
                  </a:cubicBezTo>
                  <a:cubicBezTo>
                    <a:pt x="37" y="158"/>
                    <a:pt x="37" y="158"/>
                    <a:pt x="37" y="158"/>
                  </a:cubicBezTo>
                  <a:cubicBezTo>
                    <a:pt x="37" y="159"/>
                    <a:pt x="38" y="161"/>
                    <a:pt x="38" y="163"/>
                  </a:cubicBezTo>
                  <a:cubicBezTo>
                    <a:pt x="37" y="161"/>
                    <a:pt x="36" y="160"/>
                    <a:pt x="36" y="159"/>
                  </a:cubicBezTo>
                  <a:cubicBezTo>
                    <a:pt x="35" y="156"/>
                    <a:pt x="35" y="152"/>
                    <a:pt x="34" y="149"/>
                  </a:cubicBezTo>
                  <a:cubicBezTo>
                    <a:pt x="34" y="149"/>
                    <a:pt x="34" y="149"/>
                    <a:pt x="34" y="149"/>
                  </a:cubicBezTo>
                  <a:close/>
                  <a:moveTo>
                    <a:pt x="38" y="166"/>
                  </a:moveTo>
                  <a:cubicBezTo>
                    <a:pt x="38" y="166"/>
                    <a:pt x="38" y="166"/>
                    <a:pt x="38" y="167"/>
                  </a:cubicBezTo>
                  <a:cubicBezTo>
                    <a:pt x="38" y="165"/>
                    <a:pt x="37" y="164"/>
                    <a:pt x="36" y="163"/>
                  </a:cubicBezTo>
                  <a:cubicBezTo>
                    <a:pt x="36" y="163"/>
                    <a:pt x="36" y="162"/>
                    <a:pt x="36" y="162"/>
                  </a:cubicBezTo>
                  <a:cubicBezTo>
                    <a:pt x="37" y="163"/>
                    <a:pt x="38" y="165"/>
                    <a:pt x="38" y="166"/>
                  </a:cubicBezTo>
                  <a:close/>
                  <a:moveTo>
                    <a:pt x="40" y="173"/>
                  </a:moveTo>
                  <a:cubicBezTo>
                    <a:pt x="40" y="175"/>
                    <a:pt x="40" y="176"/>
                    <a:pt x="40" y="178"/>
                  </a:cubicBezTo>
                  <a:cubicBezTo>
                    <a:pt x="39" y="175"/>
                    <a:pt x="38" y="173"/>
                    <a:pt x="38" y="170"/>
                  </a:cubicBezTo>
                  <a:cubicBezTo>
                    <a:pt x="38" y="171"/>
                    <a:pt x="39" y="172"/>
                    <a:pt x="40" y="173"/>
                  </a:cubicBezTo>
                  <a:close/>
                  <a:moveTo>
                    <a:pt x="42" y="197"/>
                  </a:moveTo>
                  <a:cubicBezTo>
                    <a:pt x="42" y="197"/>
                    <a:pt x="42" y="197"/>
                    <a:pt x="42" y="197"/>
                  </a:cubicBezTo>
                  <a:cubicBezTo>
                    <a:pt x="42" y="198"/>
                    <a:pt x="43" y="198"/>
                    <a:pt x="43" y="198"/>
                  </a:cubicBezTo>
                  <a:cubicBezTo>
                    <a:pt x="43" y="199"/>
                    <a:pt x="44" y="199"/>
                    <a:pt x="44" y="200"/>
                  </a:cubicBezTo>
                  <a:cubicBezTo>
                    <a:pt x="43" y="198"/>
                    <a:pt x="41" y="196"/>
                    <a:pt x="39" y="194"/>
                  </a:cubicBezTo>
                  <a:cubicBezTo>
                    <a:pt x="39" y="194"/>
                    <a:pt x="39" y="194"/>
                    <a:pt x="39" y="194"/>
                  </a:cubicBezTo>
                  <a:cubicBezTo>
                    <a:pt x="40" y="195"/>
                    <a:pt x="41" y="196"/>
                    <a:pt x="42" y="197"/>
                  </a:cubicBezTo>
                  <a:close/>
                  <a:moveTo>
                    <a:pt x="43" y="192"/>
                  </a:moveTo>
                  <a:cubicBezTo>
                    <a:pt x="43" y="191"/>
                    <a:pt x="42" y="190"/>
                    <a:pt x="42" y="189"/>
                  </a:cubicBezTo>
                  <a:cubicBezTo>
                    <a:pt x="43" y="191"/>
                    <a:pt x="45" y="194"/>
                    <a:pt x="47" y="196"/>
                  </a:cubicBezTo>
                  <a:cubicBezTo>
                    <a:pt x="46" y="196"/>
                    <a:pt x="45" y="195"/>
                    <a:pt x="45" y="195"/>
                  </a:cubicBezTo>
                  <a:cubicBezTo>
                    <a:pt x="44" y="194"/>
                    <a:pt x="43" y="193"/>
                    <a:pt x="43" y="192"/>
                  </a:cubicBezTo>
                  <a:close/>
                  <a:moveTo>
                    <a:pt x="48" y="198"/>
                  </a:moveTo>
                  <a:cubicBezTo>
                    <a:pt x="50" y="201"/>
                    <a:pt x="51" y="203"/>
                    <a:pt x="53" y="205"/>
                  </a:cubicBezTo>
                  <a:cubicBezTo>
                    <a:pt x="50" y="203"/>
                    <a:pt x="48" y="200"/>
                    <a:pt x="46" y="197"/>
                  </a:cubicBezTo>
                  <a:cubicBezTo>
                    <a:pt x="47" y="197"/>
                    <a:pt x="47" y="198"/>
                    <a:pt x="48" y="198"/>
                  </a:cubicBezTo>
                  <a:close/>
                  <a:moveTo>
                    <a:pt x="49" y="188"/>
                  </a:moveTo>
                  <a:cubicBezTo>
                    <a:pt x="51" y="190"/>
                    <a:pt x="52" y="192"/>
                    <a:pt x="53" y="194"/>
                  </a:cubicBezTo>
                  <a:cubicBezTo>
                    <a:pt x="54" y="197"/>
                    <a:pt x="55" y="201"/>
                    <a:pt x="56" y="204"/>
                  </a:cubicBezTo>
                  <a:cubicBezTo>
                    <a:pt x="55" y="203"/>
                    <a:pt x="55" y="203"/>
                    <a:pt x="54" y="202"/>
                  </a:cubicBezTo>
                  <a:cubicBezTo>
                    <a:pt x="52" y="197"/>
                    <a:pt x="51" y="193"/>
                    <a:pt x="49" y="188"/>
                  </a:cubicBezTo>
                  <a:close/>
                  <a:moveTo>
                    <a:pt x="61" y="205"/>
                  </a:moveTo>
                  <a:cubicBezTo>
                    <a:pt x="62" y="205"/>
                    <a:pt x="62" y="205"/>
                    <a:pt x="62" y="205"/>
                  </a:cubicBezTo>
                  <a:cubicBezTo>
                    <a:pt x="63" y="207"/>
                    <a:pt x="64" y="208"/>
                    <a:pt x="65" y="210"/>
                  </a:cubicBezTo>
                  <a:cubicBezTo>
                    <a:pt x="65" y="210"/>
                    <a:pt x="64" y="210"/>
                    <a:pt x="63" y="209"/>
                  </a:cubicBezTo>
                  <a:cubicBezTo>
                    <a:pt x="63" y="208"/>
                    <a:pt x="62" y="206"/>
                    <a:pt x="61" y="205"/>
                  </a:cubicBezTo>
                  <a:close/>
                  <a:moveTo>
                    <a:pt x="65" y="202"/>
                  </a:moveTo>
                  <a:cubicBezTo>
                    <a:pt x="65" y="202"/>
                    <a:pt x="65" y="202"/>
                    <a:pt x="65" y="201"/>
                  </a:cubicBezTo>
                  <a:cubicBezTo>
                    <a:pt x="65" y="201"/>
                    <a:pt x="66" y="200"/>
                    <a:pt x="66" y="200"/>
                  </a:cubicBezTo>
                  <a:cubicBezTo>
                    <a:pt x="66" y="200"/>
                    <a:pt x="67" y="201"/>
                    <a:pt x="67" y="201"/>
                  </a:cubicBezTo>
                  <a:cubicBezTo>
                    <a:pt x="67" y="201"/>
                    <a:pt x="66" y="202"/>
                    <a:pt x="65" y="202"/>
                  </a:cubicBezTo>
                  <a:close/>
                  <a:moveTo>
                    <a:pt x="70" y="206"/>
                  </a:moveTo>
                  <a:cubicBezTo>
                    <a:pt x="69" y="205"/>
                    <a:pt x="68" y="204"/>
                    <a:pt x="67" y="204"/>
                  </a:cubicBezTo>
                  <a:cubicBezTo>
                    <a:pt x="67" y="204"/>
                    <a:pt x="67" y="203"/>
                    <a:pt x="67" y="203"/>
                  </a:cubicBezTo>
                  <a:cubicBezTo>
                    <a:pt x="67" y="203"/>
                    <a:pt x="68" y="203"/>
                    <a:pt x="69" y="202"/>
                  </a:cubicBezTo>
                  <a:cubicBezTo>
                    <a:pt x="69" y="203"/>
                    <a:pt x="70" y="204"/>
                    <a:pt x="71" y="205"/>
                  </a:cubicBezTo>
                  <a:cubicBezTo>
                    <a:pt x="71" y="205"/>
                    <a:pt x="72" y="205"/>
                    <a:pt x="72" y="204"/>
                  </a:cubicBezTo>
                  <a:cubicBezTo>
                    <a:pt x="72" y="204"/>
                    <a:pt x="72" y="204"/>
                    <a:pt x="73" y="203"/>
                  </a:cubicBezTo>
                  <a:cubicBezTo>
                    <a:pt x="73" y="204"/>
                    <a:pt x="74" y="205"/>
                    <a:pt x="75" y="205"/>
                  </a:cubicBezTo>
                  <a:cubicBezTo>
                    <a:pt x="75" y="206"/>
                    <a:pt x="74" y="206"/>
                    <a:pt x="74" y="206"/>
                  </a:cubicBezTo>
                  <a:cubicBezTo>
                    <a:pt x="73" y="206"/>
                    <a:pt x="72" y="205"/>
                    <a:pt x="71" y="205"/>
                  </a:cubicBezTo>
                  <a:cubicBezTo>
                    <a:pt x="71" y="204"/>
                    <a:pt x="70" y="205"/>
                    <a:pt x="70" y="206"/>
                  </a:cubicBezTo>
                  <a:close/>
                  <a:moveTo>
                    <a:pt x="71" y="193"/>
                  </a:moveTo>
                  <a:cubicBezTo>
                    <a:pt x="72" y="192"/>
                    <a:pt x="73" y="191"/>
                    <a:pt x="73" y="190"/>
                  </a:cubicBezTo>
                  <a:cubicBezTo>
                    <a:pt x="73" y="191"/>
                    <a:pt x="73" y="192"/>
                    <a:pt x="73" y="194"/>
                  </a:cubicBezTo>
                  <a:cubicBezTo>
                    <a:pt x="72" y="193"/>
                    <a:pt x="72" y="193"/>
                    <a:pt x="71" y="193"/>
                  </a:cubicBezTo>
                  <a:close/>
                  <a:moveTo>
                    <a:pt x="73" y="159"/>
                  </a:moveTo>
                  <a:cubicBezTo>
                    <a:pt x="74" y="159"/>
                    <a:pt x="74" y="158"/>
                    <a:pt x="75" y="158"/>
                  </a:cubicBezTo>
                  <a:cubicBezTo>
                    <a:pt x="75" y="159"/>
                    <a:pt x="76" y="161"/>
                    <a:pt x="76" y="163"/>
                  </a:cubicBezTo>
                  <a:cubicBezTo>
                    <a:pt x="75" y="163"/>
                    <a:pt x="75" y="163"/>
                    <a:pt x="74" y="164"/>
                  </a:cubicBezTo>
                  <a:cubicBezTo>
                    <a:pt x="74" y="162"/>
                    <a:pt x="74" y="161"/>
                    <a:pt x="73" y="159"/>
                  </a:cubicBezTo>
                  <a:close/>
                  <a:moveTo>
                    <a:pt x="75" y="191"/>
                  </a:moveTo>
                  <a:cubicBezTo>
                    <a:pt x="75" y="191"/>
                    <a:pt x="75" y="191"/>
                    <a:pt x="76" y="192"/>
                  </a:cubicBezTo>
                  <a:cubicBezTo>
                    <a:pt x="75" y="192"/>
                    <a:pt x="75" y="192"/>
                    <a:pt x="75" y="193"/>
                  </a:cubicBezTo>
                  <a:cubicBezTo>
                    <a:pt x="75" y="192"/>
                    <a:pt x="75" y="192"/>
                    <a:pt x="75" y="191"/>
                  </a:cubicBezTo>
                  <a:close/>
                  <a:moveTo>
                    <a:pt x="75" y="188"/>
                  </a:moveTo>
                  <a:cubicBezTo>
                    <a:pt x="76" y="188"/>
                    <a:pt x="76" y="187"/>
                    <a:pt x="76" y="187"/>
                  </a:cubicBezTo>
                  <a:cubicBezTo>
                    <a:pt x="77" y="187"/>
                    <a:pt x="77" y="187"/>
                    <a:pt x="77" y="187"/>
                  </a:cubicBezTo>
                  <a:cubicBezTo>
                    <a:pt x="78" y="187"/>
                    <a:pt x="78" y="187"/>
                    <a:pt x="78" y="187"/>
                  </a:cubicBezTo>
                  <a:cubicBezTo>
                    <a:pt x="78" y="188"/>
                    <a:pt x="77" y="188"/>
                    <a:pt x="77" y="189"/>
                  </a:cubicBezTo>
                  <a:cubicBezTo>
                    <a:pt x="76" y="189"/>
                    <a:pt x="76" y="188"/>
                    <a:pt x="75" y="188"/>
                  </a:cubicBezTo>
                  <a:close/>
                  <a:moveTo>
                    <a:pt x="77" y="193"/>
                  </a:moveTo>
                  <a:cubicBezTo>
                    <a:pt x="78" y="193"/>
                    <a:pt x="78" y="194"/>
                    <a:pt x="79" y="194"/>
                  </a:cubicBezTo>
                  <a:cubicBezTo>
                    <a:pt x="79" y="194"/>
                    <a:pt x="78" y="195"/>
                    <a:pt x="78" y="195"/>
                  </a:cubicBezTo>
                  <a:cubicBezTo>
                    <a:pt x="78" y="195"/>
                    <a:pt x="77" y="195"/>
                    <a:pt x="77" y="196"/>
                  </a:cubicBezTo>
                  <a:cubicBezTo>
                    <a:pt x="76" y="195"/>
                    <a:pt x="76" y="195"/>
                    <a:pt x="76" y="195"/>
                  </a:cubicBezTo>
                  <a:cubicBezTo>
                    <a:pt x="76" y="194"/>
                    <a:pt x="77" y="193"/>
                    <a:pt x="77" y="193"/>
                  </a:cubicBezTo>
                  <a:close/>
                  <a:moveTo>
                    <a:pt x="79" y="180"/>
                  </a:moveTo>
                  <a:cubicBezTo>
                    <a:pt x="79" y="180"/>
                    <a:pt x="79" y="180"/>
                    <a:pt x="79" y="180"/>
                  </a:cubicBezTo>
                  <a:cubicBezTo>
                    <a:pt x="79" y="179"/>
                    <a:pt x="80" y="178"/>
                    <a:pt x="81" y="177"/>
                  </a:cubicBezTo>
                  <a:cubicBezTo>
                    <a:pt x="81" y="178"/>
                    <a:pt x="81" y="178"/>
                    <a:pt x="81" y="178"/>
                  </a:cubicBezTo>
                  <a:cubicBezTo>
                    <a:pt x="80" y="178"/>
                    <a:pt x="80" y="179"/>
                    <a:pt x="79" y="180"/>
                  </a:cubicBezTo>
                  <a:close/>
                  <a:moveTo>
                    <a:pt x="82" y="188"/>
                  </a:moveTo>
                  <a:cubicBezTo>
                    <a:pt x="82" y="189"/>
                    <a:pt x="82" y="189"/>
                    <a:pt x="83" y="189"/>
                  </a:cubicBezTo>
                  <a:cubicBezTo>
                    <a:pt x="82" y="189"/>
                    <a:pt x="81" y="190"/>
                    <a:pt x="80" y="190"/>
                  </a:cubicBezTo>
                  <a:cubicBezTo>
                    <a:pt x="81" y="189"/>
                    <a:pt x="81" y="189"/>
                    <a:pt x="82" y="188"/>
                  </a:cubicBezTo>
                  <a:close/>
                  <a:moveTo>
                    <a:pt x="83" y="191"/>
                  </a:moveTo>
                  <a:cubicBezTo>
                    <a:pt x="83" y="191"/>
                    <a:pt x="83" y="191"/>
                    <a:pt x="83" y="191"/>
                  </a:cubicBezTo>
                  <a:cubicBezTo>
                    <a:pt x="83" y="192"/>
                    <a:pt x="82" y="192"/>
                    <a:pt x="82" y="192"/>
                  </a:cubicBezTo>
                  <a:cubicBezTo>
                    <a:pt x="81" y="192"/>
                    <a:pt x="81" y="192"/>
                    <a:pt x="81" y="192"/>
                  </a:cubicBezTo>
                  <a:cubicBezTo>
                    <a:pt x="82" y="191"/>
                    <a:pt x="82" y="191"/>
                    <a:pt x="83" y="191"/>
                  </a:cubicBezTo>
                  <a:close/>
                  <a:moveTo>
                    <a:pt x="83" y="187"/>
                  </a:moveTo>
                  <a:cubicBezTo>
                    <a:pt x="83" y="187"/>
                    <a:pt x="83" y="187"/>
                    <a:pt x="83" y="187"/>
                  </a:cubicBezTo>
                  <a:cubicBezTo>
                    <a:pt x="84" y="188"/>
                    <a:pt x="84" y="188"/>
                    <a:pt x="85" y="188"/>
                  </a:cubicBezTo>
                  <a:cubicBezTo>
                    <a:pt x="85" y="188"/>
                    <a:pt x="85" y="189"/>
                    <a:pt x="85" y="189"/>
                  </a:cubicBezTo>
                  <a:cubicBezTo>
                    <a:pt x="85" y="189"/>
                    <a:pt x="85" y="189"/>
                    <a:pt x="85" y="189"/>
                  </a:cubicBezTo>
                  <a:cubicBezTo>
                    <a:pt x="84" y="188"/>
                    <a:pt x="83" y="188"/>
                    <a:pt x="83" y="187"/>
                  </a:cubicBezTo>
                  <a:close/>
                  <a:moveTo>
                    <a:pt x="84" y="198"/>
                  </a:moveTo>
                  <a:cubicBezTo>
                    <a:pt x="85" y="198"/>
                    <a:pt x="85" y="199"/>
                    <a:pt x="85" y="199"/>
                  </a:cubicBezTo>
                  <a:cubicBezTo>
                    <a:pt x="85" y="199"/>
                    <a:pt x="85" y="200"/>
                    <a:pt x="85" y="200"/>
                  </a:cubicBezTo>
                  <a:cubicBezTo>
                    <a:pt x="84" y="200"/>
                    <a:pt x="84" y="200"/>
                    <a:pt x="83" y="199"/>
                  </a:cubicBezTo>
                  <a:cubicBezTo>
                    <a:pt x="84" y="199"/>
                    <a:pt x="84" y="199"/>
                    <a:pt x="84" y="198"/>
                  </a:cubicBezTo>
                  <a:close/>
                  <a:moveTo>
                    <a:pt x="85" y="194"/>
                  </a:moveTo>
                  <a:cubicBezTo>
                    <a:pt x="86" y="194"/>
                    <a:pt x="87" y="193"/>
                    <a:pt x="88" y="193"/>
                  </a:cubicBezTo>
                  <a:cubicBezTo>
                    <a:pt x="87" y="194"/>
                    <a:pt x="86" y="194"/>
                    <a:pt x="86" y="195"/>
                  </a:cubicBezTo>
                  <a:cubicBezTo>
                    <a:pt x="85" y="195"/>
                    <a:pt x="85" y="195"/>
                    <a:pt x="85" y="194"/>
                  </a:cubicBezTo>
                  <a:close/>
                  <a:moveTo>
                    <a:pt x="86" y="205"/>
                  </a:moveTo>
                  <a:cubicBezTo>
                    <a:pt x="86" y="206"/>
                    <a:pt x="87" y="206"/>
                    <a:pt x="88" y="207"/>
                  </a:cubicBezTo>
                  <a:cubicBezTo>
                    <a:pt x="88" y="207"/>
                    <a:pt x="88" y="207"/>
                    <a:pt x="88" y="207"/>
                  </a:cubicBezTo>
                  <a:cubicBezTo>
                    <a:pt x="88" y="207"/>
                    <a:pt x="88" y="207"/>
                    <a:pt x="88" y="207"/>
                  </a:cubicBezTo>
                  <a:cubicBezTo>
                    <a:pt x="87" y="207"/>
                    <a:pt x="87" y="207"/>
                    <a:pt x="87" y="207"/>
                  </a:cubicBezTo>
                  <a:cubicBezTo>
                    <a:pt x="86" y="206"/>
                    <a:pt x="86" y="206"/>
                    <a:pt x="86" y="206"/>
                  </a:cubicBezTo>
                  <a:cubicBezTo>
                    <a:pt x="86" y="205"/>
                    <a:pt x="86" y="205"/>
                    <a:pt x="86" y="205"/>
                  </a:cubicBezTo>
                  <a:close/>
                  <a:moveTo>
                    <a:pt x="88" y="204"/>
                  </a:moveTo>
                  <a:cubicBezTo>
                    <a:pt x="88" y="204"/>
                    <a:pt x="88" y="204"/>
                    <a:pt x="88" y="204"/>
                  </a:cubicBezTo>
                  <a:cubicBezTo>
                    <a:pt x="89" y="204"/>
                    <a:pt x="89" y="204"/>
                    <a:pt x="90" y="205"/>
                  </a:cubicBezTo>
                  <a:cubicBezTo>
                    <a:pt x="90" y="205"/>
                    <a:pt x="89" y="205"/>
                    <a:pt x="89" y="205"/>
                  </a:cubicBezTo>
                  <a:cubicBezTo>
                    <a:pt x="89" y="205"/>
                    <a:pt x="88" y="205"/>
                    <a:pt x="88" y="204"/>
                  </a:cubicBezTo>
                  <a:close/>
                  <a:moveTo>
                    <a:pt x="90" y="186"/>
                  </a:moveTo>
                  <a:cubicBezTo>
                    <a:pt x="90" y="185"/>
                    <a:pt x="91" y="184"/>
                    <a:pt x="92" y="183"/>
                  </a:cubicBezTo>
                  <a:cubicBezTo>
                    <a:pt x="92" y="183"/>
                    <a:pt x="92" y="183"/>
                    <a:pt x="93" y="183"/>
                  </a:cubicBezTo>
                  <a:cubicBezTo>
                    <a:pt x="92" y="184"/>
                    <a:pt x="91" y="185"/>
                    <a:pt x="90" y="186"/>
                  </a:cubicBezTo>
                  <a:close/>
                  <a:moveTo>
                    <a:pt x="91" y="205"/>
                  </a:moveTo>
                  <a:cubicBezTo>
                    <a:pt x="92" y="206"/>
                    <a:pt x="92" y="206"/>
                    <a:pt x="93" y="206"/>
                  </a:cubicBezTo>
                  <a:cubicBezTo>
                    <a:pt x="93" y="207"/>
                    <a:pt x="92" y="207"/>
                    <a:pt x="92" y="207"/>
                  </a:cubicBezTo>
                  <a:cubicBezTo>
                    <a:pt x="91" y="207"/>
                    <a:pt x="91" y="207"/>
                    <a:pt x="90" y="206"/>
                  </a:cubicBezTo>
                  <a:cubicBezTo>
                    <a:pt x="91" y="206"/>
                    <a:pt x="91" y="206"/>
                    <a:pt x="91" y="205"/>
                  </a:cubicBezTo>
                  <a:close/>
                  <a:moveTo>
                    <a:pt x="93" y="186"/>
                  </a:moveTo>
                  <a:cubicBezTo>
                    <a:pt x="95" y="184"/>
                    <a:pt x="98" y="182"/>
                    <a:pt x="100" y="179"/>
                  </a:cubicBezTo>
                  <a:cubicBezTo>
                    <a:pt x="102" y="179"/>
                    <a:pt x="103" y="178"/>
                    <a:pt x="104" y="177"/>
                  </a:cubicBezTo>
                  <a:cubicBezTo>
                    <a:pt x="102" y="180"/>
                    <a:pt x="99" y="182"/>
                    <a:pt x="97" y="185"/>
                  </a:cubicBezTo>
                  <a:cubicBezTo>
                    <a:pt x="96" y="185"/>
                    <a:pt x="94" y="186"/>
                    <a:pt x="93" y="186"/>
                  </a:cubicBezTo>
                  <a:close/>
                  <a:moveTo>
                    <a:pt x="95" y="190"/>
                  </a:moveTo>
                  <a:cubicBezTo>
                    <a:pt x="95" y="190"/>
                    <a:pt x="95" y="191"/>
                    <a:pt x="96" y="191"/>
                  </a:cubicBezTo>
                  <a:cubicBezTo>
                    <a:pt x="95" y="191"/>
                    <a:pt x="95" y="192"/>
                    <a:pt x="94" y="192"/>
                  </a:cubicBezTo>
                  <a:cubicBezTo>
                    <a:pt x="94" y="192"/>
                    <a:pt x="94" y="192"/>
                    <a:pt x="93" y="192"/>
                  </a:cubicBezTo>
                  <a:cubicBezTo>
                    <a:pt x="94" y="191"/>
                    <a:pt x="94" y="191"/>
                    <a:pt x="95" y="190"/>
                  </a:cubicBezTo>
                  <a:close/>
                  <a:moveTo>
                    <a:pt x="96" y="208"/>
                  </a:moveTo>
                  <a:cubicBezTo>
                    <a:pt x="96" y="208"/>
                    <a:pt x="96" y="208"/>
                    <a:pt x="96" y="208"/>
                  </a:cubicBezTo>
                  <a:cubicBezTo>
                    <a:pt x="97" y="209"/>
                    <a:pt x="98" y="209"/>
                    <a:pt x="100" y="210"/>
                  </a:cubicBezTo>
                  <a:cubicBezTo>
                    <a:pt x="99" y="210"/>
                    <a:pt x="99" y="210"/>
                    <a:pt x="99" y="211"/>
                  </a:cubicBezTo>
                  <a:cubicBezTo>
                    <a:pt x="98" y="211"/>
                    <a:pt x="98" y="211"/>
                    <a:pt x="97" y="211"/>
                  </a:cubicBezTo>
                  <a:cubicBezTo>
                    <a:pt x="97" y="210"/>
                    <a:pt x="96" y="210"/>
                    <a:pt x="95" y="209"/>
                  </a:cubicBezTo>
                  <a:cubicBezTo>
                    <a:pt x="95" y="209"/>
                    <a:pt x="95" y="208"/>
                    <a:pt x="96" y="208"/>
                  </a:cubicBezTo>
                  <a:close/>
                  <a:moveTo>
                    <a:pt x="99" y="218"/>
                  </a:moveTo>
                  <a:cubicBezTo>
                    <a:pt x="99" y="218"/>
                    <a:pt x="100" y="219"/>
                    <a:pt x="101" y="219"/>
                  </a:cubicBezTo>
                  <a:cubicBezTo>
                    <a:pt x="100" y="219"/>
                    <a:pt x="100" y="219"/>
                    <a:pt x="100" y="219"/>
                  </a:cubicBezTo>
                  <a:cubicBezTo>
                    <a:pt x="99" y="219"/>
                    <a:pt x="99" y="219"/>
                    <a:pt x="99" y="219"/>
                  </a:cubicBezTo>
                  <a:cubicBezTo>
                    <a:pt x="99" y="218"/>
                    <a:pt x="99" y="218"/>
                    <a:pt x="99" y="218"/>
                  </a:cubicBezTo>
                  <a:close/>
                  <a:moveTo>
                    <a:pt x="101" y="224"/>
                  </a:moveTo>
                  <a:cubicBezTo>
                    <a:pt x="101" y="223"/>
                    <a:pt x="101" y="223"/>
                    <a:pt x="102" y="223"/>
                  </a:cubicBezTo>
                  <a:cubicBezTo>
                    <a:pt x="103" y="223"/>
                    <a:pt x="104" y="224"/>
                    <a:pt x="105" y="225"/>
                  </a:cubicBezTo>
                  <a:cubicBezTo>
                    <a:pt x="105" y="225"/>
                    <a:pt x="105" y="225"/>
                    <a:pt x="105" y="226"/>
                  </a:cubicBezTo>
                  <a:cubicBezTo>
                    <a:pt x="105" y="226"/>
                    <a:pt x="105" y="226"/>
                    <a:pt x="105" y="226"/>
                  </a:cubicBezTo>
                  <a:cubicBezTo>
                    <a:pt x="103" y="225"/>
                    <a:pt x="102" y="225"/>
                    <a:pt x="100" y="224"/>
                  </a:cubicBezTo>
                  <a:cubicBezTo>
                    <a:pt x="100" y="224"/>
                    <a:pt x="101" y="224"/>
                    <a:pt x="101" y="224"/>
                  </a:cubicBezTo>
                  <a:close/>
                  <a:moveTo>
                    <a:pt x="104" y="222"/>
                  </a:moveTo>
                  <a:cubicBezTo>
                    <a:pt x="104" y="222"/>
                    <a:pt x="104" y="222"/>
                    <a:pt x="104" y="222"/>
                  </a:cubicBezTo>
                  <a:cubicBezTo>
                    <a:pt x="104" y="222"/>
                    <a:pt x="104" y="221"/>
                    <a:pt x="104" y="221"/>
                  </a:cubicBezTo>
                  <a:cubicBezTo>
                    <a:pt x="105" y="222"/>
                    <a:pt x="106" y="222"/>
                    <a:pt x="106" y="222"/>
                  </a:cubicBezTo>
                  <a:cubicBezTo>
                    <a:pt x="106" y="222"/>
                    <a:pt x="106" y="223"/>
                    <a:pt x="106" y="223"/>
                  </a:cubicBezTo>
                  <a:cubicBezTo>
                    <a:pt x="106" y="222"/>
                    <a:pt x="105" y="222"/>
                    <a:pt x="104" y="222"/>
                  </a:cubicBezTo>
                  <a:close/>
                  <a:moveTo>
                    <a:pt x="108" y="226"/>
                  </a:moveTo>
                  <a:cubicBezTo>
                    <a:pt x="108" y="226"/>
                    <a:pt x="109" y="227"/>
                    <a:pt x="110" y="227"/>
                  </a:cubicBezTo>
                  <a:cubicBezTo>
                    <a:pt x="110" y="227"/>
                    <a:pt x="109" y="228"/>
                    <a:pt x="109" y="228"/>
                  </a:cubicBezTo>
                  <a:cubicBezTo>
                    <a:pt x="109" y="228"/>
                    <a:pt x="109" y="228"/>
                    <a:pt x="109" y="228"/>
                  </a:cubicBezTo>
                  <a:cubicBezTo>
                    <a:pt x="108" y="228"/>
                    <a:pt x="107" y="227"/>
                    <a:pt x="106" y="227"/>
                  </a:cubicBezTo>
                  <a:cubicBezTo>
                    <a:pt x="107" y="226"/>
                    <a:pt x="107" y="226"/>
                    <a:pt x="108" y="226"/>
                  </a:cubicBezTo>
                  <a:close/>
                  <a:moveTo>
                    <a:pt x="108" y="210"/>
                  </a:moveTo>
                  <a:cubicBezTo>
                    <a:pt x="109" y="210"/>
                    <a:pt x="110" y="209"/>
                    <a:pt x="111" y="208"/>
                  </a:cubicBezTo>
                  <a:cubicBezTo>
                    <a:pt x="112" y="208"/>
                    <a:pt x="112" y="209"/>
                    <a:pt x="112" y="209"/>
                  </a:cubicBezTo>
                  <a:cubicBezTo>
                    <a:pt x="111" y="210"/>
                    <a:pt x="110" y="210"/>
                    <a:pt x="110" y="211"/>
                  </a:cubicBezTo>
                  <a:cubicBezTo>
                    <a:pt x="109" y="211"/>
                    <a:pt x="109" y="211"/>
                    <a:pt x="108" y="210"/>
                  </a:cubicBezTo>
                  <a:close/>
                  <a:moveTo>
                    <a:pt x="112" y="213"/>
                  </a:moveTo>
                  <a:cubicBezTo>
                    <a:pt x="111" y="212"/>
                    <a:pt x="111" y="212"/>
                    <a:pt x="111" y="212"/>
                  </a:cubicBezTo>
                  <a:cubicBezTo>
                    <a:pt x="112" y="211"/>
                    <a:pt x="113" y="211"/>
                    <a:pt x="114" y="210"/>
                  </a:cubicBezTo>
                  <a:cubicBezTo>
                    <a:pt x="114" y="210"/>
                    <a:pt x="114" y="210"/>
                    <a:pt x="115" y="210"/>
                  </a:cubicBezTo>
                  <a:cubicBezTo>
                    <a:pt x="114" y="211"/>
                    <a:pt x="113" y="212"/>
                    <a:pt x="112" y="213"/>
                  </a:cubicBezTo>
                  <a:close/>
                  <a:moveTo>
                    <a:pt x="119" y="221"/>
                  </a:moveTo>
                  <a:cubicBezTo>
                    <a:pt x="120" y="221"/>
                    <a:pt x="120" y="221"/>
                    <a:pt x="120" y="221"/>
                  </a:cubicBezTo>
                  <a:cubicBezTo>
                    <a:pt x="120" y="221"/>
                    <a:pt x="119" y="222"/>
                    <a:pt x="119" y="222"/>
                  </a:cubicBezTo>
                  <a:cubicBezTo>
                    <a:pt x="119" y="222"/>
                    <a:pt x="119" y="222"/>
                    <a:pt x="119" y="222"/>
                  </a:cubicBezTo>
                  <a:cubicBezTo>
                    <a:pt x="119" y="222"/>
                    <a:pt x="119" y="221"/>
                    <a:pt x="119" y="221"/>
                  </a:cubicBezTo>
                  <a:cubicBezTo>
                    <a:pt x="119" y="221"/>
                    <a:pt x="119" y="221"/>
                    <a:pt x="119" y="221"/>
                  </a:cubicBezTo>
                  <a:close/>
                  <a:moveTo>
                    <a:pt x="120" y="211"/>
                  </a:moveTo>
                  <a:cubicBezTo>
                    <a:pt x="120" y="210"/>
                    <a:pt x="120" y="210"/>
                    <a:pt x="121" y="210"/>
                  </a:cubicBezTo>
                  <a:cubicBezTo>
                    <a:pt x="121" y="210"/>
                    <a:pt x="121" y="210"/>
                    <a:pt x="121" y="210"/>
                  </a:cubicBezTo>
                  <a:cubicBezTo>
                    <a:pt x="121" y="211"/>
                    <a:pt x="121" y="211"/>
                    <a:pt x="121" y="211"/>
                  </a:cubicBezTo>
                  <a:cubicBezTo>
                    <a:pt x="120" y="211"/>
                    <a:pt x="120" y="211"/>
                    <a:pt x="120" y="211"/>
                  </a:cubicBezTo>
                  <a:close/>
                  <a:moveTo>
                    <a:pt x="123" y="218"/>
                  </a:moveTo>
                  <a:cubicBezTo>
                    <a:pt x="123" y="218"/>
                    <a:pt x="123" y="219"/>
                    <a:pt x="124" y="219"/>
                  </a:cubicBezTo>
                  <a:cubicBezTo>
                    <a:pt x="123" y="219"/>
                    <a:pt x="122" y="220"/>
                    <a:pt x="121" y="220"/>
                  </a:cubicBezTo>
                  <a:cubicBezTo>
                    <a:pt x="121" y="220"/>
                    <a:pt x="121" y="220"/>
                    <a:pt x="121" y="220"/>
                  </a:cubicBezTo>
                  <a:cubicBezTo>
                    <a:pt x="122" y="219"/>
                    <a:pt x="122" y="219"/>
                    <a:pt x="123" y="218"/>
                  </a:cubicBezTo>
                  <a:close/>
                  <a:moveTo>
                    <a:pt x="123" y="222"/>
                  </a:moveTo>
                  <a:cubicBezTo>
                    <a:pt x="124" y="222"/>
                    <a:pt x="124" y="221"/>
                    <a:pt x="125" y="221"/>
                  </a:cubicBezTo>
                  <a:cubicBezTo>
                    <a:pt x="125" y="221"/>
                    <a:pt x="126" y="222"/>
                    <a:pt x="126" y="222"/>
                  </a:cubicBezTo>
                  <a:cubicBezTo>
                    <a:pt x="126" y="223"/>
                    <a:pt x="125" y="223"/>
                    <a:pt x="125" y="223"/>
                  </a:cubicBezTo>
                  <a:cubicBezTo>
                    <a:pt x="124" y="223"/>
                    <a:pt x="124" y="223"/>
                    <a:pt x="123" y="222"/>
                  </a:cubicBezTo>
                  <a:close/>
                  <a:moveTo>
                    <a:pt x="125" y="225"/>
                  </a:moveTo>
                  <a:cubicBezTo>
                    <a:pt x="126" y="225"/>
                    <a:pt x="126" y="225"/>
                    <a:pt x="127" y="224"/>
                  </a:cubicBezTo>
                  <a:cubicBezTo>
                    <a:pt x="127" y="224"/>
                    <a:pt x="127" y="225"/>
                    <a:pt x="128" y="225"/>
                  </a:cubicBezTo>
                  <a:cubicBezTo>
                    <a:pt x="127" y="226"/>
                    <a:pt x="126" y="226"/>
                    <a:pt x="125" y="227"/>
                  </a:cubicBezTo>
                  <a:cubicBezTo>
                    <a:pt x="125" y="227"/>
                    <a:pt x="125" y="227"/>
                    <a:pt x="124" y="226"/>
                  </a:cubicBezTo>
                  <a:cubicBezTo>
                    <a:pt x="124" y="226"/>
                    <a:pt x="125" y="226"/>
                    <a:pt x="125" y="225"/>
                  </a:cubicBezTo>
                  <a:close/>
                  <a:moveTo>
                    <a:pt x="127" y="221"/>
                  </a:moveTo>
                  <a:cubicBezTo>
                    <a:pt x="127" y="221"/>
                    <a:pt x="126" y="220"/>
                    <a:pt x="126" y="219"/>
                  </a:cubicBezTo>
                  <a:cubicBezTo>
                    <a:pt x="126" y="219"/>
                    <a:pt x="126" y="219"/>
                    <a:pt x="126" y="219"/>
                  </a:cubicBezTo>
                  <a:cubicBezTo>
                    <a:pt x="127" y="220"/>
                    <a:pt x="127" y="220"/>
                    <a:pt x="128" y="220"/>
                  </a:cubicBezTo>
                  <a:cubicBezTo>
                    <a:pt x="128" y="221"/>
                    <a:pt x="127" y="221"/>
                    <a:pt x="127" y="221"/>
                  </a:cubicBezTo>
                  <a:close/>
                  <a:moveTo>
                    <a:pt x="128" y="218"/>
                  </a:moveTo>
                  <a:cubicBezTo>
                    <a:pt x="128" y="217"/>
                    <a:pt x="129" y="216"/>
                    <a:pt x="130" y="216"/>
                  </a:cubicBezTo>
                  <a:cubicBezTo>
                    <a:pt x="130" y="216"/>
                    <a:pt x="130" y="216"/>
                    <a:pt x="130" y="216"/>
                  </a:cubicBezTo>
                  <a:cubicBezTo>
                    <a:pt x="130" y="216"/>
                    <a:pt x="130" y="217"/>
                    <a:pt x="129" y="217"/>
                  </a:cubicBezTo>
                  <a:cubicBezTo>
                    <a:pt x="129" y="218"/>
                    <a:pt x="129" y="219"/>
                    <a:pt x="130" y="219"/>
                  </a:cubicBezTo>
                  <a:cubicBezTo>
                    <a:pt x="130" y="219"/>
                    <a:pt x="129" y="219"/>
                    <a:pt x="129" y="219"/>
                  </a:cubicBezTo>
                  <a:cubicBezTo>
                    <a:pt x="129" y="219"/>
                    <a:pt x="128" y="218"/>
                    <a:pt x="128" y="218"/>
                  </a:cubicBezTo>
                  <a:close/>
                  <a:moveTo>
                    <a:pt x="130" y="222"/>
                  </a:moveTo>
                  <a:cubicBezTo>
                    <a:pt x="130" y="222"/>
                    <a:pt x="130" y="222"/>
                    <a:pt x="130" y="222"/>
                  </a:cubicBezTo>
                  <a:cubicBezTo>
                    <a:pt x="130" y="223"/>
                    <a:pt x="130" y="223"/>
                    <a:pt x="129" y="224"/>
                  </a:cubicBezTo>
                  <a:cubicBezTo>
                    <a:pt x="129" y="224"/>
                    <a:pt x="129" y="224"/>
                    <a:pt x="129" y="224"/>
                  </a:cubicBezTo>
                  <a:cubicBezTo>
                    <a:pt x="129" y="224"/>
                    <a:pt x="128" y="224"/>
                    <a:pt x="128" y="223"/>
                  </a:cubicBezTo>
                  <a:cubicBezTo>
                    <a:pt x="129" y="223"/>
                    <a:pt x="129" y="223"/>
                    <a:pt x="130" y="222"/>
                  </a:cubicBezTo>
                  <a:close/>
                  <a:moveTo>
                    <a:pt x="162" y="206"/>
                  </a:moveTo>
                  <a:cubicBezTo>
                    <a:pt x="163" y="205"/>
                    <a:pt x="164" y="204"/>
                    <a:pt x="165" y="203"/>
                  </a:cubicBezTo>
                  <a:cubicBezTo>
                    <a:pt x="167" y="201"/>
                    <a:pt x="169" y="200"/>
                    <a:pt x="172" y="198"/>
                  </a:cubicBezTo>
                  <a:cubicBezTo>
                    <a:pt x="172" y="198"/>
                    <a:pt x="171" y="198"/>
                    <a:pt x="171" y="198"/>
                  </a:cubicBezTo>
                  <a:cubicBezTo>
                    <a:pt x="170" y="199"/>
                    <a:pt x="169" y="200"/>
                    <a:pt x="168" y="202"/>
                  </a:cubicBezTo>
                  <a:cubicBezTo>
                    <a:pt x="166" y="203"/>
                    <a:pt x="164" y="205"/>
                    <a:pt x="162" y="206"/>
                  </a:cubicBezTo>
                  <a:close/>
                  <a:moveTo>
                    <a:pt x="167" y="210"/>
                  </a:moveTo>
                  <a:cubicBezTo>
                    <a:pt x="160" y="216"/>
                    <a:pt x="153" y="221"/>
                    <a:pt x="146" y="225"/>
                  </a:cubicBezTo>
                  <a:cubicBezTo>
                    <a:pt x="149" y="222"/>
                    <a:pt x="152" y="219"/>
                    <a:pt x="156" y="216"/>
                  </a:cubicBezTo>
                  <a:cubicBezTo>
                    <a:pt x="158" y="214"/>
                    <a:pt x="160" y="213"/>
                    <a:pt x="163" y="212"/>
                  </a:cubicBezTo>
                  <a:cubicBezTo>
                    <a:pt x="163" y="212"/>
                    <a:pt x="163" y="212"/>
                    <a:pt x="164" y="212"/>
                  </a:cubicBezTo>
                  <a:cubicBezTo>
                    <a:pt x="165" y="211"/>
                    <a:pt x="166" y="211"/>
                    <a:pt x="167" y="210"/>
                  </a:cubicBezTo>
                  <a:close/>
                  <a:moveTo>
                    <a:pt x="154" y="209"/>
                  </a:moveTo>
                  <a:cubicBezTo>
                    <a:pt x="155" y="208"/>
                    <a:pt x="156" y="208"/>
                    <a:pt x="157" y="207"/>
                  </a:cubicBezTo>
                  <a:cubicBezTo>
                    <a:pt x="161" y="203"/>
                    <a:pt x="166" y="199"/>
                    <a:pt x="171" y="195"/>
                  </a:cubicBezTo>
                  <a:cubicBezTo>
                    <a:pt x="168" y="197"/>
                    <a:pt x="166" y="200"/>
                    <a:pt x="163" y="202"/>
                  </a:cubicBezTo>
                  <a:cubicBezTo>
                    <a:pt x="160" y="204"/>
                    <a:pt x="157" y="207"/>
                    <a:pt x="154" y="209"/>
                  </a:cubicBezTo>
                  <a:close/>
                  <a:moveTo>
                    <a:pt x="158" y="208"/>
                  </a:moveTo>
                  <a:cubicBezTo>
                    <a:pt x="157" y="210"/>
                    <a:pt x="156" y="211"/>
                    <a:pt x="155" y="212"/>
                  </a:cubicBezTo>
                  <a:cubicBezTo>
                    <a:pt x="153" y="214"/>
                    <a:pt x="150" y="216"/>
                    <a:pt x="148" y="218"/>
                  </a:cubicBezTo>
                  <a:cubicBezTo>
                    <a:pt x="146" y="220"/>
                    <a:pt x="143" y="221"/>
                    <a:pt x="141" y="222"/>
                  </a:cubicBezTo>
                  <a:cubicBezTo>
                    <a:pt x="146" y="217"/>
                    <a:pt x="152" y="213"/>
                    <a:pt x="158" y="208"/>
                  </a:cubicBezTo>
                  <a:close/>
                  <a:moveTo>
                    <a:pt x="146" y="227"/>
                  </a:moveTo>
                  <a:cubicBezTo>
                    <a:pt x="146" y="227"/>
                    <a:pt x="146" y="227"/>
                    <a:pt x="146" y="227"/>
                  </a:cubicBezTo>
                  <a:cubicBezTo>
                    <a:pt x="147" y="227"/>
                    <a:pt x="148" y="227"/>
                    <a:pt x="148" y="228"/>
                  </a:cubicBezTo>
                  <a:cubicBezTo>
                    <a:pt x="148" y="228"/>
                    <a:pt x="150" y="228"/>
                    <a:pt x="150" y="228"/>
                  </a:cubicBezTo>
                  <a:cubicBezTo>
                    <a:pt x="150" y="228"/>
                    <a:pt x="150" y="228"/>
                    <a:pt x="150" y="228"/>
                  </a:cubicBezTo>
                  <a:cubicBezTo>
                    <a:pt x="149" y="228"/>
                    <a:pt x="147" y="228"/>
                    <a:pt x="146" y="228"/>
                  </a:cubicBezTo>
                  <a:cubicBezTo>
                    <a:pt x="146" y="227"/>
                    <a:pt x="146" y="227"/>
                    <a:pt x="146" y="227"/>
                  </a:cubicBezTo>
                  <a:close/>
                  <a:moveTo>
                    <a:pt x="151" y="231"/>
                  </a:moveTo>
                  <a:cubicBezTo>
                    <a:pt x="151" y="231"/>
                    <a:pt x="151" y="231"/>
                    <a:pt x="151" y="231"/>
                  </a:cubicBezTo>
                  <a:cubicBezTo>
                    <a:pt x="151" y="231"/>
                    <a:pt x="150" y="232"/>
                    <a:pt x="150" y="232"/>
                  </a:cubicBezTo>
                  <a:cubicBezTo>
                    <a:pt x="150" y="232"/>
                    <a:pt x="149" y="232"/>
                    <a:pt x="149" y="232"/>
                  </a:cubicBezTo>
                  <a:cubicBezTo>
                    <a:pt x="150" y="231"/>
                    <a:pt x="151" y="231"/>
                    <a:pt x="151" y="231"/>
                  </a:cubicBezTo>
                  <a:close/>
                  <a:moveTo>
                    <a:pt x="150" y="228"/>
                  </a:moveTo>
                  <a:cubicBezTo>
                    <a:pt x="149" y="227"/>
                    <a:pt x="148" y="227"/>
                    <a:pt x="147" y="227"/>
                  </a:cubicBezTo>
                  <a:cubicBezTo>
                    <a:pt x="157" y="222"/>
                    <a:pt x="165" y="214"/>
                    <a:pt x="174" y="206"/>
                  </a:cubicBezTo>
                  <a:cubicBezTo>
                    <a:pt x="174" y="207"/>
                    <a:pt x="174" y="207"/>
                    <a:pt x="175" y="207"/>
                  </a:cubicBezTo>
                  <a:cubicBezTo>
                    <a:pt x="174" y="208"/>
                    <a:pt x="173" y="208"/>
                    <a:pt x="173" y="209"/>
                  </a:cubicBezTo>
                  <a:cubicBezTo>
                    <a:pt x="165" y="215"/>
                    <a:pt x="158" y="221"/>
                    <a:pt x="150" y="228"/>
                  </a:cubicBezTo>
                  <a:close/>
                  <a:moveTo>
                    <a:pt x="169" y="216"/>
                  </a:moveTo>
                  <a:cubicBezTo>
                    <a:pt x="169" y="216"/>
                    <a:pt x="169" y="216"/>
                    <a:pt x="169" y="216"/>
                  </a:cubicBezTo>
                  <a:cubicBezTo>
                    <a:pt x="168" y="216"/>
                    <a:pt x="169" y="217"/>
                    <a:pt x="170" y="217"/>
                  </a:cubicBezTo>
                  <a:cubicBezTo>
                    <a:pt x="171" y="216"/>
                    <a:pt x="172" y="216"/>
                    <a:pt x="174" y="215"/>
                  </a:cubicBezTo>
                  <a:cubicBezTo>
                    <a:pt x="168" y="220"/>
                    <a:pt x="162" y="225"/>
                    <a:pt x="155" y="229"/>
                  </a:cubicBezTo>
                  <a:cubicBezTo>
                    <a:pt x="160" y="224"/>
                    <a:pt x="164" y="220"/>
                    <a:pt x="169" y="216"/>
                  </a:cubicBezTo>
                  <a:close/>
                  <a:moveTo>
                    <a:pt x="183" y="211"/>
                  </a:moveTo>
                  <a:cubicBezTo>
                    <a:pt x="185" y="210"/>
                    <a:pt x="186" y="209"/>
                    <a:pt x="187" y="209"/>
                  </a:cubicBezTo>
                  <a:cubicBezTo>
                    <a:pt x="182" y="213"/>
                    <a:pt x="176" y="218"/>
                    <a:pt x="170" y="222"/>
                  </a:cubicBezTo>
                  <a:cubicBezTo>
                    <a:pt x="174" y="218"/>
                    <a:pt x="179" y="214"/>
                    <a:pt x="183" y="211"/>
                  </a:cubicBezTo>
                  <a:close/>
                  <a:moveTo>
                    <a:pt x="180" y="210"/>
                  </a:moveTo>
                  <a:cubicBezTo>
                    <a:pt x="179" y="210"/>
                    <a:pt x="179" y="211"/>
                    <a:pt x="178" y="212"/>
                  </a:cubicBezTo>
                  <a:cubicBezTo>
                    <a:pt x="176" y="213"/>
                    <a:pt x="173" y="214"/>
                    <a:pt x="171" y="215"/>
                  </a:cubicBezTo>
                  <a:cubicBezTo>
                    <a:pt x="172" y="214"/>
                    <a:pt x="172" y="213"/>
                    <a:pt x="173" y="212"/>
                  </a:cubicBezTo>
                  <a:cubicBezTo>
                    <a:pt x="178" y="208"/>
                    <a:pt x="183" y="204"/>
                    <a:pt x="188" y="200"/>
                  </a:cubicBezTo>
                  <a:cubicBezTo>
                    <a:pt x="186" y="203"/>
                    <a:pt x="183" y="206"/>
                    <a:pt x="180" y="210"/>
                  </a:cubicBezTo>
                  <a:close/>
                  <a:moveTo>
                    <a:pt x="183" y="199"/>
                  </a:moveTo>
                  <a:cubicBezTo>
                    <a:pt x="184" y="198"/>
                    <a:pt x="185" y="197"/>
                    <a:pt x="186" y="196"/>
                  </a:cubicBezTo>
                  <a:cubicBezTo>
                    <a:pt x="186" y="195"/>
                    <a:pt x="187" y="195"/>
                    <a:pt x="187" y="195"/>
                  </a:cubicBezTo>
                  <a:cubicBezTo>
                    <a:pt x="188" y="194"/>
                    <a:pt x="189" y="193"/>
                    <a:pt x="190" y="193"/>
                  </a:cubicBezTo>
                  <a:cubicBezTo>
                    <a:pt x="188" y="195"/>
                    <a:pt x="185" y="197"/>
                    <a:pt x="183" y="199"/>
                  </a:cubicBezTo>
                  <a:close/>
                  <a:moveTo>
                    <a:pt x="195" y="193"/>
                  </a:moveTo>
                  <a:cubicBezTo>
                    <a:pt x="194" y="194"/>
                    <a:pt x="193" y="195"/>
                    <a:pt x="192" y="195"/>
                  </a:cubicBezTo>
                  <a:cubicBezTo>
                    <a:pt x="191" y="196"/>
                    <a:pt x="190" y="197"/>
                    <a:pt x="189" y="197"/>
                  </a:cubicBezTo>
                  <a:cubicBezTo>
                    <a:pt x="191" y="196"/>
                    <a:pt x="193" y="194"/>
                    <a:pt x="195" y="193"/>
                  </a:cubicBezTo>
                  <a:close/>
                  <a:moveTo>
                    <a:pt x="197" y="198"/>
                  </a:moveTo>
                  <a:cubicBezTo>
                    <a:pt x="196" y="199"/>
                    <a:pt x="196" y="199"/>
                    <a:pt x="195" y="200"/>
                  </a:cubicBezTo>
                  <a:cubicBezTo>
                    <a:pt x="195" y="200"/>
                    <a:pt x="194" y="201"/>
                    <a:pt x="194" y="201"/>
                  </a:cubicBezTo>
                  <a:cubicBezTo>
                    <a:pt x="195" y="200"/>
                    <a:pt x="196" y="199"/>
                    <a:pt x="197" y="198"/>
                  </a:cubicBezTo>
                  <a:close/>
                  <a:moveTo>
                    <a:pt x="196" y="192"/>
                  </a:moveTo>
                  <a:cubicBezTo>
                    <a:pt x="196" y="191"/>
                    <a:pt x="195" y="191"/>
                    <a:pt x="194" y="191"/>
                  </a:cubicBezTo>
                  <a:cubicBezTo>
                    <a:pt x="194" y="191"/>
                    <a:pt x="194" y="192"/>
                    <a:pt x="193" y="192"/>
                  </a:cubicBezTo>
                  <a:cubicBezTo>
                    <a:pt x="196" y="189"/>
                    <a:pt x="199" y="187"/>
                    <a:pt x="202" y="184"/>
                  </a:cubicBezTo>
                  <a:cubicBezTo>
                    <a:pt x="200" y="187"/>
                    <a:pt x="198" y="189"/>
                    <a:pt x="196" y="192"/>
                  </a:cubicBezTo>
                  <a:close/>
                  <a:moveTo>
                    <a:pt x="204" y="185"/>
                  </a:moveTo>
                  <a:cubicBezTo>
                    <a:pt x="204" y="185"/>
                    <a:pt x="204" y="185"/>
                    <a:pt x="205" y="185"/>
                  </a:cubicBezTo>
                  <a:cubicBezTo>
                    <a:pt x="203" y="187"/>
                    <a:pt x="201" y="189"/>
                    <a:pt x="199" y="190"/>
                  </a:cubicBezTo>
                  <a:cubicBezTo>
                    <a:pt x="201" y="188"/>
                    <a:pt x="202" y="187"/>
                    <a:pt x="204" y="185"/>
                  </a:cubicBezTo>
                  <a:close/>
                  <a:moveTo>
                    <a:pt x="200" y="181"/>
                  </a:moveTo>
                  <a:cubicBezTo>
                    <a:pt x="201" y="180"/>
                    <a:pt x="202" y="178"/>
                    <a:pt x="202" y="177"/>
                  </a:cubicBezTo>
                  <a:cubicBezTo>
                    <a:pt x="203" y="175"/>
                    <a:pt x="204" y="174"/>
                    <a:pt x="206" y="172"/>
                  </a:cubicBezTo>
                  <a:cubicBezTo>
                    <a:pt x="207" y="171"/>
                    <a:pt x="209" y="169"/>
                    <a:pt x="210" y="168"/>
                  </a:cubicBezTo>
                  <a:cubicBezTo>
                    <a:pt x="209" y="170"/>
                    <a:pt x="208" y="173"/>
                    <a:pt x="207" y="175"/>
                  </a:cubicBezTo>
                  <a:cubicBezTo>
                    <a:pt x="205" y="177"/>
                    <a:pt x="203" y="179"/>
                    <a:pt x="200" y="181"/>
                  </a:cubicBezTo>
                  <a:close/>
                  <a:moveTo>
                    <a:pt x="207" y="181"/>
                  </a:moveTo>
                  <a:cubicBezTo>
                    <a:pt x="212" y="175"/>
                    <a:pt x="217" y="169"/>
                    <a:pt x="221" y="163"/>
                  </a:cubicBezTo>
                  <a:cubicBezTo>
                    <a:pt x="221" y="164"/>
                    <a:pt x="221" y="164"/>
                    <a:pt x="221" y="165"/>
                  </a:cubicBezTo>
                  <a:cubicBezTo>
                    <a:pt x="217" y="170"/>
                    <a:pt x="213" y="174"/>
                    <a:pt x="210" y="179"/>
                  </a:cubicBezTo>
                  <a:cubicBezTo>
                    <a:pt x="209" y="180"/>
                    <a:pt x="208" y="181"/>
                    <a:pt x="207" y="183"/>
                  </a:cubicBezTo>
                  <a:cubicBezTo>
                    <a:pt x="206" y="183"/>
                    <a:pt x="206" y="183"/>
                    <a:pt x="206" y="184"/>
                  </a:cubicBezTo>
                  <a:cubicBezTo>
                    <a:pt x="206" y="183"/>
                    <a:pt x="207" y="182"/>
                    <a:pt x="207" y="181"/>
                  </a:cubicBezTo>
                  <a:close/>
                  <a:moveTo>
                    <a:pt x="218" y="155"/>
                  </a:moveTo>
                  <a:cubicBezTo>
                    <a:pt x="219" y="153"/>
                    <a:pt x="219" y="151"/>
                    <a:pt x="220" y="149"/>
                  </a:cubicBezTo>
                  <a:cubicBezTo>
                    <a:pt x="221" y="147"/>
                    <a:pt x="222" y="144"/>
                    <a:pt x="222" y="141"/>
                  </a:cubicBezTo>
                  <a:cubicBezTo>
                    <a:pt x="222" y="141"/>
                    <a:pt x="223" y="141"/>
                    <a:pt x="223" y="141"/>
                  </a:cubicBezTo>
                  <a:cubicBezTo>
                    <a:pt x="222" y="145"/>
                    <a:pt x="222" y="149"/>
                    <a:pt x="222" y="154"/>
                  </a:cubicBezTo>
                  <a:cubicBezTo>
                    <a:pt x="220" y="154"/>
                    <a:pt x="219" y="154"/>
                    <a:pt x="218" y="155"/>
                  </a:cubicBezTo>
                  <a:close/>
                  <a:moveTo>
                    <a:pt x="217" y="149"/>
                  </a:moveTo>
                  <a:cubicBezTo>
                    <a:pt x="217" y="144"/>
                    <a:pt x="218" y="139"/>
                    <a:pt x="218" y="135"/>
                  </a:cubicBezTo>
                  <a:cubicBezTo>
                    <a:pt x="220" y="132"/>
                    <a:pt x="221" y="129"/>
                    <a:pt x="223" y="126"/>
                  </a:cubicBezTo>
                  <a:cubicBezTo>
                    <a:pt x="222" y="134"/>
                    <a:pt x="219" y="142"/>
                    <a:pt x="217" y="149"/>
                  </a:cubicBezTo>
                  <a:close/>
                  <a:moveTo>
                    <a:pt x="223" y="98"/>
                  </a:moveTo>
                  <a:cubicBezTo>
                    <a:pt x="222" y="97"/>
                    <a:pt x="222" y="96"/>
                    <a:pt x="222" y="95"/>
                  </a:cubicBezTo>
                  <a:cubicBezTo>
                    <a:pt x="222" y="95"/>
                    <a:pt x="222" y="95"/>
                    <a:pt x="222" y="94"/>
                  </a:cubicBezTo>
                  <a:cubicBezTo>
                    <a:pt x="223" y="96"/>
                    <a:pt x="223" y="97"/>
                    <a:pt x="224" y="98"/>
                  </a:cubicBezTo>
                  <a:cubicBezTo>
                    <a:pt x="223" y="98"/>
                    <a:pt x="223" y="98"/>
                    <a:pt x="223" y="98"/>
                  </a:cubicBezTo>
                  <a:close/>
                  <a:moveTo>
                    <a:pt x="221" y="87"/>
                  </a:moveTo>
                  <a:cubicBezTo>
                    <a:pt x="222" y="87"/>
                    <a:pt x="222" y="87"/>
                    <a:pt x="222" y="87"/>
                  </a:cubicBezTo>
                  <a:cubicBezTo>
                    <a:pt x="223" y="88"/>
                    <a:pt x="223" y="90"/>
                    <a:pt x="223" y="91"/>
                  </a:cubicBezTo>
                  <a:cubicBezTo>
                    <a:pt x="223" y="91"/>
                    <a:pt x="223" y="91"/>
                    <a:pt x="223" y="91"/>
                  </a:cubicBezTo>
                  <a:cubicBezTo>
                    <a:pt x="222" y="90"/>
                    <a:pt x="222" y="89"/>
                    <a:pt x="221" y="87"/>
                  </a:cubicBezTo>
                  <a:close/>
                  <a:moveTo>
                    <a:pt x="226" y="83"/>
                  </a:moveTo>
                  <a:cubicBezTo>
                    <a:pt x="225" y="83"/>
                    <a:pt x="224" y="84"/>
                    <a:pt x="223" y="84"/>
                  </a:cubicBezTo>
                  <a:cubicBezTo>
                    <a:pt x="222" y="82"/>
                    <a:pt x="222" y="80"/>
                    <a:pt x="221" y="77"/>
                  </a:cubicBezTo>
                  <a:cubicBezTo>
                    <a:pt x="222" y="78"/>
                    <a:pt x="222" y="78"/>
                    <a:pt x="223" y="79"/>
                  </a:cubicBezTo>
                  <a:cubicBezTo>
                    <a:pt x="223" y="79"/>
                    <a:pt x="224" y="79"/>
                    <a:pt x="224" y="78"/>
                  </a:cubicBezTo>
                  <a:cubicBezTo>
                    <a:pt x="225" y="79"/>
                    <a:pt x="225" y="80"/>
                    <a:pt x="226" y="81"/>
                  </a:cubicBezTo>
                  <a:cubicBezTo>
                    <a:pt x="226" y="82"/>
                    <a:pt x="226" y="82"/>
                    <a:pt x="226" y="83"/>
                  </a:cubicBezTo>
                  <a:cubicBezTo>
                    <a:pt x="226" y="83"/>
                    <a:pt x="226" y="83"/>
                    <a:pt x="226" y="83"/>
                  </a:cubicBezTo>
                  <a:close/>
                  <a:moveTo>
                    <a:pt x="224" y="75"/>
                  </a:moveTo>
                  <a:cubicBezTo>
                    <a:pt x="223" y="74"/>
                    <a:pt x="223" y="74"/>
                    <a:pt x="223" y="73"/>
                  </a:cubicBezTo>
                  <a:cubicBezTo>
                    <a:pt x="223" y="73"/>
                    <a:pt x="223" y="73"/>
                    <a:pt x="223" y="73"/>
                  </a:cubicBezTo>
                  <a:cubicBezTo>
                    <a:pt x="224" y="74"/>
                    <a:pt x="224" y="75"/>
                    <a:pt x="224" y="76"/>
                  </a:cubicBezTo>
                  <a:cubicBezTo>
                    <a:pt x="224" y="75"/>
                    <a:pt x="224" y="75"/>
                    <a:pt x="224" y="75"/>
                  </a:cubicBezTo>
                  <a:close/>
                  <a:moveTo>
                    <a:pt x="224" y="70"/>
                  </a:moveTo>
                  <a:cubicBezTo>
                    <a:pt x="223" y="69"/>
                    <a:pt x="222" y="67"/>
                    <a:pt x="221" y="65"/>
                  </a:cubicBezTo>
                  <a:cubicBezTo>
                    <a:pt x="222" y="67"/>
                    <a:pt x="223" y="68"/>
                    <a:pt x="224" y="69"/>
                  </a:cubicBezTo>
                  <a:cubicBezTo>
                    <a:pt x="224" y="69"/>
                    <a:pt x="223" y="69"/>
                    <a:pt x="224" y="70"/>
                  </a:cubicBezTo>
                  <a:cubicBezTo>
                    <a:pt x="224" y="70"/>
                    <a:pt x="224" y="70"/>
                    <a:pt x="224" y="70"/>
                  </a:cubicBezTo>
                  <a:close/>
                  <a:moveTo>
                    <a:pt x="222" y="76"/>
                  </a:moveTo>
                  <a:cubicBezTo>
                    <a:pt x="222" y="76"/>
                    <a:pt x="222" y="76"/>
                    <a:pt x="222" y="76"/>
                  </a:cubicBezTo>
                  <a:cubicBezTo>
                    <a:pt x="221" y="75"/>
                    <a:pt x="221" y="75"/>
                    <a:pt x="220" y="74"/>
                  </a:cubicBezTo>
                  <a:cubicBezTo>
                    <a:pt x="220" y="74"/>
                    <a:pt x="220" y="74"/>
                    <a:pt x="220" y="73"/>
                  </a:cubicBezTo>
                  <a:cubicBezTo>
                    <a:pt x="220" y="74"/>
                    <a:pt x="221" y="74"/>
                    <a:pt x="221" y="75"/>
                  </a:cubicBezTo>
                  <a:cubicBezTo>
                    <a:pt x="221" y="75"/>
                    <a:pt x="222" y="75"/>
                    <a:pt x="222" y="76"/>
                  </a:cubicBezTo>
                  <a:close/>
                  <a:moveTo>
                    <a:pt x="220" y="81"/>
                  </a:moveTo>
                  <a:cubicBezTo>
                    <a:pt x="219" y="80"/>
                    <a:pt x="219" y="78"/>
                    <a:pt x="218" y="77"/>
                  </a:cubicBezTo>
                  <a:cubicBezTo>
                    <a:pt x="217" y="75"/>
                    <a:pt x="217" y="74"/>
                    <a:pt x="216" y="73"/>
                  </a:cubicBezTo>
                  <a:cubicBezTo>
                    <a:pt x="217" y="73"/>
                    <a:pt x="218" y="74"/>
                    <a:pt x="219" y="75"/>
                  </a:cubicBezTo>
                  <a:cubicBezTo>
                    <a:pt x="219" y="77"/>
                    <a:pt x="220" y="79"/>
                    <a:pt x="220" y="81"/>
                  </a:cubicBezTo>
                  <a:close/>
                  <a:moveTo>
                    <a:pt x="218" y="67"/>
                  </a:moveTo>
                  <a:cubicBezTo>
                    <a:pt x="217" y="65"/>
                    <a:pt x="216" y="63"/>
                    <a:pt x="215" y="61"/>
                  </a:cubicBezTo>
                  <a:cubicBezTo>
                    <a:pt x="217" y="63"/>
                    <a:pt x="218" y="65"/>
                    <a:pt x="219" y="68"/>
                  </a:cubicBezTo>
                  <a:cubicBezTo>
                    <a:pt x="219" y="67"/>
                    <a:pt x="219" y="67"/>
                    <a:pt x="218" y="67"/>
                  </a:cubicBezTo>
                  <a:close/>
                  <a:moveTo>
                    <a:pt x="216" y="64"/>
                  </a:moveTo>
                  <a:cubicBezTo>
                    <a:pt x="214" y="62"/>
                    <a:pt x="212" y="59"/>
                    <a:pt x="210" y="56"/>
                  </a:cubicBezTo>
                  <a:cubicBezTo>
                    <a:pt x="209" y="54"/>
                    <a:pt x="207" y="53"/>
                    <a:pt x="206" y="51"/>
                  </a:cubicBezTo>
                  <a:cubicBezTo>
                    <a:pt x="208" y="53"/>
                    <a:pt x="211" y="55"/>
                    <a:pt x="213" y="58"/>
                  </a:cubicBezTo>
                  <a:cubicBezTo>
                    <a:pt x="213" y="58"/>
                    <a:pt x="213" y="58"/>
                    <a:pt x="213" y="58"/>
                  </a:cubicBezTo>
                  <a:cubicBezTo>
                    <a:pt x="214" y="60"/>
                    <a:pt x="215" y="62"/>
                    <a:pt x="216" y="64"/>
                  </a:cubicBezTo>
                  <a:close/>
                  <a:moveTo>
                    <a:pt x="201" y="44"/>
                  </a:moveTo>
                  <a:cubicBezTo>
                    <a:pt x="200" y="44"/>
                    <a:pt x="200" y="43"/>
                    <a:pt x="199" y="43"/>
                  </a:cubicBezTo>
                  <a:cubicBezTo>
                    <a:pt x="202" y="45"/>
                    <a:pt x="205" y="47"/>
                    <a:pt x="208" y="50"/>
                  </a:cubicBezTo>
                  <a:cubicBezTo>
                    <a:pt x="205" y="48"/>
                    <a:pt x="203" y="46"/>
                    <a:pt x="201" y="44"/>
                  </a:cubicBezTo>
                  <a:close/>
                  <a:moveTo>
                    <a:pt x="201" y="46"/>
                  </a:moveTo>
                  <a:cubicBezTo>
                    <a:pt x="204" y="50"/>
                    <a:pt x="207" y="55"/>
                    <a:pt x="209" y="58"/>
                  </a:cubicBezTo>
                  <a:cubicBezTo>
                    <a:pt x="209" y="58"/>
                    <a:pt x="209" y="58"/>
                    <a:pt x="209" y="58"/>
                  </a:cubicBezTo>
                  <a:cubicBezTo>
                    <a:pt x="205" y="53"/>
                    <a:pt x="201" y="48"/>
                    <a:pt x="197" y="44"/>
                  </a:cubicBezTo>
                  <a:cubicBezTo>
                    <a:pt x="198" y="45"/>
                    <a:pt x="200" y="45"/>
                    <a:pt x="201" y="46"/>
                  </a:cubicBezTo>
                  <a:close/>
                  <a:moveTo>
                    <a:pt x="189" y="41"/>
                  </a:moveTo>
                  <a:cubicBezTo>
                    <a:pt x="189" y="41"/>
                    <a:pt x="189" y="41"/>
                    <a:pt x="188" y="41"/>
                  </a:cubicBezTo>
                  <a:cubicBezTo>
                    <a:pt x="188" y="40"/>
                    <a:pt x="188" y="40"/>
                    <a:pt x="187" y="40"/>
                  </a:cubicBezTo>
                  <a:cubicBezTo>
                    <a:pt x="187" y="40"/>
                    <a:pt x="187" y="40"/>
                    <a:pt x="186" y="40"/>
                  </a:cubicBezTo>
                  <a:cubicBezTo>
                    <a:pt x="186" y="40"/>
                    <a:pt x="186" y="40"/>
                    <a:pt x="186" y="40"/>
                  </a:cubicBezTo>
                  <a:cubicBezTo>
                    <a:pt x="186" y="40"/>
                    <a:pt x="185" y="39"/>
                    <a:pt x="185" y="39"/>
                  </a:cubicBezTo>
                  <a:cubicBezTo>
                    <a:pt x="186" y="39"/>
                    <a:pt x="188" y="38"/>
                    <a:pt x="189" y="38"/>
                  </a:cubicBezTo>
                  <a:cubicBezTo>
                    <a:pt x="190" y="39"/>
                    <a:pt x="191" y="40"/>
                    <a:pt x="192" y="41"/>
                  </a:cubicBezTo>
                  <a:cubicBezTo>
                    <a:pt x="191" y="41"/>
                    <a:pt x="190" y="41"/>
                    <a:pt x="189" y="41"/>
                  </a:cubicBezTo>
                  <a:close/>
                  <a:moveTo>
                    <a:pt x="188" y="44"/>
                  </a:moveTo>
                  <a:cubicBezTo>
                    <a:pt x="189" y="45"/>
                    <a:pt x="190" y="46"/>
                    <a:pt x="191" y="47"/>
                  </a:cubicBezTo>
                  <a:cubicBezTo>
                    <a:pt x="190" y="47"/>
                    <a:pt x="189" y="47"/>
                    <a:pt x="188" y="48"/>
                  </a:cubicBezTo>
                  <a:cubicBezTo>
                    <a:pt x="187" y="47"/>
                    <a:pt x="186" y="46"/>
                    <a:pt x="185" y="46"/>
                  </a:cubicBezTo>
                  <a:cubicBezTo>
                    <a:pt x="186" y="45"/>
                    <a:pt x="187" y="45"/>
                    <a:pt x="188" y="44"/>
                  </a:cubicBezTo>
                  <a:close/>
                  <a:moveTo>
                    <a:pt x="186" y="48"/>
                  </a:moveTo>
                  <a:cubicBezTo>
                    <a:pt x="185" y="49"/>
                    <a:pt x="183" y="49"/>
                    <a:pt x="182" y="49"/>
                  </a:cubicBezTo>
                  <a:cubicBezTo>
                    <a:pt x="182" y="49"/>
                    <a:pt x="181" y="48"/>
                    <a:pt x="181" y="47"/>
                  </a:cubicBezTo>
                  <a:cubicBezTo>
                    <a:pt x="181" y="47"/>
                    <a:pt x="182" y="47"/>
                    <a:pt x="183" y="46"/>
                  </a:cubicBezTo>
                  <a:cubicBezTo>
                    <a:pt x="184" y="47"/>
                    <a:pt x="185" y="48"/>
                    <a:pt x="186" y="48"/>
                  </a:cubicBezTo>
                  <a:close/>
                  <a:moveTo>
                    <a:pt x="172" y="43"/>
                  </a:moveTo>
                  <a:cubicBezTo>
                    <a:pt x="176" y="42"/>
                    <a:pt x="180" y="41"/>
                    <a:pt x="183" y="40"/>
                  </a:cubicBezTo>
                  <a:cubicBezTo>
                    <a:pt x="183" y="40"/>
                    <a:pt x="184" y="40"/>
                    <a:pt x="184" y="40"/>
                  </a:cubicBezTo>
                  <a:cubicBezTo>
                    <a:pt x="184" y="40"/>
                    <a:pt x="184" y="40"/>
                    <a:pt x="184" y="40"/>
                  </a:cubicBezTo>
                  <a:cubicBezTo>
                    <a:pt x="180" y="41"/>
                    <a:pt x="176" y="42"/>
                    <a:pt x="172" y="43"/>
                  </a:cubicBezTo>
                  <a:close/>
                  <a:moveTo>
                    <a:pt x="159" y="44"/>
                  </a:moveTo>
                  <a:cubicBezTo>
                    <a:pt x="161" y="43"/>
                    <a:pt x="163" y="41"/>
                    <a:pt x="164" y="40"/>
                  </a:cubicBezTo>
                  <a:cubicBezTo>
                    <a:pt x="170" y="39"/>
                    <a:pt x="175" y="38"/>
                    <a:pt x="180" y="37"/>
                  </a:cubicBezTo>
                  <a:cubicBezTo>
                    <a:pt x="173" y="40"/>
                    <a:pt x="166" y="42"/>
                    <a:pt x="159" y="44"/>
                  </a:cubicBezTo>
                  <a:close/>
                  <a:moveTo>
                    <a:pt x="172" y="31"/>
                  </a:moveTo>
                  <a:cubicBezTo>
                    <a:pt x="171" y="31"/>
                    <a:pt x="171" y="31"/>
                    <a:pt x="170" y="31"/>
                  </a:cubicBezTo>
                  <a:cubicBezTo>
                    <a:pt x="169" y="31"/>
                    <a:pt x="168" y="31"/>
                    <a:pt x="167" y="30"/>
                  </a:cubicBezTo>
                  <a:cubicBezTo>
                    <a:pt x="167" y="30"/>
                    <a:pt x="167" y="30"/>
                    <a:pt x="166" y="29"/>
                  </a:cubicBezTo>
                  <a:cubicBezTo>
                    <a:pt x="166" y="29"/>
                    <a:pt x="165" y="29"/>
                    <a:pt x="164" y="28"/>
                  </a:cubicBezTo>
                  <a:cubicBezTo>
                    <a:pt x="164" y="28"/>
                    <a:pt x="164" y="28"/>
                    <a:pt x="164" y="28"/>
                  </a:cubicBezTo>
                  <a:cubicBezTo>
                    <a:pt x="167" y="29"/>
                    <a:pt x="170" y="30"/>
                    <a:pt x="173" y="31"/>
                  </a:cubicBezTo>
                  <a:cubicBezTo>
                    <a:pt x="173" y="31"/>
                    <a:pt x="173" y="31"/>
                    <a:pt x="172" y="31"/>
                  </a:cubicBezTo>
                  <a:close/>
                  <a:moveTo>
                    <a:pt x="166" y="36"/>
                  </a:moveTo>
                  <a:cubicBezTo>
                    <a:pt x="166" y="36"/>
                    <a:pt x="167" y="36"/>
                    <a:pt x="167" y="36"/>
                  </a:cubicBezTo>
                  <a:cubicBezTo>
                    <a:pt x="167" y="36"/>
                    <a:pt x="167" y="36"/>
                    <a:pt x="167" y="36"/>
                  </a:cubicBezTo>
                  <a:cubicBezTo>
                    <a:pt x="166" y="37"/>
                    <a:pt x="164" y="37"/>
                    <a:pt x="163" y="37"/>
                  </a:cubicBezTo>
                  <a:cubicBezTo>
                    <a:pt x="164" y="37"/>
                    <a:pt x="165" y="36"/>
                    <a:pt x="166" y="36"/>
                  </a:cubicBezTo>
                  <a:close/>
                  <a:moveTo>
                    <a:pt x="154" y="12"/>
                  </a:moveTo>
                  <a:cubicBezTo>
                    <a:pt x="154" y="12"/>
                    <a:pt x="154" y="12"/>
                    <a:pt x="154" y="12"/>
                  </a:cubicBezTo>
                  <a:cubicBezTo>
                    <a:pt x="153" y="11"/>
                    <a:pt x="153" y="11"/>
                    <a:pt x="152" y="11"/>
                  </a:cubicBezTo>
                  <a:cubicBezTo>
                    <a:pt x="153" y="11"/>
                    <a:pt x="155" y="11"/>
                    <a:pt x="156" y="12"/>
                  </a:cubicBezTo>
                  <a:cubicBezTo>
                    <a:pt x="157" y="12"/>
                    <a:pt x="159" y="13"/>
                    <a:pt x="160" y="14"/>
                  </a:cubicBezTo>
                  <a:cubicBezTo>
                    <a:pt x="158" y="13"/>
                    <a:pt x="156" y="13"/>
                    <a:pt x="154" y="12"/>
                  </a:cubicBezTo>
                  <a:close/>
                  <a:moveTo>
                    <a:pt x="154" y="6"/>
                  </a:moveTo>
                  <a:cubicBezTo>
                    <a:pt x="153" y="6"/>
                    <a:pt x="153" y="6"/>
                    <a:pt x="153" y="7"/>
                  </a:cubicBezTo>
                  <a:cubicBezTo>
                    <a:pt x="150" y="6"/>
                    <a:pt x="147" y="6"/>
                    <a:pt x="144" y="6"/>
                  </a:cubicBezTo>
                  <a:cubicBezTo>
                    <a:pt x="144" y="5"/>
                    <a:pt x="143" y="5"/>
                    <a:pt x="142" y="5"/>
                  </a:cubicBezTo>
                  <a:cubicBezTo>
                    <a:pt x="139" y="5"/>
                    <a:pt x="136" y="4"/>
                    <a:pt x="133" y="3"/>
                  </a:cubicBezTo>
                  <a:cubicBezTo>
                    <a:pt x="136" y="3"/>
                    <a:pt x="138" y="3"/>
                    <a:pt x="140" y="3"/>
                  </a:cubicBezTo>
                  <a:cubicBezTo>
                    <a:pt x="147" y="4"/>
                    <a:pt x="154" y="5"/>
                    <a:pt x="161" y="7"/>
                  </a:cubicBezTo>
                  <a:cubicBezTo>
                    <a:pt x="163" y="8"/>
                    <a:pt x="165" y="9"/>
                    <a:pt x="167" y="10"/>
                  </a:cubicBezTo>
                  <a:cubicBezTo>
                    <a:pt x="167" y="10"/>
                    <a:pt x="166" y="10"/>
                    <a:pt x="166" y="10"/>
                  </a:cubicBezTo>
                  <a:cubicBezTo>
                    <a:pt x="165" y="9"/>
                    <a:pt x="165" y="10"/>
                    <a:pt x="165" y="10"/>
                  </a:cubicBezTo>
                  <a:cubicBezTo>
                    <a:pt x="164" y="9"/>
                    <a:pt x="162" y="9"/>
                    <a:pt x="160" y="8"/>
                  </a:cubicBezTo>
                  <a:cubicBezTo>
                    <a:pt x="158" y="7"/>
                    <a:pt x="156" y="7"/>
                    <a:pt x="154" y="6"/>
                  </a:cubicBezTo>
                  <a:close/>
                  <a:moveTo>
                    <a:pt x="136" y="26"/>
                  </a:moveTo>
                  <a:cubicBezTo>
                    <a:pt x="135" y="26"/>
                    <a:pt x="135" y="26"/>
                    <a:pt x="135" y="27"/>
                  </a:cubicBezTo>
                  <a:cubicBezTo>
                    <a:pt x="134" y="26"/>
                    <a:pt x="133" y="26"/>
                    <a:pt x="132" y="26"/>
                  </a:cubicBezTo>
                  <a:cubicBezTo>
                    <a:pt x="133" y="26"/>
                    <a:pt x="135" y="26"/>
                    <a:pt x="136" y="26"/>
                  </a:cubicBezTo>
                  <a:close/>
                  <a:moveTo>
                    <a:pt x="135" y="28"/>
                  </a:moveTo>
                  <a:cubicBezTo>
                    <a:pt x="135" y="29"/>
                    <a:pt x="134" y="29"/>
                    <a:pt x="134" y="29"/>
                  </a:cubicBezTo>
                  <a:cubicBezTo>
                    <a:pt x="134" y="29"/>
                    <a:pt x="133" y="29"/>
                    <a:pt x="133" y="29"/>
                  </a:cubicBezTo>
                  <a:cubicBezTo>
                    <a:pt x="134" y="29"/>
                    <a:pt x="134" y="29"/>
                    <a:pt x="135" y="28"/>
                  </a:cubicBezTo>
                  <a:cubicBezTo>
                    <a:pt x="135" y="28"/>
                    <a:pt x="135" y="28"/>
                    <a:pt x="135" y="28"/>
                  </a:cubicBezTo>
                  <a:close/>
                  <a:moveTo>
                    <a:pt x="120" y="31"/>
                  </a:moveTo>
                  <a:cubicBezTo>
                    <a:pt x="120" y="31"/>
                    <a:pt x="119" y="31"/>
                    <a:pt x="118" y="31"/>
                  </a:cubicBezTo>
                  <a:cubicBezTo>
                    <a:pt x="118" y="31"/>
                    <a:pt x="118" y="31"/>
                    <a:pt x="118" y="31"/>
                  </a:cubicBezTo>
                  <a:cubicBezTo>
                    <a:pt x="119" y="31"/>
                    <a:pt x="120" y="31"/>
                    <a:pt x="121" y="31"/>
                  </a:cubicBezTo>
                  <a:cubicBezTo>
                    <a:pt x="121" y="31"/>
                    <a:pt x="121" y="31"/>
                    <a:pt x="120" y="31"/>
                  </a:cubicBezTo>
                  <a:close/>
                  <a:moveTo>
                    <a:pt x="118" y="29"/>
                  </a:moveTo>
                  <a:cubicBezTo>
                    <a:pt x="117" y="29"/>
                    <a:pt x="117" y="29"/>
                    <a:pt x="116" y="29"/>
                  </a:cubicBezTo>
                  <a:cubicBezTo>
                    <a:pt x="117" y="28"/>
                    <a:pt x="119" y="27"/>
                    <a:pt x="120" y="27"/>
                  </a:cubicBezTo>
                  <a:cubicBezTo>
                    <a:pt x="121" y="27"/>
                    <a:pt x="121" y="26"/>
                    <a:pt x="122" y="26"/>
                  </a:cubicBezTo>
                  <a:cubicBezTo>
                    <a:pt x="121" y="27"/>
                    <a:pt x="120" y="28"/>
                    <a:pt x="118" y="29"/>
                  </a:cubicBezTo>
                  <a:close/>
                  <a:moveTo>
                    <a:pt x="122" y="24"/>
                  </a:moveTo>
                  <a:cubicBezTo>
                    <a:pt x="120" y="24"/>
                    <a:pt x="119" y="24"/>
                    <a:pt x="118" y="24"/>
                  </a:cubicBezTo>
                  <a:cubicBezTo>
                    <a:pt x="118" y="24"/>
                    <a:pt x="118" y="23"/>
                    <a:pt x="119" y="23"/>
                  </a:cubicBezTo>
                  <a:cubicBezTo>
                    <a:pt x="120" y="24"/>
                    <a:pt x="121" y="24"/>
                    <a:pt x="122" y="24"/>
                  </a:cubicBezTo>
                  <a:cubicBezTo>
                    <a:pt x="122" y="24"/>
                    <a:pt x="122" y="24"/>
                    <a:pt x="122" y="24"/>
                  </a:cubicBezTo>
                  <a:close/>
                  <a:moveTo>
                    <a:pt x="117" y="16"/>
                  </a:moveTo>
                  <a:cubicBezTo>
                    <a:pt x="116" y="16"/>
                    <a:pt x="116" y="16"/>
                    <a:pt x="116" y="16"/>
                  </a:cubicBezTo>
                  <a:cubicBezTo>
                    <a:pt x="117" y="16"/>
                    <a:pt x="117" y="15"/>
                    <a:pt x="116" y="15"/>
                  </a:cubicBezTo>
                  <a:cubicBezTo>
                    <a:pt x="115" y="15"/>
                    <a:pt x="113" y="15"/>
                    <a:pt x="112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5"/>
                    <a:pt x="110" y="15"/>
                    <a:pt x="110" y="15"/>
                  </a:cubicBezTo>
                  <a:cubicBezTo>
                    <a:pt x="113" y="14"/>
                    <a:pt x="115" y="13"/>
                    <a:pt x="118" y="12"/>
                  </a:cubicBezTo>
                  <a:cubicBezTo>
                    <a:pt x="119" y="12"/>
                    <a:pt x="119" y="12"/>
                    <a:pt x="119" y="12"/>
                  </a:cubicBezTo>
                  <a:cubicBezTo>
                    <a:pt x="121" y="12"/>
                    <a:pt x="122" y="12"/>
                    <a:pt x="123" y="13"/>
                  </a:cubicBezTo>
                  <a:cubicBezTo>
                    <a:pt x="121" y="14"/>
                    <a:pt x="119" y="15"/>
                    <a:pt x="117" y="16"/>
                  </a:cubicBezTo>
                  <a:close/>
                  <a:moveTo>
                    <a:pt x="107" y="24"/>
                  </a:moveTo>
                  <a:cubicBezTo>
                    <a:pt x="108" y="24"/>
                    <a:pt x="109" y="24"/>
                    <a:pt x="110" y="24"/>
                  </a:cubicBezTo>
                  <a:cubicBezTo>
                    <a:pt x="109" y="25"/>
                    <a:pt x="108" y="25"/>
                    <a:pt x="107" y="25"/>
                  </a:cubicBezTo>
                  <a:cubicBezTo>
                    <a:pt x="107" y="25"/>
                    <a:pt x="106" y="25"/>
                    <a:pt x="105" y="25"/>
                  </a:cubicBezTo>
                  <a:cubicBezTo>
                    <a:pt x="106" y="25"/>
                    <a:pt x="107" y="24"/>
                    <a:pt x="107" y="24"/>
                  </a:cubicBezTo>
                  <a:close/>
                  <a:moveTo>
                    <a:pt x="100" y="22"/>
                  </a:moveTo>
                  <a:cubicBezTo>
                    <a:pt x="101" y="22"/>
                    <a:pt x="102" y="22"/>
                    <a:pt x="102" y="21"/>
                  </a:cubicBezTo>
                  <a:cubicBezTo>
                    <a:pt x="104" y="22"/>
                    <a:pt x="105" y="22"/>
                    <a:pt x="106" y="22"/>
                  </a:cubicBezTo>
                  <a:cubicBezTo>
                    <a:pt x="106" y="22"/>
                    <a:pt x="106" y="22"/>
                    <a:pt x="105" y="22"/>
                  </a:cubicBezTo>
                  <a:cubicBezTo>
                    <a:pt x="104" y="22"/>
                    <a:pt x="102" y="22"/>
                    <a:pt x="100" y="22"/>
                  </a:cubicBezTo>
                  <a:close/>
                  <a:moveTo>
                    <a:pt x="103" y="8"/>
                  </a:moveTo>
                  <a:cubicBezTo>
                    <a:pt x="104" y="7"/>
                    <a:pt x="104" y="7"/>
                    <a:pt x="105" y="7"/>
                  </a:cubicBezTo>
                  <a:cubicBezTo>
                    <a:pt x="106" y="7"/>
                    <a:pt x="106" y="7"/>
                    <a:pt x="106" y="7"/>
                  </a:cubicBezTo>
                  <a:cubicBezTo>
                    <a:pt x="105" y="7"/>
                    <a:pt x="104" y="7"/>
                    <a:pt x="103" y="8"/>
                  </a:cubicBezTo>
                  <a:close/>
                  <a:moveTo>
                    <a:pt x="104" y="17"/>
                  </a:moveTo>
                  <a:cubicBezTo>
                    <a:pt x="103" y="17"/>
                    <a:pt x="103" y="17"/>
                    <a:pt x="102" y="17"/>
                  </a:cubicBezTo>
                  <a:cubicBezTo>
                    <a:pt x="101" y="18"/>
                    <a:pt x="99" y="18"/>
                    <a:pt x="97" y="18"/>
                  </a:cubicBezTo>
                  <a:cubicBezTo>
                    <a:pt x="97" y="18"/>
                    <a:pt x="97" y="18"/>
                    <a:pt x="97" y="18"/>
                  </a:cubicBezTo>
                  <a:cubicBezTo>
                    <a:pt x="97" y="18"/>
                    <a:pt x="97" y="18"/>
                    <a:pt x="97" y="18"/>
                  </a:cubicBezTo>
                  <a:cubicBezTo>
                    <a:pt x="99" y="18"/>
                    <a:pt x="101" y="17"/>
                    <a:pt x="102" y="16"/>
                  </a:cubicBezTo>
                  <a:cubicBezTo>
                    <a:pt x="103" y="16"/>
                    <a:pt x="103" y="17"/>
                    <a:pt x="104" y="17"/>
                  </a:cubicBezTo>
                  <a:close/>
                  <a:moveTo>
                    <a:pt x="100" y="11"/>
                  </a:moveTo>
                  <a:cubicBezTo>
                    <a:pt x="99" y="12"/>
                    <a:pt x="98" y="12"/>
                    <a:pt x="97" y="12"/>
                  </a:cubicBezTo>
                  <a:cubicBezTo>
                    <a:pt x="97" y="12"/>
                    <a:pt x="97" y="12"/>
                    <a:pt x="97" y="12"/>
                  </a:cubicBezTo>
                  <a:cubicBezTo>
                    <a:pt x="97" y="12"/>
                    <a:pt x="98" y="11"/>
                    <a:pt x="98" y="11"/>
                  </a:cubicBezTo>
                  <a:cubicBezTo>
                    <a:pt x="99" y="11"/>
                    <a:pt x="100" y="11"/>
                    <a:pt x="102" y="11"/>
                  </a:cubicBezTo>
                  <a:cubicBezTo>
                    <a:pt x="101" y="11"/>
                    <a:pt x="101" y="11"/>
                    <a:pt x="100" y="11"/>
                  </a:cubicBezTo>
                  <a:close/>
                  <a:moveTo>
                    <a:pt x="102" y="24"/>
                  </a:moveTo>
                  <a:cubicBezTo>
                    <a:pt x="102" y="24"/>
                    <a:pt x="101" y="25"/>
                    <a:pt x="100" y="25"/>
                  </a:cubicBezTo>
                  <a:cubicBezTo>
                    <a:pt x="97" y="25"/>
                    <a:pt x="95" y="25"/>
                    <a:pt x="93" y="25"/>
                  </a:cubicBezTo>
                  <a:cubicBezTo>
                    <a:pt x="93" y="24"/>
                    <a:pt x="93" y="24"/>
                    <a:pt x="94" y="24"/>
                  </a:cubicBezTo>
                  <a:cubicBezTo>
                    <a:pt x="97" y="24"/>
                    <a:pt x="99" y="24"/>
                    <a:pt x="102" y="24"/>
                  </a:cubicBezTo>
                  <a:close/>
                  <a:moveTo>
                    <a:pt x="93" y="10"/>
                  </a:moveTo>
                  <a:cubicBezTo>
                    <a:pt x="93" y="10"/>
                    <a:pt x="93" y="11"/>
                    <a:pt x="92" y="11"/>
                  </a:cubicBezTo>
                  <a:cubicBezTo>
                    <a:pt x="91" y="11"/>
                    <a:pt x="89" y="12"/>
                    <a:pt x="88" y="12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6" y="13"/>
                    <a:pt x="86" y="14"/>
                    <a:pt x="85" y="14"/>
                  </a:cubicBezTo>
                  <a:cubicBezTo>
                    <a:pt x="87" y="12"/>
                    <a:pt x="90" y="11"/>
                    <a:pt x="93" y="10"/>
                  </a:cubicBezTo>
                  <a:cubicBezTo>
                    <a:pt x="94" y="9"/>
                    <a:pt x="95" y="9"/>
                    <a:pt x="96" y="9"/>
                  </a:cubicBezTo>
                  <a:cubicBezTo>
                    <a:pt x="95" y="9"/>
                    <a:pt x="94" y="10"/>
                    <a:pt x="93" y="10"/>
                  </a:cubicBezTo>
                  <a:close/>
                  <a:moveTo>
                    <a:pt x="92" y="8"/>
                  </a:moveTo>
                  <a:cubicBezTo>
                    <a:pt x="78" y="11"/>
                    <a:pt x="65" y="20"/>
                    <a:pt x="55" y="27"/>
                  </a:cubicBezTo>
                  <a:cubicBezTo>
                    <a:pt x="50" y="30"/>
                    <a:pt x="46" y="34"/>
                    <a:pt x="42" y="37"/>
                  </a:cubicBezTo>
                  <a:cubicBezTo>
                    <a:pt x="41" y="37"/>
                    <a:pt x="41" y="37"/>
                    <a:pt x="41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0" y="38"/>
                    <a:pt x="39" y="38"/>
                    <a:pt x="39" y="39"/>
                  </a:cubicBezTo>
                  <a:cubicBezTo>
                    <a:pt x="42" y="35"/>
                    <a:pt x="46" y="32"/>
                    <a:pt x="51" y="29"/>
                  </a:cubicBezTo>
                  <a:cubicBezTo>
                    <a:pt x="57" y="24"/>
                    <a:pt x="65" y="19"/>
                    <a:pt x="72" y="15"/>
                  </a:cubicBezTo>
                  <a:cubicBezTo>
                    <a:pt x="79" y="12"/>
                    <a:pt x="87" y="9"/>
                    <a:pt x="94" y="7"/>
                  </a:cubicBezTo>
                  <a:cubicBezTo>
                    <a:pt x="94" y="7"/>
                    <a:pt x="94" y="7"/>
                    <a:pt x="95" y="7"/>
                  </a:cubicBezTo>
                  <a:cubicBezTo>
                    <a:pt x="94" y="8"/>
                    <a:pt x="93" y="8"/>
                    <a:pt x="92" y="8"/>
                  </a:cubicBezTo>
                  <a:close/>
                  <a:moveTo>
                    <a:pt x="42" y="39"/>
                  </a:moveTo>
                  <a:cubicBezTo>
                    <a:pt x="42" y="39"/>
                    <a:pt x="42" y="39"/>
                    <a:pt x="42" y="39"/>
                  </a:cubicBezTo>
                  <a:cubicBezTo>
                    <a:pt x="44" y="38"/>
                    <a:pt x="47" y="37"/>
                    <a:pt x="49" y="36"/>
                  </a:cubicBezTo>
                  <a:cubicBezTo>
                    <a:pt x="49" y="37"/>
                    <a:pt x="49" y="37"/>
                    <a:pt x="49" y="37"/>
                  </a:cubicBezTo>
                  <a:cubicBezTo>
                    <a:pt x="49" y="38"/>
                    <a:pt x="48" y="38"/>
                    <a:pt x="48" y="39"/>
                  </a:cubicBezTo>
                  <a:cubicBezTo>
                    <a:pt x="47" y="40"/>
                    <a:pt x="46" y="40"/>
                    <a:pt x="45" y="41"/>
                  </a:cubicBezTo>
                  <a:cubicBezTo>
                    <a:pt x="46" y="40"/>
                    <a:pt x="47" y="39"/>
                    <a:pt x="49" y="38"/>
                  </a:cubicBezTo>
                  <a:cubicBezTo>
                    <a:pt x="49" y="37"/>
                    <a:pt x="48" y="36"/>
                    <a:pt x="48" y="37"/>
                  </a:cubicBezTo>
                  <a:cubicBezTo>
                    <a:pt x="46" y="39"/>
                    <a:pt x="44" y="40"/>
                    <a:pt x="42" y="42"/>
                  </a:cubicBezTo>
                  <a:cubicBezTo>
                    <a:pt x="42" y="42"/>
                    <a:pt x="41" y="42"/>
                    <a:pt x="41" y="42"/>
                  </a:cubicBezTo>
                  <a:cubicBezTo>
                    <a:pt x="41" y="43"/>
                    <a:pt x="40" y="43"/>
                    <a:pt x="40" y="44"/>
                  </a:cubicBezTo>
                  <a:cubicBezTo>
                    <a:pt x="40" y="44"/>
                    <a:pt x="40" y="44"/>
                    <a:pt x="39" y="44"/>
                  </a:cubicBezTo>
                  <a:cubicBezTo>
                    <a:pt x="40" y="43"/>
                    <a:pt x="41" y="41"/>
                    <a:pt x="42" y="39"/>
                  </a:cubicBezTo>
                  <a:close/>
                  <a:moveTo>
                    <a:pt x="41" y="46"/>
                  </a:moveTo>
                  <a:cubicBezTo>
                    <a:pt x="42" y="46"/>
                    <a:pt x="43" y="45"/>
                    <a:pt x="44" y="44"/>
                  </a:cubicBezTo>
                  <a:cubicBezTo>
                    <a:pt x="42" y="47"/>
                    <a:pt x="40" y="50"/>
                    <a:pt x="38" y="53"/>
                  </a:cubicBezTo>
                  <a:cubicBezTo>
                    <a:pt x="38" y="53"/>
                    <a:pt x="37" y="54"/>
                    <a:pt x="37" y="54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8" y="52"/>
                    <a:pt x="39" y="49"/>
                    <a:pt x="41" y="46"/>
                  </a:cubicBezTo>
                  <a:close/>
                  <a:moveTo>
                    <a:pt x="36" y="50"/>
                  </a:moveTo>
                  <a:cubicBezTo>
                    <a:pt x="36" y="50"/>
                    <a:pt x="36" y="50"/>
                    <a:pt x="37" y="49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6" y="52"/>
                    <a:pt x="35" y="54"/>
                    <a:pt x="34" y="57"/>
                  </a:cubicBezTo>
                  <a:cubicBezTo>
                    <a:pt x="33" y="57"/>
                    <a:pt x="32" y="58"/>
                    <a:pt x="31" y="59"/>
                  </a:cubicBezTo>
                  <a:cubicBezTo>
                    <a:pt x="33" y="56"/>
                    <a:pt x="34" y="53"/>
                    <a:pt x="36" y="50"/>
                  </a:cubicBezTo>
                  <a:close/>
                  <a:moveTo>
                    <a:pt x="35" y="46"/>
                  </a:moveTo>
                  <a:cubicBezTo>
                    <a:pt x="36" y="45"/>
                    <a:pt x="37" y="44"/>
                    <a:pt x="38" y="43"/>
                  </a:cubicBezTo>
                  <a:cubicBezTo>
                    <a:pt x="37" y="44"/>
                    <a:pt x="36" y="45"/>
                    <a:pt x="36" y="46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5" y="46"/>
                    <a:pt x="35" y="46"/>
                    <a:pt x="35" y="46"/>
                  </a:cubicBezTo>
                  <a:close/>
                  <a:moveTo>
                    <a:pt x="32" y="55"/>
                  </a:moveTo>
                  <a:cubicBezTo>
                    <a:pt x="31" y="57"/>
                    <a:pt x="30" y="58"/>
                    <a:pt x="29" y="60"/>
                  </a:cubicBezTo>
                  <a:cubicBezTo>
                    <a:pt x="28" y="60"/>
                    <a:pt x="28" y="60"/>
                    <a:pt x="28" y="60"/>
                  </a:cubicBezTo>
                  <a:lnTo>
                    <a:pt x="32" y="55"/>
                  </a:lnTo>
                  <a:close/>
                  <a:moveTo>
                    <a:pt x="28" y="54"/>
                  </a:moveTo>
                  <a:cubicBezTo>
                    <a:pt x="30" y="51"/>
                    <a:pt x="32" y="49"/>
                    <a:pt x="34" y="47"/>
                  </a:cubicBezTo>
                  <a:cubicBezTo>
                    <a:pt x="33" y="48"/>
                    <a:pt x="32" y="50"/>
                    <a:pt x="31" y="51"/>
                  </a:cubicBezTo>
                  <a:cubicBezTo>
                    <a:pt x="30" y="52"/>
                    <a:pt x="29" y="53"/>
                    <a:pt x="28" y="54"/>
                  </a:cubicBezTo>
                  <a:close/>
                  <a:moveTo>
                    <a:pt x="31" y="79"/>
                  </a:moveTo>
                  <a:cubicBezTo>
                    <a:pt x="30" y="80"/>
                    <a:pt x="29" y="81"/>
                    <a:pt x="28" y="82"/>
                  </a:cubicBezTo>
                  <a:cubicBezTo>
                    <a:pt x="27" y="82"/>
                    <a:pt x="25" y="83"/>
                    <a:pt x="24" y="84"/>
                  </a:cubicBezTo>
                  <a:cubicBezTo>
                    <a:pt x="25" y="83"/>
                    <a:pt x="25" y="81"/>
                    <a:pt x="26" y="80"/>
                  </a:cubicBezTo>
                  <a:cubicBezTo>
                    <a:pt x="28" y="80"/>
                    <a:pt x="29" y="79"/>
                    <a:pt x="31" y="79"/>
                  </a:cubicBezTo>
                  <a:close/>
                  <a:moveTo>
                    <a:pt x="23" y="83"/>
                  </a:moveTo>
                  <a:cubicBezTo>
                    <a:pt x="22" y="83"/>
                    <a:pt x="22" y="83"/>
                    <a:pt x="22" y="83"/>
                  </a:cubicBezTo>
                  <a:cubicBezTo>
                    <a:pt x="22" y="82"/>
                    <a:pt x="23" y="81"/>
                    <a:pt x="24" y="80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4" y="81"/>
                    <a:pt x="23" y="82"/>
                    <a:pt x="23" y="83"/>
                  </a:cubicBezTo>
                  <a:close/>
                  <a:moveTo>
                    <a:pt x="22" y="98"/>
                  </a:moveTo>
                  <a:cubicBezTo>
                    <a:pt x="24" y="103"/>
                    <a:pt x="25" y="109"/>
                    <a:pt x="26" y="115"/>
                  </a:cubicBezTo>
                  <a:cubicBezTo>
                    <a:pt x="26" y="117"/>
                    <a:pt x="26" y="118"/>
                    <a:pt x="27" y="120"/>
                  </a:cubicBezTo>
                  <a:cubicBezTo>
                    <a:pt x="25" y="114"/>
                    <a:pt x="23" y="108"/>
                    <a:pt x="22" y="102"/>
                  </a:cubicBezTo>
                  <a:cubicBezTo>
                    <a:pt x="22" y="101"/>
                    <a:pt x="22" y="99"/>
                    <a:pt x="22" y="98"/>
                  </a:cubicBezTo>
                  <a:close/>
                  <a:moveTo>
                    <a:pt x="27" y="139"/>
                  </a:moveTo>
                  <a:cubicBezTo>
                    <a:pt x="27" y="139"/>
                    <a:pt x="27" y="139"/>
                    <a:pt x="27" y="139"/>
                  </a:cubicBezTo>
                  <a:cubicBezTo>
                    <a:pt x="26" y="140"/>
                    <a:pt x="27" y="140"/>
                    <a:pt x="27" y="140"/>
                  </a:cubicBezTo>
                  <a:cubicBezTo>
                    <a:pt x="27" y="141"/>
                    <a:pt x="27" y="141"/>
                    <a:pt x="27" y="141"/>
                  </a:cubicBezTo>
                  <a:cubicBezTo>
                    <a:pt x="25" y="137"/>
                    <a:pt x="24" y="133"/>
                    <a:pt x="23" y="129"/>
                  </a:cubicBezTo>
                  <a:cubicBezTo>
                    <a:pt x="23" y="127"/>
                    <a:pt x="23" y="125"/>
                    <a:pt x="23" y="123"/>
                  </a:cubicBezTo>
                  <a:cubicBezTo>
                    <a:pt x="22" y="121"/>
                    <a:pt x="22" y="118"/>
                    <a:pt x="22" y="115"/>
                  </a:cubicBezTo>
                  <a:cubicBezTo>
                    <a:pt x="24" y="123"/>
                    <a:pt x="25" y="131"/>
                    <a:pt x="27" y="139"/>
                  </a:cubicBezTo>
                  <a:close/>
                  <a:moveTo>
                    <a:pt x="25" y="156"/>
                  </a:moveTo>
                  <a:cubicBezTo>
                    <a:pt x="23" y="153"/>
                    <a:pt x="22" y="149"/>
                    <a:pt x="21" y="146"/>
                  </a:cubicBezTo>
                  <a:cubicBezTo>
                    <a:pt x="21" y="145"/>
                    <a:pt x="20" y="145"/>
                    <a:pt x="20" y="144"/>
                  </a:cubicBezTo>
                  <a:cubicBezTo>
                    <a:pt x="20" y="144"/>
                    <a:pt x="20" y="144"/>
                    <a:pt x="20" y="144"/>
                  </a:cubicBezTo>
                  <a:cubicBezTo>
                    <a:pt x="22" y="147"/>
                    <a:pt x="23" y="150"/>
                    <a:pt x="25" y="154"/>
                  </a:cubicBezTo>
                  <a:cubicBezTo>
                    <a:pt x="25" y="154"/>
                    <a:pt x="25" y="155"/>
                    <a:pt x="25" y="156"/>
                  </a:cubicBezTo>
                  <a:cubicBezTo>
                    <a:pt x="25" y="156"/>
                    <a:pt x="25" y="156"/>
                    <a:pt x="25" y="156"/>
                  </a:cubicBezTo>
                  <a:close/>
                  <a:moveTo>
                    <a:pt x="29" y="163"/>
                  </a:moveTo>
                  <a:cubicBezTo>
                    <a:pt x="30" y="164"/>
                    <a:pt x="30" y="165"/>
                    <a:pt x="30" y="167"/>
                  </a:cubicBezTo>
                  <a:cubicBezTo>
                    <a:pt x="29" y="164"/>
                    <a:pt x="29" y="162"/>
                    <a:pt x="28" y="160"/>
                  </a:cubicBezTo>
                  <a:cubicBezTo>
                    <a:pt x="28" y="161"/>
                    <a:pt x="29" y="162"/>
                    <a:pt x="29" y="163"/>
                  </a:cubicBezTo>
                  <a:close/>
                  <a:moveTo>
                    <a:pt x="29" y="148"/>
                  </a:moveTo>
                  <a:cubicBezTo>
                    <a:pt x="29" y="147"/>
                    <a:pt x="29" y="146"/>
                    <a:pt x="29" y="145"/>
                  </a:cubicBezTo>
                  <a:cubicBezTo>
                    <a:pt x="30" y="143"/>
                    <a:pt x="30" y="142"/>
                    <a:pt x="31" y="140"/>
                  </a:cubicBezTo>
                  <a:cubicBezTo>
                    <a:pt x="31" y="141"/>
                    <a:pt x="31" y="141"/>
                    <a:pt x="31" y="141"/>
                  </a:cubicBezTo>
                  <a:cubicBezTo>
                    <a:pt x="31" y="142"/>
                    <a:pt x="31" y="143"/>
                    <a:pt x="32" y="144"/>
                  </a:cubicBezTo>
                  <a:cubicBezTo>
                    <a:pt x="32" y="147"/>
                    <a:pt x="33" y="151"/>
                    <a:pt x="33" y="155"/>
                  </a:cubicBezTo>
                  <a:cubicBezTo>
                    <a:pt x="32" y="153"/>
                    <a:pt x="31" y="151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8"/>
                    <a:pt x="29" y="148"/>
                  </a:cubicBezTo>
                  <a:close/>
                  <a:moveTo>
                    <a:pt x="35" y="166"/>
                  </a:moveTo>
                  <a:cubicBezTo>
                    <a:pt x="36" y="168"/>
                    <a:pt x="36" y="169"/>
                    <a:pt x="36" y="171"/>
                  </a:cubicBezTo>
                  <a:cubicBezTo>
                    <a:pt x="35" y="166"/>
                    <a:pt x="33" y="161"/>
                    <a:pt x="30" y="156"/>
                  </a:cubicBezTo>
                  <a:cubicBezTo>
                    <a:pt x="30" y="156"/>
                    <a:pt x="30" y="155"/>
                    <a:pt x="30" y="155"/>
                  </a:cubicBezTo>
                  <a:cubicBezTo>
                    <a:pt x="32" y="159"/>
                    <a:pt x="33" y="162"/>
                    <a:pt x="35" y="166"/>
                  </a:cubicBezTo>
                  <a:close/>
                  <a:moveTo>
                    <a:pt x="38" y="182"/>
                  </a:moveTo>
                  <a:cubicBezTo>
                    <a:pt x="39" y="183"/>
                    <a:pt x="39" y="185"/>
                    <a:pt x="39" y="186"/>
                  </a:cubicBezTo>
                  <a:cubicBezTo>
                    <a:pt x="39" y="186"/>
                    <a:pt x="39" y="186"/>
                    <a:pt x="39" y="186"/>
                  </a:cubicBezTo>
                  <a:cubicBezTo>
                    <a:pt x="38" y="184"/>
                    <a:pt x="37" y="182"/>
                    <a:pt x="35" y="180"/>
                  </a:cubicBezTo>
                  <a:cubicBezTo>
                    <a:pt x="34" y="178"/>
                    <a:pt x="33" y="175"/>
                    <a:pt x="32" y="173"/>
                  </a:cubicBezTo>
                  <a:cubicBezTo>
                    <a:pt x="32" y="171"/>
                    <a:pt x="32" y="170"/>
                    <a:pt x="31" y="168"/>
                  </a:cubicBezTo>
                  <a:cubicBezTo>
                    <a:pt x="34" y="173"/>
                    <a:pt x="36" y="177"/>
                    <a:pt x="38" y="182"/>
                  </a:cubicBezTo>
                  <a:close/>
                  <a:moveTo>
                    <a:pt x="32" y="177"/>
                  </a:moveTo>
                  <a:cubicBezTo>
                    <a:pt x="32" y="177"/>
                    <a:pt x="32" y="178"/>
                    <a:pt x="32" y="178"/>
                  </a:cubicBezTo>
                  <a:cubicBezTo>
                    <a:pt x="34" y="182"/>
                    <a:pt x="37" y="186"/>
                    <a:pt x="39" y="190"/>
                  </a:cubicBezTo>
                  <a:cubicBezTo>
                    <a:pt x="39" y="190"/>
                    <a:pt x="39" y="190"/>
                    <a:pt x="39" y="191"/>
                  </a:cubicBezTo>
                  <a:cubicBezTo>
                    <a:pt x="36" y="188"/>
                    <a:pt x="34" y="185"/>
                    <a:pt x="32" y="183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2" y="182"/>
                    <a:pt x="32" y="181"/>
                  </a:cubicBezTo>
                  <a:cubicBezTo>
                    <a:pt x="32" y="180"/>
                    <a:pt x="32" y="179"/>
                    <a:pt x="32" y="177"/>
                  </a:cubicBezTo>
                  <a:close/>
                  <a:moveTo>
                    <a:pt x="38" y="192"/>
                  </a:moveTo>
                  <a:cubicBezTo>
                    <a:pt x="38" y="192"/>
                    <a:pt x="38" y="193"/>
                    <a:pt x="38" y="193"/>
                  </a:cubicBezTo>
                  <a:cubicBezTo>
                    <a:pt x="38" y="192"/>
                    <a:pt x="37" y="192"/>
                    <a:pt x="37" y="192"/>
                  </a:cubicBezTo>
                  <a:cubicBezTo>
                    <a:pt x="36" y="190"/>
                    <a:pt x="36" y="189"/>
                    <a:pt x="35" y="188"/>
                  </a:cubicBezTo>
                  <a:cubicBezTo>
                    <a:pt x="36" y="189"/>
                    <a:pt x="37" y="191"/>
                    <a:pt x="38" y="192"/>
                  </a:cubicBezTo>
                  <a:close/>
                  <a:moveTo>
                    <a:pt x="39" y="197"/>
                  </a:moveTo>
                  <a:cubicBezTo>
                    <a:pt x="39" y="196"/>
                    <a:pt x="39" y="196"/>
                    <a:pt x="38" y="196"/>
                  </a:cubicBezTo>
                  <a:cubicBezTo>
                    <a:pt x="39" y="196"/>
                    <a:pt x="39" y="196"/>
                    <a:pt x="39" y="196"/>
                  </a:cubicBezTo>
                  <a:cubicBezTo>
                    <a:pt x="41" y="199"/>
                    <a:pt x="44" y="202"/>
                    <a:pt x="48" y="204"/>
                  </a:cubicBezTo>
                  <a:cubicBezTo>
                    <a:pt x="48" y="204"/>
                    <a:pt x="49" y="204"/>
                    <a:pt x="49" y="203"/>
                  </a:cubicBezTo>
                  <a:cubicBezTo>
                    <a:pt x="49" y="204"/>
                    <a:pt x="50" y="205"/>
                    <a:pt x="50" y="205"/>
                  </a:cubicBezTo>
                  <a:cubicBezTo>
                    <a:pt x="50" y="205"/>
                    <a:pt x="49" y="205"/>
                    <a:pt x="49" y="204"/>
                  </a:cubicBezTo>
                  <a:cubicBezTo>
                    <a:pt x="48" y="204"/>
                    <a:pt x="48" y="205"/>
                    <a:pt x="48" y="206"/>
                  </a:cubicBezTo>
                  <a:cubicBezTo>
                    <a:pt x="50" y="207"/>
                    <a:pt x="52" y="208"/>
                    <a:pt x="54" y="209"/>
                  </a:cubicBezTo>
                  <a:cubicBezTo>
                    <a:pt x="54" y="210"/>
                    <a:pt x="55" y="211"/>
                    <a:pt x="56" y="212"/>
                  </a:cubicBezTo>
                  <a:cubicBezTo>
                    <a:pt x="54" y="210"/>
                    <a:pt x="51" y="209"/>
                    <a:pt x="49" y="208"/>
                  </a:cubicBezTo>
                  <a:cubicBezTo>
                    <a:pt x="46" y="205"/>
                    <a:pt x="42" y="201"/>
                    <a:pt x="39" y="197"/>
                  </a:cubicBezTo>
                  <a:close/>
                  <a:moveTo>
                    <a:pt x="51" y="212"/>
                  </a:moveTo>
                  <a:cubicBezTo>
                    <a:pt x="52" y="214"/>
                    <a:pt x="54" y="216"/>
                    <a:pt x="56" y="218"/>
                  </a:cubicBezTo>
                  <a:cubicBezTo>
                    <a:pt x="56" y="217"/>
                    <a:pt x="56" y="217"/>
                    <a:pt x="56" y="217"/>
                  </a:cubicBezTo>
                  <a:cubicBezTo>
                    <a:pt x="55" y="217"/>
                    <a:pt x="54" y="216"/>
                    <a:pt x="52" y="215"/>
                  </a:cubicBezTo>
                  <a:cubicBezTo>
                    <a:pt x="51" y="214"/>
                    <a:pt x="50" y="212"/>
                    <a:pt x="49" y="210"/>
                  </a:cubicBezTo>
                  <a:cubicBezTo>
                    <a:pt x="49" y="211"/>
                    <a:pt x="50" y="211"/>
                    <a:pt x="51" y="212"/>
                  </a:cubicBezTo>
                  <a:close/>
                  <a:moveTo>
                    <a:pt x="54" y="220"/>
                  </a:moveTo>
                  <a:cubicBezTo>
                    <a:pt x="55" y="221"/>
                    <a:pt x="56" y="222"/>
                    <a:pt x="57" y="223"/>
                  </a:cubicBezTo>
                  <a:cubicBezTo>
                    <a:pt x="56" y="222"/>
                    <a:pt x="55" y="222"/>
                    <a:pt x="54" y="221"/>
                  </a:cubicBezTo>
                  <a:cubicBezTo>
                    <a:pt x="53" y="220"/>
                    <a:pt x="52" y="220"/>
                    <a:pt x="52" y="219"/>
                  </a:cubicBezTo>
                  <a:cubicBezTo>
                    <a:pt x="52" y="219"/>
                    <a:pt x="52" y="219"/>
                    <a:pt x="52" y="219"/>
                  </a:cubicBezTo>
                  <a:cubicBezTo>
                    <a:pt x="52" y="219"/>
                    <a:pt x="53" y="220"/>
                    <a:pt x="53" y="220"/>
                  </a:cubicBezTo>
                  <a:cubicBezTo>
                    <a:pt x="54" y="220"/>
                    <a:pt x="54" y="220"/>
                    <a:pt x="54" y="220"/>
                  </a:cubicBezTo>
                  <a:close/>
                  <a:moveTo>
                    <a:pt x="53" y="222"/>
                  </a:moveTo>
                  <a:cubicBezTo>
                    <a:pt x="53" y="223"/>
                    <a:pt x="54" y="223"/>
                    <a:pt x="54" y="223"/>
                  </a:cubicBezTo>
                  <a:cubicBezTo>
                    <a:pt x="53" y="223"/>
                    <a:pt x="52" y="222"/>
                    <a:pt x="51" y="221"/>
                  </a:cubicBezTo>
                  <a:cubicBezTo>
                    <a:pt x="51" y="221"/>
                    <a:pt x="51" y="221"/>
                    <a:pt x="51" y="220"/>
                  </a:cubicBezTo>
                  <a:cubicBezTo>
                    <a:pt x="51" y="221"/>
                    <a:pt x="52" y="222"/>
                    <a:pt x="53" y="222"/>
                  </a:cubicBezTo>
                  <a:close/>
                  <a:moveTo>
                    <a:pt x="56" y="228"/>
                  </a:moveTo>
                  <a:cubicBezTo>
                    <a:pt x="57" y="228"/>
                    <a:pt x="57" y="228"/>
                    <a:pt x="57" y="228"/>
                  </a:cubicBezTo>
                  <a:cubicBezTo>
                    <a:pt x="57" y="228"/>
                    <a:pt x="57" y="228"/>
                    <a:pt x="57" y="228"/>
                  </a:cubicBezTo>
                  <a:cubicBezTo>
                    <a:pt x="55" y="227"/>
                    <a:pt x="54" y="226"/>
                    <a:pt x="52" y="225"/>
                  </a:cubicBezTo>
                  <a:cubicBezTo>
                    <a:pt x="54" y="226"/>
                    <a:pt x="55" y="227"/>
                    <a:pt x="56" y="228"/>
                  </a:cubicBezTo>
                  <a:close/>
                  <a:moveTo>
                    <a:pt x="55" y="218"/>
                  </a:moveTo>
                  <a:cubicBezTo>
                    <a:pt x="55" y="218"/>
                    <a:pt x="55" y="218"/>
                    <a:pt x="55" y="218"/>
                  </a:cubicBezTo>
                  <a:cubicBezTo>
                    <a:pt x="57" y="219"/>
                    <a:pt x="58" y="220"/>
                    <a:pt x="60" y="221"/>
                  </a:cubicBezTo>
                  <a:cubicBezTo>
                    <a:pt x="63" y="224"/>
                    <a:pt x="66" y="227"/>
                    <a:pt x="69" y="230"/>
                  </a:cubicBezTo>
                  <a:cubicBezTo>
                    <a:pt x="69" y="230"/>
                    <a:pt x="68" y="230"/>
                    <a:pt x="67" y="229"/>
                  </a:cubicBezTo>
                  <a:cubicBezTo>
                    <a:pt x="65" y="228"/>
                    <a:pt x="62" y="226"/>
                    <a:pt x="60" y="225"/>
                  </a:cubicBezTo>
                  <a:cubicBezTo>
                    <a:pt x="58" y="223"/>
                    <a:pt x="56" y="220"/>
                    <a:pt x="55" y="218"/>
                  </a:cubicBezTo>
                  <a:close/>
                  <a:moveTo>
                    <a:pt x="68" y="227"/>
                  </a:moveTo>
                  <a:cubicBezTo>
                    <a:pt x="68" y="227"/>
                    <a:pt x="68" y="227"/>
                    <a:pt x="68" y="227"/>
                  </a:cubicBezTo>
                  <a:cubicBezTo>
                    <a:pt x="67" y="226"/>
                    <a:pt x="66" y="225"/>
                    <a:pt x="65" y="224"/>
                  </a:cubicBezTo>
                  <a:cubicBezTo>
                    <a:pt x="66" y="225"/>
                    <a:pt x="67" y="226"/>
                    <a:pt x="69" y="226"/>
                  </a:cubicBezTo>
                  <a:cubicBezTo>
                    <a:pt x="69" y="227"/>
                    <a:pt x="70" y="227"/>
                    <a:pt x="70" y="228"/>
                  </a:cubicBezTo>
                  <a:cubicBezTo>
                    <a:pt x="69" y="228"/>
                    <a:pt x="69" y="228"/>
                    <a:pt x="68" y="227"/>
                  </a:cubicBezTo>
                  <a:close/>
                  <a:moveTo>
                    <a:pt x="60" y="220"/>
                  </a:moveTo>
                  <a:cubicBezTo>
                    <a:pt x="59" y="218"/>
                    <a:pt x="57" y="216"/>
                    <a:pt x="55" y="215"/>
                  </a:cubicBezTo>
                  <a:cubicBezTo>
                    <a:pt x="58" y="216"/>
                    <a:pt x="60" y="218"/>
                    <a:pt x="63" y="219"/>
                  </a:cubicBezTo>
                  <a:cubicBezTo>
                    <a:pt x="64" y="221"/>
                    <a:pt x="65" y="222"/>
                    <a:pt x="66" y="223"/>
                  </a:cubicBezTo>
                  <a:cubicBezTo>
                    <a:pt x="64" y="222"/>
                    <a:pt x="62" y="221"/>
                    <a:pt x="60" y="220"/>
                  </a:cubicBezTo>
                  <a:close/>
                  <a:moveTo>
                    <a:pt x="62" y="216"/>
                  </a:moveTo>
                  <a:cubicBezTo>
                    <a:pt x="66" y="219"/>
                    <a:pt x="71" y="222"/>
                    <a:pt x="75" y="225"/>
                  </a:cubicBezTo>
                  <a:cubicBezTo>
                    <a:pt x="71" y="222"/>
                    <a:pt x="67" y="220"/>
                    <a:pt x="63" y="218"/>
                  </a:cubicBezTo>
                  <a:cubicBezTo>
                    <a:pt x="63" y="217"/>
                    <a:pt x="62" y="217"/>
                    <a:pt x="62" y="216"/>
                  </a:cubicBezTo>
                  <a:close/>
                  <a:moveTo>
                    <a:pt x="74" y="221"/>
                  </a:moveTo>
                  <a:cubicBezTo>
                    <a:pt x="73" y="220"/>
                    <a:pt x="73" y="220"/>
                    <a:pt x="72" y="219"/>
                  </a:cubicBezTo>
                  <a:cubicBezTo>
                    <a:pt x="75" y="221"/>
                    <a:pt x="77" y="223"/>
                    <a:pt x="80" y="225"/>
                  </a:cubicBezTo>
                  <a:cubicBezTo>
                    <a:pt x="80" y="225"/>
                    <a:pt x="80" y="225"/>
                    <a:pt x="80" y="225"/>
                  </a:cubicBezTo>
                  <a:cubicBezTo>
                    <a:pt x="78" y="224"/>
                    <a:pt x="76" y="222"/>
                    <a:pt x="74" y="221"/>
                  </a:cubicBezTo>
                  <a:close/>
                  <a:moveTo>
                    <a:pt x="68" y="215"/>
                  </a:moveTo>
                  <a:cubicBezTo>
                    <a:pt x="66" y="214"/>
                    <a:pt x="65" y="213"/>
                    <a:pt x="64" y="211"/>
                  </a:cubicBezTo>
                  <a:cubicBezTo>
                    <a:pt x="65" y="212"/>
                    <a:pt x="67" y="212"/>
                    <a:pt x="68" y="213"/>
                  </a:cubicBezTo>
                  <a:cubicBezTo>
                    <a:pt x="69" y="213"/>
                    <a:pt x="69" y="214"/>
                    <a:pt x="70" y="214"/>
                  </a:cubicBezTo>
                  <a:cubicBezTo>
                    <a:pt x="70" y="214"/>
                    <a:pt x="70" y="215"/>
                    <a:pt x="69" y="215"/>
                  </a:cubicBezTo>
                  <a:cubicBezTo>
                    <a:pt x="69" y="216"/>
                    <a:pt x="70" y="216"/>
                    <a:pt x="71" y="216"/>
                  </a:cubicBezTo>
                  <a:cubicBezTo>
                    <a:pt x="71" y="215"/>
                    <a:pt x="72" y="215"/>
                    <a:pt x="73" y="215"/>
                  </a:cubicBezTo>
                  <a:cubicBezTo>
                    <a:pt x="74" y="215"/>
                    <a:pt x="75" y="215"/>
                    <a:pt x="75" y="216"/>
                  </a:cubicBezTo>
                  <a:cubicBezTo>
                    <a:pt x="77" y="218"/>
                    <a:pt x="78" y="220"/>
                    <a:pt x="79" y="222"/>
                  </a:cubicBezTo>
                  <a:cubicBezTo>
                    <a:pt x="75" y="220"/>
                    <a:pt x="71" y="217"/>
                    <a:pt x="68" y="215"/>
                  </a:cubicBezTo>
                  <a:close/>
                  <a:moveTo>
                    <a:pt x="76" y="204"/>
                  </a:moveTo>
                  <a:cubicBezTo>
                    <a:pt x="75" y="203"/>
                    <a:pt x="74" y="202"/>
                    <a:pt x="73" y="202"/>
                  </a:cubicBezTo>
                  <a:cubicBezTo>
                    <a:pt x="73" y="202"/>
                    <a:pt x="73" y="202"/>
                    <a:pt x="73" y="202"/>
                  </a:cubicBezTo>
                  <a:cubicBezTo>
                    <a:pt x="74" y="202"/>
                    <a:pt x="75" y="203"/>
                    <a:pt x="76" y="203"/>
                  </a:cubicBezTo>
                  <a:cubicBezTo>
                    <a:pt x="76" y="203"/>
                    <a:pt x="76" y="204"/>
                    <a:pt x="76" y="204"/>
                  </a:cubicBezTo>
                  <a:close/>
                  <a:moveTo>
                    <a:pt x="74" y="200"/>
                  </a:moveTo>
                  <a:cubicBezTo>
                    <a:pt x="74" y="200"/>
                    <a:pt x="74" y="200"/>
                    <a:pt x="74" y="200"/>
                  </a:cubicBezTo>
                  <a:cubicBezTo>
                    <a:pt x="74" y="200"/>
                    <a:pt x="74" y="199"/>
                    <a:pt x="74" y="199"/>
                  </a:cubicBezTo>
                  <a:cubicBezTo>
                    <a:pt x="75" y="200"/>
                    <a:pt x="76" y="201"/>
                    <a:pt x="77" y="202"/>
                  </a:cubicBezTo>
                  <a:cubicBezTo>
                    <a:pt x="77" y="202"/>
                    <a:pt x="77" y="202"/>
                    <a:pt x="77" y="202"/>
                  </a:cubicBezTo>
                  <a:cubicBezTo>
                    <a:pt x="76" y="201"/>
                    <a:pt x="75" y="201"/>
                    <a:pt x="74" y="200"/>
                  </a:cubicBezTo>
                  <a:close/>
                  <a:moveTo>
                    <a:pt x="75" y="199"/>
                  </a:moveTo>
                  <a:cubicBezTo>
                    <a:pt x="75" y="199"/>
                    <a:pt x="76" y="199"/>
                    <a:pt x="76" y="199"/>
                  </a:cubicBezTo>
                  <a:cubicBezTo>
                    <a:pt x="76" y="199"/>
                    <a:pt x="77" y="200"/>
                    <a:pt x="78" y="200"/>
                  </a:cubicBezTo>
                  <a:cubicBezTo>
                    <a:pt x="78" y="200"/>
                    <a:pt x="78" y="201"/>
                    <a:pt x="78" y="201"/>
                  </a:cubicBezTo>
                  <a:cubicBezTo>
                    <a:pt x="77" y="200"/>
                    <a:pt x="76" y="199"/>
                    <a:pt x="75" y="199"/>
                  </a:cubicBezTo>
                  <a:close/>
                  <a:moveTo>
                    <a:pt x="78" y="208"/>
                  </a:moveTo>
                  <a:cubicBezTo>
                    <a:pt x="78" y="208"/>
                    <a:pt x="79" y="208"/>
                    <a:pt x="79" y="208"/>
                  </a:cubicBezTo>
                  <a:cubicBezTo>
                    <a:pt x="79" y="208"/>
                    <a:pt x="78" y="209"/>
                    <a:pt x="78" y="209"/>
                  </a:cubicBezTo>
                  <a:cubicBezTo>
                    <a:pt x="78" y="209"/>
                    <a:pt x="78" y="208"/>
                    <a:pt x="77" y="208"/>
                  </a:cubicBezTo>
                  <a:cubicBezTo>
                    <a:pt x="78" y="208"/>
                    <a:pt x="78" y="208"/>
                    <a:pt x="78" y="208"/>
                  </a:cubicBezTo>
                  <a:close/>
                  <a:moveTo>
                    <a:pt x="78" y="206"/>
                  </a:moveTo>
                  <a:cubicBezTo>
                    <a:pt x="78" y="206"/>
                    <a:pt x="78" y="206"/>
                    <a:pt x="78" y="205"/>
                  </a:cubicBezTo>
                  <a:cubicBezTo>
                    <a:pt x="78" y="205"/>
                    <a:pt x="78" y="205"/>
                    <a:pt x="79" y="204"/>
                  </a:cubicBezTo>
                  <a:cubicBezTo>
                    <a:pt x="79" y="204"/>
                    <a:pt x="79" y="204"/>
                    <a:pt x="79" y="204"/>
                  </a:cubicBezTo>
                  <a:cubicBezTo>
                    <a:pt x="79" y="205"/>
                    <a:pt x="79" y="205"/>
                    <a:pt x="79" y="205"/>
                  </a:cubicBezTo>
                  <a:cubicBezTo>
                    <a:pt x="79" y="205"/>
                    <a:pt x="78" y="205"/>
                    <a:pt x="78" y="206"/>
                  </a:cubicBezTo>
                  <a:close/>
                  <a:moveTo>
                    <a:pt x="79" y="197"/>
                  </a:moveTo>
                  <a:cubicBezTo>
                    <a:pt x="79" y="196"/>
                    <a:pt x="80" y="196"/>
                    <a:pt x="80" y="196"/>
                  </a:cubicBezTo>
                  <a:cubicBezTo>
                    <a:pt x="81" y="196"/>
                    <a:pt x="81" y="196"/>
                    <a:pt x="81" y="196"/>
                  </a:cubicBezTo>
                  <a:cubicBezTo>
                    <a:pt x="81" y="197"/>
                    <a:pt x="80" y="197"/>
                    <a:pt x="80" y="197"/>
                  </a:cubicBezTo>
                  <a:lnTo>
                    <a:pt x="79" y="197"/>
                  </a:lnTo>
                  <a:close/>
                  <a:moveTo>
                    <a:pt x="80" y="206"/>
                  </a:moveTo>
                  <a:cubicBezTo>
                    <a:pt x="81" y="206"/>
                    <a:pt x="81" y="206"/>
                    <a:pt x="81" y="206"/>
                  </a:cubicBezTo>
                  <a:cubicBezTo>
                    <a:pt x="81" y="207"/>
                    <a:pt x="81" y="207"/>
                    <a:pt x="81" y="207"/>
                  </a:cubicBezTo>
                  <a:cubicBezTo>
                    <a:pt x="81" y="207"/>
                    <a:pt x="80" y="207"/>
                    <a:pt x="80" y="207"/>
                  </a:cubicBezTo>
                  <a:cubicBezTo>
                    <a:pt x="80" y="207"/>
                    <a:pt x="80" y="207"/>
                    <a:pt x="80" y="207"/>
                  </a:cubicBezTo>
                  <a:cubicBezTo>
                    <a:pt x="80" y="207"/>
                    <a:pt x="80" y="206"/>
                    <a:pt x="80" y="206"/>
                  </a:cubicBezTo>
                  <a:close/>
                  <a:moveTo>
                    <a:pt x="80" y="209"/>
                  </a:moveTo>
                  <a:cubicBezTo>
                    <a:pt x="82" y="210"/>
                    <a:pt x="83" y="211"/>
                    <a:pt x="85" y="212"/>
                  </a:cubicBezTo>
                  <a:cubicBezTo>
                    <a:pt x="85" y="212"/>
                    <a:pt x="84" y="212"/>
                    <a:pt x="84" y="212"/>
                  </a:cubicBezTo>
                  <a:cubicBezTo>
                    <a:pt x="83" y="211"/>
                    <a:pt x="81" y="210"/>
                    <a:pt x="80" y="210"/>
                  </a:cubicBezTo>
                  <a:cubicBezTo>
                    <a:pt x="80" y="209"/>
                    <a:pt x="80" y="209"/>
                    <a:pt x="80" y="209"/>
                  </a:cubicBezTo>
                  <a:close/>
                  <a:moveTo>
                    <a:pt x="82" y="208"/>
                  </a:moveTo>
                  <a:cubicBezTo>
                    <a:pt x="82" y="208"/>
                    <a:pt x="82" y="208"/>
                    <a:pt x="83" y="208"/>
                  </a:cubicBezTo>
                  <a:cubicBezTo>
                    <a:pt x="84" y="208"/>
                    <a:pt x="85" y="209"/>
                    <a:pt x="86" y="210"/>
                  </a:cubicBezTo>
                  <a:cubicBezTo>
                    <a:pt x="86" y="210"/>
                    <a:pt x="86" y="210"/>
                    <a:pt x="85" y="211"/>
                  </a:cubicBezTo>
                  <a:cubicBezTo>
                    <a:pt x="84" y="210"/>
                    <a:pt x="83" y="209"/>
                    <a:pt x="82" y="208"/>
                  </a:cubicBezTo>
                  <a:close/>
                  <a:moveTo>
                    <a:pt x="85" y="214"/>
                  </a:moveTo>
                  <a:cubicBezTo>
                    <a:pt x="88" y="216"/>
                    <a:pt x="91" y="217"/>
                    <a:pt x="94" y="219"/>
                  </a:cubicBezTo>
                  <a:cubicBezTo>
                    <a:pt x="93" y="218"/>
                    <a:pt x="91" y="218"/>
                    <a:pt x="89" y="217"/>
                  </a:cubicBezTo>
                  <a:cubicBezTo>
                    <a:pt x="88" y="216"/>
                    <a:pt x="86" y="215"/>
                    <a:pt x="85" y="214"/>
                  </a:cubicBezTo>
                  <a:cubicBezTo>
                    <a:pt x="85" y="214"/>
                    <a:pt x="85" y="214"/>
                    <a:pt x="85" y="214"/>
                  </a:cubicBezTo>
                  <a:close/>
                  <a:moveTo>
                    <a:pt x="95" y="221"/>
                  </a:moveTo>
                  <a:cubicBezTo>
                    <a:pt x="95" y="221"/>
                    <a:pt x="95" y="221"/>
                    <a:pt x="95" y="221"/>
                  </a:cubicBezTo>
                  <a:cubicBezTo>
                    <a:pt x="95" y="221"/>
                    <a:pt x="94" y="221"/>
                    <a:pt x="94" y="221"/>
                  </a:cubicBezTo>
                  <a:cubicBezTo>
                    <a:pt x="94" y="221"/>
                    <a:pt x="93" y="220"/>
                    <a:pt x="93" y="220"/>
                  </a:cubicBezTo>
                  <a:cubicBezTo>
                    <a:pt x="94" y="220"/>
                    <a:pt x="94" y="220"/>
                    <a:pt x="95" y="221"/>
                  </a:cubicBezTo>
                  <a:close/>
                  <a:moveTo>
                    <a:pt x="93" y="216"/>
                  </a:moveTo>
                  <a:cubicBezTo>
                    <a:pt x="94" y="215"/>
                    <a:pt x="94" y="215"/>
                    <a:pt x="94" y="215"/>
                  </a:cubicBezTo>
                  <a:cubicBezTo>
                    <a:pt x="95" y="216"/>
                    <a:pt x="96" y="216"/>
                    <a:pt x="97" y="217"/>
                  </a:cubicBezTo>
                  <a:cubicBezTo>
                    <a:pt x="96" y="217"/>
                    <a:pt x="97" y="218"/>
                    <a:pt x="97" y="218"/>
                  </a:cubicBezTo>
                  <a:cubicBezTo>
                    <a:pt x="97" y="218"/>
                    <a:pt x="97" y="218"/>
                    <a:pt x="97" y="218"/>
                  </a:cubicBezTo>
                  <a:cubicBezTo>
                    <a:pt x="96" y="217"/>
                    <a:pt x="95" y="216"/>
                    <a:pt x="93" y="216"/>
                  </a:cubicBezTo>
                  <a:close/>
                  <a:moveTo>
                    <a:pt x="98" y="222"/>
                  </a:moveTo>
                  <a:cubicBezTo>
                    <a:pt x="99" y="222"/>
                    <a:pt x="99" y="222"/>
                    <a:pt x="100" y="222"/>
                  </a:cubicBezTo>
                  <a:cubicBezTo>
                    <a:pt x="100" y="222"/>
                    <a:pt x="100" y="222"/>
                    <a:pt x="99" y="223"/>
                  </a:cubicBezTo>
                  <a:cubicBezTo>
                    <a:pt x="99" y="223"/>
                    <a:pt x="99" y="223"/>
                    <a:pt x="99" y="223"/>
                  </a:cubicBezTo>
                  <a:cubicBezTo>
                    <a:pt x="99" y="223"/>
                    <a:pt x="98" y="223"/>
                    <a:pt x="97" y="222"/>
                  </a:cubicBezTo>
                  <a:cubicBezTo>
                    <a:pt x="97" y="222"/>
                    <a:pt x="98" y="222"/>
                    <a:pt x="98" y="222"/>
                  </a:cubicBezTo>
                  <a:close/>
                  <a:moveTo>
                    <a:pt x="106" y="235"/>
                  </a:moveTo>
                  <a:cubicBezTo>
                    <a:pt x="106" y="236"/>
                    <a:pt x="106" y="236"/>
                    <a:pt x="107" y="236"/>
                  </a:cubicBezTo>
                  <a:cubicBezTo>
                    <a:pt x="108" y="236"/>
                    <a:pt x="109" y="237"/>
                    <a:pt x="110" y="237"/>
                  </a:cubicBezTo>
                  <a:cubicBezTo>
                    <a:pt x="111" y="238"/>
                    <a:pt x="111" y="238"/>
                    <a:pt x="111" y="238"/>
                  </a:cubicBezTo>
                  <a:cubicBezTo>
                    <a:pt x="109" y="238"/>
                    <a:pt x="107" y="237"/>
                    <a:pt x="106" y="235"/>
                  </a:cubicBezTo>
                  <a:close/>
                  <a:moveTo>
                    <a:pt x="110" y="234"/>
                  </a:moveTo>
                  <a:cubicBezTo>
                    <a:pt x="111" y="234"/>
                    <a:pt x="111" y="234"/>
                    <a:pt x="112" y="234"/>
                  </a:cubicBezTo>
                  <a:cubicBezTo>
                    <a:pt x="113" y="235"/>
                    <a:pt x="113" y="235"/>
                    <a:pt x="114" y="235"/>
                  </a:cubicBezTo>
                  <a:cubicBezTo>
                    <a:pt x="114" y="236"/>
                    <a:pt x="114" y="236"/>
                    <a:pt x="113" y="236"/>
                  </a:cubicBezTo>
                  <a:cubicBezTo>
                    <a:pt x="112" y="235"/>
                    <a:pt x="111" y="235"/>
                    <a:pt x="110" y="234"/>
                  </a:cubicBezTo>
                  <a:close/>
                  <a:moveTo>
                    <a:pt x="114" y="231"/>
                  </a:moveTo>
                  <a:cubicBezTo>
                    <a:pt x="113" y="231"/>
                    <a:pt x="113" y="230"/>
                    <a:pt x="113" y="230"/>
                  </a:cubicBezTo>
                  <a:cubicBezTo>
                    <a:pt x="113" y="230"/>
                    <a:pt x="114" y="230"/>
                    <a:pt x="114" y="230"/>
                  </a:cubicBezTo>
                  <a:cubicBezTo>
                    <a:pt x="115" y="231"/>
                    <a:pt x="115" y="231"/>
                    <a:pt x="116" y="231"/>
                  </a:cubicBezTo>
                  <a:cubicBezTo>
                    <a:pt x="115" y="232"/>
                    <a:pt x="115" y="232"/>
                    <a:pt x="115" y="232"/>
                  </a:cubicBezTo>
                  <a:cubicBezTo>
                    <a:pt x="115" y="231"/>
                    <a:pt x="114" y="231"/>
                    <a:pt x="114" y="231"/>
                  </a:cubicBezTo>
                  <a:close/>
                  <a:moveTo>
                    <a:pt x="113" y="227"/>
                  </a:moveTo>
                  <a:cubicBezTo>
                    <a:pt x="113" y="227"/>
                    <a:pt x="113" y="227"/>
                    <a:pt x="114" y="227"/>
                  </a:cubicBezTo>
                  <a:cubicBezTo>
                    <a:pt x="115" y="228"/>
                    <a:pt x="116" y="228"/>
                    <a:pt x="117" y="228"/>
                  </a:cubicBezTo>
                  <a:cubicBezTo>
                    <a:pt x="117" y="229"/>
                    <a:pt x="117" y="230"/>
                    <a:pt x="118" y="229"/>
                  </a:cubicBezTo>
                  <a:cubicBezTo>
                    <a:pt x="118" y="229"/>
                    <a:pt x="118" y="229"/>
                    <a:pt x="118" y="229"/>
                  </a:cubicBezTo>
                  <a:cubicBezTo>
                    <a:pt x="118" y="229"/>
                    <a:pt x="119" y="229"/>
                    <a:pt x="119" y="230"/>
                  </a:cubicBezTo>
                  <a:cubicBezTo>
                    <a:pt x="119" y="230"/>
                    <a:pt x="119" y="230"/>
                    <a:pt x="119" y="230"/>
                  </a:cubicBezTo>
                  <a:cubicBezTo>
                    <a:pt x="118" y="230"/>
                    <a:pt x="117" y="230"/>
                    <a:pt x="117" y="230"/>
                  </a:cubicBezTo>
                  <a:cubicBezTo>
                    <a:pt x="115" y="229"/>
                    <a:pt x="114" y="228"/>
                    <a:pt x="113" y="227"/>
                  </a:cubicBezTo>
                  <a:close/>
                  <a:moveTo>
                    <a:pt x="118" y="224"/>
                  </a:moveTo>
                  <a:cubicBezTo>
                    <a:pt x="119" y="224"/>
                    <a:pt x="120" y="223"/>
                    <a:pt x="121" y="222"/>
                  </a:cubicBezTo>
                  <a:cubicBezTo>
                    <a:pt x="121" y="222"/>
                    <a:pt x="121" y="222"/>
                    <a:pt x="121" y="222"/>
                  </a:cubicBezTo>
                  <a:cubicBezTo>
                    <a:pt x="121" y="223"/>
                    <a:pt x="120" y="224"/>
                    <a:pt x="119" y="225"/>
                  </a:cubicBezTo>
                  <a:cubicBezTo>
                    <a:pt x="119" y="225"/>
                    <a:pt x="118" y="225"/>
                    <a:pt x="118" y="224"/>
                  </a:cubicBezTo>
                  <a:close/>
                  <a:moveTo>
                    <a:pt x="121" y="232"/>
                  </a:moveTo>
                  <a:cubicBezTo>
                    <a:pt x="121" y="232"/>
                    <a:pt x="121" y="232"/>
                    <a:pt x="122" y="232"/>
                  </a:cubicBezTo>
                  <a:cubicBezTo>
                    <a:pt x="123" y="232"/>
                    <a:pt x="124" y="233"/>
                    <a:pt x="124" y="234"/>
                  </a:cubicBezTo>
                  <a:cubicBezTo>
                    <a:pt x="125" y="234"/>
                    <a:pt x="126" y="233"/>
                    <a:pt x="125" y="232"/>
                  </a:cubicBezTo>
                  <a:cubicBezTo>
                    <a:pt x="125" y="232"/>
                    <a:pt x="124" y="232"/>
                    <a:pt x="124" y="231"/>
                  </a:cubicBezTo>
                  <a:cubicBezTo>
                    <a:pt x="126" y="231"/>
                    <a:pt x="129" y="230"/>
                    <a:pt x="131" y="230"/>
                  </a:cubicBezTo>
                  <a:cubicBezTo>
                    <a:pt x="131" y="230"/>
                    <a:pt x="131" y="230"/>
                    <a:pt x="131" y="230"/>
                  </a:cubicBezTo>
                  <a:cubicBezTo>
                    <a:pt x="130" y="231"/>
                    <a:pt x="130" y="232"/>
                    <a:pt x="129" y="233"/>
                  </a:cubicBezTo>
                  <a:cubicBezTo>
                    <a:pt x="128" y="233"/>
                    <a:pt x="128" y="233"/>
                    <a:pt x="128" y="234"/>
                  </a:cubicBezTo>
                  <a:cubicBezTo>
                    <a:pt x="126" y="234"/>
                    <a:pt x="124" y="234"/>
                    <a:pt x="122" y="234"/>
                  </a:cubicBezTo>
                  <a:cubicBezTo>
                    <a:pt x="121" y="233"/>
                    <a:pt x="121" y="233"/>
                    <a:pt x="120" y="232"/>
                  </a:cubicBezTo>
                  <a:cubicBezTo>
                    <a:pt x="120" y="232"/>
                    <a:pt x="120" y="232"/>
                    <a:pt x="121" y="232"/>
                  </a:cubicBezTo>
                  <a:close/>
                  <a:moveTo>
                    <a:pt x="132" y="235"/>
                  </a:moveTo>
                  <a:cubicBezTo>
                    <a:pt x="130" y="235"/>
                    <a:pt x="128" y="236"/>
                    <a:pt x="126" y="236"/>
                  </a:cubicBezTo>
                  <a:cubicBezTo>
                    <a:pt x="125" y="236"/>
                    <a:pt x="124" y="235"/>
                    <a:pt x="123" y="235"/>
                  </a:cubicBezTo>
                  <a:cubicBezTo>
                    <a:pt x="126" y="235"/>
                    <a:pt x="129" y="235"/>
                    <a:pt x="132" y="235"/>
                  </a:cubicBezTo>
                  <a:close/>
                  <a:moveTo>
                    <a:pt x="137" y="235"/>
                  </a:moveTo>
                  <a:cubicBezTo>
                    <a:pt x="137" y="235"/>
                    <a:pt x="136" y="235"/>
                    <a:pt x="136" y="236"/>
                  </a:cubicBezTo>
                  <a:cubicBezTo>
                    <a:pt x="135" y="236"/>
                    <a:pt x="134" y="236"/>
                    <a:pt x="133" y="236"/>
                  </a:cubicBezTo>
                  <a:cubicBezTo>
                    <a:pt x="132" y="236"/>
                    <a:pt x="131" y="236"/>
                    <a:pt x="130" y="237"/>
                  </a:cubicBezTo>
                  <a:cubicBezTo>
                    <a:pt x="132" y="236"/>
                    <a:pt x="134" y="236"/>
                    <a:pt x="137" y="235"/>
                  </a:cubicBezTo>
                  <a:close/>
                  <a:moveTo>
                    <a:pt x="130" y="234"/>
                  </a:moveTo>
                  <a:cubicBezTo>
                    <a:pt x="132" y="233"/>
                    <a:pt x="134" y="232"/>
                    <a:pt x="135" y="231"/>
                  </a:cubicBezTo>
                  <a:cubicBezTo>
                    <a:pt x="135" y="231"/>
                    <a:pt x="136" y="232"/>
                    <a:pt x="137" y="232"/>
                  </a:cubicBezTo>
                  <a:cubicBezTo>
                    <a:pt x="138" y="231"/>
                    <a:pt x="139" y="231"/>
                    <a:pt x="140" y="230"/>
                  </a:cubicBezTo>
                  <a:cubicBezTo>
                    <a:pt x="139" y="231"/>
                    <a:pt x="139" y="232"/>
                    <a:pt x="138" y="233"/>
                  </a:cubicBezTo>
                  <a:cubicBezTo>
                    <a:pt x="135" y="233"/>
                    <a:pt x="133" y="234"/>
                    <a:pt x="130" y="234"/>
                  </a:cubicBezTo>
                  <a:close/>
                  <a:moveTo>
                    <a:pt x="139" y="226"/>
                  </a:moveTo>
                  <a:cubicBezTo>
                    <a:pt x="139" y="226"/>
                    <a:pt x="139" y="227"/>
                    <a:pt x="139" y="227"/>
                  </a:cubicBezTo>
                  <a:cubicBezTo>
                    <a:pt x="138" y="227"/>
                    <a:pt x="137" y="227"/>
                    <a:pt x="136" y="227"/>
                  </a:cubicBezTo>
                  <a:cubicBezTo>
                    <a:pt x="137" y="227"/>
                    <a:pt x="137" y="227"/>
                    <a:pt x="137" y="227"/>
                  </a:cubicBezTo>
                  <a:cubicBezTo>
                    <a:pt x="139" y="226"/>
                    <a:pt x="140" y="225"/>
                    <a:pt x="142" y="224"/>
                  </a:cubicBezTo>
                  <a:cubicBezTo>
                    <a:pt x="141" y="225"/>
                    <a:pt x="140" y="225"/>
                    <a:pt x="139" y="226"/>
                  </a:cubicBezTo>
                  <a:close/>
                  <a:moveTo>
                    <a:pt x="143" y="229"/>
                  </a:moveTo>
                  <a:cubicBezTo>
                    <a:pt x="145" y="229"/>
                    <a:pt x="146" y="229"/>
                    <a:pt x="147" y="229"/>
                  </a:cubicBezTo>
                  <a:cubicBezTo>
                    <a:pt x="148" y="229"/>
                    <a:pt x="149" y="229"/>
                    <a:pt x="149" y="229"/>
                  </a:cubicBezTo>
                  <a:cubicBezTo>
                    <a:pt x="149" y="229"/>
                    <a:pt x="148" y="230"/>
                    <a:pt x="148" y="230"/>
                  </a:cubicBezTo>
                  <a:cubicBezTo>
                    <a:pt x="147" y="231"/>
                    <a:pt x="145" y="232"/>
                    <a:pt x="144" y="232"/>
                  </a:cubicBezTo>
                  <a:cubicBezTo>
                    <a:pt x="143" y="233"/>
                    <a:pt x="141" y="233"/>
                    <a:pt x="140" y="233"/>
                  </a:cubicBezTo>
                  <a:cubicBezTo>
                    <a:pt x="141" y="232"/>
                    <a:pt x="142" y="230"/>
                    <a:pt x="143" y="229"/>
                  </a:cubicBezTo>
                  <a:close/>
                  <a:moveTo>
                    <a:pt x="145" y="236"/>
                  </a:moveTo>
                  <a:cubicBezTo>
                    <a:pt x="149" y="235"/>
                    <a:pt x="153" y="234"/>
                    <a:pt x="158" y="234"/>
                  </a:cubicBezTo>
                  <a:cubicBezTo>
                    <a:pt x="157" y="234"/>
                    <a:pt x="157" y="234"/>
                    <a:pt x="157" y="235"/>
                  </a:cubicBezTo>
                  <a:cubicBezTo>
                    <a:pt x="152" y="235"/>
                    <a:pt x="148" y="236"/>
                    <a:pt x="144" y="236"/>
                  </a:cubicBezTo>
                  <a:cubicBezTo>
                    <a:pt x="144" y="236"/>
                    <a:pt x="145" y="236"/>
                    <a:pt x="145" y="236"/>
                  </a:cubicBezTo>
                  <a:close/>
                  <a:moveTo>
                    <a:pt x="157" y="231"/>
                  </a:moveTo>
                  <a:cubicBezTo>
                    <a:pt x="158" y="231"/>
                    <a:pt x="160" y="230"/>
                    <a:pt x="161" y="229"/>
                  </a:cubicBezTo>
                  <a:cubicBezTo>
                    <a:pt x="160" y="230"/>
                    <a:pt x="160" y="230"/>
                    <a:pt x="159" y="231"/>
                  </a:cubicBezTo>
                  <a:cubicBezTo>
                    <a:pt x="159" y="231"/>
                    <a:pt x="158" y="231"/>
                    <a:pt x="157" y="231"/>
                  </a:cubicBezTo>
                  <a:close/>
                  <a:moveTo>
                    <a:pt x="159" y="229"/>
                  </a:moveTo>
                  <a:cubicBezTo>
                    <a:pt x="161" y="227"/>
                    <a:pt x="164" y="225"/>
                    <a:pt x="166" y="223"/>
                  </a:cubicBezTo>
                  <a:cubicBezTo>
                    <a:pt x="166" y="224"/>
                    <a:pt x="165" y="225"/>
                    <a:pt x="164" y="226"/>
                  </a:cubicBezTo>
                  <a:cubicBezTo>
                    <a:pt x="162" y="227"/>
                    <a:pt x="161" y="228"/>
                    <a:pt x="159" y="229"/>
                  </a:cubicBezTo>
                  <a:close/>
                  <a:moveTo>
                    <a:pt x="165" y="227"/>
                  </a:moveTo>
                  <a:cubicBezTo>
                    <a:pt x="174" y="222"/>
                    <a:pt x="182" y="215"/>
                    <a:pt x="190" y="208"/>
                  </a:cubicBezTo>
                  <a:cubicBezTo>
                    <a:pt x="190" y="209"/>
                    <a:pt x="189" y="210"/>
                    <a:pt x="189" y="210"/>
                  </a:cubicBezTo>
                  <a:cubicBezTo>
                    <a:pt x="189" y="210"/>
                    <a:pt x="189" y="210"/>
                    <a:pt x="189" y="210"/>
                  </a:cubicBezTo>
                  <a:cubicBezTo>
                    <a:pt x="180" y="217"/>
                    <a:pt x="172" y="224"/>
                    <a:pt x="163" y="231"/>
                  </a:cubicBezTo>
                  <a:cubicBezTo>
                    <a:pt x="163" y="231"/>
                    <a:pt x="162" y="231"/>
                    <a:pt x="162" y="231"/>
                  </a:cubicBezTo>
                  <a:cubicBezTo>
                    <a:pt x="163" y="229"/>
                    <a:pt x="164" y="228"/>
                    <a:pt x="165" y="227"/>
                  </a:cubicBezTo>
                  <a:close/>
                  <a:moveTo>
                    <a:pt x="177" y="222"/>
                  </a:moveTo>
                  <a:cubicBezTo>
                    <a:pt x="175" y="224"/>
                    <a:pt x="172" y="226"/>
                    <a:pt x="170" y="229"/>
                  </a:cubicBezTo>
                  <a:cubicBezTo>
                    <a:pt x="169" y="229"/>
                    <a:pt x="168" y="230"/>
                    <a:pt x="168" y="230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70" y="227"/>
                    <a:pt x="174" y="224"/>
                    <a:pt x="177" y="222"/>
                  </a:cubicBezTo>
                  <a:close/>
                  <a:moveTo>
                    <a:pt x="185" y="218"/>
                  </a:moveTo>
                  <a:cubicBezTo>
                    <a:pt x="184" y="218"/>
                    <a:pt x="183" y="219"/>
                    <a:pt x="183" y="220"/>
                  </a:cubicBezTo>
                  <a:cubicBezTo>
                    <a:pt x="181" y="221"/>
                    <a:pt x="179" y="223"/>
                    <a:pt x="177" y="225"/>
                  </a:cubicBezTo>
                  <a:cubicBezTo>
                    <a:pt x="176" y="225"/>
                    <a:pt x="176" y="226"/>
                    <a:pt x="175" y="226"/>
                  </a:cubicBezTo>
                  <a:cubicBezTo>
                    <a:pt x="178" y="223"/>
                    <a:pt x="181" y="220"/>
                    <a:pt x="185" y="218"/>
                  </a:cubicBezTo>
                  <a:close/>
                  <a:moveTo>
                    <a:pt x="184" y="216"/>
                  </a:moveTo>
                  <a:cubicBezTo>
                    <a:pt x="186" y="215"/>
                    <a:pt x="188" y="213"/>
                    <a:pt x="190" y="212"/>
                  </a:cubicBezTo>
                  <a:cubicBezTo>
                    <a:pt x="190" y="212"/>
                    <a:pt x="190" y="212"/>
                    <a:pt x="190" y="212"/>
                  </a:cubicBezTo>
                  <a:cubicBezTo>
                    <a:pt x="191" y="211"/>
                    <a:pt x="191" y="211"/>
                    <a:pt x="192" y="210"/>
                  </a:cubicBezTo>
                  <a:cubicBezTo>
                    <a:pt x="192" y="211"/>
                    <a:pt x="192" y="211"/>
                    <a:pt x="191" y="211"/>
                  </a:cubicBezTo>
                  <a:cubicBezTo>
                    <a:pt x="189" y="213"/>
                    <a:pt x="186" y="215"/>
                    <a:pt x="184" y="216"/>
                  </a:cubicBezTo>
                  <a:close/>
                  <a:moveTo>
                    <a:pt x="192" y="212"/>
                  </a:moveTo>
                  <a:cubicBezTo>
                    <a:pt x="193" y="212"/>
                    <a:pt x="193" y="212"/>
                    <a:pt x="194" y="212"/>
                  </a:cubicBezTo>
                  <a:cubicBezTo>
                    <a:pt x="193" y="212"/>
                    <a:pt x="193" y="213"/>
                    <a:pt x="192" y="214"/>
                  </a:cubicBezTo>
                  <a:cubicBezTo>
                    <a:pt x="191" y="215"/>
                    <a:pt x="189" y="217"/>
                    <a:pt x="187" y="218"/>
                  </a:cubicBezTo>
                  <a:cubicBezTo>
                    <a:pt x="189" y="216"/>
                    <a:pt x="191" y="214"/>
                    <a:pt x="192" y="212"/>
                  </a:cubicBezTo>
                  <a:close/>
                  <a:moveTo>
                    <a:pt x="193" y="207"/>
                  </a:moveTo>
                  <a:cubicBezTo>
                    <a:pt x="194" y="206"/>
                    <a:pt x="194" y="205"/>
                    <a:pt x="195" y="204"/>
                  </a:cubicBezTo>
                  <a:cubicBezTo>
                    <a:pt x="197" y="202"/>
                    <a:pt x="199" y="201"/>
                    <a:pt x="201" y="199"/>
                  </a:cubicBezTo>
                  <a:cubicBezTo>
                    <a:pt x="202" y="198"/>
                    <a:pt x="202" y="198"/>
                    <a:pt x="203" y="197"/>
                  </a:cubicBezTo>
                  <a:cubicBezTo>
                    <a:pt x="203" y="198"/>
                    <a:pt x="202" y="199"/>
                    <a:pt x="201" y="200"/>
                  </a:cubicBezTo>
                  <a:cubicBezTo>
                    <a:pt x="198" y="203"/>
                    <a:pt x="196" y="205"/>
                    <a:pt x="193" y="207"/>
                  </a:cubicBezTo>
                  <a:close/>
                  <a:moveTo>
                    <a:pt x="206" y="192"/>
                  </a:moveTo>
                  <a:cubicBezTo>
                    <a:pt x="204" y="194"/>
                    <a:pt x="202" y="196"/>
                    <a:pt x="199" y="197"/>
                  </a:cubicBezTo>
                  <a:cubicBezTo>
                    <a:pt x="201" y="195"/>
                    <a:pt x="202" y="193"/>
                    <a:pt x="204" y="191"/>
                  </a:cubicBezTo>
                  <a:cubicBezTo>
                    <a:pt x="210" y="184"/>
                    <a:pt x="216" y="177"/>
                    <a:pt x="223" y="171"/>
                  </a:cubicBezTo>
                  <a:cubicBezTo>
                    <a:pt x="223" y="171"/>
                    <a:pt x="223" y="171"/>
                    <a:pt x="223" y="171"/>
                  </a:cubicBezTo>
                  <a:cubicBezTo>
                    <a:pt x="220" y="174"/>
                    <a:pt x="218" y="177"/>
                    <a:pt x="216" y="179"/>
                  </a:cubicBezTo>
                  <a:cubicBezTo>
                    <a:pt x="213" y="183"/>
                    <a:pt x="209" y="188"/>
                    <a:pt x="206" y="192"/>
                  </a:cubicBezTo>
                  <a:close/>
                  <a:moveTo>
                    <a:pt x="220" y="144"/>
                  </a:moveTo>
                  <a:cubicBezTo>
                    <a:pt x="220" y="146"/>
                    <a:pt x="219" y="148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1" y="144"/>
                    <a:pt x="222" y="137"/>
                    <a:pt x="224" y="131"/>
                  </a:cubicBezTo>
                  <a:cubicBezTo>
                    <a:pt x="223" y="133"/>
                    <a:pt x="223" y="134"/>
                    <a:pt x="223" y="136"/>
                  </a:cubicBezTo>
                  <a:cubicBezTo>
                    <a:pt x="222" y="139"/>
                    <a:pt x="221" y="142"/>
                    <a:pt x="220" y="144"/>
                  </a:cubicBezTo>
                  <a:close/>
                  <a:moveTo>
                    <a:pt x="223" y="102"/>
                  </a:moveTo>
                  <a:cubicBezTo>
                    <a:pt x="223" y="102"/>
                    <a:pt x="223" y="101"/>
                    <a:pt x="223" y="101"/>
                  </a:cubicBezTo>
                  <a:cubicBezTo>
                    <a:pt x="224" y="101"/>
                    <a:pt x="224" y="100"/>
                    <a:pt x="225" y="100"/>
                  </a:cubicBezTo>
                  <a:cubicBezTo>
                    <a:pt x="225" y="100"/>
                    <a:pt x="225" y="101"/>
                    <a:pt x="225" y="101"/>
                  </a:cubicBezTo>
                  <a:cubicBezTo>
                    <a:pt x="225" y="101"/>
                    <a:pt x="224" y="102"/>
                    <a:pt x="223" y="102"/>
                  </a:cubicBezTo>
                  <a:close/>
                  <a:moveTo>
                    <a:pt x="226" y="103"/>
                  </a:moveTo>
                  <a:cubicBezTo>
                    <a:pt x="226" y="103"/>
                    <a:pt x="227" y="104"/>
                    <a:pt x="227" y="104"/>
                  </a:cubicBezTo>
                  <a:cubicBezTo>
                    <a:pt x="227" y="104"/>
                    <a:pt x="227" y="104"/>
                    <a:pt x="227" y="104"/>
                  </a:cubicBezTo>
                  <a:cubicBezTo>
                    <a:pt x="226" y="105"/>
                    <a:pt x="225" y="105"/>
                    <a:pt x="224" y="105"/>
                  </a:cubicBezTo>
                  <a:cubicBezTo>
                    <a:pt x="224" y="105"/>
                    <a:pt x="224" y="105"/>
                    <a:pt x="224" y="104"/>
                  </a:cubicBezTo>
                  <a:cubicBezTo>
                    <a:pt x="224" y="104"/>
                    <a:pt x="225" y="103"/>
                    <a:pt x="226" y="103"/>
                  </a:cubicBezTo>
                  <a:close/>
                  <a:moveTo>
                    <a:pt x="226" y="151"/>
                  </a:moveTo>
                  <a:cubicBezTo>
                    <a:pt x="226" y="151"/>
                    <a:pt x="225" y="152"/>
                    <a:pt x="225" y="152"/>
                  </a:cubicBezTo>
                  <a:cubicBezTo>
                    <a:pt x="225" y="152"/>
                    <a:pt x="225" y="153"/>
                    <a:pt x="225" y="153"/>
                  </a:cubicBezTo>
                  <a:cubicBezTo>
                    <a:pt x="225" y="152"/>
                    <a:pt x="225" y="151"/>
                    <a:pt x="226" y="151"/>
                  </a:cubicBezTo>
                  <a:close/>
                  <a:moveTo>
                    <a:pt x="224" y="151"/>
                  </a:moveTo>
                  <a:cubicBezTo>
                    <a:pt x="224" y="146"/>
                    <a:pt x="225" y="140"/>
                    <a:pt x="225" y="135"/>
                  </a:cubicBezTo>
                  <a:cubicBezTo>
                    <a:pt x="225" y="135"/>
                    <a:pt x="225" y="135"/>
                    <a:pt x="226" y="135"/>
                  </a:cubicBezTo>
                  <a:cubicBezTo>
                    <a:pt x="226" y="138"/>
                    <a:pt x="226" y="142"/>
                    <a:pt x="226" y="145"/>
                  </a:cubicBezTo>
                  <a:cubicBezTo>
                    <a:pt x="225" y="147"/>
                    <a:pt x="225" y="149"/>
                    <a:pt x="224" y="151"/>
                  </a:cubicBezTo>
                  <a:close/>
                  <a:moveTo>
                    <a:pt x="226" y="158"/>
                  </a:moveTo>
                  <a:cubicBezTo>
                    <a:pt x="226" y="157"/>
                    <a:pt x="227" y="157"/>
                    <a:pt x="227" y="156"/>
                  </a:cubicBezTo>
                  <a:cubicBezTo>
                    <a:pt x="227" y="157"/>
                    <a:pt x="227" y="157"/>
                    <a:pt x="227" y="158"/>
                  </a:cubicBezTo>
                  <a:cubicBezTo>
                    <a:pt x="226" y="159"/>
                    <a:pt x="226" y="159"/>
                    <a:pt x="225" y="160"/>
                  </a:cubicBezTo>
                  <a:cubicBezTo>
                    <a:pt x="226" y="159"/>
                    <a:pt x="226" y="159"/>
                    <a:pt x="226" y="158"/>
                  </a:cubicBezTo>
                  <a:close/>
                  <a:moveTo>
                    <a:pt x="226" y="123"/>
                  </a:moveTo>
                  <a:cubicBezTo>
                    <a:pt x="226" y="122"/>
                    <a:pt x="226" y="121"/>
                    <a:pt x="226" y="119"/>
                  </a:cubicBezTo>
                  <a:cubicBezTo>
                    <a:pt x="226" y="119"/>
                    <a:pt x="226" y="119"/>
                    <a:pt x="226" y="119"/>
                  </a:cubicBezTo>
                  <a:cubicBezTo>
                    <a:pt x="227" y="124"/>
                    <a:pt x="227" y="129"/>
                    <a:pt x="227" y="135"/>
                  </a:cubicBezTo>
                  <a:cubicBezTo>
                    <a:pt x="227" y="131"/>
                    <a:pt x="226" y="127"/>
                    <a:pt x="226" y="123"/>
                  </a:cubicBezTo>
                  <a:close/>
                  <a:moveTo>
                    <a:pt x="224" y="164"/>
                  </a:moveTo>
                  <a:cubicBezTo>
                    <a:pt x="225" y="163"/>
                    <a:pt x="226" y="162"/>
                    <a:pt x="227" y="161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6" y="163"/>
                    <a:pt x="225" y="164"/>
                    <a:pt x="224" y="165"/>
                  </a:cubicBezTo>
                  <a:cubicBezTo>
                    <a:pt x="224" y="164"/>
                    <a:pt x="224" y="164"/>
                    <a:pt x="224" y="164"/>
                  </a:cubicBezTo>
                  <a:close/>
                  <a:moveTo>
                    <a:pt x="227" y="169"/>
                  </a:moveTo>
                  <a:cubicBezTo>
                    <a:pt x="227" y="168"/>
                    <a:pt x="228" y="167"/>
                    <a:pt x="228" y="167"/>
                  </a:cubicBezTo>
                  <a:cubicBezTo>
                    <a:pt x="227" y="168"/>
                    <a:pt x="226" y="170"/>
                    <a:pt x="225" y="171"/>
                  </a:cubicBezTo>
                  <a:cubicBezTo>
                    <a:pt x="225" y="171"/>
                    <a:pt x="225" y="171"/>
                    <a:pt x="225" y="171"/>
                  </a:cubicBezTo>
                  <a:cubicBezTo>
                    <a:pt x="226" y="171"/>
                    <a:pt x="226" y="170"/>
                    <a:pt x="227" y="169"/>
                  </a:cubicBezTo>
                  <a:close/>
                  <a:moveTo>
                    <a:pt x="228" y="123"/>
                  </a:moveTo>
                  <a:cubicBezTo>
                    <a:pt x="228" y="121"/>
                    <a:pt x="228" y="119"/>
                    <a:pt x="228" y="117"/>
                  </a:cubicBezTo>
                  <a:cubicBezTo>
                    <a:pt x="228" y="116"/>
                    <a:pt x="228" y="116"/>
                    <a:pt x="229" y="115"/>
                  </a:cubicBezTo>
                  <a:cubicBezTo>
                    <a:pt x="228" y="118"/>
                    <a:pt x="228" y="121"/>
                    <a:pt x="228" y="123"/>
                  </a:cubicBezTo>
                  <a:close/>
                  <a:moveTo>
                    <a:pt x="227" y="112"/>
                  </a:moveTo>
                  <a:cubicBezTo>
                    <a:pt x="227" y="111"/>
                    <a:pt x="227" y="111"/>
                    <a:pt x="226" y="110"/>
                  </a:cubicBezTo>
                  <a:cubicBezTo>
                    <a:pt x="227" y="110"/>
                    <a:pt x="228" y="109"/>
                    <a:pt x="229" y="108"/>
                  </a:cubicBezTo>
                  <a:cubicBezTo>
                    <a:pt x="229" y="109"/>
                    <a:pt x="229" y="109"/>
                    <a:pt x="229" y="109"/>
                  </a:cubicBezTo>
                  <a:cubicBezTo>
                    <a:pt x="228" y="110"/>
                    <a:pt x="227" y="111"/>
                    <a:pt x="227" y="112"/>
                  </a:cubicBezTo>
                  <a:close/>
                  <a:moveTo>
                    <a:pt x="232" y="108"/>
                  </a:moveTo>
                  <a:cubicBezTo>
                    <a:pt x="232" y="108"/>
                    <a:pt x="232" y="107"/>
                    <a:pt x="232" y="107"/>
                  </a:cubicBezTo>
                  <a:cubicBezTo>
                    <a:pt x="232" y="106"/>
                    <a:pt x="232" y="106"/>
                    <a:pt x="233" y="105"/>
                  </a:cubicBezTo>
                  <a:cubicBezTo>
                    <a:pt x="233" y="108"/>
                    <a:pt x="234" y="111"/>
                    <a:pt x="235" y="114"/>
                  </a:cubicBezTo>
                  <a:cubicBezTo>
                    <a:pt x="235" y="114"/>
                    <a:pt x="235" y="114"/>
                    <a:pt x="235" y="115"/>
                  </a:cubicBezTo>
                  <a:cubicBezTo>
                    <a:pt x="234" y="112"/>
                    <a:pt x="233" y="110"/>
                    <a:pt x="232" y="108"/>
                  </a:cubicBezTo>
                  <a:close/>
                  <a:moveTo>
                    <a:pt x="234" y="103"/>
                  </a:moveTo>
                  <a:cubicBezTo>
                    <a:pt x="234" y="103"/>
                    <a:pt x="234" y="103"/>
                    <a:pt x="233" y="103"/>
                  </a:cubicBezTo>
                  <a:cubicBezTo>
                    <a:pt x="232" y="97"/>
                    <a:pt x="230" y="92"/>
                    <a:pt x="229" y="87"/>
                  </a:cubicBezTo>
                  <a:cubicBezTo>
                    <a:pt x="230" y="89"/>
                    <a:pt x="231" y="90"/>
                    <a:pt x="231" y="92"/>
                  </a:cubicBezTo>
                  <a:cubicBezTo>
                    <a:pt x="233" y="97"/>
                    <a:pt x="234" y="102"/>
                    <a:pt x="235" y="107"/>
                  </a:cubicBezTo>
                  <a:cubicBezTo>
                    <a:pt x="235" y="106"/>
                    <a:pt x="234" y="105"/>
                    <a:pt x="234" y="103"/>
                  </a:cubicBezTo>
                  <a:close/>
                  <a:moveTo>
                    <a:pt x="229" y="69"/>
                  </a:moveTo>
                  <a:cubicBezTo>
                    <a:pt x="230" y="69"/>
                    <a:pt x="230" y="69"/>
                    <a:pt x="230" y="70"/>
                  </a:cubicBezTo>
                  <a:cubicBezTo>
                    <a:pt x="231" y="71"/>
                    <a:pt x="231" y="72"/>
                    <a:pt x="232" y="72"/>
                  </a:cubicBezTo>
                  <a:cubicBezTo>
                    <a:pt x="231" y="72"/>
                    <a:pt x="231" y="72"/>
                    <a:pt x="231" y="72"/>
                  </a:cubicBezTo>
                  <a:cubicBezTo>
                    <a:pt x="231" y="72"/>
                    <a:pt x="231" y="72"/>
                    <a:pt x="231" y="71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30" y="70"/>
                    <a:pt x="229" y="69"/>
                    <a:pt x="229" y="69"/>
                  </a:cubicBezTo>
                  <a:close/>
                  <a:moveTo>
                    <a:pt x="233" y="86"/>
                  </a:moveTo>
                  <a:cubicBezTo>
                    <a:pt x="233" y="86"/>
                    <a:pt x="233" y="86"/>
                    <a:pt x="233" y="86"/>
                  </a:cubicBezTo>
                  <a:cubicBezTo>
                    <a:pt x="233" y="87"/>
                    <a:pt x="234" y="88"/>
                    <a:pt x="234" y="88"/>
                  </a:cubicBezTo>
                  <a:cubicBezTo>
                    <a:pt x="234" y="88"/>
                    <a:pt x="233" y="87"/>
                    <a:pt x="233" y="86"/>
                  </a:cubicBezTo>
                  <a:close/>
                  <a:moveTo>
                    <a:pt x="232" y="69"/>
                  </a:moveTo>
                  <a:cubicBezTo>
                    <a:pt x="231" y="68"/>
                    <a:pt x="231" y="68"/>
                    <a:pt x="231" y="67"/>
                  </a:cubicBezTo>
                  <a:cubicBezTo>
                    <a:pt x="232" y="69"/>
                    <a:pt x="233" y="70"/>
                    <a:pt x="235" y="71"/>
                  </a:cubicBezTo>
                  <a:cubicBezTo>
                    <a:pt x="235" y="72"/>
                    <a:pt x="235" y="73"/>
                    <a:pt x="236" y="74"/>
                  </a:cubicBezTo>
                  <a:cubicBezTo>
                    <a:pt x="236" y="74"/>
                    <a:pt x="236" y="74"/>
                    <a:pt x="237" y="74"/>
                  </a:cubicBezTo>
                  <a:cubicBezTo>
                    <a:pt x="237" y="75"/>
                    <a:pt x="237" y="75"/>
                    <a:pt x="237" y="76"/>
                  </a:cubicBezTo>
                  <a:cubicBezTo>
                    <a:pt x="235" y="73"/>
                    <a:pt x="234" y="71"/>
                    <a:pt x="232" y="69"/>
                  </a:cubicBezTo>
                  <a:close/>
                  <a:moveTo>
                    <a:pt x="226" y="55"/>
                  </a:moveTo>
                  <a:cubicBezTo>
                    <a:pt x="225" y="54"/>
                    <a:pt x="225" y="53"/>
                    <a:pt x="224" y="52"/>
                  </a:cubicBezTo>
                  <a:cubicBezTo>
                    <a:pt x="224" y="51"/>
                    <a:pt x="223" y="50"/>
                    <a:pt x="223" y="50"/>
                  </a:cubicBezTo>
                  <a:cubicBezTo>
                    <a:pt x="224" y="51"/>
                    <a:pt x="225" y="52"/>
                    <a:pt x="226" y="53"/>
                  </a:cubicBezTo>
                  <a:cubicBezTo>
                    <a:pt x="226" y="53"/>
                    <a:pt x="226" y="54"/>
                    <a:pt x="226" y="55"/>
                  </a:cubicBezTo>
                  <a:close/>
                  <a:moveTo>
                    <a:pt x="223" y="54"/>
                  </a:moveTo>
                  <a:cubicBezTo>
                    <a:pt x="225" y="56"/>
                    <a:pt x="226" y="59"/>
                    <a:pt x="228" y="62"/>
                  </a:cubicBezTo>
                  <a:cubicBezTo>
                    <a:pt x="226" y="60"/>
                    <a:pt x="224" y="58"/>
                    <a:pt x="223" y="56"/>
                  </a:cubicBezTo>
                  <a:cubicBezTo>
                    <a:pt x="223" y="56"/>
                    <a:pt x="224" y="56"/>
                    <a:pt x="223" y="56"/>
                  </a:cubicBezTo>
                  <a:cubicBezTo>
                    <a:pt x="223" y="55"/>
                    <a:pt x="223" y="54"/>
                    <a:pt x="223" y="54"/>
                  </a:cubicBezTo>
                  <a:close/>
                  <a:moveTo>
                    <a:pt x="228" y="65"/>
                  </a:moveTo>
                  <a:cubicBezTo>
                    <a:pt x="227" y="66"/>
                    <a:pt x="227" y="66"/>
                    <a:pt x="227" y="66"/>
                  </a:cubicBezTo>
                  <a:cubicBezTo>
                    <a:pt x="227" y="68"/>
                    <a:pt x="228" y="70"/>
                    <a:pt x="228" y="71"/>
                  </a:cubicBezTo>
                  <a:cubicBezTo>
                    <a:pt x="228" y="71"/>
                    <a:pt x="228" y="72"/>
                    <a:pt x="228" y="72"/>
                  </a:cubicBezTo>
                  <a:cubicBezTo>
                    <a:pt x="227" y="70"/>
                    <a:pt x="226" y="68"/>
                    <a:pt x="225" y="66"/>
                  </a:cubicBezTo>
                  <a:cubicBezTo>
                    <a:pt x="225" y="65"/>
                    <a:pt x="224" y="65"/>
                    <a:pt x="224" y="65"/>
                  </a:cubicBezTo>
                  <a:cubicBezTo>
                    <a:pt x="223" y="64"/>
                    <a:pt x="222" y="62"/>
                    <a:pt x="222" y="61"/>
                  </a:cubicBezTo>
                  <a:cubicBezTo>
                    <a:pt x="222" y="61"/>
                    <a:pt x="223" y="60"/>
                    <a:pt x="222" y="60"/>
                  </a:cubicBezTo>
                  <a:cubicBezTo>
                    <a:pt x="221" y="58"/>
                    <a:pt x="220" y="57"/>
                    <a:pt x="218" y="55"/>
                  </a:cubicBezTo>
                  <a:cubicBezTo>
                    <a:pt x="218" y="55"/>
                    <a:pt x="218" y="54"/>
                    <a:pt x="217" y="53"/>
                  </a:cubicBezTo>
                  <a:cubicBezTo>
                    <a:pt x="221" y="57"/>
                    <a:pt x="225" y="61"/>
                    <a:pt x="228" y="65"/>
                  </a:cubicBezTo>
                  <a:close/>
                  <a:moveTo>
                    <a:pt x="214" y="48"/>
                  </a:moveTo>
                  <a:cubicBezTo>
                    <a:pt x="213" y="47"/>
                    <a:pt x="212" y="45"/>
                    <a:pt x="211" y="44"/>
                  </a:cubicBezTo>
                  <a:cubicBezTo>
                    <a:pt x="214" y="46"/>
                    <a:pt x="216" y="47"/>
                    <a:pt x="218" y="49"/>
                  </a:cubicBezTo>
                  <a:cubicBezTo>
                    <a:pt x="219" y="51"/>
                    <a:pt x="220" y="53"/>
                    <a:pt x="221" y="54"/>
                  </a:cubicBezTo>
                  <a:cubicBezTo>
                    <a:pt x="219" y="52"/>
                    <a:pt x="216" y="50"/>
                    <a:pt x="214" y="48"/>
                  </a:cubicBezTo>
                  <a:close/>
                  <a:moveTo>
                    <a:pt x="211" y="42"/>
                  </a:moveTo>
                  <a:cubicBezTo>
                    <a:pt x="211" y="41"/>
                    <a:pt x="211" y="41"/>
                    <a:pt x="210" y="41"/>
                  </a:cubicBezTo>
                  <a:cubicBezTo>
                    <a:pt x="210" y="41"/>
                    <a:pt x="210" y="41"/>
                    <a:pt x="210" y="41"/>
                  </a:cubicBezTo>
                  <a:cubicBezTo>
                    <a:pt x="212" y="42"/>
                    <a:pt x="214" y="43"/>
                    <a:pt x="215" y="45"/>
                  </a:cubicBezTo>
                  <a:cubicBezTo>
                    <a:pt x="214" y="44"/>
                    <a:pt x="212" y="43"/>
                    <a:pt x="211" y="42"/>
                  </a:cubicBezTo>
                  <a:close/>
                  <a:moveTo>
                    <a:pt x="210" y="47"/>
                  </a:moveTo>
                  <a:cubicBezTo>
                    <a:pt x="211" y="48"/>
                    <a:pt x="211" y="48"/>
                    <a:pt x="211" y="49"/>
                  </a:cubicBezTo>
                  <a:cubicBezTo>
                    <a:pt x="210" y="47"/>
                    <a:pt x="208" y="45"/>
                    <a:pt x="206" y="43"/>
                  </a:cubicBezTo>
                  <a:cubicBezTo>
                    <a:pt x="207" y="44"/>
                    <a:pt x="209" y="46"/>
                    <a:pt x="210" y="47"/>
                  </a:cubicBezTo>
                  <a:close/>
                  <a:moveTo>
                    <a:pt x="208" y="40"/>
                  </a:moveTo>
                  <a:cubicBezTo>
                    <a:pt x="207" y="39"/>
                    <a:pt x="206" y="38"/>
                    <a:pt x="206" y="37"/>
                  </a:cubicBezTo>
                  <a:cubicBezTo>
                    <a:pt x="206" y="38"/>
                    <a:pt x="207" y="38"/>
                    <a:pt x="208" y="39"/>
                  </a:cubicBezTo>
                  <a:cubicBezTo>
                    <a:pt x="208" y="39"/>
                    <a:pt x="208" y="39"/>
                    <a:pt x="208" y="40"/>
                  </a:cubicBezTo>
                  <a:cubicBezTo>
                    <a:pt x="208" y="40"/>
                    <a:pt x="208" y="40"/>
                    <a:pt x="208" y="40"/>
                  </a:cubicBezTo>
                  <a:close/>
                  <a:moveTo>
                    <a:pt x="207" y="42"/>
                  </a:moveTo>
                  <a:cubicBezTo>
                    <a:pt x="205" y="40"/>
                    <a:pt x="202" y="39"/>
                    <a:pt x="200" y="37"/>
                  </a:cubicBezTo>
                  <a:cubicBezTo>
                    <a:pt x="200" y="37"/>
                    <a:pt x="200" y="37"/>
                    <a:pt x="201" y="37"/>
                  </a:cubicBezTo>
                  <a:cubicBezTo>
                    <a:pt x="201" y="37"/>
                    <a:pt x="202" y="36"/>
                    <a:pt x="201" y="36"/>
                  </a:cubicBezTo>
                  <a:cubicBezTo>
                    <a:pt x="201" y="36"/>
                    <a:pt x="201" y="36"/>
                    <a:pt x="201" y="36"/>
                  </a:cubicBezTo>
                  <a:cubicBezTo>
                    <a:pt x="202" y="36"/>
                    <a:pt x="202" y="36"/>
                    <a:pt x="203" y="36"/>
                  </a:cubicBezTo>
                  <a:cubicBezTo>
                    <a:pt x="204" y="38"/>
                    <a:pt x="206" y="40"/>
                    <a:pt x="207" y="42"/>
                  </a:cubicBezTo>
                  <a:close/>
                  <a:moveTo>
                    <a:pt x="202" y="34"/>
                  </a:moveTo>
                  <a:cubicBezTo>
                    <a:pt x="201" y="34"/>
                    <a:pt x="201" y="34"/>
                    <a:pt x="200" y="34"/>
                  </a:cubicBezTo>
                  <a:cubicBezTo>
                    <a:pt x="198" y="32"/>
                    <a:pt x="196" y="30"/>
                    <a:pt x="194" y="28"/>
                  </a:cubicBezTo>
                  <a:cubicBezTo>
                    <a:pt x="197" y="29"/>
                    <a:pt x="200" y="31"/>
                    <a:pt x="202" y="33"/>
                  </a:cubicBezTo>
                  <a:cubicBezTo>
                    <a:pt x="202" y="33"/>
                    <a:pt x="201" y="34"/>
                    <a:pt x="202" y="34"/>
                  </a:cubicBezTo>
                  <a:close/>
                  <a:moveTo>
                    <a:pt x="194" y="32"/>
                  </a:moveTo>
                  <a:cubicBezTo>
                    <a:pt x="195" y="32"/>
                    <a:pt x="195" y="32"/>
                    <a:pt x="195" y="32"/>
                  </a:cubicBezTo>
                  <a:cubicBezTo>
                    <a:pt x="196" y="33"/>
                    <a:pt x="197" y="34"/>
                    <a:pt x="198" y="35"/>
                  </a:cubicBezTo>
                  <a:cubicBezTo>
                    <a:pt x="198" y="35"/>
                    <a:pt x="198" y="35"/>
                    <a:pt x="198" y="35"/>
                  </a:cubicBezTo>
                  <a:cubicBezTo>
                    <a:pt x="197" y="35"/>
                    <a:pt x="196" y="34"/>
                    <a:pt x="195" y="34"/>
                  </a:cubicBezTo>
                  <a:cubicBezTo>
                    <a:pt x="193" y="33"/>
                    <a:pt x="191" y="31"/>
                    <a:pt x="189" y="29"/>
                  </a:cubicBezTo>
                  <a:cubicBezTo>
                    <a:pt x="190" y="29"/>
                    <a:pt x="190" y="29"/>
                    <a:pt x="190" y="29"/>
                  </a:cubicBezTo>
                  <a:cubicBezTo>
                    <a:pt x="191" y="30"/>
                    <a:pt x="193" y="31"/>
                    <a:pt x="194" y="32"/>
                  </a:cubicBezTo>
                  <a:close/>
                  <a:moveTo>
                    <a:pt x="192" y="33"/>
                  </a:moveTo>
                  <a:cubicBezTo>
                    <a:pt x="191" y="33"/>
                    <a:pt x="191" y="33"/>
                    <a:pt x="190" y="33"/>
                  </a:cubicBezTo>
                  <a:cubicBezTo>
                    <a:pt x="190" y="32"/>
                    <a:pt x="190" y="33"/>
                    <a:pt x="190" y="33"/>
                  </a:cubicBezTo>
                  <a:cubicBezTo>
                    <a:pt x="191" y="34"/>
                    <a:pt x="193" y="35"/>
                    <a:pt x="195" y="36"/>
                  </a:cubicBezTo>
                  <a:cubicBezTo>
                    <a:pt x="195" y="36"/>
                    <a:pt x="196" y="36"/>
                    <a:pt x="196" y="37"/>
                  </a:cubicBezTo>
                  <a:cubicBezTo>
                    <a:pt x="196" y="37"/>
                    <a:pt x="196" y="37"/>
                    <a:pt x="196" y="37"/>
                  </a:cubicBezTo>
                  <a:cubicBezTo>
                    <a:pt x="198" y="38"/>
                    <a:pt x="200" y="40"/>
                    <a:pt x="201" y="41"/>
                  </a:cubicBezTo>
                  <a:cubicBezTo>
                    <a:pt x="203" y="43"/>
                    <a:pt x="204" y="44"/>
                    <a:pt x="205" y="46"/>
                  </a:cubicBezTo>
                  <a:cubicBezTo>
                    <a:pt x="202" y="42"/>
                    <a:pt x="197" y="39"/>
                    <a:pt x="193" y="36"/>
                  </a:cubicBezTo>
                  <a:cubicBezTo>
                    <a:pt x="193" y="36"/>
                    <a:pt x="193" y="35"/>
                    <a:pt x="192" y="35"/>
                  </a:cubicBezTo>
                  <a:cubicBezTo>
                    <a:pt x="191" y="35"/>
                    <a:pt x="191" y="35"/>
                    <a:pt x="191" y="35"/>
                  </a:cubicBezTo>
                  <a:cubicBezTo>
                    <a:pt x="190" y="34"/>
                    <a:pt x="188" y="34"/>
                    <a:pt x="187" y="33"/>
                  </a:cubicBezTo>
                  <a:cubicBezTo>
                    <a:pt x="187" y="33"/>
                    <a:pt x="186" y="34"/>
                    <a:pt x="187" y="34"/>
                  </a:cubicBezTo>
                  <a:cubicBezTo>
                    <a:pt x="187" y="34"/>
                    <a:pt x="187" y="34"/>
                    <a:pt x="187" y="35"/>
                  </a:cubicBezTo>
                  <a:cubicBezTo>
                    <a:pt x="184" y="35"/>
                    <a:pt x="180" y="35"/>
                    <a:pt x="177" y="36"/>
                  </a:cubicBezTo>
                  <a:cubicBezTo>
                    <a:pt x="178" y="35"/>
                    <a:pt x="180" y="35"/>
                    <a:pt x="181" y="34"/>
                  </a:cubicBezTo>
                  <a:cubicBezTo>
                    <a:pt x="182" y="34"/>
                    <a:pt x="182" y="33"/>
                    <a:pt x="181" y="33"/>
                  </a:cubicBezTo>
                  <a:cubicBezTo>
                    <a:pt x="180" y="33"/>
                    <a:pt x="179" y="32"/>
                    <a:pt x="178" y="32"/>
                  </a:cubicBezTo>
                  <a:cubicBezTo>
                    <a:pt x="179" y="32"/>
                    <a:pt x="179" y="31"/>
                    <a:pt x="178" y="31"/>
                  </a:cubicBezTo>
                  <a:cubicBezTo>
                    <a:pt x="176" y="30"/>
                    <a:pt x="173" y="29"/>
                    <a:pt x="170" y="28"/>
                  </a:cubicBezTo>
                  <a:cubicBezTo>
                    <a:pt x="170" y="27"/>
                    <a:pt x="170" y="27"/>
                    <a:pt x="170" y="27"/>
                  </a:cubicBezTo>
                  <a:cubicBezTo>
                    <a:pt x="168" y="26"/>
                    <a:pt x="166" y="26"/>
                    <a:pt x="164" y="25"/>
                  </a:cubicBezTo>
                  <a:cubicBezTo>
                    <a:pt x="164" y="25"/>
                    <a:pt x="165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73" y="26"/>
                    <a:pt x="180" y="29"/>
                    <a:pt x="186" y="32"/>
                  </a:cubicBezTo>
                  <a:cubicBezTo>
                    <a:pt x="187" y="32"/>
                    <a:pt x="188" y="31"/>
                    <a:pt x="187" y="30"/>
                  </a:cubicBezTo>
                  <a:cubicBezTo>
                    <a:pt x="186" y="30"/>
                    <a:pt x="185" y="29"/>
                    <a:pt x="184" y="28"/>
                  </a:cubicBezTo>
                  <a:cubicBezTo>
                    <a:pt x="185" y="29"/>
                    <a:pt x="186" y="29"/>
                    <a:pt x="187" y="29"/>
                  </a:cubicBezTo>
                  <a:cubicBezTo>
                    <a:pt x="189" y="30"/>
                    <a:pt x="190" y="32"/>
                    <a:pt x="192" y="33"/>
                  </a:cubicBezTo>
                  <a:close/>
                  <a:moveTo>
                    <a:pt x="167" y="17"/>
                  </a:moveTo>
                  <a:cubicBezTo>
                    <a:pt x="165" y="15"/>
                    <a:pt x="162" y="14"/>
                    <a:pt x="160" y="12"/>
                  </a:cubicBezTo>
                  <a:cubicBezTo>
                    <a:pt x="160" y="12"/>
                    <a:pt x="160" y="12"/>
                    <a:pt x="161" y="12"/>
                  </a:cubicBezTo>
                  <a:cubicBezTo>
                    <a:pt x="161" y="12"/>
                    <a:pt x="161" y="12"/>
                    <a:pt x="161" y="12"/>
                  </a:cubicBezTo>
                  <a:cubicBezTo>
                    <a:pt x="164" y="12"/>
                    <a:pt x="166" y="14"/>
                    <a:pt x="169" y="15"/>
                  </a:cubicBezTo>
                  <a:cubicBezTo>
                    <a:pt x="174" y="18"/>
                    <a:pt x="180" y="23"/>
                    <a:pt x="185" y="26"/>
                  </a:cubicBezTo>
                  <a:cubicBezTo>
                    <a:pt x="179" y="23"/>
                    <a:pt x="173" y="20"/>
                    <a:pt x="167" y="17"/>
                  </a:cubicBezTo>
                  <a:close/>
                  <a:moveTo>
                    <a:pt x="172" y="13"/>
                  </a:moveTo>
                  <a:cubicBezTo>
                    <a:pt x="171" y="13"/>
                    <a:pt x="169" y="12"/>
                    <a:pt x="168" y="11"/>
                  </a:cubicBezTo>
                  <a:cubicBezTo>
                    <a:pt x="169" y="12"/>
                    <a:pt x="171" y="12"/>
                    <a:pt x="173" y="13"/>
                  </a:cubicBezTo>
                  <a:cubicBezTo>
                    <a:pt x="172" y="13"/>
                    <a:pt x="172" y="13"/>
                    <a:pt x="172" y="13"/>
                  </a:cubicBezTo>
                  <a:close/>
                  <a:moveTo>
                    <a:pt x="133" y="12"/>
                  </a:moveTo>
                  <a:cubicBezTo>
                    <a:pt x="133" y="12"/>
                    <a:pt x="132" y="12"/>
                    <a:pt x="132" y="12"/>
                  </a:cubicBezTo>
                  <a:cubicBezTo>
                    <a:pt x="131" y="12"/>
                    <a:pt x="129" y="12"/>
                    <a:pt x="128" y="12"/>
                  </a:cubicBezTo>
                  <a:cubicBezTo>
                    <a:pt x="128" y="12"/>
                    <a:pt x="127" y="12"/>
                    <a:pt x="127" y="12"/>
                  </a:cubicBezTo>
                  <a:cubicBezTo>
                    <a:pt x="127" y="12"/>
                    <a:pt x="127" y="11"/>
                    <a:pt x="128" y="11"/>
                  </a:cubicBezTo>
                  <a:cubicBezTo>
                    <a:pt x="130" y="11"/>
                    <a:pt x="131" y="11"/>
                    <a:pt x="133" y="12"/>
                  </a:cubicBezTo>
                  <a:close/>
                  <a:moveTo>
                    <a:pt x="132" y="28"/>
                  </a:moveTo>
                  <a:cubicBezTo>
                    <a:pt x="132" y="28"/>
                    <a:pt x="131" y="29"/>
                    <a:pt x="130" y="29"/>
                  </a:cubicBezTo>
                  <a:cubicBezTo>
                    <a:pt x="129" y="29"/>
                    <a:pt x="129" y="29"/>
                    <a:pt x="128" y="29"/>
                  </a:cubicBezTo>
                  <a:cubicBezTo>
                    <a:pt x="129" y="29"/>
                    <a:pt x="129" y="28"/>
                    <a:pt x="129" y="28"/>
                  </a:cubicBezTo>
                  <a:cubicBezTo>
                    <a:pt x="129" y="28"/>
                    <a:pt x="129" y="27"/>
                    <a:pt x="128" y="27"/>
                  </a:cubicBezTo>
                  <a:cubicBezTo>
                    <a:pt x="127" y="28"/>
                    <a:pt x="126" y="28"/>
                    <a:pt x="124" y="29"/>
                  </a:cubicBezTo>
                  <a:cubicBezTo>
                    <a:pt x="123" y="29"/>
                    <a:pt x="122" y="29"/>
                    <a:pt x="121" y="29"/>
                  </a:cubicBezTo>
                  <a:cubicBezTo>
                    <a:pt x="122" y="28"/>
                    <a:pt x="124" y="27"/>
                    <a:pt x="125" y="26"/>
                  </a:cubicBezTo>
                  <a:cubicBezTo>
                    <a:pt x="128" y="27"/>
                    <a:pt x="130" y="27"/>
                    <a:pt x="132" y="28"/>
                  </a:cubicBezTo>
                  <a:close/>
                  <a:moveTo>
                    <a:pt x="124" y="22"/>
                  </a:moveTo>
                  <a:cubicBezTo>
                    <a:pt x="123" y="22"/>
                    <a:pt x="122" y="22"/>
                    <a:pt x="121" y="22"/>
                  </a:cubicBezTo>
                  <a:cubicBezTo>
                    <a:pt x="121" y="22"/>
                    <a:pt x="122" y="22"/>
                    <a:pt x="122" y="21"/>
                  </a:cubicBezTo>
                  <a:cubicBezTo>
                    <a:pt x="123" y="21"/>
                    <a:pt x="125" y="22"/>
                    <a:pt x="126" y="22"/>
                  </a:cubicBezTo>
                  <a:cubicBezTo>
                    <a:pt x="125" y="22"/>
                    <a:pt x="125" y="22"/>
                    <a:pt x="124" y="22"/>
                  </a:cubicBezTo>
                  <a:close/>
                  <a:moveTo>
                    <a:pt x="123" y="15"/>
                  </a:moveTo>
                  <a:cubicBezTo>
                    <a:pt x="122" y="16"/>
                    <a:pt x="121" y="16"/>
                    <a:pt x="120" y="17"/>
                  </a:cubicBezTo>
                  <a:cubicBezTo>
                    <a:pt x="120" y="17"/>
                    <a:pt x="119" y="17"/>
                    <a:pt x="119" y="17"/>
                  </a:cubicBezTo>
                  <a:cubicBezTo>
                    <a:pt x="121" y="16"/>
                    <a:pt x="122" y="15"/>
                    <a:pt x="124" y="14"/>
                  </a:cubicBezTo>
                  <a:cubicBezTo>
                    <a:pt x="124" y="14"/>
                    <a:pt x="124" y="14"/>
                    <a:pt x="124" y="14"/>
                  </a:cubicBezTo>
                  <a:cubicBezTo>
                    <a:pt x="124" y="14"/>
                    <a:pt x="125" y="14"/>
                    <a:pt x="126" y="15"/>
                  </a:cubicBezTo>
                  <a:cubicBezTo>
                    <a:pt x="125" y="15"/>
                    <a:pt x="124" y="15"/>
                    <a:pt x="123" y="15"/>
                  </a:cubicBezTo>
                  <a:close/>
                  <a:moveTo>
                    <a:pt x="125" y="11"/>
                  </a:moveTo>
                  <a:cubicBezTo>
                    <a:pt x="124" y="11"/>
                    <a:pt x="123" y="11"/>
                    <a:pt x="122" y="11"/>
                  </a:cubicBezTo>
                  <a:cubicBezTo>
                    <a:pt x="123" y="11"/>
                    <a:pt x="124" y="11"/>
                    <a:pt x="125" y="11"/>
                  </a:cubicBezTo>
                  <a:cubicBezTo>
                    <a:pt x="125" y="11"/>
                    <a:pt x="125" y="11"/>
                    <a:pt x="125" y="11"/>
                  </a:cubicBezTo>
                  <a:close/>
                  <a:moveTo>
                    <a:pt x="114" y="5"/>
                  </a:moveTo>
                  <a:cubicBezTo>
                    <a:pt x="114" y="5"/>
                    <a:pt x="114" y="5"/>
                    <a:pt x="113" y="5"/>
                  </a:cubicBezTo>
                  <a:cubicBezTo>
                    <a:pt x="113" y="5"/>
                    <a:pt x="113" y="5"/>
                    <a:pt x="113" y="6"/>
                  </a:cubicBezTo>
                  <a:cubicBezTo>
                    <a:pt x="111" y="6"/>
                    <a:pt x="110" y="6"/>
                    <a:pt x="108" y="6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9" y="6"/>
                    <a:pt x="111" y="5"/>
                    <a:pt x="113" y="5"/>
                  </a:cubicBezTo>
                  <a:cubicBezTo>
                    <a:pt x="114" y="5"/>
                    <a:pt x="114" y="5"/>
                    <a:pt x="115" y="5"/>
                  </a:cubicBezTo>
                  <a:cubicBezTo>
                    <a:pt x="115" y="5"/>
                    <a:pt x="115" y="5"/>
                    <a:pt x="114" y="5"/>
                  </a:cubicBezTo>
                  <a:close/>
                  <a:moveTo>
                    <a:pt x="99" y="5"/>
                  </a:moveTo>
                  <a:cubicBezTo>
                    <a:pt x="99" y="5"/>
                    <a:pt x="98" y="5"/>
                    <a:pt x="98" y="5"/>
                  </a:cubicBezTo>
                  <a:cubicBezTo>
                    <a:pt x="99" y="5"/>
                    <a:pt x="100" y="4"/>
                    <a:pt x="102" y="4"/>
                  </a:cubicBezTo>
                  <a:cubicBezTo>
                    <a:pt x="101" y="4"/>
                    <a:pt x="100" y="5"/>
                    <a:pt x="99" y="5"/>
                  </a:cubicBezTo>
                  <a:close/>
                  <a:moveTo>
                    <a:pt x="22" y="63"/>
                  </a:moveTo>
                  <a:cubicBezTo>
                    <a:pt x="23" y="63"/>
                    <a:pt x="23" y="63"/>
                    <a:pt x="23" y="6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22" y="65"/>
                    <a:pt x="21" y="66"/>
                    <a:pt x="20" y="68"/>
                  </a:cubicBezTo>
                  <a:cubicBezTo>
                    <a:pt x="19" y="68"/>
                    <a:pt x="19" y="69"/>
                    <a:pt x="18" y="70"/>
                  </a:cubicBezTo>
                  <a:cubicBezTo>
                    <a:pt x="18" y="70"/>
                    <a:pt x="17" y="70"/>
                    <a:pt x="17" y="70"/>
                  </a:cubicBezTo>
                  <a:cubicBezTo>
                    <a:pt x="19" y="68"/>
                    <a:pt x="20" y="65"/>
                    <a:pt x="22" y="63"/>
                  </a:cubicBezTo>
                  <a:close/>
                  <a:moveTo>
                    <a:pt x="21" y="78"/>
                  </a:moveTo>
                  <a:cubicBezTo>
                    <a:pt x="23" y="76"/>
                    <a:pt x="24" y="75"/>
                    <a:pt x="25" y="73"/>
                  </a:cubicBezTo>
                  <a:cubicBezTo>
                    <a:pt x="24" y="76"/>
                    <a:pt x="22" y="79"/>
                    <a:pt x="20" y="82"/>
                  </a:cubicBezTo>
                  <a:cubicBezTo>
                    <a:pt x="19" y="83"/>
                    <a:pt x="18" y="84"/>
                    <a:pt x="17" y="85"/>
                  </a:cubicBezTo>
                  <a:cubicBezTo>
                    <a:pt x="17" y="85"/>
                    <a:pt x="17" y="84"/>
                    <a:pt x="17" y="84"/>
                  </a:cubicBezTo>
                  <a:cubicBezTo>
                    <a:pt x="17" y="83"/>
                    <a:pt x="17" y="83"/>
                    <a:pt x="16" y="83"/>
                  </a:cubicBezTo>
                  <a:cubicBezTo>
                    <a:pt x="17" y="82"/>
                    <a:pt x="17" y="81"/>
                    <a:pt x="17" y="80"/>
                  </a:cubicBezTo>
                  <a:cubicBezTo>
                    <a:pt x="18" y="79"/>
                    <a:pt x="19" y="78"/>
                    <a:pt x="20" y="77"/>
                  </a:cubicBezTo>
                  <a:cubicBezTo>
                    <a:pt x="20" y="78"/>
                    <a:pt x="21" y="78"/>
                    <a:pt x="21" y="78"/>
                  </a:cubicBezTo>
                  <a:close/>
                  <a:moveTo>
                    <a:pt x="20" y="88"/>
                  </a:moveTo>
                  <a:cubicBezTo>
                    <a:pt x="20" y="87"/>
                    <a:pt x="20" y="87"/>
                    <a:pt x="20" y="86"/>
                  </a:cubicBezTo>
                  <a:cubicBezTo>
                    <a:pt x="20" y="85"/>
                    <a:pt x="21" y="85"/>
                    <a:pt x="21" y="84"/>
                  </a:cubicBezTo>
                  <a:cubicBezTo>
                    <a:pt x="21" y="84"/>
                    <a:pt x="21" y="84"/>
                    <a:pt x="21" y="84"/>
                  </a:cubicBezTo>
                  <a:cubicBezTo>
                    <a:pt x="22" y="84"/>
                    <a:pt x="22" y="85"/>
                    <a:pt x="22" y="85"/>
                  </a:cubicBezTo>
                  <a:cubicBezTo>
                    <a:pt x="21" y="86"/>
                    <a:pt x="21" y="87"/>
                    <a:pt x="20" y="88"/>
                  </a:cubicBezTo>
                  <a:close/>
                  <a:moveTo>
                    <a:pt x="21" y="120"/>
                  </a:moveTo>
                  <a:cubicBezTo>
                    <a:pt x="19" y="113"/>
                    <a:pt x="18" y="107"/>
                    <a:pt x="17" y="100"/>
                  </a:cubicBezTo>
                  <a:cubicBezTo>
                    <a:pt x="18" y="100"/>
                    <a:pt x="18" y="100"/>
                    <a:pt x="18" y="100"/>
                  </a:cubicBezTo>
                  <a:cubicBezTo>
                    <a:pt x="19" y="102"/>
                    <a:pt x="19" y="105"/>
                    <a:pt x="20" y="108"/>
                  </a:cubicBezTo>
                  <a:cubicBezTo>
                    <a:pt x="20" y="110"/>
                    <a:pt x="20" y="113"/>
                    <a:pt x="20" y="115"/>
                  </a:cubicBezTo>
                  <a:cubicBezTo>
                    <a:pt x="20" y="117"/>
                    <a:pt x="21" y="118"/>
                    <a:pt x="21" y="120"/>
                  </a:cubicBezTo>
                  <a:close/>
                  <a:moveTo>
                    <a:pt x="17" y="89"/>
                  </a:moveTo>
                  <a:cubicBezTo>
                    <a:pt x="17" y="89"/>
                    <a:pt x="17" y="89"/>
                    <a:pt x="18" y="89"/>
                  </a:cubicBezTo>
                  <a:cubicBezTo>
                    <a:pt x="18" y="91"/>
                    <a:pt x="18" y="93"/>
                    <a:pt x="18" y="95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93"/>
                    <a:pt x="17" y="92"/>
                    <a:pt x="17" y="90"/>
                  </a:cubicBezTo>
                  <a:cubicBezTo>
                    <a:pt x="17" y="90"/>
                    <a:pt x="17" y="90"/>
                    <a:pt x="16" y="89"/>
                  </a:cubicBezTo>
                  <a:cubicBezTo>
                    <a:pt x="17" y="89"/>
                    <a:pt x="17" y="89"/>
                    <a:pt x="17" y="89"/>
                  </a:cubicBezTo>
                  <a:close/>
                  <a:moveTo>
                    <a:pt x="18" y="114"/>
                  </a:moveTo>
                  <a:cubicBezTo>
                    <a:pt x="17" y="110"/>
                    <a:pt x="16" y="106"/>
                    <a:pt x="15" y="103"/>
                  </a:cubicBezTo>
                  <a:cubicBezTo>
                    <a:pt x="15" y="102"/>
                    <a:pt x="16" y="102"/>
                    <a:pt x="16" y="102"/>
                  </a:cubicBezTo>
                  <a:cubicBezTo>
                    <a:pt x="16" y="106"/>
                    <a:pt x="17" y="110"/>
                    <a:pt x="18" y="114"/>
                  </a:cubicBezTo>
                  <a:close/>
                  <a:moveTo>
                    <a:pt x="15" y="100"/>
                  </a:moveTo>
                  <a:cubicBezTo>
                    <a:pt x="15" y="98"/>
                    <a:pt x="15" y="96"/>
                    <a:pt x="15" y="93"/>
                  </a:cubicBezTo>
                  <a:cubicBezTo>
                    <a:pt x="15" y="95"/>
                    <a:pt x="16" y="97"/>
                    <a:pt x="16" y="98"/>
                  </a:cubicBezTo>
                  <a:cubicBezTo>
                    <a:pt x="15" y="99"/>
                    <a:pt x="15" y="99"/>
                    <a:pt x="15" y="100"/>
                  </a:cubicBezTo>
                  <a:close/>
                  <a:moveTo>
                    <a:pt x="21" y="131"/>
                  </a:moveTo>
                  <a:cubicBezTo>
                    <a:pt x="21" y="133"/>
                    <a:pt x="22" y="135"/>
                    <a:pt x="22" y="136"/>
                  </a:cubicBezTo>
                  <a:cubicBezTo>
                    <a:pt x="22" y="136"/>
                    <a:pt x="22" y="136"/>
                    <a:pt x="22" y="135"/>
                  </a:cubicBezTo>
                  <a:cubicBezTo>
                    <a:pt x="21" y="134"/>
                    <a:pt x="20" y="135"/>
                    <a:pt x="20" y="136"/>
                  </a:cubicBezTo>
                  <a:cubicBezTo>
                    <a:pt x="21" y="139"/>
                    <a:pt x="22" y="142"/>
                    <a:pt x="23" y="145"/>
                  </a:cubicBezTo>
                  <a:cubicBezTo>
                    <a:pt x="22" y="143"/>
                    <a:pt x="21" y="141"/>
                    <a:pt x="19" y="140"/>
                  </a:cubicBezTo>
                  <a:cubicBezTo>
                    <a:pt x="17" y="129"/>
                    <a:pt x="16" y="118"/>
                    <a:pt x="14" y="107"/>
                  </a:cubicBezTo>
                  <a:cubicBezTo>
                    <a:pt x="16" y="115"/>
                    <a:pt x="19" y="123"/>
                    <a:pt x="21" y="131"/>
                  </a:cubicBezTo>
                  <a:close/>
                  <a:moveTo>
                    <a:pt x="17" y="165"/>
                  </a:moveTo>
                  <a:cubicBezTo>
                    <a:pt x="17" y="165"/>
                    <a:pt x="17" y="165"/>
                    <a:pt x="17" y="165"/>
                  </a:cubicBezTo>
                  <a:cubicBezTo>
                    <a:pt x="18" y="167"/>
                    <a:pt x="18" y="168"/>
                    <a:pt x="19" y="170"/>
                  </a:cubicBezTo>
                  <a:cubicBezTo>
                    <a:pt x="19" y="169"/>
                    <a:pt x="18" y="169"/>
                    <a:pt x="18" y="168"/>
                  </a:cubicBezTo>
                  <a:cubicBezTo>
                    <a:pt x="17" y="167"/>
                    <a:pt x="17" y="166"/>
                    <a:pt x="16" y="166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7" y="165"/>
                    <a:pt x="17" y="165"/>
                    <a:pt x="17" y="165"/>
                  </a:cubicBezTo>
                  <a:close/>
                  <a:moveTo>
                    <a:pt x="19" y="163"/>
                  </a:moveTo>
                  <a:cubicBezTo>
                    <a:pt x="19" y="163"/>
                    <a:pt x="18" y="163"/>
                    <a:pt x="18" y="163"/>
                  </a:cubicBezTo>
                  <a:cubicBezTo>
                    <a:pt x="17" y="162"/>
                    <a:pt x="17" y="162"/>
                    <a:pt x="16" y="161"/>
                  </a:cubicBezTo>
                  <a:cubicBezTo>
                    <a:pt x="16" y="157"/>
                    <a:pt x="15" y="154"/>
                    <a:pt x="15" y="150"/>
                  </a:cubicBezTo>
                  <a:cubicBezTo>
                    <a:pt x="16" y="155"/>
                    <a:pt x="18" y="160"/>
                    <a:pt x="20" y="164"/>
                  </a:cubicBezTo>
                  <a:cubicBezTo>
                    <a:pt x="19" y="164"/>
                    <a:pt x="19" y="164"/>
                    <a:pt x="19" y="163"/>
                  </a:cubicBezTo>
                  <a:close/>
                  <a:moveTo>
                    <a:pt x="15" y="169"/>
                  </a:moveTo>
                  <a:cubicBezTo>
                    <a:pt x="15" y="169"/>
                    <a:pt x="15" y="169"/>
                    <a:pt x="15" y="169"/>
                  </a:cubicBezTo>
                  <a:cubicBezTo>
                    <a:pt x="14" y="165"/>
                    <a:pt x="13" y="162"/>
                    <a:pt x="11" y="158"/>
                  </a:cubicBezTo>
                  <a:cubicBezTo>
                    <a:pt x="12" y="160"/>
                    <a:pt x="13" y="162"/>
                    <a:pt x="14" y="164"/>
                  </a:cubicBezTo>
                  <a:cubicBezTo>
                    <a:pt x="14" y="164"/>
                    <a:pt x="14" y="164"/>
                    <a:pt x="14" y="164"/>
                  </a:cubicBezTo>
                  <a:cubicBezTo>
                    <a:pt x="15" y="165"/>
                    <a:pt x="15" y="166"/>
                    <a:pt x="16" y="167"/>
                  </a:cubicBezTo>
                  <a:cubicBezTo>
                    <a:pt x="16" y="168"/>
                    <a:pt x="16" y="168"/>
                    <a:pt x="16" y="168"/>
                  </a:cubicBezTo>
                  <a:cubicBezTo>
                    <a:pt x="16" y="168"/>
                    <a:pt x="15" y="168"/>
                    <a:pt x="15" y="169"/>
                  </a:cubicBezTo>
                  <a:close/>
                  <a:moveTo>
                    <a:pt x="8" y="128"/>
                  </a:moveTo>
                  <a:cubicBezTo>
                    <a:pt x="9" y="129"/>
                    <a:pt x="10" y="128"/>
                    <a:pt x="10" y="128"/>
                  </a:cubicBezTo>
                  <a:cubicBezTo>
                    <a:pt x="10" y="124"/>
                    <a:pt x="9" y="120"/>
                    <a:pt x="9" y="117"/>
                  </a:cubicBezTo>
                  <a:cubicBezTo>
                    <a:pt x="9" y="116"/>
                    <a:pt x="10" y="115"/>
                    <a:pt x="10" y="114"/>
                  </a:cubicBezTo>
                  <a:cubicBezTo>
                    <a:pt x="10" y="121"/>
                    <a:pt x="11" y="129"/>
                    <a:pt x="12" y="137"/>
                  </a:cubicBezTo>
                  <a:cubicBezTo>
                    <a:pt x="12" y="142"/>
                    <a:pt x="13" y="146"/>
                    <a:pt x="13" y="151"/>
                  </a:cubicBezTo>
                  <a:cubicBezTo>
                    <a:pt x="12" y="147"/>
                    <a:pt x="11" y="142"/>
                    <a:pt x="10" y="138"/>
                  </a:cubicBezTo>
                  <a:cubicBezTo>
                    <a:pt x="10" y="136"/>
                    <a:pt x="9" y="134"/>
                    <a:pt x="9" y="133"/>
                  </a:cubicBezTo>
                  <a:cubicBezTo>
                    <a:pt x="9" y="131"/>
                    <a:pt x="8" y="129"/>
                    <a:pt x="8" y="128"/>
                  </a:cubicBezTo>
                  <a:cubicBezTo>
                    <a:pt x="8" y="128"/>
                    <a:pt x="8" y="128"/>
                    <a:pt x="8" y="128"/>
                  </a:cubicBezTo>
                  <a:close/>
                  <a:moveTo>
                    <a:pt x="8" y="106"/>
                  </a:moveTo>
                  <a:cubicBezTo>
                    <a:pt x="8" y="105"/>
                    <a:pt x="9" y="104"/>
                    <a:pt x="9" y="103"/>
                  </a:cubicBezTo>
                  <a:cubicBezTo>
                    <a:pt x="9" y="105"/>
                    <a:pt x="9" y="108"/>
                    <a:pt x="9" y="111"/>
                  </a:cubicBezTo>
                  <a:cubicBezTo>
                    <a:pt x="9" y="109"/>
                    <a:pt x="8" y="108"/>
                    <a:pt x="8" y="106"/>
                  </a:cubicBezTo>
                  <a:close/>
                  <a:moveTo>
                    <a:pt x="9" y="99"/>
                  </a:moveTo>
                  <a:cubicBezTo>
                    <a:pt x="10" y="98"/>
                    <a:pt x="10" y="97"/>
                    <a:pt x="10" y="96"/>
                  </a:cubicBezTo>
                  <a:cubicBezTo>
                    <a:pt x="10" y="97"/>
                    <a:pt x="11" y="97"/>
                    <a:pt x="11" y="97"/>
                  </a:cubicBezTo>
                  <a:cubicBezTo>
                    <a:pt x="11" y="99"/>
                    <a:pt x="10" y="101"/>
                    <a:pt x="10" y="103"/>
                  </a:cubicBezTo>
                  <a:cubicBezTo>
                    <a:pt x="10" y="102"/>
                    <a:pt x="10" y="100"/>
                    <a:pt x="9" y="99"/>
                  </a:cubicBezTo>
                  <a:close/>
                  <a:moveTo>
                    <a:pt x="11" y="149"/>
                  </a:moveTo>
                  <a:cubicBezTo>
                    <a:pt x="12" y="153"/>
                    <a:pt x="13" y="157"/>
                    <a:pt x="14" y="161"/>
                  </a:cubicBezTo>
                  <a:cubicBezTo>
                    <a:pt x="13" y="159"/>
                    <a:pt x="12" y="156"/>
                    <a:pt x="11" y="154"/>
                  </a:cubicBezTo>
                  <a:cubicBezTo>
                    <a:pt x="11" y="152"/>
                    <a:pt x="11" y="150"/>
                    <a:pt x="11" y="149"/>
                  </a:cubicBezTo>
                  <a:close/>
                  <a:moveTo>
                    <a:pt x="14" y="141"/>
                  </a:moveTo>
                  <a:cubicBezTo>
                    <a:pt x="14" y="140"/>
                    <a:pt x="14" y="139"/>
                    <a:pt x="14" y="138"/>
                  </a:cubicBezTo>
                  <a:cubicBezTo>
                    <a:pt x="14" y="136"/>
                    <a:pt x="14" y="134"/>
                    <a:pt x="14" y="132"/>
                  </a:cubicBezTo>
                  <a:cubicBezTo>
                    <a:pt x="14" y="133"/>
                    <a:pt x="14" y="134"/>
                    <a:pt x="15" y="135"/>
                  </a:cubicBezTo>
                  <a:cubicBezTo>
                    <a:pt x="15" y="138"/>
                    <a:pt x="16" y="141"/>
                    <a:pt x="16" y="143"/>
                  </a:cubicBezTo>
                  <a:cubicBezTo>
                    <a:pt x="17" y="147"/>
                    <a:pt x="17" y="152"/>
                    <a:pt x="18" y="156"/>
                  </a:cubicBezTo>
                  <a:cubicBezTo>
                    <a:pt x="17" y="151"/>
                    <a:pt x="15" y="146"/>
                    <a:pt x="14" y="141"/>
                  </a:cubicBezTo>
                  <a:close/>
                  <a:moveTo>
                    <a:pt x="10" y="90"/>
                  </a:moveTo>
                  <a:cubicBezTo>
                    <a:pt x="10" y="91"/>
                    <a:pt x="9" y="92"/>
                    <a:pt x="8" y="92"/>
                  </a:cubicBezTo>
                  <a:cubicBezTo>
                    <a:pt x="9" y="91"/>
                    <a:pt x="10" y="89"/>
                    <a:pt x="12" y="88"/>
                  </a:cubicBezTo>
                  <a:cubicBezTo>
                    <a:pt x="11" y="89"/>
                    <a:pt x="11" y="89"/>
                    <a:pt x="10" y="90"/>
                  </a:cubicBezTo>
                  <a:close/>
                  <a:moveTo>
                    <a:pt x="9" y="93"/>
                  </a:moveTo>
                  <a:cubicBezTo>
                    <a:pt x="9" y="94"/>
                    <a:pt x="9" y="95"/>
                    <a:pt x="9" y="96"/>
                  </a:cubicBezTo>
                  <a:cubicBezTo>
                    <a:pt x="8" y="96"/>
                    <a:pt x="8" y="95"/>
                    <a:pt x="8" y="95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8" y="94"/>
                    <a:pt x="9" y="94"/>
                    <a:pt x="9" y="93"/>
                  </a:cubicBezTo>
                  <a:close/>
                  <a:moveTo>
                    <a:pt x="8" y="116"/>
                  </a:moveTo>
                  <a:cubicBezTo>
                    <a:pt x="8" y="117"/>
                    <a:pt x="7" y="117"/>
                    <a:pt x="7" y="118"/>
                  </a:cubicBezTo>
                  <a:cubicBezTo>
                    <a:pt x="7" y="117"/>
                    <a:pt x="7" y="117"/>
                    <a:pt x="7" y="116"/>
                  </a:cubicBezTo>
                  <a:cubicBezTo>
                    <a:pt x="7" y="115"/>
                    <a:pt x="7" y="113"/>
                    <a:pt x="7" y="112"/>
                  </a:cubicBezTo>
                  <a:cubicBezTo>
                    <a:pt x="7" y="113"/>
                    <a:pt x="8" y="115"/>
                    <a:pt x="8" y="116"/>
                  </a:cubicBezTo>
                  <a:close/>
                  <a:moveTo>
                    <a:pt x="8" y="144"/>
                  </a:moveTo>
                  <a:cubicBezTo>
                    <a:pt x="8" y="140"/>
                    <a:pt x="7" y="136"/>
                    <a:pt x="7" y="133"/>
                  </a:cubicBezTo>
                  <a:cubicBezTo>
                    <a:pt x="7" y="133"/>
                    <a:pt x="7" y="134"/>
                    <a:pt x="7" y="134"/>
                  </a:cubicBezTo>
                  <a:cubicBezTo>
                    <a:pt x="8" y="137"/>
                    <a:pt x="8" y="141"/>
                    <a:pt x="8" y="144"/>
                  </a:cubicBezTo>
                  <a:close/>
                  <a:moveTo>
                    <a:pt x="9" y="159"/>
                  </a:moveTo>
                  <a:cubicBezTo>
                    <a:pt x="9" y="158"/>
                    <a:pt x="8" y="157"/>
                    <a:pt x="8" y="157"/>
                  </a:cubicBezTo>
                  <a:cubicBezTo>
                    <a:pt x="8" y="156"/>
                    <a:pt x="8" y="156"/>
                    <a:pt x="8" y="155"/>
                  </a:cubicBezTo>
                  <a:cubicBezTo>
                    <a:pt x="8" y="156"/>
                    <a:pt x="9" y="157"/>
                    <a:pt x="9" y="158"/>
                  </a:cubicBezTo>
                  <a:cubicBezTo>
                    <a:pt x="9" y="158"/>
                    <a:pt x="10" y="158"/>
                    <a:pt x="10" y="158"/>
                  </a:cubicBezTo>
                  <a:cubicBezTo>
                    <a:pt x="11" y="160"/>
                    <a:pt x="12" y="163"/>
                    <a:pt x="12" y="165"/>
                  </a:cubicBezTo>
                  <a:cubicBezTo>
                    <a:pt x="12" y="165"/>
                    <a:pt x="12" y="165"/>
                    <a:pt x="12" y="166"/>
                  </a:cubicBezTo>
                  <a:cubicBezTo>
                    <a:pt x="14" y="171"/>
                    <a:pt x="16" y="176"/>
                    <a:pt x="19" y="181"/>
                  </a:cubicBezTo>
                  <a:cubicBezTo>
                    <a:pt x="20" y="182"/>
                    <a:pt x="20" y="183"/>
                    <a:pt x="20" y="184"/>
                  </a:cubicBezTo>
                  <a:cubicBezTo>
                    <a:pt x="20" y="183"/>
                    <a:pt x="20" y="182"/>
                    <a:pt x="19" y="182"/>
                  </a:cubicBezTo>
                  <a:cubicBezTo>
                    <a:pt x="15" y="174"/>
                    <a:pt x="12" y="166"/>
                    <a:pt x="9" y="159"/>
                  </a:cubicBezTo>
                  <a:close/>
                  <a:moveTo>
                    <a:pt x="18" y="144"/>
                  </a:moveTo>
                  <a:cubicBezTo>
                    <a:pt x="19" y="145"/>
                    <a:pt x="19" y="145"/>
                    <a:pt x="19" y="146"/>
                  </a:cubicBezTo>
                  <a:cubicBezTo>
                    <a:pt x="19" y="147"/>
                    <a:pt x="19" y="147"/>
                    <a:pt x="19" y="148"/>
                  </a:cubicBezTo>
                  <a:cubicBezTo>
                    <a:pt x="21" y="154"/>
                    <a:pt x="23" y="161"/>
                    <a:pt x="25" y="168"/>
                  </a:cubicBezTo>
                  <a:cubicBezTo>
                    <a:pt x="25" y="168"/>
                    <a:pt x="25" y="169"/>
                    <a:pt x="25" y="169"/>
                  </a:cubicBezTo>
                  <a:cubicBezTo>
                    <a:pt x="24" y="168"/>
                    <a:pt x="24" y="168"/>
                    <a:pt x="23" y="168"/>
                  </a:cubicBezTo>
                  <a:cubicBezTo>
                    <a:pt x="22" y="160"/>
                    <a:pt x="20" y="152"/>
                    <a:pt x="18" y="144"/>
                  </a:cubicBezTo>
                  <a:close/>
                  <a:moveTo>
                    <a:pt x="27" y="189"/>
                  </a:moveTo>
                  <a:cubicBezTo>
                    <a:pt x="28" y="191"/>
                    <a:pt x="29" y="193"/>
                    <a:pt x="30" y="195"/>
                  </a:cubicBezTo>
                  <a:cubicBezTo>
                    <a:pt x="30" y="195"/>
                    <a:pt x="30" y="195"/>
                    <a:pt x="29" y="195"/>
                  </a:cubicBezTo>
                  <a:cubicBezTo>
                    <a:pt x="28" y="191"/>
                    <a:pt x="26" y="188"/>
                    <a:pt x="25" y="185"/>
                  </a:cubicBezTo>
                  <a:cubicBezTo>
                    <a:pt x="25" y="187"/>
                    <a:pt x="26" y="188"/>
                    <a:pt x="27" y="189"/>
                  </a:cubicBezTo>
                  <a:close/>
                  <a:moveTo>
                    <a:pt x="30" y="190"/>
                  </a:moveTo>
                  <a:cubicBezTo>
                    <a:pt x="29" y="190"/>
                    <a:pt x="29" y="189"/>
                    <a:pt x="29" y="188"/>
                  </a:cubicBezTo>
                  <a:cubicBezTo>
                    <a:pt x="29" y="189"/>
                    <a:pt x="30" y="190"/>
                    <a:pt x="31" y="191"/>
                  </a:cubicBezTo>
                  <a:cubicBezTo>
                    <a:pt x="32" y="192"/>
                    <a:pt x="32" y="193"/>
                    <a:pt x="32" y="194"/>
                  </a:cubicBezTo>
                  <a:cubicBezTo>
                    <a:pt x="32" y="194"/>
                    <a:pt x="32" y="194"/>
                    <a:pt x="32" y="194"/>
                  </a:cubicBezTo>
                  <a:cubicBezTo>
                    <a:pt x="31" y="193"/>
                    <a:pt x="31" y="192"/>
                    <a:pt x="30" y="190"/>
                  </a:cubicBezTo>
                  <a:close/>
                  <a:moveTo>
                    <a:pt x="31" y="187"/>
                  </a:moveTo>
                  <a:cubicBezTo>
                    <a:pt x="30" y="185"/>
                    <a:pt x="28" y="182"/>
                    <a:pt x="27" y="180"/>
                  </a:cubicBezTo>
                  <a:cubicBezTo>
                    <a:pt x="29" y="182"/>
                    <a:pt x="30" y="184"/>
                    <a:pt x="31" y="186"/>
                  </a:cubicBezTo>
                  <a:cubicBezTo>
                    <a:pt x="31" y="186"/>
                    <a:pt x="31" y="186"/>
                    <a:pt x="32" y="187"/>
                  </a:cubicBezTo>
                  <a:cubicBezTo>
                    <a:pt x="33" y="189"/>
                    <a:pt x="35" y="192"/>
                    <a:pt x="36" y="195"/>
                  </a:cubicBezTo>
                  <a:cubicBezTo>
                    <a:pt x="36" y="195"/>
                    <a:pt x="36" y="195"/>
                    <a:pt x="36" y="195"/>
                  </a:cubicBezTo>
                  <a:cubicBezTo>
                    <a:pt x="36" y="194"/>
                    <a:pt x="35" y="194"/>
                    <a:pt x="35" y="193"/>
                  </a:cubicBezTo>
                  <a:cubicBezTo>
                    <a:pt x="34" y="192"/>
                    <a:pt x="34" y="192"/>
                    <a:pt x="33" y="191"/>
                  </a:cubicBezTo>
                  <a:cubicBezTo>
                    <a:pt x="32" y="190"/>
                    <a:pt x="32" y="188"/>
                    <a:pt x="31" y="187"/>
                  </a:cubicBezTo>
                  <a:close/>
                  <a:moveTo>
                    <a:pt x="37" y="206"/>
                  </a:moveTo>
                  <a:cubicBezTo>
                    <a:pt x="39" y="208"/>
                    <a:pt x="41" y="210"/>
                    <a:pt x="43" y="212"/>
                  </a:cubicBezTo>
                  <a:cubicBezTo>
                    <a:pt x="42" y="211"/>
                    <a:pt x="41" y="211"/>
                    <a:pt x="40" y="210"/>
                  </a:cubicBezTo>
                  <a:cubicBezTo>
                    <a:pt x="40" y="210"/>
                    <a:pt x="40" y="210"/>
                    <a:pt x="39" y="209"/>
                  </a:cubicBezTo>
                  <a:cubicBezTo>
                    <a:pt x="38" y="207"/>
                    <a:pt x="36" y="205"/>
                    <a:pt x="34" y="204"/>
                  </a:cubicBezTo>
                  <a:cubicBezTo>
                    <a:pt x="35" y="204"/>
                    <a:pt x="36" y="205"/>
                    <a:pt x="37" y="206"/>
                  </a:cubicBezTo>
                  <a:close/>
                  <a:moveTo>
                    <a:pt x="41" y="205"/>
                  </a:moveTo>
                  <a:cubicBezTo>
                    <a:pt x="41" y="204"/>
                    <a:pt x="40" y="203"/>
                    <a:pt x="40" y="203"/>
                  </a:cubicBezTo>
                  <a:cubicBezTo>
                    <a:pt x="40" y="203"/>
                    <a:pt x="40" y="203"/>
                    <a:pt x="40" y="203"/>
                  </a:cubicBezTo>
                  <a:cubicBezTo>
                    <a:pt x="42" y="205"/>
                    <a:pt x="44" y="208"/>
                    <a:pt x="46" y="211"/>
                  </a:cubicBezTo>
                  <a:cubicBezTo>
                    <a:pt x="45" y="209"/>
                    <a:pt x="43" y="207"/>
                    <a:pt x="41" y="205"/>
                  </a:cubicBezTo>
                  <a:close/>
                  <a:moveTo>
                    <a:pt x="43" y="212"/>
                  </a:moveTo>
                  <a:cubicBezTo>
                    <a:pt x="44" y="212"/>
                    <a:pt x="44" y="213"/>
                    <a:pt x="45" y="213"/>
                  </a:cubicBezTo>
                  <a:cubicBezTo>
                    <a:pt x="45" y="213"/>
                    <a:pt x="45" y="213"/>
                    <a:pt x="45" y="213"/>
                  </a:cubicBezTo>
                  <a:cubicBezTo>
                    <a:pt x="46" y="214"/>
                    <a:pt x="47" y="215"/>
                    <a:pt x="49" y="216"/>
                  </a:cubicBezTo>
                  <a:cubicBezTo>
                    <a:pt x="47" y="214"/>
                    <a:pt x="45" y="213"/>
                    <a:pt x="43" y="212"/>
                  </a:cubicBezTo>
                  <a:cubicBezTo>
                    <a:pt x="43" y="212"/>
                    <a:pt x="43" y="212"/>
                    <a:pt x="43" y="212"/>
                  </a:cubicBezTo>
                  <a:close/>
                  <a:moveTo>
                    <a:pt x="44" y="215"/>
                  </a:moveTo>
                  <a:cubicBezTo>
                    <a:pt x="45" y="215"/>
                    <a:pt x="45" y="215"/>
                    <a:pt x="45" y="216"/>
                  </a:cubicBezTo>
                  <a:cubicBezTo>
                    <a:pt x="45" y="216"/>
                    <a:pt x="45" y="216"/>
                    <a:pt x="45" y="216"/>
                  </a:cubicBezTo>
                  <a:cubicBezTo>
                    <a:pt x="45" y="217"/>
                    <a:pt x="46" y="217"/>
                    <a:pt x="46" y="217"/>
                  </a:cubicBezTo>
                  <a:cubicBezTo>
                    <a:pt x="45" y="216"/>
                    <a:pt x="44" y="216"/>
                    <a:pt x="44" y="215"/>
                  </a:cubicBezTo>
                  <a:cubicBezTo>
                    <a:pt x="44" y="215"/>
                    <a:pt x="44" y="215"/>
                    <a:pt x="44" y="215"/>
                  </a:cubicBezTo>
                  <a:close/>
                  <a:moveTo>
                    <a:pt x="50" y="222"/>
                  </a:moveTo>
                  <a:cubicBezTo>
                    <a:pt x="51" y="222"/>
                    <a:pt x="51" y="222"/>
                    <a:pt x="51" y="223"/>
                  </a:cubicBezTo>
                  <a:cubicBezTo>
                    <a:pt x="49" y="221"/>
                    <a:pt x="47" y="219"/>
                    <a:pt x="45" y="217"/>
                  </a:cubicBezTo>
                  <a:cubicBezTo>
                    <a:pt x="46" y="219"/>
                    <a:pt x="48" y="220"/>
                    <a:pt x="50" y="222"/>
                  </a:cubicBezTo>
                  <a:close/>
                  <a:moveTo>
                    <a:pt x="73" y="227"/>
                  </a:moveTo>
                  <a:cubicBezTo>
                    <a:pt x="72" y="226"/>
                    <a:pt x="70" y="226"/>
                    <a:pt x="69" y="225"/>
                  </a:cubicBezTo>
                  <a:cubicBezTo>
                    <a:pt x="68" y="223"/>
                    <a:pt x="67" y="222"/>
                    <a:pt x="66" y="221"/>
                  </a:cubicBezTo>
                  <a:cubicBezTo>
                    <a:pt x="74" y="225"/>
                    <a:pt x="81" y="229"/>
                    <a:pt x="88" y="235"/>
                  </a:cubicBezTo>
                  <a:cubicBezTo>
                    <a:pt x="87" y="235"/>
                    <a:pt x="86" y="234"/>
                    <a:pt x="86" y="234"/>
                  </a:cubicBezTo>
                  <a:cubicBezTo>
                    <a:pt x="81" y="232"/>
                    <a:pt x="77" y="229"/>
                    <a:pt x="73" y="227"/>
                  </a:cubicBezTo>
                  <a:close/>
                  <a:moveTo>
                    <a:pt x="81" y="225"/>
                  </a:moveTo>
                  <a:cubicBezTo>
                    <a:pt x="82" y="226"/>
                    <a:pt x="84" y="227"/>
                    <a:pt x="85" y="229"/>
                  </a:cubicBezTo>
                  <a:cubicBezTo>
                    <a:pt x="84" y="228"/>
                    <a:pt x="83" y="227"/>
                    <a:pt x="81" y="226"/>
                  </a:cubicBezTo>
                  <a:cubicBezTo>
                    <a:pt x="81" y="226"/>
                    <a:pt x="81" y="226"/>
                    <a:pt x="81" y="225"/>
                  </a:cubicBezTo>
                  <a:close/>
                  <a:moveTo>
                    <a:pt x="82" y="223"/>
                  </a:moveTo>
                  <a:cubicBezTo>
                    <a:pt x="81" y="223"/>
                    <a:pt x="81" y="223"/>
                    <a:pt x="81" y="224"/>
                  </a:cubicBezTo>
                  <a:cubicBezTo>
                    <a:pt x="81" y="224"/>
                    <a:pt x="81" y="223"/>
                    <a:pt x="80" y="223"/>
                  </a:cubicBezTo>
                  <a:cubicBezTo>
                    <a:pt x="79" y="221"/>
                    <a:pt x="78" y="219"/>
                    <a:pt x="77" y="216"/>
                  </a:cubicBezTo>
                  <a:cubicBezTo>
                    <a:pt x="79" y="218"/>
                    <a:pt x="81" y="220"/>
                    <a:pt x="83" y="222"/>
                  </a:cubicBezTo>
                  <a:cubicBezTo>
                    <a:pt x="83" y="222"/>
                    <a:pt x="83" y="222"/>
                    <a:pt x="83" y="223"/>
                  </a:cubicBezTo>
                  <a:cubicBezTo>
                    <a:pt x="86" y="225"/>
                    <a:pt x="89" y="228"/>
                    <a:pt x="93" y="230"/>
                  </a:cubicBezTo>
                  <a:cubicBezTo>
                    <a:pt x="93" y="230"/>
                    <a:pt x="93" y="230"/>
                    <a:pt x="93" y="231"/>
                  </a:cubicBezTo>
                  <a:cubicBezTo>
                    <a:pt x="89" y="229"/>
                    <a:pt x="86" y="226"/>
                    <a:pt x="82" y="223"/>
                  </a:cubicBezTo>
                  <a:close/>
                  <a:moveTo>
                    <a:pt x="98" y="240"/>
                  </a:moveTo>
                  <a:cubicBezTo>
                    <a:pt x="98" y="240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8" y="238"/>
                    <a:pt x="97" y="237"/>
                    <a:pt x="96" y="236"/>
                  </a:cubicBezTo>
                  <a:cubicBezTo>
                    <a:pt x="97" y="237"/>
                    <a:pt x="97" y="237"/>
                    <a:pt x="98" y="237"/>
                  </a:cubicBezTo>
                  <a:cubicBezTo>
                    <a:pt x="98" y="237"/>
                    <a:pt x="98" y="238"/>
                    <a:pt x="98" y="238"/>
                  </a:cubicBezTo>
                  <a:cubicBezTo>
                    <a:pt x="100" y="239"/>
                    <a:pt x="102" y="240"/>
                    <a:pt x="104" y="241"/>
                  </a:cubicBezTo>
                  <a:cubicBezTo>
                    <a:pt x="102" y="241"/>
                    <a:pt x="101" y="241"/>
                    <a:pt x="99" y="241"/>
                  </a:cubicBezTo>
                  <a:cubicBezTo>
                    <a:pt x="97" y="239"/>
                    <a:pt x="95" y="238"/>
                    <a:pt x="93" y="237"/>
                  </a:cubicBezTo>
                  <a:cubicBezTo>
                    <a:pt x="91" y="236"/>
                    <a:pt x="90" y="235"/>
                    <a:pt x="89" y="234"/>
                  </a:cubicBezTo>
                  <a:cubicBezTo>
                    <a:pt x="92" y="236"/>
                    <a:pt x="95" y="238"/>
                    <a:pt x="98" y="240"/>
                  </a:cubicBezTo>
                  <a:close/>
                  <a:moveTo>
                    <a:pt x="96" y="243"/>
                  </a:moveTo>
                  <a:cubicBezTo>
                    <a:pt x="99" y="244"/>
                    <a:pt x="102" y="244"/>
                    <a:pt x="105" y="244"/>
                  </a:cubicBezTo>
                  <a:cubicBezTo>
                    <a:pt x="107" y="245"/>
                    <a:pt x="109" y="245"/>
                    <a:pt x="112" y="246"/>
                  </a:cubicBezTo>
                  <a:cubicBezTo>
                    <a:pt x="109" y="246"/>
                    <a:pt x="107" y="246"/>
                    <a:pt x="104" y="246"/>
                  </a:cubicBezTo>
                  <a:cubicBezTo>
                    <a:pt x="101" y="245"/>
                    <a:pt x="99" y="244"/>
                    <a:pt x="96" y="244"/>
                  </a:cubicBezTo>
                  <a:cubicBezTo>
                    <a:pt x="96" y="244"/>
                    <a:pt x="96" y="243"/>
                    <a:pt x="96" y="243"/>
                  </a:cubicBezTo>
                  <a:close/>
                  <a:moveTo>
                    <a:pt x="109" y="242"/>
                  </a:moveTo>
                  <a:cubicBezTo>
                    <a:pt x="106" y="241"/>
                    <a:pt x="104" y="240"/>
                    <a:pt x="101" y="238"/>
                  </a:cubicBezTo>
                  <a:cubicBezTo>
                    <a:pt x="104" y="239"/>
                    <a:pt x="106" y="239"/>
                    <a:pt x="108" y="239"/>
                  </a:cubicBezTo>
                  <a:cubicBezTo>
                    <a:pt x="110" y="241"/>
                    <a:pt x="113" y="242"/>
                    <a:pt x="115" y="243"/>
                  </a:cubicBezTo>
                  <a:cubicBezTo>
                    <a:pt x="113" y="243"/>
                    <a:pt x="111" y="243"/>
                    <a:pt x="109" y="242"/>
                  </a:cubicBezTo>
                  <a:close/>
                  <a:moveTo>
                    <a:pt x="122" y="241"/>
                  </a:moveTo>
                  <a:cubicBezTo>
                    <a:pt x="122" y="241"/>
                    <a:pt x="122" y="240"/>
                    <a:pt x="122" y="240"/>
                  </a:cubicBezTo>
                  <a:cubicBezTo>
                    <a:pt x="122" y="240"/>
                    <a:pt x="122" y="240"/>
                    <a:pt x="122" y="240"/>
                  </a:cubicBezTo>
                  <a:cubicBezTo>
                    <a:pt x="123" y="240"/>
                    <a:pt x="124" y="241"/>
                    <a:pt x="125" y="241"/>
                  </a:cubicBezTo>
                  <a:cubicBezTo>
                    <a:pt x="126" y="241"/>
                    <a:pt x="127" y="240"/>
                    <a:pt x="126" y="240"/>
                  </a:cubicBezTo>
                  <a:cubicBezTo>
                    <a:pt x="126" y="240"/>
                    <a:pt x="126" y="240"/>
                    <a:pt x="126" y="240"/>
                  </a:cubicBezTo>
                  <a:cubicBezTo>
                    <a:pt x="129" y="240"/>
                    <a:pt x="131" y="239"/>
                    <a:pt x="134" y="239"/>
                  </a:cubicBezTo>
                  <a:cubicBezTo>
                    <a:pt x="131" y="240"/>
                    <a:pt x="127" y="241"/>
                    <a:pt x="124" y="242"/>
                  </a:cubicBezTo>
                  <a:cubicBezTo>
                    <a:pt x="123" y="242"/>
                    <a:pt x="122" y="241"/>
                    <a:pt x="122" y="241"/>
                  </a:cubicBezTo>
                  <a:close/>
                  <a:moveTo>
                    <a:pt x="127" y="244"/>
                  </a:moveTo>
                  <a:cubicBezTo>
                    <a:pt x="129" y="244"/>
                    <a:pt x="131" y="244"/>
                    <a:pt x="133" y="244"/>
                  </a:cubicBezTo>
                  <a:cubicBezTo>
                    <a:pt x="131" y="244"/>
                    <a:pt x="129" y="244"/>
                    <a:pt x="127" y="245"/>
                  </a:cubicBezTo>
                  <a:cubicBezTo>
                    <a:pt x="127" y="244"/>
                    <a:pt x="127" y="244"/>
                    <a:pt x="127" y="244"/>
                  </a:cubicBezTo>
                  <a:close/>
                  <a:moveTo>
                    <a:pt x="127" y="243"/>
                  </a:moveTo>
                  <a:cubicBezTo>
                    <a:pt x="136" y="240"/>
                    <a:pt x="146" y="238"/>
                    <a:pt x="155" y="237"/>
                  </a:cubicBezTo>
                  <a:cubicBezTo>
                    <a:pt x="155" y="237"/>
                    <a:pt x="155" y="237"/>
                    <a:pt x="155" y="237"/>
                  </a:cubicBezTo>
                  <a:cubicBezTo>
                    <a:pt x="146" y="239"/>
                    <a:pt x="137" y="242"/>
                    <a:pt x="127" y="243"/>
                  </a:cubicBezTo>
                  <a:close/>
                  <a:moveTo>
                    <a:pt x="140" y="245"/>
                  </a:moveTo>
                  <a:cubicBezTo>
                    <a:pt x="143" y="245"/>
                    <a:pt x="145" y="245"/>
                    <a:pt x="148" y="244"/>
                  </a:cubicBezTo>
                  <a:cubicBezTo>
                    <a:pt x="150" y="244"/>
                    <a:pt x="153" y="244"/>
                    <a:pt x="155" y="243"/>
                  </a:cubicBezTo>
                  <a:cubicBezTo>
                    <a:pt x="152" y="244"/>
                    <a:pt x="149" y="245"/>
                    <a:pt x="146" y="245"/>
                  </a:cubicBezTo>
                  <a:cubicBezTo>
                    <a:pt x="144" y="245"/>
                    <a:pt x="142" y="246"/>
                    <a:pt x="140" y="246"/>
                  </a:cubicBezTo>
                  <a:cubicBezTo>
                    <a:pt x="139" y="246"/>
                    <a:pt x="138" y="246"/>
                    <a:pt x="136" y="246"/>
                  </a:cubicBezTo>
                  <a:cubicBezTo>
                    <a:pt x="138" y="246"/>
                    <a:pt x="139" y="246"/>
                    <a:pt x="140" y="245"/>
                  </a:cubicBezTo>
                  <a:close/>
                  <a:moveTo>
                    <a:pt x="147" y="243"/>
                  </a:moveTo>
                  <a:cubicBezTo>
                    <a:pt x="146" y="243"/>
                    <a:pt x="144" y="243"/>
                    <a:pt x="142" y="243"/>
                  </a:cubicBezTo>
                  <a:cubicBezTo>
                    <a:pt x="150" y="242"/>
                    <a:pt x="157" y="240"/>
                    <a:pt x="164" y="237"/>
                  </a:cubicBezTo>
                  <a:cubicBezTo>
                    <a:pt x="165" y="237"/>
                    <a:pt x="165" y="236"/>
                    <a:pt x="165" y="236"/>
                  </a:cubicBezTo>
                  <a:cubicBezTo>
                    <a:pt x="165" y="236"/>
                    <a:pt x="165" y="236"/>
                    <a:pt x="165" y="236"/>
                  </a:cubicBezTo>
                  <a:cubicBezTo>
                    <a:pt x="165" y="236"/>
                    <a:pt x="166" y="236"/>
                    <a:pt x="166" y="236"/>
                  </a:cubicBezTo>
                  <a:cubicBezTo>
                    <a:pt x="169" y="236"/>
                    <a:pt x="172" y="235"/>
                    <a:pt x="175" y="234"/>
                  </a:cubicBezTo>
                  <a:cubicBezTo>
                    <a:pt x="175" y="234"/>
                    <a:pt x="174" y="234"/>
                    <a:pt x="174" y="234"/>
                  </a:cubicBezTo>
                  <a:cubicBezTo>
                    <a:pt x="174" y="235"/>
                    <a:pt x="174" y="235"/>
                    <a:pt x="174" y="235"/>
                  </a:cubicBezTo>
                  <a:cubicBezTo>
                    <a:pt x="169" y="237"/>
                    <a:pt x="164" y="239"/>
                    <a:pt x="160" y="242"/>
                  </a:cubicBezTo>
                  <a:cubicBezTo>
                    <a:pt x="160" y="242"/>
                    <a:pt x="159" y="242"/>
                    <a:pt x="159" y="242"/>
                  </a:cubicBezTo>
                  <a:cubicBezTo>
                    <a:pt x="155" y="242"/>
                    <a:pt x="151" y="242"/>
                    <a:pt x="147" y="243"/>
                  </a:cubicBezTo>
                  <a:close/>
                  <a:moveTo>
                    <a:pt x="168" y="234"/>
                  </a:moveTo>
                  <a:cubicBezTo>
                    <a:pt x="168" y="234"/>
                    <a:pt x="168" y="233"/>
                    <a:pt x="169" y="233"/>
                  </a:cubicBezTo>
                  <a:cubicBezTo>
                    <a:pt x="172" y="231"/>
                    <a:pt x="175" y="229"/>
                    <a:pt x="178" y="226"/>
                  </a:cubicBezTo>
                  <a:cubicBezTo>
                    <a:pt x="182" y="224"/>
                    <a:pt x="186" y="221"/>
                    <a:pt x="190" y="218"/>
                  </a:cubicBezTo>
                  <a:cubicBezTo>
                    <a:pt x="188" y="220"/>
                    <a:pt x="186" y="223"/>
                    <a:pt x="184" y="225"/>
                  </a:cubicBezTo>
                  <a:cubicBezTo>
                    <a:pt x="184" y="225"/>
                    <a:pt x="184" y="225"/>
                    <a:pt x="184" y="225"/>
                  </a:cubicBezTo>
                  <a:cubicBezTo>
                    <a:pt x="183" y="226"/>
                    <a:pt x="182" y="227"/>
                    <a:pt x="181" y="228"/>
                  </a:cubicBezTo>
                  <a:cubicBezTo>
                    <a:pt x="181" y="228"/>
                    <a:pt x="181" y="228"/>
                    <a:pt x="181" y="229"/>
                  </a:cubicBezTo>
                  <a:cubicBezTo>
                    <a:pt x="180" y="229"/>
                    <a:pt x="180" y="229"/>
                    <a:pt x="180" y="230"/>
                  </a:cubicBezTo>
                  <a:cubicBezTo>
                    <a:pt x="176" y="232"/>
                    <a:pt x="172" y="233"/>
                    <a:pt x="168" y="234"/>
                  </a:cubicBezTo>
                  <a:close/>
                  <a:moveTo>
                    <a:pt x="198" y="221"/>
                  </a:moveTo>
                  <a:cubicBezTo>
                    <a:pt x="198" y="221"/>
                    <a:pt x="199" y="220"/>
                    <a:pt x="199" y="220"/>
                  </a:cubicBezTo>
                  <a:cubicBezTo>
                    <a:pt x="199" y="220"/>
                    <a:pt x="199" y="220"/>
                    <a:pt x="199" y="221"/>
                  </a:cubicBezTo>
                  <a:cubicBezTo>
                    <a:pt x="198" y="221"/>
                    <a:pt x="197" y="222"/>
                    <a:pt x="196" y="223"/>
                  </a:cubicBezTo>
                  <a:cubicBezTo>
                    <a:pt x="196" y="223"/>
                    <a:pt x="196" y="223"/>
                    <a:pt x="196" y="223"/>
                  </a:cubicBezTo>
                  <a:cubicBezTo>
                    <a:pt x="196" y="222"/>
                    <a:pt x="197" y="222"/>
                    <a:pt x="198" y="221"/>
                  </a:cubicBezTo>
                  <a:close/>
                  <a:moveTo>
                    <a:pt x="192" y="219"/>
                  </a:moveTo>
                  <a:cubicBezTo>
                    <a:pt x="193" y="218"/>
                    <a:pt x="193" y="218"/>
                    <a:pt x="194" y="217"/>
                  </a:cubicBezTo>
                  <a:cubicBezTo>
                    <a:pt x="196" y="215"/>
                    <a:pt x="198" y="214"/>
                    <a:pt x="200" y="212"/>
                  </a:cubicBezTo>
                  <a:cubicBezTo>
                    <a:pt x="197" y="214"/>
                    <a:pt x="195" y="217"/>
                    <a:pt x="192" y="219"/>
                  </a:cubicBezTo>
                  <a:close/>
                  <a:moveTo>
                    <a:pt x="229" y="185"/>
                  </a:moveTo>
                  <a:cubicBezTo>
                    <a:pt x="231" y="183"/>
                    <a:pt x="232" y="181"/>
                    <a:pt x="233" y="179"/>
                  </a:cubicBezTo>
                  <a:cubicBezTo>
                    <a:pt x="234" y="177"/>
                    <a:pt x="235" y="175"/>
                    <a:pt x="237" y="172"/>
                  </a:cubicBezTo>
                  <a:cubicBezTo>
                    <a:pt x="237" y="172"/>
                    <a:pt x="237" y="172"/>
                    <a:pt x="237" y="172"/>
                  </a:cubicBezTo>
                  <a:cubicBezTo>
                    <a:pt x="236" y="174"/>
                    <a:pt x="236" y="176"/>
                    <a:pt x="235" y="177"/>
                  </a:cubicBezTo>
                  <a:cubicBezTo>
                    <a:pt x="235" y="178"/>
                    <a:pt x="234" y="179"/>
                    <a:pt x="234" y="180"/>
                  </a:cubicBezTo>
                  <a:cubicBezTo>
                    <a:pt x="232" y="183"/>
                    <a:pt x="230" y="185"/>
                    <a:pt x="228" y="188"/>
                  </a:cubicBezTo>
                  <a:cubicBezTo>
                    <a:pt x="229" y="187"/>
                    <a:pt x="229" y="186"/>
                    <a:pt x="229" y="185"/>
                  </a:cubicBezTo>
                  <a:close/>
                  <a:moveTo>
                    <a:pt x="233" y="152"/>
                  </a:moveTo>
                  <a:cubicBezTo>
                    <a:pt x="234" y="142"/>
                    <a:pt x="235" y="131"/>
                    <a:pt x="236" y="120"/>
                  </a:cubicBezTo>
                  <a:cubicBezTo>
                    <a:pt x="236" y="120"/>
                    <a:pt x="236" y="120"/>
                    <a:pt x="237" y="120"/>
                  </a:cubicBezTo>
                  <a:cubicBezTo>
                    <a:pt x="237" y="121"/>
                    <a:pt x="237" y="122"/>
                    <a:pt x="237" y="122"/>
                  </a:cubicBezTo>
                  <a:cubicBezTo>
                    <a:pt x="237" y="123"/>
                    <a:pt x="237" y="124"/>
                    <a:pt x="237" y="125"/>
                  </a:cubicBezTo>
                  <a:cubicBezTo>
                    <a:pt x="237" y="134"/>
                    <a:pt x="235" y="143"/>
                    <a:pt x="233" y="152"/>
                  </a:cubicBezTo>
                  <a:close/>
                  <a:moveTo>
                    <a:pt x="237" y="112"/>
                  </a:moveTo>
                  <a:cubicBezTo>
                    <a:pt x="237" y="112"/>
                    <a:pt x="237" y="111"/>
                    <a:pt x="237" y="110"/>
                  </a:cubicBezTo>
                  <a:cubicBezTo>
                    <a:pt x="237" y="112"/>
                    <a:pt x="238" y="113"/>
                    <a:pt x="238" y="115"/>
                  </a:cubicBezTo>
                  <a:cubicBezTo>
                    <a:pt x="238" y="115"/>
                    <a:pt x="238" y="116"/>
                    <a:pt x="238" y="117"/>
                  </a:cubicBezTo>
                  <a:cubicBezTo>
                    <a:pt x="238" y="115"/>
                    <a:pt x="237" y="114"/>
                    <a:pt x="237" y="112"/>
                  </a:cubicBezTo>
                  <a:close/>
                  <a:moveTo>
                    <a:pt x="236" y="94"/>
                  </a:moveTo>
                  <a:cubicBezTo>
                    <a:pt x="237" y="98"/>
                    <a:pt x="238" y="101"/>
                    <a:pt x="239" y="105"/>
                  </a:cubicBezTo>
                  <a:cubicBezTo>
                    <a:pt x="239" y="104"/>
                    <a:pt x="239" y="103"/>
                    <a:pt x="238" y="103"/>
                  </a:cubicBezTo>
                  <a:cubicBezTo>
                    <a:pt x="238" y="100"/>
                    <a:pt x="237" y="97"/>
                    <a:pt x="236" y="94"/>
                  </a:cubicBezTo>
                  <a:close/>
                  <a:moveTo>
                    <a:pt x="239" y="156"/>
                  </a:moveTo>
                  <a:cubicBezTo>
                    <a:pt x="239" y="156"/>
                    <a:pt x="239" y="155"/>
                    <a:pt x="240" y="155"/>
                  </a:cubicBezTo>
                  <a:cubicBezTo>
                    <a:pt x="240" y="156"/>
                    <a:pt x="239" y="157"/>
                    <a:pt x="239" y="158"/>
                  </a:cubicBezTo>
                  <a:cubicBezTo>
                    <a:pt x="239" y="158"/>
                    <a:pt x="239" y="159"/>
                    <a:pt x="238" y="160"/>
                  </a:cubicBezTo>
                  <a:cubicBezTo>
                    <a:pt x="239" y="158"/>
                    <a:pt x="239" y="157"/>
                    <a:pt x="239" y="156"/>
                  </a:cubicBezTo>
                  <a:close/>
                  <a:moveTo>
                    <a:pt x="239" y="153"/>
                  </a:moveTo>
                  <a:cubicBezTo>
                    <a:pt x="239" y="151"/>
                    <a:pt x="239" y="150"/>
                    <a:pt x="240" y="148"/>
                  </a:cubicBezTo>
                  <a:cubicBezTo>
                    <a:pt x="241" y="140"/>
                    <a:pt x="241" y="132"/>
                    <a:pt x="241" y="124"/>
                  </a:cubicBezTo>
                  <a:cubicBezTo>
                    <a:pt x="241" y="124"/>
                    <a:pt x="242" y="125"/>
                    <a:pt x="242" y="126"/>
                  </a:cubicBezTo>
                  <a:cubicBezTo>
                    <a:pt x="242" y="127"/>
                    <a:pt x="243" y="127"/>
                    <a:pt x="243" y="127"/>
                  </a:cubicBezTo>
                  <a:cubicBezTo>
                    <a:pt x="243" y="127"/>
                    <a:pt x="243" y="127"/>
                    <a:pt x="243" y="127"/>
                  </a:cubicBezTo>
                  <a:cubicBezTo>
                    <a:pt x="243" y="127"/>
                    <a:pt x="243" y="127"/>
                    <a:pt x="243" y="127"/>
                  </a:cubicBezTo>
                  <a:cubicBezTo>
                    <a:pt x="243" y="136"/>
                    <a:pt x="242" y="144"/>
                    <a:pt x="240" y="153"/>
                  </a:cubicBezTo>
                  <a:cubicBezTo>
                    <a:pt x="240" y="153"/>
                    <a:pt x="240" y="153"/>
                    <a:pt x="240" y="153"/>
                  </a:cubicBezTo>
                  <a:cubicBezTo>
                    <a:pt x="240" y="153"/>
                    <a:pt x="239" y="153"/>
                    <a:pt x="239" y="153"/>
                  </a:cubicBezTo>
                  <a:close/>
                  <a:moveTo>
                    <a:pt x="244" y="139"/>
                  </a:moveTo>
                  <a:cubicBezTo>
                    <a:pt x="245" y="141"/>
                    <a:pt x="245" y="143"/>
                    <a:pt x="245" y="145"/>
                  </a:cubicBezTo>
                  <a:cubicBezTo>
                    <a:pt x="245" y="146"/>
                    <a:pt x="245" y="147"/>
                    <a:pt x="244" y="148"/>
                  </a:cubicBezTo>
                  <a:cubicBezTo>
                    <a:pt x="244" y="148"/>
                    <a:pt x="244" y="148"/>
                    <a:pt x="244" y="148"/>
                  </a:cubicBezTo>
                  <a:cubicBezTo>
                    <a:pt x="244" y="150"/>
                    <a:pt x="243" y="151"/>
                    <a:pt x="243" y="153"/>
                  </a:cubicBezTo>
                  <a:cubicBezTo>
                    <a:pt x="243" y="155"/>
                    <a:pt x="242" y="156"/>
                    <a:pt x="242" y="158"/>
                  </a:cubicBezTo>
                  <a:cubicBezTo>
                    <a:pt x="243" y="152"/>
                    <a:pt x="244" y="145"/>
                    <a:pt x="244" y="139"/>
                  </a:cubicBezTo>
                  <a:close/>
                  <a:moveTo>
                    <a:pt x="245" y="135"/>
                  </a:moveTo>
                  <a:cubicBezTo>
                    <a:pt x="245" y="132"/>
                    <a:pt x="245" y="129"/>
                    <a:pt x="245" y="126"/>
                  </a:cubicBezTo>
                  <a:cubicBezTo>
                    <a:pt x="245" y="126"/>
                    <a:pt x="245" y="126"/>
                    <a:pt x="245" y="127"/>
                  </a:cubicBezTo>
                  <a:cubicBezTo>
                    <a:pt x="245" y="127"/>
                    <a:pt x="245" y="127"/>
                    <a:pt x="246" y="127"/>
                  </a:cubicBezTo>
                  <a:cubicBezTo>
                    <a:pt x="246" y="131"/>
                    <a:pt x="246" y="135"/>
                    <a:pt x="246" y="140"/>
                  </a:cubicBezTo>
                  <a:cubicBezTo>
                    <a:pt x="246" y="138"/>
                    <a:pt x="245" y="137"/>
                    <a:pt x="245" y="136"/>
                  </a:cubicBezTo>
                  <a:cubicBezTo>
                    <a:pt x="245" y="135"/>
                    <a:pt x="245" y="135"/>
                    <a:pt x="245" y="135"/>
                  </a:cubicBezTo>
                  <a:close/>
                  <a:moveTo>
                    <a:pt x="245" y="95"/>
                  </a:moveTo>
                  <a:cubicBezTo>
                    <a:pt x="247" y="99"/>
                    <a:pt x="248" y="103"/>
                    <a:pt x="248" y="107"/>
                  </a:cubicBezTo>
                  <a:cubicBezTo>
                    <a:pt x="248" y="103"/>
                    <a:pt x="246" y="99"/>
                    <a:pt x="245" y="95"/>
                  </a:cubicBezTo>
                  <a:close/>
                  <a:moveTo>
                    <a:pt x="247" y="129"/>
                  </a:moveTo>
                  <a:cubicBezTo>
                    <a:pt x="247" y="129"/>
                    <a:pt x="247" y="129"/>
                    <a:pt x="248" y="128"/>
                  </a:cubicBezTo>
                  <a:cubicBezTo>
                    <a:pt x="247" y="130"/>
                    <a:pt x="247" y="132"/>
                    <a:pt x="247" y="133"/>
                  </a:cubicBezTo>
                  <a:cubicBezTo>
                    <a:pt x="247" y="132"/>
                    <a:pt x="247" y="130"/>
                    <a:pt x="247" y="129"/>
                  </a:cubicBezTo>
                  <a:close/>
                  <a:moveTo>
                    <a:pt x="247" y="123"/>
                  </a:moveTo>
                  <a:cubicBezTo>
                    <a:pt x="247" y="120"/>
                    <a:pt x="247" y="116"/>
                    <a:pt x="247" y="112"/>
                  </a:cubicBezTo>
                  <a:cubicBezTo>
                    <a:pt x="248" y="114"/>
                    <a:pt x="248" y="117"/>
                    <a:pt x="249" y="119"/>
                  </a:cubicBezTo>
                  <a:cubicBezTo>
                    <a:pt x="248" y="122"/>
                    <a:pt x="248" y="125"/>
                    <a:pt x="248" y="127"/>
                  </a:cubicBezTo>
                  <a:cubicBezTo>
                    <a:pt x="248" y="126"/>
                    <a:pt x="247" y="125"/>
                    <a:pt x="247" y="123"/>
                  </a:cubicBezTo>
                  <a:close/>
                  <a:moveTo>
                    <a:pt x="225" y="50"/>
                  </a:moveTo>
                  <a:cubicBezTo>
                    <a:pt x="223" y="47"/>
                    <a:pt x="220" y="45"/>
                    <a:pt x="218" y="42"/>
                  </a:cubicBezTo>
                  <a:cubicBezTo>
                    <a:pt x="218" y="42"/>
                    <a:pt x="217" y="42"/>
                    <a:pt x="217" y="43"/>
                  </a:cubicBezTo>
                  <a:cubicBezTo>
                    <a:pt x="216" y="41"/>
                    <a:pt x="215" y="40"/>
                    <a:pt x="213" y="39"/>
                  </a:cubicBezTo>
                  <a:cubicBezTo>
                    <a:pt x="213" y="38"/>
                    <a:pt x="212" y="39"/>
                    <a:pt x="212" y="39"/>
                  </a:cubicBezTo>
                  <a:cubicBezTo>
                    <a:pt x="211" y="39"/>
                    <a:pt x="211" y="38"/>
                    <a:pt x="211" y="38"/>
                  </a:cubicBezTo>
                  <a:cubicBezTo>
                    <a:pt x="211" y="38"/>
                    <a:pt x="211" y="37"/>
                    <a:pt x="211" y="37"/>
                  </a:cubicBezTo>
                  <a:cubicBezTo>
                    <a:pt x="210" y="36"/>
                    <a:pt x="208" y="34"/>
                    <a:pt x="207" y="33"/>
                  </a:cubicBezTo>
                  <a:cubicBezTo>
                    <a:pt x="204" y="29"/>
                    <a:pt x="200" y="26"/>
                    <a:pt x="195" y="24"/>
                  </a:cubicBezTo>
                  <a:cubicBezTo>
                    <a:pt x="190" y="20"/>
                    <a:pt x="184" y="17"/>
                    <a:pt x="179" y="13"/>
                  </a:cubicBezTo>
                  <a:cubicBezTo>
                    <a:pt x="192" y="19"/>
                    <a:pt x="204" y="28"/>
                    <a:pt x="215" y="38"/>
                  </a:cubicBezTo>
                  <a:cubicBezTo>
                    <a:pt x="219" y="42"/>
                    <a:pt x="222" y="46"/>
                    <a:pt x="225" y="50"/>
                  </a:cubicBezTo>
                  <a:close/>
                  <a:moveTo>
                    <a:pt x="178" y="13"/>
                  </a:moveTo>
                  <a:cubicBezTo>
                    <a:pt x="178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6" y="13"/>
                  </a:cubicBezTo>
                  <a:cubicBezTo>
                    <a:pt x="176" y="12"/>
                    <a:pt x="175" y="12"/>
                    <a:pt x="175" y="12"/>
                  </a:cubicBezTo>
                  <a:cubicBezTo>
                    <a:pt x="174" y="12"/>
                    <a:pt x="174" y="11"/>
                    <a:pt x="173" y="11"/>
                  </a:cubicBezTo>
                  <a:cubicBezTo>
                    <a:pt x="175" y="11"/>
                    <a:pt x="176" y="12"/>
                    <a:pt x="178" y="13"/>
                  </a:cubicBezTo>
                  <a:close/>
                  <a:moveTo>
                    <a:pt x="128" y="2"/>
                  </a:moveTo>
                  <a:cubicBezTo>
                    <a:pt x="124" y="2"/>
                    <a:pt x="120" y="2"/>
                    <a:pt x="116" y="3"/>
                  </a:cubicBezTo>
                  <a:cubicBezTo>
                    <a:pt x="114" y="3"/>
                    <a:pt x="112" y="3"/>
                    <a:pt x="110" y="3"/>
                  </a:cubicBezTo>
                  <a:cubicBezTo>
                    <a:pt x="116" y="2"/>
                    <a:pt x="121" y="2"/>
                    <a:pt x="126" y="2"/>
                  </a:cubicBezTo>
                  <a:cubicBezTo>
                    <a:pt x="127" y="2"/>
                    <a:pt x="127" y="2"/>
                    <a:pt x="128" y="2"/>
                  </a:cubicBezTo>
                  <a:close/>
                  <a:moveTo>
                    <a:pt x="8" y="87"/>
                  </a:moveTo>
                  <a:cubicBezTo>
                    <a:pt x="9" y="86"/>
                    <a:pt x="10" y="84"/>
                    <a:pt x="11" y="83"/>
                  </a:cubicBezTo>
                  <a:cubicBezTo>
                    <a:pt x="13" y="82"/>
                    <a:pt x="14" y="81"/>
                    <a:pt x="15" y="79"/>
                  </a:cubicBezTo>
                  <a:cubicBezTo>
                    <a:pt x="16" y="79"/>
                    <a:pt x="15" y="79"/>
                    <a:pt x="15" y="79"/>
                  </a:cubicBezTo>
                  <a:cubicBezTo>
                    <a:pt x="14" y="79"/>
                    <a:pt x="14" y="80"/>
                    <a:pt x="13" y="81"/>
                  </a:cubicBezTo>
                  <a:cubicBezTo>
                    <a:pt x="12" y="81"/>
                    <a:pt x="12" y="82"/>
                    <a:pt x="12" y="82"/>
                  </a:cubicBezTo>
                  <a:cubicBezTo>
                    <a:pt x="14" y="78"/>
                    <a:pt x="17" y="75"/>
                    <a:pt x="19" y="71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19" y="73"/>
                    <a:pt x="19" y="74"/>
                    <a:pt x="18" y="75"/>
                  </a:cubicBezTo>
                  <a:cubicBezTo>
                    <a:pt x="17" y="77"/>
                    <a:pt x="17" y="78"/>
                    <a:pt x="16" y="79"/>
                  </a:cubicBezTo>
                  <a:cubicBezTo>
                    <a:pt x="13" y="83"/>
                    <a:pt x="10" y="87"/>
                    <a:pt x="7" y="92"/>
                  </a:cubicBezTo>
                  <a:cubicBezTo>
                    <a:pt x="7" y="90"/>
                    <a:pt x="8" y="89"/>
                    <a:pt x="8" y="87"/>
                  </a:cubicBezTo>
                  <a:close/>
                  <a:moveTo>
                    <a:pt x="8" y="166"/>
                  </a:moveTo>
                  <a:cubicBezTo>
                    <a:pt x="9" y="168"/>
                    <a:pt x="10" y="170"/>
                    <a:pt x="11" y="173"/>
                  </a:cubicBezTo>
                  <a:cubicBezTo>
                    <a:pt x="11" y="173"/>
                    <a:pt x="11" y="173"/>
                    <a:pt x="11" y="173"/>
                  </a:cubicBezTo>
                  <a:cubicBezTo>
                    <a:pt x="12" y="173"/>
                    <a:pt x="12" y="173"/>
                    <a:pt x="12" y="173"/>
                  </a:cubicBezTo>
                  <a:cubicBezTo>
                    <a:pt x="13" y="177"/>
                    <a:pt x="15" y="181"/>
                    <a:pt x="17" y="184"/>
                  </a:cubicBezTo>
                  <a:cubicBezTo>
                    <a:pt x="16" y="183"/>
                    <a:pt x="15" y="182"/>
                    <a:pt x="14" y="180"/>
                  </a:cubicBezTo>
                  <a:cubicBezTo>
                    <a:pt x="11" y="176"/>
                    <a:pt x="9" y="171"/>
                    <a:pt x="8" y="166"/>
                  </a:cubicBezTo>
                  <a:close/>
                  <a:moveTo>
                    <a:pt x="17" y="188"/>
                  </a:moveTo>
                  <a:cubicBezTo>
                    <a:pt x="19" y="189"/>
                    <a:pt x="20" y="191"/>
                    <a:pt x="21" y="192"/>
                  </a:cubicBezTo>
                  <a:cubicBezTo>
                    <a:pt x="21" y="192"/>
                    <a:pt x="21" y="192"/>
                    <a:pt x="21" y="192"/>
                  </a:cubicBezTo>
                  <a:cubicBezTo>
                    <a:pt x="22" y="193"/>
                    <a:pt x="23" y="194"/>
                    <a:pt x="23" y="195"/>
                  </a:cubicBezTo>
                  <a:cubicBezTo>
                    <a:pt x="24" y="195"/>
                    <a:pt x="24" y="195"/>
                    <a:pt x="24" y="195"/>
                  </a:cubicBezTo>
                  <a:cubicBezTo>
                    <a:pt x="24" y="195"/>
                    <a:pt x="24" y="195"/>
                    <a:pt x="24" y="196"/>
                  </a:cubicBezTo>
                  <a:cubicBezTo>
                    <a:pt x="24" y="196"/>
                    <a:pt x="25" y="197"/>
                    <a:pt x="25" y="197"/>
                  </a:cubicBezTo>
                  <a:cubicBezTo>
                    <a:pt x="28" y="200"/>
                    <a:pt x="30" y="203"/>
                    <a:pt x="33" y="206"/>
                  </a:cubicBezTo>
                  <a:cubicBezTo>
                    <a:pt x="32" y="206"/>
                    <a:pt x="32" y="207"/>
                    <a:pt x="32" y="207"/>
                  </a:cubicBezTo>
                  <a:cubicBezTo>
                    <a:pt x="33" y="209"/>
                    <a:pt x="35" y="210"/>
                    <a:pt x="36" y="211"/>
                  </a:cubicBezTo>
                  <a:cubicBezTo>
                    <a:pt x="36" y="211"/>
                    <a:pt x="36" y="211"/>
                    <a:pt x="36" y="212"/>
                  </a:cubicBezTo>
                  <a:cubicBezTo>
                    <a:pt x="40" y="216"/>
                    <a:pt x="43" y="220"/>
                    <a:pt x="47" y="223"/>
                  </a:cubicBezTo>
                  <a:cubicBezTo>
                    <a:pt x="44" y="221"/>
                    <a:pt x="41" y="218"/>
                    <a:pt x="38" y="215"/>
                  </a:cubicBezTo>
                  <a:cubicBezTo>
                    <a:pt x="30" y="207"/>
                    <a:pt x="23" y="198"/>
                    <a:pt x="17" y="188"/>
                  </a:cubicBezTo>
                  <a:close/>
                  <a:moveTo>
                    <a:pt x="94" y="245"/>
                  </a:moveTo>
                  <a:cubicBezTo>
                    <a:pt x="95" y="246"/>
                    <a:pt x="96" y="246"/>
                    <a:pt x="97" y="246"/>
                  </a:cubicBezTo>
                  <a:cubicBezTo>
                    <a:pt x="97" y="246"/>
                    <a:pt x="97" y="247"/>
                    <a:pt x="97" y="247"/>
                  </a:cubicBezTo>
                  <a:cubicBezTo>
                    <a:pt x="100" y="248"/>
                    <a:pt x="102" y="248"/>
                    <a:pt x="105" y="249"/>
                  </a:cubicBezTo>
                  <a:cubicBezTo>
                    <a:pt x="105" y="249"/>
                    <a:pt x="105" y="249"/>
                    <a:pt x="105" y="248"/>
                  </a:cubicBezTo>
                  <a:cubicBezTo>
                    <a:pt x="109" y="249"/>
                    <a:pt x="112" y="249"/>
                    <a:pt x="116" y="249"/>
                  </a:cubicBezTo>
                  <a:cubicBezTo>
                    <a:pt x="115" y="250"/>
                    <a:pt x="116" y="250"/>
                    <a:pt x="116" y="250"/>
                  </a:cubicBezTo>
                  <a:cubicBezTo>
                    <a:pt x="119" y="251"/>
                    <a:pt x="121" y="251"/>
                    <a:pt x="123" y="251"/>
                  </a:cubicBezTo>
                  <a:cubicBezTo>
                    <a:pt x="111" y="251"/>
                    <a:pt x="99" y="249"/>
                    <a:pt x="88" y="245"/>
                  </a:cubicBezTo>
                  <a:cubicBezTo>
                    <a:pt x="90" y="245"/>
                    <a:pt x="92" y="245"/>
                    <a:pt x="94" y="245"/>
                  </a:cubicBezTo>
                  <a:close/>
                  <a:moveTo>
                    <a:pt x="135" y="251"/>
                  </a:moveTo>
                  <a:cubicBezTo>
                    <a:pt x="140" y="250"/>
                    <a:pt x="145" y="249"/>
                    <a:pt x="150" y="248"/>
                  </a:cubicBezTo>
                  <a:cubicBezTo>
                    <a:pt x="151" y="248"/>
                    <a:pt x="150" y="247"/>
                    <a:pt x="150" y="247"/>
                  </a:cubicBezTo>
                  <a:cubicBezTo>
                    <a:pt x="142" y="249"/>
                    <a:pt x="134" y="250"/>
                    <a:pt x="127" y="250"/>
                  </a:cubicBezTo>
                  <a:cubicBezTo>
                    <a:pt x="127" y="250"/>
                    <a:pt x="126" y="249"/>
                    <a:pt x="126" y="249"/>
                  </a:cubicBezTo>
                  <a:cubicBezTo>
                    <a:pt x="120" y="248"/>
                    <a:pt x="114" y="248"/>
                    <a:pt x="108" y="248"/>
                  </a:cubicBezTo>
                  <a:cubicBezTo>
                    <a:pt x="108" y="247"/>
                    <a:pt x="108" y="247"/>
                    <a:pt x="108" y="247"/>
                  </a:cubicBezTo>
                  <a:cubicBezTo>
                    <a:pt x="110" y="247"/>
                    <a:pt x="113" y="247"/>
                    <a:pt x="115" y="247"/>
                  </a:cubicBezTo>
                  <a:cubicBezTo>
                    <a:pt x="115" y="247"/>
                    <a:pt x="115" y="247"/>
                    <a:pt x="115" y="246"/>
                  </a:cubicBezTo>
                  <a:cubicBezTo>
                    <a:pt x="117" y="246"/>
                    <a:pt x="118" y="247"/>
                    <a:pt x="119" y="247"/>
                  </a:cubicBezTo>
                  <a:cubicBezTo>
                    <a:pt x="120" y="247"/>
                    <a:pt x="120" y="247"/>
                    <a:pt x="120" y="247"/>
                  </a:cubicBezTo>
                  <a:cubicBezTo>
                    <a:pt x="120" y="247"/>
                    <a:pt x="120" y="247"/>
                    <a:pt x="120" y="247"/>
                  </a:cubicBezTo>
                  <a:cubicBezTo>
                    <a:pt x="121" y="247"/>
                    <a:pt x="121" y="247"/>
                    <a:pt x="121" y="247"/>
                  </a:cubicBezTo>
                  <a:cubicBezTo>
                    <a:pt x="121" y="247"/>
                    <a:pt x="121" y="247"/>
                    <a:pt x="121" y="247"/>
                  </a:cubicBezTo>
                  <a:cubicBezTo>
                    <a:pt x="122" y="247"/>
                    <a:pt x="122" y="247"/>
                    <a:pt x="122" y="247"/>
                  </a:cubicBezTo>
                  <a:cubicBezTo>
                    <a:pt x="123" y="247"/>
                    <a:pt x="125" y="247"/>
                    <a:pt x="126" y="248"/>
                  </a:cubicBezTo>
                  <a:cubicBezTo>
                    <a:pt x="126" y="248"/>
                    <a:pt x="126" y="248"/>
                    <a:pt x="127" y="248"/>
                  </a:cubicBezTo>
                  <a:cubicBezTo>
                    <a:pt x="136" y="248"/>
                    <a:pt x="144" y="247"/>
                    <a:pt x="153" y="246"/>
                  </a:cubicBezTo>
                  <a:cubicBezTo>
                    <a:pt x="153" y="246"/>
                    <a:pt x="153" y="246"/>
                    <a:pt x="154" y="246"/>
                  </a:cubicBezTo>
                  <a:cubicBezTo>
                    <a:pt x="154" y="246"/>
                    <a:pt x="154" y="246"/>
                    <a:pt x="154" y="246"/>
                  </a:cubicBezTo>
                  <a:cubicBezTo>
                    <a:pt x="154" y="246"/>
                    <a:pt x="154" y="246"/>
                    <a:pt x="154" y="246"/>
                  </a:cubicBezTo>
                  <a:cubicBezTo>
                    <a:pt x="155" y="246"/>
                    <a:pt x="156" y="246"/>
                    <a:pt x="157" y="245"/>
                  </a:cubicBezTo>
                  <a:cubicBezTo>
                    <a:pt x="157" y="246"/>
                    <a:pt x="158" y="246"/>
                    <a:pt x="159" y="246"/>
                  </a:cubicBezTo>
                  <a:cubicBezTo>
                    <a:pt x="160" y="246"/>
                    <a:pt x="161" y="245"/>
                    <a:pt x="162" y="244"/>
                  </a:cubicBezTo>
                  <a:cubicBezTo>
                    <a:pt x="164" y="244"/>
                    <a:pt x="165" y="243"/>
                    <a:pt x="166" y="243"/>
                  </a:cubicBezTo>
                  <a:cubicBezTo>
                    <a:pt x="168" y="242"/>
                    <a:pt x="170" y="242"/>
                    <a:pt x="171" y="241"/>
                  </a:cubicBezTo>
                  <a:cubicBezTo>
                    <a:pt x="172" y="241"/>
                    <a:pt x="174" y="240"/>
                    <a:pt x="175" y="240"/>
                  </a:cubicBezTo>
                  <a:cubicBezTo>
                    <a:pt x="177" y="239"/>
                    <a:pt x="178" y="238"/>
                    <a:pt x="180" y="238"/>
                  </a:cubicBezTo>
                  <a:cubicBezTo>
                    <a:pt x="180" y="238"/>
                    <a:pt x="180" y="238"/>
                    <a:pt x="181" y="238"/>
                  </a:cubicBezTo>
                  <a:cubicBezTo>
                    <a:pt x="184" y="236"/>
                    <a:pt x="188" y="234"/>
                    <a:pt x="191" y="232"/>
                  </a:cubicBezTo>
                  <a:cubicBezTo>
                    <a:pt x="192" y="231"/>
                    <a:pt x="191" y="230"/>
                    <a:pt x="190" y="231"/>
                  </a:cubicBezTo>
                  <a:cubicBezTo>
                    <a:pt x="193" y="229"/>
                    <a:pt x="195" y="228"/>
                    <a:pt x="197" y="226"/>
                  </a:cubicBezTo>
                  <a:cubicBezTo>
                    <a:pt x="197" y="226"/>
                    <a:pt x="197" y="226"/>
                    <a:pt x="197" y="226"/>
                  </a:cubicBezTo>
                  <a:cubicBezTo>
                    <a:pt x="198" y="225"/>
                    <a:pt x="199" y="225"/>
                    <a:pt x="200" y="224"/>
                  </a:cubicBezTo>
                  <a:cubicBezTo>
                    <a:pt x="200" y="223"/>
                    <a:pt x="201" y="223"/>
                    <a:pt x="201" y="223"/>
                  </a:cubicBezTo>
                  <a:cubicBezTo>
                    <a:pt x="203" y="221"/>
                    <a:pt x="205" y="220"/>
                    <a:pt x="207" y="218"/>
                  </a:cubicBezTo>
                  <a:cubicBezTo>
                    <a:pt x="207" y="218"/>
                    <a:pt x="207" y="218"/>
                    <a:pt x="208" y="218"/>
                  </a:cubicBezTo>
                  <a:cubicBezTo>
                    <a:pt x="207" y="218"/>
                    <a:pt x="207" y="219"/>
                    <a:pt x="206" y="220"/>
                  </a:cubicBezTo>
                  <a:cubicBezTo>
                    <a:pt x="206" y="220"/>
                    <a:pt x="207" y="221"/>
                    <a:pt x="207" y="221"/>
                  </a:cubicBezTo>
                  <a:cubicBezTo>
                    <a:pt x="208" y="220"/>
                    <a:pt x="209" y="219"/>
                    <a:pt x="210" y="218"/>
                  </a:cubicBezTo>
                  <a:cubicBezTo>
                    <a:pt x="210" y="218"/>
                    <a:pt x="211" y="219"/>
                    <a:pt x="211" y="219"/>
                  </a:cubicBezTo>
                  <a:cubicBezTo>
                    <a:pt x="190" y="237"/>
                    <a:pt x="163" y="249"/>
                    <a:pt x="135" y="251"/>
                  </a:cubicBezTo>
                  <a:close/>
                  <a:moveTo>
                    <a:pt x="215" y="215"/>
                  </a:moveTo>
                  <a:cubicBezTo>
                    <a:pt x="214" y="215"/>
                    <a:pt x="214" y="215"/>
                    <a:pt x="214" y="216"/>
                  </a:cubicBezTo>
                  <a:cubicBezTo>
                    <a:pt x="214" y="215"/>
                    <a:pt x="215" y="214"/>
                    <a:pt x="216" y="213"/>
                  </a:cubicBezTo>
                  <a:cubicBezTo>
                    <a:pt x="220" y="209"/>
                    <a:pt x="224" y="203"/>
                    <a:pt x="227" y="197"/>
                  </a:cubicBezTo>
                  <a:cubicBezTo>
                    <a:pt x="229" y="196"/>
                    <a:pt x="230" y="195"/>
                    <a:pt x="231" y="194"/>
                  </a:cubicBezTo>
                  <a:cubicBezTo>
                    <a:pt x="231" y="193"/>
                    <a:pt x="231" y="193"/>
                    <a:pt x="231" y="193"/>
                  </a:cubicBezTo>
                  <a:cubicBezTo>
                    <a:pt x="229" y="193"/>
                    <a:pt x="228" y="193"/>
                    <a:pt x="227" y="194"/>
                  </a:cubicBezTo>
                  <a:cubicBezTo>
                    <a:pt x="227" y="193"/>
                    <a:pt x="227" y="193"/>
                    <a:pt x="227" y="193"/>
                  </a:cubicBezTo>
                  <a:cubicBezTo>
                    <a:pt x="227" y="193"/>
                    <a:pt x="228" y="193"/>
                    <a:pt x="228" y="193"/>
                  </a:cubicBezTo>
                  <a:cubicBezTo>
                    <a:pt x="230" y="192"/>
                    <a:pt x="231" y="190"/>
                    <a:pt x="232" y="188"/>
                  </a:cubicBezTo>
                  <a:cubicBezTo>
                    <a:pt x="232" y="188"/>
                    <a:pt x="232" y="188"/>
                    <a:pt x="233" y="188"/>
                  </a:cubicBezTo>
                  <a:cubicBezTo>
                    <a:pt x="233" y="188"/>
                    <a:pt x="233" y="188"/>
                    <a:pt x="233" y="188"/>
                  </a:cubicBezTo>
                  <a:cubicBezTo>
                    <a:pt x="234" y="187"/>
                    <a:pt x="234" y="185"/>
                    <a:pt x="235" y="184"/>
                  </a:cubicBezTo>
                  <a:cubicBezTo>
                    <a:pt x="242" y="175"/>
                    <a:pt x="246" y="164"/>
                    <a:pt x="246" y="153"/>
                  </a:cubicBezTo>
                  <a:cubicBezTo>
                    <a:pt x="246" y="152"/>
                    <a:pt x="246" y="151"/>
                    <a:pt x="246" y="150"/>
                  </a:cubicBezTo>
                  <a:cubicBezTo>
                    <a:pt x="248" y="145"/>
                    <a:pt x="248" y="140"/>
                    <a:pt x="248" y="134"/>
                  </a:cubicBezTo>
                  <a:cubicBezTo>
                    <a:pt x="249" y="132"/>
                    <a:pt x="249" y="129"/>
                    <a:pt x="250" y="126"/>
                  </a:cubicBezTo>
                  <a:cubicBezTo>
                    <a:pt x="250" y="128"/>
                    <a:pt x="250" y="131"/>
                    <a:pt x="250" y="133"/>
                  </a:cubicBezTo>
                  <a:cubicBezTo>
                    <a:pt x="250" y="134"/>
                    <a:pt x="251" y="134"/>
                    <a:pt x="252" y="133"/>
                  </a:cubicBezTo>
                  <a:cubicBezTo>
                    <a:pt x="250" y="164"/>
                    <a:pt x="237" y="193"/>
                    <a:pt x="215" y="2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lang="zh-CN" altLang="en-US" b="1" dirty="0"/>
            </a:p>
          </p:txBody>
        </p:sp>
        <p:sp>
          <p:nvSpPr>
            <p:cNvPr id="22" name="MH_SubTitle_3">
              <a:extLst>
                <a:ext uri="{FF2B5EF4-FFF2-40B4-BE49-F238E27FC236}">
                  <a16:creationId xmlns:a16="http://schemas.microsoft.com/office/drawing/2014/main" id="{27350AF6-F261-552F-61BD-CEBD34DCB101}"/>
                </a:ext>
              </a:extLst>
            </p:cNvPr>
            <p:cNvSpPr>
              <a:spLocks noEditPoints="1"/>
            </p:cNvSpPr>
            <p:nvPr>
              <p:custDataLst>
                <p:tags r:id="rId4"/>
              </p:custDataLst>
            </p:nvPr>
          </p:nvSpPr>
          <p:spPr bwMode="auto">
            <a:xfrm>
              <a:off x="5621339" y="4562475"/>
              <a:ext cx="955675" cy="960438"/>
            </a:xfrm>
            <a:custGeom>
              <a:avLst/>
              <a:gdLst>
                <a:gd name="T0" fmla="*/ 209 w 252"/>
                <a:gd name="T1" fmla="*/ 213 h 253"/>
                <a:gd name="T2" fmla="*/ 14 w 252"/>
                <a:gd name="T3" fmla="*/ 121 h 253"/>
                <a:gd name="T4" fmla="*/ 231 w 252"/>
                <a:gd name="T5" fmla="*/ 154 h 253"/>
                <a:gd name="T6" fmla="*/ 25 w 252"/>
                <a:gd name="T7" fmla="*/ 68 h 253"/>
                <a:gd name="T8" fmla="*/ 193 w 252"/>
                <a:gd name="T9" fmla="*/ 42 h 253"/>
                <a:gd name="T10" fmla="*/ 119 w 252"/>
                <a:gd name="T11" fmla="*/ 214 h 253"/>
                <a:gd name="T12" fmla="*/ 25 w 252"/>
                <a:gd name="T13" fmla="*/ 88 h 253"/>
                <a:gd name="T14" fmla="*/ 119 w 252"/>
                <a:gd name="T15" fmla="*/ 206 h 253"/>
                <a:gd name="T16" fmla="*/ 34 w 252"/>
                <a:gd name="T17" fmla="*/ 86 h 253"/>
                <a:gd name="T18" fmla="*/ 112 w 252"/>
                <a:gd name="T19" fmla="*/ 36 h 253"/>
                <a:gd name="T20" fmla="*/ 195 w 252"/>
                <a:gd name="T21" fmla="*/ 164 h 253"/>
                <a:gd name="T22" fmla="*/ 115 w 252"/>
                <a:gd name="T23" fmla="*/ 73 h 253"/>
                <a:gd name="T24" fmla="*/ 138 w 252"/>
                <a:gd name="T25" fmla="*/ 148 h 253"/>
                <a:gd name="T26" fmla="*/ 174 w 252"/>
                <a:gd name="T27" fmla="*/ 120 h 253"/>
                <a:gd name="T28" fmla="*/ 172 w 252"/>
                <a:gd name="T29" fmla="*/ 97 h 253"/>
                <a:gd name="T30" fmla="*/ 184 w 252"/>
                <a:gd name="T31" fmla="*/ 97 h 253"/>
                <a:gd name="T32" fmla="*/ 98 w 252"/>
                <a:gd name="T33" fmla="*/ 131 h 253"/>
                <a:gd name="T34" fmla="*/ 150 w 252"/>
                <a:gd name="T35" fmla="*/ 160 h 253"/>
                <a:gd name="T36" fmla="*/ 193 w 252"/>
                <a:gd name="T37" fmla="*/ 106 h 253"/>
                <a:gd name="T38" fmla="*/ 163 w 252"/>
                <a:gd name="T39" fmla="*/ 82 h 253"/>
                <a:gd name="T40" fmla="*/ 55 w 252"/>
                <a:gd name="T41" fmla="*/ 122 h 253"/>
                <a:gd name="T42" fmla="*/ 55 w 252"/>
                <a:gd name="T43" fmla="*/ 83 h 253"/>
                <a:gd name="T44" fmla="*/ 86 w 252"/>
                <a:gd name="T45" fmla="*/ 66 h 253"/>
                <a:gd name="T46" fmla="*/ 66 w 252"/>
                <a:gd name="T47" fmla="*/ 112 h 253"/>
                <a:gd name="T48" fmla="*/ 93 w 252"/>
                <a:gd name="T49" fmla="*/ 90 h 253"/>
                <a:gd name="T50" fmla="*/ 45 w 252"/>
                <a:gd name="T51" fmla="*/ 101 h 253"/>
                <a:gd name="T52" fmla="*/ 59 w 252"/>
                <a:gd name="T53" fmla="*/ 92 h 253"/>
                <a:gd name="T54" fmla="*/ 77 w 252"/>
                <a:gd name="T55" fmla="*/ 125 h 253"/>
                <a:gd name="T56" fmla="*/ 118 w 252"/>
                <a:gd name="T57" fmla="*/ 159 h 253"/>
                <a:gd name="T58" fmla="*/ 159 w 252"/>
                <a:gd name="T59" fmla="*/ 173 h 253"/>
                <a:gd name="T60" fmla="*/ 200 w 252"/>
                <a:gd name="T61" fmla="*/ 94 h 253"/>
                <a:gd name="T62" fmla="*/ 142 w 252"/>
                <a:gd name="T63" fmla="*/ 49 h 253"/>
                <a:gd name="T64" fmla="*/ 104 w 252"/>
                <a:gd name="T65" fmla="*/ 36 h 253"/>
                <a:gd name="T66" fmla="*/ 37 w 252"/>
                <a:gd name="T67" fmla="*/ 111 h 253"/>
                <a:gd name="T68" fmla="*/ 49 w 252"/>
                <a:gd name="T69" fmla="*/ 162 h 253"/>
                <a:gd name="T70" fmla="*/ 80 w 252"/>
                <a:gd name="T71" fmla="*/ 140 h 253"/>
                <a:gd name="T72" fmla="*/ 103 w 252"/>
                <a:gd name="T73" fmla="*/ 196 h 253"/>
                <a:gd name="T74" fmla="*/ 158 w 252"/>
                <a:gd name="T75" fmla="*/ 184 h 253"/>
                <a:gd name="T76" fmla="*/ 217 w 252"/>
                <a:gd name="T77" fmla="*/ 158 h 253"/>
                <a:gd name="T78" fmla="*/ 203 w 252"/>
                <a:gd name="T79" fmla="*/ 62 h 253"/>
                <a:gd name="T80" fmla="*/ 143 w 252"/>
                <a:gd name="T81" fmla="*/ 15 h 253"/>
                <a:gd name="T82" fmla="*/ 103 w 252"/>
                <a:gd name="T83" fmla="*/ 32 h 253"/>
                <a:gd name="T84" fmla="*/ 30 w 252"/>
                <a:gd name="T85" fmla="*/ 94 h 253"/>
                <a:gd name="T86" fmla="*/ 67 w 252"/>
                <a:gd name="T87" fmla="*/ 201 h 253"/>
                <a:gd name="T88" fmla="*/ 92 w 252"/>
                <a:gd name="T89" fmla="*/ 183 h 253"/>
                <a:gd name="T90" fmla="*/ 125 w 252"/>
                <a:gd name="T91" fmla="*/ 225 h 253"/>
                <a:gd name="T92" fmla="*/ 183 w 252"/>
                <a:gd name="T93" fmla="*/ 199 h 253"/>
                <a:gd name="T94" fmla="*/ 218 w 252"/>
                <a:gd name="T95" fmla="*/ 77 h 253"/>
                <a:gd name="T96" fmla="*/ 160 w 252"/>
                <a:gd name="T97" fmla="*/ 8 h 253"/>
                <a:gd name="T98" fmla="*/ 41 w 252"/>
                <a:gd name="T99" fmla="*/ 38 h 253"/>
                <a:gd name="T100" fmla="*/ 29 w 252"/>
                <a:gd name="T101" fmla="*/ 148 h 253"/>
                <a:gd name="T102" fmla="*/ 70 w 252"/>
                <a:gd name="T103" fmla="*/ 228 h 253"/>
                <a:gd name="T104" fmla="*/ 95 w 252"/>
                <a:gd name="T105" fmla="*/ 221 h 253"/>
                <a:gd name="T106" fmla="*/ 147 w 252"/>
                <a:gd name="T107" fmla="*/ 229 h 253"/>
                <a:gd name="T108" fmla="*/ 226 w 252"/>
                <a:gd name="T109" fmla="*/ 151 h 253"/>
                <a:gd name="T110" fmla="*/ 225 w 252"/>
                <a:gd name="T111" fmla="*/ 66 h 253"/>
                <a:gd name="T112" fmla="*/ 185 w 252"/>
                <a:gd name="T113" fmla="*/ 26 h 253"/>
                <a:gd name="T114" fmla="*/ 18 w 252"/>
                <a:gd name="T115" fmla="*/ 95 h 253"/>
                <a:gd name="T116" fmla="*/ 8 w 252"/>
                <a:gd name="T117" fmla="*/ 116 h 253"/>
                <a:gd name="T118" fmla="*/ 81 w 252"/>
                <a:gd name="T119" fmla="*/ 225 h 253"/>
                <a:gd name="T120" fmla="*/ 181 w 252"/>
                <a:gd name="T121" fmla="*/ 229 h 253"/>
                <a:gd name="T122" fmla="*/ 213 w 252"/>
                <a:gd name="T123" fmla="*/ 39 h 253"/>
                <a:gd name="T124" fmla="*/ 126 w 252"/>
                <a:gd name="T125" fmla="*/ 24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2" h="253">
                  <a:moveTo>
                    <a:pt x="243" y="78"/>
                  </a:moveTo>
                  <a:cubicBezTo>
                    <a:pt x="237" y="63"/>
                    <a:pt x="227" y="49"/>
                    <a:pt x="216" y="37"/>
                  </a:cubicBezTo>
                  <a:cubicBezTo>
                    <a:pt x="204" y="25"/>
                    <a:pt x="190" y="16"/>
                    <a:pt x="175" y="9"/>
                  </a:cubicBezTo>
                  <a:cubicBezTo>
                    <a:pt x="160" y="3"/>
                    <a:pt x="143" y="0"/>
                    <a:pt x="126" y="0"/>
                  </a:cubicBezTo>
                  <a:cubicBezTo>
                    <a:pt x="93" y="0"/>
                    <a:pt x="60" y="13"/>
                    <a:pt x="37" y="37"/>
                  </a:cubicBezTo>
                  <a:cubicBezTo>
                    <a:pt x="23" y="51"/>
                    <a:pt x="13" y="68"/>
                    <a:pt x="7" y="86"/>
                  </a:cubicBezTo>
                  <a:cubicBezTo>
                    <a:pt x="6" y="88"/>
                    <a:pt x="5" y="89"/>
                    <a:pt x="5" y="90"/>
                  </a:cubicBezTo>
                  <a:cubicBezTo>
                    <a:pt x="4" y="90"/>
                    <a:pt x="4" y="91"/>
                    <a:pt x="4" y="91"/>
                  </a:cubicBezTo>
                  <a:cubicBezTo>
                    <a:pt x="3" y="92"/>
                    <a:pt x="3" y="92"/>
                    <a:pt x="3" y="92"/>
                  </a:cubicBezTo>
                  <a:cubicBezTo>
                    <a:pt x="3" y="93"/>
                    <a:pt x="3" y="93"/>
                    <a:pt x="3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2"/>
                    <a:pt x="4" y="92"/>
                    <a:pt x="4" y="92"/>
                  </a:cubicBezTo>
                  <a:cubicBezTo>
                    <a:pt x="5" y="92"/>
                    <a:pt x="5" y="91"/>
                    <a:pt x="5" y="91"/>
                  </a:cubicBezTo>
                  <a:cubicBezTo>
                    <a:pt x="5" y="92"/>
                    <a:pt x="5" y="93"/>
                    <a:pt x="4" y="95"/>
                  </a:cubicBezTo>
                  <a:cubicBezTo>
                    <a:pt x="4" y="95"/>
                    <a:pt x="4" y="95"/>
                    <a:pt x="4" y="96"/>
                  </a:cubicBezTo>
                  <a:cubicBezTo>
                    <a:pt x="3" y="96"/>
                    <a:pt x="3" y="97"/>
                    <a:pt x="4" y="97"/>
                  </a:cubicBezTo>
                  <a:cubicBezTo>
                    <a:pt x="1" y="106"/>
                    <a:pt x="0" y="116"/>
                    <a:pt x="0" y="126"/>
                  </a:cubicBezTo>
                  <a:cubicBezTo>
                    <a:pt x="0" y="143"/>
                    <a:pt x="4" y="159"/>
                    <a:pt x="10" y="175"/>
                  </a:cubicBezTo>
                  <a:cubicBezTo>
                    <a:pt x="11" y="176"/>
                    <a:pt x="12" y="178"/>
                    <a:pt x="13" y="180"/>
                  </a:cubicBezTo>
                  <a:cubicBezTo>
                    <a:pt x="12" y="180"/>
                    <a:pt x="12" y="181"/>
                    <a:pt x="12" y="181"/>
                  </a:cubicBezTo>
                  <a:cubicBezTo>
                    <a:pt x="13" y="182"/>
                    <a:pt x="14" y="183"/>
                    <a:pt x="14" y="184"/>
                  </a:cubicBezTo>
                  <a:cubicBezTo>
                    <a:pt x="20" y="195"/>
                    <a:pt x="28" y="206"/>
                    <a:pt x="37" y="215"/>
                  </a:cubicBezTo>
                  <a:cubicBezTo>
                    <a:pt x="37" y="215"/>
                    <a:pt x="37" y="215"/>
                    <a:pt x="37" y="215"/>
                  </a:cubicBezTo>
                  <a:cubicBezTo>
                    <a:pt x="37" y="216"/>
                    <a:pt x="37" y="216"/>
                    <a:pt x="37" y="217"/>
                  </a:cubicBezTo>
                  <a:cubicBezTo>
                    <a:pt x="39" y="219"/>
                    <a:pt x="42" y="221"/>
                    <a:pt x="44" y="223"/>
                  </a:cubicBezTo>
                  <a:cubicBezTo>
                    <a:pt x="47" y="225"/>
                    <a:pt x="50" y="227"/>
                    <a:pt x="54" y="229"/>
                  </a:cubicBezTo>
                  <a:cubicBezTo>
                    <a:pt x="60" y="234"/>
                    <a:pt x="68" y="238"/>
                    <a:pt x="76" y="242"/>
                  </a:cubicBezTo>
                  <a:cubicBezTo>
                    <a:pt x="76" y="242"/>
                    <a:pt x="76" y="242"/>
                    <a:pt x="76" y="242"/>
                  </a:cubicBezTo>
                  <a:cubicBezTo>
                    <a:pt x="77" y="243"/>
                    <a:pt x="78" y="243"/>
                    <a:pt x="80" y="243"/>
                  </a:cubicBezTo>
                  <a:cubicBezTo>
                    <a:pt x="95" y="249"/>
                    <a:pt x="110" y="253"/>
                    <a:pt x="126" y="253"/>
                  </a:cubicBezTo>
                  <a:cubicBezTo>
                    <a:pt x="143" y="253"/>
                    <a:pt x="160" y="250"/>
                    <a:pt x="175" y="243"/>
                  </a:cubicBezTo>
                  <a:cubicBezTo>
                    <a:pt x="190" y="237"/>
                    <a:pt x="204" y="227"/>
                    <a:pt x="216" y="216"/>
                  </a:cubicBezTo>
                  <a:cubicBezTo>
                    <a:pt x="227" y="204"/>
                    <a:pt x="237" y="190"/>
                    <a:pt x="243" y="175"/>
                  </a:cubicBezTo>
                  <a:cubicBezTo>
                    <a:pt x="249" y="159"/>
                    <a:pt x="252" y="143"/>
                    <a:pt x="252" y="126"/>
                  </a:cubicBezTo>
                  <a:cubicBezTo>
                    <a:pt x="252" y="110"/>
                    <a:pt x="249" y="93"/>
                    <a:pt x="243" y="78"/>
                  </a:cubicBezTo>
                  <a:close/>
                  <a:moveTo>
                    <a:pt x="252" y="126"/>
                  </a:moveTo>
                  <a:cubicBezTo>
                    <a:pt x="252" y="128"/>
                    <a:pt x="252" y="130"/>
                    <a:pt x="252" y="132"/>
                  </a:cubicBezTo>
                  <a:cubicBezTo>
                    <a:pt x="252" y="127"/>
                    <a:pt x="251" y="122"/>
                    <a:pt x="250" y="116"/>
                  </a:cubicBezTo>
                  <a:cubicBezTo>
                    <a:pt x="251" y="107"/>
                    <a:pt x="249" y="97"/>
                    <a:pt x="243" y="90"/>
                  </a:cubicBezTo>
                  <a:cubicBezTo>
                    <a:pt x="243" y="83"/>
                    <a:pt x="241" y="77"/>
                    <a:pt x="238" y="72"/>
                  </a:cubicBezTo>
                  <a:cubicBezTo>
                    <a:pt x="238" y="72"/>
                    <a:pt x="238" y="72"/>
                    <a:pt x="237" y="72"/>
                  </a:cubicBezTo>
                  <a:cubicBezTo>
                    <a:pt x="237" y="72"/>
                    <a:pt x="237" y="71"/>
                    <a:pt x="237" y="71"/>
                  </a:cubicBezTo>
                  <a:cubicBezTo>
                    <a:pt x="237" y="69"/>
                    <a:pt x="236" y="67"/>
                    <a:pt x="235" y="65"/>
                  </a:cubicBezTo>
                  <a:cubicBezTo>
                    <a:pt x="246" y="84"/>
                    <a:pt x="252" y="105"/>
                    <a:pt x="252" y="126"/>
                  </a:cubicBezTo>
                  <a:close/>
                  <a:moveTo>
                    <a:pt x="226" y="192"/>
                  </a:moveTo>
                  <a:cubicBezTo>
                    <a:pt x="223" y="195"/>
                    <a:pt x="223" y="195"/>
                    <a:pt x="223" y="195"/>
                  </a:cubicBezTo>
                  <a:cubicBezTo>
                    <a:pt x="223" y="195"/>
                    <a:pt x="222" y="196"/>
                    <a:pt x="222" y="196"/>
                  </a:cubicBezTo>
                  <a:cubicBezTo>
                    <a:pt x="222" y="196"/>
                    <a:pt x="222" y="195"/>
                    <a:pt x="222" y="195"/>
                  </a:cubicBezTo>
                  <a:cubicBezTo>
                    <a:pt x="223" y="194"/>
                    <a:pt x="223" y="193"/>
                    <a:pt x="224" y="192"/>
                  </a:cubicBezTo>
                  <a:cubicBezTo>
                    <a:pt x="224" y="192"/>
                    <a:pt x="224" y="192"/>
                    <a:pt x="224" y="191"/>
                  </a:cubicBezTo>
                  <a:cubicBezTo>
                    <a:pt x="225" y="190"/>
                    <a:pt x="226" y="189"/>
                    <a:pt x="227" y="188"/>
                  </a:cubicBezTo>
                  <a:cubicBezTo>
                    <a:pt x="226" y="190"/>
                    <a:pt x="226" y="191"/>
                    <a:pt x="226" y="192"/>
                  </a:cubicBezTo>
                  <a:close/>
                  <a:moveTo>
                    <a:pt x="227" y="194"/>
                  </a:moveTo>
                  <a:cubicBezTo>
                    <a:pt x="227" y="195"/>
                    <a:pt x="226" y="195"/>
                    <a:pt x="226" y="196"/>
                  </a:cubicBezTo>
                  <a:cubicBezTo>
                    <a:pt x="226" y="196"/>
                    <a:pt x="226" y="196"/>
                    <a:pt x="226" y="196"/>
                  </a:cubicBezTo>
                  <a:cubicBezTo>
                    <a:pt x="226" y="195"/>
                    <a:pt x="226" y="195"/>
                    <a:pt x="226" y="195"/>
                  </a:cubicBezTo>
                  <a:cubicBezTo>
                    <a:pt x="227" y="195"/>
                    <a:pt x="227" y="194"/>
                    <a:pt x="227" y="194"/>
                  </a:cubicBezTo>
                  <a:close/>
                  <a:moveTo>
                    <a:pt x="220" y="193"/>
                  </a:moveTo>
                  <a:cubicBezTo>
                    <a:pt x="222" y="191"/>
                    <a:pt x="224" y="188"/>
                    <a:pt x="225" y="185"/>
                  </a:cubicBezTo>
                  <a:cubicBezTo>
                    <a:pt x="224" y="188"/>
                    <a:pt x="223" y="190"/>
                    <a:pt x="222" y="192"/>
                  </a:cubicBezTo>
                  <a:cubicBezTo>
                    <a:pt x="221" y="192"/>
                    <a:pt x="221" y="193"/>
                    <a:pt x="220" y="193"/>
                  </a:cubicBezTo>
                  <a:close/>
                  <a:moveTo>
                    <a:pt x="217" y="197"/>
                  </a:moveTo>
                  <a:cubicBezTo>
                    <a:pt x="217" y="197"/>
                    <a:pt x="217" y="197"/>
                    <a:pt x="217" y="197"/>
                  </a:cubicBezTo>
                  <a:cubicBezTo>
                    <a:pt x="216" y="199"/>
                    <a:pt x="216" y="200"/>
                    <a:pt x="215" y="201"/>
                  </a:cubicBezTo>
                  <a:cubicBezTo>
                    <a:pt x="214" y="202"/>
                    <a:pt x="213" y="204"/>
                    <a:pt x="212" y="205"/>
                  </a:cubicBezTo>
                  <a:cubicBezTo>
                    <a:pt x="212" y="205"/>
                    <a:pt x="211" y="205"/>
                    <a:pt x="211" y="205"/>
                  </a:cubicBezTo>
                  <a:cubicBezTo>
                    <a:pt x="208" y="207"/>
                    <a:pt x="204" y="210"/>
                    <a:pt x="201" y="213"/>
                  </a:cubicBezTo>
                  <a:cubicBezTo>
                    <a:pt x="205" y="209"/>
                    <a:pt x="209" y="205"/>
                    <a:pt x="212" y="200"/>
                  </a:cubicBezTo>
                  <a:cubicBezTo>
                    <a:pt x="212" y="200"/>
                    <a:pt x="212" y="200"/>
                    <a:pt x="212" y="200"/>
                  </a:cubicBezTo>
                  <a:cubicBezTo>
                    <a:pt x="212" y="200"/>
                    <a:pt x="212" y="200"/>
                    <a:pt x="212" y="200"/>
                  </a:cubicBezTo>
                  <a:cubicBezTo>
                    <a:pt x="212" y="199"/>
                    <a:pt x="212" y="199"/>
                    <a:pt x="211" y="199"/>
                  </a:cubicBezTo>
                  <a:cubicBezTo>
                    <a:pt x="211" y="199"/>
                    <a:pt x="211" y="198"/>
                    <a:pt x="212" y="198"/>
                  </a:cubicBezTo>
                  <a:cubicBezTo>
                    <a:pt x="217" y="192"/>
                    <a:pt x="222" y="186"/>
                    <a:pt x="225" y="179"/>
                  </a:cubicBezTo>
                  <a:cubicBezTo>
                    <a:pt x="227" y="176"/>
                    <a:pt x="229" y="173"/>
                    <a:pt x="231" y="170"/>
                  </a:cubicBezTo>
                  <a:cubicBezTo>
                    <a:pt x="230" y="172"/>
                    <a:pt x="230" y="174"/>
                    <a:pt x="229" y="177"/>
                  </a:cubicBezTo>
                  <a:cubicBezTo>
                    <a:pt x="225" y="183"/>
                    <a:pt x="221" y="190"/>
                    <a:pt x="217" y="197"/>
                  </a:cubicBezTo>
                  <a:close/>
                  <a:moveTo>
                    <a:pt x="208" y="213"/>
                  </a:moveTo>
                  <a:cubicBezTo>
                    <a:pt x="209" y="213"/>
                    <a:pt x="209" y="212"/>
                    <a:pt x="210" y="212"/>
                  </a:cubicBezTo>
                  <a:cubicBezTo>
                    <a:pt x="210" y="212"/>
                    <a:pt x="209" y="213"/>
                    <a:pt x="209" y="213"/>
                  </a:cubicBezTo>
                  <a:cubicBezTo>
                    <a:pt x="209" y="213"/>
                    <a:pt x="209" y="213"/>
                    <a:pt x="209" y="213"/>
                  </a:cubicBezTo>
                  <a:cubicBezTo>
                    <a:pt x="209" y="213"/>
                    <a:pt x="208" y="213"/>
                    <a:pt x="208" y="213"/>
                  </a:cubicBezTo>
                  <a:cubicBezTo>
                    <a:pt x="208" y="214"/>
                    <a:pt x="208" y="214"/>
                    <a:pt x="208" y="214"/>
                  </a:cubicBezTo>
                  <a:cubicBezTo>
                    <a:pt x="208" y="214"/>
                    <a:pt x="208" y="213"/>
                    <a:pt x="208" y="213"/>
                  </a:cubicBezTo>
                  <a:close/>
                  <a:moveTo>
                    <a:pt x="206" y="214"/>
                  </a:moveTo>
                  <a:cubicBezTo>
                    <a:pt x="206" y="214"/>
                    <a:pt x="205" y="215"/>
                    <a:pt x="205" y="215"/>
                  </a:cubicBezTo>
                  <a:cubicBezTo>
                    <a:pt x="206" y="213"/>
                    <a:pt x="207" y="212"/>
                    <a:pt x="209" y="210"/>
                  </a:cubicBezTo>
                  <a:cubicBezTo>
                    <a:pt x="208" y="211"/>
                    <a:pt x="207" y="213"/>
                    <a:pt x="206" y="214"/>
                  </a:cubicBezTo>
                  <a:close/>
                  <a:moveTo>
                    <a:pt x="209" y="211"/>
                  </a:moveTo>
                  <a:cubicBezTo>
                    <a:pt x="210" y="210"/>
                    <a:pt x="211" y="209"/>
                    <a:pt x="211" y="209"/>
                  </a:cubicBezTo>
                  <a:cubicBezTo>
                    <a:pt x="211" y="209"/>
                    <a:pt x="211" y="210"/>
                    <a:pt x="210" y="210"/>
                  </a:cubicBezTo>
                  <a:cubicBezTo>
                    <a:pt x="210" y="211"/>
                    <a:pt x="210" y="211"/>
                    <a:pt x="209" y="211"/>
                  </a:cubicBezTo>
                  <a:close/>
                  <a:moveTo>
                    <a:pt x="216" y="207"/>
                  </a:moveTo>
                  <a:cubicBezTo>
                    <a:pt x="217" y="207"/>
                    <a:pt x="217" y="207"/>
                    <a:pt x="217" y="206"/>
                  </a:cubicBezTo>
                  <a:cubicBezTo>
                    <a:pt x="215" y="209"/>
                    <a:pt x="213" y="212"/>
                    <a:pt x="212" y="215"/>
                  </a:cubicBezTo>
                  <a:cubicBezTo>
                    <a:pt x="211" y="216"/>
                    <a:pt x="210" y="216"/>
                    <a:pt x="210" y="217"/>
                  </a:cubicBezTo>
                  <a:cubicBezTo>
                    <a:pt x="212" y="214"/>
                    <a:pt x="214" y="211"/>
                    <a:pt x="216" y="207"/>
                  </a:cubicBezTo>
                  <a:close/>
                  <a:moveTo>
                    <a:pt x="192" y="225"/>
                  </a:moveTo>
                  <a:cubicBezTo>
                    <a:pt x="193" y="225"/>
                    <a:pt x="193" y="225"/>
                    <a:pt x="193" y="224"/>
                  </a:cubicBezTo>
                  <a:cubicBezTo>
                    <a:pt x="193" y="225"/>
                    <a:pt x="193" y="225"/>
                    <a:pt x="194" y="225"/>
                  </a:cubicBezTo>
                  <a:cubicBezTo>
                    <a:pt x="194" y="225"/>
                    <a:pt x="194" y="225"/>
                    <a:pt x="194" y="225"/>
                  </a:cubicBezTo>
                  <a:cubicBezTo>
                    <a:pt x="191" y="227"/>
                    <a:pt x="189" y="229"/>
                    <a:pt x="187" y="231"/>
                  </a:cubicBezTo>
                  <a:cubicBezTo>
                    <a:pt x="186" y="231"/>
                    <a:pt x="185" y="232"/>
                    <a:pt x="184" y="232"/>
                  </a:cubicBezTo>
                  <a:cubicBezTo>
                    <a:pt x="184" y="232"/>
                    <a:pt x="183" y="231"/>
                    <a:pt x="183" y="231"/>
                  </a:cubicBezTo>
                  <a:cubicBezTo>
                    <a:pt x="181" y="232"/>
                    <a:pt x="179" y="233"/>
                    <a:pt x="178" y="233"/>
                  </a:cubicBezTo>
                  <a:cubicBezTo>
                    <a:pt x="179" y="233"/>
                    <a:pt x="179" y="232"/>
                    <a:pt x="180" y="231"/>
                  </a:cubicBezTo>
                  <a:cubicBezTo>
                    <a:pt x="183" y="229"/>
                    <a:pt x="186" y="227"/>
                    <a:pt x="189" y="225"/>
                  </a:cubicBezTo>
                  <a:cubicBezTo>
                    <a:pt x="192" y="224"/>
                    <a:pt x="194" y="222"/>
                    <a:pt x="196" y="220"/>
                  </a:cubicBezTo>
                  <a:cubicBezTo>
                    <a:pt x="195" y="221"/>
                    <a:pt x="194" y="222"/>
                    <a:pt x="193" y="223"/>
                  </a:cubicBezTo>
                  <a:cubicBezTo>
                    <a:pt x="193" y="223"/>
                    <a:pt x="193" y="223"/>
                    <a:pt x="193" y="223"/>
                  </a:cubicBezTo>
                  <a:cubicBezTo>
                    <a:pt x="192" y="224"/>
                    <a:pt x="192" y="224"/>
                    <a:pt x="192" y="224"/>
                  </a:cubicBezTo>
                  <a:cubicBezTo>
                    <a:pt x="191" y="225"/>
                    <a:pt x="192" y="225"/>
                    <a:pt x="192" y="225"/>
                  </a:cubicBezTo>
                  <a:close/>
                  <a:moveTo>
                    <a:pt x="190" y="231"/>
                  </a:moveTo>
                  <a:cubicBezTo>
                    <a:pt x="188" y="232"/>
                    <a:pt x="187" y="233"/>
                    <a:pt x="186" y="234"/>
                  </a:cubicBezTo>
                  <a:cubicBezTo>
                    <a:pt x="186" y="233"/>
                    <a:pt x="187" y="233"/>
                    <a:pt x="187" y="232"/>
                  </a:cubicBezTo>
                  <a:cubicBezTo>
                    <a:pt x="188" y="232"/>
                    <a:pt x="189" y="231"/>
                    <a:pt x="190" y="231"/>
                  </a:cubicBezTo>
                  <a:close/>
                  <a:moveTo>
                    <a:pt x="118" y="243"/>
                  </a:moveTo>
                  <a:cubicBezTo>
                    <a:pt x="116" y="242"/>
                    <a:pt x="115" y="241"/>
                    <a:pt x="113" y="241"/>
                  </a:cubicBezTo>
                  <a:cubicBezTo>
                    <a:pt x="116" y="242"/>
                    <a:pt x="120" y="243"/>
                    <a:pt x="123" y="245"/>
                  </a:cubicBezTo>
                  <a:cubicBezTo>
                    <a:pt x="121" y="246"/>
                    <a:pt x="121" y="246"/>
                    <a:pt x="121" y="246"/>
                  </a:cubicBezTo>
                  <a:cubicBezTo>
                    <a:pt x="121" y="246"/>
                    <a:pt x="121" y="246"/>
                    <a:pt x="121" y="246"/>
                  </a:cubicBezTo>
                  <a:cubicBezTo>
                    <a:pt x="120" y="245"/>
                    <a:pt x="119" y="245"/>
                    <a:pt x="119" y="245"/>
                  </a:cubicBezTo>
                  <a:cubicBezTo>
                    <a:pt x="117" y="245"/>
                    <a:pt x="116" y="244"/>
                    <a:pt x="115" y="244"/>
                  </a:cubicBezTo>
                  <a:cubicBezTo>
                    <a:pt x="116" y="244"/>
                    <a:pt x="117" y="244"/>
                    <a:pt x="118" y="244"/>
                  </a:cubicBezTo>
                  <a:cubicBezTo>
                    <a:pt x="118" y="244"/>
                    <a:pt x="119" y="243"/>
                    <a:pt x="118" y="243"/>
                  </a:cubicBezTo>
                  <a:close/>
                  <a:moveTo>
                    <a:pt x="60" y="233"/>
                  </a:moveTo>
                  <a:cubicBezTo>
                    <a:pt x="66" y="236"/>
                    <a:pt x="72" y="238"/>
                    <a:pt x="78" y="240"/>
                  </a:cubicBezTo>
                  <a:cubicBezTo>
                    <a:pt x="78" y="240"/>
                    <a:pt x="78" y="241"/>
                    <a:pt x="78" y="241"/>
                  </a:cubicBezTo>
                  <a:cubicBezTo>
                    <a:pt x="78" y="241"/>
                    <a:pt x="77" y="241"/>
                    <a:pt x="77" y="241"/>
                  </a:cubicBezTo>
                  <a:cubicBezTo>
                    <a:pt x="71" y="239"/>
                    <a:pt x="66" y="236"/>
                    <a:pt x="60" y="233"/>
                  </a:cubicBezTo>
                  <a:close/>
                  <a:moveTo>
                    <a:pt x="5" y="106"/>
                  </a:moveTo>
                  <a:cubicBezTo>
                    <a:pt x="5" y="107"/>
                    <a:pt x="4" y="109"/>
                    <a:pt x="4" y="110"/>
                  </a:cubicBezTo>
                  <a:cubicBezTo>
                    <a:pt x="4" y="106"/>
                    <a:pt x="4" y="102"/>
                    <a:pt x="5" y="98"/>
                  </a:cubicBezTo>
                  <a:cubicBezTo>
                    <a:pt x="6" y="99"/>
                    <a:pt x="6" y="100"/>
                    <a:pt x="6" y="101"/>
                  </a:cubicBezTo>
                  <a:cubicBezTo>
                    <a:pt x="6" y="103"/>
                    <a:pt x="6" y="104"/>
                    <a:pt x="5" y="106"/>
                  </a:cubicBezTo>
                  <a:cubicBezTo>
                    <a:pt x="5" y="106"/>
                    <a:pt x="5" y="106"/>
                    <a:pt x="5" y="106"/>
                  </a:cubicBezTo>
                  <a:close/>
                  <a:moveTo>
                    <a:pt x="5" y="116"/>
                  </a:moveTo>
                  <a:cubicBezTo>
                    <a:pt x="5" y="117"/>
                    <a:pt x="5" y="118"/>
                    <a:pt x="5" y="119"/>
                  </a:cubicBezTo>
                  <a:cubicBezTo>
                    <a:pt x="5" y="120"/>
                    <a:pt x="5" y="120"/>
                    <a:pt x="5" y="121"/>
                  </a:cubicBezTo>
                  <a:cubicBezTo>
                    <a:pt x="5" y="118"/>
                    <a:pt x="5" y="116"/>
                    <a:pt x="5" y="113"/>
                  </a:cubicBezTo>
                  <a:cubicBezTo>
                    <a:pt x="5" y="114"/>
                    <a:pt x="5" y="115"/>
                    <a:pt x="5" y="116"/>
                  </a:cubicBezTo>
                  <a:close/>
                  <a:moveTo>
                    <a:pt x="5" y="153"/>
                  </a:moveTo>
                  <a:cubicBezTo>
                    <a:pt x="6" y="154"/>
                    <a:pt x="6" y="155"/>
                    <a:pt x="6" y="156"/>
                  </a:cubicBezTo>
                  <a:cubicBezTo>
                    <a:pt x="6" y="156"/>
                    <a:pt x="6" y="157"/>
                    <a:pt x="7" y="157"/>
                  </a:cubicBezTo>
                  <a:cubicBezTo>
                    <a:pt x="7" y="157"/>
                    <a:pt x="7" y="158"/>
                    <a:pt x="7" y="158"/>
                  </a:cubicBezTo>
                  <a:cubicBezTo>
                    <a:pt x="7" y="158"/>
                    <a:pt x="7" y="158"/>
                    <a:pt x="7" y="158"/>
                  </a:cubicBezTo>
                  <a:cubicBezTo>
                    <a:pt x="8" y="161"/>
                    <a:pt x="8" y="164"/>
                    <a:pt x="9" y="167"/>
                  </a:cubicBezTo>
                  <a:cubicBezTo>
                    <a:pt x="9" y="166"/>
                    <a:pt x="9" y="166"/>
                    <a:pt x="9" y="165"/>
                  </a:cubicBezTo>
                  <a:cubicBezTo>
                    <a:pt x="8" y="165"/>
                    <a:pt x="7" y="165"/>
                    <a:pt x="8" y="165"/>
                  </a:cubicBezTo>
                  <a:cubicBezTo>
                    <a:pt x="5" y="156"/>
                    <a:pt x="3" y="146"/>
                    <a:pt x="2" y="136"/>
                  </a:cubicBezTo>
                  <a:cubicBezTo>
                    <a:pt x="3" y="142"/>
                    <a:pt x="4" y="147"/>
                    <a:pt x="5" y="153"/>
                  </a:cubicBezTo>
                  <a:close/>
                  <a:moveTo>
                    <a:pt x="2" y="119"/>
                  </a:moveTo>
                  <a:cubicBezTo>
                    <a:pt x="2" y="117"/>
                    <a:pt x="2" y="116"/>
                    <a:pt x="2" y="114"/>
                  </a:cubicBezTo>
                  <a:cubicBezTo>
                    <a:pt x="2" y="115"/>
                    <a:pt x="2" y="116"/>
                    <a:pt x="2" y="116"/>
                  </a:cubicBezTo>
                  <a:cubicBezTo>
                    <a:pt x="2" y="116"/>
                    <a:pt x="2" y="116"/>
                    <a:pt x="2" y="116"/>
                  </a:cubicBezTo>
                  <a:cubicBezTo>
                    <a:pt x="2" y="117"/>
                    <a:pt x="2" y="118"/>
                    <a:pt x="2" y="119"/>
                  </a:cubicBezTo>
                  <a:close/>
                  <a:moveTo>
                    <a:pt x="13" y="106"/>
                  </a:moveTo>
                  <a:cubicBezTo>
                    <a:pt x="13" y="112"/>
                    <a:pt x="14" y="118"/>
                    <a:pt x="15" y="124"/>
                  </a:cubicBezTo>
                  <a:cubicBezTo>
                    <a:pt x="15" y="124"/>
                    <a:pt x="14" y="124"/>
                    <a:pt x="14" y="124"/>
                  </a:cubicBezTo>
                  <a:cubicBezTo>
                    <a:pt x="14" y="123"/>
                    <a:pt x="14" y="122"/>
                    <a:pt x="14" y="121"/>
                  </a:cubicBezTo>
                  <a:cubicBezTo>
                    <a:pt x="14" y="120"/>
                    <a:pt x="13" y="120"/>
                    <a:pt x="13" y="120"/>
                  </a:cubicBezTo>
                  <a:cubicBezTo>
                    <a:pt x="12" y="116"/>
                    <a:pt x="11" y="112"/>
                    <a:pt x="11" y="108"/>
                  </a:cubicBezTo>
                  <a:cubicBezTo>
                    <a:pt x="11" y="108"/>
                    <a:pt x="12" y="108"/>
                    <a:pt x="12" y="108"/>
                  </a:cubicBezTo>
                  <a:cubicBezTo>
                    <a:pt x="12" y="107"/>
                    <a:pt x="12" y="107"/>
                    <a:pt x="13" y="106"/>
                  </a:cubicBezTo>
                  <a:close/>
                  <a:moveTo>
                    <a:pt x="12" y="103"/>
                  </a:moveTo>
                  <a:cubicBezTo>
                    <a:pt x="12" y="102"/>
                    <a:pt x="12" y="101"/>
                    <a:pt x="12" y="100"/>
                  </a:cubicBezTo>
                  <a:cubicBezTo>
                    <a:pt x="12" y="101"/>
                    <a:pt x="12" y="102"/>
                    <a:pt x="12" y="103"/>
                  </a:cubicBezTo>
                  <a:cubicBezTo>
                    <a:pt x="12" y="103"/>
                    <a:pt x="12" y="103"/>
                    <a:pt x="12" y="103"/>
                  </a:cubicBezTo>
                  <a:close/>
                  <a:moveTo>
                    <a:pt x="13" y="94"/>
                  </a:moveTo>
                  <a:cubicBezTo>
                    <a:pt x="13" y="93"/>
                    <a:pt x="14" y="93"/>
                    <a:pt x="14" y="93"/>
                  </a:cubicBezTo>
                  <a:cubicBezTo>
                    <a:pt x="14" y="94"/>
                    <a:pt x="14" y="95"/>
                    <a:pt x="14" y="96"/>
                  </a:cubicBezTo>
                  <a:cubicBezTo>
                    <a:pt x="13" y="95"/>
                    <a:pt x="13" y="95"/>
                    <a:pt x="13" y="94"/>
                  </a:cubicBezTo>
                  <a:close/>
                  <a:moveTo>
                    <a:pt x="15" y="72"/>
                  </a:moveTo>
                  <a:cubicBezTo>
                    <a:pt x="16" y="72"/>
                    <a:pt x="16" y="72"/>
                    <a:pt x="17" y="72"/>
                  </a:cubicBezTo>
                  <a:cubicBezTo>
                    <a:pt x="15" y="74"/>
                    <a:pt x="13" y="77"/>
                    <a:pt x="11" y="80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12" y="78"/>
                    <a:pt x="12" y="78"/>
                    <a:pt x="12" y="77"/>
                  </a:cubicBezTo>
                  <a:cubicBezTo>
                    <a:pt x="13" y="75"/>
                    <a:pt x="14" y="73"/>
                    <a:pt x="14" y="71"/>
                  </a:cubicBezTo>
                  <a:cubicBezTo>
                    <a:pt x="15" y="72"/>
                    <a:pt x="15" y="72"/>
                    <a:pt x="15" y="72"/>
                  </a:cubicBezTo>
                  <a:close/>
                  <a:moveTo>
                    <a:pt x="36" y="41"/>
                  </a:moveTo>
                  <a:cubicBezTo>
                    <a:pt x="36" y="41"/>
                    <a:pt x="36" y="41"/>
                    <a:pt x="37" y="41"/>
                  </a:cubicBezTo>
                  <a:cubicBezTo>
                    <a:pt x="37" y="40"/>
                    <a:pt x="38" y="40"/>
                    <a:pt x="39" y="40"/>
                  </a:cubicBezTo>
                  <a:cubicBezTo>
                    <a:pt x="37" y="41"/>
                    <a:pt x="35" y="43"/>
                    <a:pt x="34" y="45"/>
                  </a:cubicBezTo>
                  <a:cubicBezTo>
                    <a:pt x="30" y="49"/>
                    <a:pt x="26" y="53"/>
                    <a:pt x="24" y="58"/>
                  </a:cubicBezTo>
                  <a:cubicBezTo>
                    <a:pt x="22" y="59"/>
                    <a:pt x="21" y="61"/>
                    <a:pt x="19" y="63"/>
                  </a:cubicBezTo>
                  <a:cubicBezTo>
                    <a:pt x="24" y="55"/>
                    <a:pt x="30" y="47"/>
                    <a:pt x="36" y="41"/>
                  </a:cubicBezTo>
                  <a:close/>
                  <a:moveTo>
                    <a:pt x="124" y="9"/>
                  </a:moveTo>
                  <a:cubicBezTo>
                    <a:pt x="123" y="9"/>
                    <a:pt x="123" y="9"/>
                    <a:pt x="123" y="9"/>
                  </a:cubicBezTo>
                  <a:cubicBezTo>
                    <a:pt x="120" y="9"/>
                    <a:pt x="118" y="9"/>
                    <a:pt x="115" y="9"/>
                  </a:cubicBezTo>
                  <a:cubicBezTo>
                    <a:pt x="115" y="9"/>
                    <a:pt x="115" y="9"/>
                    <a:pt x="115" y="10"/>
                  </a:cubicBezTo>
                  <a:cubicBezTo>
                    <a:pt x="114" y="10"/>
                    <a:pt x="114" y="10"/>
                    <a:pt x="113" y="10"/>
                  </a:cubicBezTo>
                  <a:cubicBezTo>
                    <a:pt x="113" y="10"/>
                    <a:pt x="113" y="9"/>
                    <a:pt x="113" y="9"/>
                  </a:cubicBezTo>
                  <a:cubicBezTo>
                    <a:pt x="114" y="9"/>
                    <a:pt x="115" y="8"/>
                    <a:pt x="116" y="8"/>
                  </a:cubicBezTo>
                  <a:cubicBezTo>
                    <a:pt x="116" y="7"/>
                    <a:pt x="116" y="7"/>
                    <a:pt x="116" y="7"/>
                  </a:cubicBezTo>
                  <a:cubicBezTo>
                    <a:pt x="119" y="8"/>
                    <a:pt x="121" y="8"/>
                    <a:pt x="124" y="9"/>
                  </a:cubicBezTo>
                  <a:close/>
                  <a:moveTo>
                    <a:pt x="118" y="4"/>
                  </a:moveTo>
                  <a:cubicBezTo>
                    <a:pt x="118" y="4"/>
                    <a:pt x="118" y="4"/>
                    <a:pt x="118" y="4"/>
                  </a:cubicBezTo>
                  <a:cubicBezTo>
                    <a:pt x="118" y="5"/>
                    <a:pt x="119" y="5"/>
                    <a:pt x="120" y="5"/>
                  </a:cubicBezTo>
                  <a:cubicBezTo>
                    <a:pt x="120" y="5"/>
                    <a:pt x="120" y="5"/>
                    <a:pt x="120" y="5"/>
                  </a:cubicBezTo>
                  <a:cubicBezTo>
                    <a:pt x="119" y="5"/>
                    <a:pt x="119" y="5"/>
                    <a:pt x="118" y="5"/>
                  </a:cubicBezTo>
                  <a:cubicBezTo>
                    <a:pt x="118" y="5"/>
                    <a:pt x="118" y="5"/>
                    <a:pt x="118" y="4"/>
                  </a:cubicBezTo>
                  <a:close/>
                  <a:moveTo>
                    <a:pt x="233" y="77"/>
                  </a:moveTo>
                  <a:cubicBezTo>
                    <a:pt x="233" y="77"/>
                    <a:pt x="234" y="77"/>
                    <a:pt x="234" y="77"/>
                  </a:cubicBezTo>
                  <a:cubicBezTo>
                    <a:pt x="236" y="79"/>
                    <a:pt x="237" y="82"/>
                    <a:pt x="239" y="85"/>
                  </a:cubicBezTo>
                  <a:cubicBezTo>
                    <a:pt x="239" y="86"/>
                    <a:pt x="239" y="87"/>
                    <a:pt x="239" y="88"/>
                  </a:cubicBezTo>
                  <a:cubicBezTo>
                    <a:pt x="240" y="90"/>
                    <a:pt x="240" y="92"/>
                    <a:pt x="240" y="93"/>
                  </a:cubicBezTo>
                  <a:cubicBezTo>
                    <a:pt x="238" y="88"/>
                    <a:pt x="235" y="82"/>
                    <a:pt x="233" y="77"/>
                  </a:cubicBezTo>
                  <a:close/>
                  <a:moveTo>
                    <a:pt x="241" y="99"/>
                  </a:moveTo>
                  <a:cubicBezTo>
                    <a:pt x="242" y="103"/>
                    <a:pt x="243" y="108"/>
                    <a:pt x="244" y="112"/>
                  </a:cubicBezTo>
                  <a:cubicBezTo>
                    <a:pt x="244" y="113"/>
                    <a:pt x="244" y="114"/>
                    <a:pt x="244" y="115"/>
                  </a:cubicBezTo>
                  <a:cubicBezTo>
                    <a:pt x="243" y="110"/>
                    <a:pt x="241" y="105"/>
                    <a:pt x="240" y="100"/>
                  </a:cubicBezTo>
                  <a:cubicBezTo>
                    <a:pt x="240" y="99"/>
                    <a:pt x="240" y="99"/>
                    <a:pt x="240" y="98"/>
                  </a:cubicBezTo>
                  <a:cubicBezTo>
                    <a:pt x="239" y="96"/>
                    <a:pt x="238" y="94"/>
                    <a:pt x="238" y="92"/>
                  </a:cubicBezTo>
                  <a:cubicBezTo>
                    <a:pt x="239" y="94"/>
                    <a:pt x="240" y="97"/>
                    <a:pt x="241" y="99"/>
                  </a:cubicBezTo>
                  <a:close/>
                  <a:moveTo>
                    <a:pt x="235" y="172"/>
                  </a:moveTo>
                  <a:cubicBezTo>
                    <a:pt x="235" y="173"/>
                    <a:pt x="234" y="175"/>
                    <a:pt x="233" y="176"/>
                  </a:cubicBezTo>
                  <a:cubicBezTo>
                    <a:pt x="232" y="178"/>
                    <a:pt x="231" y="180"/>
                    <a:pt x="230" y="182"/>
                  </a:cubicBezTo>
                  <a:cubicBezTo>
                    <a:pt x="230" y="181"/>
                    <a:pt x="230" y="180"/>
                    <a:pt x="230" y="180"/>
                  </a:cubicBezTo>
                  <a:cubicBezTo>
                    <a:pt x="232" y="177"/>
                    <a:pt x="234" y="173"/>
                    <a:pt x="235" y="170"/>
                  </a:cubicBezTo>
                  <a:cubicBezTo>
                    <a:pt x="235" y="171"/>
                    <a:pt x="235" y="171"/>
                    <a:pt x="235" y="171"/>
                  </a:cubicBezTo>
                  <a:cubicBezTo>
                    <a:pt x="235" y="172"/>
                    <a:pt x="235" y="172"/>
                    <a:pt x="235" y="172"/>
                  </a:cubicBezTo>
                  <a:close/>
                  <a:moveTo>
                    <a:pt x="235" y="161"/>
                  </a:moveTo>
                  <a:cubicBezTo>
                    <a:pt x="234" y="164"/>
                    <a:pt x="234" y="167"/>
                    <a:pt x="233" y="170"/>
                  </a:cubicBezTo>
                  <a:cubicBezTo>
                    <a:pt x="233" y="171"/>
                    <a:pt x="232" y="172"/>
                    <a:pt x="232" y="172"/>
                  </a:cubicBezTo>
                  <a:cubicBezTo>
                    <a:pt x="232" y="171"/>
                    <a:pt x="232" y="170"/>
                    <a:pt x="233" y="168"/>
                  </a:cubicBezTo>
                  <a:cubicBezTo>
                    <a:pt x="233" y="168"/>
                    <a:pt x="233" y="168"/>
                    <a:pt x="232" y="168"/>
                  </a:cubicBezTo>
                  <a:cubicBezTo>
                    <a:pt x="233" y="167"/>
                    <a:pt x="233" y="167"/>
                    <a:pt x="233" y="166"/>
                  </a:cubicBezTo>
                  <a:cubicBezTo>
                    <a:pt x="234" y="165"/>
                    <a:pt x="233" y="165"/>
                    <a:pt x="233" y="165"/>
                  </a:cubicBezTo>
                  <a:cubicBezTo>
                    <a:pt x="233" y="164"/>
                    <a:pt x="234" y="163"/>
                    <a:pt x="235" y="161"/>
                  </a:cubicBezTo>
                  <a:close/>
                  <a:moveTo>
                    <a:pt x="234" y="158"/>
                  </a:moveTo>
                  <a:cubicBezTo>
                    <a:pt x="235" y="156"/>
                    <a:pt x="236" y="154"/>
                    <a:pt x="236" y="152"/>
                  </a:cubicBezTo>
                  <a:cubicBezTo>
                    <a:pt x="236" y="153"/>
                    <a:pt x="236" y="155"/>
                    <a:pt x="236" y="156"/>
                  </a:cubicBezTo>
                  <a:cubicBezTo>
                    <a:pt x="235" y="157"/>
                    <a:pt x="234" y="157"/>
                    <a:pt x="234" y="158"/>
                  </a:cubicBezTo>
                  <a:close/>
                  <a:moveTo>
                    <a:pt x="231" y="154"/>
                  </a:moveTo>
                  <a:cubicBezTo>
                    <a:pt x="231" y="154"/>
                    <a:pt x="231" y="154"/>
                    <a:pt x="231" y="154"/>
                  </a:cubicBezTo>
                  <a:cubicBezTo>
                    <a:pt x="230" y="155"/>
                    <a:pt x="229" y="156"/>
                    <a:pt x="229" y="157"/>
                  </a:cubicBezTo>
                  <a:cubicBezTo>
                    <a:pt x="229" y="154"/>
                    <a:pt x="229" y="152"/>
                    <a:pt x="229" y="150"/>
                  </a:cubicBezTo>
                  <a:cubicBezTo>
                    <a:pt x="232" y="139"/>
                    <a:pt x="233" y="126"/>
                    <a:pt x="232" y="114"/>
                  </a:cubicBezTo>
                  <a:cubicBezTo>
                    <a:pt x="233" y="116"/>
                    <a:pt x="234" y="117"/>
                    <a:pt x="234" y="118"/>
                  </a:cubicBezTo>
                  <a:cubicBezTo>
                    <a:pt x="233" y="130"/>
                    <a:pt x="233" y="142"/>
                    <a:pt x="231" y="154"/>
                  </a:cubicBezTo>
                  <a:close/>
                  <a:moveTo>
                    <a:pt x="201" y="205"/>
                  </a:moveTo>
                  <a:cubicBezTo>
                    <a:pt x="201" y="204"/>
                    <a:pt x="202" y="203"/>
                    <a:pt x="203" y="203"/>
                  </a:cubicBezTo>
                  <a:cubicBezTo>
                    <a:pt x="203" y="202"/>
                    <a:pt x="203" y="202"/>
                    <a:pt x="203" y="202"/>
                  </a:cubicBezTo>
                  <a:cubicBezTo>
                    <a:pt x="205" y="200"/>
                    <a:pt x="206" y="199"/>
                    <a:pt x="208" y="197"/>
                  </a:cubicBezTo>
                  <a:cubicBezTo>
                    <a:pt x="208" y="198"/>
                    <a:pt x="207" y="198"/>
                    <a:pt x="207" y="198"/>
                  </a:cubicBezTo>
                  <a:cubicBezTo>
                    <a:pt x="205" y="201"/>
                    <a:pt x="203" y="203"/>
                    <a:pt x="201" y="205"/>
                  </a:cubicBezTo>
                  <a:close/>
                  <a:moveTo>
                    <a:pt x="97" y="227"/>
                  </a:moveTo>
                  <a:cubicBezTo>
                    <a:pt x="98" y="227"/>
                    <a:pt x="98" y="227"/>
                    <a:pt x="99" y="227"/>
                  </a:cubicBezTo>
                  <a:cubicBezTo>
                    <a:pt x="101" y="228"/>
                    <a:pt x="102" y="229"/>
                    <a:pt x="104" y="229"/>
                  </a:cubicBezTo>
                  <a:cubicBezTo>
                    <a:pt x="106" y="231"/>
                    <a:pt x="108" y="232"/>
                    <a:pt x="110" y="233"/>
                  </a:cubicBezTo>
                  <a:cubicBezTo>
                    <a:pt x="110" y="233"/>
                    <a:pt x="109" y="233"/>
                    <a:pt x="109" y="233"/>
                  </a:cubicBezTo>
                  <a:cubicBezTo>
                    <a:pt x="105" y="231"/>
                    <a:pt x="101" y="229"/>
                    <a:pt x="97" y="227"/>
                  </a:cubicBezTo>
                  <a:close/>
                  <a:moveTo>
                    <a:pt x="103" y="237"/>
                  </a:moveTo>
                  <a:cubicBezTo>
                    <a:pt x="102" y="237"/>
                    <a:pt x="101" y="237"/>
                    <a:pt x="100" y="237"/>
                  </a:cubicBezTo>
                  <a:cubicBezTo>
                    <a:pt x="100" y="237"/>
                    <a:pt x="100" y="237"/>
                    <a:pt x="100" y="237"/>
                  </a:cubicBezTo>
                  <a:cubicBezTo>
                    <a:pt x="100" y="237"/>
                    <a:pt x="100" y="236"/>
                    <a:pt x="100" y="236"/>
                  </a:cubicBezTo>
                  <a:cubicBezTo>
                    <a:pt x="100" y="236"/>
                    <a:pt x="100" y="236"/>
                    <a:pt x="100" y="236"/>
                  </a:cubicBezTo>
                  <a:cubicBezTo>
                    <a:pt x="101" y="237"/>
                    <a:pt x="102" y="237"/>
                    <a:pt x="103" y="237"/>
                  </a:cubicBezTo>
                  <a:close/>
                  <a:moveTo>
                    <a:pt x="75" y="232"/>
                  </a:moveTo>
                  <a:cubicBezTo>
                    <a:pt x="74" y="232"/>
                    <a:pt x="74" y="232"/>
                    <a:pt x="74" y="232"/>
                  </a:cubicBezTo>
                  <a:cubicBezTo>
                    <a:pt x="75" y="232"/>
                    <a:pt x="75" y="232"/>
                    <a:pt x="76" y="232"/>
                  </a:cubicBezTo>
                  <a:cubicBezTo>
                    <a:pt x="78" y="233"/>
                    <a:pt x="79" y="234"/>
                    <a:pt x="81" y="235"/>
                  </a:cubicBezTo>
                  <a:cubicBezTo>
                    <a:pt x="81" y="235"/>
                    <a:pt x="81" y="235"/>
                    <a:pt x="82" y="235"/>
                  </a:cubicBezTo>
                  <a:cubicBezTo>
                    <a:pt x="79" y="234"/>
                    <a:pt x="77" y="233"/>
                    <a:pt x="75" y="232"/>
                  </a:cubicBezTo>
                  <a:close/>
                  <a:moveTo>
                    <a:pt x="82" y="241"/>
                  </a:moveTo>
                  <a:cubicBezTo>
                    <a:pt x="82" y="241"/>
                    <a:pt x="83" y="241"/>
                    <a:pt x="83" y="241"/>
                  </a:cubicBezTo>
                  <a:cubicBezTo>
                    <a:pt x="83" y="241"/>
                    <a:pt x="83" y="241"/>
                    <a:pt x="83" y="241"/>
                  </a:cubicBezTo>
                  <a:cubicBezTo>
                    <a:pt x="84" y="241"/>
                    <a:pt x="84" y="241"/>
                    <a:pt x="84" y="242"/>
                  </a:cubicBezTo>
                  <a:cubicBezTo>
                    <a:pt x="83" y="241"/>
                    <a:pt x="83" y="241"/>
                    <a:pt x="82" y="241"/>
                  </a:cubicBezTo>
                  <a:cubicBezTo>
                    <a:pt x="82" y="241"/>
                    <a:pt x="81" y="241"/>
                    <a:pt x="81" y="240"/>
                  </a:cubicBezTo>
                  <a:cubicBezTo>
                    <a:pt x="81" y="241"/>
                    <a:pt x="81" y="241"/>
                    <a:pt x="82" y="241"/>
                  </a:cubicBezTo>
                  <a:close/>
                  <a:moveTo>
                    <a:pt x="72" y="229"/>
                  </a:moveTo>
                  <a:cubicBezTo>
                    <a:pt x="72" y="229"/>
                    <a:pt x="72" y="228"/>
                    <a:pt x="71" y="228"/>
                  </a:cubicBezTo>
                  <a:cubicBezTo>
                    <a:pt x="72" y="228"/>
                    <a:pt x="72" y="228"/>
                    <a:pt x="73" y="229"/>
                  </a:cubicBezTo>
                  <a:cubicBezTo>
                    <a:pt x="74" y="229"/>
                    <a:pt x="74" y="230"/>
                    <a:pt x="75" y="230"/>
                  </a:cubicBezTo>
                  <a:cubicBezTo>
                    <a:pt x="74" y="230"/>
                    <a:pt x="73" y="229"/>
                    <a:pt x="72" y="229"/>
                  </a:cubicBezTo>
                  <a:close/>
                  <a:moveTo>
                    <a:pt x="73" y="237"/>
                  </a:moveTo>
                  <a:cubicBezTo>
                    <a:pt x="73" y="237"/>
                    <a:pt x="73" y="237"/>
                    <a:pt x="73" y="237"/>
                  </a:cubicBezTo>
                  <a:cubicBezTo>
                    <a:pt x="71" y="236"/>
                    <a:pt x="68" y="235"/>
                    <a:pt x="66" y="234"/>
                  </a:cubicBezTo>
                  <a:cubicBezTo>
                    <a:pt x="68" y="235"/>
                    <a:pt x="71" y="236"/>
                    <a:pt x="73" y="237"/>
                  </a:cubicBezTo>
                  <a:close/>
                  <a:moveTo>
                    <a:pt x="35" y="201"/>
                  </a:moveTo>
                  <a:cubicBezTo>
                    <a:pt x="35" y="201"/>
                    <a:pt x="35" y="200"/>
                    <a:pt x="35" y="200"/>
                  </a:cubicBezTo>
                  <a:cubicBezTo>
                    <a:pt x="35" y="200"/>
                    <a:pt x="35" y="201"/>
                    <a:pt x="35" y="201"/>
                  </a:cubicBezTo>
                  <a:cubicBezTo>
                    <a:pt x="36" y="201"/>
                    <a:pt x="36" y="202"/>
                    <a:pt x="37" y="202"/>
                  </a:cubicBezTo>
                  <a:cubicBezTo>
                    <a:pt x="37" y="203"/>
                    <a:pt x="37" y="203"/>
                    <a:pt x="37" y="203"/>
                  </a:cubicBezTo>
                  <a:cubicBezTo>
                    <a:pt x="38" y="203"/>
                    <a:pt x="38" y="203"/>
                    <a:pt x="38" y="203"/>
                  </a:cubicBezTo>
                  <a:cubicBezTo>
                    <a:pt x="38" y="204"/>
                    <a:pt x="39" y="205"/>
                    <a:pt x="40" y="206"/>
                  </a:cubicBezTo>
                  <a:cubicBezTo>
                    <a:pt x="41" y="207"/>
                    <a:pt x="42" y="208"/>
                    <a:pt x="43" y="209"/>
                  </a:cubicBezTo>
                  <a:cubicBezTo>
                    <a:pt x="41" y="208"/>
                    <a:pt x="40" y="207"/>
                    <a:pt x="39" y="206"/>
                  </a:cubicBezTo>
                  <a:cubicBezTo>
                    <a:pt x="38" y="205"/>
                    <a:pt x="36" y="203"/>
                    <a:pt x="35" y="202"/>
                  </a:cubicBezTo>
                  <a:cubicBezTo>
                    <a:pt x="35" y="201"/>
                    <a:pt x="35" y="201"/>
                    <a:pt x="35" y="201"/>
                  </a:cubicBezTo>
                  <a:close/>
                  <a:moveTo>
                    <a:pt x="37" y="197"/>
                  </a:moveTo>
                  <a:cubicBezTo>
                    <a:pt x="37" y="197"/>
                    <a:pt x="37" y="197"/>
                    <a:pt x="38" y="197"/>
                  </a:cubicBezTo>
                  <a:cubicBezTo>
                    <a:pt x="39" y="200"/>
                    <a:pt x="41" y="202"/>
                    <a:pt x="43" y="204"/>
                  </a:cubicBezTo>
                  <a:cubicBezTo>
                    <a:pt x="42" y="203"/>
                    <a:pt x="40" y="201"/>
                    <a:pt x="39" y="200"/>
                  </a:cubicBezTo>
                  <a:cubicBezTo>
                    <a:pt x="38" y="199"/>
                    <a:pt x="38" y="198"/>
                    <a:pt x="37" y="197"/>
                  </a:cubicBezTo>
                  <a:close/>
                  <a:moveTo>
                    <a:pt x="25" y="144"/>
                  </a:moveTo>
                  <a:cubicBezTo>
                    <a:pt x="25" y="142"/>
                    <a:pt x="24" y="140"/>
                    <a:pt x="24" y="138"/>
                  </a:cubicBezTo>
                  <a:cubicBezTo>
                    <a:pt x="24" y="138"/>
                    <a:pt x="24" y="138"/>
                    <a:pt x="24" y="138"/>
                  </a:cubicBezTo>
                  <a:cubicBezTo>
                    <a:pt x="25" y="140"/>
                    <a:pt x="26" y="143"/>
                    <a:pt x="27" y="145"/>
                  </a:cubicBezTo>
                  <a:cubicBezTo>
                    <a:pt x="27" y="146"/>
                    <a:pt x="27" y="146"/>
                    <a:pt x="27" y="146"/>
                  </a:cubicBezTo>
                  <a:cubicBezTo>
                    <a:pt x="27" y="147"/>
                    <a:pt x="27" y="147"/>
                    <a:pt x="27" y="147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9"/>
                    <a:pt x="28" y="150"/>
                    <a:pt x="28" y="151"/>
                  </a:cubicBezTo>
                  <a:cubicBezTo>
                    <a:pt x="27" y="149"/>
                    <a:pt x="26" y="146"/>
                    <a:pt x="25" y="144"/>
                  </a:cubicBezTo>
                  <a:close/>
                  <a:moveTo>
                    <a:pt x="28" y="177"/>
                  </a:moveTo>
                  <a:cubicBezTo>
                    <a:pt x="27" y="176"/>
                    <a:pt x="26" y="174"/>
                    <a:pt x="26" y="173"/>
                  </a:cubicBezTo>
                  <a:cubicBezTo>
                    <a:pt x="26" y="173"/>
                    <a:pt x="26" y="173"/>
                    <a:pt x="26" y="173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27" y="173"/>
                    <a:pt x="27" y="175"/>
                    <a:pt x="28" y="177"/>
                  </a:cubicBezTo>
                  <a:close/>
                  <a:moveTo>
                    <a:pt x="25" y="61"/>
                  </a:moveTo>
                  <a:cubicBezTo>
                    <a:pt x="24" y="61"/>
                    <a:pt x="24" y="61"/>
                    <a:pt x="24" y="61"/>
                  </a:cubicBezTo>
                  <a:cubicBezTo>
                    <a:pt x="25" y="60"/>
                    <a:pt x="26" y="59"/>
                    <a:pt x="27" y="58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6" y="59"/>
                    <a:pt x="26" y="60"/>
                    <a:pt x="25" y="61"/>
                  </a:cubicBezTo>
                  <a:close/>
                  <a:moveTo>
                    <a:pt x="27" y="62"/>
                  </a:moveTo>
                  <a:cubicBezTo>
                    <a:pt x="26" y="63"/>
                    <a:pt x="25" y="64"/>
                    <a:pt x="25" y="66"/>
                  </a:cubicBezTo>
                  <a:cubicBezTo>
                    <a:pt x="25" y="64"/>
                    <a:pt x="26" y="63"/>
                    <a:pt x="26" y="62"/>
                  </a:cubicBezTo>
                  <a:cubicBezTo>
                    <a:pt x="27" y="62"/>
                    <a:pt x="27" y="62"/>
                    <a:pt x="27" y="62"/>
                  </a:cubicBezTo>
                  <a:close/>
                  <a:moveTo>
                    <a:pt x="25" y="68"/>
                  </a:moveTo>
                  <a:cubicBezTo>
                    <a:pt x="26" y="66"/>
                    <a:pt x="27" y="63"/>
                    <a:pt x="29" y="61"/>
                  </a:cubicBezTo>
                  <a:cubicBezTo>
                    <a:pt x="30" y="61"/>
                    <a:pt x="31" y="60"/>
                    <a:pt x="32" y="59"/>
                  </a:cubicBezTo>
                  <a:cubicBezTo>
                    <a:pt x="32" y="60"/>
                    <a:pt x="32" y="61"/>
                    <a:pt x="31" y="62"/>
                  </a:cubicBezTo>
                  <a:cubicBezTo>
                    <a:pt x="30" y="63"/>
                    <a:pt x="29" y="64"/>
                    <a:pt x="28" y="66"/>
                  </a:cubicBezTo>
                  <a:cubicBezTo>
                    <a:pt x="27" y="66"/>
                    <a:pt x="26" y="67"/>
                    <a:pt x="25" y="68"/>
                  </a:cubicBezTo>
                  <a:close/>
                  <a:moveTo>
                    <a:pt x="25" y="69"/>
                  </a:moveTo>
                  <a:cubicBezTo>
                    <a:pt x="23" y="71"/>
                    <a:pt x="22" y="73"/>
                    <a:pt x="20" y="75"/>
                  </a:cubicBezTo>
                  <a:cubicBezTo>
                    <a:pt x="21" y="73"/>
                    <a:pt x="22" y="72"/>
                    <a:pt x="23" y="70"/>
                  </a:cubicBezTo>
                  <a:cubicBezTo>
                    <a:pt x="24" y="70"/>
                    <a:pt x="24" y="69"/>
                    <a:pt x="25" y="69"/>
                  </a:cubicBezTo>
                  <a:close/>
                  <a:moveTo>
                    <a:pt x="110" y="12"/>
                  </a:moveTo>
                  <a:cubicBezTo>
                    <a:pt x="110" y="12"/>
                    <a:pt x="109" y="12"/>
                    <a:pt x="109" y="12"/>
                  </a:cubicBezTo>
                  <a:cubicBezTo>
                    <a:pt x="109" y="11"/>
                    <a:pt x="109" y="11"/>
                    <a:pt x="110" y="11"/>
                  </a:cubicBezTo>
                  <a:cubicBezTo>
                    <a:pt x="112" y="11"/>
                    <a:pt x="113" y="11"/>
                    <a:pt x="115" y="12"/>
                  </a:cubicBezTo>
                  <a:cubicBezTo>
                    <a:pt x="112" y="13"/>
                    <a:pt x="110" y="14"/>
                    <a:pt x="107" y="15"/>
                  </a:cubicBezTo>
                  <a:cubicBezTo>
                    <a:pt x="107" y="15"/>
                    <a:pt x="107" y="15"/>
                    <a:pt x="106" y="15"/>
                  </a:cubicBezTo>
                  <a:cubicBezTo>
                    <a:pt x="108" y="14"/>
                    <a:pt x="109" y="14"/>
                    <a:pt x="110" y="13"/>
                  </a:cubicBezTo>
                  <a:cubicBezTo>
                    <a:pt x="111" y="13"/>
                    <a:pt x="111" y="12"/>
                    <a:pt x="110" y="12"/>
                  </a:cubicBezTo>
                  <a:close/>
                  <a:moveTo>
                    <a:pt x="122" y="39"/>
                  </a:moveTo>
                  <a:cubicBezTo>
                    <a:pt x="126" y="38"/>
                    <a:pt x="129" y="37"/>
                    <a:pt x="133" y="36"/>
                  </a:cubicBezTo>
                  <a:cubicBezTo>
                    <a:pt x="135" y="36"/>
                    <a:pt x="137" y="36"/>
                    <a:pt x="140" y="36"/>
                  </a:cubicBezTo>
                  <a:cubicBezTo>
                    <a:pt x="137" y="37"/>
                    <a:pt x="134" y="39"/>
                    <a:pt x="132" y="40"/>
                  </a:cubicBezTo>
                  <a:cubicBezTo>
                    <a:pt x="127" y="41"/>
                    <a:pt x="122" y="41"/>
                    <a:pt x="117" y="41"/>
                  </a:cubicBezTo>
                  <a:cubicBezTo>
                    <a:pt x="119" y="39"/>
                    <a:pt x="120" y="38"/>
                    <a:pt x="121" y="36"/>
                  </a:cubicBezTo>
                  <a:cubicBezTo>
                    <a:pt x="122" y="36"/>
                    <a:pt x="123" y="36"/>
                    <a:pt x="123" y="36"/>
                  </a:cubicBezTo>
                  <a:cubicBezTo>
                    <a:pt x="123" y="36"/>
                    <a:pt x="122" y="37"/>
                    <a:pt x="122" y="37"/>
                  </a:cubicBezTo>
                  <a:cubicBezTo>
                    <a:pt x="121" y="38"/>
                    <a:pt x="121" y="39"/>
                    <a:pt x="122" y="39"/>
                  </a:cubicBezTo>
                  <a:close/>
                  <a:moveTo>
                    <a:pt x="125" y="36"/>
                  </a:moveTo>
                  <a:cubicBezTo>
                    <a:pt x="126" y="36"/>
                    <a:pt x="126" y="36"/>
                    <a:pt x="127" y="36"/>
                  </a:cubicBezTo>
                  <a:cubicBezTo>
                    <a:pt x="127" y="36"/>
                    <a:pt x="128" y="36"/>
                    <a:pt x="128" y="36"/>
                  </a:cubicBezTo>
                  <a:cubicBezTo>
                    <a:pt x="127" y="36"/>
                    <a:pt x="126" y="36"/>
                    <a:pt x="125" y="36"/>
                  </a:cubicBezTo>
                  <a:close/>
                  <a:moveTo>
                    <a:pt x="129" y="31"/>
                  </a:moveTo>
                  <a:cubicBezTo>
                    <a:pt x="129" y="31"/>
                    <a:pt x="129" y="31"/>
                    <a:pt x="130" y="31"/>
                  </a:cubicBezTo>
                  <a:cubicBezTo>
                    <a:pt x="130" y="31"/>
                    <a:pt x="131" y="31"/>
                    <a:pt x="131" y="31"/>
                  </a:cubicBezTo>
                  <a:cubicBezTo>
                    <a:pt x="131" y="31"/>
                    <a:pt x="131" y="31"/>
                    <a:pt x="130" y="31"/>
                  </a:cubicBezTo>
                  <a:cubicBezTo>
                    <a:pt x="130" y="31"/>
                    <a:pt x="130" y="31"/>
                    <a:pt x="129" y="31"/>
                  </a:cubicBezTo>
                  <a:cubicBezTo>
                    <a:pt x="129" y="31"/>
                    <a:pt x="129" y="31"/>
                    <a:pt x="129" y="31"/>
                  </a:cubicBezTo>
                  <a:close/>
                  <a:moveTo>
                    <a:pt x="128" y="18"/>
                  </a:moveTo>
                  <a:cubicBezTo>
                    <a:pt x="129" y="17"/>
                    <a:pt x="130" y="17"/>
                    <a:pt x="131" y="16"/>
                  </a:cubicBezTo>
                  <a:cubicBezTo>
                    <a:pt x="131" y="16"/>
                    <a:pt x="132" y="16"/>
                    <a:pt x="133" y="17"/>
                  </a:cubicBezTo>
                  <a:cubicBezTo>
                    <a:pt x="132" y="17"/>
                    <a:pt x="131" y="18"/>
                    <a:pt x="130" y="18"/>
                  </a:cubicBezTo>
                  <a:cubicBezTo>
                    <a:pt x="129" y="18"/>
                    <a:pt x="128" y="18"/>
                    <a:pt x="128" y="18"/>
                  </a:cubicBezTo>
                  <a:close/>
                  <a:moveTo>
                    <a:pt x="129" y="22"/>
                  </a:moveTo>
                  <a:cubicBezTo>
                    <a:pt x="129" y="22"/>
                    <a:pt x="128" y="23"/>
                    <a:pt x="128" y="23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7" y="23"/>
                    <a:pt x="128" y="22"/>
                    <a:pt x="129" y="22"/>
                  </a:cubicBezTo>
                  <a:cubicBezTo>
                    <a:pt x="129" y="22"/>
                    <a:pt x="129" y="22"/>
                    <a:pt x="129" y="22"/>
                  </a:cubicBezTo>
                  <a:close/>
                  <a:moveTo>
                    <a:pt x="132" y="22"/>
                  </a:moveTo>
                  <a:cubicBezTo>
                    <a:pt x="132" y="22"/>
                    <a:pt x="133" y="22"/>
                    <a:pt x="133" y="22"/>
                  </a:cubicBezTo>
                  <a:cubicBezTo>
                    <a:pt x="135" y="23"/>
                    <a:pt x="137" y="24"/>
                    <a:pt x="140" y="24"/>
                  </a:cubicBezTo>
                  <a:cubicBezTo>
                    <a:pt x="139" y="24"/>
                    <a:pt x="139" y="24"/>
                    <a:pt x="139" y="24"/>
                  </a:cubicBezTo>
                  <a:cubicBezTo>
                    <a:pt x="138" y="24"/>
                    <a:pt x="137" y="24"/>
                    <a:pt x="136" y="24"/>
                  </a:cubicBezTo>
                  <a:cubicBezTo>
                    <a:pt x="134" y="24"/>
                    <a:pt x="132" y="24"/>
                    <a:pt x="130" y="23"/>
                  </a:cubicBezTo>
                  <a:cubicBezTo>
                    <a:pt x="131" y="23"/>
                    <a:pt x="131" y="23"/>
                    <a:pt x="132" y="22"/>
                  </a:cubicBezTo>
                  <a:close/>
                  <a:moveTo>
                    <a:pt x="163" y="18"/>
                  </a:moveTo>
                  <a:cubicBezTo>
                    <a:pt x="163" y="17"/>
                    <a:pt x="162" y="17"/>
                    <a:pt x="162" y="17"/>
                  </a:cubicBezTo>
                  <a:cubicBezTo>
                    <a:pt x="164" y="17"/>
                    <a:pt x="165" y="18"/>
                    <a:pt x="167" y="19"/>
                  </a:cubicBezTo>
                  <a:cubicBezTo>
                    <a:pt x="167" y="19"/>
                    <a:pt x="168" y="20"/>
                    <a:pt x="168" y="20"/>
                  </a:cubicBezTo>
                  <a:cubicBezTo>
                    <a:pt x="167" y="19"/>
                    <a:pt x="165" y="18"/>
                    <a:pt x="163" y="18"/>
                  </a:cubicBezTo>
                  <a:close/>
                  <a:moveTo>
                    <a:pt x="178" y="27"/>
                  </a:moveTo>
                  <a:cubicBezTo>
                    <a:pt x="174" y="25"/>
                    <a:pt x="170" y="23"/>
                    <a:pt x="165" y="21"/>
                  </a:cubicBezTo>
                  <a:cubicBezTo>
                    <a:pt x="165" y="21"/>
                    <a:pt x="166" y="21"/>
                    <a:pt x="166" y="20"/>
                  </a:cubicBezTo>
                  <a:cubicBezTo>
                    <a:pt x="170" y="22"/>
                    <a:pt x="174" y="24"/>
                    <a:pt x="178" y="27"/>
                  </a:cubicBezTo>
                  <a:close/>
                  <a:moveTo>
                    <a:pt x="164" y="22"/>
                  </a:moveTo>
                  <a:cubicBezTo>
                    <a:pt x="164" y="22"/>
                    <a:pt x="164" y="22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1" y="24"/>
                    <a:pt x="160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60" y="24"/>
                    <a:pt x="160" y="23"/>
                    <a:pt x="159" y="23"/>
                  </a:cubicBezTo>
                  <a:cubicBezTo>
                    <a:pt x="158" y="23"/>
                    <a:pt x="158" y="23"/>
                    <a:pt x="157" y="24"/>
                  </a:cubicBezTo>
                  <a:cubicBezTo>
                    <a:pt x="155" y="23"/>
                    <a:pt x="154" y="23"/>
                    <a:pt x="152" y="22"/>
                  </a:cubicBezTo>
                  <a:cubicBezTo>
                    <a:pt x="152" y="22"/>
                    <a:pt x="151" y="22"/>
                    <a:pt x="150" y="21"/>
                  </a:cubicBezTo>
                  <a:cubicBezTo>
                    <a:pt x="152" y="20"/>
                    <a:pt x="153" y="20"/>
                    <a:pt x="155" y="19"/>
                  </a:cubicBezTo>
                  <a:cubicBezTo>
                    <a:pt x="158" y="20"/>
                    <a:pt x="161" y="21"/>
                    <a:pt x="164" y="22"/>
                  </a:cubicBezTo>
                  <a:close/>
                  <a:moveTo>
                    <a:pt x="193" y="49"/>
                  </a:moveTo>
                  <a:cubicBezTo>
                    <a:pt x="193" y="49"/>
                    <a:pt x="194" y="49"/>
                    <a:pt x="194" y="49"/>
                  </a:cubicBezTo>
                  <a:cubicBezTo>
                    <a:pt x="195" y="51"/>
                    <a:pt x="196" y="52"/>
                    <a:pt x="198" y="54"/>
                  </a:cubicBezTo>
                  <a:cubicBezTo>
                    <a:pt x="195" y="52"/>
                    <a:pt x="193" y="51"/>
                    <a:pt x="191" y="49"/>
                  </a:cubicBezTo>
                  <a:cubicBezTo>
                    <a:pt x="192" y="49"/>
                    <a:pt x="192" y="49"/>
                    <a:pt x="193" y="49"/>
                  </a:cubicBezTo>
                  <a:close/>
                  <a:moveTo>
                    <a:pt x="192" y="43"/>
                  </a:moveTo>
                  <a:cubicBezTo>
                    <a:pt x="192" y="43"/>
                    <a:pt x="193" y="43"/>
                    <a:pt x="193" y="42"/>
                  </a:cubicBezTo>
                  <a:cubicBezTo>
                    <a:pt x="193" y="43"/>
                    <a:pt x="194" y="44"/>
                    <a:pt x="195" y="45"/>
                  </a:cubicBezTo>
                  <a:cubicBezTo>
                    <a:pt x="194" y="44"/>
                    <a:pt x="193" y="43"/>
                    <a:pt x="192" y="43"/>
                  </a:cubicBezTo>
                  <a:close/>
                  <a:moveTo>
                    <a:pt x="229" y="141"/>
                  </a:moveTo>
                  <a:cubicBezTo>
                    <a:pt x="230" y="132"/>
                    <a:pt x="230" y="122"/>
                    <a:pt x="230" y="113"/>
                  </a:cubicBezTo>
                  <a:cubicBezTo>
                    <a:pt x="231" y="113"/>
                    <a:pt x="231" y="113"/>
                    <a:pt x="231" y="113"/>
                  </a:cubicBezTo>
                  <a:cubicBezTo>
                    <a:pt x="231" y="122"/>
                    <a:pt x="231" y="132"/>
                    <a:pt x="229" y="141"/>
                  </a:cubicBezTo>
                  <a:close/>
                  <a:moveTo>
                    <a:pt x="231" y="101"/>
                  </a:moveTo>
                  <a:cubicBezTo>
                    <a:pt x="231" y="102"/>
                    <a:pt x="231" y="103"/>
                    <a:pt x="232" y="103"/>
                  </a:cubicBezTo>
                  <a:cubicBezTo>
                    <a:pt x="232" y="103"/>
                    <a:pt x="231" y="104"/>
                    <a:pt x="231" y="104"/>
                  </a:cubicBezTo>
                  <a:cubicBezTo>
                    <a:pt x="231" y="103"/>
                    <a:pt x="231" y="102"/>
                    <a:pt x="231" y="101"/>
                  </a:cubicBezTo>
                  <a:close/>
                  <a:moveTo>
                    <a:pt x="229" y="97"/>
                  </a:moveTo>
                  <a:cubicBezTo>
                    <a:pt x="229" y="98"/>
                    <a:pt x="229" y="99"/>
                    <a:pt x="230" y="99"/>
                  </a:cubicBezTo>
                  <a:cubicBezTo>
                    <a:pt x="230" y="99"/>
                    <a:pt x="229" y="99"/>
                    <a:pt x="229" y="99"/>
                  </a:cubicBezTo>
                  <a:cubicBezTo>
                    <a:pt x="229" y="99"/>
                    <a:pt x="229" y="100"/>
                    <a:pt x="228" y="100"/>
                  </a:cubicBezTo>
                  <a:cubicBezTo>
                    <a:pt x="228" y="99"/>
                    <a:pt x="228" y="99"/>
                    <a:pt x="228" y="98"/>
                  </a:cubicBezTo>
                  <a:cubicBezTo>
                    <a:pt x="228" y="98"/>
                    <a:pt x="228" y="98"/>
                    <a:pt x="229" y="97"/>
                  </a:cubicBezTo>
                  <a:close/>
                  <a:moveTo>
                    <a:pt x="227" y="96"/>
                  </a:moveTo>
                  <a:cubicBezTo>
                    <a:pt x="227" y="95"/>
                    <a:pt x="226" y="94"/>
                    <a:pt x="226" y="92"/>
                  </a:cubicBezTo>
                  <a:cubicBezTo>
                    <a:pt x="226" y="92"/>
                    <a:pt x="226" y="92"/>
                    <a:pt x="226" y="92"/>
                  </a:cubicBezTo>
                  <a:cubicBezTo>
                    <a:pt x="226" y="94"/>
                    <a:pt x="227" y="95"/>
                    <a:pt x="228" y="96"/>
                  </a:cubicBezTo>
                  <a:cubicBezTo>
                    <a:pt x="228" y="96"/>
                    <a:pt x="227" y="96"/>
                    <a:pt x="227" y="96"/>
                  </a:cubicBezTo>
                  <a:close/>
                  <a:moveTo>
                    <a:pt x="227" y="92"/>
                  </a:moveTo>
                  <a:cubicBezTo>
                    <a:pt x="228" y="91"/>
                    <a:pt x="228" y="91"/>
                    <a:pt x="228" y="91"/>
                  </a:cubicBezTo>
                  <a:cubicBezTo>
                    <a:pt x="229" y="93"/>
                    <a:pt x="229" y="94"/>
                    <a:pt x="230" y="96"/>
                  </a:cubicBezTo>
                  <a:cubicBezTo>
                    <a:pt x="229" y="95"/>
                    <a:pt x="228" y="93"/>
                    <a:pt x="227" y="92"/>
                  </a:cubicBezTo>
                  <a:close/>
                  <a:moveTo>
                    <a:pt x="228" y="89"/>
                  </a:moveTo>
                  <a:cubicBezTo>
                    <a:pt x="227" y="89"/>
                    <a:pt x="227" y="90"/>
                    <a:pt x="226" y="90"/>
                  </a:cubicBezTo>
                  <a:cubicBezTo>
                    <a:pt x="225" y="89"/>
                    <a:pt x="225" y="87"/>
                    <a:pt x="224" y="86"/>
                  </a:cubicBezTo>
                  <a:cubicBezTo>
                    <a:pt x="224" y="86"/>
                    <a:pt x="224" y="86"/>
                    <a:pt x="224" y="86"/>
                  </a:cubicBezTo>
                  <a:cubicBezTo>
                    <a:pt x="225" y="85"/>
                    <a:pt x="226" y="85"/>
                    <a:pt x="227" y="84"/>
                  </a:cubicBezTo>
                  <a:cubicBezTo>
                    <a:pt x="227" y="86"/>
                    <a:pt x="228" y="87"/>
                    <a:pt x="228" y="89"/>
                  </a:cubicBezTo>
                  <a:cubicBezTo>
                    <a:pt x="228" y="89"/>
                    <a:pt x="228" y="89"/>
                    <a:pt x="228" y="89"/>
                  </a:cubicBezTo>
                  <a:close/>
                  <a:moveTo>
                    <a:pt x="225" y="97"/>
                  </a:moveTo>
                  <a:cubicBezTo>
                    <a:pt x="225" y="97"/>
                    <a:pt x="225" y="97"/>
                    <a:pt x="225" y="97"/>
                  </a:cubicBezTo>
                  <a:cubicBezTo>
                    <a:pt x="225" y="96"/>
                    <a:pt x="224" y="95"/>
                    <a:pt x="224" y="94"/>
                  </a:cubicBezTo>
                  <a:cubicBezTo>
                    <a:pt x="224" y="93"/>
                    <a:pt x="224" y="93"/>
                    <a:pt x="224" y="93"/>
                  </a:cubicBezTo>
                  <a:cubicBezTo>
                    <a:pt x="225" y="95"/>
                    <a:pt x="225" y="96"/>
                    <a:pt x="225" y="97"/>
                  </a:cubicBezTo>
                  <a:close/>
                  <a:moveTo>
                    <a:pt x="142" y="227"/>
                  </a:moveTo>
                  <a:cubicBezTo>
                    <a:pt x="143" y="226"/>
                    <a:pt x="144" y="225"/>
                    <a:pt x="145" y="225"/>
                  </a:cubicBezTo>
                  <a:cubicBezTo>
                    <a:pt x="144" y="225"/>
                    <a:pt x="144" y="226"/>
                    <a:pt x="143" y="227"/>
                  </a:cubicBezTo>
                  <a:cubicBezTo>
                    <a:pt x="143" y="227"/>
                    <a:pt x="142" y="227"/>
                    <a:pt x="142" y="227"/>
                  </a:cubicBezTo>
                  <a:close/>
                  <a:moveTo>
                    <a:pt x="143" y="227"/>
                  </a:moveTo>
                  <a:cubicBezTo>
                    <a:pt x="142" y="227"/>
                    <a:pt x="142" y="227"/>
                    <a:pt x="142" y="227"/>
                  </a:cubicBezTo>
                  <a:cubicBezTo>
                    <a:pt x="142" y="227"/>
                    <a:pt x="142" y="228"/>
                    <a:pt x="142" y="228"/>
                  </a:cubicBezTo>
                  <a:cubicBezTo>
                    <a:pt x="142" y="228"/>
                    <a:pt x="141" y="228"/>
                    <a:pt x="141" y="228"/>
                  </a:cubicBezTo>
                  <a:cubicBezTo>
                    <a:pt x="141" y="228"/>
                    <a:pt x="141" y="228"/>
                    <a:pt x="141" y="227"/>
                  </a:cubicBezTo>
                  <a:cubicBezTo>
                    <a:pt x="141" y="227"/>
                    <a:pt x="141" y="227"/>
                    <a:pt x="141" y="227"/>
                  </a:cubicBezTo>
                  <a:cubicBezTo>
                    <a:pt x="142" y="227"/>
                    <a:pt x="142" y="227"/>
                    <a:pt x="143" y="227"/>
                  </a:cubicBezTo>
                  <a:close/>
                  <a:moveTo>
                    <a:pt x="130" y="228"/>
                  </a:moveTo>
                  <a:cubicBezTo>
                    <a:pt x="130" y="227"/>
                    <a:pt x="130" y="227"/>
                    <a:pt x="130" y="226"/>
                  </a:cubicBezTo>
                  <a:cubicBezTo>
                    <a:pt x="130" y="226"/>
                    <a:pt x="130" y="225"/>
                    <a:pt x="131" y="225"/>
                  </a:cubicBezTo>
                  <a:cubicBezTo>
                    <a:pt x="139" y="218"/>
                    <a:pt x="146" y="211"/>
                    <a:pt x="154" y="203"/>
                  </a:cubicBezTo>
                  <a:cubicBezTo>
                    <a:pt x="159" y="200"/>
                    <a:pt x="163" y="196"/>
                    <a:pt x="168" y="192"/>
                  </a:cubicBezTo>
                  <a:cubicBezTo>
                    <a:pt x="168" y="192"/>
                    <a:pt x="169" y="192"/>
                    <a:pt x="169" y="192"/>
                  </a:cubicBezTo>
                  <a:cubicBezTo>
                    <a:pt x="169" y="191"/>
                    <a:pt x="169" y="191"/>
                    <a:pt x="170" y="191"/>
                  </a:cubicBezTo>
                  <a:cubicBezTo>
                    <a:pt x="171" y="190"/>
                    <a:pt x="172" y="189"/>
                    <a:pt x="173" y="188"/>
                  </a:cubicBezTo>
                  <a:cubicBezTo>
                    <a:pt x="167" y="194"/>
                    <a:pt x="161" y="200"/>
                    <a:pt x="155" y="206"/>
                  </a:cubicBezTo>
                  <a:cubicBezTo>
                    <a:pt x="151" y="209"/>
                    <a:pt x="146" y="213"/>
                    <a:pt x="143" y="217"/>
                  </a:cubicBezTo>
                  <a:cubicBezTo>
                    <a:pt x="142" y="218"/>
                    <a:pt x="142" y="218"/>
                    <a:pt x="143" y="219"/>
                  </a:cubicBezTo>
                  <a:cubicBezTo>
                    <a:pt x="140" y="221"/>
                    <a:pt x="138" y="223"/>
                    <a:pt x="136" y="225"/>
                  </a:cubicBezTo>
                  <a:cubicBezTo>
                    <a:pt x="134" y="226"/>
                    <a:pt x="132" y="227"/>
                    <a:pt x="130" y="228"/>
                  </a:cubicBezTo>
                  <a:close/>
                  <a:moveTo>
                    <a:pt x="138" y="227"/>
                  </a:moveTo>
                  <a:cubicBezTo>
                    <a:pt x="138" y="227"/>
                    <a:pt x="138" y="228"/>
                    <a:pt x="137" y="228"/>
                  </a:cubicBezTo>
                  <a:cubicBezTo>
                    <a:pt x="137" y="228"/>
                    <a:pt x="136" y="228"/>
                    <a:pt x="135" y="228"/>
                  </a:cubicBezTo>
                  <a:cubicBezTo>
                    <a:pt x="135" y="228"/>
                    <a:pt x="136" y="228"/>
                    <a:pt x="136" y="228"/>
                  </a:cubicBezTo>
                  <a:cubicBezTo>
                    <a:pt x="137" y="227"/>
                    <a:pt x="137" y="227"/>
                    <a:pt x="138" y="227"/>
                  </a:cubicBezTo>
                  <a:close/>
                  <a:moveTo>
                    <a:pt x="121" y="226"/>
                  </a:moveTo>
                  <a:cubicBezTo>
                    <a:pt x="121" y="226"/>
                    <a:pt x="121" y="226"/>
                    <a:pt x="121" y="226"/>
                  </a:cubicBezTo>
                  <a:cubicBezTo>
                    <a:pt x="121" y="225"/>
                    <a:pt x="122" y="224"/>
                    <a:pt x="123" y="223"/>
                  </a:cubicBezTo>
                  <a:cubicBezTo>
                    <a:pt x="123" y="224"/>
                    <a:pt x="123" y="224"/>
                    <a:pt x="124" y="224"/>
                  </a:cubicBezTo>
                  <a:cubicBezTo>
                    <a:pt x="123" y="225"/>
                    <a:pt x="122" y="225"/>
                    <a:pt x="121" y="226"/>
                  </a:cubicBezTo>
                  <a:close/>
                  <a:moveTo>
                    <a:pt x="124" y="228"/>
                  </a:moveTo>
                  <a:cubicBezTo>
                    <a:pt x="123" y="228"/>
                    <a:pt x="123" y="228"/>
                    <a:pt x="123" y="228"/>
                  </a:cubicBezTo>
                  <a:cubicBezTo>
                    <a:pt x="123" y="228"/>
                    <a:pt x="123" y="228"/>
                    <a:pt x="122" y="228"/>
                  </a:cubicBezTo>
                  <a:cubicBezTo>
                    <a:pt x="123" y="228"/>
                    <a:pt x="123" y="228"/>
                    <a:pt x="123" y="228"/>
                  </a:cubicBezTo>
                  <a:cubicBezTo>
                    <a:pt x="123" y="228"/>
                    <a:pt x="123" y="228"/>
                    <a:pt x="124" y="228"/>
                  </a:cubicBezTo>
                  <a:close/>
                  <a:moveTo>
                    <a:pt x="115" y="215"/>
                  </a:moveTo>
                  <a:cubicBezTo>
                    <a:pt x="115" y="215"/>
                    <a:pt x="114" y="215"/>
                    <a:pt x="114" y="215"/>
                  </a:cubicBezTo>
                  <a:cubicBezTo>
                    <a:pt x="115" y="214"/>
                    <a:pt x="116" y="213"/>
                    <a:pt x="117" y="212"/>
                  </a:cubicBezTo>
                  <a:cubicBezTo>
                    <a:pt x="118" y="213"/>
                    <a:pt x="118" y="213"/>
                    <a:pt x="119" y="214"/>
                  </a:cubicBezTo>
                  <a:cubicBezTo>
                    <a:pt x="119" y="214"/>
                    <a:pt x="119" y="214"/>
                    <a:pt x="119" y="214"/>
                  </a:cubicBezTo>
                  <a:cubicBezTo>
                    <a:pt x="119" y="214"/>
                    <a:pt x="119" y="214"/>
                    <a:pt x="119" y="214"/>
                  </a:cubicBezTo>
                  <a:cubicBezTo>
                    <a:pt x="118" y="215"/>
                    <a:pt x="116" y="215"/>
                    <a:pt x="115" y="215"/>
                  </a:cubicBezTo>
                  <a:close/>
                  <a:moveTo>
                    <a:pt x="118" y="223"/>
                  </a:moveTo>
                  <a:cubicBezTo>
                    <a:pt x="117" y="223"/>
                    <a:pt x="117" y="223"/>
                    <a:pt x="116" y="224"/>
                  </a:cubicBezTo>
                  <a:cubicBezTo>
                    <a:pt x="116" y="223"/>
                    <a:pt x="116" y="223"/>
                    <a:pt x="115" y="223"/>
                  </a:cubicBezTo>
                  <a:cubicBezTo>
                    <a:pt x="116" y="223"/>
                    <a:pt x="117" y="222"/>
                    <a:pt x="117" y="222"/>
                  </a:cubicBezTo>
                  <a:cubicBezTo>
                    <a:pt x="117" y="222"/>
                    <a:pt x="118" y="222"/>
                    <a:pt x="118" y="223"/>
                  </a:cubicBezTo>
                  <a:close/>
                  <a:moveTo>
                    <a:pt x="110" y="219"/>
                  </a:moveTo>
                  <a:cubicBezTo>
                    <a:pt x="110" y="219"/>
                    <a:pt x="111" y="219"/>
                    <a:pt x="111" y="219"/>
                  </a:cubicBezTo>
                  <a:cubicBezTo>
                    <a:pt x="111" y="219"/>
                    <a:pt x="111" y="218"/>
                    <a:pt x="112" y="218"/>
                  </a:cubicBezTo>
                  <a:cubicBezTo>
                    <a:pt x="112" y="219"/>
                    <a:pt x="113" y="219"/>
                    <a:pt x="113" y="219"/>
                  </a:cubicBezTo>
                  <a:cubicBezTo>
                    <a:pt x="113" y="220"/>
                    <a:pt x="113" y="220"/>
                    <a:pt x="112" y="221"/>
                  </a:cubicBezTo>
                  <a:cubicBezTo>
                    <a:pt x="112" y="220"/>
                    <a:pt x="111" y="220"/>
                    <a:pt x="110" y="219"/>
                  </a:cubicBezTo>
                  <a:close/>
                  <a:moveTo>
                    <a:pt x="114" y="230"/>
                  </a:moveTo>
                  <a:cubicBezTo>
                    <a:pt x="113" y="230"/>
                    <a:pt x="113" y="230"/>
                    <a:pt x="112" y="230"/>
                  </a:cubicBezTo>
                  <a:cubicBezTo>
                    <a:pt x="112" y="230"/>
                    <a:pt x="111" y="229"/>
                    <a:pt x="110" y="229"/>
                  </a:cubicBezTo>
                  <a:cubicBezTo>
                    <a:pt x="111" y="229"/>
                    <a:pt x="111" y="229"/>
                    <a:pt x="111" y="228"/>
                  </a:cubicBezTo>
                  <a:cubicBezTo>
                    <a:pt x="112" y="229"/>
                    <a:pt x="113" y="229"/>
                    <a:pt x="114" y="230"/>
                  </a:cubicBezTo>
                  <a:close/>
                  <a:moveTo>
                    <a:pt x="82" y="198"/>
                  </a:moveTo>
                  <a:cubicBezTo>
                    <a:pt x="82" y="198"/>
                    <a:pt x="82" y="197"/>
                    <a:pt x="83" y="197"/>
                  </a:cubicBezTo>
                  <a:cubicBezTo>
                    <a:pt x="83" y="197"/>
                    <a:pt x="83" y="197"/>
                    <a:pt x="83" y="197"/>
                  </a:cubicBezTo>
                  <a:cubicBezTo>
                    <a:pt x="83" y="198"/>
                    <a:pt x="82" y="198"/>
                    <a:pt x="82" y="199"/>
                  </a:cubicBezTo>
                  <a:lnTo>
                    <a:pt x="82" y="198"/>
                  </a:lnTo>
                  <a:close/>
                  <a:moveTo>
                    <a:pt x="82" y="203"/>
                  </a:moveTo>
                  <a:cubicBezTo>
                    <a:pt x="82" y="203"/>
                    <a:pt x="81" y="203"/>
                    <a:pt x="81" y="203"/>
                  </a:cubicBezTo>
                  <a:cubicBezTo>
                    <a:pt x="81" y="203"/>
                    <a:pt x="81" y="203"/>
                    <a:pt x="80" y="203"/>
                  </a:cubicBezTo>
                  <a:cubicBezTo>
                    <a:pt x="80" y="202"/>
                    <a:pt x="81" y="202"/>
                    <a:pt x="81" y="202"/>
                  </a:cubicBezTo>
                  <a:cubicBezTo>
                    <a:pt x="81" y="202"/>
                    <a:pt x="81" y="202"/>
                    <a:pt x="81" y="202"/>
                  </a:cubicBezTo>
                  <a:cubicBezTo>
                    <a:pt x="81" y="202"/>
                    <a:pt x="81" y="203"/>
                    <a:pt x="82" y="203"/>
                  </a:cubicBezTo>
                  <a:close/>
                  <a:moveTo>
                    <a:pt x="69" y="210"/>
                  </a:moveTo>
                  <a:cubicBezTo>
                    <a:pt x="68" y="209"/>
                    <a:pt x="67" y="208"/>
                    <a:pt x="66" y="207"/>
                  </a:cubicBezTo>
                  <a:cubicBezTo>
                    <a:pt x="66" y="207"/>
                    <a:pt x="66" y="207"/>
                    <a:pt x="66" y="207"/>
                  </a:cubicBezTo>
                  <a:cubicBezTo>
                    <a:pt x="68" y="209"/>
                    <a:pt x="70" y="210"/>
                    <a:pt x="71" y="212"/>
                  </a:cubicBezTo>
                  <a:cubicBezTo>
                    <a:pt x="71" y="212"/>
                    <a:pt x="71" y="212"/>
                    <a:pt x="71" y="212"/>
                  </a:cubicBezTo>
                  <a:cubicBezTo>
                    <a:pt x="70" y="212"/>
                    <a:pt x="70" y="212"/>
                    <a:pt x="69" y="212"/>
                  </a:cubicBezTo>
                  <a:cubicBezTo>
                    <a:pt x="69" y="212"/>
                    <a:pt x="69" y="211"/>
                    <a:pt x="69" y="211"/>
                  </a:cubicBezTo>
                  <a:cubicBezTo>
                    <a:pt x="69" y="211"/>
                    <a:pt x="69" y="210"/>
                    <a:pt x="69" y="210"/>
                  </a:cubicBezTo>
                  <a:close/>
                  <a:moveTo>
                    <a:pt x="59" y="213"/>
                  </a:moveTo>
                  <a:cubicBezTo>
                    <a:pt x="59" y="213"/>
                    <a:pt x="58" y="212"/>
                    <a:pt x="57" y="211"/>
                  </a:cubicBezTo>
                  <a:cubicBezTo>
                    <a:pt x="60" y="213"/>
                    <a:pt x="62" y="215"/>
                    <a:pt x="65" y="216"/>
                  </a:cubicBezTo>
                  <a:cubicBezTo>
                    <a:pt x="63" y="215"/>
                    <a:pt x="61" y="214"/>
                    <a:pt x="59" y="213"/>
                  </a:cubicBezTo>
                  <a:close/>
                  <a:moveTo>
                    <a:pt x="60" y="216"/>
                  </a:moveTo>
                  <a:cubicBezTo>
                    <a:pt x="58" y="215"/>
                    <a:pt x="55" y="213"/>
                    <a:pt x="53" y="212"/>
                  </a:cubicBezTo>
                  <a:cubicBezTo>
                    <a:pt x="55" y="213"/>
                    <a:pt x="57" y="214"/>
                    <a:pt x="59" y="215"/>
                  </a:cubicBezTo>
                  <a:cubicBezTo>
                    <a:pt x="59" y="215"/>
                    <a:pt x="60" y="216"/>
                    <a:pt x="60" y="216"/>
                  </a:cubicBezTo>
                  <a:close/>
                  <a:moveTo>
                    <a:pt x="55" y="204"/>
                  </a:moveTo>
                  <a:cubicBezTo>
                    <a:pt x="55" y="204"/>
                    <a:pt x="56" y="205"/>
                    <a:pt x="56" y="205"/>
                  </a:cubicBezTo>
                  <a:cubicBezTo>
                    <a:pt x="57" y="206"/>
                    <a:pt x="57" y="206"/>
                    <a:pt x="57" y="206"/>
                  </a:cubicBezTo>
                  <a:cubicBezTo>
                    <a:pt x="58" y="207"/>
                    <a:pt x="59" y="208"/>
                    <a:pt x="60" y="209"/>
                  </a:cubicBezTo>
                  <a:cubicBezTo>
                    <a:pt x="59" y="209"/>
                    <a:pt x="59" y="208"/>
                    <a:pt x="59" y="208"/>
                  </a:cubicBezTo>
                  <a:cubicBezTo>
                    <a:pt x="58" y="208"/>
                    <a:pt x="58" y="209"/>
                    <a:pt x="58" y="209"/>
                  </a:cubicBezTo>
                  <a:cubicBezTo>
                    <a:pt x="57" y="208"/>
                    <a:pt x="56" y="208"/>
                    <a:pt x="55" y="207"/>
                  </a:cubicBezTo>
                  <a:cubicBezTo>
                    <a:pt x="55" y="207"/>
                    <a:pt x="55" y="206"/>
                    <a:pt x="55" y="206"/>
                  </a:cubicBezTo>
                  <a:cubicBezTo>
                    <a:pt x="55" y="205"/>
                    <a:pt x="55" y="204"/>
                    <a:pt x="55" y="204"/>
                  </a:cubicBezTo>
                  <a:close/>
                  <a:moveTo>
                    <a:pt x="29" y="138"/>
                  </a:moveTo>
                  <a:cubicBezTo>
                    <a:pt x="29" y="137"/>
                    <a:pt x="30" y="137"/>
                    <a:pt x="30" y="136"/>
                  </a:cubicBezTo>
                  <a:cubicBezTo>
                    <a:pt x="30" y="136"/>
                    <a:pt x="30" y="137"/>
                    <a:pt x="30" y="137"/>
                  </a:cubicBezTo>
                  <a:cubicBezTo>
                    <a:pt x="30" y="138"/>
                    <a:pt x="29" y="140"/>
                    <a:pt x="29" y="141"/>
                  </a:cubicBezTo>
                  <a:cubicBezTo>
                    <a:pt x="29" y="140"/>
                    <a:pt x="29" y="139"/>
                    <a:pt x="29" y="138"/>
                  </a:cubicBezTo>
                  <a:close/>
                  <a:moveTo>
                    <a:pt x="28" y="136"/>
                  </a:moveTo>
                  <a:cubicBezTo>
                    <a:pt x="28" y="136"/>
                    <a:pt x="28" y="136"/>
                    <a:pt x="28" y="136"/>
                  </a:cubicBezTo>
                  <a:cubicBezTo>
                    <a:pt x="27" y="129"/>
                    <a:pt x="25" y="122"/>
                    <a:pt x="24" y="115"/>
                  </a:cubicBezTo>
                  <a:cubicBezTo>
                    <a:pt x="25" y="121"/>
                    <a:pt x="27" y="126"/>
                    <a:pt x="29" y="131"/>
                  </a:cubicBezTo>
                  <a:cubicBezTo>
                    <a:pt x="29" y="133"/>
                    <a:pt x="28" y="134"/>
                    <a:pt x="28" y="136"/>
                  </a:cubicBezTo>
                  <a:close/>
                  <a:moveTo>
                    <a:pt x="28" y="108"/>
                  </a:moveTo>
                  <a:cubicBezTo>
                    <a:pt x="27" y="106"/>
                    <a:pt x="27" y="104"/>
                    <a:pt x="26" y="102"/>
                  </a:cubicBezTo>
                  <a:cubicBezTo>
                    <a:pt x="27" y="102"/>
                    <a:pt x="28" y="101"/>
                    <a:pt x="28" y="101"/>
                  </a:cubicBezTo>
                  <a:cubicBezTo>
                    <a:pt x="30" y="104"/>
                    <a:pt x="31" y="108"/>
                    <a:pt x="32" y="111"/>
                  </a:cubicBezTo>
                  <a:cubicBezTo>
                    <a:pt x="32" y="113"/>
                    <a:pt x="31" y="115"/>
                    <a:pt x="31" y="117"/>
                  </a:cubicBezTo>
                  <a:cubicBezTo>
                    <a:pt x="30" y="114"/>
                    <a:pt x="29" y="111"/>
                    <a:pt x="28" y="108"/>
                  </a:cubicBezTo>
                  <a:close/>
                  <a:moveTo>
                    <a:pt x="25" y="87"/>
                  </a:moveTo>
                  <a:cubicBezTo>
                    <a:pt x="25" y="87"/>
                    <a:pt x="25" y="87"/>
                    <a:pt x="24" y="87"/>
                  </a:cubicBezTo>
                  <a:cubicBezTo>
                    <a:pt x="24" y="86"/>
                    <a:pt x="24" y="86"/>
                    <a:pt x="24" y="86"/>
                  </a:cubicBezTo>
                  <a:cubicBezTo>
                    <a:pt x="25" y="85"/>
                    <a:pt x="25" y="85"/>
                    <a:pt x="26" y="84"/>
                  </a:cubicBezTo>
                  <a:cubicBezTo>
                    <a:pt x="26" y="84"/>
                    <a:pt x="26" y="84"/>
                    <a:pt x="27" y="84"/>
                  </a:cubicBezTo>
                  <a:cubicBezTo>
                    <a:pt x="26" y="85"/>
                    <a:pt x="25" y="86"/>
                    <a:pt x="25" y="87"/>
                  </a:cubicBezTo>
                  <a:close/>
                  <a:moveTo>
                    <a:pt x="28" y="86"/>
                  </a:moveTo>
                  <a:cubicBezTo>
                    <a:pt x="27" y="87"/>
                    <a:pt x="26" y="88"/>
                    <a:pt x="26" y="89"/>
                  </a:cubicBezTo>
                  <a:cubicBezTo>
                    <a:pt x="25" y="89"/>
                    <a:pt x="25" y="89"/>
                    <a:pt x="25" y="88"/>
                  </a:cubicBezTo>
                  <a:cubicBezTo>
                    <a:pt x="25" y="88"/>
                    <a:pt x="26" y="88"/>
                    <a:pt x="26" y="88"/>
                  </a:cubicBezTo>
                  <a:cubicBezTo>
                    <a:pt x="27" y="87"/>
                    <a:pt x="27" y="87"/>
                    <a:pt x="28" y="86"/>
                  </a:cubicBezTo>
                  <a:close/>
                  <a:moveTo>
                    <a:pt x="26" y="94"/>
                  </a:moveTo>
                  <a:cubicBezTo>
                    <a:pt x="26" y="95"/>
                    <a:pt x="26" y="95"/>
                    <a:pt x="26" y="95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26" y="96"/>
                    <a:pt x="26" y="97"/>
                    <a:pt x="25" y="98"/>
                  </a:cubicBezTo>
                  <a:cubicBezTo>
                    <a:pt x="25" y="97"/>
                    <a:pt x="25" y="96"/>
                    <a:pt x="25" y="95"/>
                  </a:cubicBezTo>
                  <a:cubicBezTo>
                    <a:pt x="25" y="95"/>
                    <a:pt x="26" y="95"/>
                    <a:pt x="26" y="94"/>
                  </a:cubicBezTo>
                  <a:close/>
                  <a:moveTo>
                    <a:pt x="27" y="97"/>
                  </a:moveTo>
                  <a:cubicBezTo>
                    <a:pt x="27" y="98"/>
                    <a:pt x="28" y="99"/>
                    <a:pt x="28" y="99"/>
                  </a:cubicBezTo>
                  <a:cubicBezTo>
                    <a:pt x="27" y="100"/>
                    <a:pt x="27" y="100"/>
                    <a:pt x="26" y="100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6" y="99"/>
                    <a:pt x="27" y="98"/>
                    <a:pt x="27" y="97"/>
                  </a:cubicBezTo>
                  <a:close/>
                  <a:moveTo>
                    <a:pt x="113" y="25"/>
                  </a:moveTo>
                  <a:cubicBezTo>
                    <a:pt x="113" y="25"/>
                    <a:pt x="113" y="25"/>
                    <a:pt x="112" y="25"/>
                  </a:cubicBezTo>
                  <a:cubicBezTo>
                    <a:pt x="112" y="25"/>
                    <a:pt x="111" y="25"/>
                    <a:pt x="111" y="25"/>
                  </a:cubicBezTo>
                  <a:cubicBezTo>
                    <a:pt x="111" y="25"/>
                    <a:pt x="112" y="25"/>
                    <a:pt x="112" y="24"/>
                  </a:cubicBezTo>
                  <a:cubicBezTo>
                    <a:pt x="113" y="24"/>
                    <a:pt x="113" y="24"/>
                    <a:pt x="113" y="25"/>
                  </a:cubicBezTo>
                  <a:close/>
                  <a:moveTo>
                    <a:pt x="113" y="21"/>
                  </a:moveTo>
                  <a:cubicBezTo>
                    <a:pt x="113" y="21"/>
                    <a:pt x="114" y="21"/>
                    <a:pt x="114" y="21"/>
                  </a:cubicBezTo>
                  <a:cubicBezTo>
                    <a:pt x="114" y="21"/>
                    <a:pt x="115" y="21"/>
                    <a:pt x="116" y="21"/>
                  </a:cubicBezTo>
                  <a:cubicBezTo>
                    <a:pt x="116" y="21"/>
                    <a:pt x="115" y="21"/>
                    <a:pt x="115" y="21"/>
                  </a:cubicBezTo>
                  <a:cubicBezTo>
                    <a:pt x="114" y="21"/>
                    <a:pt x="114" y="21"/>
                    <a:pt x="113" y="21"/>
                  </a:cubicBezTo>
                  <a:close/>
                  <a:moveTo>
                    <a:pt x="112" y="19"/>
                  </a:moveTo>
                  <a:cubicBezTo>
                    <a:pt x="111" y="19"/>
                    <a:pt x="110" y="19"/>
                    <a:pt x="110" y="19"/>
                  </a:cubicBezTo>
                  <a:cubicBezTo>
                    <a:pt x="110" y="19"/>
                    <a:pt x="110" y="19"/>
                    <a:pt x="110" y="19"/>
                  </a:cubicBezTo>
                  <a:cubicBezTo>
                    <a:pt x="111" y="19"/>
                    <a:pt x="112" y="19"/>
                    <a:pt x="112" y="19"/>
                  </a:cubicBezTo>
                  <a:cubicBezTo>
                    <a:pt x="112" y="19"/>
                    <a:pt x="112" y="19"/>
                    <a:pt x="112" y="19"/>
                  </a:cubicBezTo>
                  <a:close/>
                  <a:moveTo>
                    <a:pt x="112" y="27"/>
                  </a:moveTo>
                  <a:cubicBezTo>
                    <a:pt x="114" y="27"/>
                    <a:pt x="115" y="27"/>
                    <a:pt x="117" y="27"/>
                  </a:cubicBezTo>
                  <a:cubicBezTo>
                    <a:pt x="115" y="27"/>
                    <a:pt x="114" y="28"/>
                    <a:pt x="113" y="29"/>
                  </a:cubicBezTo>
                  <a:cubicBezTo>
                    <a:pt x="111" y="29"/>
                    <a:pt x="110" y="29"/>
                    <a:pt x="108" y="29"/>
                  </a:cubicBezTo>
                  <a:cubicBezTo>
                    <a:pt x="110" y="28"/>
                    <a:pt x="111" y="28"/>
                    <a:pt x="112" y="27"/>
                  </a:cubicBezTo>
                  <a:close/>
                  <a:moveTo>
                    <a:pt x="156" y="17"/>
                  </a:moveTo>
                  <a:cubicBezTo>
                    <a:pt x="157" y="18"/>
                    <a:pt x="158" y="18"/>
                    <a:pt x="160" y="19"/>
                  </a:cubicBezTo>
                  <a:cubicBezTo>
                    <a:pt x="158" y="18"/>
                    <a:pt x="157" y="18"/>
                    <a:pt x="155" y="17"/>
                  </a:cubicBezTo>
                  <a:cubicBezTo>
                    <a:pt x="155" y="17"/>
                    <a:pt x="155" y="17"/>
                    <a:pt x="154" y="17"/>
                  </a:cubicBezTo>
                  <a:cubicBezTo>
                    <a:pt x="154" y="17"/>
                    <a:pt x="154" y="17"/>
                    <a:pt x="154" y="17"/>
                  </a:cubicBezTo>
                  <a:cubicBezTo>
                    <a:pt x="151" y="16"/>
                    <a:pt x="148" y="15"/>
                    <a:pt x="145" y="14"/>
                  </a:cubicBezTo>
                  <a:cubicBezTo>
                    <a:pt x="146" y="14"/>
                    <a:pt x="146" y="14"/>
                    <a:pt x="146" y="14"/>
                  </a:cubicBezTo>
                  <a:cubicBezTo>
                    <a:pt x="146" y="14"/>
                    <a:pt x="146" y="14"/>
                    <a:pt x="147" y="14"/>
                  </a:cubicBezTo>
                  <a:cubicBezTo>
                    <a:pt x="147" y="14"/>
                    <a:pt x="147" y="14"/>
                    <a:pt x="147" y="14"/>
                  </a:cubicBezTo>
                  <a:cubicBezTo>
                    <a:pt x="150" y="15"/>
                    <a:pt x="153" y="16"/>
                    <a:pt x="156" y="17"/>
                  </a:cubicBezTo>
                  <a:close/>
                  <a:moveTo>
                    <a:pt x="149" y="12"/>
                  </a:moveTo>
                  <a:cubicBezTo>
                    <a:pt x="149" y="12"/>
                    <a:pt x="149" y="12"/>
                    <a:pt x="149" y="12"/>
                  </a:cubicBezTo>
                  <a:cubicBezTo>
                    <a:pt x="151" y="13"/>
                    <a:pt x="153" y="13"/>
                    <a:pt x="155" y="14"/>
                  </a:cubicBezTo>
                  <a:cubicBezTo>
                    <a:pt x="157" y="15"/>
                    <a:pt x="158" y="15"/>
                    <a:pt x="160" y="16"/>
                  </a:cubicBezTo>
                  <a:cubicBezTo>
                    <a:pt x="158" y="16"/>
                    <a:pt x="156" y="15"/>
                    <a:pt x="155" y="15"/>
                  </a:cubicBezTo>
                  <a:cubicBezTo>
                    <a:pt x="153" y="14"/>
                    <a:pt x="151" y="13"/>
                    <a:pt x="149" y="12"/>
                  </a:cubicBezTo>
                  <a:close/>
                  <a:moveTo>
                    <a:pt x="156" y="36"/>
                  </a:moveTo>
                  <a:cubicBezTo>
                    <a:pt x="158" y="36"/>
                    <a:pt x="160" y="36"/>
                    <a:pt x="163" y="36"/>
                  </a:cubicBezTo>
                  <a:cubicBezTo>
                    <a:pt x="161" y="37"/>
                    <a:pt x="160" y="37"/>
                    <a:pt x="158" y="38"/>
                  </a:cubicBezTo>
                  <a:cubicBezTo>
                    <a:pt x="156" y="39"/>
                    <a:pt x="154" y="39"/>
                    <a:pt x="152" y="39"/>
                  </a:cubicBezTo>
                  <a:cubicBezTo>
                    <a:pt x="153" y="38"/>
                    <a:pt x="155" y="37"/>
                    <a:pt x="156" y="36"/>
                  </a:cubicBezTo>
                  <a:close/>
                  <a:moveTo>
                    <a:pt x="155" y="34"/>
                  </a:moveTo>
                  <a:cubicBezTo>
                    <a:pt x="156" y="34"/>
                    <a:pt x="156" y="33"/>
                    <a:pt x="156" y="33"/>
                  </a:cubicBezTo>
                  <a:cubicBezTo>
                    <a:pt x="156" y="33"/>
                    <a:pt x="157" y="33"/>
                    <a:pt x="157" y="33"/>
                  </a:cubicBezTo>
                  <a:cubicBezTo>
                    <a:pt x="157" y="33"/>
                    <a:pt x="157" y="34"/>
                    <a:pt x="156" y="34"/>
                  </a:cubicBezTo>
                  <a:cubicBezTo>
                    <a:pt x="156" y="34"/>
                    <a:pt x="156" y="34"/>
                    <a:pt x="155" y="34"/>
                  </a:cubicBezTo>
                  <a:close/>
                  <a:moveTo>
                    <a:pt x="134" y="213"/>
                  </a:moveTo>
                  <a:cubicBezTo>
                    <a:pt x="135" y="212"/>
                    <a:pt x="136" y="211"/>
                    <a:pt x="137" y="209"/>
                  </a:cubicBezTo>
                  <a:cubicBezTo>
                    <a:pt x="139" y="208"/>
                    <a:pt x="140" y="207"/>
                    <a:pt x="141" y="206"/>
                  </a:cubicBezTo>
                  <a:cubicBezTo>
                    <a:pt x="141" y="206"/>
                    <a:pt x="141" y="206"/>
                    <a:pt x="142" y="206"/>
                  </a:cubicBezTo>
                  <a:cubicBezTo>
                    <a:pt x="140" y="207"/>
                    <a:pt x="139" y="209"/>
                    <a:pt x="138" y="210"/>
                  </a:cubicBezTo>
                  <a:cubicBezTo>
                    <a:pt x="137" y="211"/>
                    <a:pt x="136" y="212"/>
                    <a:pt x="134" y="213"/>
                  </a:cubicBezTo>
                  <a:close/>
                  <a:moveTo>
                    <a:pt x="137" y="217"/>
                  </a:moveTo>
                  <a:cubicBezTo>
                    <a:pt x="136" y="218"/>
                    <a:pt x="135" y="219"/>
                    <a:pt x="133" y="220"/>
                  </a:cubicBezTo>
                  <a:cubicBezTo>
                    <a:pt x="134" y="220"/>
                    <a:pt x="134" y="220"/>
                    <a:pt x="134" y="219"/>
                  </a:cubicBezTo>
                  <a:cubicBezTo>
                    <a:pt x="135" y="219"/>
                    <a:pt x="136" y="218"/>
                    <a:pt x="137" y="217"/>
                  </a:cubicBezTo>
                  <a:close/>
                  <a:moveTo>
                    <a:pt x="140" y="203"/>
                  </a:moveTo>
                  <a:cubicBezTo>
                    <a:pt x="138" y="204"/>
                    <a:pt x="136" y="206"/>
                    <a:pt x="134" y="208"/>
                  </a:cubicBezTo>
                  <a:cubicBezTo>
                    <a:pt x="132" y="209"/>
                    <a:pt x="130" y="210"/>
                    <a:pt x="128" y="211"/>
                  </a:cubicBezTo>
                  <a:cubicBezTo>
                    <a:pt x="128" y="210"/>
                    <a:pt x="128" y="210"/>
                    <a:pt x="127" y="210"/>
                  </a:cubicBezTo>
                  <a:cubicBezTo>
                    <a:pt x="128" y="210"/>
                    <a:pt x="128" y="209"/>
                    <a:pt x="128" y="209"/>
                  </a:cubicBezTo>
                  <a:cubicBezTo>
                    <a:pt x="131" y="207"/>
                    <a:pt x="134" y="205"/>
                    <a:pt x="137" y="202"/>
                  </a:cubicBezTo>
                  <a:cubicBezTo>
                    <a:pt x="141" y="199"/>
                    <a:pt x="145" y="196"/>
                    <a:pt x="149" y="193"/>
                  </a:cubicBezTo>
                  <a:cubicBezTo>
                    <a:pt x="146" y="197"/>
                    <a:pt x="143" y="200"/>
                    <a:pt x="140" y="203"/>
                  </a:cubicBezTo>
                  <a:close/>
                  <a:moveTo>
                    <a:pt x="117" y="206"/>
                  </a:moveTo>
                  <a:cubicBezTo>
                    <a:pt x="117" y="206"/>
                    <a:pt x="118" y="205"/>
                    <a:pt x="118" y="205"/>
                  </a:cubicBezTo>
                  <a:cubicBezTo>
                    <a:pt x="119" y="205"/>
                    <a:pt x="119" y="206"/>
                    <a:pt x="119" y="206"/>
                  </a:cubicBezTo>
                  <a:cubicBezTo>
                    <a:pt x="119" y="206"/>
                    <a:pt x="119" y="206"/>
                    <a:pt x="118" y="207"/>
                  </a:cubicBezTo>
                  <a:cubicBezTo>
                    <a:pt x="118" y="207"/>
                    <a:pt x="117" y="206"/>
                    <a:pt x="117" y="206"/>
                  </a:cubicBezTo>
                  <a:close/>
                  <a:moveTo>
                    <a:pt x="117" y="208"/>
                  </a:moveTo>
                  <a:cubicBezTo>
                    <a:pt x="117" y="208"/>
                    <a:pt x="117" y="208"/>
                    <a:pt x="117" y="208"/>
                  </a:cubicBezTo>
                  <a:cubicBezTo>
                    <a:pt x="117" y="208"/>
                    <a:pt x="116" y="208"/>
                    <a:pt x="116" y="207"/>
                  </a:cubicBezTo>
                  <a:cubicBezTo>
                    <a:pt x="116" y="207"/>
                    <a:pt x="116" y="207"/>
                    <a:pt x="116" y="207"/>
                  </a:cubicBezTo>
                  <a:cubicBezTo>
                    <a:pt x="116" y="207"/>
                    <a:pt x="117" y="208"/>
                    <a:pt x="117" y="208"/>
                  </a:cubicBezTo>
                  <a:close/>
                  <a:moveTo>
                    <a:pt x="116" y="202"/>
                  </a:moveTo>
                  <a:cubicBezTo>
                    <a:pt x="116" y="202"/>
                    <a:pt x="115" y="201"/>
                    <a:pt x="115" y="201"/>
                  </a:cubicBezTo>
                  <a:cubicBezTo>
                    <a:pt x="116" y="199"/>
                    <a:pt x="118" y="198"/>
                    <a:pt x="120" y="196"/>
                  </a:cubicBezTo>
                  <a:cubicBezTo>
                    <a:pt x="127" y="190"/>
                    <a:pt x="134" y="185"/>
                    <a:pt x="141" y="180"/>
                  </a:cubicBezTo>
                  <a:cubicBezTo>
                    <a:pt x="133" y="188"/>
                    <a:pt x="125" y="195"/>
                    <a:pt x="116" y="202"/>
                  </a:cubicBezTo>
                  <a:close/>
                  <a:moveTo>
                    <a:pt x="88" y="181"/>
                  </a:moveTo>
                  <a:cubicBezTo>
                    <a:pt x="88" y="180"/>
                    <a:pt x="88" y="178"/>
                    <a:pt x="88" y="177"/>
                  </a:cubicBezTo>
                  <a:cubicBezTo>
                    <a:pt x="90" y="176"/>
                    <a:pt x="92" y="174"/>
                    <a:pt x="94" y="172"/>
                  </a:cubicBezTo>
                  <a:cubicBezTo>
                    <a:pt x="97" y="171"/>
                    <a:pt x="99" y="170"/>
                    <a:pt x="102" y="169"/>
                  </a:cubicBezTo>
                  <a:cubicBezTo>
                    <a:pt x="100" y="171"/>
                    <a:pt x="98" y="173"/>
                    <a:pt x="97" y="175"/>
                  </a:cubicBezTo>
                  <a:cubicBezTo>
                    <a:pt x="94" y="177"/>
                    <a:pt x="91" y="179"/>
                    <a:pt x="88" y="181"/>
                  </a:cubicBezTo>
                  <a:close/>
                  <a:moveTo>
                    <a:pt x="89" y="194"/>
                  </a:moveTo>
                  <a:cubicBezTo>
                    <a:pt x="89" y="194"/>
                    <a:pt x="88" y="195"/>
                    <a:pt x="88" y="196"/>
                  </a:cubicBezTo>
                  <a:cubicBezTo>
                    <a:pt x="87" y="196"/>
                    <a:pt x="87" y="196"/>
                    <a:pt x="87" y="196"/>
                  </a:cubicBezTo>
                  <a:cubicBezTo>
                    <a:pt x="88" y="195"/>
                    <a:pt x="89" y="194"/>
                    <a:pt x="89" y="194"/>
                  </a:cubicBezTo>
                  <a:cubicBezTo>
                    <a:pt x="89" y="194"/>
                    <a:pt x="89" y="194"/>
                    <a:pt x="89" y="194"/>
                  </a:cubicBezTo>
                  <a:close/>
                  <a:moveTo>
                    <a:pt x="83" y="166"/>
                  </a:moveTo>
                  <a:cubicBezTo>
                    <a:pt x="83" y="166"/>
                    <a:pt x="82" y="167"/>
                    <a:pt x="82" y="167"/>
                  </a:cubicBezTo>
                  <a:cubicBezTo>
                    <a:pt x="82" y="167"/>
                    <a:pt x="82" y="167"/>
                    <a:pt x="82" y="167"/>
                  </a:cubicBezTo>
                  <a:cubicBezTo>
                    <a:pt x="83" y="165"/>
                    <a:pt x="84" y="164"/>
                    <a:pt x="85" y="163"/>
                  </a:cubicBezTo>
                  <a:cubicBezTo>
                    <a:pt x="85" y="164"/>
                    <a:pt x="85" y="164"/>
                    <a:pt x="85" y="165"/>
                  </a:cubicBezTo>
                  <a:cubicBezTo>
                    <a:pt x="84" y="165"/>
                    <a:pt x="84" y="166"/>
                    <a:pt x="83" y="166"/>
                  </a:cubicBezTo>
                  <a:close/>
                  <a:moveTo>
                    <a:pt x="85" y="175"/>
                  </a:moveTo>
                  <a:cubicBezTo>
                    <a:pt x="84" y="175"/>
                    <a:pt x="84" y="175"/>
                    <a:pt x="83" y="176"/>
                  </a:cubicBezTo>
                  <a:cubicBezTo>
                    <a:pt x="83" y="175"/>
                    <a:pt x="83" y="175"/>
                    <a:pt x="83" y="175"/>
                  </a:cubicBezTo>
                  <a:cubicBezTo>
                    <a:pt x="84" y="175"/>
                    <a:pt x="84" y="175"/>
                    <a:pt x="85" y="175"/>
                  </a:cubicBezTo>
                  <a:close/>
                  <a:moveTo>
                    <a:pt x="62" y="209"/>
                  </a:moveTo>
                  <a:cubicBezTo>
                    <a:pt x="60" y="208"/>
                    <a:pt x="59" y="207"/>
                    <a:pt x="58" y="206"/>
                  </a:cubicBezTo>
                  <a:cubicBezTo>
                    <a:pt x="58" y="205"/>
                    <a:pt x="58" y="205"/>
                    <a:pt x="58" y="205"/>
                  </a:cubicBezTo>
                  <a:cubicBezTo>
                    <a:pt x="58" y="204"/>
                    <a:pt x="58" y="203"/>
                    <a:pt x="58" y="202"/>
                  </a:cubicBezTo>
                  <a:cubicBezTo>
                    <a:pt x="58" y="203"/>
                    <a:pt x="59" y="203"/>
                    <a:pt x="59" y="203"/>
                  </a:cubicBezTo>
                  <a:cubicBezTo>
                    <a:pt x="60" y="205"/>
                    <a:pt x="61" y="207"/>
                    <a:pt x="62" y="209"/>
                  </a:cubicBezTo>
                  <a:cubicBezTo>
                    <a:pt x="62" y="209"/>
                    <a:pt x="62" y="209"/>
                    <a:pt x="62" y="209"/>
                  </a:cubicBezTo>
                  <a:close/>
                  <a:moveTo>
                    <a:pt x="62" y="211"/>
                  </a:moveTo>
                  <a:cubicBezTo>
                    <a:pt x="62" y="211"/>
                    <a:pt x="62" y="211"/>
                    <a:pt x="62" y="211"/>
                  </a:cubicBezTo>
                  <a:cubicBezTo>
                    <a:pt x="63" y="211"/>
                    <a:pt x="63" y="211"/>
                    <a:pt x="63" y="211"/>
                  </a:cubicBezTo>
                  <a:cubicBezTo>
                    <a:pt x="61" y="211"/>
                    <a:pt x="60" y="210"/>
                    <a:pt x="59" y="210"/>
                  </a:cubicBezTo>
                  <a:cubicBezTo>
                    <a:pt x="60" y="210"/>
                    <a:pt x="61" y="211"/>
                    <a:pt x="62" y="211"/>
                  </a:cubicBezTo>
                  <a:close/>
                  <a:moveTo>
                    <a:pt x="60" y="200"/>
                  </a:moveTo>
                  <a:cubicBezTo>
                    <a:pt x="59" y="199"/>
                    <a:pt x="58" y="197"/>
                    <a:pt x="57" y="196"/>
                  </a:cubicBezTo>
                  <a:cubicBezTo>
                    <a:pt x="57" y="196"/>
                    <a:pt x="57" y="196"/>
                    <a:pt x="58" y="196"/>
                  </a:cubicBezTo>
                  <a:cubicBezTo>
                    <a:pt x="58" y="196"/>
                    <a:pt x="58" y="196"/>
                    <a:pt x="58" y="195"/>
                  </a:cubicBezTo>
                  <a:cubicBezTo>
                    <a:pt x="60" y="197"/>
                    <a:pt x="61" y="199"/>
                    <a:pt x="63" y="201"/>
                  </a:cubicBezTo>
                  <a:cubicBezTo>
                    <a:pt x="63" y="201"/>
                    <a:pt x="63" y="201"/>
                    <a:pt x="63" y="201"/>
                  </a:cubicBezTo>
                  <a:cubicBezTo>
                    <a:pt x="62" y="201"/>
                    <a:pt x="61" y="200"/>
                    <a:pt x="60" y="200"/>
                  </a:cubicBezTo>
                  <a:cubicBezTo>
                    <a:pt x="60" y="200"/>
                    <a:pt x="60" y="200"/>
                    <a:pt x="60" y="200"/>
                  </a:cubicBezTo>
                  <a:close/>
                  <a:moveTo>
                    <a:pt x="44" y="171"/>
                  </a:moveTo>
                  <a:cubicBezTo>
                    <a:pt x="45" y="173"/>
                    <a:pt x="47" y="175"/>
                    <a:pt x="48" y="176"/>
                  </a:cubicBezTo>
                  <a:cubicBezTo>
                    <a:pt x="48" y="177"/>
                    <a:pt x="48" y="178"/>
                    <a:pt x="48" y="180"/>
                  </a:cubicBezTo>
                  <a:cubicBezTo>
                    <a:pt x="48" y="179"/>
                    <a:pt x="47" y="179"/>
                    <a:pt x="47" y="179"/>
                  </a:cubicBezTo>
                  <a:cubicBezTo>
                    <a:pt x="47" y="178"/>
                    <a:pt x="46" y="177"/>
                    <a:pt x="46" y="176"/>
                  </a:cubicBezTo>
                  <a:cubicBezTo>
                    <a:pt x="45" y="174"/>
                    <a:pt x="44" y="171"/>
                    <a:pt x="43" y="168"/>
                  </a:cubicBezTo>
                  <a:cubicBezTo>
                    <a:pt x="43" y="169"/>
                    <a:pt x="44" y="170"/>
                    <a:pt x="44" y="170"/>
                  </a:cubicBezTo>
                  <a:cubicBezTo>
                    <a:pt x="44" y="170"/>
                    <a:pt x="44" y="171"/>
                    <a:pt x="44" y="171"/>
                  </a:cubicBezTo>
                  <a:close/>
                  <a:moveTo>
                    <a:pt x="33" y="98"/>
                  </a:moveTo>
                  <a:cubicBezTo>
                    <a:pt x="33" y="99"/>
                    <a:pt x="33" y="100"/>
                    <a:pt x="33" y="101"/>
                  </a:cubicBezTo>
                  <a:cubicBezTo>
                    <a:pt x="33" y="102"/>
                    <a:pt x="32" y="103"/>
                    <a:pt x="32" y="104"/>
                  </a:cubicBezTo>
                  <a:cubicBezTo>
                    <a:pt x="32" y="103"/>
                    <a:pt x="31" y="101"/>
                    <a:pt x="31" y="99"/>
                  </a:cubicBezTo>
                  <a:cubicBezTo>
                    <a:pt x="32" y="99"/>
                    <a:pt x="32" y="99"/>
                    <a:pt x="33" y="98"/>
                  </a:cubicBezTo>
                  <a:close/>
                  <a:moveTo>
                    <a:pt x="31" y="98"/>
                  </a:moveTo>
                  <a:cubicBezTo>
                    <a:pt x="30" y="97"/>
                    <a:pt x="30" y="97"/>
                    <a:pt x="30" y="97"/>
                  </a:cubicBezTo>
                  <a:cubicBezTo>
                    <a:pt x="31" y="97"/>
                    <a:pt x="31" y="96"/>
                    <a:pt x="32" y="96"/>
                  </a:cubicBezTo>
                  <a:cubicBezTo>
                    <a:pt x="32" y="96"/>
                    <a:pt x="32" y="96"/>
                    <a:pt x="32" y="97"/>
                  </a:cubicBezTo>
                  <a:cubicBezTo>
                    <a:pt x="32" y="97"/>
                    <a:pt x="31" y="97"/>
                    <a:pt x="31" y="98"/>
                  </a:cubicBezTo>
                  <a:close/>
                  <a:moveTo>
                    <a:pt x="32" y="85"/>
                  </a:moveTo>
                  <a:cubicBezTo>
                    <a:pt x="32" y="85"/>
                    <a:pt x="32" y="85"/>
                    <a:pt x="32" y="85"/>
                  </a:cubicBezTo>
                  <a:cubicBezTo>
                    <a:pt x="33" y="83"/>
                    <a:pt x="34" y="82"/>
                    <a:pt x="36" y="80"/>
                  </a:cubicBezTo>
                  <a:cubicBezTo>
                    <a:pt x="35" y="81"/>
                    <a:pt x="35" y="81"/>
                    <a:pt x="34" y="82"/>
                  </a:cubicBezTo>
                  <a:cubicBezTo>
                    <a:pt x="33" y="83"/>
                    <a:pt x="33" y="84"/>
                    <a:pt x="32" y="85"/>
                  </a:cubicBezTo>
                  <a:close/>
                  <a:moveTo>
                    <a:pt x="35" y="84"/>
                  </a:moveTo>
                  <a:cubicBezTo>
                    <a:pt x="35" y="84"/>
                    <a:pt x="35" y="83"/>
                    <a:pt x="36" y="83"/>
                  </a:cubicBezTo>
                  <a:cubicBezTo>
                    <a:pt x="36" y="83"/>
                    <a:pt x="36" y="82"/>
                    <a:pt x="37" y="82"/>
                  </a:cubicBezTo>
                  <a:cubicBezTo>
                    <a:pt x="36" y="83"/>
                    <a:pt x="35" y="85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5"/>
                    <a:pt x="34" y="85"/>
                    <a:pt x="35" y="84"/>
                  </a:cubicBezTo>
                  <a:close/>
                  <a:moveTo>
                    <a:pt x="37" y="73"/>
                  </a:moveTo>
                  <a:cubicBezTo>
                    <a:pt x="39" y="72"/>
                    <a:pt x="40" y="71"/>
                    <a:pt x="41" y="71"/>
                  </a:cubicBezTo>
                  <a:cubicBezTo>
                    <a:pt x="41" y="71"/>
                    <a:pt x="41" y="71"/>
                    <a:pt x="41" y="71"/>
                  </a:cubicBezTo>
                  <a:cubicBezTo>
                    <a:pt x="41" y="71"/>
                    <a:pt x="40" y="71"/>
                    <a:pt x="40" y="71"/>
                  </a:cubicBezTo>
                  <a:cubicBezTo>
                    <a:pt x="39" y="72"/>
                    <a:pt x="38" y="73"/>
                    <a:pt x="36" y="74"/>
                  </a:cubicBezTo>
                  <a:cubicBezTo>
                    <a:pt x="37" y="74"/>
                    <a:pt x="37" y="73"/>
                    <a:pt x="37" y="73"/>
                  </a:cubicBezTo>
                  <a:close/>
                  <a:moveTo>
                    <a:pt x="35" y="72"/>
                  </a:moveTo>
                  <a:cubicBezTo>
                    <a:pt x="36" y="71"/>
                    <a:pt x="37" y="70"/>
                    <a:pt x="39" y="68"/>
                  </a:cubicBezTo>
                  <a:cubicBezTo>
                    <a:pt x="38" y="69"/>
                    <a:pt x="37" y="70"/>
                    <a:pt x="36" y="71"/>
                  </a:cubicBezTo>
                  <a:cubicBezTo>
                    <a:pt x="36" y="72"/>
                    <a:pt x="35" y="72"/>
                    <a:pt x="35" y="72"/>
                  </a:cubicBezTo>
                  <a:close/>
                  <a:moveTo>
                    <a:pt x="42" y="77"/>
                  </a:moveTo>
                  <a:cubicBezTo>
                    <a:pt x="42" y="76"/>
                    <a:pt x="43" y="76"/>
                    <a:pt x="43" y="76"/>
                  </a:cubicBezTo>
                  <a:cubicBezTo>
                    <a:pt x="42" y="77"/>
                    <a:pt x="42" y="78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0" y="81"/>
                    <a:pt x="39" y="82"/>
                    <a:pt x="38" y="83"/>
                  </a:cubicBezTo>
                  <a:cubicBezTo>
                    <a:pt x="38" y="83"/>
                    <a:pt x="38" y="83"/>
                    <a:pt x="37" y="83"/>
                  </a:cubicBezTo>
                  <a:cubicBezTo>
                    <a:pt x="39" y="81"/>
                    <a:pt x="40" y="79"/>
                    <a:pt x="42" y="77"/>
                  </a:cubicBezTo>
                  <a:close/>
                  <a:moveTo>
                    <a:pt x="69" y="32"/>
                  </a:moveTo>
                  <a:cubicBezTo>
                    <a:pt x="67" y="34"/>
                    <a:pt x="64" y="36"/>
                    <a:pt x="62" y="37"/>
                  </a:cubicBezTo>
                  <a:cubicBezTo>
                    <a:pt x="62" y="37"/>
                    <a:pt x="62" y="37"/>
                    <a:pt x="62" y="37"/>
                  </a:cubicBezTo>
                  <a:cubicBezTo>
                    <a:pt x="60" y="38"/>
                    <a:pt x="59" y="40"/>
                    <a:pt x="57" y="41"/>
                  </a:cubicBezTo>
                  <a:cubicBezTo>
                    <a:pt x="58" y="39"/>
                    <a:pt x="59" y="37"/>
                    <a:pt x="60" y="36"/>
                  </a:cubicBezTo>
                  <a:cubicBezTo>
                    <a:pt x="63" y="35"/>
                    <a:pt x="66" y="33"/>
                    <a:pt x="69" y="32"/>
                  </a:cubicBezTo>
                  <a:close/>
                  <a:moveTo>
                    <a:pt x="55" y="33"/>
                  </a:moveTo>
                  <a:cubicBezTo>
                    <a:pt x="55" y="33"/>
                    <a:pt x="55" y="33"/>
                    <a:pt x="56" y="33"/>
                  </a:cubicBezTo>
                  <a:cubicBezTo>
                    <a:pt x="59" y="31"/>
                    <a:pt x="63" y="29"/>
                    <a:pt x="66" y="28"/>
                  </a:cubicBezTo>
                  <a:cubicBezTo>
                    <a:pt x="65" y="28"/>
                    <a:pt x="64" y="29"/>
                    <a:pt x="63" y="29"/>
                  </a:cubicBezTo>
                  <a:cubicBezTo>
                    <a:pt x="61" y="31"/>
                    <a:pt x="58" y="32"/>
                    <a:pt x="55" y="33"/>
                  </a:cubicBezTo>
                  <a:close/>
                  <a:moveTo>
                    <a:pt x="73" y="36"/>
                  </a:moveTo>
                  <a:cubicBezTo>
                    <a:pt x="74" y="36"/>
                    <a:pt x="74" y="35"/>
                    <a:pt x="74" y="35"/>
                  </a:cubicBezTo>
                  <a:cubicBezTo>
                    <a:pt x="73" y="38"/>
                    <a:pt x="71" y="40"/>
                    <a:pt x="69" y="42"/>
                  </a:cubicBezTo>
                  <a:cubicBezTo>
                    <a:pt x="67" y="43"/>
                    <a:pt x="65" y="45"/>
                    <a:pt x="64" y="46"/>
                  </a:cubicBezTo>
                  <a:cubicBezTo>
                    <a:pt x="67" y="43"/>
                    <a:pt x="70" y="39"/>
                    <a:pt x="73" y="36"/>
                  </a:cubicBezTo>
                  <a:close/>
                  <a:moveTo>
                    <a:pt x="70" y="36"/>
                  </a:moveTo>
                  <a:cubicBezTo>
                    <a:pt x="71" y="35"/>
                    <a:pt x="72" y="34"/>
                    <a:pt x="74" y="32"/>
                  </a:cubicBezTo>
                  <a:cubicBezTo>
                    <a:pt x="73" y="33"/>
                    <a:pt x="73" y="33"/>
                    <a:pt x="73" y="34"/>
                  </a:cubicBezTo>
                  <a:cubicBezTo>
                    <a:pt x="72" y="34"/>
                    <a:pt x="71" y="35"/>
                    <a:pt x="70" y="36"/>
                  </a:cubicBezTo>
                  <a:close/>
                  <a:moveTo>
                    <a:pt x="77" y="34"/>
                  </a:moveTo>
                  <a:cubicBezTo>
                    <a:pt x="78" y="33"/>
                    <a:pt x="79" y="33"/>
                    <a:pt x="80" y="32"/>
                  </a:cubicBezTo>
                  <a:cubicBezTo>
                    <a:pt x="78" y="34"/>
                    <a:pt x="77" y="36"/>
                    <a:pt x="75" y="37"/>
                  </a:cubicBezTo>
                  <a:cubicBezTo>
                    <a:pt x="74" y="38"/>
                    <a:pt x="74" y="39"/>
                    <a:pt x="73" y="39"/>
                  </a:cubicBezTo>
                  <a:cubicBezTo>
                    <a:pt x="74" y="37"/>
                    <a:pt x="76" y="36"/>
                    <a:pt x="77" y="34"/>
                  </a:cubicBezTo>
                  <a:close/>
                  <a:moveTo>
                    <a:pt x="77" y="31"/>
                  </a:moveTo>
                  <a:cubicBezTo>
                    <a:pt x="77" y="31"/>
                    <a:pt x="77" y="30"/>
                    <a:pt x="78" y="30"/>
                  </a:cubicBezTo>
                  <a:cubicBezTo>
                    <a:pt x="78" y="30"/>
                    <a:pt x="78" y="30"/>
                    <a:pt x="78" y="29"/>
                  </a:cubicBezTo>
                  <a:cubicBezTo>
                    <a:pt x="78" y="29"/>
                    <a:pt x="78" y="29"/>
                    <a:pt x="79" y="29"/>
                  </a:cubicBezTo>
                  <a:cubicBezTo>
                    <a:pt x="78" y="29"/>
                    <a:pt x="78" y="30"/>
                    <a:pt x="78" y="30"/>
                  </a:cubicBezTo>
                  <a:cubicBezTo>
                    <a:pt x="77" y="30"/>
                    <a:pt x="77" y="31"/>
                    <a:pt x="77" y="31"/>
                  </a:cubicBezTo>
                  <a:close/>
                  <a:moveTo>
                    <a:pt x="96" y="32"/>
                  </a:moveTo>
                  <a:cubicBezTo>
                    <a:pt x="96" y="32"/>
                    <a:pt x="96" y="32"/>
                    <a:pt x="96" y="32"/>
                  </a:cubicBezTo>
                  <a:cubicBezTo>
                    <a:pt x="95" y="34"/>
                    <a:pt x="93" y="36"/>
                    <a:pt x="91" y="38"/>
                  </a:cubicBezTo>
                  <a:cubicBezTo>
                    <a:pt x="91" y="38"/>
                    <a:pt x="90" y="38"/>
                    <a:pt x="90" y="39"/>
                  </a:cubicBezTo>
                  <a:cubicBezTo>
                    <a:pt x="90" y="39"/>
                    <a:pt x="90" y="39"/>
                    <a:pt x="90" y="39"/>
                  </a:cubicBezTo>
                  <a:cubicBezTo>
                    <a:pt x="88" y="41"/>
                    <a:pt x="87" y="43"/>
                    <a:pt x="85" y="44"/>
                  </a:cubicBezTo>
                  <a:cubicBezTo>
                    <a:pt x="82" y="46"/>
                    <a:pt x="80" y="48"/>
                    <a:pt x="77" y="50"/>
                  </a:cubicBezTo>
                  <a:cubicBezTo>
                    <a:pt x="77" y="50"/>
                    <a:pt x="77" y="50"/>
                    <a:pt x="76" y="50"/>
                  </a:cubicBezTo>
                  <a:cubicBezTo>
                    <a:pt x="76" y="51"/>
                    <a:pt x="75" y="51"/>
                    <a:pt x="74" y="52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76" y="49"/>
                    <a:pt x="80" y="45"/>
                    <a:pt x="83" y="42"/>
                  </a:cubicBezTo>
                  <a:cubicBezTo>
                    <a:pt x="87" y="38"/>
                    <a:pt x="91" y="35"/>
                    <a:pt x="96" y="32"/>
                  </a:cubicBezTo>
                  <a:close/>
                  <a:moveTo>
                    <a:pt x="87" y="36"/>
                  </a:moveTo>
                  <a:cubicBezTo>
                    <a:pt x="87" y="36"/>
                    <a:pt x="88" y="35"/>
                    <a:pt x="88" y="35"/>
                  </a:cubicBezTo>
                  <a:cubicBezTo>
                    <a:pt x="89" y="35"/>
                    <a:pt x="89" y="35"/>
                    <a:pt x="90" y="34"/>
                  </a:cubicBezTo>
                  <a:cubicBezTo>
                    <a:pt x="89" y="35"/>
                    <a:pt x="88" y="36"/>
                    <a:pt x="87" y="36"/>
                  </a:cubicBezTo>
                  <a:close/>
                  <a:moveTo>
                    <a:pt x="111" y="34"/>
                  </a:moveTo>
                  <a:cubicBezTo>
                    <a:pt x="110" y="34"/>
                    <a:pt x="110" y="34"/>
                    <a:pt x="109" y="34"/>
                  </a:cubicBezTo>
                  <a:cubicBezTo>
                    <a:pt x="109" y="34"/>
                    <a:pt x="108" y="34"/>
                    <a:pt x="108" y="34"/>
                  </a:cubicBezTo>
                  <a:cubicBezTo>
                    <a:pt x="108" y="34"/>
                    <a:pt x="108" y="33"/>
                    <a:pt x="109" y="33"/>
                  </a:cubicBezTo>
                  <a:cubicBezTo>
                    <a:pt x="109" y="33"/>
                    <a:pt x="109" y="32"/>
                    <a:pt x="110" y="32"/>
                  </a:cubicBezTo>
                  <a:cubicBezTo>
                    <a:pt x="111" y="32"/>
                    <a:pt x="112" y="32"/>
                    <a:pt x="113" y="32"/>
                  </a:cubicBezTo>
                  <a:cubicBezTo>
                    <a:pt x="112" y="33"/>
                    <a:pt x="112" y="33"/>
                    <a:pt x="111" y="34"/>
                  </a:cubicBezTo>
                  <a:close/>
                  <a:moveTo>
                    <a:pt x="112" y="36"/>
                  </a:moveTo>
                  <a:cubicBezTo>
                    <a:pt x="111" y="36"/>
                    <a:pt x="111" y="37"/>
                    <a:pt x="110" y="37"/>
                  </a:cubicBezTo>
                  <a:cubicBezTo>
                    <a:pt x="110" y="37"/>
                    <a:pt x="109" y="37"/>
                    <a:pt x="109" y="37"/>
                  </a:cubicBezTo>
                  <a:cubicBezTo>
                    <a:pt x="110" y="37"/>
                    <a:pt x="110" y="36"/>
                    <a:pt x="111" y="36"/>
                  </a:cubicBezTo>
                  <a:cubicBezTo>
                    <a:pt x="111" y="36"/>
                    <a:pt x="111" y="36"/>
                    <a:pt x="112" y="36"/>
                  </a:cubicBezTo>
                  <a:close/>
                  <a:moveTo>
                    <a:pt x="108" y="36"/>
                  </a:moveTo>
                  <a:cubicBezTo>
                    <a:pt x="107" y="37"/>
                    <a:pt x="106" y="37"/>
                    <a:pt x="105" y="38"/>
                  </a:cubicBezTo>
                  <a:cubicBezTo>
                    <a:pt x="105" y="38"/>
                    <a:pt x="105" y="39"/>
                    <a:pt x="105" y="39"/>
                  </a:cubicBezTo>
                  <a:cubicBezTo>
                    <a:pt x="104" y="39"/>
                    <a:pt x="104" y="39"/>
                    <a:pt x="103" y="39"/>
                  </a:cubicBezTo>
                  <a:cubicBezTo>
                    <a:pt x="104" y="38"/>
                    <a:pt x="105" y="37"/>
                    <a:pt x="106" y="36"/>
                  </a:cubicBezTo>
                  <a:cubicBezTo>
                    <a:pt x="107" y="36"/>
                    <a:pt x="107" y="36"/>
                    <a:pt x="108" y="36"/>
                  </a:cubicBezTo>
                  <a:close/>
                  <a:moveTo>
                    <a:pt x="122" y="49"/>
                  </a:moveTo>
                  <a:cubicBezTo>
                    <a:pt x="125" y="49"/>
                    <a:pt x="128" y="48"/>
                    <a:pt x="132" y="47"/>
                  </a:cubicBezTo>
                  <a:cubicBezTo>
                    <a:pt x="131" y="48"/>
                    <a:pt x="130" y="49"/>
                    <a:pt x="129" y="50"/>
                  </a:cubicBezTo>
                  <a:cubicBezTo>
                    <a:pt x="128" y="50"/>
                    <a:pt x="127" y="51"/>
                    <a:pt x="126" y="51"/>
                  </a:cubicBezTo>
                  <a:cubicBezTo>
                    <a:pt x="126" y="51"/>
                    <a:pt x="126" y="51"/>
                    <a:pt x="126" y="51"/>
                  </a:cubicBezTo>
                  <a:cubicBezTo>
                    <a:pt x="125" y="52"/>
                    <a:pt x="125" y="52"/>
                    <a:pt x="125" y="52"/>
                  </a:cubicBezTo>
                  <a:cubicBezTo>
                    <a:pt x="125" y="52"/>
                    <a:pt x="126" y="51"/>
                    <a:pt x="127" y="50"/>
                  </a:cubicBezTo>
                  <a:cubicBezTo>
                    <a:pt x="127" y="50"/>
                    <a:pt x="126" y="48"/>
                    <a:pt x="126" y="49"/>
                  </a:cubicBezTo>
                  <a:cubicBezTo>
                    <a:pt x="125" y="50"/>
                    <a:pt x="124" y="51"/>
                    <a:pt x="123" y="52"/>
                  </a:cubicBezTo>
                  <a:cubicBezTo>
                    <a:pt x="123" y="51"/>
                    <a:pt x="122" y="51"/>
                    <a:pt x="121" y="51"/>
                  </a:cubicBezTo>
                  <a:cubicBezTo>
                    <a:pt x="121" y="51"/>
                    <a:pt x="121" y="51"/>
                    <a:pt x="121" y="51"/>
                  </a:cubicBezTo>
                  <a:cubicBezTo>
                    <a:pt x="121" y="51"/>
                    <a:pt x="121" y="51"/>
                    <a:pt x="122" y="50"/>
                  </a:cubicBezTo>
                  <a:cubicBezTo>
                    <a:pt x="122" y="50"/>
                    <a:pt x="122" y="50"/>
                    <a:pt x="122" y="49"/>
                  </a:cubicBezTo>
                  <a:close/>
                  <a:moveTo>
                    <a:pt x="148" y="57"/>
                  </a:moveTo>
                  <a:cubicBezTo>
                    <a:pt x="146" y="57"/>
                    <a:pt x="143" y="58"/>
                    <a:pt x="141" y="59"/>
                  </a:cubicBezTo>
                  <a:cubicBezTo>
                    <a:pt x="142" y="58"/>
                    <a:pt x="143" y="57"/>
                    <a:pt x="144" y="56"/>
                  </a:cubicBezTo>
                  <a:cubicBezTo>
                    <a:pt x="149" y="54"/>
                    <a:pt x="153" y="52"/>
                    <a:pt x="158" y="50"/>
                  </a:cubicBezTo>
                  <a:cubicBezTo>
                    <a:pt x="155" y="52"/>
                    <a:pt x="151" y="54"/>
                    <a:pt x="148" y="57"/>
                  </a:cubicBezTo>
                  <a:close/>
                  <a:moveTo>
                    <a:pt x="160" y="51"/>
                  </a:moveTo>
                  <a:cubicBezTo>
                    <a:pt x="159" y="52"/>
                    <a:pt x="159" y="52"/>
                    <a:pt x="159" y="52"/>
                  </a:cubicBezTo>
                  <a:cubicBezTo>
                    <a:pt x="158" y="53"/>
                    <a:pt x="157" y="53"/>
                    <a:pt x="156" y="54"/>
                  </a:cubicBezTo>
                  <a:cubicBezTo>
                    <a:pt x="157" y="53"/>
                    <a:pt x="158" y="52"/>
                    <a:pt x="160" y="51"/>
                  </a:cubicBezTo>
                  <a:close/>
                  <a:moveTo>
                    <a:pt x="163" y="63"/>
                  </a:moveTo>
                  <a:cubicBezTo>
                    <a:pt x="167" y="61"/>
                    <a:pt x="171" y="59"/>
                    <a:pt x="175" y="57"/>
                  </a:cubicBezTo>
                  <a:cubicBezTo>
                    <a:pt x="174" y="58"/>
                    <a:pt x="173" y="60"/>
                    <a:pt x="172" y="61"/>
                  </a:cubicBezTo>
                  <a:cubicBezTo>
                    <a:pt x="167" y="63"/>
                    <a:pt x="161" y="66"/>
                    <a:pt x="156" y="69"/>
                  </a:cubicBezTo>
                  <a:cubicBezTo>
                    <a:pt x="155" y="69"/>
                    <a:pt x="154" y="70"/>
                    <a:pt x="153" y="70"/>
                  </a:cubicBezTo>
                  <a:cubicBezTo>
                    <a:pt x="156" y="68"/>
                    <a:pt x="159" y="65"/>
                    <a:pt x="163" y="63"/>
                  </a:cubicBezTo>
                  <a:close/>
                  <a:moveTo>
                    <a:pt x="162" y="61"/>
                  </a:moveTo>
                  <a:cubicBezTo>
                    <a:pt x="163" y="60"/>
                    <a:pt x="165" y="59"/>
                    <a:pt x="166" y="57"/>
                  </a:cubicBezTo>
                  <a:cubicBezTo>
                    <a:pt x="168" y="57"/>
                    <a:pt x="169" y="56"/>
                    <a:pt x="171" y="56"/>
                  </a:cubicBezTo>
                  <a:cubicBezTo>
                    <a:pt x="168" y="57"/>
                    <a:pt x="165" y="59"/>
                    <a:pt x="162" y="61"/>
                  </a:cubicBezTo>
                  <a:cubicBezTo>
                    <a:pt x="162" y="61"/>
                    <a:pt x="162" y="61"/>
                    <a:pt x="162" y="61"/>
                  </a:cubicBezTo>
                  <a:close/>
                  <a:moveTo>
                    <a:pt x="172" y="57"/>
                  </a:moveTo>
                  <a:cubicBezTo>
                    <a:pt x="174" y="56"/>
                    <a:pt x="176" y="54"/>
                    <a:pt x="179" y="53"/>
                  </a:cubicBezTo>
                  <a:cubicBezTo>
                    <a:pt x="178" y="53"/>
                    <a:pt x="178" y="54"/>
                    <a:pt x="178" y="54"/>
                  </a:cubicBezTo>
                  <a:cubicBezTo>
                    <a:pt x="176" y="55"/>
                    <a:pt x="174" y="56"/>
                    <a:pt x="172" y="57"/>
                  </a:cubicBezTo>
                  <a:close/>
                  <a:moveTo>
                    <a:pt x="189" y="60"/>
                  </a:moveTo>
                  <a:cubicBezTo>
                    <a:pt x="185" y="62"/>
                    <a:pt x="181" y="64"/>
                    <a:pt x="176" y="66"/>
                  </a:cubicBezTo>
                  <a:cubicBezTo>
                    <a:pt x="178" y="64"/>
                    <a:pt x="180" y="62"/>
                    <a:pt x="182" y="60"/>
                  </a:cubicBezTo>
                  <a:cubicBezTo>
                    <a:pt x="184" y="60"/>
                    <a:pt x="186" y="59"/>
                    <a:pt x="187" y="59"/>
                  </a:cubicBezTo>
                  <a:cubicBezTo>
                    <a:pt x="188" y="59"/>
                    <a:pt x="188" y="59"/>
                    <a:pt x="189" y="60"/>
                  </a:cubicBezTo>
                  <a:close/>
                  <a:moveTo>
                    <a:pt x="189" y="58"/>
                  </a:moveTo>
                  <a:cubicBezTo>
                    <a:pt x="190" y="58"/>
                    <a:pt x="192" y="57"/>
                    <a:pt x="194" y="57"/>
                  </a:cubicBezTo>
                  <a:cubicBezTo>
                    <a:pt x="193" y="58"/>
                    <a:pt x="191" y="59"/>
                    <a:pt x="190" y="59"/>
                  </a:cubicBezTo>
                  <a:cubicBezTo>
                    <a:pt x="189" y="59"/>
                    <a:pt x="189" y="59"/>
                    <a:pt x="189" y="58"/>
                  </a:cubicBezTo>
                  <a:close/>
                  <a:moveTo>
                    <a:pt x="193" y="65"/>
                  </a:moveTo>
                  <a:cubicBezTo>
                    <a:pt x="194" y="65"/>
                    <a:pt x="195" y="65"/>
                    <a:pt x="196" y="64"/>
                  </a:cubicBezTo>
                  <a:cubicBezTo>
                    <a:pt x="194" y="65"/>
                    <a:pt x="193" y="66"/>
                    <a:pt x="191" y="67"/>
                  </a:cubicBezTo>
                  <a:cubicBezTo>
                    <a:pt x="188" y="69"/>
                    <a:pt x="184" y="70"/>
                    <a:pt x="181" y="72"/>
                  </a:cubicBezTo>
                  <a:cubicBezTo>
                    <a:pt x="182" y="71"/>
                    <a:pt x="183" y="71"/>
                    <a:pt x="184" y="70"/>
                  </a:cubicBezTo>
                  <a:cubicBezTo>
                    <a:pt x="187" y="68"/>
                    <a:pt x="190" y="67"/>
                    <a:pt x="193" y="65"/>
                  </a:cubicBezTo>
                  <a:close/>
                  <a:moveTo>
                    <a:pt x="188" y="65"/>
                  </a:moveTo>
                  <a:cubicBezTo>
                    <a:pt x="190" y="64"/>
                    <a:pt x="192" y="63"/>
                    <a:pt x="195" y="62"/>
                  </a:cubicBezTo>
                  <a:cubicBezTo>
                    <a:pt x="194" y="63"/>
                    <a:pt x="193" y="63"/>
                    <a:pt x="192" y="64"/>
                  </a:cubicBezTo>
                  <a:cubicBezTo>
                    <a:pt x="191" y="64"/>
                    <a:pt x="189" y="65"/>
                    <a:pt x="188" y="65"/>
                  </a:cubicBezTo>
                  <a:cubicBezTo>
                    <a:pt x="188" y="65"/>
                    <a:pt x="188" y="65"/>
                    <a:pt x="188" y="65"/>
                  </a:cubicBezTo>
                  <a:close/>
                  <a:moveTo>
                    <a:pt x="207" y="95"/>
                  </a:moveTo>
                  <a:cubicBezTo>
                    <a:pt x="210" y="94"/>
                    <a:pt x="213" y="92"/>
                    <a:pt x="215" y="91"/>
                  </a:cubicBezTo>
                  <a:cubicBezTo>
                    <a:pt x="216" y="92"/>
                    <a:pt x="216" y="93"/>
                    <a:pt x="217" y="95"/>
                  </a:cubicBezTo>
                  <a:cubicBezTo>
                    <a:pt x="212" y="97"/>
                    <a:pt x="208" y="99"/>
                    <a:pt x="204" y="101"/>
                  </a:cubicBezTo>
                  <a:cubicBezTo>
                    <a:pt x="204" y="101"/>
                    <a:pt x="203" y="101"/>
                    <a:pt x="203" y="101"/>
                  </a:cubicBezTo>
                  <a:cubicBezTo>
                    <a:pt x="202" y="102"/>
                    <a:pt x="201" y="103"/>
                    <a:pt x="199" y="104"/>
                  </a:cubicBezTo>
                  <a:cubicBezTo>
                    <a:pt x="199" y="104"/>
                    <a:pt x="199" y="105"/>
                    <a:pt x="198" y="105"/>
                  </a:cubicBezTo>
                  <a:cubicBezTo>
                    <a:pt x="198" y="105"/>
                    <a:pt x="198" y="105"/>
                    <a:pt x="198" y="105"/>
                  </a:cubicBezTo>
                  <a:cubicBezTo>
                    <a:pt x="199" y="104"/>
                    <a:pt x="200" y="103"/>
                    <a:pt x="200" y="102"/>
                  </a:cubicBezTo>
                  <a:cubicBezTo>
                    <a:pt x="203" y="100"/>
                    <a:pt x="205" y="98"/>
                    <a:pt x="208" y="96"/>
                  </a:cubicBezTo>
                  <a:cubicBezTo>
                    <a:pt x="208" y="96"/>
                    <a:pt x="208" y="95"/>
                    <a:pt x="207" y="95"/>
                  </a:cubicBezTo>
                  <a:close/>
                  <a:moveTo>
                    <a:pt x="196" y="173"/>
                  </a:moveTo>
                  <a:cubicBezTo>
                    <a:pt x="197" y="172"/>
                    <a:pt x="198" y="171"/>
                    <a:pt x="198" y="171"/>
                  </a:cubicBezTo>
                  <a:cubicBezTo>
                    <a:pt x="198" y="171"/>
                    <a:pt x="198" y="171"/>
                    <a:pt x="198" y="171"/>
                  </a:cubicBezTo>
                  <a:cubicBezTo>
                    <a:pt x="197" y="172"/>
                    <a:pt x="196" y="173"/>
                    <a:pt x="195" y="174"/>
                  </a:cubicBezTo>
                  <a:cubicBezTo>
                    <a:pt x="196" y="174"/>
                    <a:pt x="196" y="173"/>
                    <a:pt x="196" y="173"/>
                  </a:cubicBezTo>
                  <a:close/>
                  <a:moveTo>
                    <a:pt x="195" y="164"/>
                  </a:moveTo>
                  <a:cubicBezTo>
                    <a:pt x="195" y="165"/>
                    <a:pt x="195" y="165"/>
                    <a:pt x="194" y="165"/>
                  </a:cubicBezTo>
                  <a:cubicBezTo>
                    <a:pt x="195" y="164"/>
                    <a:pt x="196" y="162"/>
                    <a:pt x="197" y="161"/>
                  </a:cubicBezTo>
                  <a:cubicBezTo>
                    <a:pt x="196" y="162"/>
                    <a:pt x="196" y="163"/>
                    <a:pt x="195" y="164"/>
                  </a:cubicBezTo>
                  <a:close/>
                  <a:moveTo>
                    <a:pt x="194" y="155"/>
                  </a:moveTo>
                  <a:cubicBezTo>
                    <a:pt x="193" y="157"/>
                    <a:pt x="191" y="158"/>
                    <a:pt x="190" y="159"/>
                  </a:cubicBezTo>
                  <a:cubicBezTo>
                    <a:pt x="193" y="156"/>
                    <a:pt x="196" y="153"/>
                    <a:pt x="198" y="150"/>
                  </a:cubicBezTo>
                  <a:cubicBezTo>
                    <a:pt x="197" y="152"/>
                    <a:pt x="196" y="154"/>
                    <a:pt x="194" y="155"/>
                  </a:cubicBezTo>
                  <a:close/>
                  <a:moveTo>
                    <a:pt x="105" y="198"/>
                  </a:moveTo>
                  <a:cubicBezTo>
                    <a:pt x="105" y="198"/>
                    <a:pt x="106" y="198"/>
                    <a:pt x="106" y="197"/>
                  </a:cubicBezTo>
                  <a:cubicBezTo>
                    <a:pt x="106" y="197"/>
                    <a:pt x="107" y="197"/>
                    <a:pt x="107" y="197"/>
                  </a:cubicBezTo>
                  <a:cubicBezTo>
                    <a:pt x="106" y="198"/>
                    <a:pt x="106" y="198"/>
                    <a:pt x="105" y="199"/>
                  </a:cubicBezTo>
                  <a:cubicBezTo>
                    <a:pt x="105" y="199"/>
                    <a:pt x="105" y="198"/>
                    <a:pt x="105" y="198"/>
                  </a:cubicBezTo>
                  <a:close/>
                  <a:moveTo>
                    <a:pt x="108" y="204"/>
                  </a:moveTo>
                  <a:cubicBezTo>
                    <a:pt x="108" y="204"/>
                    <a:pt x="108" y="204"/>
                    <a:pt x="108" y="204"/>
                  </a:cubicBezTo>
                  <a:cubicBezTo>
                    <a:pt x="107" y="203"/>
                    <a:pt x="105" y="202"/>
                    <a:pt x="104" y="202"/>
                  </a:cubicBezTo>
                  <a:cubicBezTo>
                    <a:pt x="104" y="202"/>
                    <a:pt x="104" y="201"/>
                    <a:pt x="104" y="201"/>
                  </a:cubicBezTo>
                  <a:cubicBezTo>
                    <a:pt x="106" y="202"/>
                    <a:pt x="107" y="203"/>
                    <a:pt x="108" y="204"/>
                  </a:cubicBezTo>
                  <a:close/>
                  <a:moveTo>
                    <a:pt x="104" y="194"/>
                  </a:moveTo>
                  <a:cubicBezTo>
                    <a:pt x="104" y="194"/>
                    <a:pt x="103" y="194"/>
                    <a:pt x="103" y="193"/>
                  </a:cubicBezTo>
                  <a:cubicBezTo>
                    <a:pt x="104" y="192"/>
                    <a:pt x="105" y="191"/>
                    <a:pt x="106" y="190"/>
                  </a:cubicBezTo>
                  <a:cubicBezTo>
                    <a:pt x="107" y="189"/>
                    <a:pt x="109" y="188"/>
                    <a:pt x="110" y="186"/>
                  </a:cubicBezTo>
                  <a:cubicBezTo>
                    <a:pt x="115" y="183"/>
                    <a:pt x="119" y="179"/>
                    <a:pt x="123" y="176"/>
                  </a:cubicBezTo>
                  <a:cubicBezTo>
                    <a:pt x="125" y="175"/>
                    <a:pt x="127" y="174"/>
                    <a:pt x="129" y="173"/>
                  </a:cubicBezTo>
                  <a:cubicBezTo>
                    <a:pt x="124" y="177"/>
                    <a:pt x="118" y="182"/>
                    <a:pt x="112" y="187"/>
                  </a:cubicBezTo>
                  <a:cubicBezTo>
                    <a:pt x="110" y="189"/>
                    <a:pt x="107" y="192"/>
                    <a:pt x="104" y="194"/>
                  </a:cubicBezTo>
                  <a:close/>
                  <a:moveTo>
                    <a:pt x="73" y="126"/>
                  </a:moveTo>
                  <a:cubicBezTo>
                    <a:pt x="73" y="126"/>
                    <a:pt x="72" y="127"/>
                    <a:pt x="72" y="128"/>
                  </a:cubicBezTo>
                  <a:cubicBezTo>
                    <a:pt x="71" y="127"/>
                    <a:pt x="71" y="126"/>
                    <a:pt x="71" y="125"/>
                  </a:cubicBezTo>
                  <a:cubicBezTo>
                    <a:pt x="71" y="125"/>
                    <a:pt x="71" y="124"/>
                    <a:pt x="71" y="124"/>
                  </a:cubicBezTo>
                  <a:cubicBezTo>
                    <a:pt x="72" y="124"/>
                    <a:pt x="72" y="124"/>
                    <a:pt x="72" y="124"/>
                  </a:cubicBezTo>
                  <a:cubicBezTo>
                    <a:pt x="72" y="124"/>
                    <a:pt x="72" y="124"/>
                    <a:pt x="72" y="124"/>
                  </a:cubicBezTo>
                  <a:cubicBezTo>
                    <a:pt x="73" y="125"/>
                    <a:pt x="73" y="125"/>
                    <a:pt x="73" y="126"/>
                  </a:cubicBezTo>
                  <a:close/>
                  <a:moveTo>
                    <a:pt x="71" y="168"/>
                  </a:moveTo>
                  <a:cubicBezTo>
                    <a:pt x="71" y="167"/>
                    <a:pt x="71" y="167"/>
                    <a:pt x="71" y="167"/>
                  </a:cubicBezTo>
                  <a:cubicBezTo>
                    <a:pt x="71" y="166"/>
                    <a:pt x="71" y="166"/>
                    <a:pt x="72" y="166"/>
                  </a:cubicBezTo>
                  <a:cubicBezTo>
                    <a:pt x="72" y="167"/>
                    <a:pt x="72" y="167"/>
                    <a:pt x="72" y="167"/>
                  </a:cubicBezTo>
                  <a:cubicBezTo>
                    <a:pt x="72" y="167"/>
                    <a:pt x="71" y="168"/>
                    <a:pt x="71" y="168"/>
                  </a:cubicBezTo>
                  <a:close/>
                  <a:moveTo>
                    <a:pt x="73" y="170"/>
                  </a:moveTo>
                  <a:cubicBezTo>
                    <a:pt x="73" y="170"/>
                    <a:pt x="73" y="170"/>
                    <a:pt x="73" y="170"/>
                  </a:cubicBezTo>
                  <a:cubicBezTo>
                    <a:pt x="73" y="171"/>
                    <a:pt x="73" y="171"/>
                    <a:pt x="73" y="171"/>
                  </a:cubicBezTo>
                  <a:cubicBezTo>
                    <a:pt x="72" y="171"/>
                    <a:pt x="72" y="171"/>
                    <a:pt x="72" y="171"/>
                  </a:cubicBezTo>
                  <a:cubicBezTo>
                    <a:pt x="72" y="171"/>
                    <a:pt x="72" y="171"/>
                    <a:pt x="72" y="171"/>
                  </a:cubicBezTo>
                  <a:cubicBezTo>
                    <a:pt x="72" y="170"/>
                    <a:pt x="72" y="170"/>
                    <a:pt x="73" y="170"/>
                  </a:cubicBezTo>
                  <a:close/>
                  <a:moveTo>
                    <a:pt x="71" y="165"/>
                  </a:moveTo>
                  <a:cubicBezTo>
                    <a:pt x="71" y="164"/>
                    <a:pt x="71" y="163"/>
                    <a:pt x="70" y="162"/>
                  </a:cubicBezTo>
                  <a:cubicBezTo>
                    <a:pt x="71" y="162"/>
                    <a:pt x="71" y="162"/>
                    <a:pt x="71" y="162"/>
                  </a:cubicBezTo>
                  <a:cubicBezTo>
                    <a:pt x="71" y="163"/>
                    <a:pt x="71" y="164"/>
                    <a:pt x="71" y="164"/>
                  </a:cubicBezTo>
                  <a:cubicBezTo>
                    <a:pt x="71" y="165"/>
                    <a:pt x="71" y="165"/>
                    <a:pt x="71" y="165"/>
                  </a:cubicBezTo>
                  <a:close/>
                  <a:moveTo>
                    <a:pt x="61" y="51"/>
                  </a:moveTo>
                  <a:cubicBezTo>
                    <a:pt x="61" y="51"/>
                    <a:pt x="61" y="52"/>
                    <a:pt x="61" y="52"/>
                  </a:cubicBezTo>
                  <a:cubicBezTo>
                    <a:pt x="59" y="54"/>
                    <a:pt x="57" y="55"/>
                    <a:pt x="55" y="57"/>
                  </a:cubicBezTo>
                  <a:cubicBezTo>
                    <a:pt x="55" y="58"/>
                    <a:pt x="54" y="59"/>
                    <a:pt x="53" y="59"/>
                  </a:cubicBezTo>
                  <a:cubicBezTo>
                    <a:pt x="52" y="61"/>
                    <a:pt x="50" y="62"/>
                    <a:pt x="49" y="63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49" y="62"/>
                    <a:pt x="50" y="61"/>
                    <a:pt x="51" y="60"/>
                  </a:cubicBezTo>
                  <a:cubicBezTo>
                    <a:pt x="54" y="57"/>
                    <a:pt x="58" y="54"/>
                    <a:pt x="61" y="51"/>
                  </a:cubicBezTo>
                  <a:close/>
                  <a:moveTo>
                    <a:pt x="54" y="54"/>
                  </a:moveTo>
                  <a:cubicBezTo>
                    <a:pt x="55" y="54"/>
                    <a:pt x="55" y="54"/>
                    <a:pt x="55" y="54"/>
                  </a:cubicBezTo>
                  <a:cubicBezTo>
                    <a:pt x="55" y="54"/>
                    <a:pt x="55" y="53"/>
                    <a:pt x="56" y="53"/>
                  </a:cubicBezTo>
                  <a:cubicBezTo>
                    <a:pt x="57" y="52"/>
                    <a:pt x="58" y="52"/>
                    <a:pt x="58" y="51"/>
                  </a:cubicBezTo>
                  <a:cubicBezTo>
                    <a:pt x="57" y="52"/>
                    <a:pt x="56" y="53"/>
                    <a:pt x="54" y="54"/>
                  </a:cubicBezTo>
                  <a:close/>
                  <a:moveTo>
                    <a:pt x="92" y="45"/>
                  </a:moveTo>
                  <a:cubicBezTo>
                    <a:pt x="92" y="47"/>
                    <a:pt x="92" y="48"/>
                    <a:pt x="91" y="50"/>
                  </a:cubicBezTo>
                  <a:cubicBezTo>
                    <a:pt x="86" y="54"/>
                    <a:pt x="80" y="58"/>
                    <a:pt x="75" y="63"/>
                  </a:cubicBezTo>
                  <a:cubicBezTo>
                    <a:pt x="75" y="62"/>
                    <a:pt x="75" y="61"/>
                    <a:pt x="76" y="60"/>
                  </a:cubicBezTo>
                  <a:cubicBezTo>
                    <a:pt x="81" y="55"/>
                    <a:pt x="87" y="50"/>
                    <a:pt x="92" y="45"/>
                  </a:cubicBezTo>
                  <a:close/>
                  <a:moveTo>
                    <a:pt x="82" y="53"/>
                  </a:moveTo>
                  <a:cubicBezTo>
                    <a:pt x="84" y="50"/>
                    <a:pt x="86" y="48"/>
                    <a:pt x="89" y="46"/>
                  </a:cubicBezTo>
                  <a:cubicBezTo>
                    <a:pt x="89" y="46"/>
                    <a:pt x="90" y="45"/>
                    <a:pt x="90" y="45"/>
                  </a:cubicBezTo>
                  <a:cubicBezTo>
                    <a:pt x="87" y="48"/>
                    <a:pt x="84" y="50"/>
                    <a:pt x="82" y="53"/>
                  </a:cubicBezTo>
                  <a:close/>
                  <a:moveTo>
                    <a:pt x="110" y="51"/>
                  </a:moveTo>
                  <a:cubicBezTo>
                    <a:pt x="110" y="51"/>
                    <a:pt x="110" y="51"/>
                    <a:pt x="110" y="51"/>
                  </a:cubicBezTo>
                  <a:cubicBezTo>
                    <a:pt x="110" y="52"/>
                    <a:pt x="109" y="52"/>
                    <a:pt x="108" y="53"/>
                  </a:cubicBezTo>
                  <a:cubicBezTo>
                    <a:pt x="106" y="54"/>
                    <a:pt x="104" y="54"/>
                    <a:pt x="102" y="55"/>
                  </a:cubicBezTo>
                  <a:cubicBezTo>
                    <a:pt x="103" y="54"/>
                    <a:pt x="105" y="53"/>
                    <a:pt x="106" y="51"/>
                  </a:cubicBezTo>
                  <a:cubicBezTo>
                    <a:pt x="107" y="51"/>
                    <a:pt x="108" y="50"/>
                    <a:pt x="109" y="50"/>
                  </a:cubicBezTo>
                  <a:cubicBezTo>
                    <a:pt x="108" y="50"/>
                    <a:pt x="109" y="51"/>
                    <a:pt x="110" y="51"/>
                  </a:cubicBezTo>
                  <a:close/>
                  <a:moveTo>
                    <a:pt x="112" y="77"/>
                  </a:moveTo>
                  <a:cubicBezTo>
                    <a:pt x="110" y="79"/>
                    <a:pt x="108" y="82"/>
                    <a:pt x="107" y="84"/>
                  </a:cubicBezTo>
                  <a:cubicBezTo>
                    <a:pt x="109" y="80"/>
                    <a:pt x="112" y="76"/>
                    <a:pt x="115" y="73"/>
                  </a:cubicBezTo>
                  <a:cubicBezTo>
                    <a:pt x="115" y="73"/>
                    <a:pt x="115" y="73"/>
                    <a:pt x="115" y="72"/>
                  </a:cubicBezTo>
                  <a:cubicBezTo>
                    <a:pt x="114" y="74"/>
                    <a:pt x="113" y="76"/>
                    <a:pt x="112" y="77"/>
                  </a:cubicBezTo>
                  <a:close/>
                  <a:moveTo>
                    <a:pt x="116" y="78"/>
                  </a:moveTo>
                  <a:cubicBezTo>
                    <a:pt x="115" y="79"/>
                    <a:pt x="114" y="80"/>
                    <a:pt x="114" y="80"/>
                  </a:cubicBezTo>
                  <a:cubicBezTo>
                    <a:pt x="112" y="82"/>
                    <a:pt x="110" y="83"/>
                    <a:pt x="109" y="85"/>
                  </a:cubicBezTo>
                  <a:cubicBezTo>
                    <a:pt x="111" y="83"/>
                    <a:pt x="113" y="80"/>
                    <a:pt x="116" y="78"/>
                  </a:cubicBezTo>
                  <a:close/>
                  <a:moveTo>
                    <a:pt x="98" y="92"/>
                  </a:moveTo>
                  <a:cubicBezTo>
                    <a:pt x="95" y="96"/>
                    <a:pt x="91" y="99"/>
                    <a:pt x="88" y="102"/>
                  </a:cubicBezTo>
                  <a:cubicBezTo>
                    <a:pt x="89" y="101"/>
                    <a:pt x="89" y="100"/>
                    <a:pt x="90" y="98"/>
                  </a:cubicBezTo>
                  <a:cubicBezTo>
                    <a:pt x="96" y="92"/>
                    <a:pt x="103" y="85"/>
                    <a:pt x="109" y="78"/>
                  </a:cubicBezTo>
                  <a:cubicBezTo>
                    <a:pt x="105" y="82"/>
                    <a:pt x="102" y="87"/>
                    <a:pt x="98" y="92"/>
                  </a:cubicBezTo>
                  <a:close/>
                  <a:moveTo>
                    <a:pt x="99" y="97"/>
                  </a:moveTo>
                  <a:cubicBezTo>
                    <a:pt x="97" y="100"/>
                    <a:pt x="94" y="103"/>
                    <a:pt x="92" y="105"/>
                  </a:cubicBezTo>
                  <a:cubicBezTo>
                    <a:pt x="93" y="104"/>
                    <a:pt x="94" y="102"/>
                    <a:pt x="95" y="100"/>
                  </a:cubicBezTo>
                  <a:cubicBezTo>
                    <a:pt x="97" y="99"/>
                    <a:pt x="98" y="98"/>
                    <a:pt x="99" y="97"/>
                  </a:cubicBezTo>
                  <a:close/>
                  <a:moveTo>
                    <a:pt x="128" y="67"/>
                  </a:moveTo>
                  <a:cubicBezTo>
                    <a:pt x="129" y="66"/>
                    <a:pt x="130" y="65"/>
                    <a:pt x="130" y="64"/>
                  </a:cubicBezTo>
                  <a:cubicBezTo>
                    <a:pt x="131" y="64"/>
                    <a:pt x="131" y="64"/>
                    <a:pt x="132" y="63"/>
                  </a:cubicBezTo>
                  <a:cubicBezTo>
                    <a:pt x="132" y="63"/>
                    <a:pt x="133" y="63"/>
                    <a:pt x="133" y="63"/>
                  </a:cubicBezTo>
                  <a:cubicBezTo>
                    <a:pt x="132" y="64"/>
                    <a:pt x="130" y="66"/>
                    <a:pt x="128" y="67"/>
                  </a:cubicBezTo>
                  <a:close/>
                  <a:moveTo>
                    <a:pt x="137" y="62"/>
                  </a:moveTo>
                  <a:cubicBezTo>
                    <a:pt x="138" y="62"/>
                    <a:pt x="140" y="61"/>
                    <a:pt x="141" y="61"/>
                  </a:cubicBezTo>
                  <a:cubicBezTo>
                    <a:pt x="138" y="63"/>
                    <a:pt x="135" y="65"/>
                    <a:pt x="132" y="67"/>
                  </a:cubicBezTo>
                  <a:cubicBezTo>
                    <a:pt x="133" y="65"/>
                    <a:pt x="135" y="64"/>
                    <a:pt x="137" y="62"/>
                  </a:cubicBezTo>
                  <a:close/>
                  <a:moveTo>
                    <a:pt x="132" y="76"/>
                  </a:moveTo>
                  <a:cubicBezTo>
                    <a:pt x="132" y="77"/>
                    <a:pt x="132" y="77"/>
                    <a:pt x="132" y="77"/>
                  </a:cubicBezTo>
                  <a:cubicBezTo>
                    <a:pt x="133" y="77"/>
                    <a:pt x="134" y="76"/>
                    <a:pt x="136" y="76"/>
                  </a:cubicBezTo>
                  <a:cubicBezTo>
                    <a:pt x="132" y="79"/>
                    <a:pt x="128" y="82"/>
                    <a:pt x="124" y="85"/>
                  </a:cubicBezTo>
                  <a:cubicBezTo>
                    <a:pt x="125" y="85"/>
                    <a:pt x="125" y="84"/>
                    <a:pt x="125" y="84"/>
                  </a:cubicBezTo>
                  <a:cubicBezTo>
                    <a:pt x="128" y="82"/>
                    <a:pt x="130" y="80"/>
                    <a:pt x="132" y="77"/>
                  </a:cubicBezTo>
                  <a:cubicBezTo>
                    <a:pt x="132" y="77"/>
                    <a:pt x="132" y="77"/>
                    <a:pt x="132" y="76"/>
                  </a:cubicBezTo>
                  <a:close/>
                  <a:moveTo>
                    <a:pt x="199" y="77"/>
                  </a:moveTo>
                  <a:cubicBezTo>
                    <a:pt x="199" y="78"/>
                    <a:pt x="198" y="78"/>
                    <a:pt x="198" y="78"/>
                  </a:cubicBezTo>
                  <a:cubicBezTo>
                    <a:pt x="196" y="79"/>
                    <a:pt x="194" y="80"/>
                    <a:pt x="192" y="81"/>
                  </a:cubicBezTo>
                  <a:cubicBezTo>
                    <a:pt x="192" y="80"/>
                    <a:pt x="192" y="80"/>
                    <a:pt x="192" y="80"/>
                  </a:cubicBezTo>
                  <a:cubicBezTo>
                    <a:pt x="195" y="79"/>
                    <a:pt x="197" y="78"/>
                    <a:pt x="199" y="77"/>
                  </a:cubicBezTo>
                  <a:close/>
                  <a:moveTo>
                    <a:pt x="196" y="75"/>
                  </a:moveTo>
                  <a:cubicBezTo>
                    <a:pt x="197" y="74"/>
                    <a:pt x="198" y="73"/>
                    <a:pt x="199" y="73"/>
                  </a:cubicBezTo>
                  <a:cubicBezTo>
                    <a:pt x="198" y="73"/>
                    <a:pt x="197" y="74"/>
                    <a:pt x="196" y="75"/>
                  </a:cubicBezTo>
                  <a:cubicBezTo>
                    <a:pt x="196" y="75"/>
                    <a:pt x="196" y="75"/>
                    <a:pt x="196" y="75"/>
                  </a:cubicBezTo>
                  <a:close/>
                  <a:moveTo>
                    <a:pt x="191" y="138"/>
                  </a:moveTo>
                  <a:cubicBezTo>
                    <a:pt x="191" y="138"/>
                    <a:pt x="191" y="138"/>
                    <a:pt x="190" y="137"/>
                  </a:cubicBezTo>
                  <a:cubicBezTo>
                    <a:pt x="191" y="137"/>
                    <a:pt x="191" y="136"/>
                    <a:pt x="191" y="136"/>
                  </a:cubicBezTo>
                  <a:cubicBezTo>
                    <a:pt x="197" y="131"/>
                    <a:pt x="203" y="126"/>
                    <a:pt x="209" y="121"/>
                  </a:cubicBezTo>
                  <a:cubicBezTo>
                    <a:pt x="209" y="121"/>
                    <a:pt x="209" y="121"/>
                    <a:pt x="209" y="121"/>
                  </a:cubicBezTo>
                  <a:cubicBezTo>
                    <a:pt x="203" y="127"/>
                    <a:pt x="197" y="133"/>
                    <a:pt x="191" y="138"/>
                  </a:cubicBezTo>
                  <a:close/>
                  <a:moveTo>
                    <a:pt x="205" y="126"/>
                  </a:moveTo>
                  <a:cubicBezTo>
                    <a:pt x="205" y="127"/>
                    <a:pt x="204" y="128"/>
                    <a:pt x="204" y="129"/>
                  </a:cubicBezTo>
                  <a:cubicBezTo>
                    <a:pt x="199" y="134"/>
                    <a:pt x="196" y="138"/>
                    <a:pt x="192" y="143"/>
                  </a:cubicBezTo>
                  <a:cubicBezTo>
                    <a:pt x="192" y="143"/>
                    <a:pt x="191" y="143"/>
                    <a:pt x="191" y="143"/>
                  </a:cubicBezTo>
                  <a:cubicBezTo>
                    <a:pt x="191" y="142"/>
                    <a:pt x="191" y="141"/>
                    <a:pt x="191" y="140"/>
                  </a:cubicBezTo>
                  <a:cubicBezTo>
                    <a:pt x="196" y="136"/>
                    <a:pt x="201" y="131"/>
                    <a:pt x="205" y="126"/>
                  </a:cubicBezTo>
                  <a:close/>
                  <a:moveTo>
                    <a:pt x="189" y="139"/>
                  </a:moveTo>
                  <a:cubicBezTo>
                    <a:pt x="189" y="139"/>
                    <a:pt x="189" y="139"/>
                    <a:pt x="189" y="139"/>
                  </a:cubicBezTo>
                  <a:cubicBezTo>
                    <a:pt x="189" y="140"/>
                    <a:pt x="189" y="140"/>
                    <a:pt x="189" y="140"/>
                  </a:cubicBezTo>
                  <a:cubicBezTo>
                    <a:pt x="188" y="141"/>
                    <a:pt x="187" y="142"/>
                    <a:pt x="186" y="143"/>
                  </a:cubicBezTo>
                  <a:cubicBezTo>
                    <a:pt x="186" y="143"/>
                    <a:pt x="186" y="143"/>
                    <a:pt x="186" y="143"/>
                  </a:cubicBezTo>
                  <a:cubicBezTo>
                    <a:pt x="187" y="142"/>
                    <a:pt x="188" y="140"/>
                    <a:pt x="189" y="139"/>
                  </a:cubicBezTo>
                  <a:close/>
                  <a:moveTo>
                    <a:pt x="183" y="144"/>
                  </a:moveTo>
                  <a:cubicBezTo>
                    <a:pt x="182" y="144"/>
                    <a:pt x="182" y="144"/>
                    <a:pt x="181" y="145"/>
                  </a:cubicBezTo>
                  <a:cubicBezTo>
                    <a:pt x="183" y="143"/>
                    <a:pt x="184" y="142"/>
                    <a:pt x="186" y="140"/>
                  </a:cubicBezTo>
                  <a:cubicBezTo>
                    <a:pt x="186" y="140"/>
                    <a:pt x="186" y="140"/>
                    <a:pt x="186" y="140"/>
                  </a:cubicBezTo>
                  <a:cubicBezTo>
                    <a:pt x="185" y="142"/>
                    <a:pt x="184" y="143"/>
                    <a:pt x="183" y="144"/>
                  </a:cubicBezTo>
                  <a:close/>
                  <a:moveTo>
                    <a:pt x="180" y="142"/>
                  </a:moveTo>
                  <a:cubicBezTo>
                    <a:pt x="178" y="143"/>
                    <a:pt x="177" y="145"/>
                    <a:pt x="175" y="146"/>
                  </a:cubicBezTo>
                  <a:cubicBezTo>
                    <a:pt x="175" y="147"/>
                    <a:pt x="174" y="147"/>
                    <a:pt x="174" y="147"/>
                  </a:cubicBezTo>
                  <a:cubicBezTo>
                    <a:pt x="175" y="146"/>
                    <a:pt x="176" y="144"/>
                    <a:pt x="178" y="142"/>
                  </a:cubicBezTo>
                  <a:cubicBezTo>
                    <a:pt x="180" y="139"/>
                    <a:pt x="183" y="137"/>
                    <a:pt x="185" y="134"/>
                  </a:cubicBezTo>
                  <a:cubicBezTo>
                    <a:pt x="186" y="134"/>
                    <a:pt x="186" y="133"/>
                    <a:pt x="187" y="133"/>
                  </a:cubicBezTo>
                  <a:cubicBezTo>
                    <a:pt x="187" y="133"/>
                    <a:pt x="187" y="134"/>
                    <a:pt x="187" y="134"/>
                  </a:cubicBezTo>
                  <a:cubicBezTo>
                    <a:pt x="185" y="137"/>
                    <a:pt x="183" y="139"/>
                    <a:pt x="180" y="142"/>
                  </a:cubicBezTo>
                  <a:close/>
                  <a:moveTo>
                    <a:pt x="129" y="154"/>
                  </a:moveTo>
                  <a:cubicBezTo>
                    <a:pt x="128" y="155"/>
                    <a:pt x="127" y="155"/>
                    <a:pt x="126" y="156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7" y="155"/>
                    <a:pt x="127" y="155"/>
                    <a:pt x="127" y="155"/>
                  </a:cubicBezTo>
                  <a:cubicBezTo>
                    <a:pt x="128" y="153"/>
                    <a:pt x="130" y="151"/>
                    <a:pt x="132" y="149"/>
                  </a:cubicBezTo>
                  <a:cubicBezTo>
                    <a:pt x="133" y="148"/>
                    <a:pt x="134" y="148"/>
                    <a:pt x="134" y="147"/>
                  </a:cubicBezTo>
                  <a:cubicBezTo>
                    <a:pt x="136" y="148"/>
                    <a:pt x="137" y="148"/>
                    <a:pt x="138" y="148"/>
                  </a:cubicBezTo>
                  <a:cubicBezTo>
                    <a:pt x="136" y="150"/>
                    <a:pt x="135" y="151"/>
                    <a:pt x="133" y="153"/>
                  </a:cubicBezTo>
                  <a:cubicBezTo>
                    <a:pt x="131" y="153"/>
                    <a:pt x="130" y="154"/>
                    <a:pt x="129" y="154"/>
                  </a:cubicBezTo>
                  <a:close/>
                  <a:moveTo>
                    <a:pt x="130" y="160"/>
                  </a:moveTo>
                  <a:cubicBezTo>
                    <a:pt x="130" y="161"/>
                    <a:pt x="130" y="161"/>
                    <a:pt x="129" y="161"/>
                  </a:cubicBezTo>
                  <a:cubicBezTo>
                    <a:pt x="129" y="161"/>
                    <a:pt x="129" y="162"/>
                    <a:pt x="128" y="162"/>
                  </a:cubicBezTo>
                  <a:cubicBezTo>
                    <a:pt x="129" y="161"/>
                    <a:pt x="129" y="161"/>
                    <a:pt x="130" y="161"/>
                  </a:cubicBezTo>
                  <a:cubicBezTo>
                    <a:pt x="130" y="161"/>
                    <a:pt x="130" y="161"/>
                    <a:pt x="130" y="160"/>
                  </a:cubicBezTo>
                  <a:close/>
                  <a:moveTo>
                    <a:pt x="89" y="124"/>
                  </a:moveTo>
                  <a:cubicBezTo>
                    <a:pt x="91" y="122"/>
                    <a:pt x="92" y="120"/>
                    <a:pt x="94" y="118"/>
                  </a:cubicBezTo>
                  <a:cubicBezTo>
                    <a:pt x="95" y="118"/>
                    <a:pt x="95" y="118"/>
                    <a:pt x="96" y="118"/>
                  </a:cubicBezTo>
                  <a:cubicBezTo>
                    <a:pt x="94" y="120"/>
                    <a:pt x="92" y="122"/>
                    <a:pt x="89" y="124"/>
                  </a:cubicBezTo>
                  <a:close/>
                  <a:moveTo>
                    <a:pt x="91" y="127"/>
                  </a:moveTo>
                  <a:cubicBezTo>
                    <a:pt x="89" y="129"/>
                    <a:pt x="88" y="130"/>
                    <a:pt x="87" y="132"/>
                  </a:cubicBezTo>
                  <a:cubicBezTo>
                    <a:pt x="86" y="132"/>
                    <a:pt x="86" y="132"/>
                    <a:pt x="85" y="131"/>
                  </a:cubicBezTo>
                  <a:cubicBezTo>
                    <a:pt x="87" y="130"/>
                    <a:pt x="89" y="128"/>
                    <a:pt x="91" y="127"/>
                  </a:cubicBezTo>
                  <a:close/>
                  <a:moveTo>
                    <a:pt x="95" y="123"/>
                  </a:moveTo>
                  <a:cubicBezTo>
                    <a:pt x="97" y="122"/>
                    <a:pt x="99" y="121"/>
                    <a:pt x="101" y="120"/>
                  </a:cubicBezTo>
                  <a:cubicBezTo>
                    <a:pt x="99" y="122"/>
                    <a:pt x="97" y="123"/>
                    <a:pt x="95" y="125"/>
                  </a:cubicBezTo>
                  <a:cubicBezTo>
                    <a:pt x="94" y="127"/>
                    <a:pt x="92" y="128"/>
                    <a:pt x="91" y="130"/>
                  </a:cubicBezTo>
                  <a:cubicBezTo>
                    <a:pt x="92" y="128"/>
                    <a:pt x="94" y="125"/>
                    <a:pt x="95" y="123"/>
                  </a:cubicBezTo>
                  <a:close/>
                  <a:moveTo>
                    <a:pt x="94" y="130"/>
                  </a:moveTo>
                  <a:cubicBezTo>
                    <a:pt x="98" y="127"/>
                    <a:pt x="101" y="123"/>
                    <a:pt x="105" y="120"/>
                  </a:cubicBezTo>
                  <a:cubicBezTo>
                    <a:pt x="105" y="120"/>
                    <a:pt x="105" y="120"/>
                    <a:pt x="106" y="120"/>
                  </a:cubicBezTo>
                  <a:cubicBezTo>
                    <a:pt x="106" y="120"/>
                    <a:pt x="106" y="120"/>
                    <a:pt x="106" y="120"/>
                  </a:cubicBezTo>
                  <a:cubicBezTo>
                    <a:pt x="103" y="122"/>
                    <a:pt x="101" y="124"/>
                    <a:pt x="99" y="127"/>
                  </a:cubicBezTo>
                  <a:cubicBezTo>
                    <a:pt x="96" y="129"/>
                    <a:pt x="94" y="131"/>
                    <a:pt x="91" y="134"/>
                  </a:cubicBezTo>
                  <a:cubicBezTo>
                    <a:pt x="91" y="134"/>
                    <a:pt x="91" y="134"/>
                    <a:pt x="91" y="133"/>
                  </a:cubicBezTo>
                  <a:cubicBezTo>
                    <a:pt x="92" y="132"/>
                    <a:pt x="93" y="131"/>
                    <a:pt x="94" y="130"/>
                  </a:cubicBezTo>
                  <a:close/>
                  <a:moveTo>
                    <a:pt x="119" y="101"/>
                  </a:moveTo>
                  <a:cubicBezTo>
                    <a:pt x="125" y="95"/>
                    <a:pt x="131" y="89"/>
                    <a:pt x="138" y="83"/>
                  </a:cubicBezTo>
                  <a:cubicBezTo>
                    <a:pt x="139" y="83"/>
                    <a:pt x="141" y="83"/>
                    <a:pt x="142" y="83"/>
                  </a:cubicBezTo>
                  <a:cubicBezTo>
                    <a:pt x="140" y="86"/>
                    <a:pt x="138" y="88"/>
                    <a:pt x="136" y="91"/>
                  </a:cubicBezTo>
                  <a:cubicBezTo>
                    <a:pt x="134" y="92"/>
                    <a:pt x="132" y="94"/>
                    <a:pt x="130" y="96"/>
                  </a:cubicBezTo>
                  <a:cubicBezTo>
                    <a:pt x="122" y="102"/>
                    <a:pt x="115" y="108"/>
                    <a:pt x="107" y="115"/>
                  </a:cubicBezTo>
                  <a:cubicBezTo>
                    <a:pt x="107" y="115"/>
                    <a:pt x="107" y="115"/>
                    <a:pt x="107" y="115"/>
                  </a:cubicBezTo>
                  <a:cubicBezTo>
                    <a:pt x="111" y="110"/>
                    <a:pt x="115" y="106"/>
                    <a:pt x="119" y="102"/>
                  </a:cubicBezTo>
                  <a:cubicBezTo>
                    <a:pt x="120" y="101"/>
                    <a:pt x="119" y="101"/>
                    <a:pt x="119" y="101"/>
                  </a:cubicBezTo>
                  <a:close/>
                  <a:moveTo>
                    <a:pt x="127" y="102"/>
                  </a:moveTo>
                  <a:cubicBezTo>
                    <a:pt x="125" y="104"/>
                    <a:pt x="123" y="106"/>
                    <a:pt x="121" y="108"/>
                  </a:cubicBezTo>
                  <a:cubicBezTo>
                    <a:pt x="120" y="109"/>
                    <a:pt x="120" y="109"/>
                    <a:pt x="119" y="110"/>
                  </a:cubicBezTo>
                  <a:cubicBezTo>
                    <a:pt x="119" y="109"/>
                    <a:pt x="119" y="109"/>
                    <a:pt x="119" y="109"/>
                  </a:cubicBezTo>
                  <a:cubicBezTo>
                    <a:pt x="122" y="107"/>
                    <a:pt x="125" y="104"/>
                    <a:pt x="127" y="102"/>
                  </a:cubicBezTo>
                  <a:close/>
                  <a:moveTo>
                    <a:pt x="189" y="111"/>
                  </a:moveTo>
                  <a:cubicBezTo>
                    <a:pt x="189" y="111"/>
                    <a:pt x="190" y="110"/>
                    <a:pt x="190" y="109"/>
                  </a:cubicBezTo>
                  <a:cubicBezTo>
                    <a:pt x="191" y="109"/>
                    <a:pt x="192" y="109"/>
                    <a:pt x="192" y="109"/>
                  </a:cubicBezTo>
                  <a:cubicBezTo>
                    <a:pt x="191" y="109"/>
                    <a:pt x="190" y="110"/>
                    <a:pt x="189" y="111"/>
                  </a:cubicBezTo>
                  <a:close/>
                  <a:moveTo>
                    <a:pt x="193" y="117"/>
                  </a:moveTo>
                  <a:cubicBezTo>
                    <a:pt x="193" y="117"/>
                    <a:pt x="194" y="117"/>
                    <a:pt x="194" y="117"/>
                  </a:cubicBezTo>
                  <a:cubicBezTo>
                    <a:pt x="194" y="118"/>
                    <a:pt x="193" y="118"/>
                    <a:pt x="192" y="119"/>
                  </a:cubicBezTo>
                  <a:cubicBezTo>
                    <a:pt x="192" y="118"/>
                    <a:pt x="193" y="118"/>
                    <a:pt x="193" y="117"/>
                  </a:cubicBezTo>
                  <a:close/>
                  <a:moveTo>
                    <a:pt x="189" y="107"/>
                  </a:moveTo>
                  <a:cubicBezTo>
                    <a:pt x="189" y="107"/>
                    <a:pt x="189" y="107"/>
                    <a:pt x="189" y="108"/>
                  </a:cubicBezTo>
                  <a:cubicBezTo>
                    <a:pt x="188" y="108"/>
                    <a:pt x="188" y="108"/>
                    <a:pt x="187" y="108"/>
                  </a:cubicBezTo>
                  <a:cubicBezTo>
                    <a:pt x="188" y="107"/>
                    <a:pt x="188" y="107"/>
                    <a:pt x="189" y="106"/>
                  </a:cubicBezTo>
                  <a:cubicBezTo>
                    <a:pt x="189" y="106"/>
                    <a:pt x="190" y="106"/>
                    <a:pt x="190" y="106"/>
                  </a:cubicBezTo>
                  <a:cubicBezTo>
                    <a:pt x="190" y="106"/>
                    <a:pt x="189" y="107"/>
                    <a:pt x="189" y="107"/>
                  </a:cubicBezTo>
                  <a:close/>
                  <a:moveTo>
                    <a:pt x="189" y="115"/>
                  </a:moveTo>
                  <a:cubicBezTo>
                    <a:pt x="189" y="115"/>
                    <a:pt x="189" y="115"/>
                    <a:pt x="189" y="115"/>
                  </a:cubicBezTo>
                  <a:cubicBezTo>
                    <a:pt x="189" y="116"/>
                    <a:pt x="188" y="116"/>
                    <a:pt x="187" y="117"/>
                  </a:cubicBezTo>
                  <a:cubicBezTo>
                    <a:pt x="187" y="117"/>
                    <a:pt x="187" y="117"/>
                    <a:pt x="186" y="118"/>
                  </a:cubicBezTo>
                  <a:cubicBezTo>
                    <a:pt x="186" y="118"/>
                    <a:pt x="185" y="118"/>
                    <a:pt x="184" y="119"/>
                  </a:cubicBezTo>
                  <a:cubicBezTo>
                    <a:pt x="186" y="118"/>
                    <a:pt x="187" y="116"/>
                    <a:pt x="189" y="115"/>
                  </a:cubicBezTo>
                  <a:close/>
                  <a:moveTo>
                    <a:pt x="191" y="117"/>
                  </a:moveTo>
                  <a:cubicBezTo>
                    <a:pt x="190" y="118"/>
                    <a:pt x="189" y="120"/>
                    <a:pt x="188" y="121"/>
                  </a:cubicBezTo>
                  <a:cubicBezTo>
                    <a:pt x="187" y="121"/>
                    <a:pt x="186" y="122"/>
                    <a:pt x="185" y="123"/>
                  </a:cubicBezTo>
                  <a:cubicBezTo>
                    <a:pt x="186" y="121"/>
                    <a:pt x="187" y="120"/>
                    <a:pt x="188" y="119"/>
                  </a:cubicBezTo>
                  <a:cubicBezTo>
                    <a:pt x="189" y="118"/>
                    <a:pt x="190" y="117"/>
                    <a:pt x="191" y="117"/>
                  </a:cubicBezTo>
                  <a:close/>
                  <a:moveTo>
                    <a:pt x="182" y="131"/>
                  </a:moveTo>
                  <a:cubicBezTo>
                    <a:pt x="183" y="131"/>
                    <a:pt x="183" y="130"/>
                    <a:pt x="184" y="130"/>
                  </a:cubicBezTo>
                  <a:cubicBezTo>
                    <a:pt x="184" y="130"/>
                    <a:pt x="184" y="130"/>
                    <a:pt x="184" y="130"/>
                  </a:cubicBezTo>
                  <a:cubicBezTo>
                    <a:pt x="183" y="131"/>
                    <a:pt x="182" y="132"/>
                    <a:pt x="181" y="133"/>
                  </a:cubicBezTo>
                  <a:cubicBezTo>
                    <a:pt x="181" y="133"/>
                    <a:pt x="180" y="133"/>
                    <a:pt x="180" y="134"/>
                  </a:cubicBezTo>
                  <a:cubicBezTo>
                    <a:pt x="181" y="133"/>
                    <a:pt x="182" y="132"/>
                    <a:pt x="182" y="131"/>
                  </a:cubicBezTo>
                  <a:close/>
                  <a:moveTo>
                    <a:pt x="180" y="124"/>
                  </a:moveTo>
                  <a:cubicBezTo>
                    <a:pt x="181" y="123"/>
                    <a:pt x="183" y="122"/>
                    <a:pt x="184" y="121"/>
                  </a:cubicBezTo>
                  <a:cubicBezTo>
                    <a:pt x="183" y="122"/>
                    <a:pt x="182" y="124"/>
                    <a:pt x="181" y="125"/>
                  </a:cubicBezTo>
                  <a:cubicBezTo>
                    <a:pt x="181" y="124"/>
                    <a:pt x="180" y="124"/>
                    <a:pt x="180" y="124"/>
                  </a:cubicBezTo>
                  <a:close/>
                  <a:moveTo>
                    <a:pt x="178" y="122"/>
                  </a:moveTo>
                  <a:cubicBezTo>
                    <a:pt x="178" y="122"/>
                    <a:pt x="178" y="122"/>
                    <a:pt x="178" y="122"/>
                  </a:cubicBezTo>
                  <a:cubicBezTo>
                    <a:pt x="176" y="121"/>
                    <a:pt x="175" y="121"/>
                    <a:pt x="174" y="120"/>
                  </a:cubicBezTo>
                  <a:cubicBezTo>
                    <a:pt x="178" y="117"/>
                    <a:pt x="182" y="115"/>
                    <a:pt x="186" y="112"/>
                  </a:cubicBezTo>
                  <a:cubicBezTo>
                    <a:pt x="183" y="115"/>
                    <a:pt x="181" y="119"/>
                    <a:pt x="178" y="122"/>
                  </a:cubicBezTo>
                  <a:close/>
                  <a:moveTo>
                    <a:pt x="178" y="128"/>
                  </a:moveTo>
                  <a:cubicBezTo>
                    <a:pt x="176" y="129"/>
                    <a:pt x="175" y="129"/>
                    <a:pt x="173" y="130"/>
                  </a:cubicBezTo>
                  <a:cubicBezTo>
                    <a:pt x="175" y="129"/>
                    <a:pt x="176" y="127"/>
                    <a:pt x="177" y="125"/>
                  </a:cubicBezTo>
                  <a:cubicBezTo>
                    <a:pt x="178" y="125"/>
                    <a:pt x="178" y="125"/>
                    <a:pt x="178" y="125"/>
                  </a:cubicBezTo>
                  <a:cubicBezTo>
                    <a:pt x="178" y="125"/>
                    <a:pt x="179" y="126"/>
                    <a:pt x="179" y="126"/>
                  </a:cubicBezTo>
                  <a:cubicBezTo>
                    <a:pt x="179" y="126"/>
                    <a:pt x="179" y="126"/>
                    <a:pt x="179" y="126"/>
                  </a:cubicBezTo>
                  <a:cubicBezTo>
                    <a:pt x="179" y="126"/>
                    <a:pt x="178" y="127"/>
                    <a:pt x="178" y="127"/>
                  </a:cubicBezTo>
                  <a:cubicBezTo>
                    <a:pt x="177" y="127"/>
                    <a:pt x="177" y="128"/>
                    <a:pt x="178" y="128"/>
                  </a:cubicBezTo>
                  <a:close/>
                  <a:moveTo>
                    <a:pt x="127" y="123"/>
                  </a:moveTo>
                  <a:cubicBezTo>
                    <a:pt x="127" y="123"/>
                    <a:pt x="126" y="124"/>
                    <a:pt x="126" y="124"/>
                  </a:cubicBezTo>
                  <a:cubicBezTo>
                    <a:pt x="126" y="123"/>
                    <a:pt x="126" y="123"/>
                    <a:pt x="127" y="123"/>
                  </a:cubicBezTo>
                  <a:cubicBezTo>
                    <a:pt x="127" y="123"/>
                    <a:pt x="127" y="123"/>
                    <a:pt x="127" y="122"/>
                  </a:cubicBezTo>
                  <a:cubicBezTo>
                    <a:pt x="128" y="122"/>
                    <a:pt x="128" y="122"/>
                    <a:pt x="128" y="122"/>
                  </a:cubicBezTo>
                  <a:cubicBezTo>
                    <a:pt x="128" y="122"/>
                    <a:pt x="128" y="123"/>
                    <a:pt x="127" y="123"/>
                  </a:cubicBezTo>
                  <a:close/>
                  <a:moveTo>
                    <a:pt x="136" y="122"/>
                  </a:moveTo>
                  <a:cubicBezTo>
                    <a:pt x="135" y="122"/>
                    <a:pt x="135" y="123"/>
                    <a:pt x="134" y="123"/>
                  </a:cubicBezTo>
                  <a:cubicBezTo>
                    <a:pt x="133" y="125"/>
                    <a:pt x="131" y="126"/>
                    <a:pt x="130" y="127"/>
                  </a:cubicBezTo>
                  <a:cubicBezTo>
                    <a:pt x="129" y="127"/>
                    <a:pt x="128" y="126"/>
                    <a:pt x="127" y="126"/>
                  </a:cubicBezTo>
                  <a:cubicBezTo>
                    <a:pt x="127" y="125"/>
                    <a:pt x="128" y="125"/>
                    <a:pt x="128" y="124"/>
                  </a:cubicBezTo>
                  <a:cubicBezTo>
                    <a:pt x="131" y="123"/>
                    <a:pt x="133" y="122"/>
                    <a:pt x="136" y="122"/>
                  </a:cubicBezTo>
                  <a:close/>
                  <a:moveTo>
                    <a:pt x="126" y="127"/>
                  </a:moveTo>
                  <a:cubicBezTo>
                    <a:pt x="127" y="127"/>
                    <a:pt x="127" y="128"/>
                    <a:pt x="128" y="128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27" y="129"/>
                    <a:pt x="126" y="130"/>
                    <a:pt x="125" y="131"/>
                  </a:cubicBezTo>
                  <a:cubicBezTo>
                    <a:pt x="123" y="132"/>
                    <a:pt x="121" y="133"/>
                    <a:pt x="120" y="134"/>
                  </a:cubicBezTo>
                  <a:cubicBezTo>
                    <a:pt x="122" y="132"/>
                    <a:pt x="124" y="130"/>
                    <a:pt x="126" y="127"/>
                  </a:cubicBezTo>
                  <a:close/>
                  <a:moveTo>
                    <a:pt x="131" y="129"/>
                  </a:moveTo>
                  <a:cubicBezTo>
                    <a:pt x="132" y="129"/>
                    <a:pt x="132" y="129"/>
                    <a:pt x="133" y="130"/>
                  </a:cubicBezTo>
                  <a:cubicBezTo>
                    <a:pt x="133" y="130"/>
                    <a:pt x="133" y="130"/>
                    <a:pt x="132" y="130"/>
                  </a:cubicBezTo>
                  <a:cubicBezTo>
                    <a:pt x="132" y="130"/>
                    <a:pt x="132" y="130"/>
                    <a:pt x="132" y="130"/>
                  </a:cubicBezTo>
                  <a:cubicBezTo>
                    <a:pt x="130" y="131"/>
                    <a:pt x="129" y="132"/>
                    <a:pt x="127" y="133"/>
                  </a:cubicBezTo>
                  <a:cubicBezTo>
                    <a:pt x="128" y="132"/>
                    <a:pt x="130" y="130"/>
                    <a:pt x="131" y="129"/>
                  </a:cubicBezTo>
                  <a:close/>
                  <a:moveTo>
                    <a:pt x="132" y="128"/>
                  </a:moveTo>
                  <a:cubicBezTo>
                    <a:pt x="135" y="126"/>
                    <a:pt x="138" y="124"/>
                    <a:pt x="140" y="123"/>
                  </a:cubicBezTo>
                  <a:cubicBezTo>
                    <a:pt x="138" y="125"/>
                    <a:pt x="136" y="127"/>
                    <a:pt x="134" y="129"/>
                  </a:cubicBezTo>
                  <a:cubicBezTo>
                    <a:pt x="134" y="128"/>
                    <a:pt x="133" y="128"/>
                    <a:pt x="132" y="128"/>
                  </a:cubicBezTo>
                  <a:close/>
                  <a:moveTo>
                    <a:pt x="139" y="130"/>
                  </a:moveTo>
                  <a:cubicBezTo>
                    <a:pt x="139" y="130"/>
                    <a:pt x="139" y="130"/>
                    <a:pt x="139" y="130"/>
                  </a:cubicBezTo>
                  <a:cubicBezTo>
                    <a:pt x="139" y="130"/>
                    <a:pt x="138" y="130"/>
                    <a:pt x="138" y="130"/>
                  </a:cubicBezTo>
                  <a:cubicBezTo>
                    <a:pt x="138" y="130"/>
                    <a:pt x="139" y="129"/>
                    <a:pt x="139" y="129"/>
                  </a:cubicBezTo>
                  <a:cubicBezTo>
                    <a:pt x="140" y="129"/>
                    <a:pt x="141" y="128"/>
                    <a:pt x="142" y="128"/>
                  </a:cubicBezTo>
                  <a:cubicBezTo>
                    <a:pt x="141" y="129"/>
                    <a:pt x="140" y="129"/>
                    <a:pt x="139" y="130"/>
                  </a:cubicBezTo>
                  <a:close/>
                  <a:moveTo>
                    <a:pt x="148" y="136"/>
                  </a:moveTo>
                  <a:cubicBezTo>
                    <a:pt x="144" y="138"/>
                    <a:pt x="141" y="141"/>
                    <a:pt x="138" y="143"/>
                  </a:cubicBezTo>
                  <a:cubicBezTo>
                    <a:pt x="138" y="142"/>
                    <a:pt x="139" y="142"/>
                    <a:pt x="139" y="141"/>
                  </a:cubicBezTo>
                  <a:cubicBezTo>
                    <a:pt x="140" y="140"/>
                    <a:pt x="141" y="140"/>
                    <a:pt x="141" y="139"/>
                  </a:cubicBezTo>
                  <a:cubicBezTo>
                    <a:pt x="142" y="139"/>
                    <a:pt x="142" y="139"/>
                    <a:pt x="142" y="139"/>
                  </a:cubicBezTo>
                  <a:cubicBezTo>
                    <a:pt x="144" y="138"/>
                    <a:pt x="146" y="137"/>
                    <a:pt x="148" y="136"/>
                  </a:cubicBezTo>
                  <a:close/>
                  <a:moveTo>
                    <a:pt x="139" y="134"/>
                  </a:moveTo>
                  <a:cubicBezTo>
                    <a:pt x="140" y="133"/>
                    <a:pt x="141" y="133"/>
                    <a:pt x="141" y="133"/>
                  </a:cubicBezTo>
                  <a:cubicBezTo>
                    <a:pt x="141" y="133"/>
                    <a:pt x="141" y="133"/>
                    <a:pt x="141" y="133"/>
                  </a:cubicBezTo>
                  <a:cubicBezTo>
                    <a:pt x="140" y="134"/>
                    <a:pt x="139" y="136"/>
                    <a:pt x="137" y="137"/>
                  </a:cubicBezTo>
                  <a:cubicBezTo>
                    <a:pt x="137" y="137"/>
                    <a:pt x="136" y="138"/>
                    <a:pt x="135" y="138"/>
                  </a:cubicBezTo>
                  <a:cubicBezTo>
                    <a:pt x="137" y="137"/>
                    <a:pt x="138" y="135"/>
                    <a:pt x="139" y="134"/>
                  </a:cubicBezTo>
                  <a:close/>
                  <a:moveTo>
                    <a:pt x="144" y="144"/>
                  </a:moveTo>
                  <a:cubicBezTo>
                    <a:pt x="143" y="144"/>
                    <a:pt x="143" y="144"/>
                    <a:pt x="143" y="144"/>
                  </a:cubicBezTo>
                  <a:cubicBezTo>
                    <a:pt x="142" y="145"/>
                    <a:pt x="141" y="146"/>
                    <a:pt x="140" y="147"/>
                  </a:cubicBezTo>
                  <a:cubicBezTo>
                    <a:pt x="139" y="147"/>
                    <a:pt x="138" y="146"/>
                    <a:pt x="137" y="146"/>
                  </a:cubicBezTo>
                  <a:cubicBezTo>
                    <a:pt x="139" y="145"/>
                    <a:pt x="141" y="145"/>
                    <a:pt x="144" y="144"/>
                  </a:cubicBezTo>
                  <a:close/>
                  <a:moveTo>
                    <a:pt x="146" y="152"/>
                  </a:moveTo>
                  <a:cubicBezTo>
                    <a:pt x="147" y="151"/>
                    <a:pt x="148" y="151"/>
                    <a:pt x="149" y="150"/>
                  </a:cubicBezTo>
                  <a:cubicBezTo>
                    <a:pt x="148" y="151"/>
                    <a:pt x="147" y="152"/>
                    <a:pt x="146" y="153"/>
                  </a:cubicBezTo>
                  <a:cubicBezTo>
                    <a:pt x="145" y="154"/>
                    <a:pt x="144" y="154"/>
                    <a:pt x="142" y="155"/>
                  </a:cubicBezTo>
                  <a:cubicBezTo>
                    <a:pt x="143" y="154"/>
                    <a:pt x="145" y="153"/>
                    <a:pt x="146" y="152"/>
                  </a:cubicBezTo>
                  <a:close/>
                  <a:moveTo>
                    <a:pt x="146" y="147"/>
                  </a:moveTo>
                  <a:cubicBezTo>
                    <a:pt x="147" y="145"/>
                    <a:pt x="149" y="144"/>
                    <a:pt x="150" y="142"/>
                  </a:cubicBezTo>
                  <a:cubicBezTo>
                    <a:pt x="151" y="141"/>
                    <a:pt x="153" y="140"/>
                    <a:pt x="154" y="139"/>
                  </a:cubicBezTo>
                  <a:cubicBezTo>
                    <a:pt x="155" y="139"/>
                    <a:pt x="155" y="139"/>
                    <a:pt x="156" y="139"/>
                  </a:cubicBezTo>
                  <a:cubicBezTo>
                    <a:pt x="156" y="140"/>
                    <a:pt x="156" y="140"/>
                    <a:pt x="156" y="140"/>
                  </a:cubicBezTo>
                  <a:cubicBezTo>
                    <a:pt x="154" y="142"/>
                    <a:pt x="151" y="144"/>
                    <a:pt x="149" y="146"/>
                  </a:cubicBezTo>
                  <a:cubicBezTo>
                    <a:pt x="149" y="146"/>
                    <a:pt x="149" y="146"/>
                    <a:pt x="149" y="146"/>
                  </a:cubicBezTo>
                  <a:cubicBezTo>
                    <a:pt x="148" y="146"/>
                    <a:pt x="147" y="147"/>
                    <a:pt x="146" y="147"/>
                  </a:cubicBezTo>
                  <a:close/>
                  <a:moveTo>
                    <a:pt x="173" y="99"/>
                  </a:moveTo>
                  <a:cubicBezTo>
                    <a:pt x="172" y="99"/>
                    <a:pt x="172" y="99"/>
                    <a:pt x="172" y="99"/>
                  </a:cubicBezTo>
                  <a:cubicBezTo>
                    <a:pt x="172" y="99"/>
                    <a:pt x="172" y="99"/>
                    <a:pt x="171" y="99"/>
                  </a:cubicBezTo>
                  <a:cubicBezTo>
                    <a:pt x="170" y="100"/>
                    <a:pt x="168" y="101"/>
                    <a:pt x="167" y="101"/>
                  </a:cubicBezTo>
                  <a:cubicBezTo>
                    <a:pt x="168" y="100"/>
                    <a:pt x="170" y="98"/>
                    <a:pt x="172" y="97"/>
                  </a:cubicBezTo>
                  <a:cubicBezTo>
                    <a:pt x="172" y="97"/>
                    <a:pt x="172" y="97"/>
                    <a:pt x="172" y="97"/>
                  </a:cubicBezTo>
                  <a:cubicBezTo>
                    <a:pt x="172" y="98"/>
                    <a:pt x="172" y="98"/>
                    <a:pt x="173" y="99"/>
                  </a:cubicBezTo>
                  <a:close/>
                  <a:moveTo>
                    <a:pt x="168" y="111"/>
                  </a:moveTo>
                  <a:cubicBezTo>
                    <a:pt x="170" y="109"/>
                    <a:pt x="172" y="108"/>
                    <a:pt x="174" y="107"/>
                  </a:cubicBezTo>
                  <a:cubicBezTo>
                    <a:pt x="174" y="107"/>
                    <a:pt x="175" y="108"/>
                    <a:pt x="175" y="107"/>
                  </a:cubicBezTo>
                  <a:cubicBezTo>
                    <a:pt x="176" y="107"/>
                    <a:pt x="176" y="107"/>
                    <a:pt x="176" y="107"/>
                  </a:cubicBezTo>
                  <a:cubicBezTo>
                    <a:pt x="176" y="107"/>
                    <a:pt x="176" y="107"/>
                    <a:pt x="175" y="108"/>
                  </a:cubicBezTo>
                  <a:cubicBezTo>
                    <a:pt x="171" y="110"/>
                    <a:pt x="167" y="113"/>
                    <a:pt x="163" y="115"/>
                  </a:cubicBezTo>
                  <a:cubicBezTo>
                    <a:pt x="164" y="114"/>
                    <a:pt x="164" y="113"/>
                    <a:pt x="165" y="113"/>
                  </a:cubicBezTo>
                  <a:cubicBezTo>
                    <a:pt x="166" y="112"/>
                    <a:pt x="167" y="111"/>
                    <a:pt x="168" y="111"/>
                  </a:cubicBezTo>
                  <a:close/>
                  <a:moveTo>
                    <a:pt x="165" y="124"/>
                  </a:moveTo>
                  <a:cubicBezTo>
                    <a:pt x="166" y="123"/>
                    <a:pt x="167" y="122"/>
                    <a:pt x="168" y="121"/>
                  </a:cubicBezTo>
                  <a:cubicBezTo>
                    <a:pt x="168" y="122"/>
                    <a:pt x="168" y="122"/>
                    <a:pt x="167" y="122"/>
                  </a:cubicBezTo>
                  <a:cubicBezTo>
                    <a:pt x="166" y="123"/>
                    <a:pt x="165" y="124"/>
                    <a:pt x="164" y="125"/>
                  </a:cubicBezTo>
                  <a:cubicBezTo>
                    <a:pt x="164" y="124"/>
                    <a:pt x="164" y="124"/>
                    <a:pt x="165" y="124"/>
                  </a:cubicBezTo>
                  <a:close/>
                  <a:moveTo>
                    <a:pt x="156" y="126"/>
                  </a:moveTo>
                  <a:cubicBezTo>
                    <a:pt x="157" y="125"/>
                    <a:pt x="158" y="125"/>
                    <a:pt x="159" y="124"/>
                  </a:cubicBezTo>
                  <a:cubicBezTo>
                    <a:pt x="160" y="123"/>
                    <a:pt x="161" y="123"/>
                    <a:pt x="161" y="122"/>
                  </a:cubicBezTo>
                  <a:cubicBezTo>
                    <a:pt x="162" y="122"/>
                    <a:pt x="163" y="122"/>
                    <a:pt x="164" y="121"/>
                  </a:cubicBezTo>
                  <a:cubicBezTo>
                    <a:pt x="161" y="123"/>
                    <a:pt x="159" y="125"/>
                    <a:pt x="156" y="126"/>
                  </a:cubicBezTo>
                  <a:close/>
                  <a:moveTo>
                    <a:pt x="165" y="127"/>
                  </a:moveTo>
                  <a:cubicBezTo>
                    <a:pt x="166" y="127"/>
                    <a:pt x="166" y="127"/>
                    <a:pt x="166" y="127"/>
                  </a:cubicBezTo>
                  <a:cubicBezTo>
                    <a:pt x="167" y="126"/>
                    <a:pt x="167" y="126"/>
                    <a:pt x="166" y="125"/>
                  </a:cubicBezTo>
                  <a:cubicBezTo>
                    <a:pt x="167" y="125"/>
                    <a:pt x="167" y="125"/>
                    <a:pt x="168" y="124"/>
                  </a:cubicBezTo>
                  <a:cubicBezTo>
                    <a:pt x="169" y="123"/>
                    <a:pt x="170" y="122"/>
                    <a:pt x="172" y="121"/>
                  </a:cubicBezTo>
                  <a:cubicBezTo>
                    <a:pt x="173" y="122"/>
                    <a:pt x="175" y="123"/>
                    <a:pt x="176" y="124"/>
                  </a:cubicBezTo>
                  <a:cubicBezTo>
                    <a:pt x="170" y="127"/>
                    <a:pt x="163" y="131"/>
                    <a:pt x="157" y="135"/>
                  </a:cubicBezTo>
                  <a:cubicBezTo>
                    <a:pt x="157" y="135"/>
                    <a:pt x="157" y="135"/>
                    <a:pt x="157" y="135"/>
                  </a:cubicBezTo>
                  <a:cubicBezTo>
                    <a:pt x="160" y="133"/>
                    <a:pt x="162" y="130"/>
                    <a:pt x="165" y="127"/>
                  </a:cubicBezTo>
                  <a:close/>
                  <a:moveTo>
                    <a:pt x="158" y="115"/>
                  </a:moveTo>
                  <a:cubicBezTo>
                    <a:pt x="157" y="115"/>
                    <a:pt x="156" y="116"/>
                    <a:pt x="155" y="116"/>
                  </a:cubicBezTo>
                  <a:cubicBezTo>
                    <a:pt x="157" y="115"/>
                    <a:pt x="158" y="114"/>
                    <a:pt x="159" y="112"/>
                  </a:cubicBezTo>
                  <a:cubicBezTo>
                    <a:pt x="161" y="111"/>
                    <a:pt x="162" y="110"/>
                    <a:pt x="164" y="109"/>
                  </a:cubicBezTo>
                  <a:cubicBezTo>
                    <a:pt x="162" y="111"/>
                    <a:pt x="160" y="113"/>
                    <a:pt x="158" y="115"/>
                  </a:cubicBezTo>
                  <a:close/>
                  <a:moveTo>
                    <a:pt x="159" y="127"/>
                  </a:moveTo>
                  <a:cubicBezTo>
                    <a:pt x="159" y="127"/>
                    <a:pt x="158" y="128"/>
                    <a:pt x="158" y="128"/>
                  </a:cubicBezTo>
                  <a:cubicBezTo>
                    <a:pt x="156" y="129"/>
                    <a:pt x="154" y="130"/>
                    <a:pt x="152" y="132"/>
                  </a:cubicBezTo>
                  <a:cubicBezTo>
                    <a:pt x="154" y="130"/>
                    <a:pt x="156" y="129"/>
                    <a:pt x="159" y="127"/>
                  </a:cubicBezTo>
                  <a:close/>
                  <a:moveTo>
                    <a:pt x="151" y="117"/>
                  </a:moveTo>
                  <a:cubicBezTo>
                    <a:pt x="151" y="117"/>
                    <a:pt x="150" y="117"/>
                    <a:pt x="149" y="117"/>
                  </a:cubicBezTo>
                  <a:cubicBezTo>
                    <a:pt x="150" y="117"/>
                    <a:pt x="150" y="117"/>
                    <a:pt x="150" y="117"/>
                  </a:cubicBezTo>
                  <a:cubicBezTo>
                    <a:pt x="150" y="116"/>
                    <a:pt x="151" y="115"/>
                    <a:pt x="152" y="115"/>
                  </a:cubicBezTo>
                  <a:cubicBezTo>
                    <a:pt x="152" y="114"/>
                    <a:pt x="153" y="114"/>
                    <a:pt x="154" y="113"/>
                  </a:cubicBezTo>
                  <a:cubicBezTo>
                    <a:pt x="153" y="114"/>
                    <a:pt x="152" y="116"/>
                    <a:pt x="151" y="117"/>
                  </a:cubicBezTo>
                  <a:close/>
                  <a:moveTo>
                    <a:pt x="157" y="147"/>
                  </a:moveTo>
                  <a:cubicBezTo>
                    <a:pt x="158" y="147"/>
                    <a:pt x="159" y="146"/>
                    <a:pt x="161" y="146"/>
                  </a:cubicBezTo>
                  <a:cubicBezTo>
                    <a:pt x="159" y="147"/>
                    <a:pt x="157" y="147"/>
                    <a:pt x="156" y="148"/>
                  </a:cubicBezTo>
                  <a:cubicBezTo>
                    <a:pt x="156" y="148"/>
                    <a:pt x="157" y="147"/>
                    <a:pt x="157" y="147"/>
                  </a:cubicBezTo>
                  <a:close/>
                  <a:moveTo>
                    <a:pt x="159" y="137"/>
                  </a:moveTo>
                  <a:cubicBezTo>
                    <a:pt x="159" y="138"/>
                    <a:pt x="159" y="138"/>
                    <a:pt x="158" y="138"/>
                  </a:cubicBezTo>
                  <a:cubicBezTo>
                    <a:pt x="158" y="138"/>
                    <a:pt x="158" y="138"/>
                    <a:pt x="158" y="138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37"/>
                    <a:pt x="158" y="137"/>
                    <a:pt x="158" y="137"/>
                  </a:cubicBezTo>
                  <a:cubicBezTo>
                    <a:pt x="159" y="137"/>
                    <a:pt x="160" y="137"/>
                    <a:pt x="161" y="137"/>
                  </a:cubicBezTo>
                  <a:cubicBezTo>
                    <a:pt x="161" y="137"/>
                    <a:pt x="161" y="138"/>
                    <a:pt x="161" y="138"/>
                  </a:cubicBezTo>
                  <a:cubicBezTo>
                    <a:pt x="160" y="137"/>
                    <a:pt x="160" y="137"/>
                    <a:pt x="159" y="137"/>
                  </a:cubicBezTo>
                  <a:close/>
                  <a:moveTo>
                    <a:pt x="160" y="136"/>
                  </a:moveTo>
                  <a:cubicBezTo>
                    <a:pt x="162" y="135"/>
                    <a:pt x="163" y="135"/>
                    <a:pt x="165" y="134"/>
                  </a:cubicBezTo>
                  <a:cubicBezTo>
                    <a:pt x="164" y="135"/>
                    <a:pt x="163" y="135"/>
                    <a:pt x="163" y="136"/>
                  </a:cubicBezTo>
                  <a:cubicBezTo>
                    <a:pt x="162" y="136"/>
                    <a:pt x="161" y="136"/>
                    <a:pt x="160" y="136"/>
                  </a:cubicBezTo>
                  <a:close/>
                  <a:moveTo>
                    <a:pt x="167" y="141"/>
                  </a:moveTo>
                  <a:cubicBezTo>
                    <a:pt x="166" y="141"/>
                    <a:pt x="166" y="141"/>
                    <a:pt x="166" y="142"/>
                  </a:cubicBezTo>
                  <a:cubicBezTo>
                    <a:pt x="165" y="142"/>
                    <a:pt x="164" y="142"/>
                    <a:pt x="163" y="143"/>
                  </a:cubicBezTo>
                  <a:cubicBezTo>
                    <a:pt x="164" y="142"/>
                    <a:pt x="166" y="141"/>
                    <a:pt x="167" y="141"/>
                  </a:cubicBezTo>
                  <a:close/>
                  <a:moveTo>
                    <a:pt x="165" y="146"/>
                  </a:moveTo>
                  <a:cubicBezTo>
                    <a:pt x="167" y="144"/>
                    <a:pt x="169" y="143"/>
                    <a:pt x="171" y="142"/>
                  </a:cubicBezTo>
                  <a:cubicBezTo>
                    <a:pt x="172" y="141"/>
                    <a:pt x="171" y="140"/>
                    <a:pt x="170" y="140"/>
                  </a:cubicBezTo>
                  <a:cubicBezTo>
                    <a:pt x="171" y="139"/>
                    <a:pt x="172" y="138"/>
                    <a:pt x="173" y="137"/>
                  </a:cubicBezTo>
                  <a:cubicBezTo>
                    <a:pt x="174" y="137"/>
                    <a:pt x="175" y="137"/>
                    <a:pt x="176" y="136"/>
                  </a:cubicBezTo>
                  <a:cubicBezTo>
                    <a:pt x="174" y="138"/>
                    <a:pt x="173" y="140"/>
                    <a:pt x="171" y="142"/>
                  </a:cubicBezTo>
                  <a:cubicBezTo>
                    <a:pt x="169" y="143"/>
                    <a:pt x="166" y="145"/>
                    <a:pt x="164" y="147"/>
                  </a:cubicBezTo>
                  <a:cubicBezTo>
                    <a:pt x="164" y="146"/>
                    <a:pt x="165" y="146"/>
                    <a:pt x="165" y="146"/>
                  </a:cubicBezTo>
                  <a:close/>
                  <a:moveTo>
                    <a:pt x="178" y="115"/>
                  </a:moveTo>
                  <a:cubicBezTo>
                    <a:pt x="180" y="113"/>
                    <a:pt x="182" y="112"/>
                    <a:pt x="184" y="110"/>
                  </a:cubicBezTo>
                  <a:cubicBezTo>
                    <a:pt x="185" y="110"/>
                    <a:pt x="185" y="110"/>
                    <a:pt x="186" y="110"/>
                  </a:cubicBezTo>
                  <a:cubicBezTo>
                    <a:pt x="183" y="112"/>
                    <a:pt x="180" y="113"/>
                    <a:pt x="178" y="115"/>
                  </a:cubicBezTo>
                  <a:close/>
                  <a:moveTo>
                    <a:pt x="180" y="108"/>
                  </a:moveTo>
                  <a:cubicBezTo>
                    <a:pt x="181" y="107"/>
                    <a:pt x="181" y="107"/>
                    <a:pt x="182" y="106"/>
                  </a:cubicBezTo>
                  <a:cubicBezTo>
                    <a:pt x="183" y="106"/>
                    <a:pt x="184" y="105"/>
                    <a:pt x="186" y="104"/>
                  </a:cubicBezTo>
                  <a:cubicBezTo>
                    <a:pt x="184" y="106"/>
                    <a:pt x="182" y="107"/>
                    <a:pt x="180" y="108"/>
                  </a:cubicBezTo>
                  <a:close/>
                  <a:moveTo>
                    <a:pt x="184" y="97"/>
                  </a:moveTo>
                  <a:cubicBezTo>
                    <a:pt x="183" y="98"/>
                    <a:pt x="181" y="100"/>
                    <a:pt x="180" y="101"/>
                  </a:cubicBezTo>
                  <a:cubicBezTo>
                    <a:pt x="176" y="103"/>
                    <a:pt x="173" y="105"/>
                    <a:pt x="169" y="107"/>
                  </a:cubicBezTo>
                  <a:cubicBezTo>
                    <a:pt x="172" y="105"/>
                    <a:pt x="174" y="103"/>
                    <a:pt x="176" y="100"/>
                  </a:cubicBezTo>
                  <a:cubicBezTo>
                    <a:pt x="177" y="99"/>
                    <a:pt x="178" y="98"/>
                    <a:pt x="180" y="98"/>
                  </a:cubicBezTo>
                  <a:cubicBezTo>
                    <a:pt x="181" y="97"/>
                    <a:pt x="183" y="97"/>
                    <a:pt x="185" y="96"/>
                  </a:cubicBezTo>
                  <a:cubicBezTo>
                    <a:pt x="185" y="96"/>
                    <a:pt x="184" y="97"/>
                    <a:pt x="184" y="97"/>
                  </a:cubicBezTo>
                  <a:close/>
                  <a:moveTo>
                    <a:pt x="181" y="91"/>
                  </a:moveTo>
                  <a:cubicBezTo>
                    <a:pt x="179" y="92"/>
                    <a:pt x="177" y="93"/>
                    <a:pt x="175" y="95"/>
                  </a:cubicBezTo>
                  <a:cubicBezTo>
                    <a:pt x="175" y="95"/>
                    <a:pt x="175" y="95"/>
                    <a:pt x="175" y="95"/>
                  </a:cubicBezTo>
                  <a:cubicBezTo>
                    <a:pt x="178" y="92"/>
                    <a:pt x="180" y="90"/>
                    <a:pt x="183" y="89"/>
                  </a:cubicBezTo>
                  <a:cubicBezTo>
                    <a:pt x="182" y="89"/>
                    <a:pt x="182" y="90"/>
                    <a:pt x="181" y="91"/>
                  </a:cubicBezTo>
                  <a:close/>
                  <a:moveTo>
                    <a:pt x="172" y="93"/>
                  </a:moveTo>
                  <a:cubicBezTo>
                    <a:pt x="172" y="92"/>
                    <a:pt x="173" y="91"/>
                    <a:pt x="173" y="91"/>
                  </a:cubicBezTo>
                  <a:cubicBezTo>
                    <a:pt x="174" y="90"/>
                    <a:pt x="175" y="90"/>
                    <a:pt x="176" y="90"/>
                  </a:cubicBezTo>
                  <a:cubicBezTo>
                    <a:pt x="174" y="91"/>
                    <a:pt x="173" y="92"/>
                    <a:pt x="172" y="93"/>
                  </a:cubicBezTo>
                  <a:close/>
                  <a:moveTo>
                    <a:pt x="172" y="89"/>
                  </a:moveTo>
                  <a:cubicBezTo>
                    <a:pt x="172" y="89"/>
                    <a:pt x="172" y="89"/>
                    <a:pt x="172" y="89"/>
                  </a:cubicBezTo>
                  <a:cubicBezTo>
                    <a:pt x="170" y="93"/>
                    <a:pt x="167" y="96"/>
                    <a:pt x="165" y="99"/>
                  </a:cubicBezTo>
                  <a:cubicBezTo>
                    <a:pt x="163" y="101"/>
                    <a:pt x="161" y="103"/>
                    <a:pt x="159" y="105"/>
                  </a:cubicBezTo>
                  <a:cubicBezTo>
                    <a:pt x="156" y="106"/>
                    <a:pt x="154" y="107"/>
                    <a:pt x="152" y="108"/>
                  </a:cubicBezTo>
                  <a:cubicBezTo>
                    <a:pt x="159" y="101"/>
                    <a:pt x="166" y="94"/>
                    <a:pt x="173" y="88"/>
                  </a:cubicBezTo>
                  <a:cubicBezTo>
                    <a:pt x="173" y="88"/>
                    <a:pt x="173" y="89"/>
                    <a:pt x="172" y="89"/>
                  </a:cubicBezTo>
                  <a:close/>
                  <a:moveTo>
                    <a:pt x="152" y="111"/>
                  </a:moveTo>
                  <a:cubicBezTo>
                    <a:pt x="153" y="111"/>
                    <a:pt x="153" y="110"/>
                    <a:pt x="153" y="110"/>
                  </a:cubicBezTo>
                  <a:cubicBezTo>
                    <a:pt x="153" y="109"/>
                    <a:pt x="154" y="109"/>
                    <a:pt x="155" y="109"/>
                  </a:cubicBezTo>
                  <a:cubicBezTo>
                    <a:pt x="154" y="109"/>
                    <a:pt x="154" y="110"/>
                    <a:pt x="154" y="110"/>
                  </a:cubicBezTo>
                  <a:cubicBezTo>
                    <a:pt x="152" y="112"/>
                    <a:pt x="150" y="114"/>
                    <a:pt x="148" y="115"/>
                  </a:cubicBezTo>
                  <a:cubicBezTo>
                    <a:pt x="147" y="116"/>
                    <a:pt x="145" y="117"/>
                    <a:pt x="144" y="118"/>
                  </a:cubicBezTo>
                  <a:cubicBezTo>
                    <a:pt x="144" y="118"/>
                    <a:pt x="144" y="118"/>
                    <a:pt x="144" y="118"/>
                  </a:cubicBezTo>
                  <a:cubicBezTo>
                    <a:pt x="147" y="116"/>
                    <a:pt x="150" y="113"/>
                    <a:pt x="152" y="111"/>
                  </a:cubicBezTo>
                  <a:close/>
                  <a:moveTo>
                    <a:pt x="148" y="119"/>
                  </a:moveTo>
                  <a:cubicBezTo>
                    <a:pt x="148" y="119"/>
                    <a:pt x="149" y="119"/>
                    <a:pt x="149" y="118"/>
                  </a:cubicBezTo>
                  <a:cubicBezTo>
                    <a:pt x="148" y="120"/>
                    <a:pt x="146" y="122"/>
                    <a:pt x="145" y="123"/>
                  </a:cubicBezTo>
                  <a:cubicBezTo>
                    <a:pt x="144" y="124"/>
                    <a:pt x="143" y="124"/>
                    <a:pt x="142" y="125"/>
                  </a:cubicBezTo>
                  <a:cubicBezTo>
                    <a:pt x="144" y="123"/>
                    <a:pt x="146" y="121"/>
                    <a:pt x="148" y="119"/>
                  </a:cubicBezTo>
                  <a:close/>
                  <a:moveTo>
                    <a:pt x="138" y="119"/>
                  </a:moveTo>
                  <a:cubicBezTo>
                    <a:pt x="136" y="120"/>
                    <a:pt x="133" y="121"/>
                    <a:pt x="130" y="122"/>
                  </a:cubicBezTo>
                  <a:cubicBezTo>
                    <a:pt x="131" y="121"/>
                    <a:pt x="132" y="121"/>
                    <a:pt x="132" y="120"/>
                  </a:cubicBezTo>
                  <a:cubicBezTo>
                    <a:pt x="134" y="119"/>
                    <a:pt x="135" y="118"/>
                    <a:pt x="136" y="118"/>
                  </a:cubicBezTo>
                  <a:cubicBezTo>
                    <a:pt x="139" y="116"/>
                    <a:pt x="141" y="115"/>
                    <a:pt x="144" y="114"/>
                  </a:cubicBezTo>
                  <a:cubicBezTo>
                    <a:pt x="142" y="116"/>
                    <a:pt x="140" y="118"/>
                    <a:pt x="138" y="119"/>
                  </a:cubicBezTo>
                  <a:close/>
                  <a:moveTo>
                    <a:pt x="126" y="116"/>
                  </a:moveTo>
                  <a:cubicBezTo>
                    <a:pt x="130" y="112"/>
                    <a:pt x="133" y="109"/>
                    <a:pt x="136" y="106"/>
                  </a:cubicBezTo>
                  <a:cubicBezTo>
                    <a:pt x="139" y="104"/>
                    <a:pt x="142" y="102"/>
                    <a:pt x="145" y="101"/>
                  </a:cubicBezTo>
                  <a:cubicBezTo>
                    <a:pt x="141" y="104"/>
                    <a:pt x="138" y="107"/>
                    <a:pt x="134" y="110"/>
                  </a:cubicBezTo>
                  <a:cubicBezTo>
                    <a:pt x="132" y="112"/>
                    <a:pt x="129" y="114"/>
                    <a:pt x="126" y="116"/>
                  </a:cubicBezTo>
                  <a:close/>
                  <a:moveTo>
                    <a:pt x="131" y="116"/>
                  </a:moveTo>
                  <a:cubicBezTo>
                    <a:pt x="129" y="117"/>
                    <a:pt x="128" y="118"/>
                    <a:pt x="127" y="120"/>
                  </a:cubicBezTo>
                  <a:cubicBezTo>
                    <a:pt x="127" y="120"/>
                    <a:pt x="127" y="120"/>
                    <a:pt x="126" y="120"/>
                  </a:cubicBezTo>
                  <a:cubicBezTo>
                    <a:pt x="125" y="121"/>
                    <a:pt x="124" y="122"/>
                    <a:pt x="122" y="123"/>
                  </a:cubicBezTo>
                  <a:cubicBezTo>
                    <a:pt x="125" y="121"/>
                    <a:pt x="128" y="118"/>
                    <a:pt x="131" y="116"/>
                  </a:cubicBezTo>
                  <a:close/>
                  <a:moveTo>
                    <a:pt x="124" y="126"/>
                  </a:moveTo>
                  <a:cubicBezTo>
                    <a:pt x="124" y="126"/>
                    <a:pt x="124" y="126"/>
                    <a:pt x="124" y="126"/>
                  </a:cubicBezTo>
                  <a:cubicBezTo>
                    <a:pt x="122" y="129"/>
                    <a:pt x="120" y="132"/>
                    <a:pt x="117" y="135"/>
                  </a:cubicBezTo>
                  <a:cubicBezTo>
                    <a:pt x="119" y="132"/>
                    <a:pt x="122" y="129"/>
                    <a:pt x="124" y="126"/>
                  </a:cubicBezTo>
                  <a:close/>
                  <a:moveTo>
                    <a:pt x="113" y="117"/>
                  </a:moveTo>
                  <a:cubicBezTo>
                    <a:pt x="113" y="117"/>
                    <a:pt x="112" y="117"/>
                    <a:pt x="112" y="117"/>
                  </a:cubicBezTo>
                  <a:cubicBezTo>
                    <a:pt x="112" y="118"/>
                    <a:pt x="111" y="119"/>
                    <a:pt x="110" y="120"/>
                  </a:cubicBezTo>
                  <a:cubicBezTo>
                    <a:pt x="110" y="120"/>
                    <a:pt x="109" y="120"/>
                    <a:pt x="109" y="120"/>
                  </a:cubicBezTo>
                  <a:cubicBezTo>
                    <a:pt x="110" y="119"/>
                    <a:pt x="111" y="118"/>
                    <a:pt x="113" y="117"/>
                  </a:cubicBezTo>
                  <a:close/>
                  <a:moveTo>
                    <a:pt x="107" y="119"/>
                  </a:moveTo>
                  <a:cubicBezTo>
                    <a:pt x="107" y="119"/>
                    <a:pt x="106" y="119"/>
                    <a:pt x="106" y="119"/>
                  </a:cubicBezTo>
                  <a:cubicBezTo>
                    <a:pt x="107" y="118"/>
                    <a:pt x="107" y="117"/>
                    <a:pt x="108" y="117"/>
                  </a:cubicBezTo>
                  <a:cubicBezTo>
                    <a:pt x="109" y="116"/>
                    <a:pt x="110" y="115"/>
                    <a:pt x="111" y="115"/>
                  </a:cubicBezTo>
                  <a:cubicBezTo>
                    <a:pt x="110" y="116"/>
                    <a:pt x="108" y="118"/>
                    <a:pt x="107" y="119"/>
                  </a:cubicBezTo>
                  <a:close/>
                  <a:moveTo>
                    <a:pt x="112" y="125"/>
                  </a:moveTo>
                  <a:cubicBezTo>
                    <a:pt x="113" y="125"/>
                    <a:pt x="114" y="124"/>
                    <a:pt x="115" y="123"/>
                  </a:cubicBezTo>
                  <a:cubicBezTo>
                    <a:pt x="115" y="123"/>
                    <a:pt x="115" y="123"/>
                    <a:pt x="115" y="123"/>
                  </a:cubicBezTo>
                  <a:cubicBezTo>
                    <a:pt x="114" y="124"/>
                    <a:pt x="114" y="125"/>
                    <a:pt x="113" y="126"/>
                  </a:cubicBezTo>
                  <a:cubicBezTo>
                    <a:pt x="111" y="127"/>
                    <a:pt x="110" y="128"/>
                    <a:pt x="109" y="129"/>
                  </a:cubicBezTo>
                  <a:cubicBezTo>
                    <a:pt x="110" y="128"/>
                    <a:pt x="111" y="127"/>
                    <a:pt x="112" y="125"/>
                  </a:cubicBezTo>
                  <a:close/>
                  <a:moveTo>
                    <a:pt x="104" y="117"/>
                  </a:moveTo>
                  <a:cubicBezTo>
                    <a:pt x="103" y="117"/>
                    <a:pt x="102" y="117"/>
                    <a:pt x="102" y="118"/>
                  </a:cubicBezTo>
                  <a:cubicBezTo>
                    <a:pt x="101" y="118"/>
                    <a:pt x="101" y="118"/>
                    <a:pt x="101" y="118"/>
                  </a:cubicBezTo>
                  <a:cubicBezTo>
                    <a:pt x="105" y="114"/>
                    <a:pt x="109" y="110"/>
                    <a:pt x="113" y="106"/>
                  </a:cubicBezTo>
                  <a:cubicBezTo>
                    <a:pt x="113" y="106"/>
                    <a:pt x="114" y="106"/>
                    <a:pt x="114" y="105"/>
                  </a:cubicBezTo>
                  <a:cubicBezTo>
                    <a:pt x="111" y="109"/>
                    <a:pt x="107" y="113"/>
                    <a:pt x="104" y="117"/>
                  </a:cubicBezTo>
                  <a:close/>
                  <a:moveTo>
                    <a:pt x="99" y="129"/>
                  </a:moveTo>
                  <a:cubicBezTo>
                    <a:pt x="99" y="128"/>
                    <a:pt x="100" y="128"/>
                    <a:pt x="100" y="127"/>
                  </a:cubicBezTo>
                  <a:cubicBezTo>
                    <a:pt x="100" y="129"/>
                    <a:pt x="99" y="130"/>
                    <a:pt x="98" y="131"/>
                  </a:cubicBezTo>
                  <a:cubicBezTo>
                    <a:pt x="97" y="132"/>
                    <a:pt x="96" y="133"/>
                    <a:pt x="95" y="135"/>
                  </a:cubicBezTo>
                  <a:cubicBezTo>
                    <a:pt x="94" y="135"/>
                    <a:pt x="94" y="134"/>
                    <a:pt x="93" y="134"/>
                  </a:cubicBezTo>
                  <a:cubicBezTo>
                    <a:pt x="95" y="132"/>
                    <a:pt x="97" y="130"/>
                    <a:pt x="99" y="129"/>
                  </a:cubicBezTo>
                  <a:close/>
                  <a:moveTo>
                    <a:pt x="103" y="132"/>
                  </a:moveTo>
                  <a:cubicBezTo>
                    <a:pt x="103" y="132"/>
                    <a:pt x="104" y="131"/>
                    <a:pt x="104" y="131"/>
                  </a:cubicBezTo>
                  <a:cubicBezTo>
                    <a:pt x="103" y="132"/>
                    <a:pt x="102" y="133"/>
                    <a:pt x="101" y="135"/>
                  </a:cubicBezTo>
                  <a:cubicBezTo>
                    <a:pt x="100" y="135"/>
                    <a:pt x="100" y="135"/>
                    <a:pt x="100" y="135"/>
                  </a:cubicBezTo>
                  <a:cubicBezTo>
                    <a:pt x="101" y="134"/>
                    <a:pt x="102" y="133"/>
                    <a:pt x="103" y="132"/>
                  </a:cubicBezTo>
                  <a:close/>
                  <a:moveTo>
                    <a:pt x="103" y="126"/>
                  </a:moveTo>
                  <a:cubicBezTo>
                    <a:pt x="104" y="125"/>
                    <a:pt x="105" y="124"/>
                    <a:pt x="106" y="123"/>
                  </a:cubicBezTo>
                  <a:cubicBezTo>
                    <a:pt x="106" y="122"/>
                    <a:pt x="107" y="121"/>
                    <a:pt x="108" y="121"/>
                  </a:cubicBezTo>
                  <a:cubicBezTo>
                    <a:pt x="108" y="121"/>
                    <a:pt x="109" y="121"/>
                    <a:pt x="109" y="121"/>
                  </a:cubicBezTo>
                  <a:cubicBezTo>
                    <a:pt x="107" y="123"/>
                    <a:pt x="105" y="124"/>
                    <a:pt x="103" y="126"/>
                  </a:cubicBezTo>
                  <a:close/>
                  <a:moveTo>
                    <a:pt x="110" y="141"/>
                  </a:moveTo>
                  <a:cubicBezTo>
                    <a:pt x="107" y="143"/>
                    <a:pt x="104" y="145"/>
                    <a:pt x="102" y="146"/>
                  </a:cubicBezTo>
                  <a:cubicBezTo>
                    <a:pt x="104" y="144"/>
                    <a:pt x="106" y="143"/>
                    <a:pt x="108" y="141"/>
                  </a:cubicBezTo>
                  <a:cubicBezTo>
                    <a:pt x="108" y="141"/>
                    <a:pt x="109" y="141"/>
                    <a:pt x="110" y="141"/>
                  </a:cubicBezTo>
                  <a:close/>
                  <a:moveTo>
                    <a:pt x="109" y="139"/>
                  </a:moveTo>
                  <a:cubicBezTo>
                    <a:pt x="112" y="137"/>
                    <a:pt x="114" y="134"/>
                    <a:pt x="117" y="132"/>
                  </a:cubicBezTo>
                  <a:cubicBezTo>
                    <a:pt x="117" y="132"/>
                    <a:pt x="117" y="131"/>
                    <a:pt x="118" y="131"/>
                  </a:cubicBezTo>
                  <a:cubicBezTo>
                    <a:pt x="115" y="134"/>
                    <a:pt x="113" y="137"/>
                    <a:pt x="111" y="140"/>
                  </a:cubicBezTo>
                  <a:cubicBezTo>
                    <a:pt x="111" y="140"/>
                    <a:pt x="111" y="140"/>
                    <a:pt x="111" y="140"/>
                  </a:cubicBezTo>
                  <a:cubicBezTo>
                    <a:pt x="111" y="140"/>
                    <a:pt x="110" y="139"/>
                    <a:pt x="109" y="139"/>
                  </a:cubicBezTo>
                  <a:close/>
                  <a:moveTo>
                    <a:pt x="116" y="122"/>
                  </a:moveTo>
                  <a:cubicBezTo>
                    <a:pt x="117" y="121"/>
                    <a:pt x="119" y="120"/>
                    <a:pt x="120" y="119"/>
                  </a:cubicBezTo>
                  <a:cubicBezTo>
                    <a:pt x="119" y="120"/>
                    <a:pt x="118" y="121"/>
                    <a:pt x="116" y="122"/>
                  </a:cubicBezTo>
                  <a:close/>
                  <a:moveTo>
                    <a:pt x="116" y="145"/>
                  </a:moveTo>
                  <a:cubicBezTo>
                    <a:pt x="116" y="144"/>
                    <a:pt x="117" y="144"/>
                    <a:pt x="118" y="143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8" y="144"/>
                    <a:pt x="118" y="144"/>
                    <a:pt x="117" y="145"/>
                  </a:cubicBezTo>
                  <a:cubicBezTo>
                    <a:pt x="116" y="145"/>
                    <a:pt x="115" y="146"/>
                    <a:pt x="114" y="146"/>
                  </a:cubicBezTo>
                  <a:cubicBezTo>
                    <a:pt x="115" y="146"/>
                    <a:pt x="115" y="145"/>
                    <a:pt x="116" y="145"/>
                  </a:cubicBezTo>
                  <a:close/>
                  <a:moveTo>
                    <a:pt x="122" y="144"/>
                  </a:moveTo>
                  <a:cubicBezTo>
                    <a:pt x="122" y="145"/>
                    <a:pt x="122" y="145"/>
                    <a:pt x="122" y="145"/>
                  </a:cubicBezTo>
                  <a:cubicBezTo>
                    <a:pt x="121" y="146"/>
                    <a:pt x="120" y="147"/>
                    <a:pt x="119" y="148"/>
                  </a:cubicBezTo>
                  <a:cubicBezTo>
                    <a:pt x="119" y="148"/>
                    <a:pt x="119" y="148"/>
                    <a:pt x="118" y="148"/>
                  </a:cubicBezTo>
                  <a:cubicBezTo>
                    <a:pt x="119" y="147"/>
                    <a:pt x="120" y="146"/>
                    <a:pt x="122" y="144"/>
                  </a:cubicBezTo>
                  <a:close/>
                  <a:moveTo>
                    <a:pt x="120" y="140"/>
                  </a:moveTo>
                  <a:cubicBezTo>
                    <a:pt x="120" y="139"/>
                    <a:pt x="121" y="139"/>
                    <a:pt x="122" y="138"/>
                  </a:cubicBezTo>
                  <a:cubicBezTo>
                    <a:pt x="125" y="137"/>
                    <a:pt x="128" y="135"/>
                    <a:pt x="131" y="133"/>
                  </a:cubicBezTo>
                  <a:cubicBezTo>
                    <a:pt x="130" y="134"/>
                    <a:pt x="128" y="135"/>
                    <a:pt x="127" y="136"/>
                  </a:cubicBezTo>
                  <a:cubicBezTo>
                    <a:pt x="125" y="137"/>
                    <a:pt x="122" y="139"/>
                    <a:pt x="120" y="140"/>
                  </a:cubicBezTo>
                  <a:close/>
                  <a:moveTo>
                    <a:pt x="129" y="143"/>
                  </a:moveTo>
                  <a:cubicBezTo>
                    <a:pt x="129" y="143"/>
                    <a:pt x="128" y="143"/>
                    <a:pt x="128" y="143"/>
                  </a:cubicBezTo>
                  <a:cubicBezTo>
                    <a:pt x="128" y="144"/>
                    <a:pt x="127" y="144"/>
                    <a:pt x="127" y="144"/>
                  </a:cubicBezTo>
                  <a:cubicBezTo>
                    <a:pt x="127" y="144"/>
                    <a:pt x="127" y="144"/>
                    <a:pt x="127" y="144"/>
                  </a:cubicBezTo>
                  <a:cubicBezTo>
                    <a:pt x="127" y="143"/>
                    <a:pt x="128" y="143"/>
                    <a:pt x="128" y="142"/>
                  </a:cubicBezTo>
                  <a:cubicBezTo>
                    <a:pt x="129" y="141"/>
                    <a:pt x="130" y="140"/>
                    <a:pt x="131" y="140"/>
                  </a:cubicBezTo>
                  <a:cubicBezTo>
                    <a:pt x="130" y="140"/>
                    <a:pt x="129" y="141"/>
                    <a:pt x="129" y="142"/>
                  </a:cubicBezTo>
                  <a:cubicBezTo>
                    <a:pt x="129" y="142"/>
                    <a:pt x="129" y="142"/>
                    <a:pt x="129" y="143"/>
                  </a:cubicBezTo>
                  <a:close/>
                  <a:moveTo>
                    <a:pt x="129" y="146"/>
                  </a:moveTo>
                  <a:cubicBezTo>
                    <a:pt x="129" y="146"/>
                    <a:pt x="129" y="146"/>
                    <a:pt x="130" y="146"/>
                  </a:cubicBezTo>
                  <a:cubicBezTo>
                    <a:pt x="129" y="147"/>
                    <a:pt x="129" y="148"/>
                    <a:pt x="128" y="148"/>
                  </a:cubicBezTo>
                  <a:cubicBezTo>
                    <a:pt x="127" y="149"/>
                    <a:pt x="126" y="149"/>
                    <a:pt x="125" y="150"/>
                  </a:cubicBezTo>
                  <a:cubicBezTo>
                    <a:pt x="126" y="149"/>
                    <a:pt x="128" y="148"/>
                    <a:pt x="129" y="146"/>
                  </a:cubicBezTo>
                  <a:close/>
                  <a:moveTo>
                    <a:pt x="134" y="157"/>
                  </a:moveTo>
                  <a:cubicBezTo>
                    <a:pt x="135" y="156"/>
                    <a:pt x="136" y="156"/>
                    <a:pt x="136" y="156"/>
                  </a:cubicBezTo>
                  <a:cubicBezTo>
                    <a:pt x="134" y="157"/>
                    <a:pt x="133" y="159"/>
                    <a:pt x="131" y="160"/>
                  </a:cubicBezTo>
                  <a:cubicBezTo>
                    <a:pt x="132" y="159"/>
                    <a:pt x="133" y="158"/>
                    <a:pt x="134" y="157"/>
                  </a:cubicBezTo>
                  <a:close/>
                  <a:moveTo>
                    <a:pt x="133" y="167"/>
                  </a:moveTo>
                  <a:cubicBezTo>
                    <a:pt x="135" y="165"/>
                    <a:pt x="138" y="163"/>
                    <a:pt x="140" y="162"/>
                  </a:cubicBezTo>
                  <a:cubicBezTo>
                    <a:pt x="139" y="163"/>
                    <a:pt x="138" y="164"/>
                    <a:pt x="137" y="165"/>
                  </a:cubicBezTo>
                  <a:cubicBezTo>
                    <a:pt x="136" y="165"/>
                    <a:pt x="135" y="166"/>
                    <a:pt x="134" y="166"/>
                  </a:cubicBezTo>
                  <a:cubicBezTo>
                    <a:pt x="134" y="167"/>
                    <a:pt x="133" y="167"/>
                    <a:pt x="133" y="167"/>
                  </a:cubicBezTo>
                  <a:cubicBezTo>
                    <a:pt x="133" y="167"/>
                    <a:pt x="133" y="167"/>
                    <a:pt x="133" y="167"/>
                  </a:cubicBezTo>
                  <a:close/>
                  <a:moveTo>
                    <a:pt x="138" y="160"/>
                  </a:moveTo>
                  <a:cubicBezTo>
                    <a:pt x="137" y="160"/>
                    <a:pt x="137" y="161"/>
                    <a:pt x="137" y="161"/>
                  </a:cubicBezTo>
                  <a:cubicBezTo>
                    <a:pt x="137" y="160"/>
                    <a:pt x="137" y="160"/>
                    <a:pt x="137" y="160"/>
                  </a:cubicBezTo>
                  <a:cubicBezTo>
                    <a:pt x="137" y="160"/>
                    <a:pt x="137" y="160"/>
                    <a:pt x="137" y="160"/>
                  </a:cubicBezTo>
                  <a:cubicBezTo>
                    <a:pt x="139" y="159"/>
                    <a:pt x="140" y="158"/>
                    <a:pt x="142" y="157"/>
                  </a:cubicBezTo>
                  <a:cubicBezTo>
                    <a:pt x="142" y="157"/>
                    <a:pt x="142" y="158"/>
                    <a:pt x="142" y="158"/>
                  </a:cubicBezTo>
                  <a:cubicBezTo>
                    <a:pt x="140" y="159"/>
                    <a:pt x="139" y="160"/>
                    <a:pt x="138" y="160"/>
                  </a:cubicBezTo>
                  <a:close/>
                  <a:moveTo>
                    <a:pt x="143" y="160"/>
                  </a:moveTo>
                  <a:cubicBezTo>
                    <a:pt x="145" y="159"/>
                    <a:pt x="148" y="158"/>
                    <a:pt x="150" y="157"/>
                  </a:cubicBezTo>
                  <a:cubicBezTo>
                    <a:pt x="149" y="158"/>
                    <a:pt x="148" y="159"/>
                    <a:pt x="147" y="160"/>
                  </a:cubicBezTo>
                  <a:cubicBezTo>
                    <a:pt x="145" y="161"/>
                    <a:pt x="143" y="162"/>
                    <a:pt x="141" y="163"/>
                  </a:cubicBezTo>
                  <a:cubicBezTo>
                    <a:pt x="142" y="162"/>
                    <a:pt x="142" y="161"/>
                    <a:pt x="143" y="160"/>
                  </a:cubicBezTo>
                  <a:close/>
                  <a:moveTo>
                    <a:pt x="147" y="162"/>
                  </a:moveTo>
                  <a:cubicBezTo>
                    <a:pt x="148" y="161"/>
                    <a:pt x="149" y="161"/>
                    <a:pt x="150" y="160"/>
                  </a:cubicBezTo>
                  <a:cubicBezTo>
                    <a:pt x="150" y="161"/>
                    <a:pt x="149" y="161"/>
                    <a:pt x="149" y="162"/>
                  </a:cubicBezTo>
                  <a:cubicBezTo>
                    <a:pt x="148" y="162"/>
                    <a:pt x="147" y="162"/>
                    <a:pt x="146" y="163"/>
                  </a:cubicBezTo>
                  <a:cubicBezTo>
                    <a:pt x="146" y="162"/>
                    <a:pt x="147" y="162"/>
                    <a:pt x="147" y="162"/>
                  </a:cubicBezTo>
                  <a:close/>
                  <a:moveTo>
                    <a:pt x="150" y="163"/>
                  </a:moveTo>
                  <a:cubicBezTo>
                    <a:pt x="150" y="163"/>
                    <a:pt x="151" y="163"/>
                    <a:pt x="152" y="162"/>
                  </a:cubicBezTo>
                  <a:cubicBezTo>
                    <a:pt x="150" y="164"/>
                    <a:pt x="148" y="166"/>
                    <a:pt x="146" y="168"/>
                  </a:cubicBezTo>
                  <a:cubicBezTo>
                    <a:pt x="147" y="166"/>
                    <a:pt x="148" y="165"/>
                    <a:pt x="150" y="163"/>
                  </a:cubicBezTo>
                  <a:close/>
                  <a:moveTo>
                    <a:pt x="146" y="157"/>
                  </a:moveTo>
                  <a:cubicBezTo>
                    <a:pt x="146" y="157"/>
                    <a:pt x="146" y="157"/>
                    <a:pt x="146" y="157"/>
                  </a:cubicBezTo>
                  <a:cubicBezTo>
                    <a:pt x="147" y="156"/>
                    <a:pt x="149" y="155"/>
                    <a:pt x="150" y="153"/>
                  </a:cubicBezTo>
                  <a:cubicBezTo>
                    <a:pt x="152" y="153"/>
                    <a:pt x="153" y="152"/>
                    <a:pt x="155" y="151"/>
                  </a:cubicBezTo>
                  <a:cubicBezTo>
                    <a:pt x="155" y="151"/>
                    <a:pt x="155" y="151"/>
                    <a:pt x="156" y="151"/>
                  </a:cubicBezTo>
                  <a:cubicBezTo>
                    <a:pt x="156" y="152"/>
                    <a:pt x="155" y="152"/>
                    <a:pt x="155" y="152"/>
                  </a:cubicBezTo>
                  <a:cubicBezTo>
                    <a:pt x="152" y="154"/>
                    <a:pt x="149" y="156"/>
                    <a:pt x="146" y="157"/>
                  </a:cubicBezTo>
                  <a:close/>
                  <a:moveTo>
                    <a:pt x="154" y="158"/>
                  </a:moveTo>
                  <a:cubicBezTo>
                    <a:pt x="155" y="158"/>
                    <a:pt x="156" y="157"/>
                    <a:pt x="157" y="157"/>
                  </a:cubicBezTo>
                  <a:cubicBezTo>
                    <a:pt x="157" y="157"/>
                    <a:pt x="156" y="158"/>
                    <a:pt x="155" y="159"/>
                  </a:cubicBezTo>
                  <a:cubicBezTo>
                    <a:pt x="154" y="159"/>
                    <a:pt x="153" y="160"/>
                    <a:pt x="152" y="160"/>
                  </a:cubicBezTo>
                  <a:cubicBezTo>
                    <a:pt x="153" y="160"/>
                    <a:pt x="153" y="159"/>
                    <a:pt x="154" y="158"/>
                  </a:cubicBezTo>
                  <a:close/>
                  <a:moveTo>
                    <a:pt x="157" y="155"/>
                  </a:moveTo>
                  <a:cubicBezTo>
                    <a:pt x="158" y="154"/>
                    <a:pt x="159" y="153"/>
                    <a:pt x="160" y="151"/>
                  </a:cubicBezTo>
                  <a:cubicBezTo>
                    <a:pt x="162" y="150"/>
                    <a:pt x="164" y="149"/>
                    <a:pt x="166" y="147"/>
                  </a:cubicBezTo>
                  <a:cubicBezTo>
                    <a:pt x="165" y="149"/>
                    <a:pt x="163" y="151"/>
                    <a:pt x="161" y="153"/>
                  </a:cubicBezTo>
                  <a:cubicBezTo>
                    <a:pt x="160" y="153"/>
                    <a:pt x="158" y="154"/>
                    <a:pt x="157" y="155"/>
                  </a:cubicBezTo>
                  <a:close/>
                  <a:moveTo>
                    <a:pt x="162" y="154"/>
                  </a:moveTo>
                  <a:cubicBezTo>
                    <a:pt x="164" y="154"/>
                    <a:pt x="165" y="153"/>
                    <a:pt x="167" y="152"/>
                  </a:cubicBezTo>
                  <a:cubicBezTo>
                    <a:pt x="167" y="153"/>
                    <a:pt x="167" y="153"/>
                    <a:pt x="167" y="153"/>
                  </a:cubicBezTo>
                  <a:cubicBezTo>
                    <a:pt x="165" y="154"/>
                    <a:pt x="164" y="155"/>
                    <a:pt x="163" y="156"/>
                  </a:cubicBezTo>
                  <a:cubicBezTo>
                    <a:pt x="162" y="156"/>
                    <a:pt x="161" y="157"/>
                    <a:pt x="160" y="157"/>
                  </a:cubicBezTo>
                  <a:cubicBezTo>
                    <a:pt x="161" y="156"/>
                    <a:pt x="162" y="155"/>
                    <a:pt x="162" y="154"/>
                  </a:cubicBezTo>
                  <a:close/>
                  <a:moveTo>
                    <a:pt x="164" y="159"/>
                  </a:moveTo>
                  <a:cubicBezTo>
                    <a:pt x="165" y="158"/>
                    <a:pt x="166" y="157"/>
                    <a:pt x="167" y="156"/>
                  </a:cubicBezTo>
                  <a:cubicBezTo>
                    <a:pt x="167" y="156"/>
                    <a:pt x="167" y="156"/>
                    <a:pt x="168" y="156"/>
                  </a:cubicBezTo>
                  <a:cubicBezTo>
                    <a:pt x="166" y="157"/>
                    <a:pt x="164" y="159"/>
                    <a:pt x="162" y="161"/>
                  </a:cubicBezTo>
                  <a:cubicBezTo>
                    <a:pt x="163" y="160"/>
                    <a:pt x="163" y="160"/>
                    <a:pt x="164" y="159"/>
                  </a:cubicBezTo>
                  <a:close/>
                  <a:moveTo>
                    <a:pt x="169" y="156"/>
                  </a:moveTo>
                  <a:cubicBezTo>
                    <a:pt x="168" y="158"/>
                    <a:pt x="166" y="160"/>
                    <a:pt x="165" y="162"/>
                  </a:cubicBezTo>
                  <a:cubicBezTo>
                    <a:pt x="164" y="162"/>
                    <a:pt x="163" y="162"/>
                    <a:pt x="163" y="163"/>
                  </a:cubicBezTo>
                  <a:cubicBezTo>
                    <a:pt x="165" y="161"/>
                    <a:pt x="167" y="159"/>
                    <a:pt x="169" y="156"/>
                  </a:cubicBezTo>
                  <a:close/>
                  <a:moveTo>
                    <a:pt x="166" y="151"/>
                  </a:moveTo>
                  <a:cubicBezTo>
                    <a:pt x="169" y="147"/>
                    <a:pt x="173" y="144"/>
                    <a:pt x="176" y="140"/>
                  </a:cubicBezTo>
                  <a:cubicBezTo>
                    <a:pt x="177" y="140"/>
                    <a:pt x="177" y="140"/>
                    <a:pt x="178" y="139"/>
                  </a:cubicBezTo>
                  <a:cubicBezTo>
                    <a:pt x="177" y="140"/>
                    <a:pt x="177" y="140"/>
                    <a:pt x="177" y="141"/>
                  </a:cubicBezTo>
                  <a:cubicBezTo>
                    <a:pt x="174" y="144"/>
                    <a:pt x="172" y="146"/>
                    <a:pt x="170" y="149"/>
                  </a:cubicBezTo>
                  <a:cubicBezTo>
                    <a:pt x="168" y="150"/>
                    <a:pt x="167" y="150"/>
                    <a:pt x="166" y="151"/>
                  </a:cubicBezTo>
                  <a:close/>
                  <a:moveTo>
                    <a:pt x="177" y="151"/>
                  </a:moveTo>
                  <a:cubicBezTo>
                    <a:pt x="175" y="153"/>
                    <a:pt x="174" y="155"/>
                    <a:pt x="172" y="157"/>
                  </a:cubicBezTo>
                  <a:cubicBezTo>
                    <a:pt x="172" y="157"/>
                    <a:pt x="171" y="157"/>
                    <a:pt x="171" y="158"/>
                  </a:cubicBezTo>
                  <a:cubicBezTo>
                    <a:pt x="173" y="156"/>
                    <a:pt x="174" y="154"/>
                    <a:pt x="175" y="152"/>
                  </a:cubicBezTo>
                  <a:cubicBezTo>
                    <a:pt x="176" y="152"/>
                    <a:pt x="177" y="151"/>
                    <a:pt x="177" y="151"/>
                  </a:cubicBezTo>
                  <a:close/>
                  <a:moveTo>
                    <a:pt x="186" y="127"/>
                  </a:moveTo>
                  <a:cubicBezTo>
                    <a:pt x="186" y="126"/>
                    <a:pt x="187" y="126"/>
                    <a:pt x="187" y="125"/>
                  </a:cubicBezTo>
                  <a:cubicBezTo>
                    <a:pt x="189" y="124"/>
                    <a:pt x="191" y="123"/>
                    <a:pt x="193" y="122"/>
                  </a:cubicBezTo>
                  <a:cubicBezTo>
                    <a:pt x="193" y="122"/>
                    <a:pt x="193" y="122"/>
                    <a:pt x="193" y="122"/>
                  </a:cubicBezTo>
                  <a:cubicBezTo>
                    <a:pt x="191" y="124"/>
                    <a:pt x="188" y="125"/>
                    <a:pt x="186" y="127"/>
                  </a:cubicBezTo>
                  <a:close/>
                  <a:moveTo>
                    <a:pt x="198" y="122"/>
                  </a:moveTo>
                  <a:cubicBezTo>
                    <a:pt x="198" y="123"/>
                    <a:pt x="197" y="124"/>
                    <a:pt x="196" y="124"/>
                  </a:cubicBezTo>
                  <a:cubicBezTo>
                    <a:pt x="195" y="125"/>
                    <a:pt x="194" y="126"/>
                    <a:pt x="192" y="127"/>
                  </a:cubicBezTo>
                  <a:cubicBezTo>
                    <a:pt x="194" y="125"/>
                    <a:pt x="196" y="123"/>
                    <a:pt x="198" y="122"/>
                  </a:cubicBezTo>
                  <a:close/>
                  <a:moveTo>
                    <a:pt x="203" y="120"/>
                  </a:moveTo>
                  <a:cubicBezTo>
                    <a:pt x="204" y="119"/>
                    <a:pt x="204" y="119"/>
                    <a:pt x="204" y="118"/>
                  </a:cubicBezTo>
                  <a:cubicBezTo>
                    <a:pt x="205" y="118"/>
                    <a:pt x="205" y="118"/>
                    <a:pt x="206" y="117"/>
                  </a:cubicBezTo>
                  <a:cubicBezTo>
                    <a:pt x="205" y="118"/>
                    <a:pt x="204" y="119"/>
                    <a:pt x="203" y="120"/>
                  </a:cubicBezTo>
                  <a:close/>
                  <a:moveTo>
                    <a:pt x="207" y="110"/>
                  </a:moveTo>
                  <a:cubicBezTo>
                    <a:pt x="207" y="110"/>
                    <a:pt x="206" y="110"/>
                    <a:pt x="206" y="110"/>
                  </a:cubicBezTo>
                  <a:cubicBezTo>
                    <a:pt x="204" y="112"/>
                    <a:pt x="201" y="113"/>
                    <a:pt x="199" y="114"/>
                  </a:cubicBezTo>
                  <a:cubicBezTo>
                    <a:pt x="198" y="115"/>
                    <a:pt x="197" y="115"/>
                    <a:pt x="197" y="115"/>
                  </a:cubicBezTo>
                  <a:cubicBezTo>
                    <a:pt x="199" y="114"/>
                    <a:pt x="200" y="113"/>
                    <a:pt x="202" y="112"/>
                  </a:cubicBezTo>
                  <a:cubicBezTo>
                    <a:pt x="204" y="111"/>
                    <a:pt x="206" y="110"/>
                    <a:pt x="208" y="109"/>
                  </a:cubicBezTo>
                  <a:cubicBezTo>
                    <a:pt x="208" y="109"/>
                    <a:pt x="207" y="110"/>
                    <a:pt x="207" y="110"/>
                  </a:cubicBezTo>
                  <a:close/>
                  <a:moveTo>
                    <a:pt x="195" y="112"/>
                  </a:moveTo>
                  <a:cubicBezTo>
                    <a:pt x="194" y="112"/>
                    <a:pt x="194" y="112"/>
                    <a:pt x="193" y="112"/>
                  </a:cubicBezTo>
                  <a:cubicBezTo>
                    <a:pt x="194" y="112"/>
                    <a:pt x="194" y="111"/>
                    <a:pt x="195" y="110"/>
                  </a:cubicBezTo>
                  <a:cubicBezTo>
                    <a:pt x="196" y="109"/>
                    <a:pt x="198" y="108"/>
                    <a:pt x="199" y="106"/>
                  </a:cubicBezTo>
                  <a:cubicBezTo>
                    <a:pt x="199" y="106"/>
                    <a:pt x="199" y="106"/>
                    <a:pt x="199" y="106"/>
                  </a:cubicBezTo>
                  <a:cubicBezTo>
                    <a:pt x="198" y="108"/>
                    <a:pt x="197" y="110"/>
                    <a:pt x="195" y="112"/>
                  </a:cubicBezTo>
                  <a:close/>
                  <a:moveTo>
                    <a:pt x="193" y="106"/>
                  </a:moveTo>
                  <a:cubicBezTo>
                    <a:pt x="194" y="106"/>
                    <a:pt x="195" y="105"/>
                    <a:pt x="196" y="104"/>
                  </a:cubicBezTo>
                  <a:cubicBezTo>
                    <a:pt x="196" y="105"/>
                    <a:pt x="196" y="105"/>
                    <a:pt x="195" y="106"/>
                  </a:cubicBezTo>
                  <a:cubicBezTo>
                    <a:pt x="195" y="106"/>
                    <a:pt x="194" y="106"/>
                    <a:pt x="193" y="106"/>
                  </a:cubicBezTo>
                  <a:close/>
                  <a:moveTo>
                    <a:pt x="196" y="97"/>
                  </a:moveTo>
                  <a:cubicBezTo>
                    <a:pt x="196" y="97"/>
                    <a:pt x="195" y="97"/>
                    <a:pt x="195" y="98"/>
                  </a:cubicBezTo>
                  <a:cubicBezTo>
                    <a:pt x="193" y="98"/>
                    <a:pt x="191" y="99"/>
                    <a:pt x="189" y="100"/>
                  </a:cubicBezTo>
                  <a:cubicBezTo>
                    <a:pt x="190" y="100"/>
                    <a:pt x="190" y="99"/>
                    <a:pt x="191" y="98"/>
                  </a:cubicBezTo>
                  <a:cubicBezTo>
                    <a:pt x="193" y="97"/>
                    <a:pt x="195" y="96"/>
                    <a:pt x="197" y="95"/>
                  </a:cubicBezTo>
                  <a:cubicBezTo>
                    <a:pt x="196" y="96"/>
                    <a:pt x="196" y="97"/>
                    <a:pt x="196" y="97"/>
                  </a:cubicBezTo>
                  <a:close/>
                  <a:moveTo>
                    <a:pt x="195" y="92"/>
                  </a:moveTo>
                  <a:cubicBezTo>
                    <a:pt x="192" y="94"/>
                    <a:pt x="189" y="95"/>
                    <a:pt x="187" y="97"/>
                  </a:cubicBezTo>
                  <a:cubicBezTo>
                    <a:pt x="187" y="96"/>
                    <a:pt x="188" y="96"/>
                    <a:pt x="189" y="95"/>
                  </a:cubicBezTo>
                  <a:cubicBezTo>
                    <a:pt x="191" y="94"/>
                    <a:pt x="193" y="93"/>
                    <a:pt x="196" y="92"/>
                  </a:cubicBezTo>
                  <a:cubicBezTo>
                    <a:pt x="196" y="92"/>
                    <a:pt x="195" y="92"/>
                    <a:pt x="195" y="92"/>
                  </a:cubicBezTo>
                  <a:close/>
                  <a:moveTo>
                    <a:pt x="190" y="89"/>
                  </a:moveTo>
                  <a:cubicBezTo>
                    <a:pt x="189" y="90"/>
                    <a:pt x="188" y="90"/>
                    <a:pt x="187" y="91"/>
                  </a:cubicBezTo>
                  <a:cubicBezTo>
                    <a:pt x="189" y="90"/>
                    <a:pt x="190" y="89"/>
                    <a:pt x="191" y="88"/>
                  </a:cubicBezTo>
                  <a:lnTo>
                    <a:pt x="190" y="89"/>
                  </a:lnTo>
                  <a:close/>
                  <a:moveTo>
                    <a:pt x="190" y="86"/>
                  </a:moveTo>
                  <a:cubicBezTo>
                    <a:pt x="189" y="87"/>
                    <a:pt x="187" y="87"/>
                    <a:pt x="186" y="88"/>
                  </a:cubicBezTo>
                  <a:cubicBezTo>
                    <a:pt x="187" y="87"/>
                    <a:pt x="187" y="86"/>
                    <a:pt x="188" y="86"/>
                  </a:cubicBezTo>
                  <a:cubicBezTo>
                    <a:pt x="190" y="84"/>
                    <a:pt x="193" y="83"/>
                    <a:pt x="195" y="82"/>
                  </a:cubicBezTo>
                  <a:cubicBezTo>
                    <a:pt x="195" y="82"/>
                    <a:pt x="195" y="82"/>
                    <a:pt x="195" y="82"/>
                  </a:cubicBezTo>
                  <a:cubicBezTo>
                    <a:pt x="193" y="84"/>
                    <a:pt x="192" y="85"/>
                    <a:pt x="190" y="86"/>
                  </a:cubicBezTo>
                  <a:close/>
                  <a:moveTo>
                    <a:pt x="195" y="86"/>
                  </a:moveTo>
                  <a:cubicBezTo>
                    <a:pt x="196" y="85"/>
                    <a:pt x="197" y="85"/>
                    <a:pt x="199" y="84"/>
                  </a:cubicBezTo>
                  <a:cubicBezTo>
                    <a:pt x="198" y="85"/>
                    <a:pt x="197" y="86"/>
                    <a:pt x="196" y="87"/>
                  </a:cubicBezTo>
                  <a:cubicBezTo>
                    <a:pt x="195" y="87"/>
                    <a:pt x="195" y="87"/>
                    <a:pt x="194" y="87"/>
                  </a:cubicBezTo>
                  <a:cubicBezTo>
                    <a:pt x="195" y="87"/>
                    <a:pt x="195" y="87"/>
                    <a:pt x="195" y="86"/>
                  </a:cubicBezTo>
                  <a:close/>
                  <a:moveTo>
                    <a:pt x="187" y="80"/>
                  </a:moveTo>
                  <a:cubicBezTo>
                    <a:pt x="185" y="81"/>
                    <a:pt x="182" y="82"/>
                    <a:pt x="179" y="83"/>
                  </a:cubicBezTo>
                  <a:cubicBezTo>
                    <a:pt x="179" y="82"/>
                    <a:pt x="179" y="82"/>
                    <a:pt x="179" y="82"/>
                  </a:cubicBezTo>
                  <a:cubicBezTo>
                    <a:pt x="182" y="81"/>
                    <a:pt x="184" y="80"/>
                    <a:pt x="187" y="79"/>
                  </a:cubicBezTo>
                  <a:cubicBezTo>
                    <a:pt x="189" y="78"/>
                    <a:pt x="191" y="77"/>
                    <a:pt x="192" y="76"/>
                  </a:cubicBezTo>
                  <a:cubicBezTo>
                    <a:pt x="191" y="78"/>
                    <a:pt x="189" y="79"/>
                    <a:pt x="187" y="80"/>
                  </a:cubicBezTo>
                  <a:close/>
                  <a:moveTo>
                    <a:pt x="179" y="85"/>
                  </a:moveTo>
                  <a:cubicBezTo>
                    <a:pt x="178" y="85"/>
                    <a:pt x="177" y="86"/>
                    <a:pt x="177" y="86"/>
                  </a:cubicBezTo>
                  <a:cubicBezTo>
                    <a:pt x="177" y="86"/>
                    <a:pt x="177" y="85"/>
                    <a:pt x="177" y="85"/>
                  </a:cubicBezTo>
                  <a:cubicBezTo>
                    <a:pt x="178" y="85"/>
                    <a:pt x="179" y="85"/>
                    <a:pt x="179" y="85"/>
                  </a:cubicBezTo>
                  <a:close/>
                  <a:moveTo>
                    <a:pt x="175" y="84"/>
                  </a:moveTo>
                  <a:cubicBezTo>
                    <a:pt x="174" y="84"/>
                    <a:pt x="172" y="84"/>
                    <a:pt x="171" y="85"/>
                  </a:cubicBezTo>
                  <a:cubicBezTo>
                    <a:pt x="171" y="84"/>
                    <a:pt x="172" y="84"/>
                    <a:pt x="173" y="83"/>
                  </a:cubicBezTo>
                  <a:cubicBezTo>
                    <a:pt x="174" y="83"/>
                    <a:pt x="175" y="83"/>
                    <a:pt x="177" y="82"/>
                  </a:cubicBezTo>
                  <a:cubicBezTo>
                    <a:pt x="176" y="83"/>
                    <a:pt x="176" y="83"/>
                    <a:pt x="175" y="84"/>
                  </a:cubicBezTo>
                  <a:close/>
                  <a:moveTo>
                    <a:pt x="172" y="81"/>
                  </a:moveTo>
                  <a:cubicBezTo>
                    <a:pt x="172" y="81"/>
                    <a:pt x="172" y="81"/>
                    <a:pt x="171" y="82"/>
                  </a:cubicBezTo>
                  <a:cubicBezTo>
                    <a:pt x="172" y="81"/>
                    <a:pt x="173" y="80"/>
                    <a:pt x="174" y="79"/>
                  </a:cubicBezTo>
                  <a:cubicBezTo>
                    <a:pt x="174" y="79"/>
                    <a:pt x="174" y="79"/>
                    <a:pt x="174" y="79"/>
                  </a:cubicBezTo>
                  <a:cubicBezTo>
                    <a:pt x="176" y="78"/>
                    <a:pt x="178" y="78"/>
                    <a:pt x="179" y="77"/>
                  </a:cubicBezTo>
                  <a:cubicBezTo>
                    <a:pt x="177" y="78"/>
                    <a:pt x="174" y="80"/>
                    <a:pt x="172" y="81"/>
                  </a:cubicBezTo>
                  <a:close/>
                  <a:moveTo>
                    <a:pt x="177" y="74"/>
                  </a:moveTo>
                  <a:cubicBezTo>
                    <a:pt x="175" y="75"/>
                    <a:pt x="173" y="76"/>
                    <a:pt x="171" y="77"/>
                  </a:cubicBezTo>
                  <a:cubicBezTo>
                    <a:pt x="171" y="76"/>
                    <a:pt x="170" y="76"/>
                    <a:pt x="170" y="76"/>
                  </a:cubicBezTo>
                  <a:cubicBezTo>
                    <a:pt x="171" y="75"/>
                    <a:pt x="172" y="75"/>
                    <a:pt x="173" y="74"/>
                  </a:cubicBezTo>
                  <a:cubicBezTo>
                    <a:pt x="176" y="73"/>
                    <a:pt x="178" y="72"/>
                    <a:pt x="180" y="72"/>
                  </a:cubicBezTo>
                  <a:cubicBezTo>
                    <a:pt x="179" y="73"/>
                    <a:pt x="178" y="73"/>
                    <a:pt x="177" y="74"/>
                  </a:cubicBezTo>
                  <a:close/>
                  <a:moveTo>
                    <a:pt x="172" y="86"/>
                  </a:moveTo>
                  <a:cubicBezTo>
                    <a:pt x="164" y="94"/>
                    <a:pt x="155" y="102"/>
                    <a:pt x="147" y="110"/>
                  </a:cubicBezTo>
                  <a:cubicBezTo>
                    <a:pt x="143" y="112"/>
                    <a:pt x="139" y="114"/>
                    <a:pt x="135" y="116"/>
                  </a:cubicBezTo>
                  <a:cubicBezTo>
                    <a:pt x="137" y="114"/>
                    <a:pt x="139" y="112"/>
                    <a:pt x="141" y="110"/>
                  </a:cubicBezTo>
                  <a:cubicBezTo>
                    <a:pt x="147" y="104"/>
                    <a:pt x="154" y="99"/>
                    <a:pt x="160" y="93"/>
                  </a:cubicBezTo>
                  <a:cubicBezTo>
                    <a:pt x="162" y="91"/>
                    <a:pt x="164" y="88"/>
                    <a:pt x="167" y="86"/>
                  </a:cubicBezTo>
                  <a:cubicBezTo>
                    <a:pt x="167" y="87"/>
                    <a:pt x="167" y="87"/>
                    <a:pt x="167" y="87"/>
                  </a:cubicBezTo>
                  <a:cubicBezTo>
                    <a:pt x="169" y="87"/>
                    <a:pt x="171" y="86"/>
                    <a:pt x="172" y="86"/>
                  </a:cubicBezTo>
                  <a:close/>
                  <a:moveTo>
                    <a:pt x="168" y="82"/>
                  </a:moveTo>
                  <a:cubicBezTo>
                    <a:pt x="167" y="82"/>
                    <a:pt x="167" y="83"/>
                    <a:pt x="167" y="83"/>
                  </a:cubicBezTo>
                  <a:cubicBezTo>
                    <a:pt x="160" y="90"/>
                    <a:pt x="152" y="97"/>
                    <a:pt x="145" y="104"/>
                  </a:cubicBezTo>
                  <a:cubicBezTo>
                    <a:pt x="152" y="97"/>
                    <a:pt x="160" y="89"/>
                    <a:pt x="167" y="81"/>
                  </a:cubicBezTo>
                  <a:cubicBezTo>
                    <a:pt x="168" y="81"/>
                    <a:pt x="168" y="81"/>
                    <a:pt x="169" y="81"/>
                  </a:cubicBezTo>
                  <a:cubicBezTo>
                    <a:pt x="168" y="81"/>
                    <a:pt x="168" y="81"/>
                    <a:pt x="168" y="82"/>
                  </a:cubicBezTo>
                  <a:close/>
                  <a:moveTo>
                    <a:pt x="167" y="72"/>
                  </a:moveTo>
                  <a:cubicBezTo>
                    <a:pt x="166" y="73"/>
                    <a:pt x="166" y="73"/>
                    <a:pt x="165" y="74"/>
                  </a:cubicBezTo>
                  <a:cubicBezTo>
                    <a:pt x="165" y="74"/>
                    <a:pt x="164" y="74"/>
                    <a:pt x="164" y="74"/>
                  </a:cubicBezTo>
                  <a:cubicBezTo>
                    <a:pt x="164" y="74"/>
                    <a:pt x="164" y="75"/>
                    <a:pt x="163" y="75"/>
                  </a:cubicBezTo>
                  <a:cubicBezTo>
                    <a:pt x="164" y="74"/>
                    <a:pt x="164" y="73"/>
                    <a:pt x="165" y="73"/>
                  </a:cubicBezTo>
                  <a:cubicBezTo>
                    <a:pt x="166" y="72"/>
                    <a:pt x="167" y="72"/>
                    <a:pt x="167" y="72"/>
                  </a:cubicBezTo>
                  <a:cubicBezTo>
                    <a:pt x="167" y="72"/>
                    <a:pt x="167" y="72"/>
                    <a:pt x="167" y="72"/>
                  </a:cubicBezTo>
                  <a:close/>
                  <a:moveTo>
                    <a:pt x="164" y="82"/>
                  </a:moveTo>
                  <a:cubicBezTo>
                    <a:pt x="159" y="87"/>
                    <a:pt x="155" y="91"/>
                    <a:pt x="150" y="96"/>
                  </a:cubicBezTo>
                  <a:cubicBezTo>
                    <a:pt x="150" y="96"/>
                    <a:pt x="150" y="96"/>
                    <a:pt x="150" y="96"/>
                  </a:cubicBezTo>
                  <a:cubicBezTo>
                    <a:pt x="147" y="97"/>
                    <a:pt x="145" y="99"/>
                    <a:pt x="142" y="100"/>
                  </a:cubicBezTo>
                  <a:cubicBezTo>
                    <a:pt x="146" y="97"/>
                    <a:pt x="149" y="93"/>
                    <a:pt x="152" y="90"/>
                  </a:cubicBezTo>
                  <a:cubicBezTo>
                    <a:pt x="155" y="87"/>
                    <a:pt x="159" y="85"/>
                    <a:pt x="163" y="82"/>
                  </a:cubicBezTo>
                  <a:cubicBezTo>
                    <a:pt x="163" y="82"/>
                    <a:pt x="163" y="82"/>
                    <a:pt x="164" y="82"/>
                  </a:cubicBezTo>
                  <a:close/>
                  <a:moveTo>
                    <a:pt x="159" y="78"/>
                  </a:moveTo>
                  <a:cubicBezTo>
                    <a:pt x="158" y="78"/>
                    <a:pt x="158" y="79"/>
                    <a:pt x="158" y="79"/>
                  </a:cubicBezTo>
                  <a:cubicBezTo>
                    <a:pt x="157" y="79"/>
                    <a:pt x="157" y="80"/>
                    <a:pt x="157" y="80"/>
                  </a:cubicBezTo>
                  <a:cubicBezTo>
                    <a:pt x="157" y="80"/>
                    <a:pt x="157" y="80"/>
                    <a:pt x="157" y="81"/>
                  </a:cubicBezTo>
                  <a:cubicBezTo>
                    <a:pt x="151" y="86"/>
                    <a:pt x="146" y="91"/>
                    <a:pt x="140" y="96"/>
                  </a:cubicBezTo>
                  <a:cubicBezTo>
                    <a:pt x="136" y="99"/>
                    <a:pt x="133" y="102"/>
                    <a:pt x="129" y="105"/>
                  </a:cubicBezTo>
                  <a:cubicBezTo>
                    <a:pt x="126" y="108"/>
                    <a:pt x="122" y="111"/>
                    <a:pt x="118" y="113"/>
                  </a:cubicBezTo>
                  <a:cubicBezTo>
                    <a:pt x="120" y="112"/>
                    <a:pt x="121" y="110"/>
                    <a:pt x="123" y="109"/>
                  </a:cubicBezTo>
                  <a:cubicBezTo>
                    <a:pt x="130" y="103"/>
                    <a:pt x="136" y="97"/>
                    <a:pt x="142" y="90"/>
                  </a:cubicBezTo>
                  <a:cubicBezTo>
                    <a:pt x="143" y="90"/>
                    <a:pt x="143" y="90"/>
                    <a:pt x="143" y="90"/>
                  </a:cubicBezTo>
                  <a:cubicBezTo>
                    <a:pt x="147" y="85"/>
                    <a:pt x="152" y="81"/>
                    <a:pt x="158" y="77"/>
                  </a:cubicBezTo>
                  <a:cubicBezTo>
                    <a:pt x="158" y="77"/>
                    <a:pt x="159" y="77"/>
                    <a:pt x="159" y="77"/>
                  </a:cubicBezTo>
                  <a:cubicBezTo>
                    <a:pt x="159" y="78"/>
                    <a:pt x="159" y="78"/>
                    <a:pt x="159" y="78"/>
                  </a:cubicBezTo>
                  <a:close/>
                  <a:moveTo>
                    <a:pt x="153" y="77"/>
                  </a:moveTo>
                  <a:cubicBezTo>
                    <a:pt x="153" y="77"/>
                    <a:pt x="153" y="77"/>
                    <a:pt x="153" y="77"/>
                  </a:cubicBezTo>
                  <a:cubicBezTo>
                    <a:pt x="149" y="81"/>
                    <a:pt x="145" y="84"/>
                    <a:pt x="141" y="87"/>
                  </a:cubicBezTo>
                  <a:cubicBezTo>
                    <a:pt x="142" y="85"/>
                    <a:pt x="143" y="84"/>
                    <a:pt x="144" y="83"/>
                  </a:cubicBezTo>
                  <a:cubicBezTo>
                    <a:pt x="144" y="82"/>
                    <a:pt x="144" y="82"/>
                    <a:pt x="143" y="82"/>
                  </a:cubicBezTo>
                  <a:cubicBezTo>
                    <a:pt x="142" y="82"/>
                    <a:pt x="141" y="82"/>
                    <a:pt x="140" y="82"/>
                  </a:cubicBezTo>
                  <a:cubicBezTo>
                    <a:pt x="142" y="79"/>
                    <a:pt x="145" y="77"/>
                    <a:pt x="148" y="74"/>
                  </a:cubicBezTo>
                  <a:cubicBezTo>
                    <a:pt x="148" y="75"/>
                    <a:pt x="149" y="75"/>
                    <a:pt x="149" y="75"/>
                  </a:cubicBezTo>
                  <a:cubicBezTo>
                    <a:pt x="151" y="75"/>
                    <a:pt x="152" y="75"/>
                    <a:pt x="154" y="75"/>
                  </a:cubicBezTo>
                  <a:cubicBezTo>
                    <a:pt x="154" y="75"/>
                    <a:pt x="153" y="75"/>
                    <a:pt x="153" y="76"/>
                  </a:cubicBezTo>
                  <a:cubicBezTo>
                    <a:pt x="152" y="76"/>
                    <a:pt x="152" y="77"/>
                    <a:pt x="153" y="77"/>
                  </a:cubicBezTo>
                  <a:close/>
                  <a:moveTo>
                    <a:pt x="138" y="78"/>
                  </a:moveTo>
                  <a:cubicBezTo>
                    <a:pt x="139" y="77"/>
                    <a:pt x="140" y="76"/>
                    <a:pt x="141" y="75"/>
                  </a:cubicBezTo>
                  <a:cubicBezTo>
                    <a:pt x="142" y="75"/>
                    <a:pt x="142" y="75"/>
                    <a:pt x="143" y="75"/>
                  </a:cubicBezTo>
                  <a:cubicBezTo>
                    <a:pt x="141" y="76"/>
                    <a:pt x="140" y="77"/>
                    <a:pt x="138" y="78"/>
                  </a:cubicBezTo>
                  <a:close/>
                  <a:moveTo>
                    <a:pt x="138" y="74"/>
                  </a:moveTo>
                  <a:cubicBezTo>
                    <a:pt x="137" y="74"/>
                    <a:pt x="137" y="74"/>
                    <a:pt x="136" y="74"/>
                  </a:cubicBezTo>
                  <a:cubicBezTo>
                    <a:pt x="138" y="73"/>
                    <a:pt x="140" y="72"/>
                    <a:pt x="142" y="70"/>
                  </a:cubicBezTo>
                  <a:cubicBezTo>
                    <a:pt x="141" y="72"/>
                    <a:pt x="139" y="73"/>
                    <a:pt x="138" y="74"/>
                  </a:cubicBezTo>
                  <a:close/>
                  <a:moveTo>
                    <a:pt x="139" y="76"/>
                  </a:moveTo>
                  <a:cubicBezTo>
                    <a:pt x="138" y="77"/>
                    <a:pt x="136" y="78"/>
                    <a:pt x="135" y="80"/>
                  </a:cubicBezTo>
                  <a:cubicBezTo>
                    <a:pt x="134" y="81"/>
                    <a:pt x="133" y="82"/>
                    <a:pt x="131" y="83"/>
                  </a:cubicBezTo>
                  <a:cubicBezTo>
                    <a:pt x="130" y="84"/>
                    <a:pt x="129" y="84"/>
                    <a:pt x="129" y="84"/>
                  </a:cubicBezTo>
                  <a:cubicBezTo>
                    <a:pt x="129" y="84"/>
                    <a:pt x="130" y="83"/>
                    <a:pt x="131" y="82"/>
                  </a:cubicBezTo>
                  <a:cubicBezTo>
                    <a:pt x="133" y="80"/>
                    <a:pt x="136" y="78"/>
                    <a:pt x="139" y="76"/>
                  </a:cubicBezTo>
                  <a:close/>
                  <a:moveTo>
                    <a:pt x="127" y="87"/>
                  </a:moveTo>
                  <a:cubicBezTo>
                    <a:pt x="125" y="89"/>
                    <a:pt x="122" y="91"/>
                    <a:pt x="120" y="92"/>
                  </a:cubicBezTo>
                  <a:cubicBezTo>
                    <a:pt x="121" y="91"/>
                    <a:pt x="123" y="90"/>
                    <a:pt x="124" y="88"/>
                  </a:cubicBezTo>
                  <a:cubicBezTo>
                    <a:pt x="125" y="88"/>
                    <a:pt x="126" y="87"/>
                    <a:pt x="127" y="87"/>
                  </a:cubicBezTo>
                  <a:close/>
                  <a:moveTo>
                    <a:pt x="127" y="78"/>
                  </a:moveTo>
                  <a:cubicBezTo>
                    <a:pt x="124" y="81"/>
                    <a:pt x="121" y="84"/>
                    <a:pt x="118" y="87"/>
                  </a:cubicBezTo>
                  <a:cubicBezTo>
                    <a:pt x="117" y="87"/>
                    <a:pt x="117" y="87"/>
                    <a:pt x="117" y="87"/>
                  </a:cubicBezTo>
                  <a:cubicBezTo>
                    <a:pt x="121" y="82"/>
                    <a:pt x="126" y="77"/>
                    <a:pt x="130" y="72"/>
                  </a:cubicBezTo>
                  <a:cubicBezTo>
                    <a:pt x="129" y="74"/>
                    <a:pt x="128" y="76"/>
                    <a:pt x="127" y="78"/>
                  </a:cubicBezTo>
                  <a:close/>
                  <a:moveTo>
                    <a:pt x="120" y="87"/>
                  </a:moveTo>
                  <a:cubicBezTo>
                    <a:pt x="118" y="88"/>
                    <a:pt x="117" y="90"/>
                    <a:pt x="115" y="92"/>
                  </a:cubicBezTo>
                  <a:cubicBezTo>
                    <a:pt x="114" y="92"/>
                    <a:pt x="114" y="93"/>
                    <a:pt x="113" y="93"/>
                  </a:cubicBezTo>
                  <a:cubicBezTo>
                    <a:pt x="114" y="92"/>
                    <a:pt x="115" y="91"/>
                    <a:pt x="116" y="90"/>
                  </a:cubicBezTo>
                  <a:cubicBezTo>
                    <a:pt x="117" y="89"/>
                    <a:pt x="119" y="88"/>
                    <a:pt x="120" y="87"/>
                  </a:cubicBezTo>
                  <a:close/>
                  <a:moveTo>
                    <a:pt x="128" y="89"/>
                  </a:moveTo>
                  <a:cubicBezTo>
                    <a:pt x="130" y="87"/>
                    <a:pt x="132" y="86"/>
                    <a:pt x="133" y="84"/>
                  </a:cubicBezTo>
                  <a:cubicBezTo>
                    <a:pt x="134" y="84"/>
                    <a:pt x="134" y="84"/>
                    <a:pt x="134" y="84"/>
                  </a:cubicBezTo>
                  <a:cubicBezTo>
                    <a:pt x="125" y="92"/>
                    <a:pt x="117" y="100"/>
                    <a:pt x="108" y="108"/>
                  </a:cubicBezTo>
                  <a:cubicBezTo>
                    <a:pt x="107" y="109"/>
                    <a:pt x="106" y="110"/>
                    <a:pt x="105" y="110"/>
                  </a:cubicBezTo>
                  <a:cubicBezTo>
                    <a:pt x="108" y="108"/>
                    <a:pt x="110" y="105"/>
                    <a:pt x="112" y="102"/>
                  </a:cubicBezTo>
                  <a:cubicBezTo>
                    <a:pt x="117" y="98"/>
                    <a:pt x="123" y="93"/>
                    <a:pt x="128" y="89"/>
                  </a:cubicBezTo>
                  <a:close/>
                  <a:moveTo>
                    <a:pt x="99" y="116"/>
                  </a:moveTo>
                  <a:cubicBezTo>
                    <a:pt x="98" y="116"/>
                    <a:pt x="98" y="116"/>
                    <a:pt x="97" y="117"/>
                  </a:cubicBezTo>
                  <a:cubicBezTo>
                    <a:pt x="97" y="117"/>
                    <a:pt x="96" y="117"/>
                    <a:pt x="95" y="116"/>
                  </a:cubicBezTo>
                  <a:cubicBezTo>
                    <a:pt x="96" y="115"/>
                    <a:pt x="97" y="113"/>
                    <a:pt x="98" y="112"/>
                  </a:cubicBezTo>
                  <a:cubicBezTo>
                    <a:pt x="101" y="110"/>
                    <a:pt x="104" y="108"/>
                    <a:pt x="107" y="106"/>
                  </a:cubicBezTo>
                  <a:cubicBezTo>
                    <a:pt x="104" y="109"/>
                    <a:pt x="102" y="112"/>
                    <a:pt x="99" y="116"/>
                  </a:cubicBezTo>
                  <a:close/>
                  <a:moveTo>
                    <a:pt x="99" y="107"/>
                  </a:moveTo>
                  <a:cubicBezTo>
                    <a:pt x="96" y="110"/>
                    <a:pt x="93" y="113"/>
                    <a:pt x="89" y="116"/>
                  </a:cubicBezTo>
                  <a:cubicBezTo>
                    <a:pt x="89" y="116"/>
                    <a:pt x="89" y="116"/>
                    <a:pt x="88" y="116"/>
                  </a:cubicBezTo>
                  <a:cubicBezTo>
                    <a:pt x="89" y="115"/>
                    <a:pt x="90" y="114"/>
                    <a:pt x="91" y="114"/>
                  </a:cubicBezTo>
                  <a:cubicBezTo>
                    <a:pt x="93" y="111"/>
                    <a:pt x="95" y="109"/>
                    <a:pt x="98" y="107"/>
                  </a:cubicBezTo>
                  <a:cubicBezTo>
                    <a:pt x="99" y="105"/>
                    <a:pt x="101" y="104"/>
                    <a:pt x="103" y="103"/>
                  </a:cubicBezTo>
                  <a:cubicBezTo>
                    <a:pt x="102" y="104"/>
                    <a:pt x="100" y="106"/>
                    <a:pt x="99" y="107"/>
                  </a:cubicBezTo>
                  <a:close/>
                  <a:moveTo>
                    <a:pt x="84" y="115"/>
                  </a:moveTo>
                  <a:cubicBezTo>
                    <a:pt x="83" y="116"/>
                    <a:pt x="83" y="116"/>
                    <a:pt x="82" y="116"/>
                  </a:cubicBezTo>
                  <a:cubicBezTo>
                    <a:pt x="84" y="113"/>
                    <a:pt x="87" y="110"/>
                    <a:pt x="89" y="107"/>
                  </a:cubicBezTo>
                  <a:cubicBezTo>
                    <a:pt x="87" y="110"/>
                    <a:pt x="85" y="112"/>
                    <a:pt x="84" y="115"/>
                  </a:cubicBezTo>
                  <a:close/>
                  <a:moveTo>
                    <a:pt x="56" y="130"/>
                  </a:moveTo>
                  <a:cubicBezTo>
                    <a:pt x="55" y="127"/>
                    <a:pt x="55" y="125"/>
                    <a:pt x="54" y="123"/>
                  </a:cubicBezTo>
                  <a:cubicBezTo>
                    <a:pt x="54" y="122"/>
                    <a:pt x="55" y="122"/>
                    <a:pt x="55" y="122"/>
                  </a:cubicBezTo>
                  <a:cubicBezTo>
                    <a:pt x="55" y="122"/>
                    <a:pt x="55" y="122"/>
                    <a:pt x="55" y="121"/>
                  </a:cubicBezTo>
                  <a:cubicBezTo>
                    <a:pt x="56" y="123"/>
                    <a:pt x="57" y="125"/>
                    <a:pt x="58" y="127"/>
                  </a:cubicBezTo>
                  <a:cubicBezTo>
                    <a:pt x="57" y="128"/>
                    <a:pt x="57" y="129"/>
                    <a:pt x="56" y="130"/>
                  </a:cubicBezTo>
                  <a:close/>
                  <a:moveTo>
                    <a:pt x="58" y="146"/>
                  </a:moveTo>
                  <a:cubicBezTo>
                    <a:pt x="58" y="145"/>
                    <a:pt x="58" y="145"/>
                    <a:pt x="59" y="145"/>
                  </a:cubicBezTo>
                  <a:cubicBezTo>
                    <a:pt x="59" y="145"/>
                    <a:pt x="59" y="145"/>
                    <a:pt x="59" y="146"/>
                  </a:cubicBezTo>
                  <a:cubicBezTo>
                    <a:pt x="58" y="146"/>
                    <a:pt x="58" y="147"/>
                    <a:pt x="58" y="148"/>
                  </a:cubicBezTo>
                  <a:cubicBezTo>
                    <a:pt x="57" y="148"/>
                    <a:pt x="57" y="147"/>
                    <a:pt x="57" y="147"/>
                  </a:cubicBezTo>
                  <a:cubicBezTo>
                    <a:pt x="57" y="146"/>
                    <a:pt x="58" y="146"/>
                    <a:pt x="58" y="146"/>
                  </a:cubicBezTo>
                  <a:close/>
                  <a:moveTo>
                    <a:pt x="56" y="142"/>
                  </a:moveTo>
                  <a:cubicBezTo>
                    <a:pt x="56" y="141"/>
                    <a:pt x="55" y="140"/>
                    <a:pt x="55" y="139"/>
                  </a:cubicBezTo>
                  <a:cubicBezTo>
                    <a:pt x="55" y="139"/>
                    <a:pt x="56" y="138"/>
                    <a:pt x="56" y="138"/>
                  </a:cubicBezTo>
                  <a:cubicBezTo>
                    <a:pt x="56" y="139"/>
                    <a:pt x="57" y="140"/>
                    <a:pt x="57" y="140"/>
                  </a:cubicBezTo>
                  <a:cubicBezTo>
                    <a:pt x="57" y="141"/>
                    <a:pt x="56" y="142"/>
                    <a:pt x="56" y="142"/>
                  </a:cubicBezTo>
                  <a:close/>
                  <a:moveTo>
                    <a:pt x="56" y="160"/>
                  </a:moveTo>
                  <a:cubicBezTo>
                    <a:pt x="56" y="161"/>
                    <a:pt x="56" y="161"/>
                    <a:pt x="56" y="161"/>
                  </a:cubicBezTo>
                  <a:cubicBezTo>
                    <a:pt x="56" y="162"/>
                    <a:pt x="55" y="162"/>
                    <a:pt x="55" y="162"/>
                  </a:cubicBezTo>
                  <a:cubicBezTo>
                    <a:pt x="55" y="162"/>
                    <a:pt x="55" y="161"/>
                    <a:pt x="55" y="161"/>
                  </a:cubicBezTo>
                  <a:cubicBezTo>
                    <a:pt x="55" y="161"/>
                    <a:pt x="56" y="161"/>
                    <a:pt x="56" y="160"/>
                  </a:cubicBezTo>
                  <a:close/>
                  <a:moveTo>
                    <a:pt x="55" y="103"/>
                  </a:moveTo>
                  <a:cubicBezTo>
                    <a:pt x="55" y="103"/>
                    <a:pt x="55" y="103"/>
                    <a:pt x="54" y="103"/>
                  </a:cubicBezTo>
                  <a:cubicBezTo>
                    <a:pt x="54" y="102"/>
                    <a:pt x="54" y="101"/>
                    <a:pt x="54" y="101"/>
                  </a:cubicBezTo>
                  <a:cubicBezTo>
                    <a:pt x="55" y="100"/>
                    <a:pt x="55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99"/>
                    <a:pt x="55" y="100"/>
                    <a:pt x="55" y="100"/>
                  </a:cubicBezTo>
                  <a:cubicBezTo>
                    <a:pt x="55" y="101"/>
                    <a:pt x="55" y="102"/>
                    <a:pt x="56" y="101"/>
                  </a:cubicBezTo>
                  <a:cubicBezTo>
                    <a:pt x="56" y="101"/>
                    <a:pt x="56" y="101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6" y="102"/>
                    <a:pt x="55" y="103"/>
                    <a:pt x="55" y="103"/>
                  </a:cubicBezTo>
                  <a:close/>
                  <a:moveTo>
                    <a:pt x="53" y="134"/>
                  </a:moveTo>
                  <a:cubicBezTo>
                    <a:pt x="53" y="131"/>
                    <a:pt x="52" y="129"/>
                    <a:pt x="51" y="127"/>
                  </a:cubicBezTo>
                  <a:cubicBezTo>
                    <a:pt x="51" y="127"/>
                    <a:pt x="51" y="126"/>
                    <a:pt x="52" y="126"/>
                  </a:cubicBezTo>
                  <a:cubicBezTo>
                    <a:pt x="52" y="128"/>
                    <a:pt x="53" y="130"/>
                    <a:pt x="54" y="132"/>
                  </a:cubicBezTo>
                  <a:cubicBezTo>
                    <a:pt x="54" y="133"/>
                    <a:pt x="54" y="133"/>
                    <a:pt x="53" y="134"/>
                  </a:cubicBezTo>
                  <a:close/>
                  <a:moveTo>
                    <a:pt x="53" y="146"/>
                  </a:moveTo>
                  <a:cubicBezTo>
                    <a:pt x="53" y="146"/>
                    <a:pt x="53" y="147"/>
                    <a:pt x="53" y="147"/>
                  </a:cubicBezTo>
                  <a:cubicBezTo>
                    <a:pt x="53" y="146"/>
                    <a:pt x="52" y="145"/>
                    <a:pt x="52" y="144"/>
                  </a:cubicBezTo>
                  <a:cubicBezTo>
                    <a:pt x="52" y="144"/>
                    <a:pt x="52" y="144"/>
                    <a:pt x="52" y="143"/>
                  </a:cubicBezTo>
                  <a:cubicBezTo>
                    <a:pt x="53" y="144"/>
                    <a:pt x="53" y="145"/>
                    <a:pt x="53" y="146"/>
                  </a:cubicBezTo>
                  <a:close/>
                  <a:moveTo>
                    <a:pt x="51" y="90"/>
                  </a:moveTo>
                  <a:cubicBezTo>
                    <a:pt x="51" y="90"/>
                    <a:pt x="51" y="91"/>
                    <a:pt x="50" y="91"/>
                  </a:cubicBezTo>
                  <a:cubicBezTo>
                    <a:pt x="50" y="92"/>
                    <a:pt x="49" y="92"/>
                    <a:pt x="49" y="92"/>
                  </a:cubicBezTo>
                  <a:cubicBezTo>
                    <a:pt x="50" y="92"/>
                    <a:pt x="50" y="91"/>
                    <a:pt x="51" y="90"/>
                  </a:cubicBezTo>
                  <a:close/>
                  <a:moveTo>
                    <a:pt x="50" y="88"/>
                  </a:moveTo>
                  <a:cubicBezTo>
                    <a:pt x="51" y="87"/>
                    <a:pt x="51" y="86"/>
                    <a:pt x="52" y="85"/>
                  </a:cubicBezTo>
                  <a:cubicBezTo>
                    <a:pt x="52" y="85"/>
                    <a:pt x="53" y="84"/>
                    <a:pt x="53" y="84"/>
                  </a:cubicBezTo>
                  <a:cubicBezTo>
                    <a:pt x="53" y="85"/>
                    <a:pt x="53" y="85"/>
                    <a:pt x="52" y="86"/>
                  </a:cubicBezTo>
                  <a:cubicBezTo>
                    <a:pt x="52" y="87"/>
                    <a:pt x="51" y="88"/>
                    <a:pt x="50" y="88"/>
                  </a:cubicBezTo>
                  <a:close/>
                  <a:moveTo>
                    <a:pt x="51" y="107"/>
                  </a:moveTo>
                  <a:cubicBezTo>
                    <a:pt x="50" y="108"/>
                    <a:pt x="48" y="109"/>
                    <a:pt x="47" y="109"/>
                  </a:cubicBezTo>
                  <a:cubicBezTo>
                    <a:pt x="47" y="109"/>
                    <a:pt x="47" y="109"/>
                    <a:pt x="47" y="109"/>
                  </a:cubicBezTo>
                  <a:cubicBezTo>
                    <a:pt x="48" y="108"/>
                    <a:pt x="49" y="106"/>
                    <a:pt x="50" y="105"/>
                  </a:cubicBezTo>
                  <a:cubicBezTo>
                    <a:pt x="50" y="106"/>
                    <a:pt x="51" y="106"/>
                    <a:pt x="51" y="107"/>
                  </a:cubicBezTo>
                  <a:close/>
                  <a:moveTo>
                    <a:pt x="50" y="110"/>
                  </a:moveTo>
                  <a:cubicBezTo>
                    <a:pt x="49" y="111"/>
                    <a:pt x="49" y="111"/>
                    <a:pt x="48" y="112"/>
                  </a:cubicBezTo>
                  <a:cubicBezTo>
                    <a:pt x="48" y="112"/>
                    <a:pt x="48" y="111"/>
                    <a:pt x="48" y="111"/>
                  </a:cubicBezTo>
                  <a:cubicBezTo>
                    <a:pt x="48" y="111"/>
                    <a:pt x="49" y="110"/>
                    <a:pt x="50" y="110"/>
                  </a:cubicBezTo>
                  <a:close/>
                  <a:moveTo>
                    <a:pt x="51" y="110"/>
                  </a:moveTo>
                  <a:cubicBezTo>
                    <a:pt x="51" y="111"/>
                    <a:pt x="51" y="112"/>
                    <a:pt x="51" y="112"/>
                  </a:cubicBezTo>
                  <a:cubicBezTo>
                    <a:pt x="51" y="113"/>
                    <a:pt x="50" y="113"/>
                    <a:pt x="49" y="114"/>
                  </a:cubicBezTo>
                  <a:cubicBezTo>
                    <a:pt x="50" y="113"/>
                    <a:pt x="51" y="112"/>
                    <a:pt x="51" y="110"/>
                  </a:cubicBezTo>
                  <a:close/>
                  <a:moveTo>
                    <a:pt x="54" y="110"/>
                  </a:moveTo>
                  <a:cubicBezTo>
                    <a:pt x="54" y="110"/>
                    <a:pt x="54" y="110"/>
                    <a:pt x="54" y="110"/>
                  </a:cubicBezTo>
                  <a:cubicBezTo>
                    <a:pt x="53" y="110"/>
                    <a:pt x="53" y="110"/>
                    <a:pt x="53" y="109"/>
                  </a:cubicBezTo>
                  <a:cubicBezTo>
                    <a:pt x="53" y="109"/>
                    <a:pt x="53" y="108"/>
                    <a:pt x="53" y="108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4" y="108"/>
                    <a:pt x="54" y="109"/>
                    <a:pt x="54" y="110"/>
                  </a:cubicBezTo>
                  <a:close/>
                  <a:moveTo>
                    <a:pt x="54" y="87"/>
                  </a:moveTo>
                  <a:cubicBezTo>
                    <a:pt x="54" y="87"/>
                    <a:pt x="54" y="87"/>
                    <a:pt x="54" y="87"/>
                  </a:cubicBezTo>
                  <a:cubicBezTo>
                    <a:pt x="55" y="86"/>
                    <a:pt x="55" y="86"/>
                    <a:pt x="56" y="85"/>
                  </a:cubicBezTo>
                  <a:cubicBezTo>
                    <a:pt x="55" y="86"/>
                    <a:pt x="55" y="87"/>
                    <a:pt x="54" y="88"/>
                  </a:cubicBezTo>
                  <a:cubicBezTo>
                    <a:pt x="54" y="88"/>
                    <a:pt x="54" y="88"/>
                    <a:pt x="54" y="87"/>
                  </a:cubicBezTo>
                  <a:close/>
                  <a:moveTo>
                    <a:pt x="54" y="96"/>
                  </a:moveTo>
                  <a:cubicBezTo>
                    <a:pt x="54" y="96"/>
                    <a:pt x="54" y="96"/>
                    <a:pt x="54" y="96"/>
                  </a:cubicBezTo>
                  <a:cubicBezTo>
                    <a:pt x="54" y="96"/>
                    <a:pt x="55" y="96"/>
                    <a:pt x="55" y="95"/>
                  </a:cubicBezTo>
                  <a:cubicBezTo>
                    <a:pt x="55" y="96"/>
                    <a:pt x="55" y="96"/>
                    <a:pt x="55" y="97"/>
                  </a:cubicBezTo>
                  <a:cubicBezTo>
                    <a:pt x="55" y="97"/>
                    <a:pt x="55" y="98"/>
                    <a:pt x="54" y="98"/>
                  </a:cubicBezTo>
                  <a:cubicBezTo>
                    <a:pt x="54" y="98"/>
                    <a:pt x="54" y="97"/>
                    <a:pt x="54" y="96"/>
                  </a:cubicBezTo>
                  <a:close/>
                  <a:moveTo>
                    <a:pt x="55" y="83"/>
                  </a:moveTo>
                  <a:cubicBezTo>
                    <a:pt x="56" y="82"/>
                    <a:pt x="56" y="82"/>
                    <a:pt x="56" y="81"/>
                  </a:cubicBezTo>
                  <a:cubicBezTo>
                    <a:pt x="58" y="80"/>
                    <a:pt x="60" y="78"/>
                    <a:pt x="61" y="76"/>
                  </a:cubicBezTo>
                  <a:cubicBezTo>
                    <a:pt x="61" y="77"/>
                    <a:pt x="61" y="77"/>
                    <a:pt x="60" y="78"/>
                  </a:cubicBezTo>
                  <a:cubicBezTo>
                    <a:pt x="59" y="80"/>
                    <a:pt x="57" y="81"/>
                    <a:pt x="55" y="83"/>
                  </a:cubicBezTo>
                  <a:close/>
                  <a:moveTo>
                    <a:pt x="88" y="57"/>
                  </a:moveTo>
                  <a:cubicBezTo>
                    <a:pt x="86" y="59"/>
                    <a:pt x="84" y="61"/>
                    <a:pt x="82" y="63"/>
                  </a:cubicBezTo>
                  <a:cubicBezTo>
                    <a:pt x="78" y="67"/>
                    <a:pt x="75" y="70"/>
                    <a:pt x="71" y="73"/>
                  </a:cubicBezTo>
                  <a:cubicBezTo>
                    <a:pt x="71" y="73"/>
                    <a:pt x="71" y="74"/>
                    <a:pt x="70" y="74"/>
                  </a:cubicBezTo>
                  <a:cubicBezTo>
                    <a:pt x="69" y="76"/>
                    <a:pt x="67" y="77"/>
                    <a:pt x="65" y="79"/>
                  </a:cubicBezTo>
                  <a:cubicBezTo>
                    <a:pt x="67" y="77"/>
                    <a:pt x="68" y="75"/>
                    <a:pt x="69" y="73"/>
                  </a:cubicBezTo>
                  <a:cubicBezTo>
                    <a:pt x="71" y="71"/>
                    <a:pt x="73" y="69"/>
                    <a:pt x="75" y="67"/>
                  </a:cubicBezTo>
                  <a:cubicBezTo>
                    <a:pt x="79" y="64"/>
                    <a:pt x="84" y="60"/>
                    <a:pt x="88" y="57"/>
                  </a:cubicBezTo>
                  <a:close/>
                  <a:moveTo>
                    <a:pt x="86" y="57"/>
                  </a:moveTo>
                  <a:cubicBezTo>
                    <a:pt x="87" y="55"/>
                    <a:pt x="89" y="54"/>
                    <a:pt x="90" y="53"/>
                  </a:cubicBezTo>
                  <a:cubicBezTo>
                    <a:pt x="90" y="53"/>
                    <a:pt x="90" y="53"/>
                    <a:pt x="90" y="54"/>
                  </a:cubicBezTo>
                  <a:cubicBezTo>
                    <a:pt x="88" y="55"/>
                    <a:pt x="87" y="56"/>
                    <a:pt x="86" y="57"/>
                  </a:cubicBezTo>
                  <a:close/>
                  <a:moveTo>
                    <a:pt x="105" y="58"/>
                  </a:moveTo>
                  <a:cubicBezTo>
                    <a:pt x="105" y="58"/>
                    <a:pt x="105" y="58"/>
                    <a:pt x="105" y="58"/>
                  </a:cubicBezTo>
                  <a:cubicBezTo>
                    <a:pt x="105" y="58"/>
                    <a:pt x="105" y="58"/>
                    <a:pt x="105" y="59"/>
                  </a:cubicBezTo>
                  <a:cubicBezTo>
                    <a:pt x="102" y="61"/>
                    <a:pt x="100" y="62"/>
                    <a:pt x="97" y="64"/>
                  </a:cubicBezTo>
                  <a:cubicBezTo>
                    <a:pt x="97" y="64"/>
                    <a:pt x="98" y="64"/>
                    <a:pt x="98" y="64"/>
                  </a:cubicBezTo>
                  <a:cubicBezTo>
                    <a:pt x="100" y="62"/>
                    <a:pt x="102" y="60"/>
                    <a:pt x="105" y="58"/>
                  </a:cubicBezTo>
                  <a:close/>
                  <a:moveTo>
                    <a:pt x="100" y="59"/>
                  </a:moveTo>
                  <a:cubicBezTo>
                    <a:pt x="100" y="59"/>
                    <a:pt x="100" y="58"/>
                    <a:pt x="101" y="58"/>
                  </a:cubicBezTo>
                  <a:cubicBezTo>
                    <a:pt x="102" y="57"/>
                    <a:pt x="103" y="57"/>
                    <a:pt x="104" y="56"/>
                  </a:cubicBezTo>
                  <a:cubicBezTo>
                    <a:pt x="103" y="57"/>
                    <a:pt x="101" y="58"/>
                    <a:pt x="100" y="59"/>
                  </a:cubicBezTo>
                  <a:close/>
                  <a:moveTo>
                    <a:pt x="86" y="81"/>
                  </a:moveTo>
                  <a:cubicBezTo>
                    <a:pt x="87" y="81"/>
                    <a:pt x="88" y="80"/>
                    <a:pt x="88" y="79"/>
                  </a:cubicBezTo>
                  <a:cubicBezTo>
                    <a:pt x="92" y="75"/>
                    <a:pt x="96" y="71"/>
                    <a:pt x="100" y="67"/>
                  </a:cubicBezTo>
                  <a:cubicBezTo>
                    <a:pt x="100" y="69"/>
                    <a:pt x="99" y="70"/>
                    <a:pt x="98" y="72"/>
                  </a:cubicBezTo>
                  <a:cubicBezTo>
                    <a:pt x="97" y="72"/>
                    <a:pt x="96" y="73"/>
                    <a:pt x="96" y="74"/>
                  </a:cubicBezTo>
                  <a:cubicBezTo>
                    <a:pt x="92" y="76"/>
                    <a:pt x="89" y="79"/>
                    <a:pt x="86" y="81"/>
                  </a:cubicBezTo>
                  <a:close/>
                  <a:moveTo>
                    <a:pt x="93" y="78"/>
                  </a:moveTo>
                  <a:cubicBezTo>
                    <a:pt x="90" y="81"/>
                    <a:pt x="87" y="84"/>
                    <a:pt x="85" y="86"/>
                  </a:cubicBezTo>
                  <a:cubicBezTo>
                    <a:pt x="85" y="86"/>
                    <a:pt x="85" y="85"/>
                    <a:pt x="85" y="85"/>
                  </a:cubicBezTo>
                  <a:cubicBezTo>
                    <a:pt x="86" y="84"/>
                    <a:pt x="88" y="83"/>
                    <a:pt x="89" y="82"/>
                  </a:cubicBezTo>
                  <a:cubicBezTo>
                    <a:pt x="90" y="80"/>
                    <a:pt x="92" y="79"/>
                    <a:pt x="93" y="78"/>
                  </a:cubicBezTo>
                  <a:close/>
                  <a:moveTo>
                    <a:pt x="92" y="73"/>
                  </a:moveTo>
                  <a:cubicBezTo>
                    <a:pt x="93" y="71"/>
                    <a:pt x="94" y="69"/>
                    <a:pt x="95" y="68"/>
                  </a:cubicBezTo>
                  <a:cubicBezTo>
                    <a:pt x="98" y="66"/>
                    <a:pt x="101" y="64"/>
                    <a:pt x="103" y="62"/>
                  </a:cubicBezTo>
                  <a:cubicBezTo>
                    <a:pt x="103" y="62"/>
                    <a:pt x="103" y="63"/>
                    <a:pt x="102" y="63"/>
                  </a:cubicBezTo>
                  <a:cubicBezTo>
                    <a:pt x="99" y="66"/>
                    <a:pt x="96" y="69"/>
                    <a:pt x="92" y="73"/>
                  </a:cubicBezTo>
                  <a:close/>
                  <a:moveTo>
                    <a:pt x="85" y="64"/>
                  </a:moveTo>
                  <a:cubicBezTo>
                    <a:pt x="84" y="65"/>
                    <a:pt x="83" y="66"/>
                    <a:pt x="82" y="66"/>
                  </a:cubicBezTo>
                  <a:cubicBezTo>
                    <a:pt x="82" y="66"/>
                    <a:pt x="82" y="66"/>
                    <a:pt x="82" y="66"/>
                  </a:cubicBezTo>
                  <a:cubicBezTo>
                    <a:pt x="83" y="65"/>
                    <a:pt x="84" y="64"/>
                    <a:pt x="85" y="64"/>
                  </a:cubicBezTo>
                  <a:cubicBezTo>
                    <a:pt x="85" y="64"/>
                    <a:pt x="85" y="64"/>
                    <a:pt x="85" y="64"/>
                  </a:cubicBezTo>
                  <a:close/>
                  <a:moveTo>
                    <a:pt x="89" y="65"/>
                  </a:moveTo>
                  <a:cubicBezTo>
                    <a:pt x="86" y="68"/>
                    <a:pt x="84" y="70"/>
                    <a:pt x="81" y="73"/>
                  </a:cubicBezTo>
                  <a:cubicBezTo>
                    <a:pt x="82" y="72"/>
                    <a:pt x="82" y="71"/>
                    <a:pt x="83" y="70"/>
                  </a:cubicBezTo>
                  <a:cubicBezTo>
                    <a:pt x="85" y="69"/>
                    <a:pt x="87" y="67"/>
                    <a:pt x="89" y="65"/>
                  </a:cubicBezTo>
                  <a:close/>
                  <a:moveTo>
                    <a:pt x="83" y="68"/>
                  </a:moveTo>
                  <a:cubicBezTo>
                    <a:pt x="82" y="68"/>
                    <a:pt x="82" y="68"/>
                    <a:pt x="82" y="69"/>
                  </a:cubicBezTo>
                  <a:cubicBezTo>
                    <a:pt x="81" y="70"/>
                    <a:pt x="79" y="71"/>
                    <a:pt x="78" y="72"/>
                  </a:cubicBezTo>
                  <a:cubicBezTo>
                    <a:pt x="78" y="71"/>
                    <a:pt x="79" y="71"/>
                    <a:pt x="79" y="70"/>
                  </a:cubicBezTo>
                  <a:cubicBezTo>
                    <a:pt x="80" y="69"/>
                    <a:pt x="81" y="69"/>
                    <a:pt x="83" y="68"/>
                  </a:cubicBezTo>
                  <a:close/>
                  <a:moveTo>
                    <a:pt x="78" y="74"/>
                  </a:moveTo>
                  <a:cubicBezTo>
                    <a:pt x="77" y="76"/>
                    <a:pt x="76" y="77"/>
                    <a:pt x="75" y="79"/>
                  </a:cubicBezTo>
                  <a:cubicBezTo>
                    <a:pt x="74" y="80"/>
                    <a:pt x="73" y="81"/>
                    <a:pt x="72" y="82"/>
                  </a:cubicBezTo>
                  <a:cubicBezTo>
                    <a:pt x="73" y="81"/>
                    <a:pt x="73" y="79"/>
                    <a:pt x="74" y="77"/>
                  </a:cubicBezTo>
                  <a:cubicBezTo>
                    <a:pt x="75" y="77"/>
                    <a:pt x="75" y="77"/>
                    <a:pt x="75" y="77"/>
                  </a:cubicBezTo>
                  <a:cubicBezTo>
                    <a:pt x="76" y="76"/>
                    <a:pt x="77" y="75"/>
                    <a:pt x="78" y="74"/>
                  </a:cubicBezTo>
                  <a:close/>
                  <a:moveTo>
                    <a:pt x="74" y="83"/>
                  </a:moveTo>
                  <a:cubicBezTo>
                    <a:pt x="76" y="81"/>
                    <a:pt x="79" y="78"/>
                    <a:pt x="82" y="76"/>
                  </a:cubicBezTo>
                  <a:cubicBezTo>
                    <a:pt x="82" y="76"/>
                    <a:pt x="82" y="77"/>
                    <a:pt x="82" y="77"/>
                  </a:cubicBezTo>
                  <a:cubicBezTo>
                    <a:pt x="78" y="80"/>
                    <a:pt x="75" y="82"/>
                    <a:pt x="72" y="85"/>
                  </a:cubicBezTo>
                  <a:cubicBezTo>
                    <a:pt x="72" y="84"/>
                    <a:pt x="73" y="84"/>
                    <a:pt x="74" y="83"/>
                  </a:cubicBezTo>
                  <a:close/>
                  <a:moveTo>
                    <a:pt x="81" y="75"/>
                  </a:moveTo>
                  <a:cubicBezTo>
                    <a:pt x="86" y="70"/>
                    <a:pt x="92" y="65"/>
                    <a:pt x="97" y="60"/>
                  </a:cubicBezTo>
                  <a:cubicBezTo>
                    <a:pt x="97" y="60"/>
                    <a:pt x="98" y="60"/>
                    <a:pt x="98" y="59"/>
                  </a:cubicBezTo>
                  <a:cubicBezTo>
                    <a:pt x="98" y="60"/>
                    <a:pt x="98" y="60"/>
                    <a:pt x="97" y="61"/>
                  </a:cubicBezTo>
                  <a:cubicBezTo>
                    <a:pt x="94" y="64"/>
                    <a:pt x="91" y="66"/>
                    <a:pt x="88" y="69"/>
                  </a:cubicBezTo>
                  <a:cubicBezTo>
                    <a:pt x="86" y="71"/>
                    <a:pt x="83" y="73"/>
                    <a:pt x="81" y="75"/>
                  </a:cubicBezTo>
                  <a:close/>
                  <a:moveTo>
                    <a:pt x="90" y="70"/>
                  </a:moveTo>
                  <a:cubicBezTo>
                    <a:pt x="92" y="69"/>
                    <a:pt x="93" y="67"/>
                    <a:pt x="94" y="66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3" y="68"/>
                    <a:pt x="91" y="69"/>
                    <a:pt x="90" y="70"/>
                  </a:cubicBezTo>
                  <a:cubicBezTo>
                    <a:pt x="90" y="70"/>
                    <a:pt x="90" y="70"/>
                    <a:pt x="90" y="70"/>
                  </a:cubicBezTo>
                  <a:close/>
                  <a:moveTo>
                    <a:pt x="97" y="58"/>
                  </a:moveTo>
                  <a:cubicBezTo>
                    <a:pt x="93" y="60"/>
                    <a:pt x="89" y="63"/>
                    <a:pt x="86" y="66"/>
                  </a:cubicBezTo>
                  <a:cubicBezTo>
                    <a:pt x="86" y="66"/>
                    <a:pt x="86" y="65"/>
                    <a:pt x="86" y="65"/>
                  </a:cubicBezTo>
                  <a:cubicBezTo>
                    <a:pt x="90" y="62"/>
                    <a:pt x="95" y="59"/>
                    <a:pt x="99" y="56"/>
                  </a:cubicBezTo>
                  <a:cubicBezTo>
                    <a:pt x="98" y="57"/>
                    <a:pt x="98" y="57"/>
                    <a:pt x="97" y="58"/>
                  </a:cubicBezTo>
                  <a:close/>
                  <a:moveTo>
                    <a:pt x="70" y="69"/>
                  </a:moveTo>
                  <a:cubicBezTo>
                    <a:pt x="69" y="69"/>
                    <a:pt x="69" y="70"/>
                    <a:pt x="69" y="70"/>
                  </a:cubicBezTo>
                  <a:cubicBezTo>
                    <a:pt x="68" y="71"/>
                    <a:pt x="67" y="72"/>
                    <a:pt x="65" y="73"/>
                  </a:cubicBezTo>
                  <a:cubicBezTo>
                    <a:pt x="66" y="73"/>
                    <a:pt x="66" y="72"/>
                    <a:pt x="66" y="72"/>
                  </a:cubicBezTo>
                  <a:cubicBezTo>
                    <a:pt x="67" y="71"/>
                    <a:pt x="68" y="70"/>
                    <a:pt x="70" y="69"/>
                  </a:cubicBezTo>
                  <a:close/>
                  <a:moveTo>
                    <a:pt x="69" y="67"/>
                  </a:moveTo>
                  <a:cubicBezTo>
                    <a:pt x="70" y="66"/>
                    <a:pt x="71" y="64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3"/>
                    <a:pt x="72" y="64"/>
                    <a:pt x="72" y="65"/>
                  </a:cubicBezTo>
                  <a:cubicBezTo>
                    <a:pt x="71" y="66"/>
                    <a:pt x="70" y="67"/>
                    <a:pt x="69" y="67"/>
                  </a:cubicBezTo>
                  <a:close/>
                  <a:moveTo>
                    <a:pt x="73" y="67"/>
                  </a:moveTo>
                  <a:cubicBezTo>
                    <a:pt x="73" y="66"/>
                    <a:pt x="73" y="66"/>
                    <a:pt x="73" y="66"/>
                  </a:cubicBezTo>
                  <a:cubicBezTo>
                    <a:pt x="75" y="65"/>
                    <a:pt x="77" y="63"/>
                    <a:pt x="78" y="62"/>
                  </a:cubicBezTo>
                  <a:cubicBezTo>
                    <a:pt x="76" y="63"/>
                    <a:pt x="75" y="65"/>
                    <a:pt x="73" y="67"/>
                  </a:cubicBezTo>
                  <a:close/>
                  <a:moveTo>
                    <a:pt x="72" y="60"/>
                  </a:moveTo>
                  <a:cubicBezTo>
                    <a:pt x="71" y="61"/>
                    <a:pt x="69" y="63"/>
                    <a:pt x="68" y="65"/>
                  </a:cubicBezTo>
                  <a:cubicBezTo>
                    <a:pt x="65" y="67"/>
                    <a:pt x="62" y="70"/>
                    <a:pt x="59" y="73"/>
                  </a:cubicBezTo>
                  <a:cubicBezTo>
                    <a:pt x="60" y="72"/>
                    <a:pt x="61" y="70"/>
                    <a:pt x="62" y="69"/>
                  </a:cubicBezTo>
                  <a:cubicBezTo>
                    <a:pt x="66" y="65"/>
                    <a:pt x="70" y="61"/>
                    <a:pt x="75" y="57"/>
                  </a:cubicBezTo>
                  <a:cubicBezTo>
                    <a:pt x="74" y="58"/>
                    <a:pt x="73" y="59"/>
                    <a:pt x="72" y="60"/>
                  </a:cubicBezTo>
                  <a:close/>
                  <a:moveTo>
                    <a:pt x="60" y="68"/>
                  </a:moveTo>
                  <a:cubicBezTo>
                    <a:pt x="60" y="69"/>
                    <a:pt x="59" y="69"/>
                    <a:pt x="58" y="70"/>
                  </a:cubicBezTo>
                  <a:cubicBezTo>
                    <a:pt x="58" y="69"/>
                    <a:pt x="58" y="68"/>
                    <a:pt x="58" y="67"/>
                  </a:cubicBezTo>
                  <a:cubicBezTo>
                    <a:pt x="60" y="66"/>
                    <a:pt x="61" y="65"/>
                    <a:pt x="62" y="64"/>
                  </a:cubicBezTo>
                  <a:cubicBezTo>
                    <a:pt x="63" y="63"/>
                    <a:pt x="63" y="63"/>
                    <a:pt x="64" y="62"/>
                  </a:cubicBezTo>
                  <a:cubicBezTo>
                    <a:pt x="65" y="62"/>
                    <a:pt x="65" y="61"/>
                    <a:pt x="66" y="60"/>
                  </a:cubicBezTo>
                  <a:cubicBezTo>
                    <a:pt x="64" y="63"/>
                    <a:pt x="62" y="65"/>
                    <a:pt x="60" y="68"/>
                  </a:cubicBezTo>
                  <a:close/>
                  <a:moveTo>
                    <a:pt x="67" y="68"/>
                  </a:moveTo>
                  <a:cubicBezTo>
                    <a:pt x="66" y="69"/>
                    <a:pt x="65" y="70"/>
                    <a:pt x="64" y="72"/>
                  </a:cubicBezTo>
                  <a:cubicBezTo>
                    <a:pt x="62" y="74"/>
                    <a:pt x="59" y="76"/>
                    <a:pt x="57" y="79"/>
                  </a:cubicBezTo>
                  <a:cubicBezTo>
                    <a:pt x="57" y="79"/>
                    <a:pt x="57" y="79"/>
                    <a:pt x="57" y="78"/>
                  </a:cubicBezTo>
                  <a:cubicBezTo>
                    <a:pt x="60" y="75"/>
                    <a:pt x="63" y="72"/>
                    <a:pt x="67" y="68"/>
                  </a:cubicBezTo>
                  <a:close/>
                  <a:moveTo>
                    <a:pt x="64" y="77"/>
                  </a:moveTo>
                  <a:cubicBezTo>
                    <a:pt x="63" y="79"/>
                    <a:pt x="62" y="81"/>
                    <a:pt x="60" y="83"/>
                  </a:cubicBezTo>
                  <a:cubicBezTo>
                    <a:pt x="59" y="84"/>
                    <a:pt x="58" y="85"/>
                    <a:pt x="58" y="85"/>
                  </a:cubicBezTo>
                  <a:cubicBezTo>
                    <a:pt x="59" y="84"/>
                    <a:pt x="60" y="82"/>
                    <a:pt x="61" y="80"/>
                  </a:cubicBezTo>
                  <a:cubicBezTo>
                    <a:pt x="62" y="79"/>
                    <a:pt x="63" y="78"/>
                    <a:pt x="64" y="77"/>
                  </a:cubicBezTo>
                  <a:close/>
                  <a:moveTo>
                    <a:pt x="58" y="90"/>
                  </a:moveTo>
                  <a:cubicBezTo>
                    <a:pt x="58" y="90"/>
                    <a:pt x="58" y="89"/>
                    <a:pt x="59" y="88"/>
                  </a:cubicBezTo>
                  <a:cubicBezTo>
                    <a:pt x="59" y="88"/>
                    <a:pt x="59" y="88"/>
                    <a:pt x="59" y="88"/>
                  </a:cubicBezTo>
                  <a:cubicBezTo>
                    <a:pt x="59" y="88"/>
                    <a:pt x="60" y="88"/>
                    <a:pt x="60" y="87"/>
                  </a:cubicBezTo>
                  <a:cubicBezTo>
                    <a:pt x="60" y="87"/>
                    <a:pt x="60" y="87"/>
                    <a:pt x="60" y="87"/>
                  </a:cubicBezTo>
                  <a:cubicBezTo>
                    <a:pt x="62" y="85"/>
                    <a:pt x="64" y="82"/>
                    <a:pt x="67" y="80"/>
                  </a:cubicBezTo>
                  <a:cubicBezTo>
                    <a:pt x="70" y="78"/>
                    <a:pt x="72" y="75"/>
                    <a:pt x="75" y="73"/>
                  </a:cubicBezTo>
                  <a:cubicBezTo>
                    <a:pt x="75" y="74"/>
                    <a:pt x="74" y="75"/>
                    <a:pt x="74" y="76"/>
                  </a:cubicBezTo>
                  <a:cubicBezTo>
                    <a:pt x="68" y="81"/>
                    <a:pt x="63" y="86"/>
                    <a:pt x="57" y="91"/>
                  </a:cubicBezTo>
                  <a:cubicBezTo>
                    <a:pt x="57" y="91"/>
                    <a:pt x="58" y="90"/>
                    <a:pt x="58" y="90"/>
                  </a:cubicBezTo>
                  <a:close/>
                  <a:moveTo>
                    <a:pt x="67" y="115"/>
                  </a:moveTo>
                  <a:cubicBezTo>
                    <a:pt x="67" y="115"/>
                    <a:pt x="67" y="114"/>
                    <a:pt x="66" y="113"/>
                  </a:cubicBezTo>
                  <a:cubicBezTo>
                    <a:pt x="67" y="113"/>
                    <a:pt x="67" y="113"/>
                    <a:pt x="67" y="113"/>
                  </a:cubicBezTo>
                  <a:cubicBezTo>
                    <a:pt x="68" y="113"/>
                    <a:pt x="68" y="114"/>
                    <a:pt x="68" y="114"/>
                  </a:cubicBezTo>
                  <a:cubicBezTo>
                    <a:pt x="67" y="114"/>
                    <a:pt x="67" y="115"/>
                    <a:pt x="67" y="115"/>
                  </a:cubicBezTo>
                  <a:close/>
                  <a:moveTo>
                    <a:pt x="68" y="133"/>
                  </a:moveTo>
                  <a:cubicBezTo>
                    <a:pt x="67" y="134"/>
                    <a:pt x="67" y="135"/>
                    <a:pt x="66" y="135"/>
                  </a:cubicBezTo>
                  <a:cubicBezTo>
                    <a:pt x="66" y="135"/>
                    <a:pt x="66" y="135"/>
                    <a:pt x="66" y="135"/>
                  </a:cubicBezTo>
                  <a:cubicBezTo>
                    <a:pt x="66" y="134"/>
                    <a:pt x="67" y="134"/>
                    <a:pt x="67" y="133"/>
                  </a:cubicBezTo>
                  <a:cubicBezTo>
                    <a:pt x="67" y="133"/>
                    <a:pt x="67" y="133"/>
                    <a:pt x="67" y="133"/>
                  </a:cubicBezTo>
                  <a:cubicBezTo>
                    <a:pt x="67" y="133"/>
                    <a:pt x="67" y="133"/>
                    <a:pt x="68" y="133"/>
                  </a:cubicBezTo>
                  <a:close/>
                  <a:moveTo>
                    <a:pt x="64" y="150"/>
                  </a:moveTo>
                  <a:cubicBezTo>
                    <a:pt x="64" y="150"/>
                    <a:pt x="64" y="149"/>
                    <a:pt x="63" y="149"/>
                  </a:cubicBezTo>
                  <a:cubicBezTo>
                    <a:pt x="64" y="148"/>
                    <a:pt x="64" y="147"/>
                    <a:pt x="65" y="146"/>
                  </a:cubicBezTo>
                  <a:cubicBezTo>
                    <a:pt x="65" y="147"/>
                    <a:pt x="65" y="147"/>
                    <a:pt x="65" y="148"/>
                  </a:cubicBezTo>
                  <a:cubicBezTo>
                    <a:pt x="65" y="148"/>
                    <a:pt x="64" y="149"/>
                    <a:pt x="64" y="150"/>
                  </a:cubicBezTo>
                  <a:close/>
                  <a:moveTo>
                    <a:pt x="64" y="163"/>
                  </a:moveTo>
                  <a:cubicBezTo>
                    <a:pt x="64" y="163"/>
                    <a:pt x="64" y="163"/>
                    <a:pt x="63" y="163"/>
                  </a:cubicBezTo>
                  <a:cubicBezTo>
                    <a:pt x="63" y="163"/>
                    <a:pt x="63" y="163"/>
                    <a:pt x="63" y="163"/>
                  </a:cubicBezTo>
                  <a:cubicBezTo>
                    <a:pt x="63" y="162"/>
                    <a:pt x="64" y="162"/>
                    <a:pt x="64" y="162"/>
                  </a:cubicBezTo>
                  <a:cubicBezTo>
                    <a:pt x="64" y="162"/>
                    <a:pt x="64" y="162"/>
                    <a:pt x="64" y="163"/>
                  </a:cubicBezTo>
                  <a:close/>
                  <a:moveTo>
                    <a:pt x="65" y="122"/>
                  </a:moveTo>
                  <a:cubicBezTo>
                    <a:pt x="65" y="121"/>
                    <a:pt x="65" y="121"/>
                    <a:pt x="65" y="121"/>
                  </a:cubicBezTo>
                  <a:cubicBezTo>
                    <a:pt x="65" y="121"/>
                    <a:pt x="65" y="120"/>
                    <a:pt x="65" y="120"/>
                  </a:cubicBezTo>
                  <a:cubicBezTo>
                    <a:pt x="65" y="120"/>
                    <a:pt x="65" y="120"/>
                    <a:pt x="65" y="121"/>
                  </a:cubicBezTo>
                  <a:cubicBezTo>
                    <a:pt x="65" y="121"/>
                    <a:pt x="65" y="121"/>
                    <a:pt x="65" y="122"/>
                  </a:cubicBezTo>
                  <a:close/>
                  <a:moveTo>
                    <a:pt x="65" y="110"/>
                  </a:moveTo>
                  <a:cubicBezTo>
                    <a:pt x="66" y="109"/>
                    <a:pt x="66" y="109"/>
                    <a:pt x="67" y="108"/>
                  </a:cubicBezTo>
                  <a:cubicBezTo>
                    <a:pt x="67" y="109"/>
                    <a:pt x="67" y="110"/>
                    <a:pt x="67" y="111"/>
                  </a:cubicBezTo>
                  <a:cubicBezTo>
                    <a:pt x="67" y="111"/>
                    <a:pt x="66" y="111"/>
                    <a:pt x="66" y="112"/>
                  </a:cubicBezTo>
                  <a:cubicBezTo>
                    <a:pt x="66" y="111"/>
                    <a:pt x="66" y="110"/>
                    <a:pt x="65" y="110"/>
                  </a:cubicBezTo>
                  <a:close/>
                  <a:moveTo>
                    <a:pt x="67" y="86"/>
                  </a:moveTo>
                  <a:cubicBezTo>
                    <a:pt x="67" y="86"/>
                    <a:pt x="67" y="86"/>
                    <a:pt x="67" y="86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7" y="85"/>
                    <a:pt x="66" y="85"/>
                    <a:pt x="66" y="85"/>
                  </a:cubicBezTo>
                  <a:cubicBezTo>
                    <a:pt x="67" y="84"/>
                    <a:pt x="69" y="82"/>
                    <a:pt x="70" y="81"/>
                  </a:cubicBezTo>
                  <a:cubicBezTo>
                    <a:pt x="70" y="82"/>
                    <a:pt x="69" y="83"/>
                    <a:pt x="69" y="83"/>
                  </a:cubicBezTo>
                  <a:cubicBezTo>
                    <a:pt x="68" y="84"/>
                    <a:pt x="68" y="85"/>
                    <a:pt x="67" y="86"/>
                  </a:cubicBezTo>
                  <a:close/>
                  <a:moveTo>
                    <a:pt x="65" y="93"/>
                  </a:moveTo>
                  <a:cubicBezTo>
                    <a:pt x="66" y="94"/>
                    <a:pt x="66" y="96"/>
                    <a:pt x="66" y="97"/>
                  </a:cubicBezTo>
                  <a:cubicBezTo>
                    <a:pt x="65" y="98"/>
                    <a:pt x="64" y="98"/>
                    <a:pt x="63" y="99"/>
                  </a:cubicBezTo>
                  <a:cubicBezTo>
                    <a:pt x="63" y="97"/>
                    <a:pt x="63" y="97"/>
                    <a:pt x="63" y="97"/>
                  </a:cubicBezTo>
                  <a:cubicBezTo>
                    <a:pt x="64" y="96"/>
                    <a:pt x="65" y="94"/>
                    <a:pt x="65" y="93"/>
                  </a:cubicBezTo>
                  <a:cubicBezTo>
                    <a:pt x="65" y="93"/>
                    <a:pt x="65" y="93"/>
                    <a:pt x="65" y="93"/>
                  </a:cubicBezTo>
                  <a:close/>
                  <a:moveTo>
                    <a:pt x="63" y="131"/>
                  </a:moveTo>
                  <a:cubicBezTo>
                    <a:pt x="63" y="132"/>
                    <a:pt x="63" y="132"/>
                    <a:pt x="62" y="132"/>
                  </a:cubicBezTo>
                  <a:cubicBezTo>
                    <a:pt x="62" y="132"/>
                    <a:pt x="62" y="131"/>
                    <a:pt x="62" y="130"/>
                  </a:cubicBezTo>
                  <a:cubicBezTo>
                    <a:pt x="62" y="130"/>
                    <a:pt x="62" y="129"/>
                    <a:pt x="62" y="129"/>
                  </a:cubicBezTo>
                  <a:cubicBezTo>
                    <a:pt x="63" y="129"/>
                    <a:pt x="63" y="130"/>
                    <a:pt x="63" y="131"/>
                  </a:cubicBezTo>
                  <a:close/>
                  <a:moveTo>
                    <a:pt x="63" y="159"/>
                  </a:moveTo>
                  <a:cubicBezTo>
                    <a:pt x="63" y="159"/>
                    <a:pt x="63" y="159"/>
                    <a:pt x="63" y="159"/>
                  </a:cubicBezTo>
                  <a:cubicBezTo>
                    <a:pt x="63" y="160"/>
                    <a:pt x="62" y="160"/>
                    <a:pt x="62" y="161"/>
                  </a:cubicBezTo>
                  <a:cubicBezTo>
                    <a:pt x="62" y="160"/>
                    <a:pt x="62" y="160"/>
                    <a:pt x="62" y="160"/>
                  </a:cubicBezTo>
                  <a:cubicBezTo>
                    <a:pt x="62" y="159"/>
                    <a:pt x="63" y="159"/>
                    <a:pt x="63" y="159"/>
                  </a:cubicBezTo>
                  <a:close/>
                  <a:moveTo>
                    <a:pt x="64" y="168"/>
                  </a:moveTo>
                  <a:cubicBezTo>
                    <a:pt x="64" y="169"/>
                    <a:pt x="65" y="170"/>
                    <a:pt x="66" y="171"/>
                  </a:cubicBezTo>
                  <a:cubicBezTo>
                    <a:pt x="66" y="171"/>
                    <a:pt x="66" y="171"/>
                    <a:pt x="66" y="171"/>
                  </a:cubicBezTo>
                  <a:cubicBezTo>
                    <a:pt x="65" y="172"/>
                    <a:pt x="65" y="172"/>
                    <a:pt x="65" y="172"/>
                  </a:cubicBezTo>
                  <a:cubicBezTo>
                    <a:pt x="64" y="171"/>
                    <a:pt x="64" y="170"/>
                    <a:pt x="63" y="169"/>
                  </a:cubicBezTo>
                  <a:cubicBezTo>
                    <a:pt x="63" y="168"/>
                    <a:pt x="63" y="168"/>
                    <a:pt x="64" y="168"/>
                  </a:cubicBezTo>
                  <a:close/>
                  <a:moveTo>
                    <a:pt x="65" y="153"/>
                  </a:moveTo>
                  <a:cubicBezTo>
                    <a:pt x="65" y="153"/>
                    <a:pt x="65" y="152"/>
                    <a:pt x="64" y="152"/>
                  </a:cubicBezTo>
                  <a:cubicBezTo>
                    <a:pt x="65" y="151"/>
                    <a:pt x="65" y="151"/>
                    <a:pt x="66" y="150"/>
                  </a:cubicBezTo>
                  <a:cubicBezTo>
                    <a:pt x="66" y="151"/>
                    <a:pt x="66" y="152"/>
                    <a:pt x="66" y="153"/>
                  </a:cubicBezTo>
                  <a:cubicBezTo>
                    <a:pt x="66" y="153"/>
                    <a:pt x="65" y="153"/>
                    <a:pt x="65" y="153"/>
                  </a:cubicBezTo>
                  <a:close/>
                  <a:moveTo>
                    <a:pt x="66" y="124"/>
                  </a:moveTo>
                  <a:cubicBezTo>
                    <a:pt x="66" y="124"/>
                    <a:pt x="66" y="124"/>
                    <a:pt x="66" y="123"/>
                  </a:cubicBezTo>
                  <a:cubicBezTo>
                    <a:pt x="67" y="124"/>
                    <a:pt x="67" y="124"/>
                    <a:pt x="67" y="125"/>
                  </a:cubicBezTo>
                  <a:cubicBezTo>
                    <a:pt x="67" y="125"/>
                    <a:pt x="67" y="125"/>
                    <a:pt x="66" y="126"/>
                  </a:cubicBezTo>
                  <a:cubicBezTo>
                    <a:pt x="66" y="125"/>
                    <a:pt x="66" y="125"/>
                    <a:pt x="66" y="124"/>
                  </a:cubicBezTo>
                  <a:close/>
                  <a:moveTo>
                    <a:pt x="67" y="179"/>
                  </a:moveTo>
                  <a:cubicBezTo>
                    <a:pt x="67" y="179"/>
                    <a:pt x="67" y="179"/>
                    <a:pt x="67" y="179"/>
                  </a:cubicBezTo>
                  <a:cubicBezTo>
                    <a:pt x="67" y="180"/>
                    <a:pt x="68" y="180"/>
                    <a:pt x="68" y="179"/>
                  </a:cubicBezTo>
                  <a:cubicBezTo>
                    <a:pt x="68" y="179"/>
                    <a:pt x="68" y="179"/>
                    <a:pt x="68" y="179"/>
                  </a:cubicBezTo>
                  <a:cubicBezTo>
                    <a:pt x="68" y="180"/>
                    <a:pt x="67" y="180"/>
                    <a:pt x="67" y="180"/>
                  </a:cubicBezTo>
                  <a:cubicBezTo>
                    <a:pt x="67" y="180"/>
                    <a:pt x="66" y="179"/>
                    <a:pt x="66" y="178"/>
                  </a:cubicBezTo>
                  <a:cubicBezTo>
                    <a:pt x="66" y="179"/>
                    <a:pt x="66" y="179"/>
                    <a:pt x="67" y="179"/>
                  </a:cubicBezTo>
                  <a:close/>
                  <a:moveTo>
                    <a:pt x="67" y="170"/>
                  </a:moveTo>
                  <a:cubicBezTo>
                    <a:pt x="67" y="169"/>
                    <a:pt x="67" y="169"/>
                    <a:pt x="67" y="168"/>
                  </a:cubicBezTo>
                  <a:cubicBezTo>
                    <a:pt x="67" y="167"/>
                    <a:pt x="67" y="167"/>
                    <a:pt x="67" y="167"/>
                  </a:cubicBezTo>
                  <a:cubicBezTo>
                    <a:pt x="68" y="167"/>
                    <a:pt x="68" y="167"/>
                    <a:pt x="69" y="167"/>
                  </a:cubicBezTo>
                  <a:cubicBezTo>
                    <a:pt x="69" y="168"/>
                    <a:pt x="69" y="168"/>
                    <a:pt x="69" y="169"/>
                  </a:cubicBezTo>
                  <a:cubicBezTo>
                    <a:pt x="69" y="169"/>
                    <a:pt x="68" y="170"/>
                    <a:pt x="68" y="170"/>
                  </a:cubicBezTo>
                  <a:cubicBezTo>
                    <a:pt x="68" y="170"/>
                    <a:pt x="68" y="170"/>
                    <a:pt x="67" y="170"/>
                  </a:cubicBezTo>
                  <a:close/>
                  <a:moveTo>
                    <a:pt x="68" y="145"/>
                  </a:moveTo>
                  <a:cubicBezTo>
                    <a:pt x="68" y="144"/>
                    <a:pt x="68" y="144"/>
                    <a:pt x="68" y="143"/>
                  </a:cubicBezTo>
                  <a:cubicBezTo>
                    <a:pt x="69" y="143"/>
                    <a:pt x="70" y="142"/>
                    <a:pt x="71" y="142"/>
                  </a:cubicBezTo>
                  <a:cubicBezTo>
                    <a:pt x="71" y="142"/>
                    <a:pt x="71" y="142"/>
                    <a:pt x="71" y="142"/>
                  </a:cubicBezTo>
                  <a:cubicBezTo>
                    <a:pt x="70" y="143"/>
                    <a:pt x="69" y="144"/>
                    <a:pt x="68" y="145"/>
                  </a:cubicBezTo>
                  <a:close/>
                  <a:moveTo>
                    <a:pt x="68" y="90"/>
                  </a:moveTo>
                  <a:cubicBezTo>
                    <a:pt x="71" y="88"/>
                    <a:pt x="74" y="85"/>
                    <a:pt x="77" y="83"/>
                  </a:cubicBezTo>
                  <a:cubicBezTo>
                    <a:pt x="74" y="86"/>
                    <a:pt x="72" y="90"/>
                    <a:pt x="69" y="94"/>
                  </a:cubicBezTo>
                  <a:cubicBezTo>
                    <a:pt x="69" y="93"/>
                    <a:pt x="68" y="92"/>
                    <a:pt x="68" y="90"/>
                  </a:cubicBezTo>
                  <a:close/>
                  <a:moveTo>
                    <a:pt x="83" y="77"/>
                  </a:moveTo>
                  <a:cubicBezTo>
                    <a:pt x="86" y="75"/>
                    <a:pt x="89" y="73"/>
                    <a:pt x="92" y="71"/>
                  </a:cubicBezTo>
                  <a:cubicBezTo>
                    <a:pt x="90" y="73"/>
                    <a:pt x="89" y="75"/>
                    <a:pt x="87" y="78"/>
                  </a:cubicBezTo>
                  <a:cubicBezTo>
                    <a:pt x="83" y="82"/>
                    <a:pt x="78" y="86"/>
                    <a:pt x="74" y="90"/>
                  </a:cubicBezTo>
                  <a:cubicBezTo>
                    <a:pt x="77" y="86"/>
                    <a:pt x="80" y="82"/>
                    <a:pt x="83" y="77"/>
                  </a:cubicBezTo>
                  <a:close/>
                  <a:moveTo>
                    <a:pt x="78" y="104"/>
                  </a:moveTo>
                  <a:cubicBezTo>
                    <a:pt x="81" y="101"/>
                    <a:pt x="84" y="98"/>
                    <a:pt x="87" y="95"/>
                  </a:cubicBezTo>
                  <a:cubicBezTo>
                    <a:pt x="85" y="100"/>
                    <a:pt x="82" y="104"/>
                    <a:pt x="79" y="108"/>
                  </a:cubicBezTo>
                  <a:cubicBezTo>
                    <a:pt x="78" y="109"/>
                    <a:pt x="76" y="110"/>
                    <a:pt x="75" y="111"/>
                  </a:cubicBezTo>
                  <a:cubicBezTo>
                    <a:pt x="76" y="109"/>
                    <a:pt x="77" y="107"/>
                    <a:pt x="78" y="105"/>
                  </a:cubicBezTo>
                  <a:cubicBezTo>
                    <a:pt x="78" y="104"/>
                    <a:pt x="78" y="104"/>
                    <a:pt x="78" y="104"/>
                  </a:cubicBezTo>
                  <a:close/>
                  <a:moveTo>
                    <a:pt x="93" y="90"/>
                  </a:moveTo>
                  <a:cubicBezTo>
                    <a:pt x="97" y="87"/>
                    <a:pt x="100" y="84"/>
                    <a:pt x="103" y="80"/>
                  </a:cubicBezTo>
                  <a:cubicBezTo>
                    <a:pt x="104" y="80"/>
                    <a:pt x="104" y="80"/>
                    <a:pt x="104" y="80"/>
                  </a:cubicBezTo>
                  <a:cubicBezTo>
                    <a:pt x="99" y="86"/>
                    <a:pt x="93" y="93"/>
                    <a:pt x="87" y="99"/>
                  </a:cubicBezTo>
                  <a:cubicBezTo>
                    <a:pt x="87" y="100"/>
                    <a:pt x="86" y="101"/>
                    <a:pt x="85" y="102"/>
                  </a:cubicBezTo>
                  <a:cubicBezTo>
                    <a:pt x="88" y="98"/>
                    <a:pt x="90" y="94"/>
                    <a:pt x="93" y="90"/>
                  </a:cubicBezTo>
                  <a:close/>
                  <a:moveTo>
                    <a:pt x="101" y="79"/>
                  </a:moveTo>
                  <a:cubicBezTo>
                    <a:pt x="102" y="78"/>
                    <a:pt x="102" y="77"/>
                    <a:pt x="103" y="77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103" y="77"/>
                    <a:pt x="103" y="77"/>
                    <a:pt x="104" y="77"/>
                  </a:cubicBezTo>
                  <a:cubicBezTo>
                    <a:pt x="103" y="78"/>
                    <a:pt x="102" y="78"/>
                    <a:pt x="101" y="79"/>
                  </a:cubicBezTo>
                  <a:close/>
                  <a:moveTo>
                    <a:pt x="102" y="68"/>
                  </a:moveTo>
                  <a:cubicBezTo>
                    <a:pt x="103" y="67"/>
                    <a:pt x="103" y="65"/>
                    <a:pt x="104" y="64"/>
                  </a:cubicBezTo>
                  <a:cubicBezTo>
                    <a:pt x="108" y="61"/>
                    <a:pt x="112" y="57"/>
                    <a:pt x="116" y="54"/>
                  </a:cubicBezTo>
                  <a:cubicBezTo>
                    <a:pt x="116" y="54"/>
                    <a:pt x="116" y="55"/>
                    <a:pt x="116" y="55"/>
                  </a:cubicBezTo>
                  <a:cubicBezTo>
                    <a:pt x="116" y="55"/>
                    <a:pt x="115" y="55"/>
                    <a:pt x="115" y="55"/>
                  </a:cubicBezTo>
                  <a:cubicBezTo>
                    <a:pt x="111" y="59"/>
                    <a:pt x="106" y="63"/>
                    <a:pt x="102" y="68"/>
                  </a:cubicBezTo>
                  <a:close/>
                  <a:moveTo>
                    <a:pt x="106" y="60"/>
                  </a:moveTo>
                  <a:cubicBezTo>
                    <a:pt x="106" y="60"/>
                    <a:pt x="106" y="60"/>
                    <a:pt x="106" y="60"/>
                  </a:cubicBezTo>
                  <a:cubicBezTo>
                    <a:pt x="107" y="59"/>
                    <a:pt x="108" y="58"/>
                    <a:pt x="110" y="57"/>
                  </a:cubicBezTo>
                  <a:cubicBezTo>
                    <a:pt x="108" y="58"/>
                    <a:pt x="107" y="59"/>
                    <a:pt x="106" y="60"/>
                  </a:cubicBezTo>
                  <a:close/>
                  <a:moveTo>
                    <a:pt x="107" y="57"/>
                  </a:moveTo>
                  <a:cubicBezTo>
                    <a:pt x="107" y="57"/>
                    <a:pt x="107" y="56"/>
                    <a:pt x="108" y="56"/>
                  </a:cubicBezTo>
                  <a:cubicBezTo>
                    <a:pt x="108" y="56"/>
                    <a:pt x="108" y="56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9" y="54"/>
                    <a:pt x="110" y="54"/>
                    <a:pt x="112" y="54"/>
                  </a:cubicBezTo>
                  <a:cubicBezTo>
                    <a:pt x="110" y="55"/>
                    <a:pt x="109" y="56"/>
                    <a:pt x="107" y="57"/>
                  </a:cubicBezTo>
                  <a:close/>
                  <a:moveTo>
                    <a:pt x="101" y="53"/>
                  </a:moveTo>
                  <a:cubicBezTo>
                    <a:pt x="97" y="56"/>
                    <a:pt x="92" y="59"/>
                    <a:pt x="88" y="62"/>
                  </a:cubicBezTo>
                  <a:cubicBezTo>
                    <a:pt x="88" y="62"/>
                    <a:pt x="88" y="61"/>
                    <a:pt x="88" y="61"/>
                  </a:cubicBezTo>
                  <a:cubicBezTo>
                    <a:pt x="93" y="57"/>
                    <a:pt x="98" y="53"/>
                    <a:pt x="103" y="49"/>
                  </a:cubicBezTo>
                  <a:cubicBezTo>
                    <a:pt x="102" y="50"/>
                    <a:pt x="102" y="52"/>
                    <a:pt x="101" y="53"/>
                  </a:cubicBezTo>
                  <a:close/>
                  <a:moveTo>
                    <a:pt x="90" y="57"/>
                  </a:moveTo>
                  <a:cubicBezTo>
                    <a:pt x="90" y="57"/>
                    <a:pt x="90" y="56"/>
                    <a:pt x="90" y="56"/>
                  </a:cubicBezTo>
                  <a:cubicBezTo>
                    <a:pt x="94" y="52"/>
                    <a:pt x="99" y="49"/>
                    <a:pt x="104" y="46"/>
                  </a:cubicBezTo>
                  <a:cubicBezTo>
                    <a:pt x="104" y="46"/>
                    <a:pt x="104" y="46"/>
                    <a:pt x="104" y="46"/>
                  </a:cubicBezTo>
                  <a:cubicBezTo>
                    <a:pt x="99" y="50"/>
                    <a:pt x="95" y="53"/>
                    <a:pt x="90" y="57"/>
                  </a:cubicBezTo>
                  <a:close/>
                  <a:moveTo>
                    <a:pt x="76" y="54"/>
                  </a:moveTo>
                  <a:cubicBezTo>
                    <a:pt x="73" y="56"/>
                    <a:pt x="70" y="59"/>
                    <a:pt x="67" y="62"/>
                  </a:cubicBezTo>
                  <a:cubicBezTo>
                    <a:pt x="70" y="59"/>
                    <a:pt x="72" y="56"/>
                    <a:pt x="75" y="53"/>
                  </a:cubicBezTo>
                  <a:cubicBezTo>
                    <a:pt x="75" y="53"/>
                    <a:pt x="76" y="53"/>
                    <a:pt x="76" y="53"/>
                  </a:cubicBezTo>
                  <a:cubicBezTo>
                    <a:pt x="76" y="53"/>
                    <a:pt x="76" y="53"/>
                    <a:pt x="76" y="54"/>
                  </a:cubicBezTo>
                  <a:close/>
                  <a:moveTo>
                    <a:pt x="61" y="63"/>
                  </a:moveTo>
                  <a:cubicBezTo>
                    <a:pt x="60" y="63"/>
                    <a:pt x="59" y="64"/>
                    <a:pt x="58" y="65"/>
                  </a:cubicBezTo>
                  <a:cubicBezTo>
                    <a:pt x="58" y="65"/>
                    <a:pt x="58" y="65"/>
                    <a:pt x="58" y="64"/>
                  </a:cubicBezTo>
                  <a:cubicBezTo>
                    <a:pt x="62" y="60"/>
                    <a:pt x="66" y="56"/>
                    <a:pt x="69" y="52"/>
                  </a:cubicBezTo>
                  <a:cubicBezTo>
                    <a:pt x="72" y="50"/>
                    <a:pt x="74" y="48"/>
                    <a:pt x="77" y="46"/>
                  </a:cubicBezTo>
                  <a:cubicBezTo>
                    <a:pt x="72" y="52"/>
                    <a:pt x="66" y="58"/>
                    <a:pt x="61" y="63"/>
                  </a:cubicBezTo>
                  <a:close/>
                  <a:moveTo>
                    <a:pt x="61" y="57"/>
                  </a:moveTo>
                  <a:cubicBezTo>
                    <a:pt x="60" y="58"/>
                    <a:pt x="59" y="59"/>
                    <a:pt x="58" y="60"/>
                  </a:cubicBezTo>
                  <a:cubicBezTo>
                    <a:pt x="58" y="60"/>
                    <a:pt x="58" y="60"/>
                    <a:pt x="58" y="59"/>
                  </a:cubicBezTo>
                  <a:cubicBezTo>
                    <a:pt x="58" y="59"/>
                    <a:pt x="58" y="59"/>
                    <a:pt x="58" y="59"/>
                  </a:cubicBezTo>
                  <a:cubicBezTo>
                    <a:pt x="59" y="58"/>
                    <a:pt x="61" y="57"/>
                    <a:pt x="62" y="57"/>
                  </a:cubicBezTo>
                  <a:lnTo>
                    <a:pt x="61" y="57"/>
                  </a:lnTo>
                  <a:close/>
                  <a:moveTo>
                    <a:pt x="57" y="61"/>
                  </a:moveTo>
                  <a:cubicBezTo>
                    <a:pt x="55" y="63"/>
                    <a:pt x="53" y="64"/>
                    <a:pt x="51" y="66"/>
                  </a:cubicBezTo>
                  <a:cubicBezTo>
                    <a:pt x="53" y="64"/>
                    <a:pt x="55" y="62"/>
                    <a:pt x="56" y="61"/>
                  </a:cubicBezTo>
                  <a:cubicBezTo>
                    <a:pt x="56" y="61"/>
                    <a:pt x="56" y="61"/>
                    <a:pt x="57" y="61"/>
                  </a:cubicBezTo>
                  <a:close/>
                  <a:moveTo>
                    <a:pt x="53" y="66"/>
                  </a:moveTo>
                  <a:cubicBezTo>
                    <a:pt x="50" y="70"/>
                    <a:pt x="47" y="73"/>
                    <a:pt x="44" y="76"/>
                  </a:cubicBezTo>
                  <a:cubicBezTo>
                    <a:pt x="45" y="75"/>
                    <a:pt x="45" y="74"/>
                    <a:pt x="46" y="73"/>
                  </a:cubicBezTo>
                  <a:cubicBezTo>
                    <a:pt x="48" y="71"/>
                    <a:pt x="51" y="68"/>
                    <a:pt x="53" y="66"/>
                  </a:cubicBezTo>
                  <a:close/>
                  <a:moveTo>
                    <a:pt x="50" y="74"/>
                  </a:moveTo>
                  <a:cubicBezTo>
                    <a:pt x="53" y="73"/>
                    <a:pt x="55" y="71"/>
                    <a:pt x="57" y="69"/>
                  </a:cubicBezTo>
                  <a:cubicBezTo>
                    <a:pt x="57" y="70"/>
                    <a:pt x="56" y="71"/>
                    <a:pt x="56" y="72"/>
                  </a:cubicBezTo>
                  <a:cubicBezTo>
                    <a:pt x="51" y="76"/>
                    <a:pt x="46" y="81"/>
                    <a:pt x="41" y="85"/>
                  </a:cubicBezTo>
                  <a:cubicBezTo>
                    <a:pt x="41" y="85"/>
                    <a:pt x="41" y="84"/>
                    <a:pt x="41" y="84"/>
                  </a:cubicBezTo>
                  <a:cubicBezTo>
                    <a:pt x="44" y="80"/>
                    <a:pt x="47" y="77"/>
                    <a:pt x="50" y="74"/>
                  </a:cubicBezTo>
                  <a:close/>
                  <a:moveTo>
                    <a:pt x="56" y="74"/>
                  </a:moveTo>
                  <a:cubicBezTo>
                    <a:pt x="56" y="75"/>
                    <a:pt x="56" y="75"/>
                    <a:pt x="56" y="76"/>
                  </a:cubicBezTo>
                  <a:cubicBezTo>
                    <a:pt x="55" y="76"/>
                    <a:pt x="55" y="77"/>
                    <a:pt x="54" y="78"/>
                  </a:cubicBezTo>
                  <a:cubicBezTo>
                    <a:pt x="52" y="80"/>
                    <a:pt x="50" y="83"/>
                    <a:pt x="48" y="85"/>
                  </a:cubicBezTo>
                  <a:cubicBezTo>
                    <a:pt x="45" y="88"/>
                    <a:pt x="42" y="90"/>
                    <a:pt x="39" y="92"/>
                  </a:cubicBezTo>
                  <a:cubicBezTo>
                    <a:pt x="40" y="91"/>
                    <a:pt x="40" y="89"/>
                    <a:pt x="40" y="88"/>
                  </a:cubicBezTo>
                  <a:cubicBezTo>
                    <a:pt x="45" y="84"/>
                    <a:pt x="51" y="79"/>
                    <a:pt x="56" y="74"/>
                  </a:cubicBezTo>
                  <a:close/>
                  <a:moveTo>
                    <a:pt x="49" y="100"/>
                  </a:moveTo>
                  <a:cubicBezTo>
                    <a:pt x="49" y="101"/>
                    <a:pt x="49" y="101"/>
                    <a:pt x="49" y="101"/>
                  </a:cubicBezTo>
                  <a:cubicBezTo>
                    <a:pt x="48" y="103"/>
                    <a:pt x="47" y="105"/>
                    <a:pt x="46" y="107"/>
                  </a:cubicBezTo>
                  <a:cubicBezTo>
                    <a:pt x="46" y="107"/>
                    <a:pt x="46" y="106"/>
                    <a:pt x="46" y="106"/>
                  </a:cubicBezTo>
                  <a:cubicBezTo>
                    <a:pt x="47" y="104"/>
                    <a:pt x="48" y="103"/>
                    <a:pt x="49" y="101"/>
                  </a:cubicBezTo>
                  <a:cubicBezTo>
                    <a:pt x="49" y="101"/>
                    <a:pt x="49" y="101"/>
                    <a:pt x="49" y="100"/>
                  </a:cubicBezTo>
                  <a:close/>
                  <a:moveTo>
                    <a:pt x="45" y="101"/>
                  </a:moveTo>
                  <a:cubicBezTo>
                    <a:pt x="45" y="102"/>
                    <a:pt x="45" y="102"/>
                    <a:pt x="44" y="102"/>
                  </a:cubicBezTo>
                  <a:cubicBezTo>
                    <a:pt x="44" y="102"/>
                    <a:pt x="44" y="102"/>
                    <a:pt x="44" y="102"/>
                  </a:cubicBezTo>
                  <a:cubicBezTo>
                    <a:pt x="45" y="101"/>
                    <a:pt x="46" y="100"/>
                    <a:pt x="47" y="99"/>
                  </a:cubicBezTo>
                  <a:cubicBezTo>
                    <a:pt x="46" y="100"/>
                    <a:pt x="46" y="101"/>
                    <a:pt x="45" y="101"/>
                  </a:cubicBezTo>
                  <a:close/>
                  <a:moveTo>
                    <a:pt x="46" y="112"/>
                  </a:moveTo>
                  <a:cubicBezTo>
                    <a:pt x="46" y="113"/>
                    <a:pt x="46" y="113"/>
                    <a:pt x="47" y="114"/>
                  </a:cubicBezTo>
                  <a:cubicBezTo>
                    <a:pt x="47" y="114"/>
                    <a:pt x="46" y="115"/>
                    <a:pt x="46" y="115"/>
                  </a:cubicBezTo>
                  <a:cubicBezTo>
                    <a:pt x="46" y="114"/>
                    <a:pt x="45" y="113"/>
                    <a:pt x="45" y="112"/>
                  </a:cubicBezTo>
                  <a:cubicBezTo>
                    <a:pt x="45" y="112"/>
                    <a:pt x="46" y="112"/>
                    <a:pt x="46" y="112"/>
                  </a:cubicBezTo>
                  <a:close/>
                  <a:moveTo>
                    <a:pt x="46" y="135"/>
                  </a:moveTo>
                  <a:cubicBezTo>
                    <a:pt x="46" y="136"/>
                    <a:pt x="46" y="137"/>
                    <a:pt x="47" y="138"/>
                  </a:cubicBezTo>
                  <a:cubicBezTo>
                    <a:pt x="47" y="139"/>
                    <a:pt x="48" y="140"/>
                    <a:pt x="48" y="141"/>
                  </a:cubicBezTo>
                  <a:cubicBezTo>
                    <a:pt x="47" y="143"/>
                    <a:pt x="47" y="144"/>
                    <a:pt x="46" y="145"/>
                  </a:cubicBezTo>
                  <a:cubicBezTo>
                    <a:pt x="45" y="143"/>
                    <a:pt x="45" y="140"/>
                    <a:pt x="44" y="138"/>
                  </a:cubicBezTo>
                  <a:cubicBezTo>
                    <a:pt x="45" y="137"/>
                    <a:pt x="45" y="136"/>
                    <a:pt x="46" y="135"/>
                  </a:cubicBezTo>
                  <a:close/>
                  <a:moveTo>
                    <a:pt x="50" y="146"/>
                  </a:moveTo>
                  <a:cubicBezTo>
                    <a:pt x="50" y="147"/>
                    <a:pt x="50" y="148"/>
                    <a:pt x="50" y="148"/>
                  </a:cubicBezTo>
                  <a:cubicBezTo>
                    <a:pt x="49" y="149"/>
                    <a:pt x="48" y="150"/>
                    <a:pt x="47" y="150"/>
                  </a:cubicBezTo>
                  <a:cubicBezTo>
                    <a:pt x="47" y="150"/>
                    <a:pt x="47" y="150"/>
                    <a:pt x="47" y="150"/>
                  </a:cubicBezTo>
                  <a:cubicBezTo>
                    <a:pt x="48" y="149"/>
                    <a:pt x="49" y="148"/>
                    <a:pt x="50" y="146"/>
                  </a:cubicBezTo>
                  <a:close/>
                  <a:moveTo>
                    <a:pt x="51" y="150"/>
                  </a:moveTo>
                  <a:cubicBezTo>
                    <a:pt x="51" y="150"/>
                    <a:pt x="51" y="151"/>
                    <a:pt x="51" y="151"/>
                  </a:cubicBezTo>
                  <a:cubicBezTo>
                    <a:pt x="50" y="152"/>
                    <a:pt x="49" y="154"/>
                    <a:pt x="49" y="155"/>
                  </a:cubicBezTo>
                  <a:cubicBezTo>
                    <a:pt x="48" y="154"/>
                    <a:pt x="48" y="153"/>
                    <a:pt x="48" y="152"/>
                  </a:cubicBezTo>
                  <a:cubicBezTo>
                    <a:pt x="49" y="151"/>
                    <a:pt x="50" y="151"/>
                    <a:pt x="51" y="150"/>
                  </a:cubicBezTo>
                  <a:close/>
                  <a:moveTo>
                    <a:pt x="50" y="157"/>
                  </a:moveTo>
                  <a:cubicBezTo>
                    <a:pt x="50" y="156"/>
                    <a:pt x="51" y="155"/>
                    <a:pt x="52" y="154"/>
                  </a:cubicBezTo>
                  <a:cubicBezTo>
                    <a:pt x="52" y="155"/>
                    <a:pt x="52" y="156"/>
                    <a:pt x="52" y="156"/>
                  </a:cubicBezTo>
                  <a:cubicBezTo>
                    <a:pt x="51" y="157"/>
                    <a:pt x="51" y="159"/>
                    <a:pt x="50" y="160"/>
                  </a:cubicBezTo>
                  <a:cubicBezTo>
                    <a:pt x="50" y="159"/>
                    <a:pt x="49" y="158"/>
                    <a:pt x="49" y="158"/>
                  </a:cubicBezTo>
                  <a:cubicBezTo>
                    <a:pt x="49" y="158"/>
                    <a:pt x="50" y="157"/>
                    <a:pt x="50" y="157"/>
                  </a:cubicBezTo>
                  <a:close/>
                  <a:moveTo>
                    <a:pt x="51" y="161"/>
                  </a:moveTo>
                  <a:cubicBezTo>
                    <a:pt x="52" y="161"/>
                    <a:pt x="52" y="160"/>
                    <a:pt x="53" y="159"/>
                  </a:cubicBezTo>
                  <a:cubicBezTo>
                    <a:pt x="53" y="160"/>
                    <a:pt x="53" y="160"/>
                    <a:pt x="53" y="160"/>
                  </a:cubicBezTo>
                  <a:cubicBezTo>
                    <a:pt x="53" y="161"/>
                    <a:pt x="52" y="162"/>
                    <a:pt x="52" y="163"/>
                  </a:cubicBezTo>
                  <a:cubicBezTo>
                    <a:pt x="52" y="163"/>
                    <a:pt x="52" y="163"/>
                    <a:pt x="51" y="163"/>
                  </a:cubicBezTo>
                  <a:cubicBezTo>
                    <a:pt x="51" y="163"/>
                    <a:pt x="51" y="162"/>
                    <a:pt x="50" y="161"/>
                  </a:cubicBezTo>
                  <a:cubicBezTo>
                    <a:pt x="51" y="162"/>
                    <a:pt x="51" y="161"/>
                    <a:pt x="51" y="161"/>
                  </a:cubicBezTo>
                  <a:close/>
                  <a:moveTo>
                    <a:pt x="53" y="165"/>
                  </a:moveTo>
                  <a:cubicBezTo>
                    <a:pt x="54" y="165"/>
                    <a:pt x="54" y="165"/>
                    <a:pt x="54" y="165"/>
                  </a:cubicBezTo>
                  <a:cubicBezTo>
                    <a:pt x="54" y="166"/>
                    <a:pt x="55" y="167"/>
                    <a:pt x="55" y="168"/>
                  </a:cubicBezTo>
                  <a:cubicBezTo>
                    <a:pt x="55" y="169"/>
                    <a:pt x="55" y="169"/>
                    <a:pt x="55" y="170"/>
                  </a:cubicBezTo>
                  <a:cubicBezTo>
                    <a:pt x="54" y="168"/>
                    <a:pt x="53" y="167"/>
                    <a:pt x="52" y="166"/>
                  </a:cubicBezTo>
                  <a:cubicBezTo>
                    <a:pt x="53" y="165"/>
                    <a:pt x="53" y="165"/>
                    <a:pt x="53" y="165"/>
                  </a:cubicBezTo>
                  <a:close/>
                  <a:moveTo>
                    <a:pt x="55" y="173"/>
                  </a:moveTo>
                  <a:cubicBezTo>
                    <a:pt x="55" y="173"/>
                    <a:pt x="54" y="174"/>
                    <a:pt x="54" y="174"/>
                  </a:cubicBezTo>
                  <a:cubicBezTo>
                    <a:pt x="54" y="172"/>
                    <a:pt x="53" y="171"/>
                    <a:pt x="53" y="169"/>
                  </a:cubicBezTo>
                  <a:cubicBezTo>
                    <a:pt x="53" y="170"/>
                    <a:pt x="54" y="172"/>
                    <a:pt x="55" y="173"/>
                  </a:cubicBezTo>
                  <a:close/>
                  <a:moveTo>
                    <a:pt x="56" y="175"/>
                  </a:moveTo>
                  <a:cubicBezTo>
                    <a:pt x="56" y="175"/>
                    <a:pt x="56" y="175"/>
                    <a:pt x="56" y="175"/>
                  </a:cubicBezTo>
                  <a:cubicBezTo>
                    <a:pt x="56" y="175"/>
                    <a:pt x="56" y="176"/>
                    <a:pt x="55" y="177"/>
                  </a:cubicBezTo>
                  <a:cubicBezTo>
                    <a:pt x="55" y="177"/>
                    <a:pt x="55" y="177"/>
                    <a:pt x="55" y="177"/>
                  </a:cubicBezTo>
                  <a:cubicBezTo>
                    <a:pt x="55" y="176"/>
                    <a:pt x="55" y="176"/>
                    <a:pt x="55" y="176"/>
                  </a:cubicBezTo>
                  <a:cubicBezTo>
                    <a:pt x="55" y="176"/>
                    <a:pt x="56" y="175"/>
                    <a:pt x="56" y="175"/>
                  </a:cubicBezTo>
                  <a:close/>
                  <a:moveTo>
                    <a:pt x="58" y="179"/>
                  </a:moveTo>
                  <a:cubicBezTo>
                    <a:pt x="58" y="180"/>
                    <a:pt x="58" y="181"/>
                    <a:pt x="58" y="182"/>
                  </a:cubicBezTo>
                  <a:cubicBezTo>
                    <a:pt x="58" y="181"/>
                    <a:pt x="57" y="181"/>
                    <a:pt x="57" y="180"/>
                  </a:cubicBezTo>
                  <a:cubicBezTo>
                    <a:pt x="56" y="180"/>
                    <a:pt x="56" y="180"/>
                    <a:pt x="56" y="179"/>
                  </a:cubicBezTo>
                  <a:cubicBezTo>
                    <a:pt x="57" y="179"/>
                    <a:pt x="57" y="179"/>
                    <a:pt x="58" y="179"/>
                  </a:cubicBezTo>
                  <a:close/>
                  <a:moveTo>
                    <a:pt x="59" y="184"/>
                  </a:moveTo>
                  <a:cubicBezTo>
                    <a:pt x="59" y="185"/>
                    <a:pt x="59" y="185"/>
                    <a:pt x="59" y="186"/>
                  </a:cubicBezTo>
                  <a:cubicBezTo>
                    <a:pt x="59" y="186"/>
                    <a:pt x="59" y="186"/>
                    <a:pt x="59" y="186"/>
                  </a:cubicBezTo>
                  <a:cubicBezTo>
                    <a:pt x="59" y="185"/>
                    <a:pt x="58" y="184"/>
                    <a:pt x="58" y="183"/>
                  </a:cubicBezTo>
                  <a:cubicBezTo>
                    <a:pt x="58" y="183"/>
                    <a:pt x="58" y="183"/>
                    <a:pt x="59" y="184"/>
                  </a:cubicBezTo>
                  <a:close/>
                  <a:moveTo>
                    <a:pt x="59" y="138"/>
                  </a:moveTo>
                  <a:cubicBezTo>
                    <a:pt x="58" y="137"/>
                    <a:pt x="58" y="136"/>
                    <a:pt x="58" y="135"/>
                  </a:cubicBezTo>
                  <a:cubicBezTo>
                    <a:pt x="58" y="135"/>
                    <a:pt x="59" y="134"/>
                    <a:pt x="59" y="133"/>
                  </a:cubicBezTo>
                  <a:cubicBezTo>
                    <a:pt x="59" y="134"/>
                    <a:pt x="59" y="136"/>
                    <a:pt x="59" y="137"/>
                  </a:cubicBezTo>
                  <a:cubicBezTo>
                    <a:pt x="59" y="137"/>
                    <a:pt x="59" y="137"/>
                    <a:pt x="59" y="138"/>
                  </a:cubicBezTo>
                  <a:close/>
                  <a:moveTo>
                    <a:pt x="58" y="120"/>
                  </a:moveTo>
                  <a:cubicBezTo>
                    <a:pt x="58" y="119"/>
                    <a:pt x="59" y="119"/>
                    <a:pt x="59" y="119"/>
                  </a:cubicBezTo>
                  <a:cubicBezTo>
                    <a:pt x="59" y="120"/>
                    <a:pt x="59" y="121"/>
                    <a:pt x="59" y="123"/>
                  </a:cubicBezTo>
                  <a:cubicBezTo>
                    <a:pt x="59" y="122"/>
                    <a:pt x="58" y="121"/>
                    <a:pt x="58" y="120"/>
                  </a:cubicBezTo>
                  <a:close/>
                  <a:moveTo>
                    <a:pt x="59" y="92"/>
                  </a:moveTo>
                  <a:cubicBezTo>
                    <a:pt x="59" y="93"/>
                    <a:pt x="59" y="93"/>
                    <a:pt x="59" y="93"/>
                  </a:cubicBezTo>
                  <a:cubicBezTo>
                    <a:pt x="58" y="94"/>
                    <a:pt x="58" y="95"/>
                    <a:pt x="57" y="96"/>
                  </a:cubicBezTo>
                  <a:cubicBezTo>
                    <a:pt x="57" y="95"/>
                    <a:pt x="57" y="95"/>
                    <a:pt x="56" y="94"/>
                  </a:cubicBezTo>
                  <a:cubicBezTo>
                    <a:pt x="59" y="91"/>
                    <a:pt x="62" y="89"/>
                    <a:pt x="65" y="86"/>
                  </a:cubicBezTo>
                  <a:cubicBezTo>
                    <a:pt x="65" y="86"/>
                    <a:pt x="65" y="86"/>
                    <a:pt x="65" y="86"/>
                  </a:cubicBezTo>
                  <a:cubicBezTo>
                    <a:pt x="65" y="87"/>
                    <a:pt x="65" y="87"/>
                    <a:pt x="65" y="88"/>
                  </a:cubicBezTo>
                  <a:cubicBezTo>
                    <a:pt x="64" y="89"/>
                    <a:pt x="63" y="90"/>
                    <a:pt x="62" y="90"/>
                  </a:cubicBezTo>
                  <a:cubicBezTo>
                    <a:pt x="62" y="90"/>
                    <a:pt x="61" y="90"/>
                    <a:pt x="61" y="91"/>
                  </a:cubicBezTo>
                  <a:cubicBezTo>
                    <a:pt x="61" y="91"/>
                    <a:pt x="61" y="91"/>
                    <a:pt x="61" y="92"/>
                  </a:cubicBezTo>
                  <a:cubicBezTo>
                    <a:pt x="60" y="91"/>
                    <a:pt x="59" y="91"/>
                    <a:pt x="59" y="92"/>
                  </a:cubicBezTo>
                  <a:close/>
                  <a:moveTo>
                    <a:pt x="61" y="125"/>
                  </a:moveTo>
                  <a:cubicBezTo>
                    <a:pt x="62" y="125"/>
                    <a:pt x="62" y="126"/>
                    <a:pt x="62" y="126"/>
                  </a:cubicBezTo>
                  <a:cubicBezTo>
                    <a:pt x="61" y="126"/>
                    <a:pt x="61" y="126"/>
                    <a:pt x="61" y="127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6"/>
                    <a:pt x="61" y="125"/>
                    <a:pt x="61" y="125"/>
                  </a:cubicBezTo>
                  <a:close/>
                  <a:moveTo>
                    <a:pt x="62" y="173"/>
                  </a:moveTo>
                  <a:cubicBezTo>
                    <a:pt x="62" y="174"/>
                    <a:pt x="61" y="174"/>
                    <a:pt x="61" y="174"/>
                  </a:cubicBezTo>
                  <a:cubicBezTo>
                    <a:pt x="61" y="173"/>
                    <a:pt x="61" y="172"/>
                    <a:pt x="61" y="171"/>
                  </a:cubicBezTo>
                  <a:cubicBezTo>
                    <a:pt x="61" y="172"/>
                    <a:pt x="62" y="173"/>
                    <a:pt x="62" y="173"/>
                  </a:cubicBezTo>
                  <a:close/>
                  <a:moveTo>
                    <a:pt x="61" y="179"/>
                  </a:moveTo>
                  <a:cubicBezTo>
                    <a:pt x="61" y="178"/>
                    <a:pt x="61" y="178"/>
                    <a:pt x="61" y="177"/>
                  </a:cubicBezTo>
                  <a:cubicBezTo>
                    <a:pt x="62" y="177"/>
                    <a:pt x="62" y="177"/>
                    <a:pt x="63" y="176"/>
                  </a:cubicBezTo>
                  <a:cubicBezTo>
                    <a:pt x="63" y="177"/>
                    <a:pt x="63" y="177"/>
                    <a:pt x="63" y="177"/>
                  </a:cubicBezTo>
                  <a:cubicBezTo>
                    <a:pt x="63" y="177"/>
                    <a:pt x="64" y="178"/>
                    <a:pt x="64" y="178"/>
                  </a:cubicBezTo>
                  <a:cubicBezTo>
                    <a:pt x="64" y="179"/>
                    <a:pt x="64" y="180"/>
                    <a:pt x="65" y="181"/>
                  </a:cubicBezTo>
                  <a:cubicBezTo>
                    <a:pt x="65" y="181"/>
                    <a:pt x="66" y="181"/>
                    <a:pt x="66" y="181"/>
                  </a:cubicBezTo>
                  <a:cubicBezTo>
                    <a:pt x="66" y="181"/>
                    <a:pt x="66" y="181"/>
                    <a:pt x="66" y="181"/>
                  </a:cubicBezTo>
                  <a:cubicBezTo>
                    <a:pt x="66" y="182"/>
                    <a:pt x="66" y="182"/>
                    <a:pt x="65" y="183"/>
                  </a:cubicBezTo>
                  <a:cubicBezTo>
                    <a:pt x="65" y="183"/>
                    <a:pt x="65" y="183"/>
                    <a:pt x="65" y="183"/>
                  </a:cubicBezTo>
                  <a:cubicBezTo>
                    <a:pt x="64" y="184"/>
                    <a:pt x="63" y="185"/>
                    <a:pt x="63" y="186"/>
                  </a:cubicBezTo>
                  <a:cubicBezTo>
                    <a:pt x="62" y="186"/>
                    <a:pt x="62" y="185"/>
                    <a:pt x="61" y="185"/>
                  </a:cubicBezTo>
                  <a:cubicBezTo>
                    <a:pt x="61" y="183"/>
                    <a:pt x="61" y="181"/>
                    <a:pt x="61" y="179"/>
                  </a:cubicBezTo>
                  <a:cubicBezTo>
                    <a:pt x="61" y="179"/>
                    <a:pt x="61" y="179"/>
                    <a:pt x="61" y="179"/>
                  </a:cubicBezTo>
                  <a:close/>
                  <a:moveTo>
                    <a:pt x="62" y="189"/>
                  </a:moveTo>
                  <a:cubicBezTo>
                    <a:pt x="63" y="190"/>
                    <a:pt x="63" y="190"/>
                    <a:pt x="64" y="191"/>
                  </a:cubicBezTo>
                  <a:cubicBezTo>
                    <a:pt x="63" y="191"/>
                    <a:pt x="63" y="191"/>
                    <a:pt x="62" y="191"/>
                  </a:cubicBezTo>
                  <a:cubicBezTo>
                    <a:pt x="62" y="191"/>
                    <a:pt x="62" y="191"/>
                    <a:pt x="61" y="190"/>
                  </a:cubicBezTo>
                  <a:cubicBezTo>
                    <a:pt x="62" y="190"/>
                    <a:pt x="62" y="190"/>
                    <a:pt x="62" y="189"/>
                  </a:cubicBezTo>
                  <a:close/>
                  <a:moveTo>
                    <a:pt x="64" y="187"/>
                  </a:moveTo>
                  <a:cubicBezTo>
                    <a:pt x="65" y="186"/>
                    <a:pt x="65" y="185"/>
                    <a:pt x="66" y="184"/>
                  </a:cubicBezTo>
                  <a:cubicBezTo>
                    <a:pt x="67" y="185"/>
                    <a:pt x="68" y="186"/>
                    <a:pt x="70" y="187"/>
                  </a:cubicBezTo>
                  <a:cubicBezTo>
                    <a:pt x="68" y="188"/>
                    <a:pt x="67" y="189"/>
                    <a:pt x="66" y="189"/>
                  </a:cubicBezTo>
                  <a:cubicBezTo>
                    <a:pt x="65" y="189"/>
                    <a:pt x="64" y="188"/>
                    <a:pt x="64" y="187"/>
                  </a:cubicBezTo>
                  <a:close/>
                  <a:moveTo>
                    <a:pt x="67" y="183"/>
                  </a:moveTo>
                  <a:cubicBezTo>
                    <a:pt x="67" y="183"/>
                    <a:pt x="67" y="183"/>
                    <a:pt x="68" y="182"/>
                  </a:cubicBezTo>
                  <a:cubicBezTo>
                    <a:pt x="68" y="183"/>
                    <a:pt x="69" y="184"/>
                    <a:pt x="69" y="184"/>
                  </a:cubicBezTo>
                  <a:cubicBezTo>
                    <a:pt x="68" y="184"/>
                    <a:pt x="68" y="183"/>
                    <a:pt x="67" y="183"/>
                  </a:cubicBezTo>
                  <a:close/>
                  <a:moveTo>
                    <a:pt x="70" y="178"/>
                  </a:moveTo>
                  <a:cubicBezTo>
                    <a:pt x="69" y="178"/>
                    <a:pt x="69" y="178"/>
                    <a:pt x="69" y="178"/>
                  </a:cubicBezTo>
                  <a:cubicBezTo>
                    <a:pt x="69" y="178"/>
                    <a:pt x="68" y="178"/>
                    <a:pt x="68" y="178"/>
                  </a:cubicBezTo>
                  <a:cubicBezTo>
                    <a:pt x="68" y="177"/>
                    <a:pt x="68" y="176"/>
                    <a:pt x="68" y="175"/>
                  </a:cubicBezTo>
                  <a:cubicBezTo>
                    <a:pt x="69" y="176"/>
                    <a:pt x="69" y="177"/>
                    <a:pt x="70" y="178"/>
                  </a:cubicBezTo>
                  <a:close/>
                  <a:moveTo>
                    <a:pt x="69" y="174"/>
                  </a:moveTo>
                  <a:cubicBezTo>
                    <a:pt x="70" y="174"/>
                    <a:pt x="70" y="174"/>
                    <a:pt x="71" y="173"/>
                  </a:cubicBezTo>
                  <a:cubicBezTo>
                    <a:pt x="71" y="174"/>
                    <a:pt x="71" y="174"/>
                    <a:pt x="71" y="174"/>
                  </a:cubicBezTo>
                  <a:cubicBezTo>
                    <a:pt x="71" y="174"/>
                    <a:pt x="70" y="175"/>
                    <a:pt x="70" y="175"/>
                  </a:cubicBezTo>
                  <a:cubicBezTo>
                    <a:pt x="70" y="175"/>
                    <a:pt x="70" y="174"/>
                    <a:pt x="69" y="174"/>
                  </a:cubicBezTo>
                  <a:close/>
                  <a:moveTo>
                    <a:pt x="70" y="149"/>
                  </a:moveTo>
                  <a:cubicBezTo>
                    <a:pt x="69" y="149"/>
                    <a:pt x="69" y="148"/>
                    <a:pt x="69" y="148"/>
                  </a:cubicBezTo>
                  <a:cubicBezTo>
                    <a:pt x="69" y="148"/>
                    <a:pt x="69" y="147"/>
                    <a:pt x="69" y="147"/>
                  </a:cubicBezTo>
                  <a:cubicBezTo>
                    <a:pt x="70" y="146"/>
                    <a:pt x="71" y="145"/>
                    <a:pt x="71" y="144"/>
                  </a:cubicBezTo>
                  <a:cubicBezTo>
                    <a:pt x="72" y="145"/>
                    <a:pt x="72" y="145"/>
                    <a:pt x="72" y="146"/>
                  </a:cubicBezTo>
                  <a:cubicBezTo>
                    <a:pt x="71" y="147"/>
                    <a:pt x="70" y="148"/>
                    <a:pt x="70" y="149"/>
                  </a:cubicBezTo>
                  <a:close/>
                  <a:moveTo>
                    <a:pt x="69" y="109"/>
                  </a:moveTo>
                  <a:cubicBezTo>
                    <a:pt x="69" y="109"/>
                    <a:pt x="69" y="108"/>
                    <a:pt x="69" y="107"/>
                  </a:cubicBezTo>
                  <a:cubicBezTo>
                    <a:pt x="69" y="106"/>
                    <a:pt x="70" y="106"/>
                    <a:pt x="71" y="105"/>
                  </a:cubicBezTo>
                  <a:cubicBezTo>
                    <a:pt x="71" y="106"/>
                    <a:pt x="71" y="106"/>
                    <a:pt x="71" y="107"/>
                  </a:cubicBezTo>
                  <a:cubicBezTo>
                    <a:pt x="71" y="108"/>
                    <a:pt x="70" y="109"/>
                    <a:pt x="69" y="109"/>
                  </a:cubicBezTo>
                  <a:close/>
                  <a:moveTo>
                    <a:pt x="71" y="98"/>
                  </a:moveTo>
                  <a:cubicBezTo>
                    <a:pt x="72" y="97"/>
                    <a:pt x="73" y="96"/>
                    <a:pt x="74" y="95"/>
                  </a:cubicBezTo>
                  <a:cubicBezTo>
                    <a:pt x="74" y="95"/>
                    <a:pt x="73" y="96"/>
                    <a:pt x="73" y="97"/>
                  </a:cubicBezTo>
                  <a:cubicBezTo>
                    <a:pt x="73" y="97"/>
                    <a:pt x="73" y="97"/>
                    <a:pt x="72" y="97"/>
                  </a:cubicBezTo>
                  <a:cubicBezTo>
                    <a:pt x="72" y="97"/>
                    <a:pt x="71" y="98"/>
                    <a:pt x="71" y="98"/>
                  </a:cubicBezTo>
                  <a:close/>
                  <a:moveTo>
                    <a:pt x="75" y="101"/>
                  </a:moveTo>
                  <a:cubicBezTo>
                    <a:pt x="75" y="102"/>
                    <a:pt x="74" y="104"/>
                    <a:pt x="74" y="105"/>
                  </a:cubicBezTo>
                  <a:cubicBezTo>
                    <a:pt x="73" y="106"/>
                    <a:pt x="73" y="106"/>
                    <a:pt x="73" y="106"/>
                  </a:cubicBezTo>
                  <a:cubicBezTo>
                    <a:pt x="73" y="105"/>
                    <a:pt x="72" y="104"/>
                    <a:pt x="72" y="104"/>
                  </a:cubicBezTo>
                  <a:cubicBezTo>
                    <a:pt x="73" y="103"/>
                    <a:pt x="74" y="102"/>
                    <a:pt x="75" y="101"/>
                  </a:cubicBezTo>
                  <a:close/>
                  <a:moveTo>
                    <a:pt x="75" y="119"/>
                  </a:moveTo>
                  <a:cubicBezTo>
                    <a:pt x="75" y="119"/>
                    <a:pt x="75" y="119"/>
                    <a:pt x="75" y="119"/>
                  </a:cubicBezTo>
                  <a:cubicBezTo>
                    <a:pt x="74" y="120"/>
                    <a:pt x="74" y="120"/>
                    <a:pt x="73" y="121"/>
                  </a:cubicBezTo>
                  <a:cubicBezTo>
                    <a:pt x="74" y="120"/>
                    <a:pt x="74" y="120"/>
                    <a:pt x="75" y="119"/>
                  </a:cubicBezTo>
                  <a:cubicBezTo>
                    <a:pt x="75" y="119"/>
                    <a:pt x="75" y="119"/>
                    <a:pt x="75" y="119"/>
                  </a:cubicBezTo>
                  <a:close/>
                  <a:moveTo>
                    <a:pt x="76" y="122"/>
                  </a:moveTo>
                  <a:cubicBezTo>
                    <a:pt x="75" y="123"/>
                    <a:pt x="75" y="123"/>
                    <a:pt x="74" y="124"/>
                  </a:cubicBezTo>
                  <a:cubicBezTo>
                    <a:pt x="74" y="124"/>
                    <a:pt x="74" y="124"/>
                    <a:pt x="74" y="124"/>
                  </a:cubicBezTo>
                  <a:cubicBezTo>
                    <a:pt x="74" y="124"/>
                    <a:pt x="74" y="123"/>
                    <a:pt x="74" y="123"/>
                  </a:cubicBezTo>
                  <a:cubicBezTo>
                    <a:pt x="74" y="123"/>
                    <a:pt x="75" y="122"/>
                    <a:pt x="76" y="122"/>
                  </a:cubicBezTo>
                  <a:close/>
                  <a:moveTo>
                    <a:pt x="76" y="124"/>
                  </a:moveTo>
                  <a:cubicBezTo>
                    <a:pt x="76" y="124"/>
                    <a:pt x="76" y="125"/>
                    <a:pt x="77" y="125"/>
                  </a:cubicBezTo>
                  <a:cubicBezTo>
                    <a:pt x="76" y="125"/>
                    <a:pt x="76" y="126"/>
                    <a:pt x="75" y="126"/>
                  </a:cubicBezTo>
                  <a:cubicBezTo>
                    <a:pt x="75" y="126"/>
                    <a:pt x="75" y="126"/>
                    <a:pt x="75" y="126"/>
                  </a:cubicBezTo>
                  <a:cubicBezTo>
                    <a:pt x="75" y="126"/>
                    <a:pt x="75" y="126"/>
                    <a:pt x="75" y="126"/>
                  </a:cubicBezTo>
                  <a:cubicBezTo>
                    <a:pt x="76" y="125"/>
                    <a:pt x="76" y="125"/>
                    <a:pt x="76" y="124"/>
                  </a:cubicBezTo>
                  <a:close/>
                  <a:moveTo>
                    <a:pt x="76" y="117"/>
                  </a:moveTo>
                  <a:cubicBezTo>
                    <a:pt x="76" y="117"/>
                    <a:pt x="76" y="117"/>
                    <a:pt x="76" y="117"/>
                  </a:cubicBezTo>
                  <a:cubicBezTo>
                    <a:pt x="79" y="114"/>
                    <a:pt x="82" y="111"/>
                    <a:pt x="86" y="109"/>
                  </a:cubicBezTo>
                  <a:cubicBezTo>
                    <a:pt x="83" y="112"/>
                    <a:pt x="81" y="115"/>
                    <a:pt x="79" y="118"/>
                  </a:cubicBezTo>
                  <a:cubicBezTo>
                    <a:pt x="78" y="118"/>
                    <a:pt x="77" y="118"/>
                    <a:pt x="77" y="119"/>
                  </a:cubicBezTo>
                  <a:cubicBezTo>
                    <a:pt x="76" y="118"/>
                    <a:pt x="76" y="118"/>
                    <a:pt x="76" y="117"/>
                  </a:cubicBezTo>
                  <a:close/>
                  <a:moveTo>
                    <a:pt x="79" y="120"/>
                  </a:moveTo>
                  <a:cubicBezTo>
                    <a:pt x="80" y="119"/>
                    <a:pt x="81" y="119"/>
                    <a:pt x="81" y="119"/>
                  </a:cubicBezTo>
                  <a:cubicBezTo>
                    <a:pt x="80" y="120"/>
                    <a:pt x="79" y="122"/>
                    <a:pt x="78" y="123"/>
                  </a:cubicBezTo>
                  <a:cubicBezTo>
                    <a:pt x="78" y="123"/>
                    <a:pt x="78" y="123"/>
                    <a:pt x="78" y="122"/>
                  </a:cubicBezTo>
                  <a:cubicBezTo>
                    <a:pt x="78" y="122"/>
                    <a:pt x="79" y="121"/>
                    <a:pt x="79" y="120"/>
                  </a:cubicBezTo>
                  <a:close/>
                  <a:moveTo>
                    <a:pt x="92" y="118"/>
                  </a:moveTo>
                  <a:cubicBezTo>
                    <a:pt x="91" y="119"/>
                    <a:pt x="90" y="120"/>
                    <a:pt x="90" y="120"/>
                  </a:cubicBezTo>
                  <a:cubicBezTo>
                    <a:pt x="87" y="124"/>
                    <a:pt x="85" y="127"/>
                    <a:pt x="83" y="130"/>
                  </a:cubicBezTo>
                  <a:cubicBezTo>
                    <a:pt x="83" y="130"/>
                    <a:pt x="83" y="130"/>
                    <a:pt x="83" y="130"/>
                  </a:cubicBezTo>
                  <a:cubicBezTo>
                    <a:pt x="82" y="130"/>
                    <a:pt x="81" y="129"/>
                    <a:pt x="80" y="129"/>
                  </a:cubicBezTo>
                  <a:cubicBezTo>
                    <a:pt x="84" y="125"/>
                    <a:pt x="88" y="122"/>
                    <a:pt x="92" y="118"/>
                  </a:cubicBezTo>
                  <a:close/>
                  <a:moveTo>
                    <a:pt x="81" y="131"/>
                  </a:moveTo>
                  <a:cubicBezTo>
                    <a:pt x="81" y="132"/>
                    <a:pt x="81" y="132"/>
                    <a:pt x="80" y="132"/>
                  </a:cubicBezTo>
                  <a:cubicBezTo>
                    <a:pt x="80" y="132"/>
                    <a:pt x="80" y="131"/>
                    <a:pt x="80" y="131"/>
                  </a:cubicBezTo>
                  <a:cubicBezTo>
                    <a:pt x="81" y="131"/>
                    <a:pt x="81" y="131"/>
                    <a:pt x="81" y="131"/>
                  </a:cubicBezTo>
                  <a:close/>
                  <a:moveTo>
                    <a:pt x="83" y="133"/>
                  </a:moveTo>
                  <a:cubicBezTo>
                    <a:pt x="84" y="133"/>
                    <a:pt x="84" y="133"/>
                    <a:pt x="84" y="133"/>
                  </a:cubicBezTo>
                  <a:cubicBezTo>
                    <a:pt x="85" y="133"/>
                    <a:pt x="85" y="133"/>
                    <a:pt x="86" y="133"/>
                  </a:cubicBezTo>
                  <a:cubicBezTo>
                    <a:pt x="85" y="135"/>
                    <a:pt x="84" y="136"/>
                    <a:pt x="84" y="137"/>
                  </a:cubicBezTo>
                  <a:cubicBezTo>
                    <a:pt x="83" y="138"/>
                    <a:pt x="82" y="138"/>
                    <a:pt x="82" y="139"/>
                  </a:cubicBezTo>
                  <a:cubicBezTo>
                    <a:pt x="82" y="138"/>
                    <a:pt x="82" y="137"/>
                    <a:pt x="81" y="136"/>
                  </a:cubicBezTo>
                  <a:cubicBezTo>
                    <a:pt x="82" y="135"/>
                    <a:pt x="83" y="134"/>
                    <a:pt x="83" y="133"/>
                  </a:cubicBezTo>
                  <a:close/>
                  <a:moveTo>
                    <a:pt x="90" y="135"/>
                  </a:moveTo>
                  <a:cubicBezTo>
                    <a:pt x="90" y="135"/>
                    <a:pt x="90" y="135"/>
                    <a:pt x="90" y="135"/>
                  </a:cubicBezTo>
                  <a:cubicBezTo>
                    <a:pt x="88" y="136"/>
                    <a:pt x="87" y="138"/>
                    <a:pt x="85" y="140"/>
                  </a:cubicBezTo>
                  <a:cubicBezTo>
                    <a:pt x="86" y="138"/>
                    <a:pt x="88" y="136"/>
                    <a:pt x="90" y="135"/>
                  </a:cubicBezTo>
                  <a:close/>
                  <a:moveTo>
                    <a:pt x="92" y="135"/>
                  </a:moveTo>
                  <a:cubicBezTo>
                    <a:pt x="92" y="136"/>
                    <a:pt x="93" y="136"/>
                    <a:pt x="93" y="136"/>
                  </a:cubicBezTo>
                  <a:cubicBezTo>
                    <a:pt x="93" y="136"/>
                    <a:pt x="93" y="137"/>
                    <a:pt x="93" y="137"/>
                  </a:cubicBezTo>
                  <a:cubicBezTo>
                    <a:pt x="91" y="138"/>
                    <a:pt x="88" y="140"/>
                    <a:pt x="86" y="141"/>
                  </a:cubicBezTo>
                  <a:cubicBezTo>
                    <a:pt x="88" y="139"/>
                    <a:pt x="90" y="137"/>
                    <a:pt x="92" y="135"/>
                  </a:cubicBezTo>
                  <a:close/>
                  <a:moveTo>
                    <a:pt x="89" y="145"/>
                  </a:moveTo>
                  <a:cubicBezTo>
                    <a:pt x="92" y="143"/>
                    <a:pt x="94" y="141"/>
                    <a:pt x="96" y="139"/>
                  </a:cubicBezTo>
                  <a:cubicBezTo>
                    <a:pt x="96" y="139"/>
                    <a:pt x="96" y="139"/>
                    <a:pt x="97" y="139"/>
                  </a:cubicBezTo>
                  <a:cubicBezTo>
                    <a:pt x="94" y="142"/>
                    <a:pt x="91" y="145"/>
                    <a:pt x="89" y="148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47"/>
                    <a:pt x="89" y="146"/>
                    <a:pt x="89" y="145"/>
                  </a:cubicBezTo>
                  <a:close/>
                  <a:moveTo>
                    <a:pt x="99" y="141"/>
                  </a:moveTo>
                  <a:cubicBezTo>
                    <a:pt x="98" y="142"/>
                    <a:pt x="97" y="144"/>
                    <a:pt x="95" y="145"/>
                  </a:cubicBezTo>
                  <a:cubicBezTo>
                    <a:pt x="95" y="145"/>
                    <a:pt x="95" y="145"/>
                    <a:pt x="95" y="145"/>
                  </a:cubicBezTo>
                  <a:cubicBezTo>
                    <a:pt x="96" y="144"/>
                    <a:pt x="98" y="142"/>
                    <a:pt x="99" y="141"/>
                  </a:cubicBezTo>
                  <a:close/>
                  <a:moveTo>
                    <a:pt x="102" y="143"/>
                  </a:moveTo>
                  <a:cubicBezTo>
                    <a:pt x="103" y="142"/>
                    <a:pt x="104" y="142"/>
                    <a:pt x="106" y="141"/>
                  </a:cubicBezTo>
                  <a:cubicBezTo>
                    <a:pt x="101" y="145"/>
                    <a:pt x="97" y="149"/>
                    <a:pt x="92" y="154"/>
                  </a:cubicBezTo>
                  <a:cubicBezTo>
                    <a:pt x="91" y="155"/>
                    <a:pt x="90" y="155"/>
                    <a:pt x="88" y="156"/>
                  </a:cubicBezTo>
                  <a:cubicBezTo>
                    <a:pt x="89" y="156"/>
                    <a:pt x="89" y="155"/>
                    <a:pt x="89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4" y="151"/>
                    <a:pt x="98" y="147"/>
                    <a:pt x="102" y="143"/>
                  </a:cubicBezTo>
                  <a:close/>
                  <a:moveTo>
                    <a:pt x="105" y="148"/>
                  </a:moveTo>
                  <a:cubicBezTo>
                    <a:pt x="105" y="148"/>
                    <a:pt x="105" y="148"/>
                    <a:pt x="105" y="149"/>
                  </a:cubicBezTo>
                  <a:cubicBezTo>
                    <a:pt x="104" y="149"/>
                    <a:pt x="104" y="149"/>
                    <a:pt x="104" y="149"/>
                  </a:cubicBezTo>
                  <a:cubicBezTo>
                    <a:pt x="102" y="150"/>
                    <a:pt x="100" y="151"/>
                    <a:pt x="98" y="152"/>
                  </a:cubicBezTo>
                  <a:cubicBezTo>
                    <a:pt x="101" y="151"/>
                    <a:pt x="103" y="149"/>
                    <a:pt x="105" y="148"/>
                  </a:cubicBezTo>
                  <a:close/>
                  <a:moveTo>
                    <a:pt x="105" y="151"/>
                  </a:moveTo>
                  <a:cubicBezTo>
                    <a:pt x="105" y="150"/>
                    <a:pt x="106" y="150"/>
                    <a:pt x="107" y="149"/>
                  </a:cubicBezTo>
                  <a:cubicBezTo>
                    <a:pt x="108" y="149"/>
                    <a:pt x="108" y="149"/>
                    <a:pt x="108" y="149"/>
                  </a:cubicBezTo>
                  <a:cubicBezTo>
                    <a:pt x="109" y="149"/>
                    <a:pt x="109" y="148"/>
                    <a:pt x="110" y="148"/>
                  </a:cubicBezTo>
                  <a:cubicBezTo>
                    <a:pt x="110" y="148"/>
                    <a:pt x="110" y="148"/>
                    <a:pt x="111" y="147"/>
                  </a:cubicBezTo>
                  <a:cubicBezTo>
                    <a:pt x="110" y="148"/>
                    <a:pt x="110" y="148"/>
                    <a:pt x="109" y="149"/>
                  </a:cubicBezTo>
                  <a:cubicBezTo>
                    <a:pt x="107" y="150"/>
                    <a:pt x="105" y="151"/>
                    <a:pt x="103" y="153"/>
                  </a:cubicBezTo>
                  <a:cubicBezTo>
                    <a:pt x="103" y="152"/>
                    <a:pt x="104" y="151"/>
                    <a:pt x="105" y="151"/>
                  </a:cubicBezTo>
                  <a:close/>
                  <a:moveTo>
                    <a:pt x="117" y="152"/>
                  </a:moveTo>
                  <a:cubicBezTo>
                    <a:pt x="118" y="151"/>
                    <a:pt x="119" y="151"/>
                    <a:pt x="120" y="150"/>
                  </a:cubicBezTo>
                  <a:cubicBezTo>
                    <a:pt x="119" y="151"/>
                    <a:pt x="118" y="153"/>
                    <a:pt x="117" y="154"/>
                  </a:cubicBezTo>
                  <a:cubicBezTo>
                    <a:pt x="117" y="154"/>
                    <a:pt x="117" y="154"/>
                    <a:pt x="117" y="155"/>
                  </a:cubicBezTo>
                  <a:cubicBezTo>
                    <a:pt x="113" y="157"/>
                    <a:pt x="110" y="159"/>
                    <a:pt x="106" y="161"/>
                  </a:cubicBezTo>
                  <a:cubicBezTo>
                    <a:pt x="110" y="158"/>
                    <a:pt x="114" y="155"/>
                    <a:pt x="117" y="152"/>
                  </a:cubicBezTo>
                  <a:close/>
                  <a:moveTo>
                    <a:pt x="113" y="161"/>
                  </a:moveTo>
                  <a:cubicBezTo>
                    <a:pt x="115" y="159"/>
                    <a:pt x="118" y="158"/>
                    <a:pt x="120" y="156"/>
                  </a:cubicBezTo>
                  <a:cubicBezTo>
                    <a:pt x="120" y="157"/>
                    <a:pt x="119" y="158"/>
                    <a:pt x="118" y="159"/>
                  </a:cubicBezTo>
                  <a:cubicBezTo>
                    <a:pt x="118" y="159"/>
                    <a:pt x="117" y="159"/>
                    <a:pt x="117" y="160"/>
                  </a:cubicBezTo>
                  <a:cubicBezTo>
                    <a:pt x="115" y="160"/>
                    <a:pt x="113" y="161"/>
                    <a:pt x="111" y="162"/>
                  </a:cubicBezTo>
                  <a:cubicBezTo>
                    <a:pt x="112" y="162"/>
                    <a:pt x="112" y="161"/>
                    <a:pt x="113" y="161"/>
                  </a:cubicBezTo>
                  <a:close/>
                  <a:moveTo>
                    <a:pt x="122" y="160"/>
                  </a:moveTo>
                  <a:cubicBezTo>
                    <a:pt x="124" y="159"/>
                    <a:pt x="126" y="158"/>
                    <a:pt x="127" y="157"/>
                  </a:cubicBezTo>
                  <a:cubicBezTo>
                    <a:pt x="127" y="158"/>
                    <a:pt x="126" y="158"/>
                    <a:pt x="125" y="159"/>
                  </a:cubicBezTo>
                  <a:cubicBezTo>
                    <a:pt x="124" y="160"/>
                    <a:pt x="122" y="160"/>
                    <a:pt x="120" y="161"/>
                  </a:cubicBezTo>
                  <a:cubicBezTo>
                    <a:pt x="120" y="161"/>
                    <a:pt x="119" y="162"/>
                    <a:pt x="119" y="162"/>
                  </a:cubicBezTo>
                  <a:cubicBezTo>
                    <a:pt x="120" y="161"/>
                    <a:pt x="121" y="160"/>
                    <a:pt x="122" y="160"/>
                  </a:cubicBezTo>
                  <a:close/>
                  <a:moveTo>
                    <a:pt x="128" y="160"/>
                  </a:moveTo>
                  <a:cubicBezTo>
                    <a:pt x="127" y="160"/>
                    <a:pt x="127" y="161"/>
                    <a:pt x="126" y="161"/>
                  </a:cubicBezTo>
                  <a:cubicBezTo>
                    <a:pt x="126" y="161"/>
                    <a:pt x="126" y="161"/>
                    <a:pt x="126" y="161"/>
                  </a:cubicBezTo>
                  <a:cubicBezTo>
                    <a:pt x="127" y="160"/>
                    <a:pt x="127" y="160"/>
                    <a:pt x="128" y="160"/>
                  </a:cubicBezTo>
                  <a:close/>
                  <a:moveTo>
                    <a:pt x="122" y="164"/>
                  </a:moveTo>
                  <a:cubicBezTo>
                    <a:pt x="121" y="165"/>
                    <a:pt x="120" y="166"/>
                    <a:pt x="119" y="167"/>
                  </a:cubicBezTo>
                  <a:cubicBezTo>
                    <a:pt x="118" y="167"/>
                    <a:pt x="118" y="167"/>
                    <a:pt x="118" y="168"/>
                  </a:cubicBezTo>
                  <a:cubicBezTo>
                    <a:pt x="119" y="166"/>
                    <a:pt x="120" y="165"/>
                    <a:pt x="122" y="164"/>
                  </a:cubicBezTo>
                  <a:close/>
                  <a:moveTo>
                    <a:pt x="129" y="164"/>
                  </a:moveTo>
                  <a:cubicBezTo>
                    <a:pt x="129" y="164"/>
                    <a:pt x="129" y="164"/>
                    <a:pt x="130" y="165"/>
                  </a:cubicBezTo>
                  <a:cubicBezTo>
                    <a:pt x="125" y="168"/>
                    <a:pt x="121" y="172"/>
                    <a:pt x="117" y="176"/>
                  </a:cubicBezTo>
                  <a:cubicBezTo>
                    <a:pt x="115" y="177"/>
                    <a:pt x="113" y="178"/>
                    <a:pt x="111" y="179"/>
                  </a:cubicBezTo>
                  <a:cubicBezTo>
                    <a:pt x="117" y="174"/>
                    <a:pt x="123" y="169"/>
                    <a:pt x="129" y="164"/>
                  </a:cubicBezTo>
                  <a:close/>
                  <a:moveTo>
                    <a:pt x="108" y="177"/>
                  </a:moveTo>
                  <a:cubicBezTo>
                    <a:pt x="108" y="176"/>
                    <a:pt x="109" y="175"/>
                    <a:pt x="110" y="174"/>
                  </a:cubicBezTo>
                  <a:cubicBezTo>
                    <a:pt x="111" y="174"/>
                    <a:pt x="111" y="174"/>
                    <a:pt x="111" y="173"/>
                  </a:cubicBezTo>
                  <a:cubicBezTo>
                    <a:pt x="110" y="175"/>
                    <a:pt x="109" y="176"/>
                    <a:pt x="108" y="177"/>
                  </a:cubicBezTo>
                  <a:close/>
                  <a:moveTo>
                    <a:pt x="108" y="193"/>
                  </a:moveTo>
                  <a:cubicBezTo>
                    <a:pt x="110" y="191"/>
                    <a:pt x="113" y="189"/>
                    <a:pt x="115" y="187"/>
                  </a:cubicBezTo>
                  <a:cubicBezTo>
                    <a:pt x="120" y="182"/>
                    <a:pt x="125" y="178"/>
                    <a:pt x="131" y="173"/>
                  </a:cubicBezTo>
                  <a:cubicBezTo>
                    <a:pt x="130" y="174"/>
                    <a:pt x="130" y="174"/>
                    <a:pt x="130" y="175"/>
                  </a:cubicBezTo>
                  <a:cubicBezTo>
                    <a:pt x="130" y="175"/>
                    <a:pt x="130" y="175"/>
                    <a:pt x="130" y="176"/>
                  </a:cubicBezTo>
                  <a:cubicBezTo>
                    <a:pt x="126" y="179"/>
                    <a:pt x="123" y="182"/>
                    <a:pt x="120" y="186"/>
                  </a:cubicBezTo>
                  <a:cubicBezTo>
                    <a:pt x="116" y="188"/>
                    <a:pt x="112" y="191"/>
                    <a:pt x="108" y="193"/>
                  </a:cubicBezTo>
                  <a:close/>
                  <a:moveTo>
                    <a:pt x="110" y="195"/>
                  </a:moveTo>
                  <a:cubicBezTo>
                    <a:pt x="109" y="196"/>
                    <a:pt x="108" y="196"/>
                    <a:pt x="108" y="197"/>
                  </a:cubicBezTo>
                  <a:cubicBezTo>
                    <a:pt x="108" y="196"/>
                    <a:pt x="108" y="196"/>
                    <a:pt x="107" y="196"/>
                  </a:cubicBezTo>
                  <a:cubicBezTo>
                    <a:pt x="108" y="196"/>
                    <a:pt x="108" y="196"/>
                    <a:pt x="108" y="196"/>
                  </a:cubicBezTo>
                  <a:cubicBezTo>
                    <a:pt x="109" y="195"/>
                    <a:pt x="109" y="195"/>
                    <a:pt x="110" y="195"/>
                  </a:cubicBezTo>
                  <a:close/>
                  <a:moveTo>
                    <a:pt x="125" y="183"/>
                  </a:moveTo>
                  <a:cubicBezTo>
                    <a:pt x="128" y="180"/>
                    <a:pt x="130" y="177"/>
                    <a:pt x="133" y="174"/>
                  </a:cubicBezTo>
                  <a:cubicBezTo>
                    <a:pt x="136" y="172"/>
                    <a:pt x="139" y="169"/>
                    <a:pt x="142" y="167"/>
                  </a:cubicBezTo>
                  <a:cubicBezTo>
                    <a:pt x="143" y="166"/>
                    <a:pt x="145" y="165"/>
                    <a:pt x="146" y="165"/>
                  </a:cubicBezTo>
                  <a:cubicBezTo>
                    <a:pt x="144" y="168"/>
                    <a:pt x="141" y="171"/>
                    <a:pt x="139" y="174"/>
                  </a:cubicBezTo>
                  <a:cubicBezTo>
                    <a:pt x="139" y="174"/>
                    <a:pt x="139" y="174"/>
                    <a:pt x="139" y="174"/>
                  </a:cubicBezTo>
                  <a:cubicBezTo>
                    <a:pt x="138" y="175"/>
                    <a:pt x="137" y="176"/>
                    <a:pt x="136" y="177"/>
                  </a:cubicBezTo>
                  <a:cubicBezTo>
                    <a:pt x="134" y="178"/>
                    <a:pt x="133" y="178"/>
                    <a:pt x="131" y="179"/>
                  </a:cubicBezTo>
                  <a:cubicBezTo>
                    <a:pt x="129" y="180"/>
                    <a:pt x="127" y="182"/>
                    <a:pt x="125" y="183"/>
                  </a:cubicBezTo>
                  <a:close/>
                  <a:moveTo>
                    <a:pt x="130" y="182"/>
                  </a:moveTo>
                  <a:cubicBezTo>
                    <a:pt x="130" y="182"/>
                    <a:pt x="129" y="182"/>
                    <a:pt x="129" y="182"/>
                  </a:cubicBezTo>
                  <a:cubicBezTo>
                    <a:pt x="127" y="184"/>
                    <a:pt x="124" y="185"/>
                    <a:pt x="121" y="187"/>
                  </a:cubicBezTo>
                  <a:cubicBezTo>
                    <a:pt x="124" y="185"/>
                    <a:pt x="127" y="184"/>
                    <a:pt x="130" y="182"/>
                  </a:cubicBezTo>
                  <a:close/>
                  <a:moveTo>
                    <a:pt x="137" y="194"/>
                  </a:moveTo>
                  <a:cubicBezTo>
                    <a:pt x="140" y="192"/>
                    <a:pt x="143" y="191"/>
                    <a:pt x="146" y="189"/>
                  </a:cubicBezTo>
                  <a:cubicBezTo>
                    <a:pt x="143" y="192"/>
                    <a:pt x="140" y="195"/>
                    <a:pt x="137" y="197"/>
                  </a:cubicBezTo>
                  <a:cubicBezTo>
                    <a:pt x="135" y="199"/>
                    <a:pt x="133" y="200"/>
                    <a:pt x="130" y="202"/>
                  </a:cubicBezTo>
                  <a:cubicBezTo>
                    <a:pt x="132" y="199"/>
                    <a:pt x="134" y="196"/>
                    <a:pt x="137" y="194"/>
                  </a:cubicBezTo>
                  <a:close/>
                  <a:moveTo>
                    <a:pt x="127" y="197"/>
                  </a:moveTo>
                  <a:cubicBezTo>
                    <a:pt x="133" y="192"/>
                    <a:pt x="138" y="187"/>
                    <a:pt x="144" y="182"/>
                  </a:cubicBezTo>
                  <a:cubicBezTo>
                    <a:pt x="143" y="184"/>
                    <a:pt x="141" y="185"/>
                    <a:pt x="140" y="187"/>
                  </a:cubicBezTo>
                  <a:cubicBezTo>
                    <a:pt x="138" y="189"/>
                    <a:pt x="136" y="191"/>
                    <a:pt x="134" y="193"/>
                  </a:cubicBezTo>
                  <a:cubicBezTo>
                    <a:pt x="133" y="193"/>
                    <a:pt x="132" y="194"/>
                    <a:pt x="131" y="194"/>
                  </a:cubicBezTo>
                  <a:cubicBezTo>
                    <a:pt x="130" y="195"/>
                    <a:pt x="128" y="196"/>
                    <a:pt x="127" y="197"/>
                  </a:cubicBezTo>
                  <a:close/>
                  <a:moveTo>
                    <a:pt x="144" y="188"/>
                  </a:moveTo>
                  <a:cubicBezTo>
                    <a:pt x="147" y="184"/>
                    <a:pt x="151" y="181"/>
                    <a:pt x="155" y="178"/>
                  </a:cubicBezTo>
                  <a:cubicBezTo>
                    <a:pt x="154" y="179"/>
                    <a:pt x="154" y="180"/>
                    <a:pt x="153" y="181"/>
                  </a:cubicBezTo>
                  <a:cubicBezTo>
                    <a:pt x="152" y="182"/>
                    <a:pt x="151" y="183"/>
                    <a:pt x="151" y="184"/>
                  </a:cubicBezTo>
                  <a:cubicBezTo>
                    <a:pt x="148" y="185"/>
                    <a:pt x="146" y="186"/>
                    <a:pt x="144" y="188"/>
                  </a:cubicBezTo>
                  <a:close/>
                  <a:moveTo>
                    <a:pt x="147" y="183"/>
                  </a:moveTo>
                  <a:cubicBezTo>
                    <a:pt x="149" y="181"/>
                    <a:pt x="151" y="178"/>
                    <a:pt x="154" y="176"/>
                  </a:cubicBezTo>
                  <a:cubicBezTo>
                    <a:pt x="155" y="175"/>
                    <a:pt x="155" y="175"/>
                    <a:pt x="156" y="174"/>
                  </a:cubicBezTo>
                  <a:cubicBezTo>
                    <a:pt x="153" y="177"/>
                    <a:pt x="150" y="180"/>
                    <a:pt x="147" y="183"/>
                  </a:cubicBezTo>
                  <a:close/>
                  <a:moveTo>
                    <a:pt x="151" y="169"/>
                  </a:moveTo>
                  <a:cubicBezTo>
                    <a:pt x="151" y="169"/>
                    <a:pt x="150" y="169"/>
                    <a:pt x="150" y="170"/>
                  </a:cubicBezTo>
                  <a:cubicBezTo>
                    <a:pt x="148" y="171"/>
                    <a:pt x="146" y="171"/>
                    <a:pt x="145" y="172"/>
                  </a:cubicBezTo>
                  <a:cubicBezTo>
                    <a:pt x="145" y="171"/>
                    <a:pt x="146" y="171"/>
                    <a:pt x="147" y="170"/>
                  </a:cubicBezTo>
                  <a:cubicBezTo>
                    <a:pt x="147" y="170"/>
                    <a:pt x="148" y="169"/>
                    <a:pt x="148" y="169"/>
                  </a:cubicBezTo>
                  <a:cubicBezTo>
                    <a:pt x="149" y="169"/>
                    <a:pt x="149" y="169"/>
                    <a:pt x="149" y="169"/>
                  </a:cubicBezTo>
                  <a:cubicBezTo>
                    <a:pt x="152" y="167"/>
                    <a:pt x="154" y="165"/>
                    <a:pt x="157" y="163"/>
                  </a:cubicBezTo>
                  <a:cubicBezTo>
                    <a:pt x="155" y="165"/>
                    <a:pt x="153" y="167"/>
                    <a:pt x="151" y="169"/>
                  </a:cubicBezTo>
                  <a:close/>
                  <a:moveTo>
                    <a:pt x="159" y="173"/>
                  </a:moveTo>
                  <a:cubicBezTo>
                    <a:pt x="160" y="173"/>
                    <a:pt x="160" y="172"/>
                    <a:pt x="160" y="172"/>
                  </a:cubicBezTo>
                  <a:cubicBezTo>
                    <a:pt x="160" y="173"/>
                    <a:pt x="159" y="174"/>
                    <a:pt x="159" y="176"/>
                  </a:cubicBezTo>
                  <a:cubicBezTo>
                    <a:pt x="158" y="176"/>
                    <a:pt x="157" y="177"/>
                    <a:pt x="157" y="177"/>
                  </a:cubicBezTo>
                  <a:cubicBezTo>
                    <a:pt x="158" y="176"/>
                    <a:pt x="158" y="175"/>
                    <a:pt x="159" y="173"/>
                  </a:cubicBezTo>
                  <a:close/>
                  <a:moveTo>
                    <a:pt x="160" y="177"/>
                  </a:moveTo>
                  <a:cubicBezTo>
                    <a:pt x="166" y="171"/>
                    <a:pt x="172" y="165"/>
                    <a:pt x="179" y="160"/>
                  </a:cubicBezTo>
                  <a:cubicBezTo>
                    <a:pt x="178" y="161"/>
                    <a:pt x="177" y="161"/>
                    <a:pt x="177" y="162"/>
                  </a:cubicBezTo>
                  <a:cubicBezTo>
                    <a:pt x="172" y="167"/>
                    <a:pt x="168" y="171"/>
                    <a:pt x="163" y="175"/>
                  </a:cubicBezTo>
                  <a:cubicBezTo>
                    <a:pt x="162" y="176"/>
                    <a:pt x="161" y="176"/>
                    <a:pt x="160" y="177"/>
                  </a:cubicBezTo>
                  <a:cubicBezTo>
                    <a:pt x="160" y="177"/>
                    <a:pt x="160" y="177"/>
                    <a:pt x="160" y="177"/>
                  </a:cubicBezTo>
                  <a:close/>
                  <a:moveTo>
                    <a:pt x="162" y="172"/>
                  </a:moveTo>
                  <a:cubicBezTo>
                    <a:pt x="163" y="170"/>
                    <a:pt x="165" y="167"/>
                    <a:pt x="166" y="165"/>
                  </a:cubicBezTo>
                  <a:cubicBezTo>
                    <a:pt x="167" y="164"/>
                    <a:pt x="168" y="163"/>
                    <a:pt x="169" y="162"/>
                  </a:cubicBezTo>
                  <a:cubicBezTo>
                    <a:pt x="173" y="160"/>
                    <a:pt x="177" y="158"/>
                    <a:pt x="180" y="156"/>
                  </a:cubicBezTo>
                  <a:cubicBezTo>
                    <a:pt x="174" y="161"/>
                    <a:pt x="168" y="166"/>
                    <a:pt x="162" y="172"/>
                  </a:cubicBezTo>
                  <a:close/>
                  <a:moveTo>
                    <a:pt x="183" y="158"/>
                  </a:moveTo>
                  <a:cubicBezTo>
                    <a:pt x="183" y="158"/>
                    <a:pt x="184" y="157"/>
                    <a:pt x="184" y="157"/>
                  </a:cubicBezTo>
                  <a:cubicBezTo>
                    <a:pt x="183" y="159"/>
                    <a:pt x="181" y="160"/>
                    <a:pt x="180" y="162"/>
                  </a:cubicBezTo>
                  <a:cubicBezTo>
                    <a:pt x="180" y="162"/>
                    <a:pt x="180" y="162"/>
                    <a:pt x="179" y="163"/>
                  </a:cubicBezTo>
                  <a:cubicBezTo>
                    <a:pt x="181" y="161"/>
                    <a:pt x="182" y="159"/>
                    <a:pt x="183" y="158"/>
                  </a:cubicBezTo>
                  <a:close/>
                  <a:moveTo>
                    <a:pt x="182" y="154"/>
                  </a:moveTo>
                  <a:cubicBezTo>
                    <a:pt x="182" y="154"/>
                    <a:pt x="182" y="154"/>
                    <a:pt x="182" y="154"/>
                  </a:cubicBezTo>
                  <a:cubicBezTo>
                    <a:pt x="182" y="154"/>
                    <a:pt x="182" y="153"/>
                    <a:pt x="181" y="153"/>
                  </a:cubicBezTo>
                  <a:cubicBezTo>
                    <a:pt x="179" y="154"/>
                    <a:pt x="177" y="155"/>
                    <a:pt x="174" y="157"/>
                  </a:cubicBezTo>
                  <a:cubicBezTo>
                    <a:pt x="178" y="154"/>
                    <a:pt x="181" y="150"/>
                    <a:pt x="184" y="147"/>
                  </a:cubicBezTo>
                  <a:cubicBezTo>
                    <a:pt x="186" y="146"/>
                    <a:pt x="187" y="145"/>
                    <a:pt x="189" y="14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5"/>
                    <a:pt x="189" y="145"/>
                    <a:pt x="189" y="146"/>
                  </a:cubicBezTo>
                  <a:cubicBezTo>
                    <a:pt x="187" y="149"/>
                    <a:pt x="185" y="152"/>
                    <a:pt x="182" y="154"/>
                  </a:cubicBezTo>
                  <a:close/>
                  <a:moveTo>
                    <a:pt x="189" y="133"/>
                  </a:moveTo>
                  <a:cubicBezTo>
                    <a:pt x="188" y="133"/>
                    <a:pt x="188" y="132"/>
                    <a:pt x="188" y="132"/>
                  </a:cubicBezTo>
                  <a:cubicBezTo>
                    <a:pt x="189" y="131"/>
                    <a:pt x="191" y="130"/>
                    <a:pt x="192" y="129"/>
                  </a:cubicBezTo>
                  <a:cubicBezTo>
                    <a:pt x="191" y="130"/>
                    <a:pt x="190" y="132"/>
                    <a:pt x="189" y="133"/>
                  </a:cubicBezTo>
                  <a:close/>
                  <a:moveTo>
                    <a:pt x="193" y="152"/>
                  </a:moveTo>
                  <a:cubicBezTo>
                    <a:pt x="193" y="152"/>
                    <a:pt x="193" y="152"/>
                    <a:pt x="194" y="151"/>
                  </a:cubicBezTo>
                  <a:cubicBezTo>
                    <a:pt x="196" y="149"/>
                    <a:pt x="197" y="147"/>
                    <a:pt x="199" y="145"/>
                  </a:cubicBezTo>
                  <a:cubicBezTo>
                    <a:pt x="199" y="145"/>
                    <a:pt x="199" y="145"/>
                    <a:pt x="199" y="145"/>
                  </a:cubicBezTo>
                  <a:cubicBezTo>
                    <a:pt x="197" y="148"/>
                    <a:pt x="195" y="150"/>
                    <a:pt x="193" y="152"/>
                  </a:cubicBezTo>
                  <a:close/>
                  <a:moveTo>
                    <a:pt x="197" y="143"/>
                  </a:moveTo>
                  <a:cubicBezTo>
                    <a:pt x="200" y="139"/>
                    <a:pt x="203" y="134"/>
                    <a:pt x="206" y="130"/>
                  </a:cubicBezTo>
                  <a:cubicBezTo>
                    <a:pt x="205" y="132"/>
                    <a:pt x="203" y="135"/>
                    <a:pt x="201" y="138"/>
                  </a:cubicBezTo>
                  <a:cubicBezTo>
                    <a:pt x="201" y="138"/>
                    <a:pt x="200" y="139"/>
                    <a:pt x="200" y="139"/>
                  </a:cubicBezTo>
                  <a:cubicBezTo>
                    <a:pt x="199" y="141"/>
                    <a:pt x="198" y="142"/>
                    <a:pt x="197" y="143"/>
                  </a:cubicBezTo>
                  <a:close/>
                  <a:moveTo>
                    <a:pt x="200" y="142"/>
                  </a:moveTo>
                  <a:cubicBezTo>
                    <a:pt x="201" y="140"/>
                    <a:pt x="203" y="138"/>
                    <a:pt x="204" y="136"/>
                  </a:cubicBezTo>
                  <a:cubicBezTo>
                    <a:pt x="207" y="132"/>
                    <a:pt x="211" y="128"/>
                    <a:pt x="214" y="124"/>
                  </a:cubicBezTo>
                  <a:cubicBezTo>
                    <a:pt x="214" y="124"/>
                    <a:pt x="214" y="124"/>
                    <a:pt x="214" y="124"/>
                  </a:cubicBezTo>
                  <a:cubicBezTo>
                    <a:pt x="214" y="124"/>
                    <a:pt x="214" y="123"/>
                    <a:pt x="215" y="123"/>
                  </a:cubicBezTo>
                  <a:cubicBezTo>
                    <a:pt x="215" y="122"/>
                    <a:pt x="216" y="122"/>
                    <a:pt x="217" y="121"/>
                  </a:cubicBezTo>
                  <a:cubicBezTo>
                    <a:pt x="217" y="121"/>
                    <a:pt x="217" y="121"/>
                    <a:pt x="217" y="121"/>
                  </a:cubicBezTo>
                  <a:cubicBezTo>
                    <a:pt x="217" y="121"/>
                    <a:pt x="217" y="121"/>
                    <a:pt x="217" y="122"/>
                  </a:cubicBezTo>
                  <a:cubicBezTo>
                    <a:pt x="217" y="122"/>
                    <a:pt x="217" y="122"/>
                    <a:pt x="217" y="122"/>
                  </a:cubicBezTo>
                  <a:cubicBezTo>
                    <a:pt x="212" y="129"/>
                    <a:pt x="206" y="136"/>
                    <a:pt x="200" y="143"/>
                  </a:cubicBezTo>
                  <a:cubicBezTo>
                    <a:pt x="200" y="143"/>
                    <a:pt x="200" y="142"/>
                    <a:pt x="200" y="142"/>
                  </a:cubicBezTo>
                  <a:close/>
                  <a:moveTo>
                    <a:pt x="215" y="120"/>
                  </a:moveTo>
                  <a:cubicBezTo>
                    <a:pt x="213" y="122"/>
                    <a:pt x="212" y="124"/>
                    <a:pt x="210" y="126"/>
                  </a:cubicBezTo>
                  <a:cubicBezTo>
                    <a:pt x="211" y="125"/>
                    <a:pt x="211" y="124"/>
                    <a:pt x="211" y="124"/>
                  </a:cubicBezTo>
                  <a:cubicBezTo>
                    <a:pt x="213" y="122"/>
                    <a:pt x="214" y="121"/>
                    <a:pt x="215" y="120"/>
                  </a:cubicBezTo>
                  <a:cubicBezTo>
                    <a:pt x="215" y="120"/>
                    <a:pt x="215" y="120"/>
                    <a:pt x="215" y="120"/>
                  </a:cubicBezTo>
                  <a:close/>
                  <a:moveTo>
                    <a:pt x="214" y="115"/>
                  </a:moveTo>
                  <a:cubicBezTo>
                    <a:pt x="214" y="116"/>
                    <a:pt x="214" y="116"/>
                    <a:pt x="213" y="116"/>
                  </a:cubicBezTo>
                  <a:cubicBezTo>
                    <a:pt x="213" y="116"/>
                    <a:pt x="213" y="116"/>
                    <a:pt x="213" y="116"/>
                  </a:cubicBezTo>
                  <a:cubicBezTo>
                    <a:pt x="214" y="115"/>
                    <a:pt x="214" y="114"/>
                    <a:pt x="215" y="113"/>
                  </a:cubicBezTo>
                  <a:cubicBezTo>
                    <a:pt x="215" y="113"/>
                    <a:pt x="216" y="113"/>
                    <a:pt x="216" y="112"/>
                  </a:cubicBezTo>
                  <a:cubicBezTo>
                    <a:pt x="216" y="113"/>
                    <a:pt x="215" y="114"/>
                    <a:pt x="214" y="115"/>
                  </a:cubicBezTo>
                  <a:close/>
                  <a:moveTo>
                    <a:pt x="210" y="109"/>
                  </a:moveTo>
                  <a:cubicBezTo>
                    <a:pt x="210" y="109"/>
                    <a:pt x="210" y="108"/>
                    <a:pt x="210" y="108"/>
                  </a:cubicBezTo>
                  <a:cubicBezTo>
                    <a:pt x="213" y="107"/>
                    <a:pt x="216" y="105"/>
                    <a:pt x="219" y="103"/>
                  </a:cubicBezTo>
                  <a:cubicBezTo>
                    <a:pt x="219" y="104"/>
                    <a:pt x="219" y="104"/>
                    <a:pt x="219" y="104"/>
                  </a:cubicBezTo>
                  <a:cubicBezTo>
                    <a:pt x="216" y="106"/>
                    <a:pt x="213" y="107"/>
                    <a:pt x="210" y="109"/>
                  </a:cubicBezTo>
                  <a:close/>
                  <a:moveTo>
                    <a:pt x="218" y="101"/>
                  </a:moveTo>
                  <a:cubicBezTo>
                    <a:pt x="218" y="100"/>
                    <a:pt x="217" y="100"/>
                    <a:pt x="217" y="100"/>
                  </a:cubicBezTo>
                  <a:cubicBezTo>
                    <a:pt x="211" y="103"/>
                    <a:pt x="205" y="106"/>
                    <a:pt x="199" y="110"/>
                  </a:cubicBezTo>
                  <a:cubicBezTo>
                    <a:pt x="200" y="108"/>
                    <a:pt x="201" y="107"/>
                    <a:pt x="202" y="105"/>
                  </a:cubicBezTo>
                  <a:cubicBezTo>
                    <a:pt x="207" y="103"/>
                    <a:pt x="213" y="100"/>
                    <a:pt x="217" y="97"/>
                  </a:cubicBezTo>
                  <a:cubicBezTo>
                    <a:pt x="218" y="98"/>
                    <a:pt x="218" y="98"/>
                    <a:pt x="218" y="98"/>
                  </a:cubicBezTo>
                  <a:cubicBezTo>
                    <a:pt x="218" y="99"/>
                    <a:pt x="218" y="100"/>
                    <a:pt x="218" y="100"/>
                  </a:cubicBezTo>
                  <a:cubicBezTo>
                    <a:pt x="218" y="101"/>
                    <a:pt x="218" y="101"/>
                    <a:pt x="218" y="101"/>
                  </a:cubicBezTo>
                  <a:close/>
                  <a:moveTo>
                    <a:pt x="199" y="95"/>
                  </a:moveTo>
                  <a:cubicBezTo>
                    <a:pt x="199" y="94"/>
                    <a:pt x="200" y="94"/>
                    <a:pt x="200" y="94"/>
                  </a:cubicBezTo>
                  <a:cubicBezTo>
                    <a:pt x="200" y="93"/>
                    <a:pt x="201" y="93"/>
                    <a:pt x="202" y="93"/>
                  </a:cubicBezTo>
                  <a:cubicBezTo>
                    <a:pt x="201" y="93"/>
                    <a:pt x="200" y="94"/>
                    <a:pt x="199" y="95"/>
                  </a:cubicBezTo>
                  <a:close/>
                  <a:moveTo>
                    <a:pt x="201" y="88"/>
                  </a:moveTo>
                  <a:cubicBezTo>
                    <a:pt x="198" y="89"/>
                    <a:pt x="195" y="90"/>
                    <a:pt x="193" y="91"/>
                  </a:cubicBezTo>
                  <a:cubicBezTo>
                    <a:pt x="194" y="90"/>
                    <a:pt x="195" y="89"/>
                    <a:pt x="196" y="88"/>
                  </a:cubicBezTo>
                  <a:cubicBezTo>
                    <a:pt x="199" y="87"/>
                    <a:pt x="201" y="86"/>
                    <a:pt x="203" y="85"/>
                  </a:cubicBezTo>
                  <a:cubicBezTo>
                    <a:pt x="202" y="86"/>
                    <a:pt x="201" y="87"/>
                    <a:pt x="201" y="88"/>
                  </a:cubicBezTo>
                  <a:close/>
                  <a:moveTo>
                    <a:pt x="199" y="82"/>
                  </a:moveTo>
                  <a:cubicBezTo>
                    <a:pt x="199" y="82"/>
                    <a:pt x="199" y="81"/>
                    <a:pt x="199" y="81"/>
                  </a:cubicBezTo>
                  <a:cubicBezTo>
                    <a:pt x="200" y="81"/>
                    <a:pt x="200" y="80"/>
                    <a:pt x="199" y="80"/>
                  </a:cubicBezTo>
                  <a:cubicBezTo>
                    <a:pt x="202" y="78"/>
                    <a:pt x="206" y="77"/>
                    <a:pt x="209" y="75"/>
                  </a:cubicBezTo>
                  <a:cubicBezTo>
                    <a:pt x="210" y="75"/>
                    <a:pt x="209" y="73"/>
                    <a:pt x="208" y="74"/>
                  </a:cubicBezTo>
                  <a:cubicBezTo>
                    <a:pt x="206" y="75"/>
                    <a:pt x="204" y="76"/>
                    <a:pt x="202" y="76"/>
                  </a:cubicBezTo>
                  <a:cubicBezTo>
                    <a:pt x="202" y="76"/>
                    <a:pt x="202" y="76"/>
                    <a:pt x="202" y="76"/>
                  </a:cubicBezTo>
                  <a:cubicBezTo>
                    <a:pt x="203" y="75"/>
                    <a:pt x="204" y="75"/>
                    <a:pt x="205" y="75"/>
                  </a:cubicBezTo>
                  <a:cubicBezTo>
                    <a:pt x="207" y="74"/>
                    <a:pt x="209" y="73"/>
                    <a:pt x="210" y="72"/>
                  </a:cubicBezTo>
                  <a:cubicBezTo>
                    <a:pt x="211" y="74"/>
                    <a:pt x="211" y="76"/>
                    <a:pt x="212" y="77"/>
                  </a:cubicBezTo>
                  <a:cubicBezTo>
                    <a:pt x="207" y="79"/>
                    <a:pt x="203" y="80"/>
                    <a:pt x="199" y="82"/>
                  </a:cubicBezTo>
                  <a:close/>
                  <a:moveTo>
                    <a:pt x="201" y="74"/>
                  </a:moveTo>
                  <a:cubicBezTo>
                    <a:pt x="200" y="75"/>
                    <a:pt x="199" y="75"/>
                    <a:pt x="198" y="76"/>
                  </a:cubicBezTo>
                  <a:cubicBezTo>
                    <a:pt x="200" y="74"/>
                    <a:pt x="202" y="73"/>
                    <a:pt x="203" y="72"/>
                  </a:cubicBezTo>
                  <a:cubicBezTo>
                    <a:pt x="203" y="73"/>
                    <a:pt x="202" y="73"/>
                    <a:pt x="201" y="74"/>
                  </a:cubicBezTo>
                  <a:close/>
                  <a:moveTo>
                    <a:pt x="187" y="77"/>
                  </a:moveTo>
                  <a:cubicBezTo>
                    <a:pt x="184" y="78"/>
                    <a:pt x="180" y="80"/>
                    <a:pt x="176" y="81"/>
                  </a:cubicBezTo>
                  <a:cubicBezTo>
                    <a:pt x="184" y="76"/>
                    <a:pt x="192" y="72"/>
                    <a:pt x="200" y="70"/>
                  </a:cubicBezTo>
                  <a:cubicBezTo>
                    <a:pt x="196" y="72"/>
                    <a:pt x="192" y="75"/>
                    <a:pt x="187" y="77"/>
                  </a:cubicBezTo>
                  <a:close/>
                  <a:moveTo>
                    <a:pt x="186" y="66"/>
                  </a:moveTo>
                  <a:cubicBezTo>
                    <a:pt x="181" y="68"/>
                    <a:pt x="177" y="70"/>
                    <a:pt x="172" y="72"/>
                  </a:cubicBezTo>
                  <a:cubicBezTo>
                    <a:pt x="171" y="73"/>
                    <a:pt x="170" y="73"/>
                    <a:pt x="169" y="73"/>
                  </a:cubicBezTo>
                  <a:cubicBezTo>
                    <a:pt x="175" y="70"/>
                    <a:pt x="181" y="67"/>
                    <a:pt x="187" y="65"/>
                  </a:cubicBezTo>
                  <a:cubicBezTo>
                    <a:pt x="186" y="65"/>
                    <a:pt x="186" y="66"/>
                    <a:pt x="186" y="66"/>
                  </a:cubicBezTo>
                  <a:close/>
                  <a:moveTo>
                    <a:pt x="171" y="69"/>
                  </a:moveTo>
                  <a:cubicBezTo>
                    <a:pt x="169" y="69"/>
                    <a:pt x="167" y="70"/>
                    <a:pt x="165" y="71"/>
                  </a:cubicBezTo>
                  <a:cubicBezTo>
                    <a:pt x="165" y="71"/>
                    <a:pt x="165" y="71"/>
                    <a:pt x="165" y="71"/>
                  </a:cubicBezTo>
                  <a:cubicBezTo>
                    <a:pt x="166" y="70"/>
                    <a:pt x="167" y="69"/>
                    <a:pt x="168" y="68"/>
                  </a:cubicBezTo>
                  <a:cubicBezTo>
                    <a:pt x="171" y="66"/>
                    <a:pt x="174" y="64"/>
                    <a:pt x="177" y="63"/>
                  </a:cubicBezTo>
                  <a:cubicBezTo>
                    <a:pt x="175" y="65"/>
                    <a:pt x="173" y="67"/>
                    <a:pt x="171" y="69"/>
                  </a:cubicBezTo>
                  <a:close/>
                  <a:moveTo>
                    <a:pt x="157" y="63"/>
                  </a:moveTo>
                  <a:cubicBezTo>
                    <a:pt x="156" y="64"/>
                    <a:pt x="155" y="64"/>
                    <a:pt x="153" y="65"/>
                  </a:cubicBezTo>
                  <a:cubicBezTo>
                    <a:pt x="154" y="64"/>
                    <a:pt x="156" y="63"/>
                    <a:pt x="157" y="62"/>
                  </a:cubicBezTo>
                  <a:cubicBezTo>
                    <a:pt x="158" y="61"/>
                    <a:pt x="159" y="61"/>
                    <a:pt x="161" y="60"/>
                  </a:cubicBezTo>
                  <a:cubicBezTo>
                    <a:pt x="159" y="61"/>
                    <a:pt x="158" y="62"/>
                    <a:pt x="157" y="63"/>
                  </a:cubicBezTo>
                  <a:close/>
                  <a:moveTo>
                    <a:pt x="157" y="71"/>
                  </a:moveTo>
                  <a:cubicBezTo>
                    <a:pt x="159" y="70"/>
                    <a:pt x="162" y="69"/>
                    <a:pt x="164" y="68"/>
                  </a:cubicBezTo>
                  <a:cubicBezTo>
                    <a:pt x="162" y="69"/>
                    <a:pt x="159" y="71"/>
                    <a:pt x="157" y="73"/>
                  </a:cubicBezTo>
                  <a:cubicBezTo>
                    <a:pt x="156" y="73"/>
                    <a:pt x="154" y="73"/>
                    <a:pt x="153" y="73"/>
                  </a:cubicBezTo>
                  <a:cubicBezTo>
                    <a:pt x="154" y="72"/>
                    <a:pt x="155" y="72"/>
                    <a:pt x="157" y="71"/>
                  </a:cubicBezTo>
                  <a:close/>
                  <a:moveTo>
                    <a:pt x="146" y="72"/>
                  </a:moveTo>
                  <a:cubicBezTo>
                    <a:pt x="145" y="72"/>
                    <a:pt x="144" y="73"/>
                    <a:pt x="144" y="73"/>
                  </a:cubicBezTo>
                  <a:cubicBezTo>
                    <a:pt x="145" y="72"/>
                    <a:pt x="145" y="71"/>
                    <a:pt x="146" y="70"/>
                  </a:cubicBezTo>
                  <a:cubicBezTo>
                    <a:pt x="147" y="69"/>
                    <a:pt x="148" y="68"/>
                    <a:pt x="149" y="67"/>
                  </a:cubicBezTo>
                  <a:cubicBezTo>
                    <a:pt x="151" y="67"/>
                    <a:pt x="152" y="67"/>
                    <a:pt x="153" y="66"/>
                  </a:cubicBezTo>
                  <a:cubicBezTo>
                    <a:pt x="151" y="68"/>
                    <a:pt x="149" y="70"/>
                    <a:pt x="146" y="72"/>
                  </a:cubicBezTo>
                  <a:close/>
                  <a:moveTo>
                    <a:pt x="145" y="67"/>
                  </a:moveTo>
                  <a:cubicBezTo>
                    <a:pt x="147" y="65"/>
                    <a:pt x="150" y="63"/>
                    <a:pt x="152" y="61"/>
                  </a:cubicBezTo>
                  <a:cubicBezTo>
                    <a:pt x="151" y="62"/>
                    <a:pt x="149" y="63"/>
                    <a:pt x="148" y="65"/>
                  </a:cubicBezTo>
                  <a:cubicBezTo>
                    <a:pt x="147" y="65"/>
                    <a:pt x="146" y="66"/>
                    <a:pt x="145" y="67"/>
                  </a:cubicBezTo>
                  <a:cubicBezTo>
                    <a:pt x="145" y="67"/>
                    <a:pt x="145" y="67"/>
                    <a:pt x="145" y="67"/>
                  </a:cubicBezTo>
                  <a:close/>
                  <a:moveTo>
                    <a:pt x="138" y="68"/>
                  </a:moveTo>
                  <a:cubicBezTo>
                    <a:pt x="137" y="68"/>
                    <a:pt x="137" y="69"/>
                    <a:pt x="138" y="69"/>
                  </a:cubicBezTo>
                  <a:cubicBezTo>
                    <a:pt x="136" y="71"/>
                    <a:pt x="133" y="73"/>
                    <a:pt x="131" y="75"/>
                  </a:cubicBezTo>
                  <a:cubicBezTo>
                    <a:pt x="132" y="73"/>
                    <a:pt x="133" y="71"/>
                    <a:pt x="134" y="68"/>
                  </a:cubicBezTo>
                  <a:cubicBezTo>
                    <a:pt x="134" y="68"/>
                    <a:pt x="134" y="68"/>
                    <a:pt x="134" y="67"/>
                  </a:cubicBezTo>
                  <a:cubicBezTo>
                    <a:pt x="138" y="65"/>
                    <a:pt x="143" y="62"/>
                    <a:pt x="147" y="60"/>
                  </a:cubicBezTo>
                  <a:cubicBezTo>
                    <a:pt x="149" y="59"/>
                    <a:pt x="151" y="58"/>
                    <a:pt x="154" y="57"/>
                  </a:cubicBezTo>
                  <a:cubicBezTo>
                    <a:pt x="154" y="57"/>
                    <a:pt x="154" y="57"/>
                    <a:pt x="153" y="58"/>
                  </a:cubicBezTo>
                  <a:cubicBezTo>
                    <a:pt x="148" y="61"/>
                    <a:pt x="143" y="64"/>
                    <a:pt x="138" y="68"/>
                  </a:cubicBezTo>
                  <a:close/>
                  <a:moveTo>
                    <a:pt x="144" y="53"/>
                  </a:moveTo>
                  <a:cubicBezTo>
                    <a:pt x="140" y="55"/>
                    <a:pt x="136" y="57"/>
                    <a:pt x="132" y="60"/>
                  </a:cubicBezTo>
                  <a:cubicBezTo>
                    <a:pt x="133" y="59"/>
                    <a:pt x="135" y="57"/>
                    <a:pt x="136" y="56"/>
                  </a:cubicBezTo>
                  <a:cubicBezTo>
                    <a:pt x="140" y="54"/>
                    <a:pt x="143" y="52"/>
                    <a:pt x="147" y="50"/>
                  </a:cubicBezTo>
                  <a:cubicBezTo>
                    <a:pt x="147" y="50"/>
                    <a:pt x="148" y="50"/>
                    <a:pt x="149" y="50"/>
                  </a:cubicBezTo>
                  <a:cubicBezTo>
                    <a:pt x="147" y="51"/>
                    <a:pt x="146" y="52"/>
                    <a:pt x="144" y="53"/>
                  </a:cubicBezTo>
                  <a:close/>
                  <a:moveTo>
                    <a:pt x="132" y="55"/>
                  </a:moveTo>
                  <a:cubicBezTo>
                    <a:pt x="133" y="55"/>
                    <a:pt x="135" y="54"/>
                    <a:pt x="136" y="54"/>
                  </a:cubicBezTo>
                  <a:cubicBezTo>
                    <a:pt x="135" y="55"/>
                    <a:pt x="134" y="55"/>
                    <a:pt x="134" y="56"/>
                  </a:cubicBezTo>
                  <a:cubicBezTo>
                    <a:pt x="133" y="56"/>
                    <a:pt x="132" y="57"/>
                    <a:pt x="132" y="57"/>
                  </a:cubicBezTo>
                  <a:cubicBezTo>
                    <a:pt x="132" y="57"/>
                    <a:pt x="132" y="57"/>
                    <a:pt x="132" y="56"/>
                  </a:cubicBezTo>
                  <a:cubicBezTo>
                    <a:pt x="133" y="56"/>
                    <a:pt x="132" y="56"/>
                    <a:pt x="132" y="55"/>
                  </a:cubicBezTo>
                  <a:close/>
                  <a:moveTo>
                    <a:pt x="142" y="49"/>
                  </a:moveTo>
                  <a:cubicBezTo>
                    <a:pt x="140" y="50"/>
                    <a:pt x="137" y="51"/>
                    <a:pt x="135" y="52"/>
                  </a:cubicBezTo>
                  <a:cubicBezTo>
                    <a:pt x="138" y="49"/>
                    <a:pt x="141" y="47"/>
                    <a:pt x="145" y="45"/>
                  </a:cubicBezTo>
                  <a:cubicBezTo>
                    <a:pt x="147" y="44"/>
                    <a:pt x="149" y="44"/>
                    <a:pt x="151" y="43"/>
                  </a:cubicBezTo>
                  <a:cubicBezTo>
                    <a:pt x="148" y="45"/>
                    <a:pt x="146" y="47"/>
                    <a:pt x="143" y="49"/>
                  </a:cubicBezTo>
                  <a:cubicBezTo>
                    <a:pt x="143" y="49"/>
                    <a:pt x="142" y="49"/>
                    <a:pt x="142" y="49"/>
                  </a:cubicBezTo>
                  <a:close/>
                  <a:moveTo>
                    <a:pt x="131" y="53"/>
                  </a:moveTo>
                  <a:cubicBezTo>
                    <a:pt x="131" y="53"/>
                    <a:pt x="131" y="53"/>
                    <a:pt x="131" y="53"/>
                  </a:cubicBezTo>
                  <a:cubicBezTo>
                    <a:pt x="131" y="53"/>
                    <a:pt x="130" y="53"/>
                    <a:pt x="130" y="53"/>
                  </a:cubicBezTo>
                  <a:cubicBezTo>
                    <a:pt x="130" y="53"/>
                    <a:pt x="130" y="53"/>
                    <a:pt x="130" y="53"/>
                  </a:cubicBezTo>
                  <a:cubicBezTo>
                    <a:pt x="134" y="51"/>
                    <a:pt x="137" y="48"/>
                    <a:pt x="141" y="46"/>
                  </a:cubicBezTo>
                  <a:cubicBezTo>
                    <a:pt x="138" y="48"/>
                    <a:pt x="134" y="50"/>
                    <a:pt x="131" y="53"/>
                  </a:cubicBezTo>
                  <a:close/>
                  <a:moveTo>
                    <a:pt x="127" y="54"/>
                  </a:moveTo>
                  <a:cubicBezTo>
                    <a:pt x="127" y="54"/>
                    <a:pt x="127" y="53"/>
                    <a:pt x="127" y="53"/>
                  </a:cubicBezTo>
                  <a:cubicBezTo>
                    <a:pt x="128" y="52"/>
                    <a:pt x="129" y="52"/>
                    <a:pt x="130" y="51"/>
                  </a:cubicBezTo>
                  <a:cubicBezTo>
                    <a:pt x="132" y="49"/>
                    <a:pt x="135" y="48"/>
                    <a:pt x="137" y="46"/>
                  </a:cubicBezTo>
                  <a:cubicBezTo>
                    <a:pt x="137" y="46"/>
                    <a:pt x="137" y="46"/>
                    <a:pt x="137" y="46"/>
                  </a:cubicBezTo>
                  <a:cubicBezTo>
                    <a:pt x="134" y="49"/>
                    <a:pt x="130" y="51"/>
                    <a:pt x="127" y="54"/>
                  </a:cubicBezTo>
                  <a:close/>
                  <a:moveTo>
                    <a:pt x="127" y="66"/>
                  </a:moveTo>
                  <a:cubicBezTo>
                    <a:pt x="126" y="68"/>
                    <a:pt x="125" y="69"/>
                    <a:pt x="124" y="71"/>
                  </a:cubicBezTo>
                  <a:cubicBezTo>
                    <a:pt x="123" y="71"/>
                    <a:pt x="123" y="72"/>
                    <a:pt x="122" y="72"/>
                  </a:cubicBezTo>
                  <a:cubicBezTo>
                    <a:pt x="123" y="71"/>
                    <a:pt x="124" y="69"/>
                    <a:pt x="124" y="68"/>
                  </a:cubicBezTo>
                  <a:cubicBezTo>
                    <a:pt x="125" y="67"/>
                    <a:pt x="126" y="67"/>
                    <a:pt x="127" y="66"/>
                  </a:cubicBezTo>
                  <a:close/>
                  <a:moveTo>
                    <a:pt x="121" y="67"/>
                  </a:moveTo>
                  <a:cubicBezTo>
                    <a:pt x="122" y="66"/>
                    <a:pt x="122" y="66"/>
                    <a:pt x="123" y="66"/>
                  </a:cubicBezTo>
                  <a:cubicBezTo>
                    <a:pt x="122" y="67"/>
                    <a:pt x="122" y="67"/>
                    <a:pt x="121" y="68"/>
                  </a:cubicBezTo>
                  <a:cubicBezTo>
                    <a:pt x="121" y="68"/>
                    <a:pt x="121" y="68"/>
                    <a:pt x="121" y="68"/>
                  </a:cubicBezTo>
                  <a:cubicBezTo>
                    <a:pt x="121" y="68"/>
                    <a:pt x="121" y="67"/>
                    <a:pt x="121" y="67"/>
                  </a:cubicBezTo>
                  <a:close/>
                  <a:moveTo>
                    <a:pt x="122" y="76"/>
                  </a:moveTo>
                  <a:cubicBezTo>
                    <a:pt x="123" y="74"/>
                    <a:pt x="125" y="73"/>
                    <a:pt x="126" y="72"/>
                  </a:cubicBezTo>
                  <a:cubicBezTo>
                    <a:pt x="128" y="71"/>
                    <a:pt x="129" y="71"/>
                    <a:pt x="130" y="70"/>
                  </a:cubicBezTo>
                  <a:cubicBezTo>
                    <a:pt x="123" y="77"/>
                    <a:pt x="116" y="85"/>
                    <a:pt x="110" y="93"/>
                  </a:cubicBezTo>
                  <a:cubicBezTo>
                    <a:pt x="105" y="98"/>
                    <a:pt x="100" y="102"/>
                    <a:pt x="95" y="107"/>
                  </a:cubicBezTo>
                  <a:cubicBezTo>
                    <a:pt x="94" y="108"/>
                    <a:pt x="92" y="109"/>
                    <a:pt x="90" y="110"/>
                  </a:cubicBezTo>
                  <a:cubicBezTo>
                    <a:pt x="91" y="109"/>
                    <a:pt x="92" y="108"/>
                    <a:pt x="93" y="107"/>
                  </a:cubicBezTo>
                  <a:cubicBezTo>
                    <a:pt x="98" y="101"/>
                    <a:pt x="103" y="95"/>
                    <a:pt x="109" y="89"/>
                  </a:cubicBezTo>
                  <a:cubicBezTo>
                    <a:pt x="113" y="85"/>
                    <a:pt x="118" y="81"/>
                    <a:pt x="122" y="76"/>
                  </a:cubicBezTo>
                  <a:close/>
                  <a:moveTo>
                    <a:pt x="117" y="61"/>
                  </a:moveTo>
                  <a:cubicBezTo>
                    <a:pt x="116" y="62"/>
                    <a:pt x="115" y="63"/>
                    <a:pt x="115" y="64"/>
                  </a:cubicBezTo>
                  <a:cubicBezTo>
                    <a:pt x="116" y="63"/>
                    <a:pt x="117" y="62"/>
                    <a:pt x="118" y="61"/>
                  </a:cubicBezTo>
                  <a:cubicBezTo>
                    <a:pt x="117" y="61"/>
                    <a:pt x="117" y="61"/>
                    <a:pt x="117" y="61"/>
                  </a:cubicBezTo>
                  <a:close/>
                  <a:moveTo>
                    <a:pt x="115" y="51"/>
                  </a:moveTo>
                  <a:cubicBezTo>
                    <a:pt x="114" y="51"/>
                    <a:pt x="113" y="52"/>
                    <a:pt x="111" y="52"/>
                  </a:cubicBezTo>
                  <a:cubicBezTo>
                    <a:pt x="112" y="52"/>
                    <a:pt x="112" y="51"/>
                    <a:pt x="113" y="51"/>
                  </a:cubicBezTo>
                  <a:cubicBezTo>
                    <a:pt x="114" y="50"/>
                    <a:pt x="115" y="50"/>
                    <a:pt x="117" y="50"/>
                  </a:cubicBezTo>
                  <a:cubicBezTo>
                    <a:pt x="116" y="50"/>
                    <a:pt x="116" y="51"/>
                    <a:pt x="115" y="51"/>
                  </a:cubicBezTo>
                  <a:close/>
                  <a:moveTo>
                    <a:pt x="114" y="48"/>
                  </a:moveTo>
                  <a:cubicBezTo>
                    <a:pt x="112" y="48"/>
                    <a:pt x="111" y="49"/>
                    <a:pt x="110" y="49"/>
                  </a:cubicBezTo>
                  <a:cubicBezTo>
                    <a:pt x="112" y="48"/>
                    <a:pt x="114" y="46"/>
                    <a:pt x="116" y="45"/>
                  </a:cubicBezTo>
                  <a:cubicBezTo>
                    <a:pt x="116" y="46"/>
                    <a:pt x="115" y="47"/>
                    <a:pt x="114" y="48"/>
                  </a:cubicBezTo>
                  <a:close/>
                  <a:moveTo>
                    <a:pt x="106" y="50"/>
                  </a:moveTo>
                  <a:cubicBezTo>
                    <a:pt x="105" y="50"/>
                    <a:pt x="104" y="51"/>
                    <a:pt x="104" y="51"/>
                  </a:cubicBezTo>
                  <a:cubicBezTo>
                    <a:pt x="104" y="50"/>
                    <a:pt x="105" y="49"/>
                    <a:pt x="105" y="48"/>
                  </a:cubicBezTo>
                  <a:cubicBezTo>
                    <a:pt x="107" y="46"/>
                    <a:pt x="109" y="44"/>
                    <a:pt x="111" y="43"/>
                  </a:cubicBezTo>
                  <a:cubicBezTo>
                    <a:pt x="111" y="43"/>
                    <a:pt x="112" y="43"/>
                    <a:pt x="112" y="42"/>
                  </a:cubicBezTo>
                  <a:cubicBezTo>
                    <a:pt x="112" y="42"/>
                    <a:pt x="113" y="42"/>
                    <a:pt x="113" y="42"/>
                  </a:cubicBezTo>
                  <a:cubicBezTo>
                    <a:pt x="111" y="45"/>
                    <a:pt x="108" y="47"/>
                    <a:pt x="106" y="50"/>
                  </a:cubicBezTo>
                  <a:close/>
                  <a:moveTo>
                    <a:pt x="106" y="45"/>
                  </a:moveTo>
                  <a:cubicBezTo>
                    <a:pt x="106" y="44"/>
                    <a:pt x="106" y="44"/>
                    <a:pt x="106" y="44"/>
                  </a:cubicBezTo>
                  <a:cubicBezTo>
                    <a:pt x="107" y="43"/>
                    <a:pt x="108" y="43"/>
                    <a:pt x="109" y="42"/>
                  </a:cubicBezTo>
                  <a:cubicBezTo>
                    <a:pt x="109" y="42"/>
                    <a:pt x="109" y="42"/>
                    <a:pt x="109" y="42"/>
                  </a:cubicBezTo>
                  <a:cubicBezTo>
                    <a:pt x="108" y="43"/>
                    <a:pt x="107" y="44"/>
                    <a:pt x="106" y="45"/>
                  </a:cubicBezTo>
                  <a:close/>
                  <a:moveTo>
                    <a:pt x="102" y="45"/>
                  </a:moveTo>
                  <a:cubicBezTo>
                    <a:pt x="99" y="47"/>
                    <a:pt x="95" y="50"/>
                    <a:pt x="92" y="52"/>
                  </a:cubicBezTo>
                  <a:cubicBezTo>
                    <a:pt x="92" y="51"/>
                    <a:pt x="93" y="51"/>
                    <a:pt x="93" y="50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7" y="47"/>
                    <a:pt x="100" y="45"/>
                    <a:pt x="104" y="42"/>
                  </a:cubicBezTo>
                  <a:cubicBezTo>
                    <a:pt x="105" y="42"/>
                    <a:pt x="106" y="42"/>
                    <a:pt x="107" y="42"/>
                  </a:cubicBezTo>
                  <a:cubicBezTo>
                    <a:pt x="105" y="43"/>
                    <a:pt x="103" y="45"/>
                    <a:pt x="102" y="45"/>
                  </a:cubicBezTo>
                  <a:close/>
                  <a:moveTo>
                    <a:pt x="99" y="44"/>
                  </a:moveTo>
                  <a:cubicBezTo>
                    <a:pt x="100" y="43"/>
                    <a:pt x="100" y="43"/>
                    <a:pt x="101" y="42"/>
                  </a:cubicBezTo>
                  <a:cubicBezTo>
                    <a:pt x="101" y="42"/>
                    <a:pt x="101" y="42"/>
                    <a:pt x="101" y="42"/>
                  </a:cubicBezTo>
                  <a:cubicBezTo>
                    <a:pt x="101" y="43"/>
                    <a:pt x="100" y="43"/>
                    <a:pt x="99" y="44"/>
                  </a:cubicBezTo>
                  <a:close/>
                  <a:moveTo>
                    <a:pt x="101" y="40"/>
                  </a:moveTo>
                  <a:cubicBezTo>
                    <a:pt x="100" y="40"/>
                    <a:pt x="100" y="41"/>
                    <a:pt x="99" y="41"/>
                  </a:cubicBezTo>
                  <a:cubicBezTo>
                    <a:pt x="99" y="41"/>
                    <a:pt x="99" y="42"/>
                    <a:pt x="99" y="42"/>
                  </a:cubicBezTo>
                  <a:cubicBezTo>
                    <a:pt x="97" y="44"/>
                    <a:pt x="95" y="46"/>
                    <a:pt x="94" y="48"/>
                  </a:cubicBezTo>
                  <a:cubicBezTo>
                    <a:pt x="94" y="46"/>
                    <a:pt x="94" y="45"/>
                    <a:pt x="95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8" y="41"/>
                    <a:pt x="100" y="39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3" y="38"/>
                    <a:pt x="102" y="39"/>
                    <a:pt x="101" y="40"/>
                  </a:cubicBezTo>
                  <a:close/>
                  <a:moveTo>
                    <a:pt x="93" y="43"/>
                  </a:moveTo>
                  <a:cubicBezTo>
                    <a:pt x="93" y="43"/>
                    <a:pt x="92" y="43"/>
                    <a:pt x="92" y="43"/>
                  </a:cubicBezTo>
                  <a:cubicBezTo>
                    <a:pt x="94" y="41"/>
                    <a:pt x="96" y="40"/>
                    <a:pt x="98" y="38"/>
                  </a:cubicBezTo>
                  <a:cubicBezTo>
                    <a:pt x="98" y="38"/>
                    <a:pt x="99" y="38"/>
                    <a:pt x="99" y="38"/>
                  </a:cubicBezTo>
                  <a:cubicBezTo>
                    <a:pt x="97" y="39"/>
                    <a:pt x="95" y="41"/>
                    <a:pt x="93" y="43"/>
                  </a:cubicBezTo>
                  <a:close/>
                  <a:moveTo>
                    <a:pt x="90" y="41"/>
                  </a:moveTo>
                  <a:cubicBezTo>
                    <a:pt x="91" y="40"/>
                    <a:pt x="91" y="40"/>
                    <a:pt x="92" y="40"/>
                  </a:cubicBezTo>
                  <a:cubicBezTo>
                    <a:pt x="92" y="40"/>
                    <a:pt x="93" y="39"/>
                    <a:pt x="93" y="39"/>
                  </a:cubicBezTo>
                  <a:cubicBezTo>
                    <a:pt x="92" y="40"/>
                    <a:pt x="91" y="40"/>
                    <a:pt x="90" y="41"/>
                  </a:cubicBezTo>
                  <a:close/>
                  <a:moveTo>
                    <a:pt x="82" y="40"/>
                  </a:moveTo>
                  <a:cubicBezTo>
                    <a:pt x="80" y="41"/>
                    <a:pt x="78" y="43"/>
                    <a:pt x="76" y="44"/>
                  </a:cubicBezTo>
                  <a:cubicBezTo>
                    <a:pt x="78" y="42"/>
                    <a:pt x="80" y="40"/>
                    <a:pt x="81" y="38"/>
                  </a:cubicBezTo>
                  <a:cubicBezTo>
                    <a:pt x="83" y="37"/>
                    <a:pt x="85" y="36"/>
                    <a:pt x="86" y="35"/>
                  </a:cubicBezTo>
                  <a:cubicBezTo>
                    <a:pt x="85" y="36"/>
                    <a:pt x="84" y="38"/>
                    <a:pt x="82" y="40"/>
                  </a:cubicBezTo>
                  <a:close/>
                  <a:moveTo>
                    <a:pt x="79" y="37"/>
                  </a:moveTo>
                  <a:cubicBezTo>
                    <a:pt x="78" y="38"/>
                    <a:pt x="76" y="40"/>
                    <a:pt x="74" y="41"/>
                  </a:cubicBezTo>
                  <a:cubicBezTo>
                    <a:pt x="78" y="38"/>
                    <a:pt x="81" y="35"/>
                    <a:pt x="84" y="31"/>
                  </a:cubicBezTo>
                  <a:cubicBezTo>
                    <a:pt x="85" y="30"/>
                    <a:pt x="86" y="30"/>
                    <a:pt x="87" y="29"/>
                  </a:cubicBezTo>
                  <a:cubicBezTo>
                    <a:pt x="85" y="31"/>
                    <a:pt x="84" y="32"/>
                    <a:pt x="82" y="34"/>
                  </a:cubicBezTo>
                  <a:cubicBezTo>
                    <a:pt x="81" y="35"/>
                    <a:pt x="80" y="36"/>
                    <a:pt x="79" y="37"/>
                  </a:cubicBezTo>
                  <a:close/>
                  <a:moveTo>
                    <a:pt x="85" y="24"/>
                  </a:moveTo>
                  <a:cubicBezTo>
                    <a:pt x="84" y="25"/>
                    <a:pt x="83" y="25"/>
                    <a:pt x="83" y="25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83" y="25"/>
                    <a:pt x="83" y="24"/>
                    <a:pt x="83" y="24"/>
                  </a:cubicBezTo>
                  <a:cubicBezTo>
                    <a:pt x="83" y="24"/>
                    <a:pt x="83" y="24"/>
                    <a:pt x="83" y="24"/>
                  </a:cubicBezTo>
                  <a:cubicBezTo>
                    <a:pt x="84" y="24"/>
                    <a:pt x="86" y="23"/>
                    <a:pt x="87" y="23"/>
                  </a:cubicBezTo>
                  <a:cubicBezTo>
                    <a:pt x="87" y="23"/>
                    <a:pt x="86" y="24"/>
                    <a:pt x="85" y="24"/>
                  </a:cubicBezTo>
                  <a:close/>
                  <a:moveTo>
                    <a:pt x="83" y="28"/>
                  </a:moveTo>
                  <a:cubicBezTo>
                    <a:pt x="83" y="29"/>
                    <a:pt x="82" y="29"/>
                    <a:pt x="82" y="29"/>
                  </a:cubicBezTo>
                  <a:cubicBezTo>
                    <a:pt x="81" y="30"/>
                    <a:pt x="80" y="30"/>
                    <a:pt x="79" y="31"/>
                  </a:cubicBezTo>
                  <a:cubicBezTo>
                    <a:pt x="80" y="30"/>
                    <a:pt x="81" y="30"/>
                    <a:pt x="82" y="29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2" y="29"/>
                    <a:pt x="83" y="29"/>
                    <a:pt x="83" y="28"/>
                  </a:cubicBezTo>
                  <a:close/>
                  <a:moveTo>
                    <a:pt x="59" y="48"/>
                  </a:moveTo>
                  <a:cubicBezTo>
                    <a:pt x="61" y="46"/>
                    <a:pt x="63" y="44"/>
                    <a:pt x="64" y="41"/>
                  </a:cubicBezTo>
                  <a:cubicBezTo>
                    <a:pt x="66" y="40"/>
                    <a:pt x="67" y="39"/>
                    <a:pt x="69" y="38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6" y="42"/>
                    <a:pt x="63" y="45"/>
                    <a:pt x="59" y="48"/>
                  </a:cubicBezTo>
                  <a:close/>
                  <a:moveTo>
                    <a:pt x="61" y="41"/>
                  </a:moveTo>
                  <a:cubicBezTo>
                    <a:pt x="61" y="41"/>
                    <a:pt x="61" y="41"/>
                    <a:pt x="62" y="41"/>
                  </a:cubicBezTo>
                  <a:cubicBezTo>
                    <a:pt x="63" y="40"/>
                    <a:pt x="64" y="39"/>
                    <a:pt x="65" y="38"/>
                  </a:cubicBezTo>
                  <a:cubicBezTo>
                    <a:pt x="65" y="39"/>
                    <a:pt x="64" y="39"/>
                    <a:pt x="64" y="40"/>
                  </a:cubicBezTo>
                  <a:cubicBezTo>
                    <a:pt x="63" y="40"/>
                    <a:pt x="62" y="41"/>
                    <a:pt x="61" y="41"/>
                  </a:cubicBezTo>
                  <a:close/>
                  <a:moveTo>
                    <a:pt x="58" y="46"/>
                  </a:moveTo>
                  <a:cubicBezTo>
                    <a:pt x="58" y="46"/>
                    <a:pt x="59" y="45"/>
                    <a:pt x="59" y="45"/>
                  </a:cubicBezTo>
                  <a:cubicBezTo>
                    <a:pt x="57" y="47"/>
                    <a:pt x="55" y="50"/>
                    <a:pt x="54" y="53"/>
                  </a:cubicBezTo>
                  <a:cubicBezTo>
                    <a:pt x="53" y="53"/>
                    <a:pt x="52" y="54"/>
                    <a:pt x="52" y="54"/>
                  </a:cubicBezTo>
                  <a:cubicBezTo>
                    <a:pt x="54" y="51"/>
                    <a:pt x="56" y="49"/>
                    <a:pt x="58" y="46"/>
                  </a:cubicBezTo>
                  <a:close/>
                  <a:moveTo>
                    <a:pt x="48" y="57"/>
                  </a:moveTo>
                  <a:cubicBezTo>
                    <a:pt x="45" y="58"/>
                    <a:pt x="43" y="60"/>
                    <a:pt x="41" y="61"/>
                  </a:cubicBezTo>
                  <a:cubicBezTo>
                    <a:pt x="42" y="59"/>
                    <a:pt x="44" y="58"/>
                    <a:pt x="45" y="56"/>
                  </a:cubicBezTo>
                  <a:cubicBezTo>
                    <a:pt x="48" y="54"/>
                    <a:pt x="50" y="52"/>
                    <a:pt x="53" y="50"/>
                  </a:cubicBezTo>
                  <a:cubicBezTo>
                    <a:pt x="51" y="52"/>
                    <a:pt x="49" y="54"/>
                    <a:pt x="48" y="57"/>
                  </a:cubicBezTo>
                  <a:close/>
                  <a:moveTo>
                    <a:pt x="50" y="58"/>
                  </a:moveTo>
                  <a:cubicBezTo>
                    <a:pt x="50" y="58"/>
                    <a:pt x="50" y="59"/>
                    <a:pt x="50" y="59"/>
                  </a:cubicBezTo>
                  <a:cubicBezTo>
                    <a:pt x="50" y="59"/>
                    <a:pt x="49" y="59"/>
                    <a:pt x="49" y="59"/>
                  </a:cubicBezTo>
                  <a:cubicBezTo>
                    <a:pt x="47" y="61"/>
                    <a:pt x="44" y="64"/>
                    <a:pt x="42" y="67"/>
                  </a:cubicBezTo>
                  <a:cubicBezTo>
                    <a:pt x="43" y="65"/>
                    <a:pt x="45" y="63"/>
                    <a:pt x="46" y="62"/>
                  </a:cubicBezTo>
                  <a:cubicBezTo>
                    <a:pt x="47" y="60"/>
                    <a:pt x="49" y="59"/>
                    <a:pt x="50" y="58"/>
                  </a:cubicBezTo>
                  <a:close/>
                  <a:moveTo>
                    <a:pt x="39" y="86"/>
                  </a:moveTo>
                  <a:cubicBezTo>
                    <a:pt x="39" y="86"/>
                    <a:pt x="39" y="87"/>
                    <a:pt x="39" y="87"/>
                  </a:cubicBezTo>
                  <a:cubicBezTo>
                    <a:pt x="38" y="88"/>
                    <a:pt x="37" y="89"/>
                    <a:pt x="35" y="90"/>
                  </a:cubicBezTo>
                  <a:cubicBezTo>
                    <a:pt x="35" y="90"/>
                    <a:pt x="35" y="90"/>
                    <a:pt x="35" y="90"/>
                  </a:cubicBezTo>
                  <a:cubicBezTo>
                    <a:pt x="37" y="89"/>
                    <a:pt x="38" y="87"/>
                    <a:pt x="39" y="86"/>
                  </a:cubicBezTo>
                  <a:close/>
                  <a:moveTo>
                    <a:pt x="34" y="102"/>
                  </a:moveTo>
                  <a:cubicBezTo>
                    <a:pt x="35" y="103"/>
                    <a:pt x="35" y="105"/>
                    <a:pt x="36" y="107"/>
                  </a:cubicBezTo>
                  <a:cubicBezTo>
                    <a:pt x="35" y="109"/>
                    <a:pt x="35" y="110"/>
                    <a:pt x="35" y="112"/>
                  </a:cubicBezTo>
                  <a:cubicBezTo>
                    <a:pt x="34" y="111"/>
                    <a:pt x="34" y="110"/>
                    <a:pt x="34" y="109"/>
                  </a:cubicBezTo>
                  <a:cubicBezTo>
                    <a:pt x="34" y="106"/>
                    <a:pt x="34" y="104"/>
                    <a:pt x="34" y="102"/>
                  </a:cubicBezTo>
                  <a:close/>
                  <a:moveTo>
                    <a:pt x="36" y="126"/>
                  </a:moveTo>
                  <a:cubicBezTo>
                    <a:pt x="36" y="127"/>
                    <a:pt x="37" y="128"/>
                    <a:pt x="37" y="129"/>
                  </a:cubicBezTo>
                  <a:cubicBezTo>
                    <a:pt x="37" y="129"/>
                    <a:pt x="37" y="130"/>
                    <a:pt x="37" y="130"/>
                  </a:cubicBezTo>
                  <a:cubicBezTo>
                    <a:pt x="37" y="130"/>
                    <a:pt x="37" y="131"/>
                    <a:pt x="37" y="131"/>
                  </a:cubicBezTo>
                  <a:cubicBezTo>
                    <a:pt x="35" y="128"/>
                    <a:pt x="35" y="128"/>
                    <a:pt x="35" y="128"/>
                  </a:cubicBezTo>
                  <a:cubicBezTo>
                    <a:pt x="36" y="127"/>
                    <a:pt x="36" y="127"/>
                    <a:pt x="36" y="126"/>
                  </a:cubicBezTo>
                  <a:close/>
                  <a:moveTo>
                    <a:pt x="36" y="115"/>
                  </a:moveTo>
                  <a:cubicBezTo>
                    <a:pt x="36" y="115"/>
                    <a:pt x="36" y="115"/>
                    <a:pt x="36" y="115"/>
                  </a:cubicBezTo>
                  <a:cubicBezTo>
                    <a:pt x="36" y="114"/>
                    <a:pt x="36" y="112"/>
                    <a:pt x="36" y="111"/>
                  </a:cubicBezTo>
                  <a:cubicBezTo>
                    <a:pt x="36" y="111"/>
                    <a:pt x="37" y="111"/>
                    <a:pt x="37" y="111"/>
                  </a:cubicBezTo>
                  <a:cubicBezTo>
                    <a:pt x="37" y="111"/>
                    <a:pt x="37" y="112"/>
                    <a:pt x="37" y="113"/>
                  </a:cubicBezTo>
                  <a:cubicBezTo>
                    <a:pt x="37" y="114"/>
                    <a:pt x="36" y="114"/>
                    <a:pt x="36" y="115"/>
                  </a:cubicBezTo>
                  <a:close/>
                  <a:moveTo>
                    <a:pt x="36" y="97"/>
                  </a:moveTo>
                  <a:cubicBezTo>
                    <a:pt x="36" y="97"/>
                    <a:pt x="36" y="98"/>
                    <a:pt x="37" y="99"/>
                  </a:cubicBezTo>
                  <a:cubicBezTo>
                    <a:pt x="37" y="99"/>
                    <a:pt x="37" y="100"/>
                    <a:pt x="36" y="100"/>
                  </a:cubicBezTo>
                  <a:cubicBezTo>
                    <a:pt x="36" y="99"/>
                    <a:pt x="36" y="98"/>
                    <a:pt x="36" y="97"/>
                  </a:cubicBezTo>
                  <a:close/>
                  <a:moveTo>
                    <a:pt x="37" y="94"/>
                  </a:moveTo>
                  <a:cubicBezTo>
                    <a:pt x="37" y="93"/>
                    <a:pt x="36" y="92"/>
                    <a:pt x="36" y="92"/>
                  </a:cubicBezTo>
                  <a:cubicBezTo>
                    <a:pt x="37" y="91"/>
                    <a:pt x="38" y="90"/>
                    <a:pt x="38" y="90"/>
                  </a:cubicBezTo>
                  <a:cubicBezTo>
                    <a:pt x="38" y="91"/>
                    <a:pt x="38" y="92"/>
                    <a:pt x="38" y="93"/>
                  </a:cubicBezTo>
                  <a:cubicBezTo>
                    <a:pt x="37" y="93"/>
                    <a:pt x="37" y="93"/>
                    <a:pt x="37" y="94"/>
                  </a:cubicBezTo>
                  <a:close/>
                  <a:moveTo>
                    <a:pt x="39" y="103"/>
                  </a:moveTo>
                  <a:cubicBezTo>
                    <a:pt x="39" y="103"/>
                    <a:pt x="39" y="103"/>
                    <a:pt x="39" y="103"/>
                  </a:cubicBezTo>
                  <a:cubicBezTo>
                    <a:pt x="39" y="104"/>
                    <a:pt x="38" y="104"/>
                    <a:pt x="38" y="104"/>
                  </a:cubicBezTo>
                  <a:cubicBezTo>
                    <a:pt x="38" y="104"/>
                    <a:pt x="38" y="104"/>
                    <a:pt x="38" y="103"/>
                  </a:cubicBezTo>
                  <a:cubicBezTo>
                    <a:pt x="38" y="103"/>
                    <a:pt x="38" y="103"/>
                    <a:pt x="39" y="103"/>
                  </a:cubicBezTo>
                  <a:close/>
                  <a:moveTo>
                    <a:pt x="38" y="97"/>
                  </a:moveTo>
                  <a:cubicBezTo>
                    <a:pt x="38" y="96"/>
                    <a:pt x="39" y="95"/>
                    <a:pt x="39" y="94"/>
                  </a:cubicBezTo>
                  <a:cubicBezTo>
                    <a:pt x="40" y="93"/>
                    <a:pt x="41" y="93"/>
                    <a:pt x="42" y="92"/>
                  </a:cubicBezTo>
                  <a:cubicBezTo>
                    <a:pt x="41" y="93"/>
                    <a:pt x="40" y="94"/>
                    <a:pt x="39" y="95"/>
                  </a:cubicBezTo>
                  <a:cubicBezTo>
                    <a:pt x="39" y="96"/>
                    <a:pt x="40" y="97"/>
                    <a:pt x="41" y="96"/>
                  </a:cubicBezTo>
                  <a:cubicBezTo>
                    <a:pt x="41" y="96"/>
                    <a:pt x="41" y="96"/>
                    <a:pt x="41" y="96"/>
                  </a:cubicBezTo>
                  <a:cubicBezTo>
                    <a:pt x="41" y="96"/>
                    <a:pt x="41" y="96"/>
                    <a:pt x="41" y="96"/>
                  </a:cubicBezTo>
                  <a:cubicBezTo>
                    <a:pt x="41" y="97"/>
                    <a:pt x="41" y="97"/>
                    <a:pt x="41" y="98"/>
                  </a:cubicBezTo>
                  <a:cubicBezTo>
                    <a:pt x="40" y="98"/>
                    <a:pt x="40" y="99"/>
                    <a:pt x="39" y="99"/>
                  </a:cubicBezTo>
                  <a:cubicBezTo>
                    <a:pt x="39" y="99"/>
                    <a:pt x="39" y="98"/>
                    <a:pt x="38" y="97"/>
                  </a:cubicBezTo>
                  <a:close/>
                  <a:moveTo>
                    <a:pt x="40" y="121"/>
                  </a:moveTo>
                  <a:cubicBezTo>
                    <a:pt x="40" y="121"/>
                    <a:pt x="40" y="121"/>
                    <a:pt x="40" y="121"/>
                  </a:cubicBezTo>
                  <a:cubicBezTo>
                    <a:pt x="40" y="122"/>
                    <a:pt x="41" y="123"/>
                    <a:pt x="41" y="124"/>
                  </a:cubicBezTo>
                  <a:cubicBezTo>
                    <a:pt x="41" y="124"/>
                    <a:pt x="41" y="124"/>
                    <a:pt x="40" y="125"/>
                  </a:cubicBezTo>
                  <a:cubicBezTo>
                    <a:pt x="40" y="123"/>
                    <a:pt x="40" y="122"/>
                    <a:pt x="39" y="121"/>
                  </a:cubicBezTo>
                  <a:cubicBezTo>
                    <a:pt x="39" y="121"/>
                    <a:pt x="40" y="121"/>
                    <a:pt x="40" y="121"/>
                  </a:cubicBezTo>
                  <a:close/>
                  <a:moveTo>
                    <a:pt x="40" y="133"/>
                  </a:moveTo>
                  <a:cubicBezTo>
                    <a:pt x="41" y="134"/>
                    <a:pt x="41" y="136"/>
                    <a:pt x="42" y="138"/>
                  </a:cubicBezTo>
                  <a:cubicBezTo>
                    <a:pt x="42" y="138"/>
                    <a:pt x="41" y="138"/>
                    <a:pt x="41" y="138"/>
                  </a:cubicBezTo>
                  <a:cubicBezTo>
                    <a:pt x="41" y="137"/>
                    <a:pt x="40" y="135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lose/>
                  <a:moveTo>
                    <a:pt x="41" y="96"/>
                  </a:moveTo>
                  <a:cubicBezTo>
                    <a:pt x="43" y="93"/>
                    <a:pt x="46" y="91"/>
                    <a:pt x="48" y="88"/>
                  </a:cubicBezTo>
                  <a:cubicBezTo>
                    <a:pt x="48" y="89"/>
                    <a:pt x="48" y="90"/>
                    <a:pt x="47" y="90"/>
                  </a:cubicBezTo>
                  <a:cubicBezTo>
                    <a:pt x="47" y="91"/>
                    <a:pt x="47" y="92"/>
                    <a:pt x="46" y="92"/>
                  </a:cubicBezTo>
                  <a:cubicBezTo>
                    <a:pt x="45" y="94"/>
                    <a:pt x="44" y="95"/>
                    <a:pt x="43" y="96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95"/>
                    <a:pt x="41" y="95"/>
                    <a:pt x="41" y="96"/>
                  </a:cubicBezTo>
                  <a:close/>
                  <a:moveTo>
                    <a:pt x="43" y="129"/>
                  </a:moveTo>
                  <a:cubicBezTo>
                    <a:pt x="44" y="130"/>
                    <a:pt x="44" y="132"/>
                    <a:pt x="45" y="133"/>
                  </a:cubicBezTo>
                  <a:cubicBezTo>
                    <a:pt x="44" y="134"/>
                    <a:pt x="44" y="134"/>
                    <a:pt x="43" y="135"/>
                  </a:cubicBezTo>
                  <a:cubicBezTo>
                    <a:pt x="43" y="133"/>
                    <a:pt x="43" y="132"/>
                    <a:pt x="42" y="130"/>
                  </a:cubicBezTo>
                  <a:cubicBezTo>
                    <a:pt x="42" y="130"/>
                    <a:pt x="43" y="129"/>
                    <a:pt x="43" y="129"/>
                  </a:cubicBezTo>
                  <a:close/>
                  <a:moveTo>
                    <a:pt x="42" y="140"/>
                  </a:moveTo>
                  <a:cubicBezTo>
                    <a:pt x="43" y="143"/>
                    <a:pt x="44" y="145"/>
                    <a:pt x="44" y="147"/>
                  </a:cubicBezTo>
                  <a:cubicBezTo>
                    <a:pt x="44" y="145"/>
                    <a:pt x="43" y="143"/>
                    <a:pt x="42" y="141"/>
                  </a:cubicBezTo>
                  <a:cubicBezTo>
                    <a:pt x="42" y="141"/>
                    <a:pt x="42" y="141"/>
                    <a:pt x="42" y="140"/>
                  </a:cubicBezTo>
                  <a:close/>
                  <a:moveTo>
                    <a:pt x="44" y="154"/>
                  </a:moveTo>
                  <a:cubicBezTo>
                    <a:pt x="44" y="154"/>
                    <a:pt x="44" y="154"/>
                    <a:pt x="44" y="154"/>
                  </a:cubicBezTo>
                  <a:cubicBezTo>
                    <a:pt x="45" y="157"/>
                    <a:pt x="45" y="160"/>
                    <a:pt x="46" y="164"/>
                  </a:cubicBezTo>
                  <a:cubicBezTo>
                    <a:pt x="45" y="160"/>
                    <a:pt x="44" y="157"/>
                    <a:pt x="44" y="154"/>
                  </a:cubicBezTo>
                  <a:cubicBezTo>
                    <a:pt x="44" y="154"/>
                    <a:pt x="44" y="154"/>
                    <a:pt x="44" y="154"/>
                  </a:cubicBezTo>
                  <a:close/>
                  <a:moveTo>
                    <a:pt x="43" y="174"/>
                  </a:moveTo>
                  <a:cubicBezTo>
                    <a:pt x="43" y="175"/>
                    <a:pt x="44" y="176"/>
                    <a:pt x="44" y="178"/>
                  </a:cubicBezTo>
                  <a:cubicBezTo>
                    <a:pt x="44" y="178"/>
                    <a:pt x="44" y="178"/>
                    <a:pt x="44" y="178"/>
                  </a:cubicBezTo>
                  <a:cubicBezTo>
                    <a:pt x="43" y="176"/>
                    <a:pt x="42" y="175"/>
                    <a:pt x="41" y="174"/>
                  </a:cubicBezTo>
                  <a:cubicBezTo>
                    <a:pt x="41" y="173"/>
                    <a:pt x="41" y="172"/>
                    <a:pt x="41" y="171"/>
                  </a:cubicBezTo>
                  <a:cubicBezTo>
                    <a:pt x="42" y="172"/>
                    <a:pt x="42" y="173"/>
                    <a:pt x="43" y="174"/>
                  </a:cubicBezTo>
                  <a:close/>
                  <a:moveTo>
                    <a:pt x="42" y="176"/>
                  </a:moveTo>
                  <a:cubicBezTo>
                    <a:pt x="43" y="178"/>
                    <a:pt x="44" y="180"/>
                    <a:pt x="45" y="181"/>
                  </a:cubicBezTo>
                  <a:cubicBezTo>
                    <a:pt x="46" y="183"/>
                    <a:pt x="46" y="184"/>
                    <a:pt x="47" y="186"/>
                  </a:cubicBezTo>
                  <a:cubicBezTo>
                    <a:pt x="47" y="187"/>
                    <a:pt x="46" y="188"/>
                    <a:pt x="45" y="190"/>
                  </a:cubicBezTo>
                  <a:cubicBezTo>
                    <a:pt x="44" y="187"/>
                    <a:pt x="43" y="185"/>
                    <a:pt x="42" y="182"/>
                  </a:cubicBezTo>
                  <a:cubicBezTo>
                    <a:pt x="42" y="180"/>
                    <a:pt x="42" y="178"/>
                    <a:pt x="42" y="176"/>
                  </a:cubicBezTo>
                  <a:close/>
                  <a:moveTo>
                    <a:pt x="46" y="192"/>
                  </a:moveTo>
                  <a:cubicBezTo>
                    <a:pt x="47" y="191"/>
                    <a:pt x="47" y="190"/>
                    <a:pt x="48" y="188"/>
                  </a:cubicBezTo>
                  <a:cubicBezTo>
                    <a:pt x="49" y="192"/>
                    <a:pt x="50" y="196"/>
                    <a:pt x="52" y="200"/>
                  </a:cubicBezTo>
                  <a:cubicBezTo>
                    <a:pt x="51" y="200"/>
                    <a:pt x="51" y="199"/>
                    <a:pt x="51" y="199"/>
                  </a:cubicBezTo>
                  <a:cubicBezTo>
                    <a:pt x="49" y="197"/>
                    <a:pt x="47" y="194"/>
                    <a:pt x="46" y="192"/>
                  </a:cubicBezTo>
                  <a:cubicBezTo>
                    <a:pt x="46" y="192"/>
                    <a:pt x="46" y="192"/>
                    <a:pt x="46" y="192"/>
                  </a:cubicBezTo>
                  <a:close/>
                  <a:moveTo>
                    <a:pt x="50" y="174"/>
                  </a:moveTo>
                  <a:cubicBezTo>
                    <a:pt x="50" y="171"/>
                    <a:pt x="49" y="168"/>
                    <a:pt x="48" y="165"/>
                  </a:cubicBezTo>
                  <a:cubicBezTo>
                    <a:pt x="48" y="163"/>
                    <a:pt x="48" y="162"/>
                    <a:pt x="48" y="161"/>
                  </a:cubicBezTo>
                  <a:cubicBezTo>
                    <a:pt x="48" y="161"/>
                    <a:pt x="48" y="162"/>
                    <a:pt x="49" y="162"/>
                  </a:cubicBezTo>
                  <a:cubicBezTo>
                    <a:pt x="49" y="163"/>
                    <a:pt x="49" y="163"/>
                    <a:pt x="49" y="164"/>
                  </a:cubicBezTo>
                  <a:cubicBezTo>
                    <a:pt x="49" y="165"/>
                    <a:pt x="50" y="165"/>
                    <a:pt x="50" y="165"/>
                  </a:cubicBezTo>
                  <a:cubicBezTo>
                    <a:pt x="50" y="166"/>
                    <a:pt x="49" y="166"/>
                    <a:pt x="49" y="166"/>
                  </a:cubicBezTo>
                  <a:cubicBezTo>
                    <a:pt x="49" y="167"/>
                    <a:pt x="49" y="167"/>
                    <a:pt x="50" y="167"/>
                  </a:cubicBezTo>
                  <a:cubicBezTo>
                    <a:pt x="51" y="170"/>
                    <a:pt x="52" y="173"/>
                    <a:pt x="53" y="175"/>
                  </a:cubicBezTo>
                  <a:cubicBezTo>
                    <a:pt x="53" y="176"/>
                    <a:pt x="52" y="176"/>
                    <a:pt x="52" y="176"/>
                  </a:cubicBezTo>
                  <a:cubicBezTo>
                    <a:pt x="51" y="176"/>
                    <a:pt x="51" y="175"/>
                    <a:pt x="50" y="174"/>
                  </a:cubicBezTo>
                  <a:close/>
                  <a:moveTo>
                    <a:pt x="51" y="186"/>
                  </a:moveTo>
                  <a:cubicBezTo>
                    <a:pt x="50" y="185"/>
                    <a:pt x="50" y="184"/>
                    <a:pt x="49" y="183"/>
                  </a:cubicBezTo>
                  <a:cubicBezTo>
                    <a:pt x="49" y="182"/>
                    <a:pt x="50" y="182"/>
                    <a:pt x="50" y="181"/>
                  </a:cubicBezTo>
                  <a:cubicBezTo>
                    <a:pt x="50" y="181"/>
                    <a:pt x="50" y="181"/>
                    <a:pt x="50" y="181"/>
                  </a:cubicBezTo>
                  <a:cubicBezTo>
                    <a:pt x="50" y="183"/>
                    <a:pt x="51" y="184"/>
                    <a:pt x="51" y="186"/>
                  </a:cubicBezTo>
                  <a:close/>
                  <a:moveTo>
                    <a:pt x="52" y="179"/>
                  </a:moveTo>
                  <a:cubicBezTo>
                    <a:pt x="53" y="179"/>
                    <a:pt x="53" y="179"/>
                    <a:pt x="54" y="179"/>
                  </a:cubicBezTo>
                  <a:cubicBezTo>
                    <a:pt x="54" y="179"/>
                    <a:pt x="54" y="179"/>
                    <a:pt x="55" y="180"/>
                  </a:cubicBezTo>
                  <a:cubicBezTo>
                    <a:pt x="55" y="181"/>
                    <a:pt x="56" y="183"/>
                    <a:pt x="56" y="184"/>
                  </a:cubicBezTo>
                  <a:cubicBezTo>
                    <a:pt x="56" y="184"/>
                    <a:pt x="55" y="183"/>
                    <a:pt x="55" y="183"/>
                  </a:cubicBezTo>
                  <a:cubicBezTo>
                    <a:pt x="54" y="182"/>
                    <a:pt x="53" y="181"/>
                    <a:pt x="52" y="181"/>
                  </a:cubicBezTo>
                  <a:cubicBezTo>
                    <a:pt x="52" y="180"/>
                    <a:pt x="52" y="180"/>
                    <a:pt x="52" y="179"/>
                  </a:cubicBezTo>
                  <a:cubicBezTo>
                    <a:pt x="52" y="179"/>
                    <a:pt x="52" y="179"/>
                    <a:pt x="52" y="179"/>
                  </a:cubicBezTo>
                  <a:close/>
                  <a:moveTo>
                    <a:pt x="54" y="184"/>
                  </a:moveTo>
                  <a:cubicBezTo>
                    <a:pt x="56" y="186"/>
                    <a:pt x="57" y="188"/>
                    <a:pt x="59" y="190"/>
                  </a:cubicBezTo>
                  <a:cubicBezTo>
                    <a:pt x="59" y="190"/>
                    <a:pt x="59" y="190"/>
                    <a:pt x="59" y="190"/>
                  </a:cubicBezTo>
                  <a:cubicBezTo>
                    <a:pt x="59" y="191"/>
                    <a:pt x="58" y="193"/>
                    <a:pt x="57" y="194"/>
                  </a:cubicBezTo>
                  <a:cubicBezTo>
                    <a:pt x="57" y="194"/>
                    <a:pt x="57" y="194"/>
                    <a:pt x="57" y="194"/>
                  </a:cubicBezTo>
                  <a:cubicBezTo>
                    <a:pt x="56" y="190"/>
                    <a:pt x="55" y="187"/>
                    <a:pt x="54" y="184"/>
                  </a:cubicBezTo>
                  <a:cubicBezTo>
                    <a:pt x="54" y="184"/>
                    <a:pt x="54" y="184"/>
                    <a:pt x="54" y="184"/>
                  </a:cubicBezTo>
                  <a:close/>
                  <a:moveTo>
                    <a:pt x="58" y="195"/>
                  </a:moveTo>
                  <a:cubicBezTo>
                    <a:pt x="59" y="195"/>
                    <a:pt x="60" y="194"/>
                    <a:pt x="61" y="194"/>
                  </a:cubicBezTo>
                  <a:cubicBezTo>
                    <a:pt x="63" y="195"/>
                    <a:pt x="64" y="197"/>
                    <a:pt x="65" y="198"/>
                  </a:cubicBezTo>
                  <a:cubicBezTo>
                    <a:pt x="64" y="199"/>
                    <a:pt x="64" y="200"/>
                    <a:pt x="64" y="200"/>
                  </a:cubicBezTo>
                  <a:cubicBezTo>
                    <a:pt x="62" y="199"/>
                    <a:pt x="60" y="197"/>
                    <a:pt x="58" y="195"/>
                  </a:cubicBezTo>
                  <a:close/>
                  <a:moveTo>
                    <a:pt x="63" y="193"/>
                  </a:moveTo>
                  <a:cubicBezTo>
                    <a:pt x="64" y="192"/>
                    <a:pt x="65" y="192"/>
                    <a:pt x="65" y="192"/>
                  </a:cubicBezTo>
                  <a:cubicBezTo>
                    <a:pt x="66" y="192"/>
                    <a:pt x="67" y="193"/>
                    <a:pt x="68" y="194"/>
                  </a:cubicBezTo>
                  <a:cubicBezTo>
                    <a:pt x="68" y="194"/>
                    <a:pt x="67" y="195"/>
                    <a:pt x="67" y="196"/>
                  </a:cubicBezTo>
                  <a:cubicBezTo>
                    <a:pt x="65" y="195"/>
                    <a:pt x="64" y="194"/>
                    <a:pt x="63" y="193"/>
                  </a:cubicBezTo>
                  <a:close/>
                  <a:moveTo>
                    <a:pt x="70" y="195"/>
                  </a:moveTo>
                  <a:cubicBezTo>
                    <a:pt x="70" y="196"/>
                    <a:pt x="71" y="196"/>
                    <a:pt x="72" y="197"/>
                  </a:cubicBezTo>
                  <a:cubicBezTo>
                    <a:pt x="72" y="198"/>
                    <a:pt x="72" y="198"/>
                    <a:pt x="72" y="198"/>
                  </a:cubicBezTo>
                  <a:cubicBezTo>
                    <a:pt x="72" y="199"/>
                    <a:pt x="72" y="199"/>
                    <a:pt x="72" y="199"/>
                  </a:cubicBezTo>
                  <a:cubicBezTo>
                    <a:pt x="72" y="199"/>
                    <a:pt x="72" y="199"/>
                    <a:pt x="71" y="199"/>
                  </a:cubicBezTo>
                  <a:cubicBezTo>
                    <a:pt x="71" y="199"/>
                    <a:pt x="70" y="198"/>
                    <a:pt x="69" y="198"/>
                  </a:cubicBezTo>
                  <a:cubicBezTo>
                    <a:pt x="68" y="198"/>
                    <a:pt x="68" y="198"/>
                    <a:pt x="68" y="198"/>
                  </a:cubicBezTo>
                  <a:cubicBezTo>
                    <a:pt x="68" y="197"/>
                    <a:pt x="68" y="197"/>
                    <a:pt x="68" y="197"/>
                  </a:cubicBezTo>
                  <a:cubicBezTo>
                    <a:pt x="68" y="196"/>
                    <a:pt x="69" y="195"/>
                    <a:pt x="70" y="195"/>
                  </a:cubicBezTo>
                  <a:close/>
                  <a:moveTo>
                    <a:pt x="67" y="190"/>
                  </a:moveTo>
                  <a:cubicBezTo>
                    <a:pt x="69" y="190"/>
                    <a:pt x="70" y="189"/>
                    <a:pt x="71" y="188"/>
                  </a:cubicBezTo>
                  <a:cubicBezTo>
                    <a:pt x="71" y="188"/>
                    <a:pt x="72" y="189"/>
                    <a:pt x="72" y="189"/>
                  </a:cubicBezTo>
                  <a:cubicBezTo>
                    <a:pt x="71" y="190"/>
                    <a:pt x="71" y="191"/>
                    <a:pt x="70" y="192"/>
                  </a:cubicBezTo>
                  <a:cubicBezTo>
                    <a:pt x="69" y="191"/>
                    <a:pt x="68" y="191"/>
                    <a:pt x="67" y="190"/>
                  </a:cubicBezTo>
                  <a:close/>
                  <a:moveTo>
                    <a:pt x="72" y="185"/>
                  </a:moveTo>
                  <a:cubicBezTo>
                    <a:pt x="71" y="184"/>
                    <a:pt x="70" y="183"/>
                    <a:pt x="68" y="181"/>
                  </a:cubicBezTo>
                  <a:cubicBezTo>
                    <a:pt x="69" y="181"/>
                    <a:pt x="69" y="181"/>
                    <a:pt x="69" y="180"/>
                  </a:cubicBezTo>
                  <a:cubicBezTo>
                    <a:pt x="70" y="181"/>
                    <a:pt x="71" y="181"/>
                    <a:pt x="72" y="182"/>
                  </a:cubicBezTo>
                  <a:cubicBezTo>
                    <a:pt x="72" y="182"/>
                    <a:pt x="73" y="182"/>
                    <a:pt x="73" y="182"/>
                  </a:cubicBezTo>
                  <a:cubicBezTo>
                    <a:pt x="73" y="183"/>
                    <a:pt x="73" y="184"/>
                    <a:pt x="73" y="184"/>
                  </a:cubicBezTo>
                  <a:cubicBezTo>
                    <a:pt x="73" y="185"/>
                    <a:pt x="72" y="185"/>
                    <a:pt x="72" y="185"/>
                  </a:cubicBezTo>
                  <a:close/>
                  <a:moveTo>
                    <a:pt x="71" y="151"/>
                  </a:moveTo>
                  <a:cubicBezTo>
                    <a:pt x="72" y="150"/>
                    <a:pt x="72" y="150"/>
                    <a:pt x="73" y="149"/>
                  </a:cubicBezTo>
                  <a:cubicBezTo>
                    <a:pt x="73" y="149"/>
                    <a:pt x="73" y="150"/>
                    <a:pt x="73" y="150"/>
                  </a:cubicBezTo>
                  <a:cubicBezTo>
                    <a:pt x="72" y="150"/>
                    <a:pt x="72" y="151"/>
                    <a:pt x="71" y="151"/>
                  </a:cubicBezTo>
                  <a:close/>
                  <a:moveTo>
                    <a:pt x="72" y="119"/>
                  </a:moveTo>
                  <a:cubicBezTo>
                    <a:pt x="72" y="119"/>
                    <a:pt x="71" y="120"/>
                    <a:pt x="71" y="120"/>
                  </a:cubicBezTo>
                  <a:cubicBezTo>
                    <a:pt x="72" y="119"/>
                    <a:pt x="72" y="118"/>
                    <a:pt x="72" y="118"/>
                  </a:cubicBezTo>
                  <a:cubicBezTo>
                    <a:pt x="73" y="117"/>
                    <a:pt x="73" y="117"/>
                    <a:pt x="74" y="116"/>
                  </a:cubicBezTo>
                  <a:cubicBezTo>
                    <a:pt x="74" y="116"/>
                    <a:pt x="74" y="116"/>
                    <a:pt x="74" y="116"/>
                  </a:cubicBezTo>
                  <a:cubicBezTo>
                    <a:pt x="73" y="117"/>
                    <a:pt x="72" y="118"/>
                    <a:pt x="72" y="119"/>
                  </a:cubicBezTo>
                  <a:close/>
                  <a:moveTo>
                    <a:pt x="78" y="130"/>
                  </a:moveTo>
                  <a:cubicBezTo>
                    <a:pt x="78" y="131"/>
                    <a:pt x="79" y="132"/>
                    <a:pt x="79" y="134"/>
                  </a:cubicBezTo>
                  <a:cubicBezTo>
                    <a:pt x="77" y="135"/>
                    <a:pt x="75" y="136"/>
                    <a:pt x="74" y="137"/>
                  </a:cubicBezTo>
                  <a:cubicBezTo>
                    <a:pt x="73" y="137"/>
                    <a:pt x="73" y="136"/>
                    <a:pt x="73" y="135"/>
                  </a:cubicBezTo>
                  <a:cubicBezTo>
                    <a:pt x="75" y="134"/>
                    <a:pt x="76" y="132"/>
                    <a:pt x="78" y="130"/>
                  </a:cubicBezTo>
                  <a:close/>
                  <a:moveTo>
                    <a:pt x="75" y="140"/>
                  </a:moveTo>
                  <a:cubicBezTo>
                    <a:pt x="76" y="140"/>
                    <a:pt x="77" y="139"/>
                    <a:pt x="78" y="138"/>
                  </a:cubicBezTo>
                  <a:cubicBezTo>
                    <a:pt x="77" y="139"/>
                    <a:pt x="76" y="141"/>
                    <a:pt x="75" y="142"/>
                  </a:cubicBezTo>
                  <a:cubicBezTo>
                    <a:pt x="75" y="142"/>
                    <a:pt x="74" y="142"/>
                    <a:pt x="74" y="141"/>
                  </a:cubicBezTo>
                  <a:cubicBezTo>
                    <a:pt x="75" y="141"/>
                    <a:pt x="75" y="141"/>
                    <a:pt x="75" y="140"/>
                  </a:cubicBezTo>
                  <a:close/>
                  <a:moveTo>
                    <a:pt x="80" y="138"/>
                  </a:moveTo>
                  <a:cubicBezTo>
                    <a:pt x="80" y="139"/>
                    <a:pt x="80" y="139"/>
                    <a:pt x="80" y="140"/>
                  </a:cubicBezTo>
                  <a:cubicBezTo>
                    <a:pt x="79" y="142"/>
                    <a:pt x="77" y="143"/>
                    <a:pt x="76" y="145"/>
                  </a:cubicBezTo>
                  <a:cubicBezTo>
                    <a:pt x="77" y="142"/>
                    <a:pt x="79" y="140"/>
                    <a:pt x="80" y="138"/>
                  </a:cubicBezTo>
                  <a:close/>
                  <a:moveTo>
                    <a:pt x="78" y="145"/>
                  </a:moveTo>
                  <a:cubicBezTo>
                    <a:pt x="78" y="145"/>
                    <a:pt x="78" y="145"/>
                    <a:pt x="78" y="145"/>
                  </a:cubicBezTo>
                  <a:cubicBezTo>
                    <a:pt x="77" y="146"/>
                    <a:pt x="77" y="146"/>
                    <a:pt x="76" y="147"/>
                  </a:cubicBezTo>
                  <a:cubicBezTo>
                    <a:pt x="76" y="147"/>
                    <a:pt x="76" y="147"/>
                    <a:pt x="76" y="147"/>
                  </a:cubicBezTo>
                  <a:cubicBezTo>
                    <a:pt x="77" y="146"/>
                    <a:pt x="77" y="145"/>
                    <a:pt x="78" y="145"/>
                  </a:cubicBezTo>
                  <a:close/>
                  <a:moveTo>
                    <a:pt x="78" y="166"/>
                  </a:moveTo>
                  <a:cubicBezTo>
                    <a:pt x="78" y="166"/>
                    <a:pt x="78" y="167"/>
                    <a:pt x="79" y="167"/>
                  </a:cubicBezTo>
                  <a:cubicBezTo>
                    <a:pt x="78" y="168"/>
                    <a:pt x="78" y="168"/>
                    <a:pt x="78" y="168"/>
                  </a:cubicBezTo>
                  <a:cubicBezTo>
                    <a:pt x="78" y="168"/>
                    <a:pt x="78" y="168"/>
                    <a:pt x="78" y="168"/>
                  </a:cubicBezTo>
                  <a:cubicBezTo>
                    <a:pt x="78" y="167"/>
                    <a:pt x="78" y="167"/>
                    <a:pt x="78" y="166"/>
                  </a:cubicBezTo>
                  <a:cubicBezTo>
                    <a:pt x="78" y="166"/>
                    <a:pt x="78" y="166"/>
                    <a:pt x="78" y="166"/>
                  </a:cubicBezTo>
                  <a:close/>
                  <a:moveTo>
                    <a:pt x="78" y="155"/>
                  </a:moveTo>
                  <a:cubicBezTo>
                    <a:pt x="80" y="153"/>
                    <a:pt x="81" y="152"/>
                    <a:pt x="83" y="151"/>
                  </a:cubicBezTo>
                  <a:cubicBezTo>
                    <a:pt x="83" y="152"/>
                    <a:pt x="83" y="153"/>
                    <a:pt x="83" y="154"/>
                  </a:cubicBezTo>
                  <a:cubicBezTo>
                    <a:pt x="82" y="156"/>
                    <a:pt x="81" y="157"/>
                    <a:pt x="80" y="159"/>
                  </a:cubicBezTo>
                  <a:cubicBezTo>
                    <a:pt x="79" y="158"/>
                    <a:pt x="79" y="156"/>
                    <a:pt x="78" y="155"/>
                  </a:cubicBezTo>
                  <a:close/>
                  <a:moveTo>
                    <a:pt x="85" y="152"/>
                  </a:moveTo>
                  <a:cubicBezTo>
                    <a:pt x="85" y="151"/>
                    <a:pt x="84" y="150"/>
                    <a:pt x="84" y="149"/>
                  </a:cubicBezTo>
                  <a:cubicBezTo>
                    <a:pt x="85" y="149"/>
                    <a:pt x="85" y="149"/>
                    <a:pt x="85" y="148"/>
                  </a:cubicBezTo>
                  <a:cubicBezTo>
                    <a:pt x="85" y="149"/>
                    <a:pt x="85" y="149"/>
                    <a:pt x="85" y="149"/>
                  </a:cubicBezTo>
                  <a:cubicBezTo>
                    <a:pt x="85" y="149"/>
                    <a:pt x="85" y="150"/>
                    <a:pt x="86" y="150"/>
                  </a:cubicBezTo>
                  <a:cubicBezTo>
                    <a:pt x="86" y="150"/>
                    <a:pt x="86" y="150"/>
                    <a:pt x="87" y="150"/>
                  </a:cubicBezTo>
                  <a:cubicBezTo>
                    <a:pt x="86" y="151"/>
                    <a:pt x="85" y="151"/>
                    <a:pt x="85" y="152"/>
                  </a:cubicBezTo>
                  <a:close/>
                  <a:moveTo>
                    <a:pt x="85" y="156"/>
                  </a:moveTo>
                  <a:cubicBezTo>
                    <a:pt x="85" y="155"/>
                    <a:pt x="85" y="155"/>
                    <a:pt x="85" y="155"/>
                  </a:cubicBezTo>
                  <a:cubicBezTo>
                    <a:pt x="86" y="154"/>
                    <a:pt x="86" y="153"/>
                    <a:pt x="87" y="153"/>
                  </a:cubicBezTo>
                  <a:cubicBezTo>
                    <a:pt x="87" y="153"/>
                    <a:pt x="88" y="153"/>
                    <a:pt x="88" y="152"/>
                  </a:cubicBezTo>
                  <a:cubicBezTo>
                    <a:pt x="89" y="151"/>
                    <a:pt x="90" y="150"/>
                    <a:pt x="92" y="148"/>
                  </a:cubicBezTo>
                  <a:cubicBezTo>
                    <a:pt x="92" y="148"/>
                    <a:pt x="92" y="148"/>
                    <a:pt x="93" y="148"/>
                  </a:cubicBezTo>
                  <a:cubicBezTo>
                    <a:pt x="92" y="148"/>
                    <a:pt x="92" y="149"/>
                    <a:pt x="92" y="149"/>
                  </a:cubicBezTo>
                  <a:cubicBezTo>
                    <a:pt x="90" y="151"/>
                    <a:pt x="88" y="153"/>
                    <a:pt x="85" y="156"/>
                  </a:cubicBezTo>
                  <a:close/>
                  <a:moveTo>
                    <a:pt x="86" y="182"/>
                  </a:moveTo>
                  <a:cubicBezTo>
                    <a:pt x="86" y="182"/>
                    <a:pt x="86" y="182"/>
                    <a:pt x="86" y="182"/>
                  </a:cubicBezTo>
                  <a:cubicBezTo>
                    <a:pt x="86" y="182"/>
                    <a:pt x="85" y="181"/>
                    <a:pt x="85" y="181"/>
                  </a:cubicBezTo>
                  <a:cubicBezTo>
                    <a:pt x="85" y="180"/>
                    <a:pt x="86" y="180"/>
                    <a:pt x="86" y="179"/>
                  </a:cubicBezTo>
                  <a:cubicBezTo>
                    <a:pt x="86" y="180"/>
                    <a:pt x="86" y="181"/>
                    <a:pt x="86" y="182"/>
                  </a:cubicBezTo>
                  <a:close/>
                  <a:moveTo>
                    <a:pt x="88" y="160"/>
                  </a:moveTo>
                  <a:cubicBezTo>
                    <a:pt x="92" y="158"/>
                    <a:pt x="95" y="156"/>
                    <a:pt x="99" y="154"/>
                  </a:cubicBezTo>
                  <a:cubicBezTo>
                    <a:pt x="98" y="155"/>
                    <a:pt x="97" y="156"/>
                    <a:pt x="96" y="157"/>
                  </a:cubicBezTo>
                  <a:cubicBezTo>
                    <a:pt x="93" y="159"/>
                    <a:pt x="90" y="161"/>
                    <a:pt x="87" y="163"/>
                  </a:cubicBezTo>
                  <a:cubicBezTo>
                    <a:pt x="87" y="163"/>
                    <a:pt x="86" y="162"/>
                    <a:pt x="86" y="162"/>
                  </a:cubicBezTo>
                  <a:cubicBezTo>
                    <a:pt x="87" y="161"/>
                    <a:pt x="88" y="160"/>
                    <a:pt x="88" y="160"/>
                  </a:cubicBezTo>
                  <a:close/>
                  <a:moveTo>
                    <a:pt x="88" y="168"/>
                  </a:moveTo>
                  <a:cubicBezTo>
                    <a:pt x="90" y="166"/>
                    <a:pt x="92" y="165"/>
                    <a:pt x="94" y="163"/>
                  </a:cubicBezTo>
                  <a:cubicBezTo>
                    <a:pt x="92" y="165"/>
                    <a:pt x="90" y="167"/>
                    <a:pt x="87" y="169"/>
                  </a:cubicBezTo>
                  <a:cubicBezTo>
                    <a:pt x="87" y="169"/>
                    <a:pt x="87" y="169"/>
                    <a:pt x="87" y="169"/>
                  </a:cubicBezTo>
                  <a:cubicBezTo>
                    <a:pt x="88" y="169"/>
                    <a:pt x="88" y="168"/>
                    <a:pt x="88" y="168"/>
                  </a:cubicBezTo>
                  <a:close/>
                  <a:moveTo>
                    <a:pt x="97" y="177"/>
                  </a:moveTo>
                  <a:cubicBezTo>
                    <a:pt x="99" y="175"/>
                    <a:pt x="101" y="174"/>
                    <a:pt x="103" y="173"/>
                  </a:cubicBezTo>
                  <a:cubicBezTo>
                    <a:pt x="101" y="175"/>
                    <a:pt x="99" y="177"/>
                    <a:pt x="97" y="179"/>
                  </a:cubicBezTo>
                  <a:cubicBezTo>
                    <a:pt x="96" y="179"/>
                    <a:pt x="95" y="180"/>
                    <a:pt x="94" y="180"/>
                  </a:cubicBezTo>
                  <a:cubicBezTo>
                    <a:pt x="95" y="179"/>
                    <a:pt x="96" y="178"/>
                    <a:pt x="97" y="177"/>
                  </a:cubicBezTo>
                  <a:close/>
                  <a:moveTo>
                    <a:pt x="102" y="157"/>
                  </a:moveTo>
                  <a:cubicBezTo>
                    <a:pt x="99" y="158"/>
                    <a:pt x="97" y="160"/>
                    <a:pt x="95" y="161"/>
                  </a:cubicBezTo>
                  <a:cubicBezTo>
                    <a:pt x="95" y="161"/>
                    <a:pt x="95" y="161"/>
                    <a:pt x="94" y="161"/>
                  </a:cubicBezTo>
                  <a:cubicBezTo>
                    <a:pt x="95" y="160"/>
                    <a:pt x="96" y="159"/>
                    <a:pt x="97" y="158"/>
                  </a:cubicBezTo>
                  <a:cubicBezTo>
                    <a:pt x="99" y="157"/>
                    <a:pt x="102" y="155"/>
                    <a:pt x="105" y="154"/>
                  </a:cubicBezTo>
                  <a:cubicBezTo>
                    <a:pt x="104" y="155"/>
                    <a:pt x="103" y="156"/>
                    <a:pt x="102" y="157"/>
                  </a:cubicBezTo>
                  <a:close/>
                  <a:moveTo>
                    <a:pt x="106" y="167"/>
                  </a:moveTo>
                  <a:cubicBezTo>
                    <a:pt x="108" y="166"/>
                    <a:pt x="110" y="165"/>
                    <a:pt x="112" y="164"/>
                  </a:cubicBezTo>
                  <a:cubicBezTo>
                    <a:pt x="111" y="165"/>
                    <a:pt x="110" y="166"/>
                    <a:pt x="109" y="167"/>
                  </a:cubicBezTo>
                  <a:cubicBezTo>
                    <a:pt x="107" y="168"/>
                    <a:pt x="105" y="170"/>
                    <a:pt x="103" y="171"/>
                  </a:cubicBezTo>
                  <a:cubicBezTo>
                    <a:pt x="104" y="170"/>
                    <a:pt x="105" y="168"/>
                    <a:pt x="106" y="167"/>
                  </a:cubicBezTo>
                  <a:close/>
                  <a:moveTo>
                    <a:pt x="109" y="171"/>
                  </a:moveTo>
                  <a:cubicBezTo>
                    <a:pt x="110" y="170"/>
                    <a:pt x="111" y="169"/>
                    <a:pt x="112" y="168"/>
                  </a:cubicBezTo>
                  <a:cubicBezTo>
                    <a:pt x="114" y="167"/>
                    <a:pt x="117" y="165"/>
                    <a:pt x="119" y="164"/>
                  </a:cubicBezTo>
                  <a:cubicBezTo>
                    <a:pt x="116" y="167"/>
                    <a:pt x="113" y="169"/>
                    <a:pt x="110" y="172"/>
                  </a:cubicBezTo>
                  <a:cubicBezTo>
                    <a:pt x="108" y="173"/>
                    <a:pt x="107" y="174"/>
                    <a:pt x="105" y="175"/>
                  </a:cubicBezTo>
                  <a:cubicBezTo>
                    <a:pt x="106" y="174"/>
                    <a:pt x="107" y="172"/>
                    <a:pt x="109" y="171"/>
                  </a:cubicBezTo>
                  <a:close/>
                  <a:moveTo>
                    <a:pt x="105" y="184"/>
                  </a:moveTo>
                  <a:cubicBezTo>
                    <a:pt x="106" y="183"/>
                    <a:pt x="107" y="183"/>
                    <a:pt x="108" y="183"/>
                  </a:cubicBezTo>
                  <a:cubicBezTo>
                    <a:pt x="106" y="184"/>
                    <a:pt x="104" y="186"/>
                    <a:pt x="102" y="187"/>
                  </a:cubicBezTo>
                  <a:cubicBezTo>
                    <a:pt x="103" y="186"/>
                    <a:pt x="104" y="185"/>
                    <a:pt x="105" y="184"/>
                  </a:cubicBezTo>
                  <a:close/>
                  <a:moveTo>
                    <a:pt x="103" y="196"/>
                  </a:moveTo>
                  <a:cubicBezTo>
                    <a:pt x="103" y="196"/>
                    <a:pt x="102" y="196"/>
                    <a:pt x="101" y="196"/>
                  </a:cubicBezTo>
                  <a:cubicBezTo>
                    <a:pt x="101" y="196"/>
                    <a:pt x="100" y="196"/>
                    <a:pt x="100" y="196"/>
                  </a:cubicBezTo>
                  <a:cubicBezTo>
                    <a:pt x="101" y="195"/>
                    <a:pt x="101" y="195"/>
                    <a:pt x="101" y="194"/>
                  </a:cubicBezTo>
                  <a:cubicBezTo>
                    <a:pt x="102" y="195"/>
                    <a:pt x="103" y="195"/>
                    <a:pt x="103" y="196"/>
                  </a:cubicBezTo>
                  <a:close/>
                  <a:moveTo>
                    <a:pt x="102" y="202"/>
                  </a:moveTo>
                  <a:cubicBezTo>
                    <a:pt x="101" y="202"/>
                    <a:pt x="100" y="203"/>
                    <a:pt x="99" y="204"/>
                  </a:cubicBezTo>
                  <a:cubicBezTo>
                    <a:pt x="99" y="204"/>
                    <a:pt x="99" y="204"/>
                    <a:pt x="99" y="203"/>
                  </a:cubicBezTo>
                  <a:cubicBezTo>
                    <a:pt x="99" y="203"/>
                    <a:pt x="99" y="203"/>
                    <a:pt x="99" y="203"/>
                  </a:cubicBezTo>
                  <a:cubicBezTo>
                    <a:pt x="100" y="203"/>
                    <a:pt x="100" y="202"/>
                    <a:pt x="101" y="201"/>
                  </a:cubicBezTo>
                  <a:cubicBezTo>
                    <a:pt x="101" y="201"/>
                    <a:pt x="101" y="202"/>
                    <a:pt x="102" y="202"/>
                  </a:cubicBezTo>
                  <a:close/>
                  <a:moveTo>
                    <a:pt x="99" y="188"/>
                  </a:moveTo>
                  <a:cubicBezTo>
                    <a:pt x="98" y="188"/>
                    <a:pt x="97" y="189"/>
                    <a:pt x="97" y="190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6" y="189"/>
                    <a:pt x="97" y="188"/>
                    <a:pt x="97" y="187"/>
                  </a:cubicBezTo>
                  <a:cubicBezTo>
                    <a:pt x="97" y="187"/>
                    <a:pt x="98" y="187"/>
                    <a:pt x="98" y="187"/>
                  </a:cubicBezTo>
                  <a:cubicBezTo>
                    <a:pt x="99" y="187"/>
                    <a:pt x="100" y="186"/>
                    <a:pt x="100" y="186"/>
                  </a:cubicBezTo>
                  <a:cubicBezTo>
                    <a:pt x="100" y="187"/>
                    <a:pt x="99" y="187"/>
                    <a:pt x="99" y="188"/>
                  </a:cubicBezTo>
                  <a:close/>
                  <a:moveTo>
                    <a:pt x="98" y="200"/>
                  </a:moveTo>
                  <a:cubicBezTo>
                    <a:pt x="99" y="200"/>
                    <a:pt x="99" y="200"/>
                    <a:pt x="99" y="200"/>
                  </a:cubicBezTo>
                  <a:cubicBezTo>
                    <a:pt x="98" y="201"/>
                    <a:pt x="98" y="202"/>
                    <a:pt x="97" y="202"/>
                  </a:cubicBezTo>
                  <a:cubicBezTo>
                    <a:pt x="96" y="202"/>
                    <a:pt x="96" y="201"/>
                    <a:pt x="95" y="201"/>
                  </a:cubicBezTo>
                  <a:cubicBezTo>
                    <a:pt x="95" y="201"/>
                    <a:pt x="95" y="201"/>
                    <a:pt x="95" y="201"/>
                  </a:cubicBezTo>
                  <a:cubicBezTo>
                    <a:pt x="96" y="200"/>
                    <a:pt x="97" y="200"/>
                    <a:pt x="98" y="200"/>
                  </a:cubicBezTo>
                  <a:close/>
                  <a:moveTo>
                    <a:pt x="98" y="206"/>
                  </a:moveTo>
                  <a:cubicBezTo>
                    <a:pt x="99" y="207"/>
                    <a:pt x="100" y="208"/>
                    <a:pt x="102" y="209"/>
                  </a:cubicBezTo>
                  <a:cubicBezTo>
                    <a:pt x="102" y="209"/>
                    <a:pt x="102" y="209"/>
                    <a:pt x="101" y="209"/>
                  </a:cubicBezTo>
                  <a:cubicBezTo>
                    <a:pt x="100" y="208"/>
                    <a:pt x="99" y="207"/>
                    <a:pt x="98" y="206"/>
                  </a:cubicBezTo>
                  <a:cubicBezTo>
                    <a:pt x="98" y="206"/>
                    <a:pt x="98" y="206"/>
                    <a:pt x="98" y="206"/>
                  </a:cubicBezTo>
                  <a:close/>
                  <a:moveTo>
                    <a:pt x="100" y="205"/>
                  </a:moveTo>
                  <a:cubicBezTo>
                    <a:pt x="101" y="204"/>
                    <a:pt x="102" y="203"/>
                    <a:pt x="103" y="203"/>
                  </a:cubicBezTo>
                  <a:cubicBezTo>
                    <a:pt x="104" y="203"/>
                    <a:pt x="106" y="204"/>
                    <a:pt x="107" y="205"/>
                  </a:cubicBezTo>
                  <a:cubicBezTo>
                    <a:pt x="107" y="205"/>
                    <a:pt x="106" y="205"/>
                    <a:pt x="106" y="206"/>
                  </a:cubicBezTo>
                  <a:cubicBezTo>
                    <a:pt x="106" y="206"/>
                    <a:pt x="105" y="207"/>
                    <a:pt x="104" y="207"/>
                  </a:cubicBezTo>
                  <a:cubicBezTo>
                    <a:pt x="103" y="206"/>
                    <a:pt x="102" y="205"/>
                    <a:pt x="100" y="205"/>
                  </a:cubicBezTo>
                  <a:close/>
                  <a:moveTo>
                    <a:pt x="104" y="213"/>
                  </a:moveTo>
                  <a:cubicBezTo>
                    <a:pt x="105" y="214"/>
                    <a:pt x="106" y="214"/>
                    <a:pt x="107" y="215"/>
                  </a:cubicBezTo>
                  <a:cubicBezTo>
                    <a:pt x="106" y="215"/>
                    <a:pt x="106" y="216"/>
                    <a:pt x="105" y="216"/>
                  </a:cubicBezTo>
                  <a:cubicBezTo>
                    <a:pt x="104" y="215"/>
                    <a:pt x="103" y="215"/>
                    <a:pt x="103" y="214"/>
                  </a:cubicBezTo>
                  <a:cubicBezTo>
                    <a:pt x="103" y="214"/>
                    <a:pt x="104" y="214"/>
                    <a:pt x="104" y="213"/>
                  </a:cubicBezTo>
                  <a:close/>
                  <a:moveTo>
                    <a:pt x="106" y="212"/>
                  </a:moveTo>
                  <a:cubicBezTo>
                    <a:pt x="106" y="212"/>
                    <a:pt x="106" y="212"/>
                    <a:pt x="106" y="212"/>
                  </a:cubicBezTo>
                  <a:cubicBezTo>
                    <a:pt x="107" y="212"/>
                    <a:pt x="108" y="213"/>
                    <a:pt x="108" y="213"/>
                  </a:cubicBezTo>
                  <a:cubicBezTo>
                    <a:pt x="108" y="213"/>
                    <a:pt x="108" y="213"/>
                    <a:pt x="108" y="213"/>
                  </a:cubicBezTo>
                  <a:cubicBezTo>
                    <a:pt x="107" y="213"/>
                    <a:pt x="106" y="213"/>
                    <a:pt x="106" y="212"/>
                  </a:cubicBezTo>
                  <a:close/>
                  <a:moveTo>
                    <a:pt x="107" y="200"/>
                  </a:moveTo>
                  <a:cubicBezTo>
                    <a:pt x="107" y="199"/>
                    <a:pt x="108" y="199"/>
                    <a:pt x="108" y="198"/>
                  </a:cubicBezTo>
                  <a:cubicBezTo>
                    <a:pt x="109" y="199"/>
                    <a:pt x="110" y="200"/>
                    <a:pt x="112" y="201"/>
                  </a:cubicBezTo>
                  <a:cubicBezTo>
                    <a:pt x="111" y="201"/>
                    <a:pt x="111" y="201"/>
                    <a:pt x="110" y="202"/>
                  </a:cubicBezTo>
                  <a:cubicBezTo>
                    <a:pt x="109" y="201"/>
                    <a:pt x="108" y="200"/>
                    <a:pt x="107" y="200"/>
                  </a:cubicBezTo>
                  <a:close/>
                  <a:moveTo>
                    <a:pt x="109" y="197"/>
                  </a:moveTo>
                  <a:cubicBezTo>
                    <a:pt x="111" y="196"/>
                    <a:pt x="113" y="194"/>
                    <a:pt x="114" y="193"/>
                  </a:cubicBezTo>
                  <a:cubicBezTo>
                    <a:pt x="117" y="191"/>
                    <a:pt x="120" y="190"/>
                    <a:pt x="123" y="188"/>
                  </a:cubicBezTo>
                  <a:cubicBezTo>
                    <a:pt x="121" y="191"/>
                    <a:pt x="118" y="194"/>
                    <a:pt x="115" y="197"/>
                  </a:cubicBezTo>
                  <a:cubicBezTo>
                    <a:pt x="115" y="197"/>
                    <a:pt x="115" y="197"/>
                    <a:pt x="115" y="197"/>
                  </a:cubicBezTo>
                  <a:cubicBezTo>
                    <a:pt x="114" y="198"/>
                    <a:pt x="113" y="199"/>
                    <a:pt x="113" y="200"/>
                  </a:cubicBezTo>
                  <a:cubicBezTo>
                    <a:pt x="111" y="199"/>
                    <a:pt x="110" y="198"/>
                    <a:pt x="109" y="197"/>
                  </a:cubicBezTo>
                  <a:close/>
                  <a:moveTo>
                    <a:pt x="113" y="202"/>
                  </a:moveTo>
                  <a:cubicBezTo>
                    <a:pt x="113" y="202"/>
                    <a:pt x="113" y="202"/>
                    <a:pt x="113" y="202"/>
                  </a:cubicBezTo>
                  <a:cubicBezTo>
                    <a:pt x="114" y="202"/>
                    <a:pt x="115" y="203"/>
                    <a:pt x="115" y="203"/>
                  </a:cubicBezTo>
                  <a:cubicBezTo>
                    <a:pt x="115" y="203"/>
                    <a:pt x="114" y="204"/>
                    <a:pt x="114" y="204"/>
                  </a:cubicBezTo>
                  <a:cubicBezTo>
                    <a:pt x="114" y="204"/>
                    <a:pt x="114" y="204"/>
                    <a:pt x="114" y="204"/>
                  </a:cubicBezTo>
                  <a:cubicBezTo>
                    <a:pt x="113" y="204"/>
                    <a:pt x="113" y="203"/>
                    <a:pt x="112" y="203"/>
                  </a:cubicBezTo>
                  <a:cubicBezTo>
                    <a:pt x="112" y="203"/>
                    <a:pt x="113" y="203"/>
                    <a:pt x="113" y="202"/>
                  </a:cubicBezTo>
                  <a:close/>
                  <a:moveTo>
                    <a:pt x="120" y="203"/>
                  </a:moveTo>
                  <a:cubicBezTo>
                    <a:pt x="122" y="202"/>
                    <a:pt x="124" y="201"/>
                    <a:pt x="126" y="200"/>
                  </a:cubicBezTo>
                  <a:cubicBezTo>
                    <a:pt x="124" y="201"/>
                    <a:pt x="122" y="203"/>
                    <a:pt x="120" y="205"/>
                  </a:cubicBezTo>
                  <a:cubicBezTo>
                    <a:pt x="120" y="205"/>
                    <a:pt x="120" y="204"/>
                    <a:pt x="119" y="204"/>
                  </a:cubicBezTo>
                  <a:cubicBezTo>
                    <a:pt x="120" y="204"/>
                    <a:pt x="120" y="203"/>
                    <a:pt x="120" y="203"/>
                  </a:cubicBezTo>
                  <a:close/>
                  <a:moveTo>
                    <a:pt x="125" y="204"/>
                  </a:moveTo>
                  <a:cubicBezTo>
                    <a:pt x="127" y="202"/>
                    <a:pt x="128" y="201"/>
                    <a:pt x="129" y="200"/>
                  </a:cubicBezTo>
                  <a:cubicBezTo>
                    <a:pt x="128" y="201"/>
                    <a:pt x="127" y="203"/>
                    <a:pt x="126" y="204"/>
                  </a:cubicBezTo>
                  <a:cubicBezTo>
                    <a:pt x="125" y="205"/>
                    <a:pt x="124" y="206"/>
                    <a:pt x="123" y="206"/>
                  </a:cubicBezTo>
                  <a:cubicBezTo>
                    <a:pt x="123" y="206"/>
                    <a:pt x="122" y="206"/>
                    <a:pt x="122" y="206"/>
                  </a:cubicBezTo>
                  <a:cubicBezTo>
                    <a:pt x="123" y="205"/>
                    <a:pt x="124" y="205"/>
                    <a:pt x="125" y="204"/>
                  </a:cubicBezTo>
                  <a:close/>
                  <a:moveTo>
                    <a:pt x="127" y="206"/>
                  </a:moveTo>
                  <a:cubicBezTo>
                    <a:pt x="129" y="205"/>
                    <a:pt x="131" y="204"/>
                    <a:pt x="132" y="203"/>
                  </a:cubicBezTo>
                  <a:cubicBezTo>
                    <a:pt x="131" y="204"/>
                    <a:pt x="130" y="205"/>
                    <a:pt x="129" y="206"/>
                  </a:cubicBezTo>
                  <a:cubicBezTo>
                    <a:pt x="128" y="207"/>
                    <a:pt x="127" y="208"/>
                    <a:pt x="125" y="209"/>
                  </a:cubicBezTo>
                  <a:cubicBezTo>
                    <a:pt x="125" y="209"/>
                    <a:pt x="125" y="208"/>
                    <a:pt x="125" y="208"/>
                  </a:cubicBezTo>
                  <a:cubicBezTo>
                    <a:pt x="126" y="208"/>
                    <a:pt x="126" y="207"/>
                    <a:pt x="127" y="206"/>
                  </a:cubicBezTo>
                  <a:close/>
                  <a:moveTo>
                    <a:pt x="147" y="192"/>
                  </a:moveTo>
                  <a:cubicBezTo>
                    <a:pt x="151" y="189"/>
                    <a:pt x="154" y="185"/>
                    <a:pt x="158" y="182"/>
                  </a:cubicBezTo>
                  <a:cubicBezTo>
                    <a:pt x="159" y="182"/>
                    <a:pt x="160" y="181"/>
                    <a:pt x="161" y="181"/>
                  </a:cubicBezTo>
                  <a:cubicBezTo>
                    <a:pt x="160" y="182"/>
                    <a:pt x="159" y="183"/>
                    <a:pt x="158" y="184"/>
                  </a:cubicBezTo>
                  <a:cubicBezTo>
                    <a:pt x="156" y="186"/>
                    <a:pt x="154" y="187"/>
                    <a:pt x="152" y="189"/>
                  </a:cubicBezTo>
                  <a:cubicBezTo>
                    <a:pt x="150" y="190"/>
                    <a:pt x="149" y="191"/>
                    <a:pt x="147" y="192"/>
                  </a:cubicBezTo>
                  <a:close/>
                  <a:moveTo>
                    <a:pt x="153" y="199"/>
                  </a:moveTo>
                  <a:cubicBezTo>
                    <a:pt x="155" y="198"/>
                    <a:pt x="156" y="197"/>
                    <a:pt x="157" y="197"/>
                  </a:cubicBezTo>
                  <a:cubicBezTo>
                    <a:pt x="155" y="198"/>
                    <a:pt x="153" y="199"/>
                    <a:pt x="151" y="201"/>
                  </a:cubicBezTo>
                  <a:cubicBezTo>
                    <a:pt x="152" y="200"/>
                    <a:pt x="153" y="199"/>
                    <a:pt x="153" y="199"/>
                  </a:cubicBezTo>
                  <a:close/>
                  <a:moveTo>
                    <a:pt x="155" y="195"/>
                  </a:moveTo>
                  <a:cubicBezTo>
                    <a:pt x="154" y="195"/>
                    <a:pt x="153" y="196"/>
                    <a:pt x="153" y="196"/>
                  </a:cubicBezTo>
                  <a:cubicBezTo>
                    <a:pt x="157" y="192"/>
                    <a:pt x="161" y="187"/>
                    <a:pt x="166" y="183"/>
                  </a:cubicBezTo>
                  <a:cubicBezTo>
                    <a:pt x="165" y="183"/>
                    <a:pt x="165" y="184"/>
                    <a:pt x="164" y="185"/>
                  </a:cubicBezTo>
                  <a:cubicBezTo>
                    <a:pt x="161" y="188"/>
                    <a:pt x="158" y="191"/>
                    <a:pt x="155" y="195"/>
                  </a:cubicBezTo>
                  <a:close/>
                  <a:moveTo>
                    <a:pt x="178" y="173"/>
                  </a:moveTo>
                  <a:cubicBezTo>
                    <a:pt x="178" y="173"/>
                    <a:pt x="178" y="173"/>
                    <a:pt x="178" y="173"/>
                  </a:cubicBezTo>
                  <a:cubicBezTo>
                    <a:pt x="176" y="176"/>
                    <a:pt x="174" y="180"/>
                    <a:pt x="172" y="184"/>
                  </a:cubicBezTo>
                  <a:cubicBezTo>
                    <a:pt x="169" y="186"/>
                    <a:pt x="165" y="188"/>
                    <a:pt x="162" y="190"/>
                  </a:cubicBezTo>
                  <a:cubicBezTo>
                    <a:pt x="167" y="184"/>
                    <a:pt x="173" y="179"/>
                    <a:pt x="178" y="173"/>
                  </a:cubicBezTo>
                  <a:close/>
                  <a:moveTo>
                    <a:pt x="183" y="168"/>
                  </a:moveTo>
                  <a:cubicBezTo>
                    <a:pt x="185" y="166"/>
                    <a:pt x="187" y="164"/>
                    <a:pt x="189" y="163"/>
                  </a:cubicBezTo>
                  <a:cubicBezTo>
                    <a:pt x="189" y="163"/>
                    <a:pt x="189" y="162"/>
                    <a:pt x="189" y="162"/>
                  </a:cubicBezTo>
                  <a:cubicBezTo>
                    <a:pt x="185" y="168"/>
                    <a:pt x="180" y="174"/>
                    <a:pt x="176" y="180"/>
                  </a:cubicBezTo>
                  <a:cubicBezTo>
                    <a:pt x="178" y="176"/>
                    <a:pt x="181" y="172"/>
                    <a:pt x="183" y="168"/>
                  </a:cubicBezTo>
                  <a:close/>
                  <a:moveTo>
                    <a:pt x="178" y="198"/>
                  </a:moveTo>
                  <a:cubicBezTo>
                    <a:pt x="178" y="197"/>
                    <a:pt x="179" y="197"/>
                    <a:pt x="180" y="196"/>
                  </a:cubicBezTo>
                  <a:cubicBezTo>
                    <a:pt x="178" y="198"/>
                    <a:pt x="176" y="199"/>
                    <a:pt x="175" y="201"/>
                  </a:cubicBezTo>
                  <a:cubicBezTo>
                    <a:pt x="174" y="201"/>
                    <a:pt x="174" y="201"/>
                    <a:pt x="174" y="201"/>
                  </a:cubicBezTo>
                  <a:cubicBezTo>
                    <a:pt x="175" y="200"/>
                    <a:pt x="176" y="199"/>
                    <a:pt x="178" y="198"/>
                  </a:cubicBezTo>
                  <a:close/>
                  <a:moveTo>
                    <a:pt x="172" y="191"/>
                  </a:moveTo>
                  <a:cubicBezTo>
                    <a:pt x="175" y="189"/>
                    <a:pt x="177" y="187"/>
                    <a:pt x="180" y="184"/>
                  </a:cubicBezTo>
                  <a:cubicBezTo>
                    <a:pt x="179" y="185"/>
                    <a:pt x="179" y="185"/>
                    <a:pt x="179" y="186"/>
                  </a:cubicBezTo>
                  <a:cubicBezTo>
                    <a:pt x="177" y="188"/>
                    <a:pt x="174" y="189"/>
                    <a:pt x="172" y="191"/>
                  </a:cubicBezTo>
                  <a:close/>
                  <a:moveTo>
                    <a:pt x="179" y="179"/>
                  </a:moveTo>
                  <a:cubicBezTo>
                    <a:pt x="184" y="172"/>
                    <a:pt x="189" y="166"/>
                    <a:pt x="194" y="159"/>
                  </a:cubicBezTo>
                  <a:cubicBezTo>
                    <a:pt x="194" y="159"/>
                    <a:pt x="195" y="159"/>
                    <a:pt x="195" y="158"/>
                  </a:cubicBezTo>
                  <a:cubicBezTo>
                    <a:pt x="192" y="163"/>
                    <a:pt x="189" y="169"/>
                    <a:pt x="185" y="174"/>
                  </a:cubicBezTo>
                  <a:cubicBezTo>
                    <a:pt x="185" y="174"/>
                    <a:pt x="185" y="174"/>
                    <a:pt x="185" y="174"/>
                  </a:cubicBezTo>
                  <a:cubicBezTo>
                    <a:pt x="183" y="175"/>
                    <a:pt x="181" y="177"/>
                    <a:pt x="179" y="179"/>
                  </a:cubicBezTo>
                  <a:close/>
                  <a:moveTo>
                    <a:pt x="196" y="176"/>
                  </a:moveTo>
                  <a:cubicBezTo>
                    <a:pt x="196" y="177"/>
                    <a:pt x="195" y="179"/>
                    <a:pt x="195" y="180"/>
                  </a:cubicBezTo>
                  <a:cubicBezTo>
                    <a:pt x="195" y="180"/>
                    <a:pt x="194" y="180"/>
                    <a:pt x="194" y="180"/>
                  </a:cubicBezTo>
                  <a:cubicBezTo>
                    <a:pt x="193" y="181"/>
                    <a:pt x="191" y="183"/>
                    <a:pt x="189" y="184"/>
                  </a:cubicBezTo>
                  <a:cubicBezTo>
                    <a:pt x="191" y="181"/>
                    <a:pt x="194" y="179"/>
                    <a:pt x="196" y="176"/>
                  </a:cubicBezTo>
                  <a:close/>
                  <a:moveTo>
                    <a:pt x="198" y="182"/>
                  </a:moveTo>
                  <a:cubicBezTo>
                    <a:pt x="199" y="182"/>
                    <a:pt x="199" y="182"/>
                    <a:pt x="199" y="182"/>
                  </a:cubicBezTo>
                  <a:cubicBezTo>
                    <a:pt x="198" y="183"/>
                    <a:pt x="197" y="184"/>
                    <a:pt x="195" y="185"/>
                  </a:cubicBezTo>
                  <a:cubicBezTo>
                    <a:pt x="196" y="184"/>
                    <a:pt x="197" y="183"/>
                    <a:pt x="198" y="182"/>
                  </a:cubicBezTo>
                  <a:close/>
                  <a:moveTo>
                    <a:pt x="199" y="176"/>
                  </a:moveTo>
                  <a:cubicBezTo>
                    <a:pt x="200" y="175"/>
                    <a:pt x="200" y="173"/>
                    <a:pt x="201" y="172"/>
                  </a:cubicBezTo>
                  <a:cubicBezTo>
                    <a:pt x="201" y="172"/>
                    <a:pt x="201" y="172"/>
                    <a:pt x="201" y="172"/>
                  </a:cubicBezTo>
                  <a:cubicBezTo>
                    <a:pt x="201" y="173"/>
                    <a:pt x="200" y="174"/>
                    <a:pt x="200" y="175"/>
                  </a:cubicBezTo>
                  <a:cubicBezTo>
                    <a:pt x="200" y="176"/>
                    <a:pt x="199" y="176"/>
                    <a:pt x="199" y="176"/>
                  </a:cubicBezTo>
                  <a:close/>
                  <a:moveTo>
                    <a:pt x="200" y="164"/>
                  </a:moveTo>
                  <a:cubicBezTo>
                    <a:pt x="200" y="164"/>
                    <a:pt x="199" y="165"/>
                    <a:pt x="199" y="165"/>
                  </a:cubicBezTo>
                  <a:cubicBezTo>
                    <a:pt x="200" y="163"/>
                    <a:pt x="202" y="161"/>
                    <a:pt x="203" y="158"/>
                  </a:cubicBezTo>
                  <a:cubicBezTo>
                    <a:pt x="202" y="160"/>
                    <a:pt x="202" y="161"/>
                    <a:pt x="201" y="162"/>
                  </a:cubicBezTo>
                  <a:cubicBezTo>
                    <a:pt x="201" y="163"/>
                    <a:pt x="201" y="163"/>
                    <a:pt x="200" y="164"/>
                  </a:cubicBezTo>
                  <a:close/>
                  <a:moveTo>
                    <a:pt x="203" y="141"/>
                  </a:moveTo>
                  <a:cubicBezTo>
                    <a:pt x="206" y="138"/>
                    <a:pt x="209" y="134"/>
                    <a:pt x="212" y="131"/>
                  </a:cubicBezTo>
                  <a:cubicBezTo>
                    <a:pt x="210" y="134"/>
                    <a:pt x="208" y="137"/>
                    <a:pt x="206" y="139"/>
                  </a:cubicBezTo>
                  <a:cubicBezTo>
                    <a:pt x="205" y="140"/>
                    <a:pt x="205" y="141"/>
                    <a:pt x="204" y="142"/>
                  </a:cubicBezTo>
                  <a:cubicBezTo>
                    <a:pt x="204" y="141"/>
                    <a:pt x="203" y="141"/>
                    <a:pt x="203" y="141"/>
                  </a:cubicBezTo>
                  <a:close/>
                  <a:moveTo>
                    <a:pt x="206" y="167"/>
                  </a:moveTo>
                  <a:cubicBezTo>
                    <a:pt x="208" y="165"/>
                    <a:pt x="209" y="164"/>
                    <a:pt x="210" y="163"/>
                  </a:cubicBezTo>
                  <a:cubicBezTo>
                    <a:pt x="208" y="165"/>
                    <a:pt x="207" y="168"/>
                    <a:pt x="205" y="170"/>
                  </a:cubicBezTo>
                  <a:cubicBezTo>
                    <a:pt x="206" y="169"/>
                    <a:pt x="206" y="168"/>
                    <a:pt x="206" y="167"/>
                  </a:cubicBezTo>
                  <a:close/>
                  <a:moveTo>
                    <a:pt x="208" y="157"/>
                  </a:moveTo>
                  <a:cubicBezTo>
                    <a:pt x="208" y="157"/>
                    <a:pt x="208" y="158"/>
                    <a:pt x="208" y="158"/>
                  </a:cubicBezTo>
                  <a:cubicBezTo>
                    <a:pt x="209" y="154"/>
                    <a:pt x="210" y="151"/>
                    <a:pt x="212" y="147"/>
                  </a:cubicBezTo>
                  <a:cubicBezTo>
                    <a:pt x="210" y="151"/>
                    <a:pt x="209" y="154"/>
                    <a:pt x="208" y="157"/>
                  </a:cubicBezTo>
                  <a:close/>
                  <a:moveTo>
                    <a:pt x="214" y="164"/>
                  </a:moveTo>
                  <a:cubicBezTo>
                    <a:pt x="216" y="162"/>
                    <a:pt x="219" y="160"/>
                    <a:pt x="221" y="158"/>
                  </a:cubicBezTo>
                  <a:cubicBezTo>
                    <a:pt x="220" y="161"/>
                    <a:pt x="218" y="164"/>
                    <a:pt x="216" y="166"/>
                  </a:cubicBezTo>
                  <a:cubicBezTo>
                    <a:pt x="215" y="169"/>
                    <a:pt x="213" y="171"/>
                    <a:pt x="211" y="173"/>
                  </a:cubicBezTo>
                  <a:cubicBezTo>
                    <a:pt x="211" y="173"/>
                    <a:pt x="211" y="173"/>
                    <a:pt x="211" y="173"/>
                  </a:cubicBezTo>
                  <a:cubicBezTo>
                    <a:pt x="212" y="170"/>
                    <a:pt x="213" y="167"/>
                    <a:pt x="214" y="164"/>
                  </a:cubicBezTo>
                  <a:close/>
                  <a:moveTo>
                    <a:pt x="210" y="165"/>
                  </a:moveTo>
                  <a:cubicBezTo>
                    <a:pt x="211" y="164"/>
                    <a:pt x="212" y="163"/>
                    <a:pt x="212" y="162"/>
                  </a:cubicBezTo>
                  <a:cubicBezTo>
                    <a:pt x="212" y="163"/>
                    <a:pt x="212" y="163"/>
                    <a:pt x="212" y="164"/>
                  </a:cubicBezTo>
                  <a:cubicBezTo>
                    <a:pt x="211" y="165"/>
                    <a:pt x="211" y="165"/>
                    <a:pt x="210" y="165"/>
                  </a:cubicBezTo>
                  <a:close/>
                  <a:moveTo>
                    <a:pt x="217" y="159"/>
                  </a:moveTo>
                  <a:cubicBezTo>
                    <a:pt x="217" y="158"/>
                    <a:pt x="217" y="158"/>
                    <a:pt x="217" y="158"/>
                  </a:cubicBezTo>
                  <a:cubicBezTo>
                    <a:pt x="217" y="158"/>
                    <a:pt x="217" y="157"/>
                    <a:pt x="217" y="157"/>
                  </a:cubicBezTo>
                  <a:cubicBezTo>
                    <a:pt x="218" y="156"/>
                    <a:pt x="220" y="156"/>
                    <a:pt x="221" y="156"/>
                  </a:cubicBezTo>
                  <a:cubicBezTo>
                    <a:pt x="220" y="157"/>
                    <a:pt x="218" y="158"/>
                    <a:pt x="217" y="159"/>
                  </a:cubicBezTo>
                  <a:close/>
                  <a:moveTo>
                    <a:pt x="217" y="138"/>
                  </a:moveTo>
                  <a:cubicBezTo>
                    <a:pt x="216" y="143"/>
                    <a:pt x="216" y="147"/>
                    <a:pt x="215" y="151"/>
                  </a:cubicBezTo>
                  <a:cubicBezTo>
                    <a:pt x="214" y="152"/>
                    <a:pt x="212" y="154"/>
                    <a:pt x="211" y="155"/>
                  </a:cubicBezTo>
                  <a:cubicBezTo>
                    <a:pt x="213" y="149"/>
                    <a:pt x="215" y="144"/>
                    <a:pt x="217" y="138"/>
                  </a:cubicBezTo>
                  <a:cubicBezTo>
                    <a:pt x="217" y="138"/>
                    <a:pt x="217" y="138"/>
                    <a:pt x="217" y="138"/>
                  </a:cubicBezTo>
                  <a:close/>
                  <a:moveTo>
                    <a:pt x="215" y="138"/>
                  </a:moveTo>
                  <a:cubicBezTo>
                    <a:pt x="216" y="136"/>
                    <a:pt x="217" y="134"/>
                    <a:pt x="217" y="132"/>
                  </a:cubicBezTo>
                  <a:cubicBezTo>
                    <a:pt x="217" y="132"/>
                    <a:pt x="217" y="132"/>
                    <a:pt x="217" y="132"/>
                  </a:cubicBezTo>
                  <a:cubicBezTo>
                    <a:pt x="217" y="132"/>
                    <a:pt x="217" y="133"/>
                    <a:pt x="217" y="133"/>
                  </a:cubicBezTo>
                  <a:cubicBezTo>
                    <a:pt x="217" y="135"/>
                    <a:pt x="216" y="137"/>
                    <a:pt x="215" y="138"/>
                  </a:cubicBezTo>
                  <a:close/>
                  <a:moveTo>
                    <a:pt x="216" y="117"/>
                  </a:moveTo>
                  <a:cubicBezTo>
                    <a:pt x="218" y="115"/>
                    <a:pt x="219" y="113"/>
                    <a:pt x="221" y="111"/>
                  </a:cubicBezTo>
                  <a:cubicBezTo>
                    <a:pt x="221" y="112"/>
                    <a:pt x="221" y="112"/>
                    <a:pt x="221" y="113"/>
                  </a:cubicBezTo>
                  <a:cubicBezTo>
                    <a:pt x="219" y="114"/>
                    <a:pt x="218" y="116"/>
                    <a:pt x="216" y="117"/>
                  </a:cubicBezTo>
                  <a:close/>
                  <a:moveTo>
                    <a:pt x="221" y="99"/>
                  </a:moveTo>
                  <a:cubicBezTo>
                    <a:pt x="220" y="98"/>
                    <a:pt x="220" y="97"/>
                    <a:pt x="220" y="96"/>
                  </a:cubicBezTo>
                  <a:cubicBezTo>
                    <a:pt x="220" y="96"/>
                    <a:pt x="220" y="96"/>
                    <a:pt x="220" y="96"/>
                  </a:cubicBezTo>
                  <a:cubicBezTo>
                    <a:pt x="221" y="97"/>
                    <a:pt x="221" y="98"/>
                    <a:pt x="221" y="99"/>
                  </a:cubicBezTo>
                  <a:cubicBezTo>
                    <a:pt x="221" y="99"/>
                    <a:pt x="221" y="99"/>
                    <a:pt x="221" y="99"/>
                  </a:cubicBezTo>
                  <a:close/>
                  <a:moveTo>
                    <a:pt x="220" y="108"/>
                  </a:moveTo>
                  <a:cubicBezTo>
                    <a:pt x="220" y="108"/>
                    <a:pt x="220" y="108"/>
                    <a:pt x="220" y="109"/>
                  </a:cubicBezTo>
                  <a:cubicBezTo>
                    <a:pt x="220" y="109"/>
                    <a:pt x="220" y="109"/>
                    <a:pt x="219" y="109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17" y="110"/>
                    <a:pt x="216" y="111"/>
                    <a:pt x="215" y="111"/>
                  </a:cubicBezTo>
                  <a:cubicBezTo>
                    <a:pt x="215" y="111"/>
                    <a:pt x="215" y="111"/>
                    <a:pt x="215" y="111"/>
                  </a:cubicBezTo>
                  <a:cubicBezTo>
                    <a:pt x="215" y="111"/>
                    <a:pt x="215" y="111"/>
                    <a:pt x="215" y="110"/>
                  </a:cubicBezTo>
                  <a:cubicBezTo>
                    <a:pt x="217" y="110"/>
                    <a:pt x="219" y="109"/>
                    <a:pt x="220" y="108"/>
                  </a:cubicBezTo>
                  <a:close/>
                  <a:moveTo>
                    <a:pt x="219" y="93"/>
                  </a:moveTo>
                  <a:cubicBezTo>
                    <a:pt x="219" y="92"/>
                    <a:pt x="218" y="90"/>
                    <a:pt x="218" y="89"/>
                  </a:cubicBezTo>
                  <a:cubicBezTo>
                    <a:pt x="218" y="89"/>
                    <a:pt x="219" y="89"/>
                    <a:pt x="219" y="89"/>
                  </a:cubicBezTo>
                  <a:cubicBezTo>
                    <a:pt x="219" y="90"/>
                    <a:pt x="219" y="92"/>
                    <a:pt x="220" y="93"/>
                  </a:cubicBezTo>
                  <a:cubicBezTo>
                    <a:pt x="220" y="93"/>
                    <a:pt x="219" y="93"/>
                    <a:pt x="219" y="93"/>
                  </a:cubicBezTo>
                  <a:close/>
                  <a:moveTo>
                    <a:pt x="217" y="87"/>
                  </a:moveTo>
                  <a:cubicBezTo>
                    <a:pt x="217" y="86"/>
                    <a:pt x="217" y="85"/>
                    <a:pt x="217" y="84"/>
                  </a:cubicBezTo>
                  <a:cubicBezTo>
                    <a:pt x="217" y="84"/>
                    <a:pt x="217" y="84"/>
                    <a:pt x="217" y="84"/>
                  </a:cubicBezTo>
                  <a:cubicBezTo>
                    <a:pt x="218" y="85"/>
                    <a:pt x="218" y="86"/>
                    <a:pt x="218" y="87"/>
                  </a:cubicBezTo>
                  <a:cubicBezTo>
                    <a:pt x="218" y="87"/>
                    <a:pt x="218" y="87"/>
                    <a:pt x="217" y="87"/>
                  </a:cubicBezTo>
                  <a:close/>
                  <a:moveTo>
                    <a:pt x="216" y="82"/>
                  </a:moveTo>
                  <a:cubicBezTo>
                    <a:pt x="215" y="79"/>
                    <a:pt x="215" y="77"/>
                    <a:pt x="214" y="74"/>
                  </a:cubicBezTo>
                  <a:cubicBezTo>
                    <a:pt x="215" y="75"/>
                    <a:pt x="215" y="76"/>
                    <a:pt x="216" y="77"/>
                  </a:cubicBezTo>
                  <a:cubicBezTo>
                    <a:pt x="216" y="78"/>
                    <a:pt x="216" y="80"/>
                    <a:pt x="217" y="82"/>
                  </a:cubicBezTo>
                  <a:cubicBezTo>
                    <a:pt x="217" y="82"/>
                    <a:pt x="216" y="82"/>
                    <a:pt x="216" y="82"/>
                  </a:cubicBezTo>
                  <a:close/>
                  <a:moveTo>
                    <a:pt x="215" y="88"/>
                  </a:moveTo>
                  <a:cubicBezTo>
                    <a:pt x="211" y="90"/>
                    <a:pt x="208" y="92"/>
                    <a:pt x="205" y="93"/>
                  </a:cubicBezTo>
                  <a:cubicBezTo>
                    <a:pt x="204" y="93"/>
                    <a:pt x="204" y="93"/>
                    <a:pt x="204" y="93"/>
                  </a:cubicBezTo>
                  <a:cubicBezTo>
                    <a:pt x="206" y="91"/>
                    <a:pt x="208" y="90"/>
                    <a:pt x="210" y="88"/>
                  </a:cubicBezTo>
                  <a:cubicBezTo>
                    <a:pt x="211" y="87"/>
                    <a:pt x="213" y="87"/>
                    <a:pt x="214" y="86"/>
                  </a:cubicBezTo>
                  <a:cubicBezTo>
                    <a:pt x="214" y="87"/>
                    <a:pt x="214" y="88"/>
                    <a:pt x="215" y="88"/>
                  </a:cubicBezTo>
                  <a:close/>
                  <a:moveTo>
                    <a:pt x="206" y="85"/>
                  </a:moveTo>
                  <a:cubicBezTo>
                    <a:pt x="208" y="84"/>
                    <a:pt x="208" y="84"/>
                    <a:pt x="208" y="84"/>
                  </a:cubicBezTo>
                  <a:cubicBezTo>
                    <a:pt x="209" y="83"/>
                    <a:pt x="208" y="82"/>
                    <a:pt x="207" y="82"/>
                  </a:cubicBezTo>
                  <a:cubicBezTo>
                    <a:pt x="209" y="81"/>
                    <a:pt x="210" y="80"/>
                    <a:pt x="212" y="79"/>
                  </a:cubicBezTo>
                  <a:cubicBezTo>
                    <a:pt x="212" y="81"/>
                    <a:pt x="213" y="82"/>
                    <a:pt x="213" y="83"/>
                  </a:cubicBezTo>
                  <a:cubicBezTo>
                    <a:pt x="211" y="84"/>
                    <a:pt x="208" y="84"/>
                    <a:pt x="206" y="85"/>
                  </a:cubicBezTo>
                  <a:close/>
                  <a:moveTo>
                    <a:pt x="206" y="58"/>
                  </a:moveTo>
                  <a:cubicBezTo>
                    <a:pt x="206" y="58"/>
                    <a:pt x="206" y="58"/>
                    <a:pt x="206" y="57"/>
                  </a:cubicBezTo>
                  <a:cubicBezTo>
                    <a:pt x="207" y="58"/>
                    <a:pt x="208" y="59"/>
                    <a:pt x="209" y="60"/>
                  </a:cubicBezTo>
                  <a:cubicBezTo>
                    <a:pt x="209" y="61"/>
                    <a:pt x="210" y="61"/>
                    <a:pt x="210" y="61"/>
                  </a:cubicBezTo>
                  <a:cubicBezTo>
                    <a:pt x="211" y="62"/>
                    <a:pt x="211" y="63"/>
                    <a:pt x="212" y="63"/>
                  </a:cubicBezTo>
                  <a:cubicBezTo>
                    <a:pt x="210" y="61"/>
                    <a:pt x="208" y="60"/>
                    <a:pt x="206" y="58"/>
                  </a:cubicBezTo>
                  <a:close/>
                  <a:moveTo>
                    <a:pt x="206" y="60"/>
                  </a:moveTo>
                  <a:cubicBezTo>
                    <a:pt x="206" y="60"/>
                    <a:pt x="205" y="60"/>
                    <a:pt x="205" y="60"/>
                  </a:cubicBezTo>
                  <a:cubicBezTo>
                    <a:pt x="204" y="59"/>
                    <a:pt x="204" y="58"/>
                    <a:pt x="203" y="57"/>
                  </a:cubicBezTo>
                  <a:cubicBezTo>
                    <a:pt x="204" y="58"/>
                    <a:pt x="204" y="58"/>
                    <a:pt x="205" y="59"/>
                  </a:cubicBezTo>
                  <a:cubicBezTo>
                    <a:pt x="205" y="60"/>
                    <a:pt x="206" y="60"/>
                    <a:pt x="206" y="60"/>
                  </a:cubicBezTo>
                  <a:close/>
                  <a:moveTo>
                    <a:pt x="211" y="67"/>
                  </a:moveTo>
                  <a:cubicBezTo>
                    <a:pt x="210" y="67"/>
                    <a:pt x="210" y="67"/>
                    <a:pt x="211" y="67"/>
                  </a:cubicBezTo>
                  <a:cubicBezTo>
                    <a:pt x="211" y="68"/>
                    <a:pt x="211" y="69"/>
                    <a:pt x="211" y="70"/>
                  </a:cubicBezTo>
                  <a:cubicBezTo>
                    <a:pt x="209" y="71"/>
                    <a:pt x="207" y="72"/>
                    <a:pt x="205" y="73"/>
                  </a:cubicBezTo>
                  <a:cubicBezTo>
                    <a:pt x="206" y="71"/>
                    <a:pt x="207" y="70"/>
                    <a:pt x="208" y="68"/>
                  </a:cubicBezTo>
                  <a:cubicBezTo>
                    <a:pt x="209" y="67"/>
                    <a:pt x="208" y="66"/>
                    <a:pt x="207" y="67"/>
                  </a:cubicBezTo>
                  <a:cubicBezTo>
                    <a:pt x="207" y="67"/>
                    <a:pt x="207" y="67"/>
                    <a:pt x="206" y="68"/>
                  </a:cubicBezTo>
                  <a:cubicBezTo>
                    <a:pt x="206" y="67"/>
                    <a:pt x="206" y="67"/>
                    <a:pt x="205" y="67"/>
                  </a:cubicBezTo>
                  <a:cubicBezTo>
                    <a:pt x="201" y="68"/>
                    <a:pt x="196" y="69"/>
                    <a:pt x="191" y="71"/>
                  </a:cubicBezTo>
                  <a:cubicBezTo>
                    <a:pt x="196" y="69"/>
                    <a:pt x="200" y="66"/>
                    <a:pt x="204" y="64"/>
                  </a:cubicBezTo>
                  <a:cubicBezTo>
                    <a:pt x="205" y="63"/>
                    <a:pt x="204" y="62"/>
                    <a:pt x="203" y="62"/>
                  </a:cubicBezTo>
                  <a:cubicBezTo>
                    <a:pt x="202" y="62"/>
                    <a:pt x="202" y="63"/>
                    <a:pt x="202" y="63"/>
                  </a:cubicBezTo>
                  <a:cubicBezTo>
                    <a:pt x="202" y="63"/>
                    <a:pt x="202" y="62"/>
                    <a:pt x="202" y="62"/>
                  </a:cubicBezTo>
                  <a:cubicBezTo>
                    <a:pt x="203" y="62"/>
                    <a:pt x="203" y="60"/>
                    <a:pt x="202" y="61"/>
                  </a:cubicBezTo>
                  <a:cubicBezTo>
                    <a:pt x="201" y="61"/>
                    <a:pt x="201" y="61"/>
                    <a:pt x="201" y="61"/>
                  </a:cubicBezTo>
                  <a:cubicBezTo>
                    <a:pt x="202" y="61"/>
                    <a:pt x="202" y="60"/>
                    <a:pt x="203" y="60"/>
                  </a:cubicBezTo>
                  <a:cubicBezTo>
                    <a:pt x="203" y="60"/>
                    <a:pt x="203" y="60"/>
                    <a:pt x="203" y="60"/>
                  </a:cubicBezTo>
                  <a:cubicBezTo>
                    <a:pt x="203" y="60"/>
                    <a:pt x="203" y="60"/>
                    <a:pt x="203" y="60"/>
                  </a:cubicBezTo>
                  <a:cubicBezTo>
                    <a:pt x="205" y="63"/>
                    <a:pt x="208" y="65"/>
                    <a:pt x="211" y="67"/>
                  </a:cubicBezTo>
                  <a:close/>
                  <a:moveTo>
                    <a:pt x="187" y="63"/>
                  </a:moveTo>
                  <a:cubicBezTo>
                    <a:pt x="191" y="61"/>
                    <a:pt x="195" y="59"/>
                    <a:pt x="198" y="56"/>
                  </a:cubicBezTo>
                  <a:cubicBezTo>
                    <a:pt x="199" y="57"/>
                    <a:pt x="200" y="58"/>
                    <a:pt x="201" y="59"/>
                  </a:cubicBezTo>
                  <a:cubicBezTo>
                    <a:pt x="196" y="60"/>
                    <a:pt x="192" y="61"/>
                    <a:pt x="187" y="63"/>
                  </a:cubicBezTo>
                  <a:close/>
                  <a:moveTo>
                    <a:pt x="191" y="56"/>
                  </a:moveTo>
                  <a:cubicBezTo>
                    <a:pt x="192" y="55"/>
                    <a:pt x="193" y="55"/>
                    <a:pt x="194" y="54"/>
                  </a:cubicBezTo>
                  <a:cubicBezTo>
                    <a:pt x="195" y="54"/>
                    <a:pt x="195" y="54"/>
                    <a:pt x="195" y="54"/>
                  </a:cubicBezTo>
                  <a:cubicBezTo>
                    <a:pt x="195" y="54"/>
                    <a:pt x="196" y="54"/>
                    <a:pt x="196" y="55"/>
                  </a:cubicBezTo>
                  <a:cubicBezTo>
                    <a:pt x="194" y="55"/>
                    <a:pt x="193" y="55"/>
                    <a:pt x="191" y="56"/>
                  </a:cubicBezTo>
                  <a:close/>
                  <a:moveTo>
                    <a:pt x="189" y="54"/>
                  </a:moveTo>
                  <a:cubicBezTo>
                    <a:pt x="189" y="54"/>
                    <a:pt x="189" y="54"/>
                    <a:pt x="190" y="53"/>
                  </a:cubicBezTo>
                  <a:cubicBezTo>
                    <a:pt x="190" y="53"/>
                    <a:pt x="189" y="52"/>
                    <a:pt x="188" y="52"/>
                  </a:cubicBezTo>
                  <a:cubicBezTo>
                    <a:pt x="187" y="53"/>
                    <a:pt x="186" y="54"/>
                    <a:pt x="186" y="55"/>
                  </a:cubicBezTo>
                  <a:cubicBezTo>
                    <a:pt x="185" y="54"/>
                    <a:pt x="185" y="54"/>
                    <a:pt x="184" y="53"/>
                  </a:cubicBezTo>
                  <a:cubicBezTo>
                    <a:pt x="186" y="52"/>
                    <a:pt x="188" y="51"/>
                    <a:pt x="189" y="50"/>
                  </a:cubicBezTo>
                  <a:cubicBezTo>
                    <a:pt x="191" y="51"/>
                    <a:pt x="192" y="52"/>
                    <a:pt x="193" y="53"/>
                  </a:cubicBezTo>
                  <a:cubicBezTo>
                    <a:pt x="192" y="53"/>
                    <a:pt x="190" y="54"/>
                    <a:pt x="189" y="54"/>
                  </a:cubicBezTo>
                  <a:close/>
                  <a:moveTo>
                    <a:pt x="184" y="56"/>
                  </a:moveTo>
                  <a:cubicBezTo>
                    <a:pt x="182" y="57"/>
                    <a:pt x="179" y="58"/>
                    <a:pt x="176" y="59"/>
                  </a:cubicBezTo>
                  <a:cubicBezTo>
                    <a:pt x="177" y="58"/>
                    <a:pt x="178" y="57"/>
                    <a:pt x="179" y="55"/>
                  </a:cubicBezTo>
                  <a:cubicBezTo>
                    <a:pt x="180" y="55"/>
                    <a:pt x="181" y="54"/>
                    <a:pt x="183" y="54"/>
                  </a:cubicBezTo>
                  <a:cubicBezTo>
                    <a:pt x="183" y="54"/>
                    <a:pt x="184" y="55"/>
                    <a:pt x="184" y="56"/>
                  </a:cubicBezTo>
                  <a:close/>
                  <a:moveTo>
                    <a:pt x="180" y="50"/>
                  </a:moveTo>
                  <a:cubicBezTo>
                    <a:pt x="177" y="51"/>
                    <a:pt x="173" y="53"/>
                    <a:pt x="170" y="54"/>
                  </a:cubicBezTo>
                  <a:cubicBezTo>
                    <a:pt x="171" y="53"/>
                    <a:pt x="173" y="51"/>
                    <a:pt x="174" y="50"/>
                  </a:cubicBezTo>
                  <a:cubicBezTo>
                    <a:pt x="176" y="49"/>
                    <a:pt x="178" y="48"/>
                    <a:pt x="179" y="48"/>
                  </a:cubicBezTo>
                  <a:cubicBezTo>
                    <a:pt x="180" y="48"/>
                    <a:pt x="180" y="49"/>
                    <a:pt x="180" y="50"/>
                  </a:cubicBezTo>
                  <a:cubicBezTo>
                    <a:pt x="180" y="50"/>
                    <a:pt x="180" y="50"/>
                    <a:pt x="180" y="50"/>
                  </a:cubicBezTo>
                  <a:close/>
                  <a:moveTo>
                    <a:pt x="166" y="49"/>
                  </a:moveTo>
                  <a:cubicBezTo>
                    <a:pt x="167" y="48"/>
                    <a:pt x="168" y="47"/>
                    <a:pt x="169" y="46"/>
                  </a:cubicBezTo>
                  <a:cubicBezTo>
                    <a:pt x="172" y="45"/>
                    <a:pt x="175" y="44"/>
                    <a:pt x="178" y="44"/>
                  </a:cubicBezTo>
                  <a:cubicBezTo>
                    <a:pt x="174" y="45"/>
                    <a:pt x="170" y="47"/>
                    <a:pt x="166" y="49"/>
                  </a:cubicBezTo>
                  <a:close/>
                  <a:moveTo>
                    <a:pt x="166" y="53"/>
                  </a:moveTo>
                  <a:cubicBezTo>
                    <a:pt x="163" y="55"/>
                    <a:pt x="159" y="58"/>
                    <a:pt x="156" y="60"/>
                  </a:cubicBezTo>
                  <a:cubicBezTo>
                    <a:pt x="155" y="61"/>
                    <a:pt x="154" y="61"/>
                    <a:pt x="153" y="62"/>
                  </a:cubicBezTo>
                  <a:cubicBezTo>
                    <a:pt x="154" y="60"/>
                    <a:pt x="155" y="59"/>
                    <a:pt x="156" y="58"/>
                  </a:cubicBezTo>
                  <a:cubicBezTo>
                    <a:pt x="159" y="56"/>
                    <a:pt x="162" y="55"/>
                    <a:pt x="166" y="53"/>
                  </a:cubicBezTo>
                  <a:cubicBezTo>
                    <a:pt x="166" y="53"/>
                    <a:pt x="166" y="53"/>
                    <a:pt x="166" y="53"/>
                  </a:cubicBezTo>
                  <a:close/>
                  <a:moveTo>
                    <a:pt x="154" y="49"/>
                  </a:moveTo>
                  <a:cubicBezTo>
                    <a:pt x="154" y="48"/>
                    <a:pt x="155" y="48"/>
                    <a:pt x="155" y="48"/>
                  </a:cubicBezTo>
                  <a:cubicBezTo>
                    <a:pt x="157" y="47"/>
                    <a:pt x="159" y="46"/>
                    <a:pt x="160" y="46"/>
                  </a:cubicBezTo>
                  <a:cubicBezTo>
                    <a:pt x="158" y="47"/>
                    <a:pt x="156" y="48"/>
                    <a:pt x="154" y="49"/>
                  </a:cubicBezTo>
                  <a:close/>
                  <a:moveTo>
                    <a:pt x="155" y="45"/>
                  </a:moveTo>
                  <a:cubicBezTo>
                    <a:pt x="152" y="46"/>
                    <a:pt x="149" y="47"/>
                    <a:pt x="147" y="48"/>
                  </a:cubicBezTo>
                  <a:cubicBezTo>
                    <a:pt x="149" y="46"/>
                    <a:pt x="152" y="44"/>
                    <a:pt x="155" y="42"/>
                  </a:cubicBezTo>
                  <a:cubicBezTo>
                    <a:pt x="157" y="42"/>
                    <a:pt x="159" y="41"/>
                    <a:pt x="161" y="41"/>
                  </a:cubicBezTo>
                  <a:cubicBezTo>
                    <a:pt x="159" y="42"/>
                    <a:pt x="157" y="44"/>
                    <a:pt x="155" y="45"/>
                  </a:cubicBezTo>
                  <a:close/>
                  <a:moveTo>
                    <a:pt x="154" y="34"/>
                  </a:moveTo>
                  <a:cubicBezTo>
                    <a:pt x="153" y="34"/>
                    <a:pt x="153" y="34"/>
                    <a:pt x="152" y="34"/>
                  </a:cubicBezTo>
                  <a:cubicBezTo>
                    <a:pt x="153" y="34"/>
                    <a:pt x="153" y="33"/>
                    <a:pt x="154" y="33"/>
                  </a:cubicBezTo>
                  <a:cubicBezTo>
                    <a:pt x="154" y="33"/>
                    <a:pt x="154" y="33"/>
                    <a:pt x="154" y="33"/>
                  </a:cubicBezTo>
                  <a:cubicBezTo>
                    <a:pt x="154" y="33"/>
                    <a:pt x="154" y="33"/>
                    <a:pt x="154" y="33"/>
                  </a:cubicBezTo>
                  <a:cubicBezTo>
                    <a:pt x="154" y="33"/>
                    <a:pt x="154" y="34"/>
                    <a:pt x="154" y="34"/>
                  </a:cubicBezTo>
                  <a:close/>
                  <a:moveTo>
                    <a:pt x="152" y="36"/>
                  </a:moveTo>
                  <a:cubicBezTo>
                    <a:pt x="150" y="37"/>
                    <a:pt x="147" y="38"/>
                    <a:pt x="145" y="40"/>
                  </a:cubicBezTo>
                  <a:cubicBezTo>
                    <a:pt x="145" y="40"/>
                    <a:pt x="145" y="40"/>
                    <a:pt x="144" y="40"/>
                  </a:cubicBezTo>
                  <a:cubicBezTo>
                    <a:pt x="146" y="38"/>
                    <a:pt x="148" y="37"/>
                    <a:pt x="150" y="36"/>
                  </a:cubicBezTo>
                  <a:cubicBezTo>
                    <a:pt x="151" y="36"/>
                    <a:pt x="151" y="36"/>
                    <a:pt x="152" y="36"/>
                  </a:cubicBezTo>
                  <a:close/>
                  <a:moveTo>
                    <a:pt x="150" y="34"/>
                  </a:moveTo>
                  <a:cubicBezTo>
                    <a:pt x="148" y="34"/>
                    <a:pt x="147" y="34"/>
                    <a:pt x="146" y="34"/>
                  </a:cubicBezTo>
                  <a:cubicBezTo>
                    <a:pt x="146" y="34"/>
                    <a:pt x="147" y="33"/>
                    <a:pt x="147" y="33"/>
                  </a:cubicBezTo>
                  <a:cubicBezTo>
                    <a:pt x="149" y="33"/>
                    <a:pt x="150" y="33"/>
                    <a:pt x="151" y="33"/>
                  </a:cubicBezTo>
                  <a:cubicBezTo>
                    <a:pt x="151" y="33"/>
                    <a:pt x="150" y="34"/>
                    <a:pt x="150" y="34"/>
                  </a:cubicBezTo>
                  <a:close/>
                  <a:moveTo>
                    <a:pt x="151" y="29"/>
                  </a:moveTo>
                  <a:cubicBezTo>
                    <a:pt x="151" y="29"/>
                    <a:pt x="151" y="29"/>
                    <a:pt x="151" y="29"/>
                  </a:cubicBezTo>
                  <a:cubicBezTo>
                    <a:pt x="150" y="29"/>
                    <a:pt x="149" y="29"/>
                    <a:pt x="148" y="29"/>
                  </a:cubicBezTo>
                  <a:cubicBezTo>
                    <a:pt x="148" y="29"/>
                    <a:pt x="148" y="28"/>
                    <a:pt x="149" y="28"/>
                  </a:cubicBezTo>
                  <a:cubicBezTo>
                    <a:pt x="150" y="28"/>
                    <a:pt x="151" y="29"/>
                    <a:pt x="152" y="29"/>
                  </a:cubicBezTo>
                  <a:cubicBezTo>
                    <a:pt x="151" y="29"/>
                    <a:pt x="151" y="29"/>
                    <a:pt x="151" y="29"/>
                  </a:cubicBezTo>
                  <a:close/>
                  <a:moveTo>
                    <a:pt x="148" y="20"/>
                  </a:moveTo>
                  <a:cubicBezTo>
                    <a:pt x="146" y="18"/>
                    <a:pt x="144" y="17"/>
                    <a:pt x="142" y="16"/>
                  </a:cubicBezTo>
                  <a:cubicBezTo>
                    <a:pt x="142" y="16"/>
                    <a:pt x="143" y="16"/>
                    <a:pt x="143" y="15"/>
                  </a:cubicBezTo>
                  <a:cubicBezTo>
                    <a:pt x="146" y="16"/>
                    <a:pt x="149" y="17"/>
                    <a:pt x="152" y="18"/>
                  </a:cubicBezTo>
                  <a:cubicBezTo>
                    <a:pt x="151" y="18"/>
                    <a:pt x="149" y="19"/>
                    <a:pt x="148" y="20"/>
                  </a:cubicBezTo>
                  <a:close/>
                  <a:moveTo>
                    <a:pt x="139" y="9"/>
                  </a:moveTo>
                  <a:cubicBezTo>
                    <a:pt x="139" y="9"/>
                    <a:pt x="139" y="9"/>
                    <a:pt x="139" y="9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40" y="9"/>
                    <a:pt x="142" y="9"/>
                    <a:pt x="145" y="9"/>
                  </a:cubicBezTo>
                  <a:cubicBezTo>
                    <a:pt x="145" y="9"/>
                    <a:pt x="145" y="10"/>
                    <a:pt x="146" y="10"/>
                  </a:cubicBezTo>
                  <a:cubicBezTo>
                    <a:pt x="144" y="9"/>
                    <a:pt x="142" y="9"/>
                    <a:pt x="139" y="9"/>
                  </a:cubicBezTo>
                  <a:close/>
                  <a:moveTo>
                    <a:pt x="143" y="13"/>
                  </a:moveTo>
                  <a:cubicBezTo>
                    <a:pt x="142" y="13"/>
                    <a:pt x="142" y="13"/>
                    <a:pt x="142" y="13"/>
                  </a:cubicBezTo>
                  <a:cubicBezTo>
                    <a:pt x="140" y="13"/>
                    <a:pt x="138" y="13"/>
                    <a:pt x="135" y="13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8" y="12"/>
                    <a:pt x="141" y="13"/>
                    <a:pt x="143" y="13"/>
                  </a:cubicBezTo>
                  <a:close/>
                  <a:moveTo>
                    <a:pt x="136" y="14"/>
                  </a:moveTo>
                  <a:cubicBezTo>
                    <a:pt x="137" y="14"/>
                    <a:pt x="138" y="14"/>
                    <a:pt x="139" y="15"/>
                  </a:cubicBezTo>
                  <a:cubicBezTo>
                    <a:pt x="139" y="15"/>
                    <a:pt x="139" y="15"/>
                    <a:pt x="138" y="15"/>
                  </a:cubicBezTo>
                  <a:cubicBezTo>
                    <a:pt x="138" y="15"/>
                    <a:pt x="137" y="14"/>
                    <a:pt x="136" y="14"/>
                  </a:cubicBezTo>
                  <a:cubicBezTo>
                    <a:pt x="136" y="14"/>
                    <a:pt x="136" y="14"/>
                    <a:pt x="136" y="14"/>
                  </a:cubicBezTo>
                  <a:close/>
                  <a:moveTo>
                    <a:pt x="138" y="18"/>
                  </a:moveTo>
                  <a:cubicBezTo>
                    <a:pt x="141" y="19"/>
                    <a:pt x="143" y="20"/>
                    <a:pt x="146" y="21"/>
                  </a:cubicBezTo>
                  <a:cubicBezTo>
                    <a:pt x="146" y="21"/>
                    <a:pt x="146" y="21"/>
                    <a:pt x="146" y="21"/>
                  </a:cubicBezTo>
                  <a:cubicBezTo>
                    <a:pt x="143" y="20"/>
                    <a:pt x="140" y="20"/>
                    <a:pt x="137" y="19"/>
                  </a:cubicBezTo>
                  <a:cubicBezTo>
                    <a:pt x="137" y="19"/>
                    <a:pt x="138" y="19"/>
                    <a:pt x="138" y="18"/>
                  </a:cubicBezTo>
                  <a:close/>
                  <a:moveTo>
                    <a:pt x="141" y="27"/>
                  </a:moveTo>
                  <a:cubicBezTo>
                    <a:pt x="143" y="27"/>
                    <a:pt x="144" y="27"/>
                    <a:pt x="146" y="28"/>
                  </a:cubicBezTo>
                  <a:cubicBezTo>
                    <a:pt x="146" y="28"/>
                    <a:pt x="145" y="28"/>
                    <a:pt x="145" y="28"/>
                  </a:cubicBezTo>
                  <a:cubicBezTo>
                    <a:pt x="143" y="28"/>
                    <a:pt x="142" y="28"/>
                    <a:pt x="140" y="27"/>
                  </a:cubicBezTo>
                  <a:cubicBezTo>
                    <a:pt x="140" y="27"/>
                    <a:pt x="141" y="27"/>
                    <a:pt x="141" y="27"/>
                  </a:cubicBezTo>
                  <a:close/>
                  <a:moveTo>
                    <a:pt x="142" y="30"/>
                  </a:moveTo>
                  <a:cubicBezTo>
                    <a:pt x="142" y="30"/>
                    <a:pt x="142" y="30"/>
                    <a:pt x="142" y="30"/>
                  </a:cubicBezTo>
                  <a:cubicBezTo>
                    <a:pt x="140" y="30"/>
                    <a:pt x="138" y="29"/>
                    <a:pt x="137" y="29"/>
                  </a:cubicBezTo>
                  <a:cubicBezTo>
                    <a:pt x="137" y="29"/>
                    <a:pt x="137" y="29"/>
                    <a:pt x="138" y="29"/>
                  </a:cubicBezTo>
                  <a:cubicBezTo>
                    <a:pt x="139" y="29"/>
                    <a:pt x="141" y="29"/>
                    <a:pt x="142" y="30"/>
                  </a:cubicBezTo>
                  <a:close/>
                  <a:moveTo>
                    <a:pt x="140" y="34"/>
                  </a:moveTo>
                  <a:cubicBezTo>
                    <a:pt x="141" y="33"/>
                    <a:pt x="142" y="33"/>
                    <a:pt x="144" y="33"/>
                  </a:cubicBezTo>
                  <a:cubicBezTo>
                    <a:pt x="143" y="33"/>
                    <a:pt x="143" y="34"/>
                    <a:pt x="142" y="34"/>
                  </a:cubicBezTo>
                  <a:cubicBezTo>
                    <a:pt x="141" y="34"/>
                    <a:pt x="139" y="34"/>
                    <a:pt x="138" y="34"/>
                  </a:cubicBezTo>
                  <a:cubicBezTo>
                    <a:pt x="139" y="34"/>
                    <a:pt x="139" y="34"/>
                    <a:pt x="140" y="34"/>
                  </a:cubicBezTo>
                  <a:close/>
                  <a:moveTo>
                    <a:pt x="143" y="36"/>
                  </a:moveTo>
                  <a:cubicBezTo>
                    <a:pt x="144" y="36"/>
                    <a:pt x="146" y="36"/>
                    <a:pt x="147" y="36"/>
                  </a:cubicBezTo>
                  <a:cubicBezTo>
                    <a:pt x="145" y="37"/>
                    <a:pt x="143" y="39"/>
                    <a:pt x="141" y="40"/>
                  </a:cubicBezTo>
                  <a:cubicBezTo>
                    <a:pt x="140" y="40"/>
                    <a:pt x="139" y="40"/>
                    <a:pt x="138" y="40"/>
                  </a:cubicBezTo>
                  <a:cubicBezTo>
                    <a:pt x="137" y="40"/>
                    <a:pt x="136" y="40"/>
                    <a:pt x="135" y="40"/>
                  </a:cubicBezTo>
                  <a:cubicBezTo>
                    <a:pt x="137" y="39"/>
                    <a:pt x="140" y="37"/>
                    <a:pt x="143" y="36"/>
                  </a:cubicBezTo>
                  <a:close/>
                  <a:moveTo>
                    <a:pt x="137" y="42"/>
                  </a:moveTo>
                  <a:cubicBezTo>
                    <a:pt x="134" y="42"/>
                    <a:pt x="132" y="43"/>
                    <a:pt x="130" y="43"/>
                  </a:cubicBezTo>
                  <a:cubicBezTo>
                    <a:pt x="131" y="43"/>
                    <a:pt x="131" y="43"/>
                    <a:pt x="132" y="42"/>
                  </a:cubicBezTo>
                  <a:cubicBezTo>
                    <a:pt x="133" y="42"/>
                    <a:pt x="135" y="42"/>
                    <a:pt x="137" y="42"/>
                  </a:cubicBezTo>
                  <a:close/>
                  <a:moveTo>
                    <a:pt x="136" y="44"/>
                  </a:moveTo>
                  <a:cubicBezTo>
                    <a:pt x="136" y="44"/>
                    <a:pt x="135" y="45"/>
                    <a:pt x="135" y="45"/>
                  </a:cubicBezTo>
                  <a:cubicBezTo>
                    <a:pt x="131" y="46"/>
                    <a:pt x="128" y="46"/>
                    <a:pt x="124" y="47"/>
                  </a:cubicBezTo>
                  <a:cubicBezTo>
                    <a:pt x="125" y="47"/>
                    <a:pt x="125" y="46"/>
                    <a:pt x="126" y="46"/>
                  </a:cubicBezTo>
                  <a:cubicBezTo>
                    <a:pt x="129" y="45"/>
                    <a:pt x="133" y="45"/>
                    <a:pt x="136" y="44"/>
                  </a:cubicBezTo>
                  <a:close/>
                  <a:moveTo>
                    <a:pt x="126" y="44"/>
                  </a:moveTo>
                  <a:cubicBezTo>
                    <a:pt x="123" y="45"/>
                    <a:pt x="120" y="46"/>
                    <a:pt x="117" y="47"/>
                  </a:cubicBezTo>
                  <a:cubicBezTo>
                    <a:pt x="118" y="45"/>
                    <a:pt x="120" y="44"/>
                    <a:pt x="121" y="42"/>
                  </a:cubicBezTo>
                  <a:cubicBezTo>
                    <a:pt x="121" y="42"/>
                    <a:pt x="121" y="42"/>
                    <a:pt x="121" y="42"/>
                  </a:cubicBezTo>
                  <a:cubicBezTo>
                    <a:pt x="124" y="42"/>
                    <a:pt x="126" y="42"/>
                    <a:pt x="129" y="42"/>
                  </a:cubicBezTo>
                  <a:cubicBezTo>
                    <a:pt x="128" y="43"/>
                    <a:pt x="127" y="44"/>
                    <a:pt x="126" y="44"/>
                  </a:cubicBezTo>
                  <a:close/>
                  <a:moveTo>
                    <a:pt x="111" y="46"/>
                  </a:moveTo>
                  <a:cubicBezTo>
                    <a:pt x="113" y="45"/>
                    <a:pt x="114" y="44"/>
                    <a:pt x="115" y="42"/>
                  </a:cubicBezTo>
                  <a:cubicBezTo>
                    <a:pt x="116" y="42"/>
                    <a:pt x="117" y="42"/>
                    <a:pt x="118" y="42"/>
                  </a:cubicBezTo>
                  <a:cubicBezTo>
                    <a:pt x="116" y="44"/>
                    <a:pt x="114" y="45"/>
                    <a:pt x="111" y="46"/>
                  </a:cubicBezTo>
                  <a:close/>
                  <a:moveTo>
                    <a:pt x="115" y="41"/>
                  </a:moveTo>
                  <a:cubicBezTo>
                    <a:pt x="114" y="40"/>
                    <a:pt x="113" y="40"/>
                    <a:pt x="112" y="41"/>
                  </a:cubicBezTo>
                  <a:cubicBezTo>
                    <a:pt x="110" y="41"/>
                    <a:pt x="109" y="41"/>
                    <a:pt x="107" y="41"/>
                  </a:cubicBezTo>
                  <a:cubicBezTo>
                    <a:pt x="107" y="40"/>
                    <a:pt x="108" y="40"/>
                    <a:pt x="108" y="40"/>
                  </a:cubicBezTo>
                  <a:cubicBezTo>
                    <a:pt x="112" y="39"/>
                    <a:pt x="115" y="38"/>
                    <a:pt x="119" y="37"/>
                  </a:cubicBezTo>
                  <a:cubicBezTo>
                    <a:pt x="118" y="38"/>
                    <a:pt x="116" y="39"/>
                    <a:pt x="115" y="41"/>
                  </a:cubicBezTo>
                  <a:close/>
                  <a:moveTo>
                    <a:pt x="116" y="33"/>
                  </a:moveTo>
                  <a:cubicBezTo>
                    <a:pt x="115" y="33"/>
                    <a:pt x="115" y="33"/>
                    <a:pt x="114" y="34"/>
                  </a:cubicBezTo>
                  <a:cubicBezTo>
                    <a:pt x="115" y="33"/>
                    <a:pt x="115" y="33"/>
                    <a:pt x="116" y="33"/>
                  </a:cubicBezTo>
                  <a:cubicBezTo>
                    <a:pt x="116" y="33"/>
                    <a:pt x="117" y="33"/>
                    <a:pt x="117" y="33"/>
                  </a:cubicBezTo>
                  <a:cubicBezTo>
                    <a:pt x="117" y="33"/>
                    <a:pt x="117" y="33"/>
                    <a:pt x="116" y="33"/>
                  </a:cubicBezTo>
                  <a:close/>
                  <a:moveTo>
                    <a:pt x="105" y="29"/>
                  </a:moveTo>
                  <a:cubicBezTo>
                    <a:pt x="104" y="29"/>
                    <a:pt x="103" y="29"/>
                    <a:pt x="102" y="29"/>
                  </a:cubicBezTo>
                  <a:cubicBezTo>
                    <a:pt x="104" y="29"/>
                    <a:pt x="106" y="28"/>
                    <a:pt x="107" y="27"/>
                  </a:cubicBezTo>
                  <a:cubicBezTo>
                    <a:pt x="108" y="27"/>
                    <a:pt x="108" y="27"/>
                    <a:pt x="109" y="27"/>
                  </a:cubicBezTo>
                  <a:cubicBezTo>
                    <a:pt x="108" y="28"/>
                    <a:pt x="106" y="29"/>
                    <a:pt x="105" y="29"/>
                  </a:cubicBezTo>
                  <a:close/>
                  <a:moveTo>
                    <a:pt x="103" y="32"/>
                  </a:moveTo>
                  <a:cubicBezTo>
                    <a:pt x="104" y="32"/>
                    <a:pt x="104" y="32"/>
                    <a:pt x="105" y="32"/>
                  </a:cubicBezTo>
                  <a:cubicBezTo>
                    <a:pt x="104" y="33"/>
                    <a:pt x="102" y="34"/>
                    <a:pt x="101" y="35"/>
                  </a:cubicBezTo>
                  <a:cubicBezTo>
                    <a:pt x="100" y="35"/>
                    <a:pt x="100" y="35"/>
                    <a:pt x="99" y="35"/>
                  </a:cubicBezTo>
                  <a:cubicBezTo>
                    <a:pt x="99" y="35"/>
                    <a:pt x="98" y="35"/>
                    <a:pt x="98" y="36"/>
                  </a:cubicBezTo>
                  <a:cubicBezTo>
                    <a:pt x="98" y="36"/>
                    <a:pt x="97" y="36"/>
                    <a:pt x="96" y="37"/>
                  </a:cubicBezTo>
                  <a:cubicBezTo>
                    <a:pt x="98" y="35"/>
                    <a:pt x="101" y="33"/>
                    <a:pt x="103" y="32"/>
                  </a:cubicBezTo>
                  <a:close/>
                  <a:moveTo>
                    <a:pt x="96" y="35"/>
                  </a:moveTo>
                  <a:cubicBezTo>
                    <a:pt x="97" y="34"/>
                    <a:pt x="98" y="33"/>
                    <a:pt x="99" y="32"/>
                  </a:cubicBezTo>
                  <a:cubicBezTo>
                    <a:pt x="99" y="32"/>
                    <a:pt x="100" y="32"/>
                    <a:pt x="100" y="32"/>
                  </a:cubicBezTo>
                  <a:cubicBezTo>
                    <a:pt x="99" y="33"/>
                    <a:pt x="98" y="34"/>
                    <a:pt x="96" y="35"/>
                  </a:cubicBezTo>
                  <a:close/>
                  <a:moveTo>
                    <a:pt x="96" y="30"/>
                  </a:moveTo>
                  <a:cubicBezTo>
                    <a:pt x="96" y="30"/>
                    <a:pt x="95" y="30"/>
                    <a:pt x="95" y="30"/>
                  </a:cubicBezTo>
                  <a:cubicBezTo>
                    <a:pt x="97" y="29"/>
                    <a:pt x="98" y="28"/>
                    <a:pt x="100" y="27"/>
                  </a:cubicBezTo>
                  <a:cubicBezTo>
                    <a:pt x="100" y="27"/>
                    <a:pt x="100" y="27"/>
                    <a:pt x="100" y="27"/>
                  </a:cubicBezTo>
                  <a:cubicBezTo>
                    <a:pt x="99" y="28"/>
                    <a:pt x="97" y="29"/>
                    <a:pt x="96" y="30"/>
                  </a:cubicBezTo>
                  <a:close/>
                  <a:moveTo>
                    <a:pt x="90" y="31"/>
                  </a:moveTo>
                  <a:cubicBezTo>
                    <a:pt x="90" y="31"/>
                    <a:pt x="89" y="31"/>
                    <a:pt x="89" y="31"/>
                  </a:cubicBezTo>
                  <a:cubicBezTo>
                    <a:pt x="88" y="32"/>
                    <a:pt x="86" y="33"/>
                    <a:pt x="85" y="33"/>
                  </a:cubicBezTo>
                  <a:cubicBezTo>
                    <a:pt x="85" y="33"/>
                    <a:pt x="85" y="33"/>
                    <a:pt x="85" y="33"/>
                  </a:cubicBezTo>
                  <a:cubicBezTo>
                    <a:pt x="87" y="31"/>
                    <a:pt x="89" y="28"/>
                    <a:pt x="91" y="26"/>
                  </a:cubicBezTo>
                  <a:cubicBezTo>
                    <a:pt x="93" y="26"/>
                    <a:pt x="95" y="27"/>
                    <a:pt x="97" y="27"/>
                  </a:cubicBezTo>
                  <a:cubicBezTo>
                    <a:pt x="95" y="28"/>
                    <a:pt x="92" y="30"/>
                    <a:pt x="90" y="31"/>
                  </a:cubicBezTo>
                  <a:close/>
                  <a:moveTo>
                    <a:pt x="89" y="18"/>
                  </a:moveTo>
                  <a:cubicBezTo>
                    <a:pt x="89" y="18"/>
                    <a:pt x="89" y="18"/>
                    <a:pt x="88" y="18"/>
                  </a:cubicBezTo>
                  <a:cubicBezTo>
                    <a:pt x="88" y="18"/>
                    <a:pt x="87" y="19"/>
                    <a:pt x="87" y="19"/>
                  </a:cubicBezTo>
                  <a:cubicBezTo>
                    <a:pt x="83" y="21"/>
                    <a:pt x="79" y="23"/>
                    <a:pt x="75" y="26"/>
                  </a:cubicBezTo>
                  <a:cubicBezTo>
                    <a:pt x="73" y="27"/>
                    <a:pt x="70" y="28"/>
                    <a:pt x="68" y="29"/>
                  </a:cubicBezTo>
                  <a:cubicBezTo>
                    <a:pt x="68" y="29"/>
                    <a:pt x="68" y="28"/>
                    <a:pt x="69" y="28"/>
                  </a:cubicBezTo>
                  <a:cubicBezTo>
                    <a:pt x="73" y="25"/>
                    <a:pt x="78" y="23"/>
                    <a:pt x="83" y="20"/>
                  </a:cubicBezTo>
                  <a:cubicBezTo>
                    <a:pt x="86" y="19"/>
                    <a:pt x="90" y="17"/>
                    <a:pt x="94" y="16"/>
                  </a:cubicBezTo>
                  <a:cubicBezTo>
                    <a:pt x="93" y="16"/>
                    <a:pt x="93" y="16"/>
                    <a:pt x="92" y="17"/>
                  </a:cubicBezTo>
                  <a:cubicBezTo>
                    <a:pt x="91" y="17"/>
                    <a:pt x="90" y="18"/>
                    <a:pt x="89" y="18"/>
                  </a:cubicBezTo>
                  <a:close/>
                  <a:moveTo>
                    <a:pt x="80" y="17"/>
                  </a:moveTo>
                  <a:cubicBezTo>
                    <a:pt x="73" y="19"/>
                    <a:pt x="66" y="23"/>
                    <a:pt x="60" y="27"/>
                  </a:cubicBezTo>
                  <a:cubicBezTo>
                    <a:pt x="60" y="27"/>
                    <a:pt x="60" y="28"/>
                    <a:pt x="60" y="28"/>
                  </a:cubicBezTo>
                  <a:cubicBezTo>
                    <a:pt x="58" y="29"/>
                    <a:pt x="56" y="31"/>
                    <a:pt x="54" y="32"/>
                  </a:cubicBezTo>
                  <a:cubicBezTo>
                    <a:pt x="51" y="34"/>
                    <a:pt x="48" y="35"/>
                    <a:pt x="45" y="36"/>
                  </a:cubicBezTo>
                  <a:cubicBezTo>
                    <a:pt x="48" y="34"/>
                    <a:pt x="52" y="31"/>
                    <a:pt x="55" y="29"/>
                  </a:cubicBezTo>
                  <a:cubicBezTo>
                    <a:pt x="62" y="23"/>
                    <a:pt x="70" y="19"/>
                    <a:pt x="79" y="15"/>
                  </a:cubicBezTo>
                  <a:cubicBezTo>
                    <a:pt x="81" y="14"/>
                    <a:pt x="83" y="13"/>
                    <a:pt x="85" y="12"/>
                  </a:cubicBezTo>
                  <a:cubicBezTo>
                    <a:pt x="83" y="13"/>
                    <a:pt x="81" y="14"/>
                    <a:pt x="80" y="15"/>
                  </a:cubicBezTo>
                  <a:cubicBezTo>
                    <a:pt x="79" y="16"/>
                    <a:pt x="79" y="16"/>
                    <a:pt x="80" y="17"/>
                  </a:cubicBezTo>
                  <a:close/>
                  <a:moveTo>
                    <a:pt x="50" y="40"/>
                  </a:moveTo>
                  <a:cubicBezTo>
                    <a:pt x="51" y="39"/>
                    <a:pt x="52" y="38"/>
                    <a:pt x="53" y="38"/>
                  </a:cubicBezTo>
                  <a:cubicBezTo>
                    <a:pt x="52" y="39"/>
                    <a:pt x="51" y="40"/>
                    <a:pt x="50" y="41"/>
                  </a:cubicBezTo>
                  <a:cubicBezTo>
                    <a:pt x="50" y="40"/>
                    <a:pt x="50" y="40"/>
                    <a:pt x="50" y="40"/>
                  </a:cubicBezTo>
                  <a:close/>
                  <a:moveTo>
                    <a:pt x="56" y="38"/>
                  </a:moveTo>
                  <a:cubicBezTo>
                    <a:pt x="56" y="38"/>
                    <a:pt x="57" y="38"/>
                    <a:pt x="57" y="38"/>
                  </a:cubicBezTo>
                  <a:cubicBezTo>
                    <a:pt x="56" y="40"/>
                    <a:pt x="54" y="42"/>
                    <a:pt x="53" y="44"/>
                  </a:cubicBezTo>
                  <a:cubicBezTo>
                    <a:pt x="49" y="46"/>
                    <a:pt x="46" y="48"/>
                    <a:pt x="43" y="51"/>
                  </a:cubicBezTo>
                  <a:cubicBezTo>
                    <a:pt x="44" y="51"/>
                    <a:pt x="44" y="50"/>
                    <a:pt x="44" y="50"/>
                  </a:cubicBezTo>
                  <a:cubicBezTo>
                    <a:pt x="48" y="46"/>
                    <a:pt x="52" y="42"/>
                    <a:pt x="56" y="38"/>
                  </a:cubicBezTo>
                  <a:close/>
                  <a:moveTo>
                    <a:pt x="49" y="48"/>
                  </a:moveTo>
                  <a:cubicBezTo>
                    <a:pt x="49" y="49"/>
                    <a:pt x="48" y="50"/>
                    <a:pt x="47" y="50"/>
                  </a:cubicBezTo>
                  <a:cubicBezTo>
                    <a:pt x="46" y="51"/>
                    <a:pt x="46" y="52"/>
                    <a:pt x="45" y="53"/>
                  </a:cubicBezTo>
                  <a:cubicBezTo>
                    <a:pt x="43" y="54"/>
                    <a:pt x="41" y="56"/>
                    <a:pt x="40" y="57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43" y="53"/>
                    <a:pt x="46" y="51"/>
                    <a:pt x="49" y="48"/>
                  </a:cubicBezTo>
                  <a:close/>
                  <a:moveTo>
                    <a:pt x="39" y="55"/>
                  </a:moveTo>
                  <a:cubicBezTo>
                    <a:pt x="38" y="55"/>
                    <a:pt x="38" y="56"/>
                    <a:pt x="37" y="57"/>
                  </a:cubicBezTo>
                  <a:cubicBezTo>
                    <a:pt x="37" y="57"/>
                    <a:pt x="37" y="56"/>
                    <a:pt x="37" y="56"/>
                  </a:cubicBezTo>
                  <a:cubicBezTo>
                    <a:pt x="38" y="56"/>
                    <a:pt x="38" y="55"/>
                    <a:pt x="39" y="54"/>
                  </a:cubicBezTo>
                  <a:cubicBezTo>
                    <a:pt x="39" y="54"/>
                    <a:pt x="40" y="53"/>
                    <a:pt x="40" y="53"/>
                  </a:cubicBezTo>
                  <a:lnTo>
                    <a:pt x="39" y="55"/>
                  </a:lnTo>
                  <a:close/>
                  <a:moveTo>
                    <a:pt x="38" y="65"/>
                  </a:moveTo>
                  <a:cubicBezTo>
                    <a:pt x="40" y="64"/>
                    <a:pt x="42" y="62"/>
                    <a:pt x="45" y="60"/>
                  </a:cubicBezTo>
                  <a:cubicBezTo>
                    <a:pt x="40" y="65"/>
                    <a:pt x="35" y="70"/>
                    <a:pt x="30" y="75"/>
                  </a:cubicBezTo>
                  <a:cubicBezTo>
                    <a:pt x="30" y="75"/>
                    <a:pt x="30" y="77"/>
                    <a:pt x="31" y="76"/>
                  </a:cubicBezTo>
                  <a:cubicBezTo>
                    <a:pt x="32" y="76"/>
                    <a:pt x="33" y="75"/>
                    <a:pt x="34" y="75"/>
                  </a:cubicBezTo>
                  <a:cubicBezTo>
                    <a:pt x="33" y="75"/>
                    <a:pt x="33" y="76"/>
                    <a:pt x="32" y="76"/>
                  </a:cubicBezTo>
                  <a:cubicBezTo>
                    <a:pt x="31" y="77"/>
                    <a:pt x="29" y="78"/>
                    <a:pt x="27" y="78"/>
                  </a:cubicBezTo>
                  <a:cubicBezTo>
                    <a:pt x="27" y="77"/>
                    <a:pt x="28" y="76"/>
                    <a:pt x="29" y="75"/>
                  </a:cubicBezTo>
                  <a:cubicBezTo>
                    <a:pt x="32" y="72"/>
                    <a:pt x="35" y="69"/>
                    <a:pt x="38" y="65"/>
                  </a:cubicBezTo>
                  <a:close/>
                  <a:moveTo>
                    <a:pt x="34" y="77"/>
                  </a:moveTo>
                  <a:cubicBezTo>
                    <a:pt x="35" y="77"/>
                    <a:pt x="36" y="76"/>
                    <a:pt x="37" y="75"/>
                  </a:cubicBezTo>
                  <a:cubicBezTo>
                    <a:pt x="35" y="78"/>
                    <a:pt x="32" y="81"/>
                    <a:pt x="30" y="83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31" y="81"/>
                    <a:pt x="32" y="79"/>
                    <a:pt x="34" y="77"/>
                  </a:cubicBezTo>
                  <a:close/>
                  <a:moveTo>
                    <a:pt x="30" y="93"/>
                  </a:moveTo>
                  <a:cubicBezTo>
                    <a:pt x="30" y="93"/>
                    <a:pt x="30" y="93"/>
                    <a:pt x="30" y="94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30" y="94"/>
                    <a:pt x="30" y="93"/>
                    <a:pt x="29" y="93"/>
                  </a:cubicBezTo>
                  <a:cubicBezTo>
                    <a:pt x="29" y="93"/>
                    <a:pt x="30" y="93"/>
                    <a:pt x="30" y="93"/>
                  </a:cubicBezTo>
                  <a:close/>
                  <a:moveTo>
                    <a:pt x="32" y="123"/>
                  </a:moveTo>
                  <a:cubicBezTo>
                    <a:pt x="32" y="124"/>
                    <a:pt x="32" y="124"/>
                    <a:pt x="32" y="125"/>
                  </a:cubicBezTo>
                  <a:cubicBezTo>
                    <a:pt x="32" y="125"/>
                    <a:pt x="32" y="125"/>
                    <a:pt x="32" y="126"/>
                  </a:cubicBezTo>
                  <a:cubicBezTo>
                    <a:pt x="31" y="124"/>
                    <a:pt x="31" y="124"/>
                    <a:pt x="31" y="124"/>
                  </a:cubicBezTo>
                  <a:cubicBezTo>
                    <a:pt x="32" y="124"/>
                    <a:pt x="32" y="124"/>
                    <a:pt x="32" y="123"/>
                  </a:cubicBezTo>
                  <a:close/>
                  <a:moveTo>
                    <a:pt x="32" y="120"/>
                  </a:moveTo>
                  <a:cubicBezTo>
                    <a:pt x="32" y="119"/>
                    <a:pt x="33" y="117"/>
                    <a:pt x="33" y="115"/>
                  </a:cubicBezTo>
                  <a:cubicBezTo>
                    <a:pt x="33" y="116"/>
                    <a:pt x="34" y="118"/>
                    <a:pt x="34" y="119"/>
                  </a:cubicBezTo>
                  <a:cubicBezTo>
                    <a:pt x="34" y="120"/>
                    <a:pt x="34" y="120"/>
                    <a:pt x="34" y="121"/>
                  </a:cubicBezTo>
                  <a:cubicBezTo>
                    <a:pt x="33" y="122"/>
                    <a:pt x="33" y="122"/>
                    <a:pt x="33" y="123"/>
                  </a:cubicBezTo>
                  <a:cubicBezTo>
                    <a:pt x="33" y="122"/>
                    <a:pt x="32" y="121"/>
                    <a:pt x="32" y="120"/>
                  </a:cubicBezTo>
                  <a:close/>
                  <a:moveTo>
                    <a:pt x="33" y="131"/>
                  </a:moveTo>
                  <a:cubicBezTo>
                    <a:pt x="34" y="130"/>
                    <a:pt x="34" y="130"/>
                    <a:pt x="34" y="130"/>
                  </a:cubicBezTo>
                  <a:cubicBezTo>
                    <a:pt x="35" y="130"/>
                    <a:pt x="35" y="131"/>
                    <a:pt x="35" y="132"/>
                  </a:cubicBezTo>
                  <a:cubicBezTo>
                    <a:pt x="35" y="132"/>
                    <a:pt x="35" y="132"/>
                    <a:pt x="35" y="133"/>
                  </a:cubicBezTo>
                  <a:cubicBezTo>
                    <a:pt x="35" y="133"/>
                    <a:pt x="35" y="134"/>
                    <a:pt x="36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5"/>
                    <a:pt x="36" y="135"/>
                    <a:pt x="37" y="135"/>
                  </a:cubicBezTo>
                  <a:cubicBezTo>
                    <a:pt x="37" y="137"/>
                    <a:pt x="38" y="138"/>
                    <a:pt x="38" y="140"/>
                  </a:cubicBezTo>
                  <a:cubicBezTo>
                    <a:pt x="39" y="140"/>
                    <a:pt x="39" y="141"/>
                    <a:pt x="39" y="142"/>
                  </a:cubicBezTo>
                  <a:cubicBezTo>
                    <a:pt x="38" y="143"/>
                    <a:pt x="38" y="144"/>
                    <a:pt x="37" y="145"/>
                  </a:cubicBezTo>
                  <a:cubicBezTo>
                    <a:pt x="37" y="146"/>
                    <a:pt x="38" y="147"/>
                    <a:pt x="39" y="146"/>
                  </a:cubicBezTo>
                  <a:cubicBezTo>
                    <a:pt x="39" y="146"/>
                    <a:pt x="39" y="145"/>
                    <a:pt x="40" y="145"/>
                  </a:cubicBezTo>
                  <a:cubicBezTo>
                    <a:pt x="40" y="148"/>
                    <a:pt x="41" y="151"/>
                    <a:pt x="42" y="153"/>
                  </a:cubicBezTo>
                  <a:cubicBezTo>
                    <a:pt x="41" y="154"/>
                    <a:pt x="41" y="154"/>
                    <a:pt x="41" y="154"/>
                  </a:cubicBezTo>
                  <a:cubicBezTo>
                    <a:pt x="41" y="155"/>
                    <a:pt x="41" y="156"/>
                    <a:pt x="42" y="156"/>
                  </a:cubicBezTo>
                  <a:cubicBezTo>
                    <a:pt x="43" y="159"/>
                    <a:pt x="44" y="162"/>
                    <a:pt x="45" y="166"/>
                  </a:cubicBezTo>
                  <a:cubicBezTo>
                    <a:pt x="43" y="161"/>
                    <a:pt x="40" y="157"/>
                    <a:pt x="38" y="152"/>
                  </a:cubicBezTo>
                  <a:cubicBezTo>
                    <a:pt x="37" y="145"/>
                    <a:pt x="35" y="138"/>
                    <a:pt x="33" y="131"/>
                  </a:cubicBezTo>
                  <a:cubicBezTo>
                    <a:pt x="33" y="131"/>
                    <a:pt x="33" y="131"/>
                    <a:pt x="33" y="131"/>
                  </a:cubicBezTo>
                  <a:close/>
                  <a:moveTo>
                    <a:pt x="34" y="149"/>
                  </a:moveTo>
                  <a:cubicBezTo>
                    <a:pt x="35" y="152"/>
                    <a:pt x="36" y="155"/>
                    <a:pt x="37" y="157"/>
                  </a:cubicBezTo>
                  <a:cubicBezTo>
                    <a:pt x="37" y="158"/>
                    <a:pt x="37" y="158"/>
                    <a:pt x="37" y="158"/>
                  </a:cubicBezTo>
                  <a:cubicBezTo>
                    <a:pt x="37" y="159"/>
                    <a:pt x="38" y="161"/>
                    <a:pt x="38" y="163"/>
                  </a:cubicBezTo>
                  <a:cubicBezTo>
                    <a:pt x="37" y="161"/>
                    <a:pt x="36" y="160"/>
                    <a:pt x="36" y="159"/>
                  </a:cubicBezTo>
                  <a:cubicBezTo>
                    <a:pt x="35" y="156"/>
                    <a:pt x="35" y="152"/>
                    <a:pt x="34" y="149"/>
                  </a:cubicBezTo>
                  <a:cubicBezTo>
                    <a:pt x="34" y="149"/>
                    <a:pt x="34" y="149"/>
                    <a:pt x="34" y="149"/>
                  </a:cubicBezTo>
                  <a:close/>
                  <a:moveTo>
                    <a:pt x="38" y="166"/>
                  </a:moveTo>
                  <a:cubicBezTo>
                    <a:pt x="38" y="166"/>
                    <a:pt x="38" y="166"/>
                    <a:pt x="38" y="167"/>
                  </a:cubicBezTo>
                  <a:cubicBezTo>
                    <a:pt x="38" y="165"/>
                    <a:pt x="37" y="164"/>
                    <a:pt x="36" y="163"/>
                  </a:cubicBezTo>
                  <a:cubicBezTo>
                    <a:pt x="36" y="163"/>
                    <a:pt x="36" y="162"/>
                    <a:pt x="36" y="162"/>
                  </a:cubicBezTo>
                  <a:cubicBezTo>
                    <a:pt x="37" y="163"/>
                    <a:pt x="38" y="165"/>
                    <a:pt x="38" y="166"/>
                  </a:cubicBezTo>
                  <a:close/>
                  <a:moveTo>
                    <a:pt x="40" y="173"/>
                  </a:moveTo>
                  <a:cubicBezTo>
                    <a:pt x="40" y="175"/>
                    <a:pt x="40" y="176"/>
                    <a:pt x="40" y="178"/>
                  </a:cubicBezTo>
                  <a:cubicBezTo>
                    <a:pt x="39" y="175"/>
                    <a:pt x="38" y="173"/>
                    <a:pt x="38" y="170"/>
                  </a:cubicBezTo>
                  <a:cubicBezTo>
                    <a:pt x="38" y="171"/>
                    <a:pt x="39" y="172"/>
                    <a:pt x="40" y="173"/>
                  </a:cubicBezTo>
                  <a:close/>
                  <a:moveTo>
                    <a:pt x="42" y="197"/>
                  </a:moveTo>
                  <a:cubicBezTo>
                    <a:pt x="42" y="197"/>
                    <a:pt x="42" y="197"/>
                    <a:pt x="42" y="197"/>
                  </a:cubicBezTo>
                  <a:cubicBezTo>
                    <a:pt x="42" y="198"/>
                    <a:pt x="43" y="198"/>
                    <a:pt x="43" y="198"/>
                  </a:cubicBezTo>
                  <a:cubicBezTo>
                    <a:pt x="43" y="199"/>
                    <a:pt x="44" y="199"/>
                    <a:pt x="44" y="200"/>
                  </a:cubicBezTo>
                  <a:cubicBezTo>
                    <a:pt x="43" y="198"/>
                    <a:pt x="41" y="196"/>
                    <a:pt x="39" y="194"/>
                  </a:cubicBezTo>
                  <a:cubicBezTo>
                    <a:pt x="39" y="194"/>
                    <a:pt x="39" y="194"/>
                    <a:pt x="39" y="194"/>
                  </a:cubicBezTo>
                  <a:cubicBezTo>
                    <a:pt x="40" y="195"/>
                    <a:pt x="41" y="196"/>
                    <a:pt x="42" y="197"/>
                  </a:cubicBezTo>
                  <a:close/>
                  <a:moveTo>
                    <a:pt x="43" y="192"/>
                  </a:moveTo>
                  <a:cubicBezTo>
                    <a:pt x="43" y="191"/>
                    <a:pt x="42" y="190"/>
                    <a:pt x="42" y="189"/>
                  </a:cubicBezTo>
                  <a:cubicBezTo>
                    <a:pt x="43" y="191"/>
                    <a:pt x="45" y="194"/>
                    <a:pt x="47" y="196"/>
                  </a:cubicBezTo>
                  <a:cubicBezTo>
                    <a:pt x="46" y="196"/>
                    <a:pt x="45" y="195"/>
                    <a:pt x="45" y="195"/>
                  </a:cubicBezTo>
                  <a:cubicBezTo>
                    <a:pt x="44" y="194"/>
                    <a:pt x="43" y="193"/>
                    <a:pt x="43" y="192"/>
                  </a:cubicBezTo>
                  <a:close/>
                  <a:moveTo>
                    <a:pt x="48" y="198"/>
                  </a:moveTo>
                  <a:cubicBezTo>
                    <a:pt x="50" y="201"/>
                    <a:pt x="51" y="203"/>
                    <a:pt x="53" y="205"/>
                  </a:cubicBezTo>
                  <a:cubicBezTo>
                    <a:pt x="50" y="203"/>
                    <a:pt x="48" y="200"/>
                    <a:pt x="46" y="197"/>
                  </a:cubicBezTo>
                  <a:cubicBezTo>
                    <a:pt x="47" y="197"/>
                    <a:pt x="47" y="198"/>
                    <a:pt x="48" y="198"/>
                  </a:cubicBezTo>
                  <a:close/>
                  <a:moveTo>
                    <a:pt x="49" y="188"/>
                  </a:moveTo>
                  <a:cubicBezTo>
                    <a:pt x="51" y="190"/>
                    <a:pt x="52" y="192"/>
                    <a:pt x="53" y="194"/>
                  </a:cubicBezTo>
                  <a:cubicBezTo>
                    <a:pt x="54" y="197"/>
                    <a:pt x="55" y="201"/>
                    <a:pt x="56" y="204"/>
                  </a:cubicBezTo>
                  <a:cubicBezTo>
                    <a:pt x="55" y="203"/>
                    <a:pt x="55" y="203"/>
                    <a:pt x="54" y="202"/>
                  </a:cubicBezTo>
                  <a:cubicBezTo>
                    <a:pt x="52" y="197"/>
                    <a:pt x="51" y="193"/>
                    <a:pt x="49" y="188"/>
                  </a:cubicBezTo>
                  <a:close/>
                  <a:moveTo>
                    <a:pt x="61" y="205"/>
                  </a:moveTo>
                  <a:cubicBezTo>
                    <a:pt x="62" y="205"/>
                    <a:pt x="62" y="205"/>
                    <a:pt x="62" y="205"/>
                  </a:cubicBezTo>
                  <a:cubicBezTo>
                    <a:pt x="63" y="207"/>
                    <a:pt x="64" y="208"/>
                    <a:pt x="65" y="210"/>
                  </a:cubicBezTo>
                  <a:cubicBezTo>
                    <a:pt x="65" y="210"/>
                    <a:pt x="64" y="210"/>
                    <a:pt x="63" y="209"/>
                  </a:cubicBezTo>
                  <a:cubicBezTo>
                    <a:pt x="63" y="208"/>
                    <a:pt x="62" y="206"/>
                    <a:pt x="61" y="205"/>
                  </a:cubicBezTo>
                  <a:close/>
                  <a:moveTo>
                    <a:pt x="65" y="202"/>
                  </a:moveTo>
                  <a:cubicBezTo>
                    <a:pt x="65" y="202"/>
                    <a:pt x="65" y="202"/>
                    <a:pt x="65" y="201"/>
                  </a:cubicBezTo>
                  <a:cubicBezTo>
                    <a:pt x="65" y="201"/>
                    <a:pt x="66" y="200"/>
                    <a:pt x="66" y="200"/>
                  </a:cubicBezTo>
                  <a:cubicBezTo>
                    <a:pt x="66" y="200"/>
                    <a:pt x="67" y="201"/>
                    <a:pt x="67" y="201"/>
                  </a:cubicBezTo>
                  <a:cubicBezTo>
                    <a:pt x="67" y="201"/>
                    <a:pt x="66" y="202"/>
                    <a:pt x="65" y="202"/>
                  </a:cubicBezTo>
                  <a:close/>
                  <a:moveTo>
                    <a:pt x="70" y="206"/>
                  </a:moveTo>
                  <a:cubicBezTo>
                    <a:pt x="69" y="205"/>
                    <a:pt x="68" y="204"/>
                    <a:pt x="67" y="204"/>
                  </a:cubicBezTo>
                  <a:cubicBezTo>
                    <a:pt x="67" y="204"/>
                    <a:pt x="67" y="203"/>
                    <a:pt x="67" y="203"/>
                  </a:cubicBezTo>
                  <a:cubicBezTo>
                    <a:pt x="67" y="203"/>
                    <a:pt x="68" y="203"/>
                    <a:pt x="69" y="202"/>
                  </a:cubicBezTo>
                  <a:cubicBezTo>
                    <a:pt x="69" y="203"/>
                    <a:pt x="70" y="204"/>
                    <a:pt x="71" y="205"/>
                  </a:cubicBezTo>
                  <a:cubicBezTo>
                    <a:pt x="71" y="205"/>
                    <a:pt x="72" y="205"/>
                    <a:pt x="72" y="204"/>
                  </a:cubicBezTo>
                  <a:cubicBezTo>
                    <a:pt x="72" y="204"/>
                    <a:pt x="72" y="204"/>
                    <a:pt x="73" y="203"/>
                  </a:cubicBezTo>
                  <a:cubicBezTo>
                    <a:pt x="73" y="204"/>
                    <a:pt x="74" y="205"/>
                    <a:pt x="75" y="205"/>
                  </a:cubicBezTo>
                  <a:cubicBezTo>
                    <a:pt x="75" y="206"/>
                    <a:pt x="74" y="206"/>
                    <a:pt x="74" y="206"/>
                  </a:cubicBezTo>
                  <a:cubicBezTo>
                    <a:pt x="73" y="206"/>
                    <a:pt x="72" y="205"/>
                    <a:pt x="71" y="205"/>
                  </a:cubicBezTo>
                  <a:cubicBezTo>
                    <a:pt x="71" y="204"/>
                    <a:pt x="70" y="205"/>
                    <a:pt x="70" y="206"/>
                  </a:cubicBezTo>
                  <a:close/>
                  <a:moveTo>
                    <a:pt x="71" y="193"/>
                  </a:moveTo>
                  <a:cubicBezTo>
                    <a:pt x="72" y="192"/>
                    <a:pt x="73" y="191"/>
                    <a:pt x="73" y="190"/>
                  </a:cubicBezTo>
                  <a:cubicBezTo>
                    <a:pt x="73" y="191"/>
                    <a:pt x="73" y="192"/>
                    <a:pt x="73" y="194"/>
                  </a:cubicBezTo>
                  <a:cubicBezTo>
                    <a:pt x="72" y="193"/>
                    <a:pt x="72" y="193"/>
                    <a:pt x="71" y="193"/>
                  </a:cubicBezTo>
                  <a:close/>
                  <a:moveTo>
                    <a:pt x="73" y="159"/>
                  </a:moveTo>
                  <a:cubicBezTo>
                    <a:pt x="74" y="159"/>
                    <a:pt x="74" y="158"/>
                    <a:pt x="75" y="158"/>
                  </a:cubicBezTo>
                  <a:cubicBezTo>
                    <a:pt x="75" y="159"/>
                    <a:pt x="76" y="161"/>
                    <a:pt x="76" y="163"/>
                  </a:cubicBezTo>
                  <a:cubicBezTo>
                    <a:pt x="75" y="163"/>
                    <a:pt x="75" y="163"/>
                    <a:pt x="74" y="164"/>
                  </a:cubicBezTo>
                  <a:cubicBezTo>
                    <a:pt x="74" y="162"/>
                    <a:pt x="74" y="161"/>
                    <a:pt x="73" y="159"/>
                  </a:cubicBezTo>
                  <a:close/>
                  <a:moveTo>
                    <a:pt x="75" y="191"/>
                  </a:moveTo>
                  <a:cubicBezTo>
                    <a:pt x="75" y="191"/>
                    <a:pt x="75" y="191"/>
                    <a:pt x="76" y="192"/>
                  </a:cubicBezTo>
                  <a:cubicBezTo>
                    <a:pt x="75" y="192"/>
                    <a:pt x="75" y="192"/>
                    <a:pt x="75" y="193"/>
                  </a:cubicBezTo>
                  <a:cubicBezTo>
                    <a:pt x="75" y="192"/>
                    <a:pt x="75" y="192"/>
                    <a:pt x="75" y="191"/>
                  </a:cubicBezTo>
                  <a:close/>
                  <a:moveTo>
                    <a:pt x="75" y="188"/>
                  </a:moveTo>
                  <a:cubicBezTo>
                    <a:pt x="76" y="188"/>
                    <a:pt x="76" y="187"/>
                    <a:pt x="76" y="187"/>
                  </a:cubicBezTo>
                  <a:cubicBezTo>
                    <a:pt x="77" y="187"/>
                    <a:pt x="77" y="187"/>
                    <a:pt x="77" y="187"/>
                  </a:cubicBezTo>
                  <a:cubicBezTo>
                    <a:pt x="78" y="187"/>
                    <a:pt x="78" y="187"/>
                    <a:pt x="78" y="187"/>
                  </a:cubicBezTo>
                  <a:cubicBezTo>
                    <a:pt x="78" y="188"/>
                    <a:pt x="77" y="188"/>
                    <a:pt x="77" y="189"/>
                  </a:cubicBezTo>
                  <a:cubicBezTo>
                    <a:pt x="76" y="189"/>
                    <a:pt x="76" y="188"/>
                    <a:pt x="75" y="188"/>
                  </a:cubicBezTo>
                  <a:close/>
                  <a:moveTo>
                    <a:pt x="77" y="193"/>
                  </a:moveTo>
                  <a:cubicBezTo>
                    <a:pt x="78" y="193"/>
                    <a:pt x="78" y="194"/>
                    <a:pt x="79" y="194"/>
                  </a:cubicBezTo>
                  <a:cubicBezTo>
                    <a:pt x="79" y="194"/>
                    <a:pt x="78" y="195"/>
                    <a:pt x="78" y="195"/>
                  </a:cubicBezTo>
                  <a:cubicBezTo>
                    <a:pt x="78" y="195"/>
                    <a:pt x="77" y="195"/>
                    <a:pt x="77" y="196"/>
                  </a:cubicBezTo>
                  <a:cubicBezTo>
                    <a:pt x="76" y="195"/>
                    <a:pt x="76" y="195"/>
                    <a:pt x="76" y="195"/>
                  </a:cubicBezTo>
                  <a:cubicBezTo>
                    <a:pt x="76" y="194"/>
                    <a:pt x="77" y="193"/>
                    <a:pt x="77" y="193"/>
                  </a:cubicBezTo>
                  <a:close/>
                  <a:moveTo>
                    <a:pt x="79" y="180"/>
                  </a:moveTo>
                  <a:cubicBezTo>
                    <a:pt x="79" y="180"/>
                    <a:pt x="79" y="180"/>
                    <a:pt x="79" y="180"/>
                  </a:cubicBezTo>
                  <a:cubicBezTo>
                    <a:pt x="79" y="179"/>
                    <a:pt x="80" y="178"/>
                    <a:pt x="81" y="177"/>
                  </a:cubicBezTo>
                  <a:cubicBezTo>
                    <a:pt x="81" y="178"/>
                    <a:pt x="81" y="178"/>
                    <a:pt x="81" y="178"/>
                  </a:cubicBezTo>
                  <a:cubicBezTo>
                    <a:pt x="80" y="178"/>
                    <a:pt x="80" y="179"/>
                    <a:pt x="79" y="180"/>
                  </a:cubicBezTo>
                  <a:close/>
                  <a:moveTo>
                    <a:pt x="82" y="188"/>
                  </a:moveTo>
                  <a:cubicBezTo>
                    <a:pt x="82" y="189"/>
                    <a:pt x="82" y="189"/>
                    <a:pt x="83" y="189"/>
                  </a:cubicBezTo>
                  <a:cubicBezTo>
                    <a:pt x="82" y="189"/>
                    <a:pt x="81" y="190"/>
                    <a:pt x="80" y="190"/>
                  </a:cubicBezTo>
                  <a:cubicBezTo>
                    <a:pt x="81" y="189"/>
                    <a:pt x="81" y="189"/>
                    <a:pt x="82" y="188"/>
                  </a:cubicBezTo>
                  <a:close/>
                  <a:moveTo>
                    <a:pt x="83" y="191"/>
                  </a:moveTo>
                  <a:cubicBezTo>
                    <a:pt x="83" y="191"/>
                    <a:pt x="83" y="191"/>
                    <a:pt x="83" y="191"/>
                  </a:cubicBezTo>
                  <a:cubicBezTo>
                    <a:pt x="83" y="192"/>
                    <a:pt x="82" y="192"/>
                    <a:pt x="82" y="192"/>
                  </a:cubicBezTo>
                  <a:cubicBezTo>
                    <a:pt x="81" y="192"/>
                    <a:pt x="81" y="192"/>
                    <a:pt x="81" y="192"/>
                  </a:cubicBezTo>
                  <a:cubicBezTo>
                    <a:pt x="82" y="191"/>
                    <a:pt x="82" y="191"/>
                    <a:pt x="83" y="191"/>
                  </a:cubicBezTo>
                  <a:close/>
                  <a:moveTo>
                    <a:pt x="83" y="187"/>
                  </a:moveTo>
                  <a:cubicBezTo>
                    <a:pt x="83" y="187"/>
                    <a:pt x="83" y="187"/>
                    <a:pt x="83" y="187"/>
                  </a:cubicBezTo>
                  <a:cubicBezTo>
                    <a:pt x="84" y="188"/>
                    <a:pt x="84" y="188"/>
                    <a:pt x="85" y="188"/>
                  </a:cubicBezTo>
                  <a:cubicBezTo>
                    <a:pt x="85" y="188"/>
                    <a:pt x="85" y="189"/>
                    <a:pt x="85" y="189"/>
                  </a:cubicBezTo>
                  <a:cubicBezTo>
                    <a:pt x="85" y="189"/>
                    <a:pt x="85" y="189"/>
                    <a:pt x="85" y="189"/>
                  </a:cubicBezTo>
                  <a:cubicBezTo>
                    <a:pt x="84" y="188"/>
                    <a:pt x="83" y="188"/>
                    <a:pt x="83" y="187"/>
                  </a:cubicBezTo>
                  <a:close/>
                  <a:moveTo>
                    <a:pt x="84" y="198"/>
                  </a:moveTo>
                  <a:cubicBezTo>
                    <a:pt x="85" y="198"/>
                    <a:pt x="85" y="199"/>
                    <a:pt x="85" y="199"/>
                  </a:cubicBezTo>
                  <a:cubicBezTo>
                    <a:pt x="85" y="199"/>
                    <a:pt x="85" y="200"/>
                    <a:pt x="85" y="200"/>
                  </a:cubicBezTo>
                  <a:cubicBezTo>
                    <a:pt x="84" y="200"/>
                    <a:pt x="84" y="200"/>
                    <a:pt x="83" y="199"/>
                  </a:cubicBezTo>
                  <a:cubicBezTo>
                    <a:pt x="84" y="199"/>
                    <a:pt x="84" y="199"/>
                    <a:pt x="84" y="198"/>
                  </a:cubicBezTo>
                  <a:close/>
                  <a:moveTo>
                    <a:pt x="85" y="194"/>
                  </a:moveTo>
                  <a:cubicBezTo>
                    <a:pt x="86" y="194"/>
                    <a:pt x="87" y="193"/>
                    <a:pt x="88" y="193"/>
                  </a:cubicBezTo>
                  <a:cubicBezTo>
                    <a:pt x="87" y="194"/>
                    <a:pt x="86" y="194"/>
                    <a:pt x="86" y="195"/>
                  </a:cubicBezTo>
                  <a:cubicBezTo>
                    <a:pt x="85" y="195"/>
                    <a:pt x="85" y="195"/>
                    <a:pt x="85" y="194"/>
                  </a:cubicBezTo>
                  <a:close/>
                  <a:moveTo>
                    <a:pt x="86" y="205"/>
                  </a:moveTo>
                  <a:cubicBezTo>
                    <a:pt x="86" y="206"/>
                    <a:pt x="87" y="206"/>
                    <a:pt x="88" y="207"/>
                  </a:cubicBezTo>
                  <a:cubicBezTo>
                    <a:pt x="88" y="207"/>
                    <a:pt x="88" y="207"/>
                    <a:pt x="88" y="207"/>
                  </a:cubicBezTo>
                  <a:cubicBezTo>
                    <a:pt x="88" y="207"/>
                    <a:pt x="88" y="207"/>
                    <a:pt x="88" y="207"/>
                  </a:cubicBezTo>
                  <a:cubicBezTo>
                    <a:pt x="87" y="207"/>
                    <a:pt x="87" y="207"/>
                    <a:pt x="87" y="207"/>
                  </a:cubicBezTo>
                  <a:cubicBezTo>
                    <a:pt x="86" y="206"/>
                    <a:pt x="86" y="206"/>
                    <a:pt x="86" y="206"/>
                  </a:cubicBezTo>
                  <a:cubicBezTo>
                    <a:pt x="86" y="205"/>
                    <a:pt x="86" y="205"/>
                    <a:pt x="86" y="205"/>
                  </a:cubicBezTo>
                  <a:close/>
                  <a:moveTo>
                    <a:pt x="88" y="204"/>
                  </a:moveTo>
                  <a:cubicBezTo>
                    <a:pt x="88" y="204"/>
                    <a:pt x="88" y="204"/>
                    <a:pt x="88" y="204"/>
                  </a:cubicBezTo>
                  <a:cubicBezTo>
                    <a:pt x="89" y="204"/>
                    <a:pt x="89" y="204"/>
                    <a:pt x="90" y="205"/>
                  </a:cubicBezTo>
                  <a:cubicBezTo>
                    <a:pt x="90" y="205"/>
                    <a:pt x="89" y="205"/>
                    <a:pt x="89" y="205"/>
                  </a:cubicBezTo>
                  <a:cubicBezTo>
                    <a:pt x="89" y="205"/>
                    <a:pt x="88" y="205"/>
                    <a:pt x="88" y="204"/>
                  </a:cubicBezTo>
                  <a:close/>
                  <a:moveTo>
                    <a:pt x="90" y="186"/>
                  </a:moveTo>
                  <a:cubicBezTo>
                    <a:pt x="90" y="185"/>
                    <a:pt x="91" y="184"/>
                    <a:pt x="92" y="183"/>
                  </a:cubicBezTo>
                  <a:cubicBezTo>
                    <a:pt x="92" y="183"/>
                    <a:pt x="92" y="183"/>
                    <a:pt x="93" y="183"/>
                  </a:cubicBezTo>
                  <a:cubicBezTo>
                    <a:pt x="92" y="184"/>
                    <a:pt x="91" y="185"/>
                    <a:pt x="90" y="186"/>
                  </a:cubicBezTo>
                  <a:close/>
                  <a:moveTo>
                    <a:pt x="91" y="205"/>
                  </a:moveTo>
                  <a:cubicBezTo>
                    <a:pt x="92" y="206"/>
                    <a:pt x="92" y="206"/>
                    <a:pt x="93" y="206"/>
                  </a:cubicBezTo>
                  <a:cubicBezTo>
                    <a:pt x="93" y="207"/>
                    <a:pt x="92" y="207"/>
                    <a:pt x="92" y="207"/>
                  </a:cubicBezTo>
                  <a:cubicBezTo>
                    <a:pt x="91" y="207"/>
                    <a:pt x="91" y="207"/>
                    <a:pt x="90" y="206"/>
                  </a:cubicBezTo>
                  <a:cubicBezTo>
                    <a:pt x="91" y="206"/>
                    <a:pt x="91" y="206"/>
                    <a:pt x="91" y="205"/>
                  </a:cubicBezTo>
                  <a:close/>
                  <a:moveTo>
                    <a:pt x="93" y="186"/>
                  </a:moveTo>
                  <a:cubicBezTo>
                    <a:pt x="95" y="184"/>
                    <a:pt x="98" y="182"/>
                    <a:pt x="100" y="179"/>
                  </a:cubicBezTo>
                  <a:cubicBezTo>
                    <a:pt x="102" y="179"/>
                    <a:pt x="103" y="178"/>
                    <a:pt x="104" y="177"/>
                  </a:cubicBezTo>
                  <a:cubicBezTo>
                    <a:pt x="102" y="180"/>
                    <a:pt x="99" y="182"/>
                    <a:pt x="97" y="185"/>
                  </a:cubicBezTo>
                  <a:cubicBezTo>
                    <a:pt x="96" y="185"/>
                    <a:pt x="94" y="186"/>
                    <a:pt x="93" y="186"/>
                  </a:cubicBezTo>
                  <a:close/>
                  <a:moveTo>
                    <a:pt x="95" y="190"/>
                  </a:moveTo>
                  <a:cubicBezTo>
                    <a:pt x="95" y="190"/>
                    <a:pt x="95" y="191"/>
                    <a:pt x="96" y="191"/>
                  </a:cubicBezTo>
                  <a:cubicBezTo>
                    <a:pt x="95" y="191"/>
                    <a:pt x="95" y="192"/>
                    <a:pt x="94" y="192"/>
                  </a:cubicBezTo>
                  <a:cubicBezTo>
                    <a:pt x="94" y="192"/>
                    <a:pt x="94" y="192"/>
                    <a:pt x="93" y="192"/>
                  </a:cubicBezTo>
                  <a:cubicBezTo>
                    <a:pt x="94" y="191"/>
                    <a:pt x="94" y="191"/>
                    <a:pt x="95" y="190"/>
                  </a:cubicBezTo>
                  <a:close/>
                  <a:moveTo>
                    <a:pt x="96" y="208"/>
                  </a:moveTo>
                  <a:cubicBezTo>
                    <a:pt x="96" y="208"/>
                    <a:pt x="96" y="208"/>
                    <a:pt x="96" y="208"/>
                  </a:cubicBezTo>
                  <a:cubicBezTo>
                    <a:pt x="97" y="209"/>
                    <a:pt x="98" y="209"/>
                    <a:pt x="100" y="210"/>
                  </a:cubicBezTo>
                  <a:cubicBezTo>
                    <a:pt x="99" y="210"/>
                    <a:pt x="99" y="210"/>
                    <a:pt x="99" y="211"/>
                  </a:cubicBezTo>
                  <a:cubicBezTo>
                    <a:pt x="98" y="211"/>
                    <a:pt x="98" y="211"/>
                    <a:pt x="97" y="211"/>
                  </a:cubicBezTo>
                  <a:cubicBezTo>
                    <a:pt x="97" y="210"/>
                    <a:pt x="96" y="210"/>
                    <a:pt x="95" y="209"/>
                  </a:cubicBezTo>
                  <a:cubicBezTo>
                    <a:pt x="95" y="209"/>
                    <a:pt x="95" y="208"/>
                    <a:pt x="96" y="208"/>
                  </a:cubicBezTo>
                  <a:close/>
                  <a:moveTo>
                    <a:pt x="99" y="218"/>
                  </a:moveTo>
                  <a:cubicBezTo>
                    <a:pt x="99" y="218"/>
                    <a:pt x="100" y="219"/>
                    <a:pt x="101" y="219"/>
                  </a:cubicBezTo>
                  <a:cubicBezTo>
                    <a:pt x="100" y="219"/>
                    <a:pt x="100" y="219"/>
                    <a:pt x="100" y="219"/>
                  </a:cubicBezTo>
                  <a:cubicBezTo>
                    <a:pt x="99" y="219"/>
                    <a:pt x="99" y="219"/>
                    <a:pt x="99" y="219"/>
                  </a:cubicBezTo>
                  <a:cubicBezTo>
                    <a:pt x="99" y="218"/>
                    <a:pt x="99" y="218"/>
                    <a:pt x="99" y="218"/>
                  </a:cubicBezTo>
                  <a:close/>
                  <a:moveTo>
                    <a:pt x="101" y="224"/>
                  </a:moveTo>
                  <a:cubicBezTo>
                    <a:pt x="101" y="223"/>
                    <a:pt x="101" y="223"/>
                    <a:pt x="102" y="223"/>
                  </a:cubicBezTo>
                  <a:cubicBezTo>
                    <a:pt x="103" y="223"/>
                    <a:pt x="104" y="224"/>
                    <a:pt x="105" y="225"/>
                  </a:cubicBezTo>
                  <a:cubicBezTo>
                    <a:pt x="105" y="225"/>
                    <a:pt x="105" y="225"/>
                    <a:pt x="105" y="226"/>
                  </a:cubicBezTo>
                  <a:cubicBezTo>
                    <a:pt x="105" y="226"/>
                    <a:pt x="105" y="226"/>
                    <a:pt x="105" y="226"/>
                  </a:cubicBezTo>
                  <a:cubicBezTo>
                    <a:pt x="103" y="225"/>
                    <a:pt x="102" y="225"/>
                    <a:pt x="100" y="224"/>
                  </a:cubicBezTo>
                  <a:cubicBezTo>
                    <a:pt x="100" y="224"/>
                    <a:pt x="101" y="224"/>
                    <a:pt x="101" y="224"/>
                  </a:cubicBezTo>
                  <a:close/>
                  <a:moveTo>
                    <a:pt x="104" y="222"/>
                  </a:moveTo>
                  <a:cubicBezTo>
                    <a:pt x="104" y="222"/>
                    <a:pt x="104" y="222"/>
                    <a:pt x="104" y="222"/>
                  </a:cubicBezTo>
                  <a:cubicBezTo>
                    <a:pt x="104" y="222"/>
                    <a:pt x="104" y="221"/>
                    <a:pt x="104" y="221"/>
                  </a:cubicBezTo>
                  <a:cubicBezTo>
                    <a:pt x="105" y="222"/>
                    <a:pt x="106" y="222"/>
                    <a:pt x="106" y="222"/>
                  </a:cubicBezTo>
                  <a:cubicBezTo>
                    <a:pt x="106" y="222"/>
                    <a:pt x="106" y="223"/>
                    <a:pt x="106" y="223"/>
                  </a:cubicBezTo>
                  <a:cubicBezTo>
                    <a:pt x="106" y="222"/>
                    <a:pt x="105" y="222"/>
                    <a:pt x="104" y="222"/>
                  </a:cubicBezTo>
                  <a:close/>
                  <a:moveTo>
                    <a:pt x="108" y="226"/>
                  </a:moveTo>
                  <a:cubicBezTo>
                    <a:pt x="108" y="226"/>
                    <a:pt x="109" y="227"/>
                    <a:pt x="110" y="227"/>
                  </a:cubicBezTo>
                  <a:cubicBezTo>
                    <a:pt x="110" y="227"/>
                    <a:pt x="109" y="228"/>
                    <a:pt x="109" y="228"/>
                  </a:cubicBezTo>
                  <a:cubicBezTo>
                    <a:pt x="109" y="228"/>
                    <a:pt x="109" y="228"/>
                    <a:pt x="109" y="228"/>
                  </a:cubicBezTo>
                  <a:cubicBezTo>
                    <a:pt x="108" y="228"/>
                    <a:pt x="107" y="227"/>
                    <a:pt x="106" y="227"/>
                  </a:cubicBezTo>
                  <a:cubicBezTo>
                    <a:pt x="107" y="226"/>
                    <a:pt x="107" y="226"/>
                    <a:pt x="108" y="226"/>
                  </a:cubicBezTo>
                  <a:close/>
                  <a:moveTo>
                    <a:pt x="108" y="210"/>
                  </a:moveTo>
                  <a:cubicBezTo>
                    <a:pt x="109" y="210"/>
                    <a:pt x="110" y="209"/>
                    <a:pt x="111" y="208"/>
                  </a:cubicBezTo>
                  <a:cubicBezTo>
                    <a:pt x="112" y="208"/>
                    <a:pt x="112" y="209"/>
                    <a:pt x="112" y="209"/>
                  </a:cubicBezTo>
                  <a:cubicBezTo>
                    <a:pt x="111" y="210"/>
                    <a:pt x="110" y="210"/>
                    <a:pt x="110" y="211"/>
                  </a:cubicBezTo>
                  <a:cubicBezTo>
                    <a:pt x="109" y="211"/>
                    <a:pt x="109" y="211"/>
                    <a:pt x="108" y="210"/>
                  </a:cubicBezTo>
                  <a:close/>
                  <a:moveTo>
                    <a:pt x="112" y="213"/>
                  </a:moveTo>
                  <a:cubicBezTo>
                    <a:pt x="111" y="212"/>
                    <a:pt x="111" y="212"/>
                    <a:pt x="111" y="212"/>
                  </a:cubicBezTo>
                  <a:cubicBezTo>
                    <a:pt x="112" y="211"/>
                    <a:pt x="113" y="211"/>
                    <a:pt x="114" y="210"/>
                  </a:cubicBezTo>
                  <a:cubicBezTo>
                    <a:pt x="114" y="210"/>
                    <a:pt x="114" y="210"/>
                    <a:pt x="115" y="210"/>
                  </a:cubicBezTo>
                  <a:cubicBezTo>
                    <a:pt x="114" y="211"/>
                    <a:pt x="113" y="212"/>
                    <a:pt x="112" y="213"/>
                  </a:cubicBezTo>
                  <a:close/>
                  <a:moveTo>
                    <a:pt x="119" y="221"/>
                  </a:moveTo>
                  <a:cubicBezTo>
                    <a:pt x="120" y="221"/>
                    <a:pt x="120" y="221"/>
                    <a:pt x="120" y="221"/>
                  </a:cubicBezTo>
                  <a:cubicBezTo>
                    <a:pt x="120" y="221"/>
                    <a:pt x="119" y="222"/>
                    <a:pt x="119" y="222"/>
                  </a:cubicBezTo>
                  <a:cubicBezTo>
                    <a:pt x="119" y="222"/>
                    <a:pt x="119" y="222"/>
                    <a:pt x="119" y="222"/>
                  </a:cubicBezTo>
                  <a:cubicBezTo>
                    <a:pt x="119" y="222"/>
                    <a:pt x="119" y="221"/>
                    <a:pt x="119" y="221"/>
                  </a:cubicBezTo>
                  <a:cubicBezTo>
                    <a:pt x="119" y="221"/>
                    <a:pt x="119" y="221"/>
                    <a:pt x="119" y="221"/>
                  </a:cubicBezTo>
                  <a:close/>
                  <a:moveTo>
                    <a:pt x="120" y="211"/>
                  </a:moveTo>
                  <a:cubicBezTo>
                    <a:pt x="120" y="210"/>
                    <a:pt x="120" y="210"/>
                    <a:pt x="121" y="210"/>
                  </a:cubicBezTo>
                  <a:cubicBezTo>
                    <a:pt x="121" y="210"/>
                    <a:pt x="121" y="210"/>
                    <a:pt x="121" y="210"/>
                  </a:cubicBezTo>
                  <a:cubicBezTo>
                    <a:pt x="121" y="211"/>
                    <a:pt x="121" y="211"/>
                    <a:pt x="121" y="211"/>
                  </a:cubicBezTo>
                  <a:cubicBezTo>
                    <a:pt x="120" y="211"/>
                    <a:pt x="120" y="211"/>
                    <a:pt x="120" y="211"/>
                  </a:cubicBezTo>
                  <a:close/>
                  <a:moveTo>
                    <a:pt x="123" y="218"/>
                  </a:moveTo>
                  <a:cubicBezTo>
                    <a:pt x="123" y="218"/>
                    <a:pt x="123" y="219"/>
                    <a:pt x="124" y="219"/>
                  </a:cubicBezTo>
                  <a:cubicBezTo>
                    <a:pt x="123" y="219"/>
                    <a:pt x="122" y="220"/>
                    <a:pt x="121" y="220"/>
                  </a:cubicBezTo>
                  <a:cubicBezTo>
                    <a:pt x="121" y="220"/>
                    <a:pt x="121" y="220"/>
                    <a:pt x="121" y="220"/>
                  </a:cubicBezTo>
                  <a:cubicBezTo>
                    <a:pt x="122" y="219"/>
                    <a:pt x="122" y="219"/>
                    <a:pt x="123" y="218"/>
                  </a:cubicBezTo>
                  <a:close/>
                  <a:moveTo>
                    <a:pt x="123" y="222"/>
                  </a:moveTo>
                  <a:cubicBezTo>
                    <a:pt x="124" y="222"/>
                    <a:pt x="124" y="221"/>
                    <a:pt x="125" y="221"/>
                  </a:cubicBezTo>
                  <a:cubicBezTo>
                    <a:pt x="125" y="221"/>
                    <a:pt x="126" y="222"/>
                    <a:pt x="126" y="222"/>
                  </a:cubicBezTo>
                  <a:cubicBezTo>
                    <a:pt x="126" y="223"/>
                    <a:pt x="125" y="223"/>
                    <a:pt x="125" y="223"/>
                  </a:cubicBezTo>
                  <a:cubicBezTo>
                    <a:pt x="124" y="223"/>
                    <a:pt x="124" y="223"/>
                    <a:pt x="123" y="222"/>
                  </a:cubicBezTo>
                  <a:close/>
                  <a:moveTo>
                    <a:pt x="125" y="225"/>
                  </a:moveTo>
                  <a:cubicBezTo>
                    <a:pt x="126" y="225"/>
                    <a:pt x="126" y="225"/>
                    <a:pt x="127" y="224"/>
                  </a:cubicBezTo>
                  <a:cubicBezTo>
                    <a:pt x="127" y="224"/>
                    <a:pt x="127" y="225"/>
                    <a:pt x="128" y="225"/>
                  </a:cubicBezTo>
                  <a:cubicBezTo>
                    <a:pt x="127" y="226"/>
                    <a:pt x="126" y="226"/>
                    <a:pt x="125" y="227"/>
                  </a:cubicBezTo>
                  <a:cubicBezTo>
                    <a:pt x="125" y="227"/>
                    <a:pt x="125" y="227"/>
                    <a:pt x="124" y="226"/>
                  </a:cubicBezTo>
                  <a:cubicBezTo>
                    <a:pt x="124" y="226"/>
                    <a:pt x="125" y="226"/>
                    <a:pt x="125" y="225"/>
                  </a:cubicBezTo>
                  <a:close/>
                  <a:moveTo>
                    <a:pt x="127" y="221"/>
                  </a:moveTo>
                  <a:cubicBezTo>
                    <a:pt x="127" y="221"/>
                    <a:pt x="126" y="220"/>
                    <a:pt x="126" y="219"/>
                  </a:cubicBezTo>
                  <a:cubicBezTo>
                    <a:pt x="126" y="219"/>
                    <a:pt x="126" y="219"/>
                    <a:pt x="126" y="219"/>
                  </a:cubicBezTo>
                  <a:cubicBezTo>
                    <a:pt x="127" y="220"/>
                    <a:pt x="127" y="220"/>
                    <a:pt x="128" y="220"/>
                  </a:cubicBezTo>
                  <a:cubicBezTo>
                    <a:pt x="128" y="221"/>
                    <a:pt x="127" y="221"/>
                    <a:pt x="127" y="221"/>
                  </a:cubicBezTo>
                  <a:close/>
                  <a:moveTo>
                    <a:pt x="128" y="218"/>
                  </a:moveTo>
                  <a:cubicBezTo>
                    <a:pt x="128" y="217"/>
                    <a:pt x="129" y="216"/>
                    <a:pt x="130" y="216"/>
                  </a:cubicBezTo>
                  <a:cubicBezTo>
                    <a:pt x="130" y="216"/>
                    <a:pt x="130" y="216"/>
                    <a:pt x="130" y="216"/>
                  </a:cubicBezTo>
                  <a:cubicBezTo>
                    <a:pt x="130" y="216"/>
                    <a:pt x="130" y="217"/>
                    <a:pt x="129" y="217"/>
                  </a:cubicBezTo>
                  <a:cubicBezTo>
                    <a:pt x="129" y="218"/>
                    <a:pt x="129" y="219"/>
                    <a:pt x="130" y="219"/>
                  </a:cubicBezTo>
                  <a:cubicBezTo>
                    <a:pt x="130" y="219"/>
                    <a:pt x="129" y="219"/>
                    <a:pt x="129" y="219"/>
                  </a:cubicBezTo>
                  <a:cubicBezTo>
                    <a:pt x="129" y="219"/>
                    <a:pt x="128" y="218"/>
                    <a:pt x="128" y="218"/>
                  </a:cubicBezTo>
                  <a:close/>
                  <a:moveTo>
                    <a:pt x="130" y="222"/>
                  </a:moveTo>
                  <a:cubicBezTo>
                    <a:pt x="130" y="222"/>
                    <a:pt x="130" y="222"/>
                    <a:pt x="130" y="222"/>
                  </a:cubicBezTo>
                  <a:cubicBezTo>
                    <a:pt x="130" y="223"/>
                    <a:pt x="130" y="223"/>
                    <a:pt x="129" y="224"/>
                  </a:cubicBezTo>
                  <a:cubicBezTo>
                    <a:pt x="129" y="224"/>
                    <a:pt x="129" y="224"/>
                    <a:pt x="129" y="224"/>
                  </a:cubicBezTo>
                  <a:cubicBezTo>
                    <a:pt x="129" y="224"/>
                    <a:pt x="128" y="224"/>
                    <a:pt x="128" y="223"/>
                  </a:cubicBezTo>
                  <a:cubicBezTo>
                    <a:pt x="129" y="223"/>
                    <a:pt x="129" y="223"/>
                    <a:pt x="130" y="222"/>
                  </a:cubicBezTo>
                  <a:close/>
                  <a:moveTo>
                    <a:pt x="162" y="206"/>
                  </a:moveTo>
                  <a:cubicBezTo>
                    <a:pt x="163" y="205"/>
                    <a:pt x="164" y="204"/>
                    <a:pt x="165" y="203"/>
                  </a:cubicBezTo>
                  <a:cubicBezTo>
                    <a:pt x="167" y="201"/>
                    <a:pt x="169" y="200"/>
                    <a:pt x="172" y="198"/>
                  </a:cubicBezTo>
                  <a:cubicBezTo>
                    <a:pt x="172" y="198"/>
                    <a:pt x="171" y="198"/>
                    <a:pt x="171" y="198"/>
                  </a:cubicBezTo>
                  <a:cubicBezTo>
                    <a:pt x="170" y="199"/>
                    <a:pt x="169" y="200"/>
                    <a:pt x="168" y="202"/>
                  </a:cubicBezTo>
                  <a:cubicBezTo>
                    <a:pt x="166" y="203"/>
                    <a:pt x="164" y="205"/>
                    <a:pt x="162" y="206"/>
                  </a:cubicBezTo>
                  <a:close/>
                  <a:moveTo>
                    <a:pt x="167" y="210"/>
                  </a:moveTo>
                  <a:cubicBezTo>
                    <a:pt x="160" y="216"/>
                    <a:pt x="153" y="221"/>
                    <a:pt x="146" y="225"/>
                  </a:cubicBezTo>
                  <a:cubicBezTo>
                    <a:pt x="149" y="222"/>
                    <a:pt x="152" y="219"/>
                    <a:pt x="156" y="216"/>
                  </a:cubicBezTo>
                  <a:cubicBezTo>
                    <a:pt x="158" y="214"/>
                    <a:pt x="160" y="213"/>
                    <a:pt x="163" y="212"/>
                  </a:cubicBezTo>
                  <a:cubicBezTo>
                    <a:pt x="163" y="212"/>
                    <a:pt x="163" y="212"/>
                    <a:pt x="164" y="212"/>
                  </a:cubicBezTo>
                  <a:cubicBezTo>
                    <a:pt x="165" y="211"/>
                    <a:pt x="166" y="211"/>
                    <a:pt x="167" y="210"/>
                  </a:cubicBezTo>
                  <a:close/>
                  <a:moveTo>
                    <a:pt x="154" y="209"/>
                  </a:moveTo>
                  <a:cubicBezTo>
                    <a:pt x="155" y="208"/>
                    <a:pt x="156" y="208"/>
                    <a:pt x="157" y="207"/>
                  </a:cubicBezTo>
                  <a:cubicBezTo>
                    <a:pt x="161" y="203"/>
                    <a:pt x="166" y="199"/>
                    <a:pt x="171" y="195"/>
                  </a:cubicBezTo>
                  <a:cubicBezTo>
                    <a:pt x="168" y="197"/>
                    <a:pt x="166" y="200"/>
                    <a:pt x="163" y="202"/>
                  </a:cubicBezTo>
                  <a:cubicBezTo>
                    <a:pt x="160" y="204"/>
                    <a:pt x="157" y="207"/>
                    <a:pt x="154" y="209"/>
                  </a:cubicBezTo>
                  <a:close/>
                  <a:moveTo>
                    <a:pt x="158" y="208"/>
                  </a:moveTo>
                  <a:cubicBezTo>
                    <a:pt x="157" y="210"/>
                    <a:pt x="156" y="211"/>
                    <a:pt x="155" y="212"/>
                  </a:cubicBezTo>
                  <a:cubicBezTo>
                    <a:pt x="153" y="214"/>
                    <a:pt x="150" y="216"/>
                    <a:pt x="148" y="218"/>
                  </a:cubicBezTo>
                  <a:cubicBezTo>
                    <a:pt x="146" y="220"/>
                    <a:pt x="143" y="221"/>
                    <a:pt x="141" y="222"/>
                  </a:cubicBezTo>
                  <a:cubicBezTo>
                    <a:pt x="146" y="217"/>
                    <a:pt x="152" y="213"/>
                    <a:pt x="158" y="208"/>
                  </a:cubicBezTo>
                  <a:close/>
                  <a:moveTo>
                    <a:pt x="146" y="227"/>
                  </a:moveTo>
                  <a:cubicBezTo>
                    <a:pt x="146" y="227"/>
                    <a:pt x="146" y="227"/>
                    <a:pt x="146" y="227"/>
                  </a:cubicBezTo>
                  <a:cubicBezTo>
                    <a:pt x="147" y="227"/>
                    <a:pt x="148" y="227"/>
                    <a:pt x="148" y="228"/>
                  </a:cubicBezTo>
                  <a:cubicBezTo>
                    <a:pt x="148" y="228"/>
                    <a:pt x="150" y="228"/>
                    <a:pt x="150" y="228"/>
                  </a:cubicBezTo>
                  <a:cubicBezTo>
                    <a:pt x="150" y="228"/>
                    <a:pt x="150" y="228"/>
                    <a:pt x="150" y="228"/>
                  </a:cubicBezTo>
                  <a:cubicBezTo>
                    <a:pt x="149" y="228"/>
                    <a:pt x="147" y="228"/>
                    <a:pt x="146" y="228"/>
                  </a:cubicBezTo>
                  <a:cubicBezTo>
                    <a:pt x="146" y="227"/>
                    <a:pt x="146" y="227"/>
                    <a:pt x="146" y="227"/>
                  </a:cubicBezTo>
                  <a:close/>
                  <a:moveTo>
                    <a:pt x="151" y="231"/>
                  </a:moveTo>
                  <a:cubicBezTo>
                    <a:pt x="151" y="231"/>
                    <a:pt x="151" y="231"/>
                    <a:pt x="151" y="231"/>
                  </a:cubicBezTo>
                  <a:cubicBezTo>
                    <a:pt x="151" y="231"/>
                    <a:pt x="150" y="232"/>
                    <a:pt x="150" y="232"/>
                  </a:cubicBezTo>
                  <a:cubicBezTo>
                    <a:pt x="150" y="232"/>
                    <a:pt x="149" y="232"/>
                    <a:pt x="149" y="232"/>
                  </a:cubicBezTo>
                  <a:cubicBezTo>
                    <a:pt x="150" y="231"/>
                    <a:pt x="151" y="231"/>
                    <a:pt x="151" y="231"/>
                  </a:cubicBezTo>
                  <a:close/>
                  <a:moveTo>
                    <a:pt x="150" y="228"/>
                  </a:moveTo>
                  <a:cubicBezTo>
                    <a:pt x="149" y="227"/>
                    <a:pt x="148" y="227"/>
                    <a:pt x="147" y="227"/>
                  </a:cubicBezTo>
                  <a:cubicBezTo>
                    <a:pt x="157" y="222"/>
                    <a:pt x="165" y="214"/>
                    <a:pt x="174" y="206"/>
                  </a:cubicBezTo>
                  <a:cubicBezTo>
                    <a:pt x="174" y="207"/>
                    <a:pt x="174" y="207"/>
                    <a:pt x="175" y="207"/>
                  </a:cubicBezTo>
                  <a:cubicBezTo>
                    <a:pt x="174" y="208"/>
                    <a:pt x="173" y="208"/>
                    <a:pt x="173" y="209"/>
                  </a:cubicBezTo>
                  <a:cubicBezTo>
                    <a:pt x="165" y="215"/>
                    <a:pt x="158" y="221"/>
                    <a:pt x="150" y="228"/>
                  </a:cubicBezTo>
                  <a:close/>
                  <a:moveTo>
                    <a:pt x="169" y="216"/>
                  </a:moveTo>
                  <a:cubicBezTo>
                    <a:pt x="169" y="216"/>
                    <a:pt x="169" y="216"/>
                    <a:pt x="169" y="216"/>
                  </a:cubicBezTo>
                  <a:cubicBezTo>
                    <a:pt x="168" y="216"/>
                    <a:pt x="169" y="217"/>
                    <a:pt x="170" y="217"/>
                  </a:cubicBezTo>
                  <a:cubicBezTo>
                    <a:pt x="171" y="216"/>
                    <a:pt x="172" y="216"/>
                    <a:pt x="174" y="215"/>
                  </a:cubicBezTo>
                  <a:cubicBezTo>
                    <a:pt x="168" y="220"/>
                    <a:pt x="162" y="225"/>
                    <a:pt x="155" y="229"/>
                  </a:cubicBezTo>
                  <a:cubicBezTo>
                    <a:pt x="160" y="224"/>
                    <a:pt x="164" y="220"/>
                    <a:pt x="169" y="216"/>
                  </a:cubicBezTo>
                  <a:close/>
                  <a:moveTo>
                    <a:pt x="183" y="211"/>
                  </a:moveTo>
                  <a:cubicBezTo>
                    <a:pt x="185" y="210"/>
                    <a:pt x="186" y="209"/>
                    <a:pt x="187" y="209"/>
                  </a:cubicBezTo>
                  <a:cubicBezTo>
                    <a:pt x="182" y="213"/>
                    <a:pt x="176" y="218"/>
                    <a:pt x="170" y="222"/>
                  </a:cubicBezTo>
                  <a:cubicBezTo>
                    <a:pt x="174" y="218"/>
                    <a:pt x="179" y="214"/>
                    <a:pt x="183" y="211"/>
                  </a:cubicBezTo>
                  <a:close/>
                  <a:moveTo>
                    <a:pt x="180" y="210"/>
                  </a:moveTo>
                  <a:cubicBezTo>
                    <a:pt x="179" y="210"/>
                    <a:pt x="179" y="211"/>
                    <a:pt x="178" y="212"/>
                  </a:cubicBezTo>
                  <a:cubicBezTo>
                    <a:pt x="176" y="213"/>
                    <a:pt x="173" y="214"/>
                    <a:pt x="171" y="215"/>
                  </a:cubicBezTo>
                  <a:cubicBezTo>
                    <a:pt x="172" y="214"/>
                    <a:pt x="172" y="213"/>
                    <a:pt x="173" y="212"/>
                  </a:cubicBezTo>
                  <a:cubicBezTo>
                    <a:pt x="178" y="208"/>
                    <a:pt x="183" y="204"/>
                    <a:pt x="188" y="200"/>
                  </a:cubicBezTo>
                  <a:cubicBezTo>
                    <a:pt x="186" y="203"/>
                    <a:pt x="183" y="206"/>
                    <a:pt x="180" y="210"/>
                  </a:cubicBezTo>
                  <a:close/>
                  <a:moveTo>
                    <a:pt x="183" y="199"/>
                  </a:moveTo>
                  <a:cubicBezTo>
                    <a:pt x="184" y="198"/>
                    <a:pt x="185" y="197"/>
                    <a:pt x="186" y="196"/>
                  </a:cubicBezTo>
                  <a:cubicBezTo>
                    <a:pt x="186" y="195"/>
                    <a:pt x="187" y="195"/>
                    <a:pt x="187" y="195"/>
                  </a:cubicBezTo>
                  <a:cubicBezTo>
                    <a:pt x="188" y="194"/>
                    <a:pt x="189" y="193"/>
                    <a:pt x="190" y="193"/>
                  </a:cubicBezTo>
                  <a:cubicBezTo>
                    <a:pt x="188" y="195"/>
                    <a:pt x="185" y="197"/>
                    <a:pt x="183" y="199"/>
                  </a:cubicBezTo>
                  <a:close/>
                  <a:moveTo>
                    <a:pt x="195" y="193"/>
                  </a:moveTo>
                  <a:cubicBezTo>
                    <a:pt x="194" y="194"/>
                    <a:pt x="193" y="195"/>
                    <a:pt x="192" y="195"/>
                  </a:cubicBezTo>
                  <a:cubicBezTo>
                    <a:pt x="191" y="196"/>
                    <a:pt x="190" y="197"/>
                    <a:pt x="189" y="197"/>
                  </a:cubicBezTo>
                  <a:cubicBezTo>
                    <a:pt x="191" y="196"/>
                    <a:pt x="193" y="194"/>
                    <a:pt x="195" y="193"/>
                  </a:cubicBezTo>
                  <a:close/>
                  <a:moveTo>
                    <a:pt x="197" y="198"/>
                  </a:moveTo>
                  <a:cubicBezTo>
                    <a:pt x="196" y="199"/>
                    <a:pt x="196" y="199"/>
                    <a:pt x="195" y="200"/>
                  </a:cubicBezTo>
                  <a:cubicBezTo>
                    <a:pt x="195" y="200"/>
                    <a:pt x="194" y="201"/>
                    <a:pt x="194" y="201"/>
                  </a:cubicBezTo>
                  <a:cubicBezTo>
                    <a:pt x="195" y="200"/>
                    <a:pt x="196" y="199"/>
                    <a:pt x="197" y="198"/>
                  </a:cubicBezTo>
                  <a:close/>
                  <a:moveTo>
                    <a:pt x="196" y="192"/>
                  </a:moveTo>
                  <a:cubicBezTo>
                    <a:pt x="196" y="191"/>
                    <a:pt x="195" y="191"/>
                    <a:pt x="194" y="191"/>
                  </a:cubicBezTo>
                  <a:cubicBezTo>
                    <a:pt x="194" y="191"/>
                    <a:pt x="194" y="192"/>
                    <a:pt x="193" y="192"/>
                  </a:cubicBezTo>
                  <a:cubicBezTo>
                    <a:pt x="196" y="189"/>
                    <a:pt x="199" y="187"/>
                    <a:pt x="202" y="184"/>
                  </a:cubicBezTo>
                  <a:cubicBezTo>
                    <a:pt x="200" y="187"/>
                    <a:pt x="198" y="189"/>
                    <a:pt x="196" y="192"/>
                  </a:cubicBezTo>
                  <a:close/>
                  <a:moveTo>
                    <a:pt x="204" y="185"/>
                  </a:moveTo>
                  <a:cubicBezTo>
                    <a:pt x="204" y="185"/>
                    <a:pt x="204" y="185"/>
                    <a:pt x="205" y="185"/>
                  </a:cubicBezTo>
                  <a:cubicBezTo>
                    <a:pt x="203" y="187"/>
                    <a:pt x="201" y="189"/>
                    <a:pt x="199" y="190"/>
                  </a:cubicBezTo>
                  <a:cubicBezTo>
                    <a:pt x="201" y="188"/>
                    <a:pt x="202" y="187"/>
                    <a:pt x="204" y="185"/>
                  </a:cubicBezTo>
                  <a:close/>
                  <a:moveTo>
                    <a:pt x="200" y="181"/>
                  </a:moveTo>
                  <a:cubicBezTo>
                    <a:pt x="201" y="180"/>
                    <a:pt x="202" y="178"/>
                    <a:pt x="202" y="177"/>
                  </a:cubicBezTo>
                  <a:cubicBezTo>
                    <a:pt x="203" y="175"/>
                    <a:pt x="204" y="174"/>
                    <a:pt x="206" y="172"/>
                  </a:cubicBezTo>
                  <a:cubicBezTo>
                    <a:pt x="207" y="171"/>
                    <a:pt x="209" y="169"/>
                    <a:pt x="210" y="168"/>
                  </a:cubicBezTo>
                  <a:cubicBezTo>
                    <a:pt x="209" y="170"/>
                    <a:pt x="208" y="173"/>
                    <a:pt x="207" y="175"/>
                  </a:cubicBezTo>
                  <a:cubicBezTo>
                    <a:pt x="205" y="177"/>
                    <a:pt x="203" y="179"/>
                    <a:pt x="200" y="181"/>
                  </a:cubicBezTo>
                  <a:close/>
                  <a:moveTo>
                    <a:pt x="207" y="181"/>
                  </a:moveTo>
                  <a:cubicBezTo>
                    <a:pt x="212" y="175"/>
                    <a:pt x="217" y="169"/>
                    <a:pt x="221" y="163"/>
                  </a:cubicBezTo>
                  <a:cubicBezTo>
                    <a:pt x="221" y="164"/>
                    <a:pt x="221" y="164"/>
                    <a:pt x="221" y="165"/>
                  </a:cubicBezTo>
                  <a:cubicBezTo>
                    <a:pt x="217" y="170"/>
                    <a:pt x="213" y="174"/>
                    <a:pt x="210" y="179"/>
                  </a:cubicBezTo>
                  <a:cubicBezTo>
                    <a:pt x="209" y="180"/>
                    <a:pt x="208" y="181"/>
                    <a:pt x="207" y="183"/>
                  </a:cubicBezTo>
                  <a:cubicBezTo>
                    <a:pt x="206" y="183"/>
                    <a:pt x="206" y="183"/>
                    <a:pt x="206" y="184"/>
                  </a:cubicBezTo>
                  <a:cubicBezTo>
                    <a:pt x="206" y="183"/>
                    <a:pt x="207" y="182"/>
                    <a:pt x="207" y="181"/>
                  </a:cubicBezTo>
                  <a:close/>
                  <a:moveTo>
                    <a:pt x="218" y="155"/>
                  </a:moveTo>
                  <a:cubicBezTo>
                    <a:pt x="219" y="153"/>
                    <a:pt x="219" y="151"/>
                    <a:pt x="220" y="149"/>
                  </a:cubicBezTo>
                  <a:cubicBezTo>
                    <a:pt x="221" y="147"/>
                    <a:pt x="222" y="144"/>
                    <a:pt x="222" y="141"/>
                  </a:cubicBezTo>
                  <a:cubicBezTo>
                    <a:pt x="222" y="141"/>
                    <a:pt x="223" y="141"/>
                    <a:pt x="223" y="141"/>
                  </a:cubicBezTo>
                  <a:cubicBezTo>
                    <a:pt x="222" y="145"/>
                    <a:pt x="222" y="149"/>
                    <a:pt x="222" y="154"/>
                  </a:cubicBezTo>
                  <a:cubicBezTo>
                    <a:pt x="220" y="154"/>
                    <a:pt x="219" y="154"/>
                    <a:pt x="218" y="155"/>
                  </a:cubicBezTo>
                  <a:close/>
                  <a:moveTo>
                    <a:pt x="217" y="149"/>
                  </a:moveTo>
                  <a:cubicBezTo>
                    <a:pt x="217" y="144"/>
                    <a:pt x="218" y="139"/>
                    <a:pt x="218" y="135"/>
                  </a:cubicBezTo>
                  <a:cubicBezTo>
                    <a:pt x="220" y="132"/>
                    <a:pt x="221" y="129"/>
                    <a:pt x="223" y="126"/>
                  </a:cubicBezTo>
                  <a:cubicBezTo>
                    <a:pt x="222" y="134"/>
                    <a:pt x="219" y="142"/>
                    <a:pt x="217" y="149"/>
                  </a:cubicBezTo>
                  <a:close/>
                  <a:moveTo>
                    <a:pt x="223" y="98"/>
                  </a:moveTo>
                  <a:cubicBezTo>
                    <a:pt x="222" y="97"/>
                    <a:pt x="222" y="96"/>
                    <a:pt x="222" y="95"/>
                  </a:cubicBezTo>
                  <a:cubicBezTo>
                    <a:pt x="222" y="95"/>
                    <a:pt x="222" y="95"/>
                    <a:pt x="222" y="94"/>
                  </a:cubicBezTo>
                  <a:cubicBezTo>
                    <a:pt x="223" y="96"/>
                    <a:pt x="223" y="97"/>
                    <a:pt x="224" y="98"/>
                  </a:cubicBezTo>
                  <a:cubicBezTo>
                    <a:pt x="223" y="98"/>
                    <a:pt x="223" y="98"/>
                    <a:pt x="223" y="98"/>
                  </a:cubicBezTo>
                  <a:close/>
                  <a:moveTo>
                    <a:pt x="221" y="87"/>
                  </a:moveTo>
                  <a:cubicBezTo>
                    <a:pt x="222" y="87"/>
                    <a:pt x="222" y="87"/>
                    <a:pt x="222" y="87"/>
                  </a:cubicBezTo>
                  <a:cubicBezTo>
                    <a:pt x="223" y="88"/>
                    <a:pt x="223" y="90"/>
                    <a:pt x="223" y="91"/>
                  </a:cubicBezTo>
                  <a:cubicBezTo>
                    <a:pt x="223" y="91"/>
                    <a:pt x="223" y="91"/>
                    <a:pt x="223" y="91"/>
                  </a:cubicBezTo>
                  <a:cubicBezTo>
                    <a:pt x="222" y="90"/>
                    <a:pt x="222" y="89"/>
                    <a:pt x="221" y="87"/>
                  </a:cubicBezTo>
                  <a:close/>
                  <a:moveTo>
                    <a:pt x="226" y="83"/>
                  </a:moveTo>
                  <a:cubicBezTo>
                    <a:pt x="225" y="83"/>
                    <a:pt x="224" y="84"/>
                    <a:pt x="223" y="84"/>
                  </a:cubicBezTo>
                  <a:cubicBezTo>
                    <a:pt x="222" y="82"/>
                    <a:pt x="222" y="80"/>
                    <a:pt x="221" y="77"/>
                  </a:cubicBezTo>
                  <a:cubicBezTo>
                    <a:pt x="222" y="78"/>
                    <a:pt x="222" y="78"/>
                    <a:pt x="223" y="79"/>
                  </a:cubicBezTo>
                  <a:cubicBezTo>
                    <a:pt x="223" y="79"/>
                    <a:pt x="224" y="79"/>
                    <a:pt x="224" y="78"/>
                  </a:cubicBezTo>
                  <a:cubicBezTo>
                    <a:pt x="225" y="79"/>
                    <a:pt x="225" y="80"/>
                    <a:pt x="226" y="81"/>
                  </a:cubicBezTo>
                  <a:cubicBezTo>
                    <a:pt x="226" y="82"/>
                    <a:pt x="226" y="82"/>
                    <a:pt x="226" y="83"/>
                  </a:cubicBezTo>
                  <a:cubicBezTo>
                    <a:pt x="226" y="83"/>
                    <a:pt x="226" y="83"/>
                    <a:pt x="226" y="83"/>
                  </a:cubicBezTo>
                  <a:close/>
                  <a:moveTo>
                    <a:pt x="224" y="75"/>
                  </a:moveTo>
                  <a:cubicBezTo>
                    <a:pt x="223" y="74"/>
                    <a:pt x="223" y="74"/>
                    <a:pt x="223" y="73"/>
                  </a:cubicBezTo>
                  <a:cubicBezTo>
                    <a:pt x="223" y="73"/>
                    <a:pt x="223" y="73"/>
                    <a:pt x="223" y="73"/>
                  </a:cubicBezTo>
                  <a:cubicBezTo>
                    <a:pt x="224" y="74"/>
                    <a:pt x="224" y="75"/>
                    <a:pt x="224" y="76"/>
                  </a:cubicBezTo>
                  <a:cubicBezTo>
                    <a:pt x="224" y="75"/>
                    <a:pt x="224" y="75"/>
                    <a:pt x="224" y="75"/>
                  </a:cubicBezTo>
                  <a:close/>
                  <a:moveTo>
                    <a:pt x="224" y="70"/>
                  </a:moveTo>
                  <a:cubicBezTo>
                    <a:pt x="223" y="69"/>
                    <a:pt x="222" y="67"/>
                    <a:pt x="221" y="65"/>
                  </a:cubicBezTo>
                  <a:cubicBezTo>
                    <a:pt x="222" y="67"/>
                    <a:pt x="223" y="68"/>
                    <a:pt x="224" y="69"/>
                  </a:cubicBezTo>
                  <a:cubicBezTo>
                    <a:pt x="224" y="69"/>
                    <a:pt x="223" y="69"/>
                    <a:pt x="224" y="70"/>
                  </a:cubicBezTo>
                  <a:cubicBezTo>
                    <a:pt x="224" y="70"/>
                    <a:pt x="224" y="70"/>
                    <a:pt x="224" y="70"/>
                  </a:cubicBezTo>
                  <a:close/>
                  <a:moveTo>
                    <a:pt x="222" y="76"/>
                  </a:moveTo>
                  <a:cubicBezTo>
                    <a:pt x="222" y="76"/>
                    <a:pt x="222" y="76"/>
                    <a:pt x="222" y="76"/>
                  </a:cubicBezTo>
                  <a:cubicBezTo>
                    <a:pt x="221" y="75"/>
                    <a:pt x="221" y="75"/>
                    <a:pt x="220" y="74"/>
                  </a:cubicBezTo>
                  <a:cubicBezTo>
                    <a:pt x="220" y="74"/>
                    <a:pt x="220" y="74"/>
                    <a:pt x="220" y="73"/>
                  </a:cubicBezTo>
                  <a:cubicBezTo>
                    <a:pt x="220" y="74"/>
                    <a:pt x="221" y="74"/>
                    <a:pt x="221" y="75"/>
                  </a:cubicBezTo>
                  <a:cubicBezTo>
                    <a:pt x="221" y="75"/>
                    <a:pt x="222" y="75"/>
                    <a:pt x="222" y="76"/>
                  </a:cubicBezTo>
                  <a:close/>
                  <a:moveTo>
                    <a:pt x="220" y="81"/>
                  </a:moveTo>
                  <a:cubicBezTo>
                    <a:pt x="219" y="80"/>
                    <a:pt x="219" y="78"/>
                    <a:pt x="218" y="77"/>
                  </a:cubicBezTo>
                  <a:cubicBezTo>
                    <a:pt x="217" y="75"/>
                    <a:pt x="217" y="74"/>
                    <a:pt x="216" y="73"/>
                  </a:cubicBezTo>
                  <a:cubicBezTo>
                    <a:pt x="217" y="73"/>
                    <a:pt x="218" y="74"/>
                    <a:pt x="219" y="75"/>
                  </a:cubicBezTo>
                  <a:cubicBezTo>
                    <a:pt x="219" y="77"/>
                    <a:pt x="220" y="79"/>
                    <a:pt x="220" y="81"/>
                  </a:cubicBezTo>
                  <a:close/>
                  <a:moveTo>
                    <a:pt x="218" y="67"/>
                  </a:moveTo>
                  <a:cubicBezTo>
                    <a:pt x="217" y="65"/>
                    <a:pt x="216" y="63"/>
                    <a:pt x="215" y="61"/>
                  </a:cubicBezTo>
                  <a:cubicBezTo>
                    <a:pt x="217" y="63"/>
                    <a:pt x="218" y="65"/>
                    <a:pt x="219" y="68"/>
                  </a:cubicBezTo>
                  <a:cubicBezTo>
                    <a:pt x="219" y="67"/>
                    <a:pt x="219" y="67"/>
                    <a:pt x="218" y="67"/>
                  </a:cubicBezTo>
                  <a:close/>
                  <a:moveTo>
                    <a:pt x="216" y="64"/>
                  </a:moveTo>
                  <a:cubicBezTo>
                    <a:pt x="214" y="62"/>
                    <a:pt x="212" y="59"/>
                    <a:pt x="210" y="56"/>
                  </a:cubicBezTo>
                  <a:cubicBezTo>
                    <a:pt x="209" y="54"/>
                    <a:pt x="207" y="53"/>
                    <a:pt x="206" y="51"/>
                  </a:cubicBezTo>
                  <a:cubicBezTo>
                    <a:pt x="208" y="53"/>
                    <a:pt x="211" y="55"/>
                    <a:pt x="213" y="58"/>
                  </a:cubicBezTo>
                  <a:cubicBezTo>
                    <a:pt x="213" y="58"/>
                    <a:pt x="213" y="58"/>
                    <a:pt x="213" y="58"/>
                  </a:cubicBezTo>
                  <a:cubicBezTo>
                    <a:pt x="214" y="60"/>
                    <a:pt x="215" y="62"/>
                    <a:pt x="216" y="64"/>
                  </a:cubicBezTo>
                  <a:close/>
                  <a:moveTo>
                    <a:pt x="201" y="44"/>
                  </a:moveTo>
                  <a:cubicBezTo>
                    <a:pt x="200" y="44"/>
                    <a:pt x="200" y="43"/>
                    <a:pt x="199" y="43"/>
                  </a:cubicBezTo>
                  <a:cubicBezTo>
                    <a:pt x="202" y="45"/>
                    <a:pt x="205" y="47"/>
                    <a:pt x="208" y="50"/>
                  </a:cubicBezTo>
                  <a:cubicBezTo>
                    <a:pt x="205" y="48"/>
                    <a:pt x="203" y="46"/>
                    <a:pt x="201" y="44"/>
                  </a:cubicBezTo>
                  <a:close/>
                  <a:moveTo>
                    <a:pt x="201" y="46"/>
                  </a:moveTo>
                  <a:cubicBezTo>
                    <a:pt x="204" y="50"/>
                    <a:pt x="207" y="55"/>
                    <a:pt x="209" y="58"/>
                  </a:cubicBezTo>
                  <a:cubicBezTo>
                    <a:pt x="209" y="58"/>
                    <a:pt x="209" y="58"/>
                    <a:pt x="209" y="58"/>
                  </a:cubicBezTo>
                  <a:cubicBezTo>
                    <a:pt x="205" y="53"/>
                    <a:pt x="201" y="48"/>
                    <a:pt x="197" y="44"/>
                  </a:cubicBezTo>
                  <a:cubicBezTo>
                    <a:pt x="198" y="45"/>
                    <a:pt x="200" y="45"/>
                    <a:pt x="201" y="46"/>
                  </a:cubicBezTo>
                  <a:close/>
                  <a:moveTo>
                    <a:pt x="189" y="41"/>
                  </a:moveTo>
                  <a:cubicBezTo>
                    <a:pt x="189" y="41"/>
                    <a:pt x="189" y="41"/>
                    <a:pt x="188" y="41"/>
                  </a:cubicBezTo>
                  <a:cubicBezTo>
                    <a:pt x="188" y="40"/>
                    <a:pt x="188" y="40"/>
                    <a:pt x="187" y="40"/>
                  </a:cubicBezTo>
                  <a:cubicBezTo>
                    <a:pt x="187" y="40"/>
                    <a:pt x="187" y="40"/>
                    <a:pt x="186" y="40"/>
                  </a:cubicBezTo>
                  <a:cubicBezTo>
                    <a:pt x="186" y="40"/>
                    <a:pt x="186" y="40"/>
                    <a:pt x="186" y="40"/>
                  </a:cubicBezTo>
                  <a:cubicBezTo>
                    <a:pt x="186" y="40"/>
                    <a:pt x="185" y="39"/>
                    <a:pt x="185" y="39"/>
                  </a:cubicBezTo>
                  <a:cubicBezTo>
                    <a:pt x="186" y="39"/>
                    <a:pt x="188" y="38"/>
                    <a:pt x="189" y="38"/>
                  </a:cubicBezTo>
                  <a:cubicBezTo>
                    <a:pt x="190" y="39"/>
                    <a:pt x="191" y="40"/>
                    <a:pt x="192" y="41"/>
                  </a:cubicBezTo>
                  <a:cubicBezTo>
                    <a:pt x="191" y="41"/>
                    <a:pt x="190" y="41"/>
                    <a:pt x="189" y="41"/>
                  </a:cubicBezTo>
                  <a:close/>
                  <a:moveTo>
                    <a:pt x="188" y="44"/>
                  </a:moveTo>
                  <a:cubicBezTo>
                    <a:pt x="189" y="45"/>
                    <a:pt x="190" y="46"/>
                    <a:pt x="191" y="47"/>
                  </a:cubicBezTo>
                  <a:cubicBezTo>
                    <a:pt x="190" y="47"/>
                    <a:pt x="189" y="47"/>
                    <a:pt x="188" y="48"/>
                  </a:cubicBezTo>
                  <a:cubicBezTo>
                    <a:pt x="187" y="47"/>
                    <a:pt x="186" y="46"/>
                    <a:pt x="185" y="46"/>
                  </a:cubicBezTo>
                  <a:cubicBezTo>
                    <a:pt x="186" y="45"/>
                    <a:pt x="187" y="45"/>
                    <a:pt x="188" y="44"/>
                  </a:cubicBezTo>
                  <a:close/>
                  <a:moveTo>
                    <a:pt x="186" y="48"/>
                  </a:moveTo>
                  <a:cubicBezTo>
                    <a:pt x="185" y="49"/>
                    <a:pt x="183" y="49"/>
                    <a:pt x="182" y="49"/>
                  </a:cubicBezTo>
                  <a:cubicBezTo>
                    <a:pt x="182" y="49"/>
                    <a:pt x="181" y="48"/>
                    <a:pt x="181" y="47"/>
                  </a:cubicBezTo>
                  <a:cubicBezTo>
                    <a:pt x="181" y="47"/>
                    <a:pt x="182" y="47"/>
                    <a:pt x="183" y="46"/>
                  </a:cubicBezTo>
                  <a:cubicBezTo>
                    <a:pt x="184" y="47"/>
                    <a:pt x="185" y="48"/>
                    <a:pt x="186" y="48"/>
                  </a:cubicBezTo>
                  <a:close/>
                  <a:moveTo>
                    <a:pt x="172" y="43"/>
                  </a:moveTo>
                  <a:cubicBezTo>
                    <a:pt x="176" y="42"/>
                    <a:pt x="180" y="41"/>
                    <a:pt x="183" y="40"/>
                  </a:cubicBezTo>
                  <a:cubicBezTo>
                    <a:pt x="183" y="40"/>
                    <a:pt x="184" y="40"/>
                    <a:pt x="184" y="40"/>
                  </a:cubicBezTo>
                  <a:cubicBezTo>
                    <a:pt x="184" y="40"/>
                    <a:pt x="184" y="40"/>
                    <a:pt x="184" y="40"/>
                  </a:cubicBezTo>
                  <a:cubicBezTo>
                    <a:pt x="180" y="41"/>
                    <a:pt x="176" y="42"/>
                    <a:pt x="172" y="43"/>
                  </a:cubicBezTo>
                  <a:close/>
                  <a:moveTo>
                    <a:pt x="159" y="44"/>
                  </a:moveTo>
                  <a:cubicBezTo>
                    <a:pt x="161" y="43"/>
                    <a:pt x="163" y="41"/>
                    <a:pt x="164" y="40"/>
                  </a:cubicBezTo>
                  <a:cubicBezTo>
                    <a:pt x="170" y="39"/>
                    <a:pt x="175" y="38"/>
                    <a:pt x="180" y="37"/>
                  </a:cubicBezTo>
                  <a:cubicBezTo>
                    <a:pt x="173" y="40"/>
                    <a:pt x="166" y="42"/>
                    <a:pt x="159" y="44"/>
                  </a:cubicBezTo>
                  <a:close/>
                  <a:moveTo>
                    <a:pt x="172" y="31"/>
                  </a:moveTo>
                  <a:cubicBezTo>
                    <a:pt x="171" y="31"/>
                    <a:pt x="171" y="31"/>
                    <a:pt x="170" y="31"/>
                  </a:cubicBezTo>
                  <a:cubicBezTo>
                    <a:pt x="169" y="31"/>
                    <a:pt x="168" y="31"/>
                    <a:pt x="167" y="30"/>
                  </a:cubicBezTo>
                  <a:cubicBezTo>
                    <a:pt x="167" y="30"/>
                    <a:pt x="167" y="30"/>
                    <a:pt x="166" y="29"/>
                  </a:cubicBezTo>
                  <a:cubicBezTo>
                    <a:pt x="166" y="29"/>
                    <a:pt x="165" y="29"/>
                    <a:pt x="164" y="28"/>
                  </a:cubicBezTo>
                  <a:cubicBezTo>
                    <a:pt x="164" y="28"/>
                    <a:pt x="164" y="28"/>
                    <a:pt x="164" y="28"/>
                  </a:cubicBezTo>
                  <a:cubicBezTo>
                    <a:pt x="167" y="29"/>
                    <a:pt x="170" y="30"/>
                    <a:pt x="173" y="31"/>
                  </a:cubicBezTo>
                  <a:cubicBezTo>
                    <a:pt x="173" y="31"/>
                    <a:pt x="173" y="31"/>
                    <a:pt x="172" y="31"/>
                  </a:cubicBezTo>
                  <a:close/>
                  <a:moveTo>
                    <a:pt x="166" y="36"/>
                  </a:moveTo>
                  <a:cubicBezTo>
                    <a:pt x="166" y="36"/>
                    <a:pt x="167" y="36"/>
                    <a:pt x="167" y="36"/>
                  </a:cubicBezTo>
                  <a:cubicBezTo>
                    <a:pt x="167" y="36"/>
                    <a:pt x="167" y="36"/>
                    <a:pt x="167" y="36"/>
                  </a:cubicBezTo>
                  <a:cubicBezTo>
                    <a:pt x="166" y="37"/>
                    <a:pt x="164" y="37"/>
                    <a:pt x="163" y="37"/>
                  </a:cubicBezTo>
                  <a:cubicBezTo>
                    <a:pt x="164" y="37"/>
                    <a:pt x="165" y="36"/>
                    <a:pt x="166" y="36"/>
                  </a:cubicBezTo>
                  <a:close/>
                  <a:moveTo>
                    <a:pt x="154" y="12"/>
                  </a:moveTo>
                  <a:cubicBezTo>
                    <a:pt x="154" y="12"/>
                    <a:pt x="154" y="12"/>
                    <a:pt x="154" y="12"/>
                  </a:cubicBezTo>
                  <a:cubicBezTo>
                    <a:pt x="153" y="11"/>
                    <a:pt x="153" y="11"/>
                    <a:pt x="152" y="11"/>
                  </a:cubicBezTo>
                  <a:cubicBezTo>
                    <a:pt x="153" y="11"/>
                    <a:pt x="155" y="11"/>
                    <a:pt x="156" y="12"/>
                  </a:cubicBezTo>
                  <a:cubicBezTo>
                    <a:pt x="157" y="12"/>
                    <a:pt x="159" y="13"/>
                    <a:pt x="160" y="14"/>
                  </a:cubicBezTo>
                  <a:cubicBezTo>
                    <a:pt x="158" y="13"/>
                    <a:pt x="156" y="13"/>
                    <a:pt x="154" y="12"/>
                  </a:cubicBezTo>
                  <a:close/>
                  <a:moveTo>
                    <a:pt x="154" y="6"/>
                  </a:moveTo>
                  <a:cubicBezTo>
                    <a:pt x="153" y="6"/>
                    <a:pt x="153" y="6"/>
                    <a:pt x="153" y="7"/>
                  </a:cubicBezTo>
                  <a:cubicBezTo>
                    <a:pt x="150" y="6"/>
                    <a:pt x="147" y="6"/>
                    <a:pt x="144" y="6"/>
                  </a:cubicBezTo>
                  <a:cubicBezTo>
                    <a:pt x="144" y="5"/>
                    <a:pt x="143" y="5"/>
                    <a:pt x="142" y="5"/>
                  </a:cubicBezTo>
                  <a:cubicBezTo>
                    <a:pt x="139" y="5"/>
                    <a:pt x="136" y="4"/>
                    <a:pt x="133" y="3"/>
                  </a:cubicBezTo>
                  <a:cubicBezTo>
                    <a:pt x="136" y="3"/>
                    <a:pt x="138" y="3"/>
                    <a:pt x="140" y="3"/>
                  </a:cubicBezTo>
                  <a:cubicBezTo>
                    <a:pt x="147" y="4"/>
                    <a:pt x="154" y="5"/>
                    <a:pt x="161" y="7"/>
                  </a:cubicBezTo>
                  <a:cubicBezTo>
                    <a:pt x="163" y="8"/>
                    <a:pt x="165" y="9"/>
                    <a:pt x="167" y="10"/>
                  </a:cubicBezTo>
                  <a:cubicBezTo>
                    <a:pt x="167" y="10"/>
                    <a:pt x="166" y="10"/>
                    <a:pt x="166" y="10"/>
                  </a:cubicBezTo>
                  <a:cubicBezTo>
                    <a:pt x="165" y="9"/>
                    <a:pt x="165" y="10"/>
                    <a:pt x="165" y="10"/>
                  </a:cubicBezTo>
                  <a:cubicBezTo>
                    <a:pt x="164" y="9"/>
                    <a:pt x="162" y="9"/>
                    <a:pt x="160" y="8"/>
                  </a:cubicBezTo>
                  <a:cubicBezTo>
                    <a:pt x="158" y="7"/>
                    <a:pt x="156" y="7"/>
                    <a:pt x="154" y="6"/>
                  </a:cubicBezTo>
                  <a:close/>
                  <a:moveTo>
                    <a:pt x="136" y="26"/>
                  </a:moveTo>
                  <a:cubicBezTo>
                    <a:pt x="135" y="26"/>
                    <a:pt x="135" y="26"/>
                    <a:pt x="135" y="27"/>
                  </a:cubicBezTo>
                  <a:cubicBezTo>
                    <a:pt x="134" y="26"/>
                    <a:pt x="133" y="26"/>
                    <a:pt x="132" y="26"/>
                  </a:cubicBezTo>
                  <a:cubicBezTo>
                    <a:pt x="133" y="26"/>
                    <a:pt x="135" y="26"/>
                    <a:pt x="136" y="26"/>
                  </a:cubicBezTo>
                  <a:close/>
                  <a:moveTo>
                    <a:pt x="135" y="28"/>
                  </a:moveTo>
                  <a:cubicBezTo>
                    <a:pt x="135" y="29"/>
                    <a:pt x="134" y="29"/>
                    <a:pt x="134" y="29"/>
                  </a:cubicBezTo>
                  <a:cubicBezTo>
                    <a:pt x="134" y="29"/>
                    <a:pt x="133" y="29"/>
                    <a:pt x="133" y="29"/>
                  </a:cubicBezTo>
                  <a:cubicBezTo>
                    <a:pt x="134" y="29"/>
                    <a:pt x="134" y="29"/>
                    <a:pt x="135" y="28"/>
                  </a:cubicBezTo>
                  <a:cubicBezTo>
                    <a:pt x="135" y="28"/>
                    <a:pt x="135" y="28"/>
                    <a:pt x="135" y="28"/>
                  </a:cubicBezTo>
                  <a:close/>
                  <a:moveTo>
                    <a:pt x="120" y="31"/>
                  </a:moveTo>
                  <a:cubicBezTo>
                    <a:pt x="120" y="31"/>
                    <a:pt x="119" y="31"/>
                    <a:pt x="118" y="31"/>
                  </a:cubicBezTo>
                  <a:cubicBezTo>
                    <a:pt x="118" y="31"/>
                    <a:pt x="118" y="31"/>
                    <a:pt x="118" y="31"/>
                  </a:cubicBezTo>
                  <a:cubicBezTo>
                    <a:pt x="119" y="31"/>
                    <a:pt x="120" y="31"/>
                    <a:pt x="121" y="31"/>
                  </a:cubicBezTo>
                  <a:cubicBezTo>
                    <a:pt x="121" y="31"/>
                    <a:pt x="121" y="31"/>
                    <a:pt x="120" y="31"/>
                  </a:cubicBezTo>
                  <a:close/>
                  <a:moveTo>
                    <a:pt x="118" y="29"/>
                  </a:moveTo>
                  <a:cubicBezTo>
                    <a:pt x="117" y="29"/>
                    <a:pt x="117" y="29"/>
                    <a:pt x="116" y="29"/>
                  </a:cubicBezTo>
                  <a:cubicBezTo>
                    <a:pt x="117" y="28"/>
                    <a:pt x="119" y="27"/>
                    <a:pt x="120" y="27"/>
                  </a:cubicBezTo>
                  <a:cubicBezTo>
                    <a:pt x="121" y="27"/>
                    <a:pt x="121" y="26"/>
                    <a:pt x="122" y="26"/>
                  </a:cubicBezTo>
                  <a:cubicBezTo>
                    <a:pt x="121" y="27"/>
                    <a:pt x="120" y="28"/>
                    <a:pt x="118" y="29"/>
                  </a:cubicBezTo>
                  <a:close/>
                  <a:moveTo>
                    <a:pt x="122" y="24"/>
                  </a:moveTo>
                  <a:cubicBezTo>
                    <a:pt x="120" y="24"/>
                    <a:pt x="119" y="24"/>
                    <a:pt x="118" y="24"/>
                  </a:cubicBezTo>
                  <a:cubicBezTo>
                    <a:pt x="118" y="24"/>
                    <a:pt x="118" y="23"/>
                    <a:pt x="119" y="23"/>
                  </a:cubicBezTo>
                  <a:cubicBezTo>
                    <a:pt x="120" y="24"/>
                    <a:pt x="121" y="24"/>
                    <a:pt x="122" y="24"/>
                  </a:cubicBezTo>
                  <a:cubicBezTo>
                    <a:pt x="122" y="24"/>
                    <a:pt x="122" y="24"/>
                    <a:pt x="122" y="24"/>
                  </a:cubicBezTo>
                  <a:close/>
                  <a:moveTo>
                    <a:pt x="117" y="16"/>
                  </a:moveTo>
                  <a:cubicBezTo>
                    <a:pt x="116" y="16"/>
                    <a:pt x="116" y="16"/>
                    <a:pt x="116" y="16"/>
                  </a:cubicBezTo>
                  <a:cubicBezTo>
                    <a:pt x="117" y="16"/>
                    <a:pt x="117" y="15"/>
                    <a:pt x="116" y="15"/>
                  </a:cubicBezTo>
                  <a:cubicBezTo>
                    <a:pt x="115" y="15"/>
                    <a:pt x="113" y="15"/>
                    <a:pt x="112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5"/>
                    <a:pt x="110" y="15"/>
                    <a:pt x="110" y="15"/>
                  </a:cubicBezTo>
                  <a:cubicBezTo>
                    <a:pt x="113" y="14"/>
                    <a:pt x="115" y="13"/>
                    <a:pt x="118" y="12"/>
                  </a:cubicBezTo>
                  <a:cubicBezTo>
                    <a:pt x="119" y="12"/>
                    <a:pt x="119" y="12"/>
                    <a:pt x="119" y="12"/>
                  </a:cubicBezTo>
                  <a:cubicBezTo>
                    <a:pt x="121" y="12"/>
                    <a:pt x="122" y="12"/>
                    <a:pt x="123" y="13"/>
                  </a:cubicBezTo>
                  <a:cubicBezTo>
                    <a:pt x="121" y="14"/>
                    <a:pt x="119" y="15"/>
                    <a:pt x="117" y="16"/>
                  </a:cubicBezTo>
                  <a:close/>
                  <a:moveTo>
                    <a:pt x="107" y="24"/>
                  </a:moveTo>
                  <a:cubicBezTo>
                    <a:pt x="108" y="24"/>
                    <a:pt x="109" y="24"/>
                    <a:pt x="110" y="24"/>
                  </a:cubicBezTo>
                  <a:cubicBezTo>
                    <a:pt x="109" y="25"/>
                    <a:pt x="108" y="25"/>
                    <a:pt x="107" y="25"/>
                  </a:cubicBezTo>
                  <a:cubicBezTo>
                    <a:pt x="107" y="25"/>
                    <a:pt x="106" y="25"/>
                    <a:pt x="105" y="25"/>
                  </a:cubicBezTo>
                  <a:cubicBezTo>
                    <a:pt x="106" y="25"/>
                    <a:pt x="107" y="24"/>
                    <a:pt x="107" y="24"/>
                  </a:cubicBezTo>
                  <a:close/>
                  <a:moveTo>
                    <a:pt x="100" y="22"/>
                  </a:moveTo>
                  <a:cubicBezTo>
                    <a:pt x="101" y="22"/>
                    <a:pt x="102" y="22"/>
                    <a:pt x="102" y="21"/>
                  </a:cubicBezTo>
                  <a:cubicBezTo>
                    <a:pt x="104" y="22"/>
                    <a:pt x="105" y="22"/>
                    <a:pt x="106" y="22"/>
                  </a:cubicBezTo>
                  <a:cubicBezTo>
                    <a:pt x="106" y="22"/>
                    <a:pt x="106" y="22"/>
                    <a:pt x="105" y="22"/>
                  </a:cubicBezTo>
                  <a:cubicBezTo>
                    <a:pt x="104" y="22"/>
                    <a:pt x="102" y="22"/>
                    <a:pt x="100" y="22"/>
                  </a:cubicBezTo>
                  <a:close/>
                  <a:moveTo>
                    <a:pt x="103" y="8"/>
                  </a:moveTo>
                  <a:cubicBezTo>
                    <a:pt x="104" y="7"/>
                    <a:pt x="104" y="7"/>
                    <a:pt x="105" y="7"/>
                  </a:cubicBezTo>
                  <a:cubicBezTo>
                    <a:pt x="106" y="7"/>
                    <a:pt x="106" y="7"/>
                    <a:pt x="106" y="7"/>
                  </a:cubicBezTo>
                  <a:cubicBezTo>
                    <a:pt x="105" y="7"/>
                    <a:pt x="104" y="7"/>
                    <a:pt x="103" y="8"/>
                  </a:cubicBezTo>
                  <a:close/>
                  <a:moveTo>
                    <a:pt x="104" y="17"/>
                  </a:moveTo>
                  <a:cubicBezTo>
                    <a:pt x="103" y="17"/>
                    <a:pt x="103" y="17"/>
                    <a:pt x="102" y="17"/>
                  </a:cubicBezTo>
                  <a:cubicBezTo>
                    <a:pt x="101" y="18"/>
                    <a:pt x="99" y="18"/>
                    <a:pt x="97" y="18"/>
                  </a:cubicBezTo>
                  <a:cubicBezTo>
                    <a:pt x="97" y="18"/>
                    <a:pt x="97" y="18"/>
                    <a:pt x="97" y="18"/>
                  </a:cubicBezTo>
                  <a:cubicBezTo>
                    <a:pt x="97" y="18"/>
                    <a:pt x="97" y="18"/>
                    <a:pt x="97" y="18"/>
                  </a:cubicBezTo>
                  <a:cubicBezTo>
                    <a:pt x="99" y="18"/>
                    <a:pt x="101" y="17"/>
                    <a:pt x="102" y="16"/>
                  </a:cubicBezTo>
                  <a:cubicBezTo>
                    <a:pt x="103" y="16"/>
                    <a:pt x="103" y="17"/>
                    <a:pt x="104" y="17"/>
                  </a:cubicBezTo>
                  <a:close/>
                  <a:moveTo>
                    <a:pt x="100" y="11"/>
                  </a:moveTo>
                  <a:cubicBezTo>
                    <a:pt x="99" y="12"/>
                    <a:pt x="98" y="12"/>
                    <a:pt x="97" y="12"/>
                  </a:cubicBezTo>
                  <a:cubicBezTo>
                    <a:pt x="97" y="12"/>
                    <a:pt x="97" y="12"/>
                    <a:pt x="97" y="12"/>
                  </a:cubicBezTo>
                  <a:cubicBezTo>
                    <a:pt x="97" y="12"/>
                    <a:pt x="98" y="11"/>
                    <a:pt x="98" y="11"/>
                  </a:cubicBezTo>
                  <a:cubicBezTo>
                    <a:pt x="99" y="11"/>
                    <a:pt x="100" y="11"/>
                    <a:pt x="102" y="11"/>
                  </a:cubicBezTo>
                  <a:cubicBezTo>
                    <a:pt x="101" y="11"/>
                    <a:pt x="101" y="11"/>
                    <a:pt x="100" y="11"/>
                  </a:cubicBezTo>
                  <a:close/>
                  <a:moveTo>
                    <a:pt x="102" y="24"/>
                  </a:moveTo>
                  <a:cubicBezTo>
                    <a:pt x="102" y="24"/>
                    <a:pt x="101" y="25"/>
                    <a:pt x="100" y="25"/>
                  </a:cubicBezTo>
                  <a:cubicBezTo>
                    <a:pt x="97" y="25"/>
                    <a:pt x="95" y="25"/>
                    <a:pt x="93" y="25"/>
                  </a:cubicBezTo>
                  <a:cubicBezTo>
                    <a:pt x="93" y="24"/>
                    <a:pt x="93" y="24"/>
                    <a:pt x="94" y="24"/>
                  </a:cubicBezTo>
                  <a:cubicBezTo>
                    <a:pt x="97" y="24"/>
                    <a:pt x="99" y="24"/>
                    <a:pt x="102" y="24"/>
                  </a:cubicBezTo>
                  <a:close/>
                  <a:moveTo>
                    <a:pt x="93" y="10"/>
                  </a:moveTo>
                  <a:cubicBezTo>
                    <a:pt x="93" y="10"/>
                    <a:pt x="93" y="11"/>
                    <a:pt x="92" y="11"/>
                  </a:cubicBezTo>
                  <a:cubicBezTo>
                    <a:pt x="91" y="11"/>
                    <a:pt x="89" y="12"/>
                    <a:pt x="88" y="12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6" y="13"/>
                    <a:pt x="86" y="14"/>
                    <a:pt x="85" y="14"/>
                  </a:cubicBezTo>
                  <a:cubicBezTo>
                    <a:pt x="87" y="12"/>
                    <a:pt x="90" y="11"/>
                    <a:pt x="93" y="10"/>
                  </a:cubicBezTo>
                  <a:cubicBezTo>
                    <a:pt x="94" y="9"/>
                    <a:pt x="95" y="9"/>
                    <a:pt x="96" y="9"/>
                  </a:cubicBezTo>
                  <a:cubicBezTo>
                    <a:pt x="95" y="9"/>
                    <a:pt x="94" y="10"/>
                    <a:pt x="93" y="10"/>
                  </a:cubicBezTo>
                  <a:close/>
                  <a:moveTo>
                    <a:pt x="92" y="8"/>
                  </a:moveTo>
                  <a:cubicBezTo>
                    <a:pt x="78" y="11"/>
                    <a:pt x="65" y="20"/>
                    <a:pt x="55" y="27"/>
                  </a:cubicBezTo>
                  <a:cubicBezTo>
                    <a:pt x="50" y="30"/>
                    <a:pt x="46" y="34"/>
                    <a:pt x="42" y="37"/>
                  </a:cubicBezTo>
                  <a:cubicBezTo>
                    <a:pt x="41" y="37"/>
                    <a:pt x="41" y="37"/>
                    <a:pt x="41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0" y="38"/>
                    <a:pt x="39" y="38"/>
                    <a:pt x="39" y="39"/>
                  </a:cubicBezTo>
                  <a:cubicBezTo>
                    <a:pt x="42" y="35"/>
                    <a:pt x="46" y="32"/>
                    <a:pt x="51" y="29"/>
                  </a:cubicBezTo>
                  <a:cubicBezTo>
                    <a:pt x="57" y="24"/>
                    <a:pt x="65" y="19"/>
                    <a:pt x="72" y="15"/>
                  </a:cubicBezTo>
                  <a:cubicBezTo>
                    <a:pt x="79" y="12"/>
                    <a:pt x="87" y="9"/>
                    <a:pt x="94" y="7"/>
                  </a:cubicBezTo>
                  <a:cubicBezTo>
                    <a:pt x="94" y="7"/>
                    <a:pt x="94" y="7"/>
                    <a:pt x="95" y="7"/>
                  </a:cubicBezTo>
                  <a:cubicBezTo>
                    <a:pt x="94" y="8"/>
                    <a:pt x="93" y="8"/>
                    <a:pt x="92" y="8"/>
                  </a:cubicBezTo>
                  <a:close/>
                  <a:moveTo>
                    <a:pt x="42" y="39"/>
                  </a:moveTo>
                  <a:cubicBezTo>
                    <a:pt x="42" y="39"/>
                    <a:pt x="42" y="39"/>
                    <a:pt x="42" y="39"/>
                  </a:cubicBezTo>
                  <a:cubicBezTo>
                    <a:pt x="44" y="38"/>
                    <a:pt x="47" y="37"/>
                    <a:pt x="49" y="36"/>
                  </a:cubicBezTo>
                  <a:cubicBezTo>
                    <a:pt x="49" y="37"/>
                    <a:pt x="49" y="37"/>
                    <a:pt x="49" y="37"/>
                  </a:cubicBezTo>
                  <a:cubicBezTo>
                    <a:pt x="49" y="38"/>
                    <a:pt x="48" y="38"/>
                    <a:pt x="48" y="39"/>
                  </a:cubicBezTo>
                  <a:cubicBezTo>
                    <a:pt x="47" y="40"/>
                    <a:pt x="46" y="40"/>
                    <a:pt x="45" y="41"/>
                  </a:cubicBezTo>
                  <a:cubicBezTo>
                    <a:pt x="46" y="40"/>
                    <a:pt x="47" y="39"/>
                    <a:pt x="49" y="38"/>
                  </a:cubicBezTo>
                  <a:cubicBezTo>
                    <a:pt x="49" y="37"/>
                    <a:pt x="48" y="36"/>
                    <a:pt x="48" y="37"/>
                  </a:cubicBezTo>
                  <a:cubicBezTo>
                    <a:pt x="46" y="39"/>
                    <a:pt x="44" y="40"/>
                    <a:pt x="42" y="42"/>
                  </a:cubicBezTo>
                  <a:cubicBezTo>
                    <a:pt x="42" y="42"/>
                    <a:pt x="41" y="42"/>
                    <a:pt x="41" y="42"/>
                  </a:cubicBezTo>
                  <a:cubicBezTo>
                    <a:pt x="41" y="43"/>
                    <a:pt x="40" y="43"/>
                    <a:pt x="40" y="44"/>
                  </a:cubicBezTo>
                  <a:cubicBezTo>
                    <a:pt x="40" y="44"/>
                    <a:pt x="40" y="44"/>
                    <a:pt x="39" y="44"/>
                  </a:cubicBezTo>
                  <a:cubicBezTo>
                    <a:pt x="40" y="43"/>
                    <a:pt x="41" y="41"/>
                    <a:pt x="42" y="39"/>
                  </a:cubicBezTo>
                  <a:close/>
                  <a:moveTo>
                    <a:pt x="41" y="46"/>
                  </a:moveTo>
                  <a:cubicBezTo>
                    <a:pt x="42" y="46"/>
                    <a:pt x="43" y="45"/>
                    <a:pt x="44" y="44"/>
                  </a:cubicBezTo>
                  <a:cubicBezTo>
                    <a:pt x="42" y="47"/>
                    <a:pt x="40" y="50"/>
                    <a:pt x="38" y="53"/>
                  </a:cubicBezTo>
                  <a:cubicBezTo>
                    <a:pt x="38" y="53"/>
                    <a:pt x="37" y="54"/>
                    <a:pt x="37" y="54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8" y="52"/>
                    <a:pt x="39" y="49"/>
                    <a:pt x="41" y="46"/>
                  </a:cubicBezTo>
                  <a:close/>
                  <a:moveTo>
                    <a:pt x="36" y="50"/>
                  </a:moveTo>
                  <a:cubicBezTo>
                    <a:pt x="36" y="50"/>
                    <a:pt x="36" y="50"/>
                    <a:pt x="37" y="49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6" y="52"/>
                    <a:pt x="35" y="54"/>
                    <a:pt x="34" y="57"/>
                  </a:cubicBezTo>
                  <a:cubicBezTo>
                    <a:pt x="33" y="57"/>
                    <a:pt x="32" y="58"/>
                    <a:pt x="31" y="59"/>
                  </a:cubicBezTo>
                  <a:cubicBezTo>
                    <a:pt x="33" y="56"/>
                    <a:pt x="34" y="53"/>
                    <a:pt x="36" y="50"/>
                  </a:cubicBezTo>
                  <a:close/>
                  <a:moveTo>
                    <a:pt x="35" y="46"/>
                  </a:moveTo>
                  <a:cubicBezTo>
                    <a:pt x="36" y="45"/>
                    <a:pt x="37" y="44"/>
                    <a:pt x="38" y="43"/>
                  </a:cubicBezTo>
                  <a:cubicBezTo>
                    <a:pt x="37" y="44"/>
                    <a:pt x="36" y="45"/>
                    <a:pt x="36" y="46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5" y="46"/>
                    <a:pt x="35" y="46"/>
                    <a:pt x="35" y="46"/>
                  </a:cubicBezTo>
                  <a:close/>
                  <a:moveTo>
                    <a:pt x="32" y="55"/>
                  </a:moveTo>
                  <a:cubicBezTo>
                    <a:pt x="31" y="57"/>
                    <a:pt x="30" y="58"/>
                    <a:pt x="29" y="60"/>
                  </a:cubicBezTo>
                  <a:cubicBezTo>
                    <a:pt x="28" y="60"/>
                    <a:pt x="28" y="60"/>
                    <a:pt x="28" y="60"/>
                  </a:cubicBezTo>
                  <a:lnTo>
                    <a:pt x="32" y="55"/>
                  </a:lnTo>
                  <a:close/>
                  <a:moveTo>
                    <a:pt x="28" y="54"/>
                  </a:moveTo>
                  <a:cubicBezTo>
                    <a:pt x="30" y="51"/>
                    <a:pt x="32" y="49"/>
                    <a:pt x="34" y="47"/>
                  </a:cubicBezTo>
                  <a:cubicBezTo>
                    <a:pt x="33" y="48"/>
                    <a:pt x="32" y="50"/>
                    <a:pt x="31" y="51"/>
                  </a:cubicBezTo>
                  <a:cubicBezTo>
                    <a:pt x="30" y="52"/>
                    <a:pt x="29" y="53"/>
                    <a:pt x="28" y="54"/>
                  </a:cubicBezTo>
                  <a:close/>
                  <a:moveTo>
                    <a:pt x="31" y="79"/>
                  </a:moveTo>
                  <a:cubicBezTo>
                    <a:pt x="30" y="80"/>
                    <a:pt x="29" y="81"/>
                    <a:pt x="28" y="82"/>
                  </a:cubicBezTo>
                  <a:cubicBezTo>
                    <a:pt x="27" y="82"/>
                    <a:pt x="25" y="83"/>
                    <a:pt x="24" y="84"/>
                  </a:cubicBezTo>
                  <a:cubicBezTo>
                    <a:pt x="25" y="83"/>
                    <a:pt x="25" y="81"/>
                    <a:pt x="26" y="80"/>
                  </a:cubicBezTo>
                  <a:cubicBezTo>
                    <a:pt x="28" y="80"/>
                    <a:pt x="29" y="79"/>
                    <a:pt x="31" y="79"/>
                  </a:cubicBezTo>
                  <a:close/>
                  <a:moveTo>
                    <a:pt x="23" y="83"/>
                  </a:moveTo>
                  <a:cubicBezTo>
                    <a:pt x="22" y="83"/>
                    <a:pt x="22" y="83"/>
                    <a:pt x="22" y="83"/>
                  </a:cubicBezTo>
                  <a:cubicBezTo>
                    <a:pt x="22" y="82"/>
                    <a:pt x="23" y="81"/>
                    <a:pt x="24" y="80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4" y="81"/>
                    <a:pt x="23" y="82"/>
                    <a:pt x="23" y="83"/>
                  </a:cubicBezTo>
                  <a:close/>
                  <a:moveTo>
                    <a:pt x="22" y="98"/>
                  </a:moveTo>
                  <a:cubicBezTo>
                    <a:pt x="24" y="103"/>
                    <a:pt x="25" y="109"/>
                    <a:pt x="26" y="115"/>
                  </a:cubicBezTo>
                  <a:cubicBezTo>
                    <a:pt x="26" y="117"/>
                    <a:pt x="26" y="118"/>
                    <a:pt x="27" y="120"/>
                  </a:cubicBezTo>
                  <a:cubicBezTo>
                    <a:pt x="25" y="114"/>
                    <a:pt x="23" y="108"/>
                    <a:pt x="22" y="102"/>
                  </a:cubicBezTo>
                  <a:cubicBezTo>
                    <a:pt x="22" y="101"/>
                    <a:pt x="22" y="99"/>
                    <a:pt x="22" y="98"/>
                  </a:cubicBezTo>
                  <a:close/>
                  <a:moveTo>
                    <a:pt x="27" y="139"/>
                  </a:moveTo>
                  <a:cubicBezTo>
                    <a:pt x="27" y="139"/>
                    <a:pt x="27" y="139"/>
                    <a:pt x="27" y="139"/>
                  </a:cubicBezTo>
                  <a:cubicBezTo>
                    <a:pt x="26" y="140"/>
                    <a:pt x="27" y="140"/>
                    <a:pt x="27" y="140"/>
                  </a:cubicBezTo>
                  <a:cubicBezTo>
                    <a:pt x="27" y="141"/>
                    <a:pt x="27" y="141"/>
                    <a:pt x="27" y="141"/>
                  </a:cubicBezTo>
                  <a:cubicBezTo>
                    <a:pt x="25" y="137"/>
                    <a:pt x="24" y="133"/>
                    <a:pt x="23" y="129"/>
                  </a:cubicBezTo>
                  <a:cubicBezTo>
                    <a:pt x="23" y="127"/>
                    <a:pt x="23" y="125"/>
                    <a:pt x="23" y="123"/>
                  </a:cubicBezTo>
                  <a:cubicBezTo>
                    <a:pt x="22" y="121"/>
                    <a:pt x="22" y="118"/>
                    <a:pt x="22" y="115"/>
                  </a:cubicBezTo>
                  <a:cubicBezTo>
                    <a:pt x="24" y="123"/>
                    <a:pt x="25" y="131"/>
                    <a:pt x="27" y="139"/>
                  </a:cubicBezTo>
                  <a:close/>
                  <a:moveTo>
                    <a:pt x="25" y="156"/>
                  </a:moveTo>
                  <a:cubicBezTo>
                    <a:pt x="23" y="153"/>
                    <a:pt x="22" y="149"/>
                    <a:pt x="21" y="146"/>
                  </a:cubicBezTo>
                  <a:cubicBezTo>
                    <a:pt x="21" y="145"/>
                    <a:pt x="20" y="145"/>
                    <a:pt x="20" y="144"/>
                  </a:cubicBezTo>
                  <a:cubicBezTo>
                    <a:pt x="20" y="144"/>
                    <a:pt x="20" y="144"/>
                    <a:pt x="20" y="144"/>
                  </a:cubicBezTo>
                  <a:cubicBezTo>
                    <a:pt x="22" y="147"/>
                    <a:pt x="23" y="150"/>
                    <a:pt x="25" y="154"/>
                  </a:cubicBezTo>
                  <a:cubicBezTo>
                    <a:pt x="25" y="154"/>
                    <a:pt x="25" y="155"/>
                    <a:pt x="25" y="156"/>
                  </a:cubicBezTo>
                  <a:cubicBezTo>
                    <a:pt x="25" y="156"/>
                    <a:pt x="25" y="156"/>
                    <a:pt x="25" y="156"/>
                  </a:cubicBezTo>
                  <a:close/>
                  <a:moveTo>
                    <a:pt x="29" y="163"/>
                  </a:moveTo>
                  <a:cubicBezTo>
                    <a:pt x="30" y="164"/>
                    <a:pt x="30" y="165"/>
                    <a:pt x="30" y="167"/>
                  </a:cubicBezTo>
                  <a:cubicBezTo>
                    <a:pt x="29" y="164"/>
                    <a:pt x="29" y="162"/>
                    <a:pt x="28" y="160"/>
                  </a:cubicBezTo>
                  <a:cubicBezTo>
                    <a:pt x="28" y="161"/>
                    <a:pt x="29" y="162"/>
                    <a:pt x="29" y="163"/>
                  </a:cubicBezTo>
                  <a:close/>
                  <a:moveTo>
                    <a:pt x="29" y="148"/>
                  </a:moveTo>
                  <a:cubicBezTo>
                    <a:pt x="29" y="147"/>
                    <a:pt x="29" y="146"/>
                    <a:pt x="29" y="145"/>
                  </a:cubicBezTo>
                  <a:cubicBezTo>
                    <a:pt x="30" y="143"/>
                    <a:pt x="30" y="142"/>
                    <a:pt x="31" y="140"/>
                  </a:cubicBezTo>
                  <a:cubicBezTo>
                    <a:pt x="31" y="141"/>
                    <a:pt x="31" y="141"/>
                    <a:pt x="31" y="141"/>
                  </a:cubicBezTo>
                  <a:cubicBezTo>
                    <a:pt x="31" y="142"/>
                    <a:pt x="31" y="143"/>
                    <a:pt x="32" y="144"/>
                  </a:cubicBezTo>
                  <a:cubicBezTo>
                    <a:pt x="32" y="147"/>
                    <a:pt x="33" y="151"/>
                    <a:pt x="33" y="155"/>
                  </a:cubicBezTo>
                  <a:cubicBezTo>
                    <a:pt x="32" y="153"/>
                    <a:pt x="31" y="151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8"/>
                    <a:pt x="29" y="148"/>
                  </a:cubicBezTo>
                  <a:close/>
                  <a:moveTo>
                    <a:pt x="35" y="166"/>
                  </a:moveTo>
                  <a:cubicBezTo>
                    <a:pt x="36" y="168"/>
                    <a:pt x="36" y="169"/>
                    <a:pt x="36" y="171"/>
                  </a:cubicBezTo>
                  <a:cubicBezTo>
                    <a:pt x="35" y="166"/>
                    <a:pt x="33" y="161"/>
                    <a:pt x="30" y="156"/>
                  </a:cubicBezTo>
                  <a:cubicBezTo>
                    <a:pt x="30" y="156"/>
                    <a:pt x="30" y="155"/>
                    <a:pt x="30" y="155"/>
                  </a:cubicBezTo>
                  <a:cubicBezTo>
                    <a:pt x="32" y="159"/>
                    <a:pt x="33" y="162"/>
                    <a:pt x="35" y="166"/>
                  </a:cubicBezTo>
                  <a:close/>
                  <a:moveTo>
                    <a:pt x="38" y="182"/>
                  </a:moveTo>
                  <a:cubicBezTo>
                    <a:pt x="39" y="183"/>
                    <a:pt x="39" y="185"/>
                    <a:pt x="39" y="186"/>
                  </a:cubicBezTo>
                  <a:cubicBezTo>
                    <a:pt x="39" y="186"/>
                    <a:pt x="39" y="186"/>
                    <a:pt x="39" y="186"/>
                  </a:cubicBezTo>
                  <a:cubicBezTo>
                    <a:pt x="38" y="184"/>
                    <a:pt x="37" y="182"/>
                    <a:pt x="35" y="180"/>
                  </a:cubicBezTo>
                  <a:cubicBezTo>
                    <a:pt x="34" y="178"/>
                    <a:pt x="33" y="175"/>
                    <a:pt x="32" y="173"/>
                  </a:cubicBezTo>
                  <a:cubicBezTo>
                    <a:pt x="32" y="171"/>
                    <a:pt x="32" y="170"/>
                    <a:pt x="31" y="168"/>
                  </a:cubicBezTo>
                  <a:cubicBezTo>
                    <a:pt x="34" y="173"/>
                    <a:pt x="36" y="177"/>
                    <a:pt x="38" y="182"/>
                  </a:cubicBezTo>
                  <a:close/>
                  <a:moveTo>
                    <a:pt x="32" y="177"/>
                  </a:moveTo>
                  <a:cubicBezTo>
                    <a:pt x="32" y="177"/>
                    <a:pt x="32" y="178"/>
                    <a:pt x="32" y="178"/>
                  </a:cubicBezTo>
                  <a:cubicBezTo>
                    <a:pt x="34" y="182"/>
                    <a:pt x="37" y="186"/>
                    <a:pt x="39" y="190"/>
                  </a:cubicBezTo>
                  <a:cubicBezTo>
                    <a:pt x="39" y="190"/>
                    <a:pt x="39" y="190"/>
                    <a:pt x="39" y="191"/>
                  </a:cubicBezTo>
                  <a:cubicBezTo>
                    <a:pt x="36" y="188"/>
                    <a:pt x="34" y="185"/>
                    <a:pt x="32" y="183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2" y="182"/>
                    <a:pt x="32" y="181"/>
                  </a:cubicBezTo>
                  <a:cubicBezTo>
                    <a:pt x="32" y="180"/>
                    <a:pt x="32" y="179"/>
                    <a:pt x="32" y="177"/>
                  </a:cubicBezTo>
                  <a:close/>
                  <a:moveTo>
                    <a:pt x="38" y="192"/>
                  </a:moveTo>
                  <a:cubicBezTo>
                    <a:pt x="38" y="192"/>
                    <a:pt x="38" y="193"/>
                    <a:pt x="38" y="193"/>
                  </a:cubicBezTo>
                  <a:cubicBezTo>
                    <a:pt x="38" y="192"/>
                    <a:pt x="37" y="192"/>
                    <a:pt x="37" y="192"/>
                  </a:cubicBezTo>
                  <a:cubicBezTo>
                    <a:pt x="36" y="190"/>
                    <a:pt x="36" y="189"/>
                    <a:pt x="35" y="188"/>
                  </a:cubicBezTo>
                  <a:cubicBezTo>
                    <a:pt x="36" y="189"/>
                    <a:pt x="37" y="191"/>
                    <a:pt x="38" y="192"/>
                  </a:cubicBezTo>
                  <a:close/>
                  <a:moveTo>
                    <a:pt x="39" y="197"/>
                  </a:moveTo>
                  <a:cubicBezTo>
                    <a:pt x="39" y="196"/>
                    <a:pt x="39" y="196"/>
                    <a:pt x="38" y="196"/>
                  </a:cubicBezTo>
                  <a:cubicBezTo>
                    <a:pt x="39" y="196"/>
                    <a:pt x="39" y="196"/>
                    <a:pt x="39" y="196"/>
                  </a:cubicBezTo>
                  <a:cubicBezTo>
                    <a:pt x="41" y="199"/>
                    <a:pt x="44" y="202"/>
                    <a:pt x="48" y="204"/>
                  </a:cubicBezTo>
                  <a:cubicBezTo>
                    <a:pt x="48" y="204"/>
                    <a:pt x="49" y="204"/>
                    <a:pt x="49" y="203"/>
                  </a:cubicBezTo>
                  <a:cubicBezTo>
                    <a:pt x="49" y="204"/>
                    <a:pt x="50" y="205"/>
                    <a:pt x="50" y="205"/>
                  </a:cubicBezTo>
                  <a:cubicBezTo>
                    <a:pt x="50" y="205"/>
                    <a:pt x="49" y="205"/>
                    <a:pt x="49" y="204"/>
                  </a:cubicBezTo>
                  <a:cubicBezTo>
                    <a:pt x="48" y="204"/>
                    <a:pt x="48" y="205"/>
                    <a:pt x="48" y="206"/>
                  </a:cubicBezTo>
                  <a:cubicBezTo>
                    <a:pt x="50" y="207"/>
                    <a:pt x="52" y="208"/>
                    <a:pt x="54" y="209"/>
                  </a:cubicBezTo>
                  <a:cubicBezTo>
                    <a:pt x="54" y="210"/>
                    <a:pt x="55" y="211"/>
                    <a:pt x="56" y="212"/>
                  </a:cubicBezTo>
                  <a:cubicBezTo>
                    <a:pt x="54" y="210"/>
                    <a:pt x="51" y="209"/>
                    <a:pt x="49" y="208"/>
                  </a:cubicBezTo>
                  <a:cubicBezTo>
                    <a:pt x="46" y="205"/>
                    <a:pt x="42" y="201"/>
                    <a:pt x="39" y="197"/>
                  </a:cubicBezTo>
                  <a:close/>
                  <a:moveTo>
                    <a:pt x="51" y="212"/>
                  </a:moveTo>
                  <a:cubicBezTo>
                    <a:pt x="52" y="214"/>
                    <a:pt x="54" y="216"/>
                    <a:pt x="56" y="218"/>
                  </a:cubicBezTo>
                  <a:cubicBezTo>
                    <a:pt x="56" y="217"/>
                    <a:pt x="56" y="217"/>
                    <a:pt x="56" y="217"/>
                  </a:cubicBezTo>
                  <a:cubicBezTo>
                    <a:pt x="55" y="217"/>
                    <a:pt x="54" y="216"/>
                    <a:pt x="52" y="215"/>
                  </a:cubicBezTo>
                  <a:cubicBezTo>
                    <a:pt x="51" y="214"/>
                    <a:pt x="50" y="212"/>
                    <a:pt x="49" y="210"/>
                  </a:cubicBezTo>
                  <a:cubicBezTo>
                    <a:pt x="49" y="211"/>
                    <a:pt x="50" y="211"/>
                    <a:pt x="51" y="212"/>
                  </a:cubicBezTo>
                  <a:close/>
                  <a:moveTo>
                    <a:pt x="54" y="220"/>
                  </a:moveTo>
                  <a:cubicBezTo>
                    <a:pt x="55" y="221"/>
                    <a:pt x="56" y="222"/>
                    <a:pt x="57" y="223"/>
                  </a:cubicBezTo>
                  <a:cubicBezTo>
                    <a:pt x="56" y="222"/>
                    <a:pt x="55" y="222"/>
                    <a:pt x="54" y="221"/>
                  </a:cubicBezTo>
                  <a:cubicBezTo>
                    <a:pt x="53" y="220"/>
                    <a:pt x="52" y="220"/>
                    <a:pt x="52" y="219"/>
                  </a:cubicBezTo>
                  <a:cubicBezTo>
                    <a:pt x="52" y="219"/>
                    <a:pt x="52" y="219"/>
                    <a:pt x="52" y="219"/>
                  </a:cubicBezTo>
                  <a:cubicBezTo>
                    <a:pt x="52" y="219"/>
                    <a:pt x="53" y="220"/>
                    <a:pt x="53" y="220"/>
                  </a:cubicBezTo>
                  <a:cubicBezTo>
                    <a:pt x="54" y="220"/>
                    <a:pt x="54" y="220"/>
                    <a:pt x="54" y="220"/>
                  </a:cubicBezTo>
                  <a:close/>
                  <a:moveTo>
                    <a:pt x="53" y="222"/>
                  </a:moveTo>
                  <a:cubicBezTo>
                    <a:pt x="53" y="223"/>
                    <a:pt x="54" y="223"/>
                    <a:pt x="54" y="223"/>
                  </a:cubicBezTo>
                  <a:cubicBezTo>
                    <a:pt x="53" y="223"/>
                    <a:pt x="52" y="222"/>
                    <a:pt x="51" y="221"/>
                  </a:cubicBezTo>
                  <a:cubicBezTo>
                    <a:pt x="51" y="221"/>
                    <a:pt x="51" y="221"/>
                    <a:pt x="51" y="220"/>
                  </a:cubicBezTo>
                  <a:cubicBezTo>
                    <a:pt x="51" y="221"/>
                    <a:pt x="52" y="222"/>
                    <a:pt x="53" y="222"/>
                  </a:cubicBezTo>
                  <a:close/>
                  <a:moveTo>
                    <a:pt x="56" y="228"/>
                  </a:moveTo>
                  <a:cubicBezTo>
                    <a:pt x="57" y="228"/>
                    <a:pt x="57" y="228"/>
                    <a:pt x="57" y="228"/>
                  </a:cubicBezTo>
                  <a:cubicBezTo>
                    <a:pt x="57" y="228"/>
                    <a:pt x="57" y="228"/>
                    <a:pt x="57" y="228"/>
                  </a:cubicBezTo>
                  <a:cubicBezTo>
                    <a:pt x="55" y="227"/>
                    <a:pt x="54" y="226"/>
                    <a:pt x="52" y="225"/>
                  </a:cubicBezTo>
                  <a:cubicBezTo>
                    <a:pt x="54" y="226"/>
                    <a:pt x="55" y="227"/>
                    <a:pt x="56" y="228"/>
                  </a:cubicBezTo>
                  <a:close/>
                  <a:moveTo>
                    <a:pt x="55" y="218"/>
                  </a:moveTo>
                  <a:cubicBezTo>
                    <a:pt x="55" y="218"/>
                    <a:pt x="55" y="218"/>
                    <a:pt x="55" y="218"/>
                  </a:cubicBezTo>
                  <a:cubicBezTo>
                    <a:pt x="57" y="219"/>
                    <a:pt x="58" y="220"/>
                    <a:pt x="60" y="221"/>
                  </a:cubicBezTo>
                  <a:cubicBezTo>
                    <a:pt x="63" y="224"/>
                    <a:pt x="66" y="227"/>
                    <a:pt x="69" y="230"/>
                  </a:cubicBezTo>
                  <a:cubicBezTo>
                    <a:pt x="69" y="230"/>
                    <a:pt x="68" y="230"/>
                    <a:pt x="67" y="229"/>
                  </a:cubicBezTo>
                  <a:cubicBezTo>
                    <a:pt x="65" y="228"/>
                    <a:pt x="62" y="226"/>
                    <a:pt x="60" y="225"/>
                  </a:cubicBezTo>
                  <a:cubicBezTo>
                    <a:pt x="58" y="223"/>
                    <a:pt x="56" y="220"/>
                    <a:pt x="55" y="218"/>
                  </a:cubicBezTo>
                  <a:close/>
                  <a:moveTo>
                    <a:pt x="68" y="227"/>
                  </a:moveTo>
                  <a:cubicBezTo>
                    <a:pt x="68" y="227"/>
                    <a:pt x="68" y="227"/>
                    <a:pt x="68" y="227"/>
                  </a:cubicBezTo>
                  <a:cubicBezTo>
                    <a:pt x="67" y="226"/>
                    <a:pt x="66" y="225"/>
                    <a:pt x="65" y="224"/>
                  </a:cubicBezTo>
                  <a:cubicBezTo>
                    <a:pt x="66" y="225"/>
                    <a:pt x="67" y="226"/>
                    <a:pt x="69" y="226"/>
                  </a:cubicBezTo>
                  <a:cubicBezTo>
                    <a:pt x="69" y="227"/>
                    <a:pt x="70" y="227"/>
                    <a:pt x="70" y="228"/>
                  </a:cubicBezTo>
                  <a:cubicBezTo>
                    <a:pt x="69" y="228"/>
                    <a:pt x="69" y="228"/>
                    <a:pt x="68" y="227"/>
                  </a:cubicBezTo>
                  <a:close/>
                  <a:moveTo>
                    <a:pt x="60" y="220"/>
                  </a:moveTo>
                  <a:cubicBezTo>
                    <a:pt x="59" y="218"/>
                    <a:pt x="57" y="216"/>
                    <a:pt x="55" y="215"/>
                  </a:cubicBezTo>
                  <a:cubicBezTo>
                    <a:pt x="58" y="216"/>
                    <a:pt x="60" y="218"/>
                    <a:pt x="63" y="219"/>
                  </a:cubicBezTo>
                  <a:cubicBezTo>
                    <a:pt x="64" y="221"/>
                    <a:pt x="65" y="222"/>
                    <a:pt x="66" y="223"/>
                  </a:cubicBezTo>
                  <a:cubicBezTo>
                    <a:pt x="64" y="222"/>
                    <a:pt x="62" y="221"/>
                    <a:pt x="60" y="220"/>
                  </a:cubicBezTo>
                  <a:close/>
                  <a:moveTo>
                    <a:pt x="62" y="216"/>
                  </a:moveTo>
                  <a:cubicBezTo>
                    <a:pt x="66" y="219"/>
                    <a:pt x="71" y="222"/>
                    <a:pt x="75" y="225"/>
                  </a:cubicBezTo>
                  <a:cubicBezTo>
                    <a:pt x="71" y="222"/>
                    <a:pt x="67" y="220"/>
                    <a:pt x="63" y="218"/>
                  </a:cubicBezTo>
                  <a:cubicBezTo>
                    <a:pt x="63" y="217"/>
                    <a:pt x="62" y="217"/>
                    <a:pt x="62" y="216"/>
                  </a:cubicBezTo>
                  <a:close/>
                  <a:moveTo>
                    <a:pt x="74" y="221"/>
                  </a:moveTo>
                  <a:cubicBezTo>
                    <a:pt x="73" y="220"/>
                    <a:pt x="73" y="220"/>
                    <a:pt x="72" y="219"/>
                  </a:cubicBezTo>
                  <a:cubicBezTo>
                    <a:pt x="75" y="221"/>
                    <a:pt x="77" y="223"/>
                    <a:pt x="80" y="225"/>
                  </a:cubicBezTo>
                  <a:cubicBezTo>
                    <a:pt x="80" y="225"/>
                    <a:pt x="80" y="225"/>
                    <a:pt x="80" y="225"/>
                  </a:cubicBezTo>
                  <a:cubicBezTo>
                    <a:pt x="78" y="224"/>
                    <a:pt x="76" y="222"/>
                    <a:pt x="74" y="221"/>
                  </a:cubicBezTo>
                  <a:close/>
                  <a:moveTo>
                    <a:pt x="68" y="215"/>
                  </a:moveTo>
                  <a:cubicBezTo>
                    <a:pt x="66" y="214"/>
                    <a:pt x="65" y="213"/>
                    <a:pt x="64" y="211"/>
                  </a:cubicBezTo>
                  <a:cubicBezTo>
                    <a:pt x="65" y="212"/>
                    <a:pt x="67" y="212"/>
                    <a:pt x="68" y="213"/>
                  </a:cubicBezTo>
                  <a:cubicBezTo>
                    <a:pt x="69" y="213"/>
                    <a:pt x="69" y="214"/>
                    <a:pt x="70" y="214"/>
                  </a:cubicBezTo>
                  <a:cubicBezTo>
                    <a:pt x="70" y="214"/>
                    <a:pt x="70" y="215"/>
                    <a:pt x="69" y="215"/>
                  </a:cubicBezTo>
                  <a:cubicBezTo>
                    <a:pt x="69" y="216"/>
                    <a:pt x="70" y="216"/>
                    <a:pt x="71" y="216"/>
                  </a:cubicBezTo>
                  <a:cubicBezTo>
                    <a:pt x="71" y="215"/>
                    <a:pt x="72" y="215"/>
                    <a:pt x="73" y="215"/>
                  </a:cubicBezTo>
                  <a:cubicBezTo>
                    <a:pt x="74" y="215"/>
                    <a:pt x="75" y="215"/>
                    <a:pt x="75" y="216"/>
                  </a:cubicBezTo>
                  <a:cubicBezTo>
                    <a:pt x="77" y="218"/>
                    <a:pt x="78" y="220"/>
                    <a:pt x="79" y="222"/>
                  </a:cubicBezTo>
                  <a:cubicBezTo>
                    <a:pt x="75" y="220"/>
                    <a:pt x="71" y="217"/>
                    <a:pt x="68" y="215"/>
                  </a:cubicBezTo>
                  <a:close/>
                  <a:moveTo>
                    <a:pt x="76" y="204"/>
                  </a:moveTo>
                  <a:cubicBezTo>
                    <a:pt x="75" y="203"/>
                    <a:pt x="74" y="202"/>
                    <a:pt x="73" y="202"/>
                  </a:cubicBezTo>
                  <a:cubicBezTo>
                    <a:pt x="73" y="202"/>
                    <a:pt x="73" y="202"/>
                    <a:pt x="73" y="202"/>
                  </a:cubicBezTo>
                  <a:cubicBezTo>
                    <a:pt x="74" y="202"/>
                    <a:pt x="75" y="203"/>
                    <a:pt x="76" y="203"/>
                  </a:cubicBezTo>
                  <a:cubicBezTo>
                    <a:pt x="76" y="203"/>
                    <a:pt x="76" y="204"/>
                    <a:pt x="76" y="204"/>
                  </a:cubicBezTo>
                  <a:close/>
                  <a:moveTo>
                    <a:pt x="74" y="200"/>
                  </a:moveTo>
                  <a:cubicBezTo>
                    <a:pt x="74" y="200"/>
                    <a:pt x="74" y="200"/>
                    <a:pt x="74" y="200"/>
                  </a:cubicBezTo>
                  <a:cubicBezTo>
                    <a:pt x="74" y="200"/>
                    <a:pt x="74" y="199"/>
                    <a:pt x="74" y="199"/>
                  </a:cubicBezTo>
                  <a:cubicBezTo>
                    <a:pt x="75" y="200"/>
                    <a:pt x="76" y="201"/>
                    <a:pt x="77" y="202"/>
                  </a:cubicBezTo>
                  <a:cubicBezTo>
                    <a:pt x="77" y="202"/>
                    <a:pt x="77" y="202"/>
                    <a:pt x="77" y="202"/>
                  </a:cubicBezTo>
                  <a:cubicBezTo>
                    <a:pt x="76" y="201"/>
                    <a:pt x="75" y="201"/>
                    <a:pt x="74" y="200"/>
                  </a:cubicBezTo>
                  <a:close/>
                  <a:moveTo>
                    <a:pt x="75" y="199"/>
                  </a:moveTo>
                  <a:cubicBezTo>
                    <a:pt x="75" y="199"/>
                    <a:pt x="76" y="199"/>
                    <a:pt x="76" y="199"/>
                  </a:cubicBezTo>
                  <a:cubicBezTo>
                    <a:pt x="76" y="199"/>
                    <a:pt x="77" y="200"/>
                    <a:pt x="78" y="200"/>
                  </a:cubicBezTo>
                  <a:cubicBezTo>
                    <a:pt x="78" y="200"/>
                    <a:pt x="78" y="201"/>
                    <a:pt x="78" y="201"/>
                  </a:cubicBezTo>
                  <a:cubicBezTo>
                    <a:pt x="77" y="200"/>
                    <a:pt x="76" y="199"/>
                    <a:pt x="75" y="199"/>
                  </a:cubicBezTo>
                  <a:close/>
                  <a:moveTo>
                    <a:pt x="78" y="208"/>
                  </a:moveTo>
                  <a:cubicBezTo>
                    <a:pt x="78" y="208"/>
                    <a:pt x="79" y="208"/>
                    <a:pt x="79" y="208"/>
                  </a:cubicBezTo>
                  <a:cubicBezTo>
                    <a:pt x="79" y="208"/>
                    <a:pt x="78" y="209"/>
                    <a:pt x="78" y="209"/>
                  </a:cubicBezTo>
                  <a:cubicBezTo>
                    <a:pt x="78" y="209"/>
                    <a:pt x="78" y="208"/>
                    <a:pt x="77" y="208"/>
                  </a:cubicBezTo>
                  <a:cubicBezTo>
                    <a:pt x="78" y="208"/>
                    <a:pt x="78" y="208"/>
                    <a:pt x="78" y="208"/>
                  </a:cubicBezTo>
                  <a:close/>
                  <a:moveTo>
                    <a:pt x="78" y="206"/>
                  </a:moveTo>
                  <a:cubicBezTo>
                    <a:pt x="78" y="206"/>
                    <a:pt x="78" y="206"/>
                    <a:pt x="78" y="205"/>
                  </a:cubicBezTo>
                  <a:cubicBezTo>
                    <a:pt x="78" y="205"/>
                    <a:pt x="78" y="205"/>
                    <a:pt x="79" y="204"/>
                  </a:cubicBezTo>
                  <a:cubicBezTo>
                    <a:pt x="79" y="204"/>
                    <a:pt x="79" y="204"/>
                    <a:pt x="79" y="204"/>
                  </a:cubicBezTo>
                  <a:cubicBezTo>
                    <a:pt x="79" y="205"/>
                    <a:pt x="79" y="205"/>
                    <a:pt x="79" y="205"/>
                  </a:cubicBezTo>
                  <a:cubicBezTo>
                    <a:pt x="79" y="205"/>
                    <a:pt x="78" y="205"/>
                    <a:pt x="78" y="206"/>
                  </a:cubicBezTo>
                  <a:close/>
                  <a:moveTo>
                    <a:pt x="79" y="197"/>
                  </a:moveTo>
                  <a:cubicBezTo>
                    <a:pt x="79" y="196"/>
                    <a:pt x="80" y="196"/>
                    <a:pt x="80" y="196"/>
                  </a:cubicBezTo>
                  <a:cubicBezTo>
                    <a:pt x="81" y="196"/>
                    <a:pt x="81" y="196"/>
                    <a:pt x="81" y="196"/>
                  </a:cubicBezTo>
                  <a:cubicBezTo>
                    <a:pt x="81" y="197"/>
                    <a:pt x="80" y="197"/>
                    <a:pt x="80" y="197"/>
                  </a:cubicBezTo>
                  <a:lnTo>
                    <a:pt x="79" y="197"/>
                  </a:lnTo>
                  <a:close/>
                  <a:moveTo>
                    <a:pt x="80" y="206"/>
                  </a:moveTo>
                  <a:cubicBezTo>
                    <a:pt x="81" y="206"/>
                    <a:pt x="81" y="206"/>
                    <a:pt x="81" y="206"/>
                  </a:cubicBezTo>
                  <a:cubicBezTo>
                    <a:pt x="81" y="207"/>
                    <a:pt x="81" y="207"/>
                    <a:pt x="81" y="207"/>
                  </a:cubicBezTo>
                  <a:cubicBezTo>
                    <a:pt x="81" y="207"/>
                    <a:pt x="80" y="207"/>
                    <a:pt x="80" y="207"/>
                  </a:cubicBezTo>
                  <a:cubicBezTo>
                    <a:pt x="80" y="207"/>
                    <a:pt x="80" y="207"/>
                    <a:pt x="80" y="207"/>
                  </a:cubicBezTo>
                  <a:cubicBezTo>
                    <a:pt x="80" y="207"/>
                    <a:pt x="80" y="206"/>
                    <a:pt x="80" y="206"/>
                  </a:cubicBezTo>
                  <a:close/>
                  <a:moveTo>
                    <a:pt x="80" y="209"/>
                  </a:moveTo>
                  <a:cubicBezTo>
                    <a:pt x="82" y="210"/>
                    <a:pt x="83" y="211"/>
                    <a:pt x="85" y="212"/>
                  </a:cubicBezTo>
                  <a:cubicBezTo>
                    <a:pt x="85" y="212"/>
                    <a:pt x="84" y="212"/>
                    <a:pt x="84" y="212"/>
                  </a:cubicBezTo>
                  <a:cubicBezTo>
                    <a:pt x="83" y="211"/>
                    <a:pt x="81" y="210"/>
                    <a:pt x="80" y="210"/>
                  </a:cubicBezTo>
                  <a:cubicBezTo>
                    <a:pt x="80" y="209"/>
                    <a:pt x="80" y="209"/>
                    <a:pt x="80" y="209"/>
                  </a:cubicBezTo>
                  <a:close/>
                  <a:moveTo>
                    <a:pt x="82" y="208"/>
                  </a:moveTo>
                  <a:cubicBezTo>
                    <a:pt x="82" y="208"/>
                    <a:pt x="82" y="208"/>
                    <a:pt x="83" y="208"/>
                  </a:cubicBezTo>
                  <a:cubicBezTo>
                    <a:pt x="84" y="208"/>
                    <a:pt x="85" y="209"/>
                    <a:pt x="86" y="210"/>
                  </a:cubicBezTo>
                  <a:cubicBezTo>
                    <a:pt x="86" y="210"/>
                    <a:pt x="86" y="210"/>
                    <a:pt x="85" y="211"/>
                  </a:cubicBezTo>
                  <a:cubicBezTo>
                    <a:pt x="84" y="210"/>
                    <a:pt x="83" y="209"/>
                    <a:pt x="82" y="208"/>
                  </a:cubicBezTo>
                  <a:close/>
                  <a:moveTo>
                    <a:pt x="85" y="214"/>
                  </a:moveTo>
                  <a:cubicBezTo>
                    <a:pt x="88" y="216"/>
                    <a:pt x="91" y="217"/>
                    <a:pt x="94" y="219"/>
                  </a:cubicBezTo>
                  <a:cubicBezTo>
                    <a:pt x="93" y="218"/>
                    <a:pt x="91" y="218"/>
                    <a:pt x="89" y="217"/>
                  </a:cubicBezTo>
                  <a:cubicBezTo>
                    <a:pt x="88" y="216"/>
                    <a:pt x="86" y="215"/>
                    <a:pt x="85" y="214"/>
                  </a:cubicBezTo>
                  <a:cubicBezTo>
                    <a:pt x="85" y="214"/>
                    <a:pt x="85" y="214"/>
                    <a:pt x="85" y="214"/>
                  </a:cubicBezTo>
                  <a:close/>
                  <a:moveTo>
                    <a:pt x="95" y="221"/>
                  </a:moveTo>
                  <a:cubicBezTo>
                    <a:pt x="95" y="221"/>
                    <a:pt x="95" y="221"/>
                    <a:pt x="95" y="221"/>
                  </a:cubicBezTo>
                  <a:cubicBezTo>
                    <a:pt x="95" y="221"/>
                    <a:pt x="94" y="221"/>
                    <a:pt x="94" y="221"/>
                  </a:cubicBezTo>
                  <a:cubicBezTo>
                    <a:pt x="94" y="221"/>
                    <a:pt x="93" y="220"/>
                    <a:pt x="93" y="220"/>
                  </a:cubicBezTo>
                  <a:cubicBezTo>
                    <a:pt x="94" y="220"/>
                    <a:pt x="94" y="220"/>
                    <a:pt x="95" y="221"/>
                  </a:cubicBezTo>
                  <a:close/>
                  <a:moveTo>
                    <a:pt x="93" y="216"/>
                  </a:moveTo>
                  <a:cubicBezTo>
                    <a:pt x="94" y="215"/>
                    <a:pt x="94" y="215"/>
                    <a:pt x="94" y="215"/>
                  </a:cubicBezTo>
                  <a:cubicBezTo>
                    <a:pt x="95" y="216"/>
                    <a:pt x="96" y="216"/>
                    <a:pt x="97" y="217"/>
                  </a:cubicBezTo>
                  <a:cubicBezTo>
                    <a:pt x="96" y="217"/>
                    <a:pt x="97" y="218"/>
                    <a:pt x="97" y="218"/>
                  </a:cubicBezTo>
                  <a:cubicBezTo>
                    <a:pt x="97" y="218"/>
                    <a:pt x="97" y="218"/>
                    <a:pt x="97" y="218"/>
                  </a:cubicBezTo>
                  <a:cubicBezTo>
                    <a:pt x="96" y="217"/>
                    <a:pt x="95" y="216"/>
                    <a:pt x="93" y="216"/>
                  </a:cubicBezTo>
                  <a:close/>
                  <a:moveTo>
                    <a:pt x="98" y="222"/>
                  </a:moveTo>
                  <a:cubicBezTo>
                    <a:pt x="99" y="222"/>
                    <a:pt x="99" y="222"/>
                    <a:pt x="100" y="222"/>
                  </a:cubicBezTo>
                  <a:cubicBezTo>
                    <a:pt x="100" y="222"/>
                    <a:pt x="100" y="222"/>
                    <a:pt x="99" y="223"/>
                  </a:cubicBezTo>
                  <a:cubicBezTo>
                    <a:pt x="99" y="223"/>
                    <a:pt x="99" y="223"/>
                    <a:pt x="99" y="223"/>
                  </a:cubicBezTo>
                  <a:cubicBezTo>
                    <a:pt x="99" y="223"/>
                    <a:pt x="98" y="223"/>
                    <a:pt x="97" y="222"/>
                  </a:cubicBezTo>
                  <a:cubicBezTo>
                    <a:pt x="97" y="222"/>
                    <a:pt x="98" y="222"/>
                    <a:pt x="98" y="222"/>
                  </a:cubicBezTo>
                  <a:close/>
                  <a:moveTo>
                    <a:pt x="106" y="235"/>
                  </a:moveTo>
                  <a:cubicBezTo>
                    <a:pt x="106" y="236"/>
                    <a:pt x="106" y="236"/>
                    <a:pt x="107" y="236"/>
                  </a:cubicBezTo>
                  <a:cubicBezTo>
                    <a:pt x="108" y="236"/>
                    <a:pt x="109" y="237"/>
                    <a:pt x="110" y="237"/>
                  </a:cubicBezTo>
                  <a:cubicBezTo>
                    <a:pt x="111" y="238"/>
                    <a:pt x="111" y="238"/>
                    <a:pt x="111" y="238"/>
                  </a:cubicBezTo>
                  <a:cubicBezTo>
                    <a:pt x="109" y="238"/>
                    <a:pt x="107" y="237"/>
                    <a:pt x="106" y="235"/>
                  </a:cubicBezTo>
                  <a:close/>
                  <a:moveTo>
                    <a:pt x="110" y="234"/>
                  </a:moveTo>
                  <a:cubicBezTo>
                    <a:pt x="111" y="234"/>
                    <a:pt x="111" y="234"/>
                    <a:pt x="112" y="234"/>
                  </a:cubicBezTo>
                  <a:cubicBezTo>
                    <a:pt x="113" y="235"/>
                    <a:pt x="113" y="235"/>
                    <a:pt x="114" y="235"/>
                  </a:cubicBezTo>
                  <a:cubicBezTo>
                    <a:pt x="114" y="236"/>
                    <a:pt x="114" y="236"/>
                    <a:pt x="113" y="236"/>
                  </a:cubicBezTo>
                  <a:cubicBezTo>
                    <a:pt x="112" y="235"/>
                    <a:pt x="111" y="235"/>
                    <a:pt x="110" y="234"/>
                  </a:cubicBezTo>
                  <a:close/>
                  <a:moveTo>
                    <a:pt x="114" y="231"/>
                  </a:moveTo>
                  <a:cubicBezTo>
                    <a:pt x="113" y="231"/>
                    <a:pt x="113" y="230"/>
                    <a:pt x="113" y="230"/>
                  </a:cubicBezTo>
                  <a:cubicBezTo>
                    <a:pt x="113" y="230"/>
                    <a:pt x="114" y="230"/>
                    <a:pt x="114" y="230"/>
                  </a:cubicBezTo>
                  <a:cubicBezTo>
                    <a:pt x="115" y="231"/>
                    <a:pt x="115" y="231"/>
                    <a:pt x="116" y="231"/>
                  </a:cubicBezTo>
                  <a:cubicBezTo>
                    <a:pt x="115" y="232"/>
                    <a:pt x="115" y="232"/>
                    <a:pt x="115" y="232"/>
                  </a:cubicBezTo>
                  <a:cubicBezTo>
                    <a:pt x="115" y="231"/>
                    <a:pt x="114" y="231"/>
                    <a:pt x="114" y="231"/>
                  </a:cubicBezTo>
                  <a:close/>
                  <a:moveTo>
                    <a:pt x="113" y="227"/>
                  </a:moveTo>
                  <a:cubicBezTo>
                    <a:pt x="113" y="227"/>
                    <a:pt x="113" y="227"/>
                    <a:pt x="114" y="227"/>
                  </a:cubicBezTo>
                  <a:cubicBezTo>
                    <a:pt x="115" y="228"/>
                    <a:pt x="116" y="228"/>
                    <a:pt x="117" y="228"/>
                  </a:cubicBezTo>
                  <a:cubicBezTo>
                    <a:pt x="117" y="229"/>
                    <a:pt x="117" y="230"/>
                    <a:pt x="118" y="229"/>
                  </a:cubicBezTo>
                  <a:cubicBezTo>
                    <a:pt x="118" y="229"/>
                    <a:pt x="118" y="229"/>
                    <a:pt x="118" y="229"/>
                  </a:cubicBezTo>
                  <a:cubicBezTo>
                    <a:pt x="118" y="229"/>
                    <a:pt x="119" y="229"/>
                    <a:pt x="119" y="230"/>
                  </a:cubicBezTo>
                  <a:cubicBezTo>
                    <a:pt x="119" y="230"/>
                    <a:pt x="119" y="230"/>
                    <a:pt x="119" y="230"/>
                  </a:cubicBezTo>
                  <a:cubicBezTo>
                    <a:pt x="118" y="230"/>
                    <a:pt x="117" y="230"/>
                    <a:pt x="117" y="230"/>
                  </a:cubicBezTo>
                  <a:cubicBezTo>
                    <a:pt x="115" y="229"/>
                    <a:pt x="114" y="228"/>
                    <a:pt x="113" y="227"/>
                  </a:cubicBezTo>
                  <a:close/>
                  <a:moveTo>
                    <a:pt x="118" y="224"/>
                  </a:moveTo>
                  <a:cubicBezTo>
                    <a:pt x="119" y="224"/>
                    <a:pt x="120" y="223"/>
                    <a:pt x="121" y="222"/>
                  </a:cubicBezTo>
                  <a:cubicBezTo>
                    <a:pt x="121" y="222"/>
                    <a:pt x="121" y="222"/>
                    <a:pt x="121" y="222"/>
                  </a:cubicBezTo>
                  <a:cubicBezTo>
                    <a:pt x="121" y="223"/>
                    <a:pt x="120" y="224"/>
                    <a:pt x="119" y="225"/>
                  </a:cubicBezTo>
                  <a:cubicBezTo>
                    <a:pt x="119" y="225"/>
                    <a:pt x="118" y="225"/>
                    <a:pt x="118" y="224"/>
                  </a:cubicBezTo>
                  <a:close/>
                  <a:moveTo>
                    <a:pt x="121" y="232"/>
                  </a:moveTo>
                  <a:cubicBezTo>
                    <a:pt x="121" y="232"/>
                    <a:pt x="121" y="232"/>
                    <a:pt x="122" y="232"/>
                  </a:cubicBezTo>
                  <a:cubicBezTo>
                    <a:pt x="123" y="232"/>
                    <a:pt x="124" y="233"/>
                    <a:pt x="124" y="234"/>
                  </a:cubicBezTo>
                  <a:cubicBezTo>
                    <a:pt x="125" y="234"/>
                    <a:pt x="126" y="233"/>
                    <a:pt x="125" y="232"/>
                  </a:cubicBezTo>
                  <a:cubicBezTo>
                    <a:pt x="125" y="232"/>
                    <a:pt x="124" y="232"/>
                    <a:pt x="124" y="231"/>
                  </a:cubicBezTo>
                  <a:cubicBezTo>
                    <a:pt x="126" y="231"/>
                    <a:pt x="129" y="230"/>
                    <a:pt x="131" y="230"/>
                  </a:cubicBezTo>
                  <a:cubicBezTo>
                    <a:pt x="131" y="230"/>
                    <a:pt x="131" y="230"/>
                    <a:pt x="131" y="230"/>
                  </a:cubicBezTo>
                  <a:cubicBezTo>
                    <a:pt x="130" y="231"/>
                    <a:pt x="130" y="232"/>
                    <a:pt x="129" y="233"/>
                  </a:cubicBezTo>
                  <a:cubicBezTo>
                    <a:pt x="128" y="233"/>
                    <a:pt x="128" y="233"/>
                    <a:pt x="128" y="234"/>
                  </a:cubicBezTo>
                  <a:cubicBezTo>
                    <a:pt x="126" y="234"/>
                    <a:pt x="124" y="234"/>
                    <a:pt x="122" y="234"/>
                  </a:cubicBezTo>
                  <a:cubicBezTo>
                    <a:pt x="121" y="233"/>
                    <a:pt x="121" y="233"/>
                    <a:pt x="120" y="232"/>
                  </a:cubicBezTo>
                  <a:cubicBezTo>
                    <a:pt x="120" y="232"/>
                    <a:pt x="120" y="232"/>
                    <a:pt x="121" y="232"/>
                  </a:cubicBezTo>
                  <a:close/>
                  <a:moveTo>
                    <a:pt x="132" y="235"/>
                  </a:moveTo>
                  <a:cubicBezTo>
                    <a:pt x="130" y="235"/>
                    <a:pt x="128" y="236"/>
                    <a:pt x="126" y="236"/>
                  </a:cubicBezTo>
                  <a:cubicBezTo>
                    <a:pt x="125" y="236"/>
                    <a:pt x="124" y="235"/>
                    <a:pt x="123" y="235"/>
                  </a:cubicBezTo>
                  <a:cubicBezTo>
                    <a:pt x="126" y="235"/>
                    <a:pt x="129" y="235"/>
                    <a:pt x="132" y="235"/>
                  </a:cubicBezTo>
                  <a:close/>
                  <a:moveTo>
                    <a:pt x="137" y="235"/>
                  </a:moveTo>
                  <a:cubicBezTo>
                    <a:pt x="137" y="235"/>
                    <a:pt x="136" y="235"/>
                    <a:pt x="136" y="236"/>
                  </a:cubicBezTo>
                  <a:cubicBezTo>
                    <a:pt x="135" y="236"/>
                    <a:pt x="134" y="236"/>
                    <a:pt x="133" y="236"/>
                  </a:cubicBezTo>
                  <a:cubicBezTo>
                    <a:pt x="132" y="236"/>
                    <a:pt x="131" y="236"/>
                    <a:pt x="130" y="237"/>
                  </a:cubicBezTo>
                  <a:cubicBezTo>
                    <a:pt x="132" y="236"/>
                    <a:pt x="134" y="236"/>
                    <a:pt x="137" y="235"/>
                  </a:cubicBezTo>
                  <a:close/>
                  <a:moveTo>
                    <a:pt x="130" y="234"/>
                  </a:moveTo>
                  <a:cubicBezTo>
                    <a:pt x="132" y="233"/>
                    <a:pt x="134" y="232"/>
                    <a:pt x="135" y="231"/>
                  </a:cubicBezTo>
                  <a:cubicBezTo>
                    <a:pt x="135" y="231"/>
                    <a:pt x="136" y="232"/>
                    <a:pt x="137" y="232"/>
                  </a:cubicBezTo>
                  <a:cubicBezTo>
                    <a:pt x="138" y="231"/>
                    <a:pt x="139" y="231"/>
                    <a:pt x="140" y="230"/>
                  </a:cubicBezTo>
                  <a:cubicBezTo>
                    <a:pt x="139" y="231"/>
                    <a:pt x="139" y="232"/>
                    <a:pt x="138" y="233"/>
                  </a:cubicBezTo>
                  <a:cubicBezTo>
                    <a:pt x="135" y="233"/>
                    <a:pt x="133" y="234"/>
                    <a:pt x="130" y="234"/>
                  </a:cubicBezTo>
                  <a:close/>
                  <a:moveTo>
                    <a:pt x="139" y="226"/>
                  </a:moveTo>
                  <a:cubicBezTo>
                    <a:pt x="139" y="226"/>
                    <a:pt x="139" y="227"/>
                    <a:pt x="139" y="227"/>
                  </a:cubicBezTo>
                  <a:cubicBezTo>
                    <a:pt x="138" y="227"/>
                    <a:pt x="137" y="227"/>
                    <a:pt x="136" y="227"/>
                  </a:cubicBezTo>
                  <a:cubicBezTo>
                    <a:pt x="137" y="227"/>
                    <a:pt x="137" y="227"/>
                    <a:pt x="137" y="227"/>
                  </a:cubicBezTo>
                  <a:cubicBezTo>
                    <a:pt x="139" y="226"/>
                    <a:pt x="140" y="225"/>
                    <a:pt x="142" y="224"/>
                  </a:cubicBezTo>
                  <a:cubicBezTo>
                    <a:pt x="141" y="225"/>
                    <a:pt x="140" y="225"/>
                    <a:pt x="139" y="226"/>
                  </a:cubicBezTo>
                  <a:close/>
                  <a:moveTo>
                    <a:pt x="143" y="229"/>
                  </a:moveTo>
                  <a:cubicBezTo>
                    <a:pt x="145" y="229"/>
                    <a:pt x="146" y="229"/>
                    <a:pt x="147" y="229"/>
                  </a:cubicBezTo>
                  <a:cubicBezTo>
                    <a:pt x="148" y="229"/>
                    <a:pt x="149" y="229"/>
                    <a:pt x="149" y="229"/>
                  </a:cubicBezTo>
                  <a:cubicBezTo>
                    <a:pt x="149" y="229"/>
                    <a:pt x="148" y="230"/>
                    <a:pt x="148" y="230"/>
                  </a:cubicBezTo>
                  <a:cubicBezTo>
                    <a:pt x="147" y="231"/>
                    <a:pt x="145" y="232"/>
                    <a:pt x="144" y="232"/>
                  </a:cubicBezTo>
                  <a:cubicBezTo>
                    <a:pt x="143" y="233"/>
                    <a:pt x="141" y="233"/>
                    <a:pt x="140" y="233"/>
                  </a:cubicBezTo>
                  <a:cubicBezTo>
                    <a:pt x="141" y="232"/>
                    <a:pt x="142" y="230"/>
                    <a:pt x="143" y="229"/>
                  </a:cubicBezTo>
                  <a:close/>
                  <a:moveTo>
                    <a:pt x="145" y="236"/>
                  </a:moveTo>
                  <a:cubicBezTo>
                    <a:pt x="149" y="235"/>
                    <a:pt x="153" y="234"/>
                    <a:pt x="158" y="234"/>
                  </a:cubicBezTo>
                  <a:cubicBezTo>
                    <a:pt x="157" y="234"/>
                    <a:pt x="157" y="234"/>
                    <a:pt x="157" y="235"/>
                  </a:cubicBezTo>
                  <a:cubicBezTo>
                    <a:pt x="152" y="235"/>
                    <a:pt x="148" y="236"/>
                    <a:pt x="144" y="236"/>
                  </a:cubicBezTo>
                  <a:cubicBezTo>
                    <a:pt x="144" y="236"/>
                    <a:pt x="145" y="236"/>
                    <a:pt x="145" y="236"/>
                  </a:cubicBezTo>
                  <a:close/>
                  <a:moveTo>
                    <a:pt x="157" y="231"/>
                  </a:moveTo>
                  <a:cubicBezTo>
                    <a:pt x="158" y="231"/>
                    <a:pt x="160" y="230"/>
                    <a:pt x="161" y="229"/>
                  </a:cubicBezTo>
                  <a:cubicBezTo>
                    <a:pt x="160" y="230"/>
                    <a:pt x="160" y="230"/>
                    <a:pt x="159" y="231"/>
                  </a:cubicBezTo>
                  <a:cubicBezTo>
                    <a:pt x="159" y="231"/>
                    <a:pt x="158" y="231"/>
                    <a:pt x="157" y="231"/>
                  </a:cubicBezTo>
                  <a:close/>
                  <a:moveTo>
                    <a:pt x="159" y="229"/>
                  </a:moveTo>
                  <a:cubicBezTo>
                    <a:pt x="161" y="227"/>
                    <a:pt x="164" y="225"/>
                    <a:pt x="166" y="223"/>
                  </a:cubicBezTo>
                  <a:cubicBezTo>
                    <a:pt x="166" y="224"/>
                    <a:pt x="165" y="225"/>
                    <a:pt x="164" y="226"/>
                  </a:cubicBezTo>
                  <a:cubicBezTo>
                    <a:pt x="162" y="227"/>
                    <a:pt x="161" y="228"/>
                    <a:pt x="159" y="229"/>
                  </a:cubicBezTo>
                  <a:close/>
                  <a:moveTo>
                    <a:pt x="165" y="227"/>
                  </a:moveTo>
                  <a:cubicBezTo>
                    <a:pt x="174" y="222"/>
                    <a:pt x="182" y="215"/>
                    <a:pt x="190" y="208"/>
                  </a:cubicBezTo>
                  <a:cubicBezTo>
                    <a:pt x="190" y="209"/>
                    <a:pt x="189" y="210"/>
                    <a:pt x="189" y="210"/>
                  </a:cubicBezTo>
                  <a:cubicBezTo>
                    <a:pt x="189" y="210"/>
                    <a:pt x="189" y="210"/>
                    <a:pt x="189" y="210"/>
                  </a:cubicBezTo>
                  <a:cubicBezTo>
                    <a:pt x="180" y="217"/>
                    <a:pt x="172" y="224"/>
                    <a:pt x="163" y="231"/>
                  </a:cubicBezTo>
                  <a:cubicBezTo>
                    <a:pt x="163" y="231"/>
                    <a:pt x="162" y="231"/>
                    <a:pt x="162" y="231"/>
                  </a:cubicBezTo>
                  <a:cubicBezTo>
                    <a:pt x="163" y="229"/>
                    <a:pt x="164" y="228"/>
                    <a:pt x="165" y="227"/>
                  </a:cubicBezTo>
                  <a:close/>
                  <a:moveTo>
                    <a:pt x="177" y="222"/>
                  </a:moveTo>
                  <a:cubicBezTo>
                    <a:pt x="175" y="224"/>
                    <a:pt x="172" y="226"/>
                    <a:pt x="170" y="229"/>
                  </a:cubicBezTo>
                  <a:cubicBezTo>
                    <a:pt x="169" y="229"/>
                    <a:pt x="168" y="230"/>
                    <a:pt x="168" y="230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70" y="227"/>
                    <a:pt x="174" y="224"/>
                    <a:pt x="177" y="222"/>
                  </a:cubicBezTo>
                  <a:close/>
                  <a:moveTo>
                    <a:pt x="185" y="218"/>
                  </a:moveTo>
                  <a:cubicBezTo>
                    <a:pt x="184" y="218"/>
                    <a:pt x="183" y="219"/>
                    <a:pt x="183" y="220"/>
                  </a:cubicBezTo>
                  <a:cubicBezTo>
                    <a:pt x="181" y="221"/>
                    <a:pt x="179" y="223"/>
                    <a:pt x="177" y="225"/>
                  </a:cubicBezTo>
                  <a:cubicBezTo>
                    <a:pt x="176" y="225"/>
                    <a:pt x="176" y="226"/>
                    <a:pt x="175" y="226"/>
                  </a:cubicBezTo>
                  <a:cubicBezTo>
                    <a:pt x="178" y="223"/>
                    <a:pt x="181" y="220"/>
                    <a:pt x="185" y="218"/>
                  </a:cubicBezTo>
                  <a:close/>
                  <a:moveTo>
                    <a:pt x="184" y="216"/>
                  </a:moveTo>
                  <a:cubicBezTo>
                    <a:pt x="186" y="215"/>
                    <a:pt x="188" y="213"/>
                    <a:pt x="190" y="212"/>
                  </a:cubicBezTo>
                  <a:cubicBezTo>
                    <a:pt x="190" y="212"/>
                    <a:pt x="190" y="212"/>
                    <a:pt x="190" y="212"/>
                  </a:cubicBezTo>
                  <a:cubicBezTo>
                    <a:pt x="191" y="211"/>
                    <a:pt x="191" y="211"/>
                    <a:pt x="192" y="210"/>
                  </a:cubicBezTo>
                  <a:cubicBezTo>
                    <a:pt x="192" y="211"/>
                    <a:pt x="192" y="211"/>
                    <a:pt x="191" y="211"/>
                  </a:cubicBezTo>
                  <a:cubicBezTo>
                    <a:pt x="189" y="213"/>
                    <a:pt x="186" y="215"/>
                    <a:pt x="184" y="216"/>
                  </a:cubicBezTo>
                  <a:close/>
                  <a:moveTo>
                    <a:pt x="192" y="212"/>
                  </a:moveTo>
                  <a:cubicBezTo>
                    <a:pt x="193" y="212"/>
                    <a:pt x="193" y="212"/>
                    <a:pt x="194" y="212"/>
                  </a:cubicBezTo>
                  <a:cubicBezTo>
                    <a:pt x="193" y="212"/>
                    <a:pt x="193" y="213"/>
                    <a:pt x="192" y="214"/>
                  </a:cubicBezTo>
                  <a:cubicBezTo>
                    <a:pt x="191" y="215"/>
                    <a:pt x="189" y="217"/>
                    <a:pt x="187" y="218"/>
                  </a:cubicBezTo>
                  <a:cubicBezTo>
                    <a:pt x="189" y="216"/>
                    <a:pt x="191" y="214"/>
                    <a:pt x="192" y="212"/>
                  </a:cubicBezTo>
                  <a:close/>
                  <a:moveTo>
                    <a:pt x="193" y="207"/>
                  </a:moveTo>
                  <a:cubicBezTo>
                    <a:pt x="194" y="206"/>
                    <a:pt x="194" y="205"/>
                    <a:pt x="195" y="204"/>
                  </a:cubicBezTo>
                  <a:cubicBezTo>
                    <a:pt x="197" y="202"/>
                    <a:pt x="199" y="201"/>
                    <a:pt x="201" y="199"/>
                  </a:cubicBezTo>
                  <a:cubicBezTo>
                    <a:pt x="202" y="198"/>
                    <a:pt x="202" y="198"/>
                    <a:pt x="203" y="197"/>
                  </a:cubicBezTo>
                  <a:cubicBezTo>
                    <a:pt x="203" y="198"/>
                    <a:pt x="202" y="199"/>
                    <a:pt x="201" y="200"/>
                  </a:cubicBezTo>
                  <a:cubicBezTo>
                    <a:pt x="198" y="203"/>
                    <a:pt x="196" y="205"/>
                    <a:pt x="193" y="207"/>
                  </a:cubicBezTo>
                  <a:close/>
                  <a:moveTo>
                    <a:pt x="206" y="192"/>
                  </a:moveTo>
                  <a:cubicBezTo>
                    <a:pt x="204" y="194"/>
                    <a:pt x="202" y="196"/>
                    <a:pt x="199" y="197"/>
                  </a:cubicBezTo>
                  <a:cubicBezTo>
                    <a:pt x="201" y="195"/>
                    <a:pt x="202" y="193"/>
                    <a:pt x="204" y="191"/>
                  </a:cubicBezTo>
                  <a:cubicBezTo>
                    <a:pt x="210" y="184"/>
                    <a:pt x="216" y="177"/>
                    <a:pt x="223" y="171"/>
                  </a:cubicBezTo>
                  <a:cubicBezTo>
                    <a:pt x="223" y="171"/>
                    <a:pt x="223" y="171"/>
                    <a:pt x="223" y="171"/>
                  </a:cubicBezTo>
                  <a:cubicBezTo>
                    <a:pt x="220" y="174"/>
                    <a:pt x="218" y="177"/>
                    <a:pt x="216" y="179"/>
                  </a:cubicBezTo>
                  <a:cubicBezTo>
                    <a:pt x="213" y="183"/>
                    <a:pt x="209" y="188"/>
                    <a:pt x="206" y="192"/>
                  </a:cubicBezTo>
                  <a:close/>
                  <a:moveTo>
                    <a:pt x="220" y="144"/>
                  </a:moveTo>
                  <a:cubicBezTo>
                    <a:pt x="220" y="146"/>
                    <a:pt x="219" y="148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1" y="144"/>
                    <a:pt x="222" y="137"/>
                    <a:pt x="224" y="131"/>
                  </a:cubicBezTo>
                  <a:cubicBezTo>
                    <a:pt x="223" y="133"/>
                    <a:pt x="223" y="134"/>
                    <a:pt x="223" y="136"/>
                  </a:cubicBezTo>
                  <a:cubicBezTo>
                    <a:pt x="222" y="139"/>
                    <a:pt x="221" y="142"/>
                    <a:pt x="220" y="144"/>
                  </a:cubicBezTo>
                  <a:close/>
                  <a:moveTo>
                    <a:pt x="223" y="102"/>
                  </a:moveTo>
                  <a:cubicBezTo>
                    <a:pt x="223" y="102"/>
                    <a:pt x="223" y="101"/>
                    <a:pt x="223" y="101"/>
                  </a:cubicBezTo>
                  <a:cubicBezTo>
                    <a:pt x="224" y="101"/>
                    <a:pt x="224" y="100"/>
                    <a:pt x="225" y="100"/>
                  </a:cubicBezTo>
                  <a:cubicBezTo>
                    <a:pt x="225" y="100"/>
                    <a:pt x="225" y="101"/>
                    <a:pt x="225" y="101"/>
                  </a:cubicBezTo>
                  <a:cubicBezTo>
                    <a:pt x="225" y="101"/>
                    <a:pt x="224" y="102"/>
                    <a:pt x="223" y="102"/>
                  </a:cubicBezTo>
                  <a:close/>
                  <a:moveTo>
                    <a:pt x="226" y="103"/>
                  </a:moveTo>
                  <a:cubicBezTo>
                    <a:pt x="226" y="103"/>
                    <a:pt x="227" y="104"/>
                    <a:pt x="227" y="104"/>
                  </a:cubicBezTo>
                  <a:cubicBezTo>
                    <a:pt x="227" y="104"/>
                    <a:pt x="227" y="104"/>
                    <a:pt x="227" y="104"/>
                  </a:cubicBezTo>
                  <a:cubicBezTo>
                    <a:pt x="226" y="105"/>
                    <a:pt x="225" y="105"/>
                    <a:pt x="224" y="105"/>
                  </a:cubicBezTo>
                  <a:cubicBezTo>
                    <a:pt x="224" y="105"/>
                    <a:pt x="224" y="105"/>
                    <a:pt x="224" y="104"/>
                  </a:cubicBezTo>
                  <a:cubicBezTo>
                    <a:pt x="224" y="104"/>
                    <a:pt x="225" y="103"/>
                    <a:pt x="226" y="103"/>
                  </a:cubicBezTo>
                  <a:close/>
                  <a:moveTo>
                    <a:pt x="226" y="151"/>
                  </a:moveTo>
                  <a:cubicBezTo>
                    <a:pt x="226" y="151"/>
                    <a:pt x="225" y="152"/>
                    <a:pt x="225" y="152"/>
                  </a:cubicBezTo>
                  <a:cubicBezTo>
                    <a:pt x="225" y="152"/>
                    <a:pt x="225" y="153"/>
                    <a:pt x="225" y="153"/>
                  </a:cubicBezTo>
                  <a:cubicBezTo>
                    <a:pt x="225" y="152"/>
                    <a:pt x="225" y="151"/>
                    <a:pt x="226" y="151"/>
                  </a:cubicBezTo>
                  <a:close/>
                  <a:moveTo>
                    <a:pt x="224" y="151"/>
                  </a:moveTo>
                  <a:cubicBezTo>
                    <a:pt x="224" y="146"/>
                    <a:pt x="225" y="140"/>
                    <a:pt x="225" y="135"/>
                  </a:cubicBezTo>
                  <a:cubicBezTo>
                    <a:pt x="225" y="135"/>
                    <a:pt x="225" y="135"/>
                    <a:pt x="226" y="135"/>
                  </a:cubicBezTo>
                  <a:cubicBezTo>
                    <a:pt x="226" y="138"/>
                    <a:pt x="226" y="142"/>
                    <a:pt x="226" y="145"/>
                  </a:cubicBezTo>
                  <a:cubicBezTo>
                    <a:pt x="225" y="147"/>
                    <a:pt x="225" y="149"/>
                    <a:pt x="224" y="151"/>
                  </a:cubicBezTo>
                  <a:close/>
                  <a:moveTo>
                    <a:pt x="226" y="158"/>
                  </a:moveTo>
                  <a:cubicBezTo>
                    <a:pt x="226" y="157"/>
                    <a:pt x="227" y="157"/>
                    <a:pt x="227" y="156"/>
                  </a:cubicBezTo>
                  <a:cubicBezTo>
                    <a:pt x="227" y="157"/>
                    <a:pt x="227" y="157"/>
                    <a:pt x="227" y="158"/>
                  </a:cubicBezTo>
                  <a:cubicBezTo>
                    <a:pt x="226" y="159"/>
                    <a:pt x="226" y="159"/>
                    <a:pt x="225" y="160"/>
                  </a:cubicBezTo>
                  <a:cubicBezTo>
                    <a:pt x="226" y="159"/>
                    <a:pt x="226" y="159"/>
                    <a:pt x="226" y="158"/>
                  </a:cubicBezTo>
                  <a:close/>
                  <a:moveTo>
                    <a:pt x="226" y="123"/>
                  </a:moveTo>
                  <a:cubicBezTo>
                    <a:pt x="226" y="122"/>
                    <a:pt x="226" y="121"/>
                    <a:pt x="226" y="119"/>
                  </a:cubicBezTo>
                  <a:cubicBezTo>
                    <a:pt x="226" y="119"/>
                    <a:pt x="226" y="119"/>
                    <a:pt x="226" y="119"/>
                  </a:cubicBezTo>
                  <a:cubicBezTo>
                    <a:pt x="227" y="124"/>
                    <a:pt x="227" y="129"/>
                    <a:pt x="227" y="135"/>
                  </a:cubicBezTo>
                  <a:cubicBezTo>
                    <a:pt x="227" y="131"/>
                    <a:pt x="226" y="127"/>
                    <a:pt x="226" y="123"/>
                  </a:cubicBezTo>
                  <a:close/>
                  <a:moveTo>
                    <a:pt x="224" y="164"/>
                  </a:moveTo>
                  <a:cubicBezTo>
                    <a:pt x="225" y="163"/>
                    <a:pt x="226" y="162"/>
                    <a:pt x="227" y="161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6" y="163"/>
                    <a:pt x="225" y="164"/>
                    <a:pt x="224" y="165"/>
                  </a:cubicBezTo>
                  <a:cubicBezTo>
                    <a:pt x="224" y="164"/>
                    <a:pt x="224" y="164"/>
                    <a:pt x="224" y="164"/>
                  </a:cubicBezTo>
                  <a:close/>
                  <a:moveTo>
                    <a:pt x="227" y="169"/>
                  </a:moveTo>
                  <a:cubicBezTo>
                    <a:pt x="227" y="168"/>
                    <a:pt x="228" y="167"/>
                    <a:pt x="228" y="167"/>
                  </a:cubicBezTo>
                  <a:cubicBezTo>
                    <a:pt x="227" y="168"/>
                    <a:pt x="226" y="170"/>
                    <a:pt x="225" y="171"/>
                  </a:cubicBezTo>
                  <a:cubicBezTo>
                    <a:pt x="225" y="171"/>
                    <a:pt x="225" y="171"/>
                    <a:pt x="225" y="171"/>
                  </a:cubicBezTo>
                  <a:cubicBezTo>
                    <a:pt x="226" y="171"/>
                    <a:pt x="226" y="170"/>
                    <a:pt x="227" y="169"/>
                  </a:cubicBezTo>
                  <a:close/>
                  <a:moveTo>
                    <a:pt x="228" y="123"/>
                  </a:moveTo>
                  <a:cubicBezTo>
                    <a:pt x="228" y="121"/>
                    <a:pt x="228" y="119"/>
                    <a:pt x="228" y="117"/>
                  </a:cubicBezTo>
                  <a:cubicBezTo>
                    <a:pt x="228" y="116"/>
                    <a:pt x="228" y="116"/>
                    <a:pt x="229" y="115"/>
                  </a:cubicBezTo>
                  <a:cubicBezTo>
                    <a:pt x="228" y="118"/>
                    <a:pt x="228" y="121"/>
                    <a:pt x="228" y="123"/>
                  </a:cubicBezTo>
                  <a:close/>
                  <a:moveTo>
                    <a:pt x="227" y="112"/>
                  </a:moveTo>
                  <a:cubicBezTo>
                    <a:pt x="227" y="111"/>
                    <a:pt x="227" y="111"/>
                    <a:pt x="226" y="110"/>
                  </a:cubicBezTo>
                  <a:cubicBezTo>
                    <a:pt x="227" y="110"/>
                    <a:pt x="228" y="109"/>
                    <a:pt x="229" y="108"/>
                  </a:cubicBezTo>
                  <a:cubicBezTo>
                    <a:pt x="229" y="109"/>
                    <a:pt x="229" y="109"/>
                    <a:pt x="229" y="109"/>
                  </a:cubicBezTo>
                  <a:cubicBezTo>
                    <a:pt x="228" y="110"/>
                    <a:pt x="227" y="111"/>
                    <a:pt x="227" y="112"/>
                  </a:cubicBezTo>
                  <a:close/>
                  <a:moveTo>
                    <a:pt x="232" y="108"/>
                  </a:moveTo>
                  <a:cubicBezTo>
                    <a:pt x="232" y="108"/>
                    <a:pt x="232" y="107"/>
                    <a:pt x="232" y="107"/>
                  </a:cubicBezTo>
                  <a:cubicBezTo>
                    <a:pt x="232" y="106"/>
                    <a:pt x="232" y="106"/>
                    <a:pt x="233" y="105"/>
                  </a:cubicBezTo>
                  <a:cubicBezTo>
                    <a:pt x="233" y="108"/>
                    <a:pt x="234" y="111"/>
                    <a:pt x="235" y="114"/>
                  </a:cubicBezTo>
                  <a:cubicBezTo>
                    <a:pt x="235" y="114"/>
                    <a:pt x="235" y="114"/>
                    <a:pt x="235" y="115"/>
                  </a:cubicBezTo>
                  <a:cubicBezTo>
                    <a:pt x="234" y="112"/>
                    <a:pt x="233" y="110"/>
                    <a:pt x="232" y="108"/>
                  </a:cubicBezTo>
                  <a:close/>
                  <a:moveTo>
                    <a:pt x="234" y="103"/>
                  </a:moveTo>
                  <a:cubicBezTo>
                    <a:pt x="234" y="103"/>
                    <a:pt x="234" y="103"/>
                    <a:pt x="233" y="103"/>
                  </a:cubicBezTo>
                  <a:cubicBezTo>
                    <a:pt x="232" y="97"/>
                    <a:pt x="230" y="92"/>
                    <a:pt x="229" y="87"/>
                  </a:cubicBezTo>
                  <a:cubicBezTo>
                    <a:pt x="230" y="89"/>
                    <a:pt x="231" y="90"/>
                    <a:pt x="231" y="92"/>
                  </a:cubicBezTo>
                  <a:cubicBezTo>
                    <a:pt x="233" y="97"/>
                    <a:pt x="234" y="102"/>
                    <a:pt x="235" y="107"/>
                  </a:cubicBezTo>
                  <a:cubicBezTo>
                    <a:pt x="235" y="106"/>
                    <a:pt x="234" y="105"/>
                    <a:pt x="234" y="103"/>
                  </a:cubicBezTo>
                  <a:close/>
                  <a:moveTo>
                    <a:pt x="229" y="69"/>
                  </a:moveTo>
                  <a:cubicBezTo>
                    <a:pt x="230" y="69"/>
                    <a:pt x="230" y="69"/>
                    <a:pt x="230" y="70"/>
                  </a:cubicBezTo>
                  <a:cubicBezTo>
                    <a:pt x="231" y="71"/>
                    <a:pt x="231" y="72"/>
                    <a:pt x="232" y="72"/>
                  </a:cubicBezTo>
                  <a:cubicBezTo>
                    <a:pt x="231" y="72"/>
                    <a:pt x="231" y="72"/>
                    <a:pt x="231" y="72"/>
                  </a:cubicBezTo>
                  <a:cubicBezTo>
                    <a:pt x="231" y="72"/>
                    <a:pt x="231" y="72"/>
                    <a:pt x="231" y="71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30" y="70"/>
                    <a:pt x="229" y="69"/>
                    <a:pt x="229" y="69"/>
                  </a:cubicBezTo>
                  <a:close/>
                  <a:moveTo>
                    <a:pt x="233" y="86"/>
                  </a:moveTo>
                  <a:cubicBezTo>
                    <a:pt x="233" y="86"/>
                    <a:pt x="233" y="86"/>
                    <a:pt x="233" y="86"/>
                  </a:cubicBezTo>
                  <a:cubicBezTo>
                    <a:pt x="233" y="87"/>
                    <a:pt x="234" y="88"/>
                    <a:pt x="234" y="88"/>
                  </a:cubicBezTo>
                  <a:cubicBezTo>
                    <a:pt x="234" y="88"/>
                    <a:pt x="233" y="87"/>
                    <a:pt x="233" y="86"/>
                  </a:cubicBezTo>
                  <a:close/>
                  <a:moveTo>
                    <a:pt x="232" y="69"/>
                  </a:moveTo>
                  <a:cubicBezTo>
                    <a:pt x="231" y="68"/>
                    <a:pt x="231" y="68"/>
                    <a:pt x="231" y="67"/>
                  </a:cubicBezTo>
                  <a:cubicBezTo>
                    <a:pt x="232" y="69"/>
                    <a:pt x="233" y="70"/>
                    <a:pt x="235" y="71"/>
                  </a:cubicBezTo>
                  <a:cubicBezTo>
                    <a:pt x="235" y="72"/>
                    <a:pt x="235" y="73"/>
                    <a:pt x="236" y="74"/>
                  </a:cubicBezTo>
                  <a:cubicBezTo>
                    <a:pt x="236" y="74"/>
                    <a:pt x="236" y="74"/>
                    <a:pt x="237" y="74"/>
                  </a:cubicBezTo>
                  <a:cubicBezTo>
                    <a:pt x="237" y="75"/>
                    <a:pt x="237" y="75"/>
                    <a:pt x="237" y="76"/>
                  </a:cubicBezTo>
                  <a:cubicBezTo>
                    <a:pt x="235" y="73"/>
                    <a:pt x="234" y="71"/>
                    <a:pt x="232" y="69"/>
                  </a:cubicBezTo>
                  <a:close/>
                  <a:moveTo>
                    <a:pt x="226" y="55"/>
                  </a:moveTo>
                  <a:cubicBezTo>
                    <a:pt x="225" y="54"/>
                    <a:pt x="225" y="53"/>
                    <a:pt x="224" y="52"/>
                  </a:cubicBezTo>
                  <a:cubicBezTo>
                    <a:pt x="224" y="51"/>
                    <a:pt x="223" y="50"/>
                    <a:pt x="223" y="50"/>
                  </a:cubicBezTo>
                  <a:cubicBezTo>
                    <a:pt x="224" y="51"/>
                    <a:pt x="225" y="52"/>
                    <a:pt x="226" y="53"/>
                  </a:cubicBezTo>
                  <a:cubicBezTo>
                    <a:pt x="226" y="53"/>
                    <a:pt x="226" y="54"/>
                    <a:pt x="226" y="55"/>
                  </a:cubicBezTo>
                  <a:close/>
                  <a:moveTo>
                    <a:pt x="223" y="54"/>
                  </a:moveTo>
                  <a:cubicBezTo>
                    <a:pt x="225" y="56"/>
                    <a:pt x="226" y="59"/>
                    <a:pt x="228" y="62"/>
                  </a:cubicBezTo>
                  <a:cubicBezTo>
                    <a:pt x="226" y="60"/>
                    <a:pt x="224" y="58"/>
                    <a:pt x="223" y="56"/>
                  </a:cubicBezTo>
                  <a:cubicBezTo>
                    <a:pt x="223" y="56"/>
                    <a:pt x="224" y="56"/>
                    <a:pt x="223" y="56"/>
                  </a:cubicBezTo>
                  <a:cubicBezTo>
                    <a:pt x="223" y="55"/>
                    <a:pt x="223" y="54"/>
                    <a:pt x="223" y="54"/>
                  </a:cubicBezTo>
                  <a:close/>
                  <a:moveTo>
                    <a:pt x="228" y="65"/>
                  </a:moveTo>
                  <a:cubicBezTo>
                    <a:pt x="227" y="66"/>
                    <a:pt x="227" y="66"/>
                    <a:pt x="227" y="66"/>
                  </a:cubicBezTo>
                  <a:cubicBezTo>
                    <a:pt x="227" y="68"/>
                    <a:pt x="228" y="70"/>
                    <a:pt x="228" y="71"/>
                  </a:cubicBezTo>
                  <a:cubicBezTo>
                    <a:pt x="228" y="71"/>
                    <a:pt x="228" y="72"/>
                    <a:pt x="228" y="72"/>
                  </a:cubicBezTo>
                  <a:cubicBezTo>
                    <a:pt x="227" y="70"/>
                    <a:pt x="226" y="68"/>
                    <a:pt x="225" y="66"/>
                  </a:cubicBezTo>
                  <a:cubicBezTo>
                    <a:pt x="225" y="65"/>
                    <a:pt x="224" y="65"/>
                    <a:pt x="224" y="65"/>
                  </a:cubicBezTo>
                  <a:cubicBezTo>
                    <a:pt x="223" y="64"/>
                    <a:pt x="222" y="62"/>
                    <a:pt x="222" y="61"/>
                  </a:cubicBezTo>
                  <a:cubicBezTo>
                    <a:pt x="222" y="61"/>
                    <a:pt x="223" y="60"/>
                    <a:pt x="222" y="60"/>
                  </a:cubicBezTo>
                  <a:cubicBezTo>
                    <a:pt x="221" y="58"/>
                    <a:pt x="220" y="57"/>
                    <a:pt x="218" y="55"/>
                  </a:cubicBezTo>
                  <a:cubicBezTo>
                    <a:pt x="218" y="55"/>
                    <a:pt x="218" y="54"/>
                    <a:pt x="217" y="53"/>
                  </a:cubicBezTo>
                  <a:cubicBezTo>
                    <a:pt x="221" y="57"/>
                    <a:pt x="225" y="61"/>
                    <a:pt x="228" y="65"/>
                  </a:cubicBezTo>
                  <a:close/>
                  <a:moveTo>
                    <a:pt x="214" y="48"/>
                  </a:moveTo>
                  <a:cubicBezTo>
                    <a:pt x="213" y="47"/>
                    <a:pt x="212" y="45"/>
                    <a:pt x="211" y="44"/>
                  </a:cubicBezTo>
                  <a:cubicBezTo>
                    <a:pt x="214" y="46"/>
                    <a:pt x="216" y="47"/>
                    <a:pt x="218" y="49"/>
                  </a:cubicBezTo>
                  <a:cubicBezTo>
                    <a:pt x="219" y="51"/>
                    <a:pt x="220" y="53"/>
                    <a:pt x="221" y="54"/>
                  </a:cubicBezTo>
                  <a:cubicBezTo>
                    <a:pt x="219" y="52"/>
                    <a:pt x="216" y="50"/>
                    <a:pt x="214" y="48"/>
                  </a:cubicBezTo>
                  <a:close/>
                  <a:moveTo>
                    <a:pt x="211" y="42"/>
                  </a:moveTo>
                  <a:cubicBezTo>
                    <a:pt x="211" y="41"/>
                    <a:pt x="211" y="41"/>
                    <a:pt x="210" y="41"/>
                  </a:cubicBezTo>
                  <a:cubicBezTo>
                    <a:pt x="210" y="41"/>
                    <a:pt x="210" y="41"/>
                    <a:pt x="210" y="41"/>
                  </a:cubicBezTo>
                  <a:cubicBezTo>
                    <a:pt x="212" y="42"/>
                    <a:pt x="214" y="43"/>
                    <a:pt x="215" y="45"/>
                  </a:cubicBezTo>
                  <a:cubicBezTo>
                    <a:pt x="214" y="44"/>
                    <a:pt x="212" y="43"/>
                    <a:pt x="211" y="42"/>
                  </a:cubicBezTo>
                  <a:close/>
                  <a:moveTo>
                    <a:pt x="210" y="47"/>
                  </a:moveTo>
                  <a:cubicBezTo>
                    <a:pt x="211" y="48"/>
                    <a:pt x="211" y="48"/>
                    <a:pt x="211" y="49"/>
                  </a:cubicBezTo>
                  <a:cubicBezTo>
                    <a:pt x="210" y="47"/>
                    <a:pt x="208" y="45"/>
                    <a:pt x="206" y="43"/>
                  </a:cubicBezTo>
                  <a:cubicBezTo>
                    <a:pt x="207" y="44"/>
                    <a:pt x="209" y="46"/>
                    <a:pt x="210" y="47"/>
                  </a:cubicBezTo>
                  <a:close/>
                  <a:moveTo>
                    <a:pt x="208" y="40"/>
                  </a:moveTo>
                  <a:cubicBezTo>
                    <a:pt x="207" y="39"/>
                    <a:pt x="206" y="38"/>
                    <a:pt x="206" y="37"/>
                  </a:cubicBezTo>
                  <a:cubicBezTo>
                    <a:pt x="206" y="38"/>
                    <a:pt x="207" y="38"/>
                    <a:pt x="208" y="39"/>
                  </a:cubicBezTo>
                  <a:cubicBezTo>
                    <a:pt x="208" y="39"/>
                    <a:pt x="208" y="39"/>
                    <a:pt x="208" y="40"/>
                  </a:cubicBezTo>
                  <a:cubicBezTo>
                    <a:pt x="208" y="40"/>
                    <a:pt x="208" y="40"/>
                    <a:pt x="208" y="40"/>
                  </a:cubicBezTo>
                  <a:close/>
                  <a:moveTo>
                    <a:pt x="207" y="42"/>
                  </a:moveTo>
                  <a:cubicBezTo>
                    <a:pt x="205" y="40"/>
                    <a:pt x="202" y="39"/>
                    <a:pt x="200" y="37"/>
                  </a:cubicBezTo>
                  <a:cubicBezTo>
                    <a:pt x="200" y="37"/>
                    <a:pt x="200" y="37"/>
                    <a:pt x="201" y="37"/>
                  </a:cubicBezTo>
                  <a:cubicBezTo>
                    <a:pt x="201" y="37"/>
                    <a:pt x="202" y="36"/>
                    <a:pt x="201" y="36"/>
                  </a:cubicBezTo>
                  <a:cubicBezTo>
                    <a:pt x="201" y="36"/>
                    <a:pt x="201" y="36"/>
                    <a:pt x="201" y="36"/>
                  </a:cubicBezTo>
                  <a:cubicBezTo>
                    <a:pt x="202" y="36"/>
                    <a:pt x="202" y="36"/>
                    <a:pt x="203" y="36"/>
                  </a:cubicBezTo>
                  <a:cubicBezTo>
                    <a:pt x="204" y="38"/>
                    <a:pt x="206" y="40"/>
                    <a:pt x="207" y="42"/>
                  </a:cubicBezTo>
                  <a:close/>
                  <a:moveTo>
                    <a:pt x="202" y="34"/>
                  </a:moveTo>
                  <a:cubicBezTo>
                    <a:pt x="201" y="34"/>
                    <a:pt x="201" y="34"/>
                    <a:pt x="200" y="34"/>
                  </a:cubicBezTo>
                  <a:cubicBezTo>
                    <a:pt x="198" y="32"/>
                    <a:pt x="196" y="30"/>
                    <a:pt x="194" y="28"/>
                  </a:cubicBezTo>
                  <a:cubicBezTo>
                    <a:pt x="197" y="29"/>
                    <a:pt x="200" y="31"/>
                    <a:pt x="202" y="33"/>
                  </a:cubicBezTo>
                  <a:cubicBezTo>
                    <a:pt x="202" y="33"/>
                    <a:pt x="201" y="34"/>
                    <a:pt x="202" y="34"/>
                  </a:cubicBezTo>
                  <a:close/>
                  <a:moveTo>
                    <a:pt x="194" y="32"/>
                  </a:moveTo>
                  <a:cubicBezTo>
                    <a:pt x="195" y="32"/>
                    <a:pt x="195" y="32"/>
                    <a:pt x="195" y="32"/>
                  </a:cubicBezTo>
                  <a:cubicBezTo>
                    <a:pt x="196" y="33"/>
                    <a:pt x="197" y="34"/>
                    <a:pt x="198" y="35"/>
                  </a:cubicBezTo>
                  <a:cubicBezTo>
                    <a:pt x="198" y="35"/>
                    <a:pt x="198" y="35"/>
                    <a:pt x="198" y="35"/>
                  </a:cubicBezTo>
                  <a:cubicBezTo>
                    <a:pt x="197" y="35"/>
                    <a:pt x="196" y="34"/>
                    <a:pt x="195" y="34"/>
                  </a:cubicBezTo>
                  <a:cubicBezTo>
                    <a:pt x="193" y="33"/>
                    <a:pt x="191" y="31"/>
                    <a:pt x="189" y="29"/>
                  </a:cubicBezTo>
                  <a:cubicBezTo>
                    <a:pt x="190" y="29"/>
                    <a:pt x="190" y="29"/>
                    <a:pt x="190" y="29"/>
                  </a:cubicBezTo>
                  <a:cubicBezTo>
                    <a:pt x="191" y="30"/>
                    <a:pt x="193" y="31"/>
                    <a:pt x="194" y="32"/>
                  </a:cubicBezTo>
                  <a:close/>
                  <a:moveTo>
                    <a:pt x="192" y="33"/>
                  </a:moveTo>
                  <a:cubicBezTo>
                    <a:pt x="191" y="33"/>
                    <a:pt x="191" y="33"/>
                    <a:pt x="190" y="33"/>
                  </a:cubicBezTo>
                  <a:cubicBezTo>
                    <a:pt x="190" y="32"/>
                    <a:pt x="190" y="33"/>
                    <a:pt x="190" y="33"/>
                  </a:cubicBezTo>
                  <a:cubicBezTo>
                    <a:pt x="191" y="34"/>
                    <a:pt x="193" y="35"/>
                    <a:pt x="195" y="36"/>
                  </a:cubicBezTo>
                  <a:cubicBezTo>
                    <a:pt x="195" y="36"/>
                    <a:pt x="196" y="36"/>
                    <a:pt x="196" y="37"/>
                  </a:cubicBezTo>
                  <a:cubicBezTo>
                    <a:pt x="196" y="37"/>
                    <a:pt x="196" y="37"/>
                    <a:pt x="196" y="37"/>
                  </a:cubicBezTo>
                  <a:cubicBezTo>
                    <a:pt x="198" y="38"/>
                    <a:pt x="200" y="40"/>
                    <a:pt x="201" y="41"/>
                  </a:cubicBezTo>
                  <a:cubicBezTo>
                    <a:pt x="203" y="43"/>
                    <a:pt x="204" y="44"/>
                    <a:pt x="205" y="46"/>
                  </a:cubicBezTo>
                  <a:cubicBezTo>
                    <a:pt x="202" y="42"/>
                    <a:pt x="197" y="39"/>
                    <a:pt x="193" y="36"/>
                  </a:cubicBezTo>
                  <a:cubicBezTo>
                    <a:pt x="193" y="36"/>
                    <a:pt x="193" y="35"/>
                    <a:pt x="192" y="35"/>
                  </a:cubicBezTo>
                  <a:cubicBezTo>
                    <a:pt x="191" y="35"/>
                    <a:pt x="191" y="35"/>
                    <a:pt x="191" y="35"/>
                  </a:cubicBezTo>
                  <a:cubicBezTo>
                    <a:pt x="190" y="34"/>
                    <a:pt x="188" y="34"/>
                    <a:pt x="187" y="33"/>
                  </a:cubicBezTo>
                  <a:cubicBezTo>
                    <a:pt x="187" y="33"/>
                    <a:pt x="186" y="34"/>
                    <a:pt x="187" y="34"/>
                  </a:cubicBezTo>
                  <a:cubicBezTo>
                    <a:pt x="187" y="34"/>
                    <a:pt x="187" y="34"/>
                    <a:pt x="187" y="35"/>
                  </a:cubicBezTo>
                  <a:cubicBezTo>
                    <a:pt x="184" y="35"/>
                    <a:pt x="180" y="35"/>
                    <a:pt x="177" y="36"/>
                  </a:cubicBezTo>
                  <a:cubicBezTo>
                    <a:pt x="178" y="35"/>
                    <a:pt x="180" y="35"/>
                    <a:pt x="181" y="34"/>
                  </a:cubicBezTo>
                  <a:cubicBezTo>
                    <a:pt x="182" y="34"/>
                    <a:pt x="182" y="33"/>
                    <a:pt x="181" y="33"/>
                  </a:cubicBezTo>
                  <a:cubicBezTo>
                    <a:pt x="180" y="33"/>
                    <a:pt x="179" y="32"/>
                    <a:pt x="178" y="32"/>
                  </a:cubicBezTo>
                  <a:cubicBezTo>
                    <a:pt x="179" y="32"/>
                    <a:pt x="179" y="31"/>
                    <a:pt x="178" y="31"/>
                  </a:cubicBezTo>
                  <a:cubicBezTo>
                    <a:pt x="176" y="30"/>
                    <a:pt x="173" y="29"/>
                    <a:pt x="170" y="28"/>
                  </a:cubicBezTo>
                  <a:cubicBezTo>
                    <a:pt x="170" y="27"/>
                    <a:pt x="170" y="27"/>
                    <a:pt x="170" y="27"/>
                  </a:cubicBezTo>
                  <a:cubicBezTo>
                    <a:pt x="168" y="26"/>
                    <a:pt x="166" y="26"/>
                    <a:pt x="164" y="25"/>
                  </a:cubicBezTo>
                  <a:cubicBezTo>
                    <a:pt x="164" y="25"/>
                    <a:pt x="165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73" y="26"/>
                    <a:pt x="180" y="29"/>
                    <a:pt x="186" y="32"/>
                  </a:cubicBezTo>
                  <a:cubicBezTo>
                    <a:pt x="187" y="32"/>
                    <a:pt x="188" y="31"/>
                    <a:pt x="187" y="30"/>
                  </a:cubicBezTo>
                  <a:cubicBezTo>
                    <a:pt x="186" y="30"/>
                    <a:pt x="185" y="29"/>
                    <a:pt x="184" y="28"/>
                  </a:cubicBezTo>
                  <a:cubicBezTo>
                    <a:pt x="185" y="29"/>
                    <a:pt x="186" y="29"/>
                    <a:pt x="187" y="29"/>
                  </a:cubicBezTo>
                  <a:cubicBezTo>
                    <a:pt x="189" y="30"/>
                    <a:pt x="190" y="32"/>
                    <a:pt x="192" y="33"/>
                  </a:cubicBezTo>
                  <a:close/>
                  <a:moveTo>
                    <a:pt x="167" y="17"/>
                  </a:moveTo>
                  <a:cubicBezTo>
                    <a:pt x="165" y="15"/>
                    <a:pt x="162" y="14"/>
                    <a:pt x="160" y="12"/>
                  </a:cubicBezTo>
                  <a:cubicBezTo>
                    <a:pt x="160" y="12"/>
                    <a:pt x="160" y="12"/>
                    <a:pt x="161" y="12"/>
                  </a:cubicBezTo>
                  <a:cubicBezTo>
                    <a:pt x="161" y="12"/>
                    <a:pt x="161" y="12"/>
                    <a:pt x="161" y="12"/>
                  </a:cubicBezTo>
                  <a:cubicBezTo>
                    <a:pt x="164" y="12"/>
                    <a:pt x="166" y="14"/>
                    <a:pt x="169" y="15"/>
                  </a:cubicBezTo>
                  <a:cubicBezTo>
                    <a:pt x="174" y="18"/>
                    <a:pt x="180" y="23"/>
                    <a:pt x="185" y="26"/>
                  </a:cubicBezTo>
                  <a:cubicBezTo>
                    <a:pt x="179" y="23"/>
                    <a:pt x="173" y="20"/>
                    <a:pt x="167" y="17"/>
                  </a:cubicBezTo>
                  <a:close/>
                  <a:moveTo>
                    <a:pt x="172" y="13"/>
                  </a:moveTo>
                  <a:cubicBezTo>
                    <a:pt x="171" y="13"/>
                    <a:pt x="169" y="12"/>
                    <a:pt x="168" y="11"/>
                  </a:cubicBezTo>
                  <a:cubicBezTo>
                    <a:pt x="169" y="12"/>
                    <a:pt x="171" y="12"/>
                    <a:pt x="173" y="13"/>
                  </a:cubicBezTo>
                  <a:cubicBezTo>
                    <a:pt x="172" y="13"/>
                    <a:pt x="172" y="13"/>
                    <a:pt x="172" y="13"/>
                  </a:cubicBezTo>
                  <a:close/>
                  <a:moveTo>
                    <a:pt x="133" y="12"/>
                  </a:moveTo>
                  <a:cubicBezTo>
                    <a:pt x="133" y="12"/>
                    <a:pt x="132" y="12"/>
                    <a:pt x="132" y="12"/>
                  </a:cubicBezTo>
                  <a:cubicBezTo>
                    <a:pt x="131" y="12"/>
                    <a:pt x="129" y="12"/>
                    <a:pt x="128" y="12"/>
                  </a:cubicBezTo>
                  <a:cubicBezTo>
                    <a:pt x="128" y="12"/>
                    <a:pt x="127" y="12"/>
                    <a:pt x="127" y="12"/>
                  </a:cubicBezTo>
                  <a:cubicBezTo>
                    <a:pt x="127" y="12"/>
                    <a:pt x="127" y="11"/>
                    <a:pt x="128" y="11"/>
                  </a:cubicBezTo>
                  <a:cubicBezTo>
                    <a:pt x="130" y="11"/>
                    <a:pt x="131" y="11"/>
                    <a:pt x="133" y="12"/>
                  </a:cubicBezTo>
                  <a:close/>
                  <a:moveTo>
                    <a:pt x="132" y="28"/>
                  </a:moveTo>
                  <a:cubicBezTo>
                    <a:pt x="132" y="28"/>
                    <a:pt x="131" y="29"/>
                    <a:pt x="130" y="29"/>
                  </a:cubicBezTo>
                  <a:cubicBezTo>
                    <a:pt x="129" y="29"/>
                    <a:pt x="129" y="29"/>
                    <a:pt x="128" y="29"/>
                  </a:cubicBezTo>
                  <a:cubicBezTo>
                    <a:pt x="129" y="29"/>
                    <a:pt x="129" y="28"/>
                    <a:pt x="129" y="28"/>
                  </a:cubicBezTo>
                  <a:cubicBezTo>
                    <a:pt x="129" y="28"/>
                    <a:pt x="129" y="27"/>
                    <a:pt x="128" y="27"/>
                  </a:cubicBezTo>
                  <a:cubicBezTo>
                    <a:pt x="127" y="28"/>
                    <a:pt x="126" y="28"/>
                    <a:pt x="124" y="29"/>
                  </a:cubicBezTo>
                  <a:cubicBezTo>
                    <a:pt x="123" y="29"/>
                    <a:pt x="122" y="29"/>
                    <a:pt x="121" y="29"/>
                  </a:cubicBezTo>
                  <a:cubicBezTo>
                    <a:pt x="122" y="28"/>
                    <a:pt x="124" y="27"/>
                    <a:pt x="125" y="26"/>
                  </a:cubicBezTo>
                  <a:cubicBezTo>
                    <a:pt x="128" y="27"/>
                    <a:pt x="130" y="27"/>
                    <a:pt x="132" y="28"/>
                  </a:cubicBezTo>
                  <a:close/>
                  <a:moveTo>
                    <a:pt x="124" y="22"/>
                  </a:moveTo>
                  <a:cubicBezTo>
                    <a:pt x="123" y="22"/>
                    <a:pt x="122" y="22"/>
                    <a:pt x="121" y="22"/>
                  </a:cubicBezTo>
                  <a:cubicBezTo>
                    <a:pt x="121" y="22"/>
                    <a:pt x="122" y="22"/>
                    <a:pt x="122" y="21"/>
                  </a:cubicBezTo>
                  <a:cubicBezTo>
                    <a:pt x="123" y="21"/>
                    <a:pt x="125" y="22"/>
                    <a:pt x="126" y="22"/>
                  </a:cubicBezTo>
                  <a:cubicBezTo>
                    <a:pt x="125" y="22"/>
                    <a:pt x="125" y="22"/>
                    <a:pt x="124" y="22"/>
                  </a:cubicBezTo>
                  <a:close/>
                  <a:moveTo>
                    <a:pt x="123" y="15"/>
                  </a:moveTo>
                  <a:cubicBezTo>
                    <a:pt x="122" y="16"/>
                    <a:pt x="121" y="16"/>
                    <a:pt x="120" y="17"/>
                  </a:cubicBezTo>
                  <a:cubicBezTo>
                    <a:pt x="120" y="17"/>
                    <a:pt x="119" y="17"/>
                    <a:pt x="119" y="17"/>
                  </a:cubicBezTo>
                  <a:cubicBezTo>
                    <a:pt x="121" y="16"/>
                    <a:pt x="122" y="15"/>
                    <a:pt x="124" y="14"/>
                  </a:cubicBezTo>
                  <a:cubicBezTo>
                    <a:pt x="124" y="14"/>
                    <a:pt x="124" y="14"/>
                    <a:pt x="124" y="14"/>
                  </a:cubicBezTo>
                  <a:cubicBezTo>
                    <a:pt x="124" y="14"/>
                    <a:pt x="125" y="14"/>
                    <a:pt x="126" y="15"/>
                  </a:cubicBezTo>
                  <a:cubicBezTo>
                    <a:pt x="125" y="15"/>
                    <a:pt x="124" y="15"/>
                    <a:pt x="123" y="15"/>
                  </a:cubicBezTo>
                  <a:close/>
                  <a:moveTo>
                    <a:pt x="125" y="11"/>
                  </a:moveTo>
                  <a:cubicBezTo>
                    <a:pt x="124" y="11"/>
                    <a:pt x="123" y="11"/>
                    <a:pt x="122" y="11"/>
                  </a:cubicBezTo>
                  <a:cubicBezTo>
                    <a:pt x="123" y="11"/>
                    <a:pt x="124" y="11"/>
                    <a:pt x="125" y="11"/>
                  </a:cubicBezTo>
                  <a:cubicBezTo>
                    <a:pt x="125" y="11"/>
                    <a:pt x="125" y="11"/>
                    <a:pt x="125" y="11"/>
                  </a:cubicBezTo>
                  <a:close/>
                  <a:moveTo>
                    <a:pt x="114" y="5"/>
                  </a:moveTo>
                  <a:cubicBezTo>
                    <a:pt x="114" y="5"/>
                    <a:pt x="114" y="5"/>
                    <a:pt x="113" y="5"/>
                  </a:cubicBezTo>
                  <a:cubicBezTo>
                    <a:pt x="113" y="5"/>
                    <a:pt x="113" y="5"/>
                    <a:pt x="113" y="6"/>
                  </a:cubicBezTo>
                  <a:cubicBezTo>
                    <a:pt x="111" y="6"/>
                    <a:pt x="110" y="6"/>
                    <a:pt x="108" y="6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9" y="6"/>
                    <a:pt x="111" y="5"/>
                    <a:pt x="113" y="5"/>
                  </a:cubicBezTo>
                  <a:cubicBezTo>
                    <a:pt x="114" y="5"/>
                    <a:pt x="114" y="5"/>
                    <a:pt x="115" y="5"/>
                  </a:cubicBezTo>
                  <a:cubicBezTo>
                    <a:pt x="115" y="5"/>
                    <a:pt x="115" y="5"/>
                    <a:pt x="114" y="5"/>
                  </a:cubicBezTo>
                  <a:close/>
                  <a:moveTo>
                    <a:pt x="99" y="5"/>
                  </a:moveTo>
                  <a:cubicBezTo>
                    <a:pt x="99" y="5"/>
                    <a:pt x="98" y="5"/>
                    <a:pt x="98" y="5"/>
                  </a:cubicBezTo>
                  <a:cubicBezTo>
                    <a:pt x="99" y="5"/>
                    <a:pt x="100" y="4"/>
                    <a:pt x="102" y="4"/>
                  </a:cubicBezTo>
                  <a:cubicBezTo>
                    <a:pt x="101" y="4"/>
                    <a:pt x="100" y="5"/>
                    <a:pt x="99" y="5"/>
                  </a:cubicBezTo>
                  <a:close/>
                  <a:moveTo>
                    <a:pt x="22" y="63"/>
                  </a:moveTo>
                  <a:cubicBezTo>
                    <a:pt x="23" y="63"/>
                    <a:pt x="23" y="63"/>
                    <a:pt x="23" y="6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22" y="65"/>
                    <a:pt x="21" y="66"/>
                    <a:pt x="20" y="68"/>
                  </a:cubicBezTo>
                  <a:cubicBezTo>
                    <a:pt x="19" y="68"/>
                    <a:pt x="19" y="69"/>
                    <a:pt x="18" y="70"/>
                  </a:cubicBezTo>
                  <a:cubicBezTo>
                    <a:pt x="18" y="70"/>
                    <a:pt x="17" y="70"/>
                    <a:pt x="17" y="70"/>
                  </a:cubicBezTo>
                  <a:cubicBezTo>
                    <a:pt x="19" y="68"/>
                    <a:pt x="20" y="65"/>
                    <a:pt x="22" y="63"/>
                  </a:cubicBezTo>
                  <a:close/>
                  <a:moveTo>
                    <a:pt x="21" y="78"/>
                  </a:moveTo>
                  <a:cubicBezTo>
                    <a:pt x="23" y="76"/>
                    <a:pt x="24" y="75"/>
                    <a:pt x="25" y="73"/>
                  </a:cubicBezTo>
                  <a:cubicBezTo>
                    <a:pt x="24" y="76"/>
                    <a:pt x="22" y="79"/>
                    <a:pt x="20" y="82"/>
                  </a:cubicBezTo>
                  <a:cubicBezTo>
                    <a:pt x="19" y="83"/>
                    <a:pt x="18" y="84"/>
                    <a:pt x="17" y="85"/>
                  </a:cubicBezTo>
                  <a:cubicBezTo>
                    <a:pt x="17" y="85"/>
                    <a:pt x="17" y="84"/>
                    <a:pt x="17" y="84"/>
                  </a:cubicBezTo>
                  <a:cubicBezTo>
                    <a:pt x="17" y="83"/>
                    <a:pt x="17" y="83"/>
                    <a:pt x="16" y="83"/>
                  </a:cubicBezTo>
                  <a:cubicBezTo>
                    <a:pt x="17" y="82"/>
                    <a:pt x="17" y="81"/>
                    <a:pt x="17" y="80"/>
                  </a:cubicBezTo>
                  <a:cubicBezTo>
                    <a:pt x="18" y="79"/>
                    <a:pt x="19" y="78"/>
                    <a:pt x="20" y="77"/>
                  </a:cubicBezTo>
                  <a:cubicBezTo>
                    <a:pt x="20" y="78"/>
                    <a:pt x="21" y="78"/>
                    <a:pt x="21" y="78"/>
                  </a:cubicBezTo>
                  <a:close/>
                  <a:moveTo>
                    <a:pt x="20" y="88"/>
                  </a:moveTo>
                  <a:cubicBezTo>
                    <a:pt x="20" y="87"/>
                    <a:pt x="20" y="87"/>
                    <a:pt x="20" y="86"/>
                  </a:cubicBezTo>
                  <a:cubicBezTo>
                    <a:pt x="20" y="85"/>
                    <a:pt x="21" y="85"/>
                    <a:pt x="21" y="84"/>
                  </a:cubicBezTo>
                  <a:cubicBezTo>
                    <a:pt x="21" y="84"/>
                    <a:pt x="21" y="84"/>
                    <a:pt x="21" y="84"/>
                  </a:cubicBezTo>
                  <a:cubicBezTo>
                    <a:pt x="22" y="84"/>
                    <a:pt x="22" y="85"/>
                    <a:pt x="22" y="85"/>
                  </a:cubicBezTo>
                  <a:cubicBezTo>
                    <a:pt x="21" y="86"/>
                    <a:pt x="21" y="87"/>
                    <a:pt x="20" y="88"/>
                  </a:cubicBezTo>
                  <a:close/>
                  <a:moveTo>
                    <a:pt x="21" y="120"/>
                  </a:moveTo>
                  <a:cubicBezTo>
                    <a:pt x="19" y="113"/>
                    <a:pt x="18" y="107"/>
                    <a:pt x="17" y="100"/>
                  </a:cubicBezTo>
                  <a:cubicBezTo>
                    <a:pt x="18" y="100"/>
                    <a:pt x="18" y="100"/>
                    <a:pt x="18" y="100"/>
                  </a:cubicBezTo>
                  <a:cubicBezTo>
                    <a:pt x="19" y="102"/>
                    <a:pt x="19" y="105"/>
                    <a:pt x="20" y="108"/>
                  </a:cubicBezTo>
                  <a:cubicBezTo>
                    <a:pt x="20" y="110"/>
                    <a:pt x="20" y="113"/>
                    <a:pt x="20" y="115"/>
                  </a:cubicBezTo>
                  <a:cubicBezTo>
                    <a:pt x="20" y="117"/>
                    <a:pt x="21" y="118"/>
                    <a:pt x="21" y="120"/>
                  </a:cubicBezTo>
                  <a:close/>
                  <a:moveTo>
                    <a:pt x="17" y="89"/>
                  </a:moveTo>
                  <a:cubicBezTo>
                    <a:pt x="17" y="89"/>
                    <a:pt x="17" y="89"/>
                    <a:pt x="18" y="89"/>
                  </a:cubicBezTo>
                  <a:cubicBezTo>
                    <a:pt x="18" y="91"/>
                    <a:pt x="18" y="93"/>
                    <a:pt x="18" y="95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93"/>
                    <a:pt x="17" y="92"/>
                    <a:pt x="17" y="90"/>
                  </a:cubicBezTo>
                  <a:cubicBezTo>
                    <a:pt x="17" y="90"/>
                    <a:pt x="17" y="90"/>
                    <a:pt x="16" y="89"/>
                  </a:cubicBezTo>
                  <a:cubicBezTo>
                    <a:pt x="17" y="89"/>
                    <a:pt x="17" y="89"/>
                    <a:pt x="17" y="89"/>
                  </a:cubicBezTo>
                  <a:close/>
                  <a:moveTo>
                    <a:pt x="18" y="114"/>
                  </a:moveTo>
                  <a:cubicBezTo>
                    <a:pt x="17" y="110"/>
                    <a:pt x="16" y="106"/>
                    <a:pt x="15" y="103"/>
                  </a:cubicBezTo>
                  <a:cubicBezTo>
                    <a:pt x="15" y="102"/>
                    <a:pt x="16" y="102"/>
                    <a:pt x="16" y="102"/>
                  </a:cubicBezTo>
                  <a:cubicBezTo>
                    <a:pt x="16" y="106"/>
                    <a:pt x="17" y="110"/>
                    <a:pt x="18" y="114"/>
                  </a:cubicBezTo>
                  <a:close/>
                  <a:moveTo>
                    <a:pt x="15" y="100"/>
                  </a:moveTo>
                  <a:cubicBezTo>
                    <a:pt x="15" y="98"/>
                    <a:pt x="15" y="96"/>
                    <a:pt x="15" y="93"/>
                  </a:cubicBezTo>
                  <a:cubicBezTo>
                    <a:pt x="15" y="95"/>
                    <a:pt x="16" y="97"/>
                    <a:pt x="16" y="98"/>
                  </a:cubicBezTo>
                  <a:cubicBezTo>
                    <a:pt x="15" y="99"/>
                    <a:pt x="15" y="99"/>
                    <a:pt x="15" y="100"/>
                  </a:cubicBezTo>
                  <a:close/>
                  <a:moveTo>
                    <a:pt x="21" y="131"/>
                  </a:moveTo>
                  <a:cubicBezTo>
                    <a:pt x="21" y="133"/>
                    <a:pt x="22" y="135"/>
                    <a:pt x="22" y="136"/>
                  </a:cubicBezTo>
                  <a:cubicBezTo>
                    <a:pt x="22" y="136"/>
                    <a:pt x="22" y="136"/>
                    <a:pt x="22" y="135"/>
                  </a:cubicBezTo>
                  <a:cubicBezTo>
                    <a:pt x="21" y="134"/>
                    <a:pt x="20" y="135"/>
                    <a:pt x="20" y="136"/>
                  </a:cubicBezTo>
                  <a:cubicBezTo>
                    <a:pt x="21" y="139"/>
                    <a:pt x="22" y="142"/>
                    <a:pt x="23" y="145"/>
                  </a:cubicBezTo>
                  <a:cubicBezTo>
                    <a:pt x="22" y="143"/>
                    <a:pt x="21" y="141"/>
                    <a:pt x="19" y="140"/>
                  </a:cubicBezTo>
                  <a:cubicBezTo>
                    <a:pt x="17" y="129"/>
                    <a:pt x="16" y="118"/>
                    <a:pt x="14" y="107"/>
                  </a:cubicBezTo>
                  <a:cubicBezTo>
                    <a:pt x="16" y="115"/>
                    <a:pt x="19" y="123"/>
                    <a:pt x="21" y="131"/>
                  </a:cubicBezTo>
                  <a:close/>
                  <a:moveTo>
                    <a:pt x="17" y="165"/>
                  </a:moveTo>
                  <a:cubicBezTo>
                    <a:pt x="17" y="165"/>
                    <a:pt x="17" y="165"/>
                    <a:pt x="17" y="165"/>
                  </a:cubicBezTo>
                  <a:cubicBezTo>
                    <a:pt x="18" y="167"/>
                    <a:pt x="18" y="168"/>
                    <a:pt x="19" y="170"/>
                  </a:cubicBezTo>
                  <a:cubicBezTo>
                    <a:pt x="19" y="169"/>
                    <a:pt x="18" y="169"/>
                    <a:pt x="18" y="168"/>
                  </a:cubicBezTo>
                  <a:cubicBezTo>
                    <a:pt x="17" y="167"/>
                    <a:pt x="17" y="166"/>
                    <a:pt x="16" y="166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7" y="165"/>
                    <a:pt x="17" y="165"/>
                    <a:pt x="17" y="165"/>
                  </a:cubicBezTo>
                  <a:close/>
                  <a:moveTo>
                    <a:pt x="19" y="163"/>
                  </a:moveTo>
                  <a:cubicBezTo>
                    <a:pt x="19" y="163"/>
                    <a:pt x="18" y="163"/>
                    <a:pt x="18" y="163"/>
                  </a:cubicBezTo>
                  <a:cubicBezTo>
                    <a:pt x="17" y="162"/>
                    <a:pt x="17" y="162"/>
                    <a:pt x="16" y="161"/>
                  </a:cubicBezTo>
                  <a:cubicBezTo>
                    <a:pt x="16" y="157"/>
                    <a:pt x="15" y="154"/>
                    <a:pt x="15" y="150"/>
                  </a:cubicBezTo>
                  <a:cubicBezTo>
                    <a:pt x="16" y="155"/>
                    <a:pt x="18" y="160"/>
                    <a:pt x="20" y="164"/>
                  </a:cubicBezTo>
                  <a:cubicBezTo>
                    <a:pt x="19" y="164"/>
                    <a:pt x="19" y="164"/>
                    <a:pt x="19" y="163"/>
                  </a:cubicBezTo>
                  <a:close/>
                  <a:moveTo>
                    <a:pt x="15" y="169"/>
                  </a:moveTo>
                  <a:cubicBezTo>
                    <a:pt x="15" y="169"/>
                    <a:pt x="15" y="169"/>
                    <a:pt x="15" y="169"/>
                  </a:cubicBezTo>
                  <a:cubicBezTo>
                    <a:pt x="14" y="165"/>
                    <a:pt x="13" y="162"/>
                    <a:pt x="11" y="158"/>
                  </a:cubicBezTo>
                  <a:cubicBezTo>
                    <a:pt x="12" y="160"/>
                    <a:pt x="13" y="162"/>
                    <a:pt x="14" y="164"/>
                  </a:cubicBezTo>
                  <a:cubicBezTo>
                    <a:pt x="14" y="164"/>
                    <a:pt x="14" y="164"/>
                    <a:pt x="14" y="164"/>
                  </a:cubicBezTo>
                  <a:cubicBezTo>
                    <a:pt x="15" y="165"/>
                    <a:pt x="15" y="166"/>
                    <a:pt x="16" y="167"/>
                  </a:cubicBezTo>
                  <a:cubicBezTo>
                    <a:pt x="16" y="168"/>
                    <a:pt x="16" y="168"/>
                    <a:pt x="16" y="168"/>
                  </a:cubicBezTo>
                  <a:cubicBezTo>
                    <a:pt x="16" y="168"/>
                    <a:pt x="15" y="168"/>
                    <a:pt x="15" y="169"/>
                  </a:cubicBezTo>
                  <a:close/>
                  <a:moveTo>
                    <a:pt x="8" y="128"/>
                  </a:moveTo>
                  <a:cubicBezTo>
                    <a:pt x="9" y="129"/>
                    <a:pt x="10" y="128"/>
                    <a:pt x="10" y="128"/>
                  </a:cubicBezTo>
                  <a:cubicBezTo>
                    <a:pt x="10" y="124"/>
                    <a:pt x="9" y="120"/>
                    <a:pt x="9" y="117"/>
                  </a:cubicBezTo>
                  <a:cubicBezTo>
                    <a:pt x="9" y="116"/>
                    <a:pt x="10" y="115"/>
                    <a:pt x="10" y="114"/>
                  </a:cubicBezTo>
                  <a:cubicBezTo>
                    <a:pt x="10" y="121"/>
                    <a:pt x="11" y="129"/>
                    <a:pt x="12" y="137"/>
                  </a:cubicBezTo>
                  <a:cubicBezTo>
                    <a:pt x="12" y="142"/>
                    <a:pt x="13" y="146"/>
                    <a:pt x="13" y="151"/>
                  </a:cubicBezTo>
                  <a:cubicBezTo>
                    <a:pt x="12" y="147"/>
                    <a:pt x="11" y="142"/>
                    <a:pt x="10" y="138"/>
                  </a:cubicBezTo>
                  <a:cubicBezTo>
                    <a:pt x="10" y="136"/>
                    <a:pt x="9" y="134"/>
                    <a:pt x="9" y="133"/>
                  </a:cubicBezTo>
                  <a:cubicBezTo>
                    <a:pt x="9" y="131"/>
                    <a:pt x="8" y="129"/>
                    <a:pt x="8" y="128"/>
                  </a:cubicBezTo>
                  <a:cubicBezTo>
                    <a:pt x="8" y="128"/>
                    <a:pt x="8" y="128"/>
                    <a:pt x="8" y="128"/>
                  </a:cubicBezTo>
                  <a:close/>
                  <a:moveTo>
                    <a:pt x="8" y="106"/>
                  </a:moveTo>
                  <a:cubicBezTo>
                    <a:pt x="8" y="105"/>
                    <a:pt x="9" y="104"/>
                    <a:pt x="9" y="103"/>
                  </a:cubicBezTo>
                  <a:cubicBezTo>
                    <a:pt x="9" y="105"/>
                    <a:pt x="9" y="108"/>
                    <a:pt x="9" y="111"/>
                  </a:cubicBezTo>
                  <a:cubicBezTo>
                    <a:pt x="9" y="109"/>
                    <a:pt x="8" y="108"/>
                    <a:pt x="8" y="106"/>
                  </a:cubicBezTo>
                  <a:close/>
                  <a:moveTo>
                    <a:pt x="9" y="99"/>
                  </a:moveTo>
                  <a:cubicBezTo>
                    <a:pt x="10" y="98"/>
                    <a:pt x="10" y="97"/>
                    <a:pt x="10" y="96"/>
                  </a:cubicBezTo>
                  <a:cubicBezTo>
                    <a:pt x="10" y="97"/>
                    <a:pt x="11" y="97"/>
                    <a:pt x="11" y="97"/>
                  </a:cubicBezTo>
                  <a:cubicBezTo>
                    <a:pt x="11" y="99"/>
                    <a:pt x="10" y="101"/>
                    <a:pt x="10" y="103"/>
                  </a:cubicBezTo>
                  <a:cubicBezTo>
                    <a:pt x="10" y="102"/>
                    <a:pt x="10" y="100"/>
                    <a:pt x="9" y="99"/>
                  </a:cubicBezTo>
                  <a:close/>
                  <a:moveTo>
                    <a:pt x="11" y="149"/>
                  </a:moveTo>
                  <a:cubicBezTo>
                    <a:pt x="12" y="153"/>
                    <a:pt x="13" y="157"/>
                    <a:pt x="14" y="161"/>
                  </a:cubicBezTo>
                  <a:cubicBezTo>
                    <a:pt x="13" y="159"/>
                    <a:pt x="12" y="156"/>
                    <a:pt x="11" y="154"/>
                  </a:cubicBezTo>
                  <a:cubicBezTo>
                    <a:pt x="11" y="152"/>
                    <a:pt x="11" y="150"/>
                    <a:pt x="11" y="149"/>
                  </a:cubicBezTo>
                  <a:close/>
                  <a:moveTo>
                    <a:pt x="14" y="141"/>
                  </a:moveTo>
                  <a:cubicBezTo>
                    <a:pt x="14" y="140"/>
                    <a:pt x="14" y="139"/>
                    <a:pt x="14" y="138"/>
                  </a:cubicBezTo>
                  <a:cubicBezTo>
                    <a:pt x="14" y="136"/>
                    <a:pt x="14" y="134"/>
                    <a:pt x="14" y="132"/>
                  </a:cubicBezTo>
                  <a:cubicBezTo>
                    <a:pt x="14" y="133"/>
                    <a:pt x="14" y="134"/>
                    <a:pt x="15" y="135"/>
                  </a:cubicBezTo>
                  <a:cubicBezTo>
                    <a:pt x="15" y="138"/>
                    <a:pt x="16" y="141"/>
                    <a:pt x="16" y="143"/>
                  </a:cubicBezTo>
                  <a:cubicBezTo>
                    <a:pt x="17" y="147"/>
                    <a:pt x="17" y="152"/>
                    <a:pt x="18" y="156"/>
                  </a:cubicBezTo>
                  <a:cubicBezTo>
                    <a:pt x="17" y="151"/>
                    <a:pt x="15" y="146"/>
                    <a:pt x="14" y="141"/>
                  </a:cubicBezTo>
                  <a:close/>
                  <a:moveTo>
                    <a:pt x="10" y="90"/>
                  </a:moveTo>
                  <a:cubicBezTo>
                    <a:pt x="10" y="91"/>
                    <a:pt x="9" y="92"/>
                    <a:pt x="8" y="92"/>
                  </a:cubicBezTo>
                  <a:cubicBezTo>
                    <a:pt x="9" y="91"/>
                    <a:pt x="10" y="89"/>
                    <a:pt x="12" y="88"/>
                  </a:cubicBezTo>
                  <a:cubicBezTo>
                    <a:pt x="11" y="89"/>
                    <a:pt x="11" y="89"/>
                    <a:pt x="10" y="90"/>
                  </a:cubicBezTo>
                  <a:close/>
                  <a:moveTo>
                    <a:pt x="9" y="93"/>
                  </a:moveTo>
                  <a:cubicBezTo>
                    <a:pt x="9" y="94"/>
                    <a:pt x="9" y="95"/>
                    <a:pt x="9" y="96"/>
                  </a:cubicBezTo>
                  <a:cubicBezTo>
                    <a:pt x="8" y="96"/>
                    <a:pt x="8" y="95"/>
                    <a:pt x="8" y="95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8" y="94"/>
                    <a:pt x="9" y="94"/>
                    <a:pt x="9" y="93"/>
                  </a:cubicBezTo>
                  <a:close/>
                  <a:moveTo>
                    <a:pt x="8" y="116"/>
                  </a:moveTo>
                  <a:cubicBezTo>
                    <a:pt x="8" y="117"/>
                    <a:pt x="7" y="117"/>
                    <a:pt x="7" y="118"/>
                  </a:cubicBezTo>
                  <a:cubicBezTo>
                    <a:pt x="7" y="117"/>
                    <a:pt x="7" y="117"/>
                    <a:pt x="7" y="116"/>
                  </a:cubicBezTo>
                  <a:cubicBezTo>
                    <a:pt x="7" y="115"/>
                    <a:pt x="7" y="113"/>
                    <a:pt x="7" y="112"/>
                  </a:cubicBezTo>
                  <a:cubicBezTo>
                    <a:pt x="7" y="113"/>
                    <a:pt x="8" y="115"/>
                    <a:pt x="8" y="116"/>
                  </a:cubicBezTo>
                  <a:close/>
                  <a:moveTo>
                    <a:pt x="8" y="144"/>
                  </a:moveTo>
                  <a:cubicBezTo>
                    <a:pt x="8" y="140"/>
                    <a:pt x="7" y="136"/>
                    <a:pt x="7" y="133"/>
                  </a:cubicBezTo>
                  <a:cubicBezTo>
                    <a:pt x="7" y="133"/>
                    <a:pt x="7" y="134"/>
                    <a:pt x="7" y="134"/>
                  </a:cubicBezTo>
                  <a:cubicBezTo>
                    <a:pt x="8" y="137"/>
                    <a:pt x="8" y="141"/>
                    <a:pt x="8" y="144"/>
                  </a:cubicBezTo>
                  <a:close/>
                  <a:moveTo>
                    <a:pt x="9" y="159"/>
                  </a:moveTo>
                  <a:cubicBezTo>
                    <a:pt x="9" y="158"/>
                    <a:pt x="8" y="157"/>
                    <a:pt x="8" y="157"/>
                  </a:cubicBezTo>
                  <a:cubicBezTo>
                    <a:pt x="8" y="156"/>
                    <a:pt x="8" y="156"/>
                    <a:pt x="8" y="155"/>
                  </a:cubicBezTo>
                  <a:cubicBezTo>
                    <a:pt x="8" y="156"/>
                    <a:pt x="9" y="157"/>
                    <a:pt x="9" y="158"/>
                  </a:cubicBezTo>
                  <a:cubicBezTo>
                    <a:pt x="9" y="158"/>
                    <a:pt x="10" y="158"/>
                    <a:pt x="10" y="158"/>
                  </a:cubicBezTo>
                  <a:cubicBezTo>
                    <a:pt x="11" y="160"/>
                    <a:pt x="12" y="163"/>
                    <a:pt x="12" y="165"/>
                  </a:cubicBezTo>
                  <a:cubicBezTo>
                    <a:pt x="12" y="165"/>
                    <a:pt x="12" y="165"/>
                    <a:pt x="12" y="166"/>
                  </a:cubicBezTo>
                  <a:cubicBezTo>
                    <a:pt x="14" y="171"/>
                    <a:pt x="16" y="176"/>
                    <a:pt x="19" y="181"/>
                  </a:cubicBezTo>
                  <a:cubicBezTo>
                    <a:pt x="20" y="182"/>
                    <a:pt x="20" y="183"/>
                    <a:pt x="20" y="184"/>
                  </a:cubicBezTo>
                  <a:cubicBezTo>
                    <a:pt x="20" y="183"/>
                    <a:pt x="20" y="182"/>
                    <a:pt x="19" y="182"/>
                  </a:cubicBezTo>
                  <a:cubicBezTo>
                    <a:pt x="15" y="174"/>
                    <a:pt x="12" y="166"/>
                    <a:pt x="9" y="159"/>
                  </a:cubicBezTo>
                  <a:close/>
                  <a:moveTo>
                    <a:pt x="18" y="144"/>
                  </a:moveTo>
                  <a:cubicBezTo>
                    <a:pt x="19" y="145"/>
                    <a:pt x="19" y="145"/>
                    <a:pt x="19" y="146"/>
                  </a:cubicBezTo>
                  <a:cubicBezTo>
                    <a:pt x="19" y="147"/>
                    <a:pt x="19" y="147"/>
                    <a:pt x="19" y="148"/>
                  </a:cubicBezTo>
                  <a:cubicBezTo>
                    <a:pt x="21" y="154"/>
                    <a:pt x="23" y="161"/>
                    <a:pt x="25" y="168"/>
                  </a:cubicBezTo>
                  <a:cubicBezTo>
                    <a:pt x="25" y="168"/>
                    <a:pt x="25" y="169"/>
                    <a:pt x="25" y="169"/>
                  </a:cubicBezTo>
                  <a:cubicBezTo>
                    <a:pt x="24" y="168"/>
                    <a:pt x="24" y="168"/>
                    <a:pt x="23" y="168"/>
                  </a:cubicBezTo>
                  <a:cubicBezTo>
                    <a:pt x="22" y="160"/>
                    <a:pt x="20" y="152"/>
                    <a:pt x="18" y="144"/>
                  </a:cubicBezTo>
                  <a:close/>
                  <a:moveTo>
                    <a:pt x="27" y="189"/>
                  </a:moveTo>
                  <a:cubicBezTo>
                    <a:pt x="28" y="191"/>
                    <a:pt x="29" y="193"/>
                    <a:pt x="30" y="195"/>
                  </a:cubicBezTo>
                  <a:cubicBezTo>
                    <a:pt x="30" y="195"/>
                    <a:pt x="30" y="195"/>
                    <a:pt x="29" y="195"/>
                  </a:cubicBezTo>
                  <a:cubicBezTo>
                    <a:pt x="28" y="191"/>
                    <a:pt x="26" y="188"/>
                    <a:pt x="25" y="185"/>
                  </a:cubicBezTo>
                  <a:cubicBezTo>
                    <a:pt x="25" y="187"/>
                    <a:pt x="26" y="188"/>
                    <a:pt x="27" y="189"/>
                  </a:cubicBezTo>
                  <a:close/>
                  <a:moveTo>
                    <a:pt x="30" y="190"/>
                  </a:moveTo>
                  <a:cubicBezTo>
                    <a:pt x="29" y="190"/>
                    <a:pt x="29" y="189"/>
                    <a:pt x="29" y="188"/>
                  </a:cubicBezTo>
                  <a:cubicBezTo>
                    <a:pt x="29" y="189"/>
                    <a:pt x="30" y="190"/>
                    <a:pt x="31" y="191"/>
                  </a:cubicBezTo>
                  <a:cubicBezTo>
                    <a:pt x="32" y="192"/>
                    <a:pt x="32" y="193"/>
                    <a:pt x="32" y="194"/>
                  </a:cubicBezTo>
                  <a:cubicBezTo>
                    <a:pt x="32" y="194"/>
                    <a:pt x="32" y="194"/>
                    <a:pt x="32" y="194"/>
                  </a:cubicBezTo>
                  <a:cubicBezTo>
                    <a:pt x="31" y="193"/>
                    <a:pt x="31" y="192"/>
                    <a:pt x="30" y="190"/>
                  </a:cubicBezTo>
                  <a:close/>
                  <a:moveTo>
                    <a:pt x="31" y="187"/>
                  </a:moveTo>
                  <a:cubicBezTo>
                    <a:pt x="30" y="185"/>
                    <a:pt x="28" y="182"/>
                    <a:pt x="27" y="180"/>
                  </a:cubicBezTo>
                  <a:cubicBezTo>
                    <a:pt x="29" y="182"/>
                    <a:pt x="30" y="184"/>
                    <a:pt x="31" y="186"/>
                  </a:cubicBezTo>
                  <a:cubicBezTo>
                    <a:pt x="31" y="186"/>
                    <a:pt x="31" y="186"/>
                    <a:pt x="32" y="187"/>
                  </a:cubicBezTo>
                  <a:cubicBezTo>
                    <a:pt x="33" y="189"/>
                    <a:pt x="35" y="192"/>
                    <a:pt x="36" y="195"/>
                  </a:cubicBezTo>
                  <a:cubicBezTo>
                    <a:pt x="36" y="195"/>
                    <a:pt x="36" y="195"/>
                    <a:pt x="36" y="195"/>
                  </a:cubicBezTo>
                  <a:cubicBezTo>
                    <a:pt x="36" y="194"/>
                    <a:pt x="35" y="194"/>
                    <a:pt x="35" y="193"/>
                  </a:cubicBezTo>
                  <a:cubicBezTo>
                    <a:pt x="34" y="192"/>
                    <a:pt x="34" y="192"/>
                    <a:pt x="33" y="191"/>
                  </a:cubicBezTo>
                  <a:cubicBezTo>
                    <a:pt x="32" y="190"/>
                    <a:pt x="32" y="188"/>
                    <a:pt x="31" y="187"/>
                  </a:cubicBezTo>
                  <a:close/>
                  <a:moveTo>
                    <a:pt x="37" y="206"/>
                  </a:moveTo>
                  <a:cubicBezTo>
                    <a:pt x="39" y="208"/>
                    <a:pt x="41" y="210"/>
                    <a:pt x="43" y="212"/>
                  </a:cubicBezTo>
                  <a:cubicBezTo>
                    <a:pt x="42" y="211"/>
                    <a:pt x="41" y="211"/>
                    <a:pt x="40" y="210"/>
                  </a:cubicBezTo>
                  <a:cubicBezTo>
                    <a:pt x="40" y="210"/>
                    <a:pt x="40" y="210"/>
                    <a:pt x="39" y="209"/>
                  </a:cubicBezTo>
                  <a:cubicBezTo>
                    <a:pt x="38" y="207"/>
                    <a:pt x="36" y="205"/>
                    <a:pt x="34" y="204"/>
                  </a:cubicBezTo>
                  <a:cubicBezTo>
                    <a:pt x="35" y="204"/>
                    <a:pt x="36" y="205"/>
                    <a:pt x="37" y="206"/>
                  </a:cubicBezTo>
                  <a:close/>
                  <a:moveTo>
                    <a:pt x="41" y="205"/>
                  </a:moveTo>
                  <a:cubicBezTo>
                    <a:pt x="41" y="204"/>
                    <a:pt x="40" y="203"/>
                    <a:pt x="40" y="203"/>
                  </a:cubicBezTo>
                  <a:cubicBezTo>
                    <a:pt x="40" y="203"/>
                    <a:pt x="40" y="203"/>
                    <a:pt x="40" y="203"/>
                  </a:cubicBezTo>
                  <a:cubicBezTo>
                    <a:pt x="42" y="205"/>
                    <a:pt x="44" y="208"/>
                    <a:pt x="46" y="211"/>
                  </a:cubicBezTo>
                  <a:cubicBezTo>
                    <a:pt x="45" y="209"/>
                    <a:pt x="43" y="207"/>
                    <a:pt x="41" y="205"/>
                  </a:cubicBezTo>
                  <a:close/>
                  <a:moveTo>
                    <a:pt x="43" y="212"/>
                  </a:moveTo>
                  <a:cubicBezTo>
                    <a:pt x="44" y="212"/>
                    <a:pt x="44" y="213"/>
                    <a:pt x="45" y="213"/>
                  </a:cubicBezTo>
                  <a:cubicBezTo>
                    <a:pt x="45" y="213"/>
                    <a:pt x="45" y="213"/>
                    <a:pt x="45" y="213"/>
                  </a:cubicBezTo>
                  <a:cubicBezTo>
                    <a:pt x="46" y="214"/>
                    <a:pt x="47" y="215"/>
                    <a:pt x="49" y="216"/>
                  </a:cubicBezTo>
                  <a:cubicBezTo>
                    <a:pt x="47" y="214"/>
                    <a:pt x="45" y="213"/>
                    <a:pt x="43" y="212"/>
                  </a:cubicBezTo>
                  <a:cubicBezTo>
                    <a:pt x="43" y="212"/>
                    <a:pt x="43" y="212"/>
                    <a:pt x="43" y="212"/>
                  </a:cubicBezTo>
                  <a:close/>
                  <a:moveTo>
                    <a:pt x="44" y="215"/>
                  </a:moveTo>
                  <a:cubicBezTo>
                    <a:pt x="45" y="215"/>
                    <a:pt x="45" y="215"/>
                    <a:pt x="45" y="216"/>
                  </a:cubicBezTo>
                  <a:cubicBezTo>
                    <a:pt x="45" y="216"/>
                    <a:pt x="45" y="216"/>
                    <a:pt x="45" y="216"/>
                  </a:cubicBezTo>
                  <a:cubicBezTo>
                    <a:pt x="45" y="217"/>
                    <a:pt x="46" y="217"/>
                    <a:pt x="46" y="217"/>
                  </a:cubicBezTo>
                  <a:cubicBezTo>
                    <a:pt x="45" y="216"/>
                    <a:pt x="44" y="216"/>
                    <a:pt x="44" y="215"/>
                  </a:cubicBezTo>
                  <a:cubicBezTo>
                    <a:pt x="44" y="215"/>
                    <a:pt x="44" y="215"/>
                    <a:pt x="44" y="215"/>
                  </a:cubicBezTo>
                  <a:close/>
                  <a:moveTo>
                    <a:pt x="50" y="222"/>
                  </a:moveTo>
                  <a:cubicBezTo>
                    <a:pt x="51" y="222"/>
                    <a:pt x="51" y="222"/>
                    <a:pt x="51" y="223"/>
                  </a:cubicBezTo>
                  <a:cubicBezTo>
                    <a:pt x="49" y="221"/>
                    <a:pt x="47" y="219"/>
                    <a:pt x="45" y="217"/>
                  </a:cubicBezTo>
                  <a:cubicBezTo>
                    <a:pt x="46" y="219"/>
                    <a:pt x="48" y="220"/>
                    <a:pt x="50" y="222"/>
                  </a:cubicBezTo>
                  <a:close/>
                  <a:moveTo>
                    <a:pt x="73" y="227"/>
                  </a:moveTo>
                  <a:cubicBezTo>
                    <a:pt x="72" y="226"/>
                    <a:pt x="70" y="226"/>
                    <a:pt x="69" y="225"/>
                  </a:cubicBezTo>
                  <a:cubicBezTo>
                    <a:pt x="68" y="223"/>
                    <a:pt x="67" y="222"/>
                    <a:pt x="66" y="221"/>
                  </a:cubicBezTo>
                  <a:cubicBezTo>
                    <a:pt x="74" y="225"/>
                    <a:pt x="81" y="229"/>
                    <a:pt x="88" y="235"/>
                  </a:cubicBezTo>
                  <a:cubicBezTo>
                    <a:pt x="87" y="235"/>
                    <a:pt x="86" y="234"/>
                    <a:pt x="86" y="234"/>
                  </a:cubicBezTo>
                  <a:cubicBezTo>
                    <a:pt x="81" y="232"/>
                    <a:pt x="77" y="229"/>
                    <a:pt x="73" y="227"/>
                  </a:cubicBezTo>
                  <a:close/>
                  <a:moveTo>
                    <a:pt x="81" y="225"/>
                  </a:moveTo>
                  <a:cubicBezTo>
                    <a:pt x="82" y="226"/>
                    <a:pt x="84" y="227"/>
                    <a:pt x="85" y="229"/>
                  </a:cubicBezTo>
                  <a:cubicBezTo>
                    <a:pt x="84" y="228"/>
                    <a:pt x="83" y="227"/>
                    <a:pt x="81" y="226"/>
                  </a:cubicBezTo>
                  <a:cubicBezTo>
                    <a:pt x="81" y="226"/>
                    <a:pt x="81" y="226"/>
                    <a:pt x="81" y="225"/>
                  </a:cubicBezTo>
                  <a:close/>
                  <a:moveTo>
                    <a:pt x="82" y="223"/>
                  </a:moveTo>
                  <a:cubicBezTo>
                    <a:pt x="81" y="223"/>
                    <a:pt x="81" y="223"/>
                    <a:pt x="81" y="224"/>
                  </a:cubicBezTo>
                  <a:cubicBezTo>
                    <a:pt x="81" y="224"/>
                    <a:pt x="81" y="223"/>
                    <a:pt x="80" y="223"/>
                  </a:cubicBezTo>
                  <a:cubicBezTo>
                    <a:pt x="79" y="221"/>
                    <a:pt x="78" y="219"/>
                    <a:pt x="77" y="216"/>
                  </a:cubicBezTo>
                  <a:cubicBezTo>
                    <a:pt x="79" y="218"/>
                    <a:pt x="81" y="220"/>
                    <a:pt x="83" y="222"/>
                  </a:cubicBezTo>
                  <a:cubicBezTo>
                    <a:pt x="83" y="222"/>
                    <a:pt x="83" y="222"/>
                    <a:pt x="83" y="223"/>
                  </a:cubicBezTo>
                  <a:cubicBezTo>
                    <a:pt x="86" y="225"/>
                    <a:pt x="89" y="228"/>
                    <a:pt x="93" y="230"/>
                  </a:cubicBezTo>
                  <a:cubicBezTo>
                    <a:pt x="93" y="230"/>
                    <a:pt x="93" y="230"/>
                    <a:pt x="93" y="231"/>
                  </a:cubicBezTo>
                  <a:cubicBezTo>
                    <a:pt x="89" y="229"/>
                    <a:pt x="86" y="226"/>
                    <a:pt x="82" y="223"/>
                  </a:cubicBezTo>
                  <a:close/>
                  <a:moveTo>
                    <a:pt x="98" y="240"/>
                  </a:moveTo>
                  <a:cubicBezTo>
                    <a:pt x="98" y="240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8" y="238"/>
                    <a:pt x="97" y="237"/>
                    <a:pt x="96" y="236"/>
                  </a:cubicBezTo>
                  <a:cubicBezTo>
                    <a:pt x="97" y="237"/>
                    <a:pt x="97" y="237"/>
                    <a:pt x="98" y="237"/>
                  </a:cubicBezTo>
                  <a:cubicBezTo>
                    <a:pt x="98" y="237"/>
                    <a:pt x="98" y="238"/>
                    <a:pt x="98" y="238"/>
                  </a:cubicBezTo>
                  <a:cubicBezTo>
                    <a:pt x="100" y="239"/>
                    <a:pt x="102" y="240"/>
                    <a:pt x="104" y="241"/>
                  </a:cubicBezTo>
                  <a:cubicBezTo>
                    <a:pt x="102" y="241"/>
                    <a:pt x="101" y="241"/>
                    <a:pt x="99" y="241"/>
                  </a:cubicBezTo>
                  <a:cubicBezTo>
                    <a:pt x="97" y="239"/>
                    <a:pt x="95" y="238"/>
                    <a:pt x="93" y="237"/>
                  </a:cubicBezTo>
                  <a:cubicBezTo>
                    <a:pt x="91" y="236"/>
                    <a:pt x="90" y="235"/>
                    <a:pt x="89" y="234"/>
                  </a:cubicBezTo>
                  <a:cubicBezTo>
                    <a:pt x="92" y="236"/>
                    <a:pt x="95" y="238"/>
                    <a:pt x="98" y="240"/>
                  </a:cubicBezTo>
                  <a:close/>
                  <a:moveTo>
                    <a:pt x="96" y="243"/>
                  </a:moveTo>
                  <a:cubicBezTo>
                    <a:pt x="99" y="244"/>
                    <a:pt x="102" y="244"/>
                    <a:pt x="105" y="244"/>
                  </a:cubicBezTo>
                  <a:cubicBezTo>
                    <a:pt x="107" y="245"/>
                    <a:pt x="109" y="245"/>
                    <a:pt x="112" y="246"/>
                  </a:cubicBezTo>
                  <a:cubicBezTo>
                    <a:pt x="109" y="246"/>
                    <a:pt x="107" y="246"/>
                    <a:pt x="104" y="246"/>
                  </a:cubicBezTo>
                  <a:cubicBezTo>
                    <a:pt x="101" y="245"/>
                    <a:pt x="99" y="244"/>
                    <a:pt x="96" y="244"/>
                  </a:cubicBezTo>
                  <a:cubicBezTo>
                    <a:pt x="96" y="244"/>
                    <a:pt x="96" y="243"/>
                    <a:pt x="96" y="243"/>
                  </a:cubicBezTo>
                  <a:close/>
                  <a:moveTo>
                    <a:pt x="109" y="242"/>
                  </a:moveTo>
                  <a:cubicBezTo>
                    <a:pt x="106" y="241"/>
                    <a:pt x="104" y="240"/>
                    <a:pt x="101" y="238"/>
                  </a:cubicBezTo>
                  <a:cubicBezTo>
                    <a:pt x="104" y="239"/>
                    <a:pt x="106" y="239"/>
                    <a:pt x="108" y="239"/>
                  </a:cubicBezTo>
                  <a:cubicBezTo>
                    <a:pt x="110" y="241"/>
                    <a:pt x="113" y="242"/>
                    <a:pt x="115" y="243"/>
                  </a:cubicBezTo>
                  <a:cubicBezTo>
                    <a:pt x="113" y="243"/>
                    <a:pt x="111" y="243"/>
                    <a:pt x="109" y="242"/>
                  </a:cubicBezTo>
                  <a:close/>
                  <a:moveTo>
                    <a:pt x="122" y="241"/>
                  </a:moveTo>
                  <a:cubicBezTo>
                    <a:pt x="122" y="241"/>
                    <a:pt x="122" y="240"/>
                    <a:pt x="122" y="240"/>
                  </a:cubicBezTo>
                  <a:cubicBezTo>
                    <a:pt x="122" y="240"/>
                    <a:pt x="122" y="240"/>
                    <a:pt x="122" y="240"/>
                  </a:cubicBezTo>
                  <a:cubicBezTo>
                    <a:pt x="123" y="240"/>
                    <a:pt x="124" y="241"/>
                    <a:pt x="125" y="241"/>
                  </a:cubicBezTo>
                  <a:cubicBezTo>
                    <a:pt x="126" y="241"/>
                    <a:pt x="127" y="240"/>
                    <a:pt x="126" y="240"/>
                  </a:cubicBezTo>
                  <a:cubicBezTo>
                    <a:pt x="126" y="240"/>
                    <a:pt x="126" y="240"/>
                    <a:pt x="126" y="240"/>
                  </a:cubicBezTo>
                  <a:cubicBezTo>
                    <a:pt x="129" y="240"/>
                    <a:pt x="131" y="239"/>
                    <a:pt x="134" y="239"/>
                  </a:cubicBezTo>
                  <a:cubicBezTo>
                    <a:pt x="131" y="240"/>
                    <a:pt x="127" y="241"/>
                    <a:pt x="124" y="242"/>
                  </a:cubicBezTo>
                  <a:cubicBezTo>
                    <a:pt x="123" y="242"/>
                    <a:pt x="122" y="241"/>
                    <a:pt x="122" y="241"/>
                  </a:cubicBezTo>
                  <a:close/>
                  <a:moveTo>
                    <a:pt x="127" y="244"/>
                  </a:moveTo>
                  <a:cubicBezTo>
                    <a:pt x="129" y="244"/>
                    <a:pt x="131" y="244"/>
                    <a:pt x="133" y="244"/>
                  </a:cubicBezTo>
                  <a:cubicBezTo>
                    <a:pt x="131" y="244"/>
                    <a:pt x="129" y="244"/>
                    <a:pt x="127" y="245"/>
                  </a:cubicBezTo>
                  <a:cubicBezTo>
                    <a:pt x="127" y="244"/>
                    <a:pt x="127" y="244"/>
                    <a:pt x="127" y="244"/>
                  </a:cubicBezTo>
                  <a:close/>
                  <a:moveTo>
                    <a:pt x="127" y="243"/>
                  </a:moveTo>
                  <a:cubicBezTo>
                    <a:pt x="136" y="240"/>
                    <a:pt x="146" y="238"/>
                    <a:pt x="155" y="237"/>
                  </a:cubicBezTo>
                  <a:cubicBezTo>
                    <a:pt x="155" y="237"/>
                    <a:pt x="155" y="237"/>
                    <a:pt x="155" y="237"/>
                  </a:cubicBezTo>
                  <a:cubicBezTo>
                    <a:pt x="146" y="239"/>
                    <a:pt x="137" y="242"/>
                    <a:pt x="127" y="243"/>
                  </a:cubicBezTo>
                  <a:close/>
                  <a:moveTo>
                    <a:pt x="140" y="245"/>
                  </a:moveTo>
                  <a:cubicBezTo>
                    <a:pt x="143" y="245"/>
                    <a:pt x="145" y="245"/>
                    <a:pt x="148" y="244"/>
                  </a:cubicBezTo>
                  <a:cubicBezTo>
                    <a:pt x="150" y="244"/>
                    <a:pt x="153" y="244"/>
                    <a:pt x="155" y="243"/>
                  </a:cubicBezTo>
                  <a:cubicBezTo>
                    <a:pt x="152" y="244"/>
                    <a:pt x="149" y="245"/>
                    <a:pt x="146" y="245"/>
                  </a:cubicBezTo>
                  <a:cubicBezTo>
                    <a:pt x="144" y="245"/>
                    <a:pt x="142" y="246"/>
                    <a:pt x="140" y="246"/>
                  </a:cubicBezTo>
                  <a:cubicBezTo>
                    <a:pt x="139" y="246"/>
                    <a:pt x="138" y="246"/>
                    <a:pt x="136" y="246"/>
                  </a:cubicBezTo>
                  <a:cubicBezTo>
                    <a:pt x="138" y="246"/>
                    <a:pt x="139" y="246"/>
                    <a:pt x="140" y="245"/>
                  </a:cubicBezTo>
                  <a:close/>
                  <a:moveTo>
                    <a:pt x="147" y="243"/>
                  </a:moveTo>
                  <a:cubicBezTo>
                    <a:pt x="146" y="243"/>
                    <a:pt x="144" y="243"/>
                    <a:pt x="142" y="243"/>
                  </a:cubicBezTo>
                  <a:cubicBezTo>
                    <a:pt x="150" y="242"/>
                    <a:pt x="157" y="240"/>
                    <a:pt x="164" y="237"/>
                  </a:cubicBezTo>
                  <a:cubicBezTo>
                    <a:pt x="165" y="237"/>
                    <a:pt x="165" y="236"/>
                    <a:pt x="165" y="236"/>
                  </a:cubicBezTo>
                  <a:cubicBezTo>
                    <a:pt x="165" y="236"/>
                    <a:pt x="165" y="236"/>
                    <a:pt x="165" y="236"/>
                  </a:cubicBezTo>
                  <a:cubicBezTo>
                    <a:pt x="165" y="236"/>
                    <a:pt x="166" y="236"/>
                    <a:pt x="166" y="236"/>
                  </a:cubicBezTo>
                  <a:cubicBezTo>
                    <a:pt x="169" y="236"/>
                    <a:pt x="172" y="235"/>
                    <a:pt x="175" y="234"/>
                  </a:cubicBezTo>
                  <a:cubicBezTo>
                    <a:pt x="175" y="234"/>
                    <a:pt x="174" y="234"/>
                    <a:pt x="174" y="234"/>
                  </a:cubicBezTo>
                  <a:cubicBezTo>
                    <a:pt x="174" y="235"/>
                    <a:pt x="174" y="235"/>
                    <a:pt x="174" y="235"/>
                  </a:cubicBezTo>
                  <a:cubicBezTo>
                    <a:pt x="169" y="237"/>
                    <a:pt x="164" y="239"/>
                    <a:pt x="160" y="242"/>
                  </a:cubicBezTo>
                  <a:cubicBezTo>
                    <a:pt x="160" y="242"/>
                    <a:pt x="159" y="242"/>
                    <a:pt x="159" y="242"/>
                  </a:cubicBezTo>
                  <a:cubicBezTo>
                    <a:pt x="155" y="242"/>
                    <a:pt x="151" y="242"/>
                    <a:pt x="147" y="243"/>
                  </a:cubicBezTo>
                  <a:close/>
                  <a:moveTo>
                    <a:pt x="168" y="234"/>
                  </a:moveTo>
                  <a:cubicBezTo>
                    <a:pt x="168" y="234"/>
                    <a:pt x="168" y="233"/>
                    <a:pt x="169" y="233"/>
                  </a:cubicBezTo>
                  <a:cubicBezTo>
                    <a:pt x="172" y="231"/>
                    <a:pt x="175" y="229"/>
                    <a:pt x="178" y="226"/>
                  </a:cubicBezTo>
                  <a:cubicBezTo>
                    <a:pt x="182" y="224"/>
                    <a:pt x="186" y="221"/>
                    <a:pt x="190" y="218"/>
                  </a:cubicBezTo>
                  <a:cubicBezTo>
                    <a:pt x="188" y="220"/>
                    <a:pt x="186" y="223"/>
                    <a:pt x="184" y="225"/>
                  </a:cubicBezTo>
                  <a:cubicBezTo>
                    <a:pt x="184" y="225"/>
                    <a:pt x="184" y="225"/>
                    <a:pt x="184" y="225"/>
                  </a:cubicBezTo>
                  <a:cubicBezTo>
                    <a:pt x="183" y="226"/>
                    <a:pt x="182" y="227"/>
                    <a:pt x="181" y="228"/>
                  </a:cubicBezTo>
                  <a:cubicBezTo>
                    <a:pt x="181" y="228"/>
                    <a:pt x="181" y="228"/>
                    <a:pt x="181" y="229"/>
                  </a:cubicBezTo>
                  <a:cubicBezTo>
                    <a:pt x="180" y="229"/>
                    <a:pt x="180" y="229"/>
                    <a:pt x="180" y="230"/>
                  </a:cubicBezTo>
                  <a:cubicBezTo>
                    <a:pt x="176" y="232"/>
                    <a:pt x="172" y="233"/>
                    <a:pt x="168" y="234"/>
                  </a:cubicBezTo>
                  <a:close/>
                  <a:moveTo>
                    <a:pt x="198" y="221"/>
                  </a:moveTo>
                  <a:cubicBezTo>
                    <a:pt x="198" y="221"/>
                    <a:pt x="199" y="220"/>
                    <a:pt x="199" y="220"/>
                  </a:cubicBezTo>
                  <a:cubicBezTo>
                    <a:pt x="199" y="220"/>
                    <a:pt x="199" y="220"/>
                    <a:pt x="199" y="221"/>
                  </a:cubicBezTo>
                  <a:cubicBezTo>
                    <a:pt x="198" y="221"/>
                    <a:pt x="197" y="222"/>
                    <a:pt x="196" y="223"/>
                  </a:cubicBezTo>
                  <a:cubicBezTo>
                    <a:pt x="196" y="223"/>
                    <a:pt x="196" y="223"/>
                    <a:pt x="196" y="223"/>
                  </a:cubicBezTo>
                  <a:cubicBezTo>
                    <a:pt x="196" y="222"/>
                    <a:pt x="197" y="222"/>
                    <a:pt x="198" y="221"/>
                  </a:cubicBezTo>
                  <a:close/>
                  <a:moveTo>
                    <a:pt x="192" y="219"/>
                  </a:moveTo>
                  <a:cubicBezTo>
                    <a:pt x="193" y="218"/>
                    <a:pt x="193" y="218"/>
                    <a:pt x="194" y="217"/>
                  </a:cubicBezTo>
                  <a:cubicBezTo>
                    <a:pt x="196" y="215"/>
                    <a:pt x="198" y="214"/>
                    <a:pt x="200" y="212"/>
                  </a:cubicBezTo>
                  <a:cubicBezTo>
                    <a:pt x="197" y="214"/>
                    <a:pt x="195" y="217"/>
                    <a:pt x="192" y="219"/>
                  </a:cubicBezTo>
                  <a:close/>
                  <a:moveTo>
                    <a:pt x="229" y="185"/>
                  </a:moveTo>
                  <a:cubicBezTo>
                    <a:pt x="231" y="183"/>
                    <a:pt x="232" y="181"/>
                    <a:pt x="233" y="179"/>
                  </a:cubicBezTo>
                  <a:cubicBezTo>
                    <a:pt x="234" y="177"/>
                    <a:pt x="235" y="175"/>
                    <a:pt x="237" y="172"/>
                  </a:cubicBezTo>
                  <a:cubicBezTo>
                    <a:pt x="237" y="172"/>
                    <a:pt x="237" y="172"/>
                    <a:pt x="237" y="172"/>
                  </a:cubicBezTo>
                  <a:cubicBezTo>
                    <a:pt x="236" y="174"/>
                    <a:pt x="236" y="176"/>
                    <a:pt x="235" y="177"/>
                  </a:cubicBezTo>
                  <a:cubicBezTo>
                    <a:pt x="235" y="178"/>
                    <a:pt x="234" y="179"/>
                    <a:pt x="234" y="180"/>
                  </a:cubicBezTo>
                  <a:cubicBezTo>
                    <a:pt x="232" y="183"/>
                    <a:pt x="230" y="185"/>
                    <a:pt x="228" y="188"/>
                  </a:cubicBezTo>
                  <a:cubicBezTo>
                    <a:pt x="229" y="187"/>
                    <a:pt x="229" y="186"/>
                    <a:pt x="229" y="185"/>
                  </a:cubicBezTo>
                  <a:close/>
                  <a:moveTo>
                    <a:pt x="233" y="152"/>
                  </a:moveTo>
                  <a:cubicBezTo>
                    <a:pt x="234" y="142"/>
                    <a:pt x="235" y="131"/>
                    <a:pt x="236" y="120"/>
                  </a:cubicBezTo>
                  <a:cubicBezTo>
                    <a:pt x="236" y="120"/>
                    <a:pt x="236" y="120"/>
                    <a:pt x="237" y="120"/>
                  </a:cubicBezTo>
                  <a:cubicBezTo>
                    <a:pt x="237" y="121"/>
                    <a:pt x="237" y="122"/>
                    <a:pt x="237" y="122"/>
                  </a:cubicBezTo>
                  <a:cubicBezTo>
                    <a:pt x="237" y="123"/>
                    <a:pt x="237" y="124"/>
                    <a:pt x="237" y="125"/>
                  </a:cubicBezTo>
                  <a:cubicBezTo>
                    <a:pt x="237" y="134"/>
                    <a:pt x="235" y="143"/>
                    <a:pt x="233" y="152"/>
                  </a:cubicBezTo>
                  <a:close/>
                  <a:moveTo>
                    <a:pt x="237" y="112"/>
                  </a:moveTo>
                  <a:cubicBezTo>
                    <a:pt x="237" y="112"/>
                    <a:pt x="237" y="111"/>
                    <a:pt x="237" y="110"/>
                  </a:cubicBezTo>
                  <a:cubicBezTo>
                    <a:pt x="237" y="112"/>
                    <a:pt x="238" y="113"/>
                    <a:pt x="238" y="115"/>
                  </a:cubicBezTo>
                  <a:cubicBezTo>
                    <a:pt x="238" y="115"/>
                    <a:pt x="238" y="116"/>
                    <a:pt x="238" y="117"/>
                  </a:cubicBezTo>
                  <a:cubicBezTo>
                    <a:pt x="238" y="115"/>
                    <a:pt x="237" y="114"/>
                    <a:pt x="237" y="112"/>
                  </a:cubicBezTo>
                  <a:close/>
                  <a:moveTo>
                    <a:pt x="236" y="94"/>
                  </a:moveTo>
                  <a:cubicBezTo>
                    <a:pt x="237" y="98"/>
                    <a:pt x="238" y="101"/>
                    <a:pt x="239" y="105"/>
                  </a:cubicBezTo>
                  <a:cubicBezTo>
                    <a:pt x="239" y="104"/>
                    <a:pt x="239" y="103"/>
                    <a:pt x="238" y="103"/>
                  </a:cubicBezTo>
                  <a:cubicBezTo>
                    <a:pt x="238" y="100"/>
                    <a:pt x="237" y="97"/>
                    <a:pt x="236" y="94"/>
                  </a:cubicBezTo>
                  <a:close/>
                  <a:moveTo>
                    <a:pt x="239" y="156"/>
                  </a:moveTo>
                  <a:cubicBezTo>
                    <a:pt x="239" y="156"/>
                    <a:pt x="239" y="155"/>
                    <a:pt x="240" y="155"/>
                  </a:cubicBezTo>
                  <a:cubicBezTo>
                    <a:pt x="240" y="156"/>
                    <a:pt x="239" y="157"/>
                    <a:pt x="239" y="158"/>
                  </a:cubicBezTo>
                  <a:cubicBezTo>
                    <a:pt x="239" y="158"/>
                    <a:pt x="239" y="159"/>
                    <a:pt x="238" y="160"/>
                  </a:cubicBezTo>
                  <a:cubicBezTo>
                    <a:pt x="239" y="158"/>
                    <a:pt x="239" y="157"/>
                    <a:pt x="239" y="156"/>
                  </a:cubicBezTo>
                  <a:close/>
                  <a:moveTo>
                    <a:pt x="239" y="153"/>
                  </a:moveTo>
                  <a:cubicBezTo>
                    <a:pt x="239" y="151"/>
                    <a:pt x="239" y="150"/>
                    <a:pt x="240" y="148"/>
                  </a:cubicBezTo>
                  <a:cubicBezTo>
                    <a:pt x="241" y="140"/>
                    <a:pt x="241" y="132"/>
                    <a:pt x="241" y="124"/>
                  </a:cubicBezTo>
                  <a:cubicBezTo>
                    <a:pt x="241" y="124"/>
                    <a:pt x="242" y="125"/>
                    <a:pt x="242" y="126"/>
                  </a:cubicBezTo>
                  <a:cubicBezTo>
                    <a:pt x="242" y="127"/>
                    <a:pt x="243" y="127"/>
                    <a:pt x="243" y="127"/>
                  </a:cubicBezTo>
                  <a:cubicBezTo>
                    <a:pt x="243" y="127"/>
                    <a:pt x="243" y="127"/>
                    <a:pt x="243" y="127"/>
                  </a:cubicBezTo>
                  <a:cubicBezTo>
                    <a:pt x="243" y="127"/>
                    <a:pt x="243" y="127"/>
                    <a:pt x="243" y="127"/>
                  </a:cubicBezTo>
                  <a:cubicBezTo>
                    <a:pt x="243" y="136"/>
                    <a:pt x="242" y="144"/>
                    <a:pt x="240" y="153"/>
                  </a:cubicBezTo>
                  <a:cubicBezTo>
                    <a:pt x="240" y="153"/>
                    <a:pt x="240" y="153"/>
                    <a:pt x="240" y="153"/>
                  </a:cubicBezTo>
                  <a:cubicBezTo>
                    <a:pt x="240" y="153"/>
                    <a:pt x="239" y="153"/>
                    <a:pt x="239" y="153"/>
                  </a:cubicBezTo>
                  <a:close/>
                  <a:moveTo>
                    <a:pt x="244" y="139"/>
                  </a:moveTo>
                  <a:cubicBezTo>
                    <a:pt x="245" y="141"/>
                    <a:pt x="245" y="143"/>
                    <a:pt x="245" y="145"/>
                  </a:cubicBezTo>
                  <a:cubicBezTo>
                    <a:pt x="245" y="146"/>
                    <a:pt x="245" y="147"/>
                    <a:pt x="244" y="148"/>
                  </a:cubicBezTo>
                  <a:cubicBezTo>
                    <a:pt x="244" y="148"/>
                    <a:pt x="244" y="148"/>
                    <a:pt x="244" y="148"/>
                  </a:cubicBezTo>
                  <a:cubicBezTo>
                    <a:pt x="244" y="150"/>
                    <a:pt x="243" y="151"/>
                    <a:pt x="243" y="153"/>
                  </a:cubicBezTo>
                  <a:cubicBezTo>
                    <a:pt x="243" y="155"/>
                    <a:pt x="242" y="156"/>
                    <a:pt x="242" y="158"/>
                  </a:cubicBezTo>
                  <a:cubicBezTo>
                    <a:pt x="243" y="152"/>
                    <a:pt x="244" y="145"/>
                    <a:pt x="244" y="139"/>
                  </a:cubicBezTo>
                  <a:close/>
                  <a:moveTo>
                    <a:pt x="245" y="135"/>
                  </a:moveTo>
                  <a:cubicBezTo>
                    <a:pt x="245" y="132"/>
                    <a:pt x="245" y="129"/>
                    <a:pt x="245" y="126"/>
                  </a:cubicBezTo>
                  <a:cubicBezTo>
                    <a:pt x="245" y="126"/>
                    <a:pt x="245" y="126"/>
                    <a:pt x="245" y="127"/>
                  </a:cubicBezTo>
                  <a:cubicBezTo>
                    <a:pt x="245" y="127"/>
                    <a:pt x="245" y="127"/>
                    <a:pt x="246" y="127"/>
                  </a:cubicBezTo>
                  <a:cubicBezTo>
                    <a:pt x="246" y="131"/>
                    <a:pt x="246" y="135"/>
                    <a:pt x="246" y="140"/>
                  </a:cubicBezTo>
                  <a:cubicBezTo>
                    <a:pt x="246" y="138"/>
                    <a:pt x="245" y="137"/>
                    <a:pt x="245" y="136"/>
                  </a:cubicBezTo>
                  <a:cubicBezTo>
                    <a:pt x="245" y="135"/>
                    <a:pt x="245" y="135"/>
                    <a:pt x="245" y="135"/>
                  </a:cubicBezTo>
                  <a:close/>
                  <a:moveTo>
                    <a:pt x="245" y="95"/>
                  </a:moveTo>
                  <a:cubicBezTo>
                    <a:pt x="247" y="99"/>
                    <a:pt x="248" y="103"/>
                    <a:pt x="248" y="107"/>
                  </a:cubicBezTo>
                  <a:cubicBezTo>
                    <a:pt x="248" y="103"/>
                    <a:pt x="246" y="99"/>
                    <a:pt x="245" y="95"/>
                  </a:cubicBezTo>
                  <a:close/>
                  <a:moveTo>
                    <a:pt x="247" y="129"/>
                  </a:moveTo>
                  <a:cubicBezTo>
                    <a:pt x="247" y="129"/>
                    <a:pt x="247" y="129"/>
                    <a:pt x="248" y="128"/>
                  </a:cubicBezTo>
                  <a:cubicBezTo>
                    <a:pt x="247" y="130"/>
                    <a:pt x="247" y="132"/>
                    <a:pt x="247" y="133"/>
                  </a:cubicBezTo>
                  <a:cubicBezTo>
                    <a:pt x="247" y="132"/>
                    <a:pt x="247" y="130"/>
                    <a:pt x="247" y="129"/>
                  </a:cubicBezTo>
                  <a:close/>
                  <a:moveTo>
                    <a:pt x="247" y="123"/>
                  </a:moveTo>
                  <a:cubicBezTo>
                    <a:pt x="247" y="120"/>
                    <a:pt x="247" y="116"/>
                    <a:pt x="247" y="112"/>
                  </a:cubicBezTo>
                  <a:cubicBezTo>
                    <a:pt x="248" y="114"/>
                    <a:pt x="248" y="117"/>
                    <a:pt x="249" y="119"/>
                  </a:cubicBezTo>
                  <a:cubicBezTo>
                    <a:pt x="248" y="122"/>
                    <a:pt x="248" y="125"/>
                    <a:pt x="248" y="127"/>
                  </a:cubicBezTo>
                  <a:cubicBezTo>
                    <a:pt x="248" y="126"/>
                    <a:pt x="247" y="125"/>
                    <a:pt x="247" y="123"/>
                  </a:cubicBezTo>
                  <a:close/>
                  <a:moveTo>
                    <a:pt x="225" y="50"/>
                  </a:moveTo>
                  <a:cubicBezTo>
                    <a:pt x="223" y="47"/>
                    <a:pt x="220" y="45"/>
                    <a:pt x="218" y="42"/>
                  </a:cubicBezTo>
                  <a:cubicBezTo>
                    <a:pt x="218" y="42"/>
                    <a:pt x="217" y="42"/>
                    <a:pt x="217" y="43"/>
                  </a:cubicBezTo>
                  <a:cubicBezTo>
                    <a:pt x="216" y="41"/>
                    <a:pt x="215" y="40"/>
                    <a:pt x="213" y="39"/>
                  </a:cubicBezTo>
                  <a:cubicBezTo>
                    <a:pt x="213" y="38"/>
                    <a:pt x="212" y="39"/>
                    <a:pt x="212" y="39"/>
                  </a:cubicBezTo>
                  <a:cubicBezTo>
                    <a:pt x="211" y="39"/>
                    <a:pt x="211" y="38"/>
                    <a:pt x="211" y="38"/>
                  </a:cubicBezTo>
                  <a:cubicBezTo>
                    <a:pt x="211" y="38"/>
                    <a:pt x="211" y="37"/>
                    <a:pt x="211" y="37"/>
                  </a:cubicBezTo>
                  <a:cubicBezTo>
                    <a:pt x="210" y="36"/>
                    <a:pt x="208" y="34"/>
                    <a:pt x="207" y="33"/>
                  </a:cubicBezTo>
                  <a:cubicBezTo>
                    <a:pt x="204" y="29"/>
                    <a:pt x="200" y="26"/>
                    <a:pt x="195" y="24"/>
                  </a:cubicBezTo>
                  <a:cubicBezTo>
                    <a:pt x="190" y="20"/>
                    <a:pt x="184" y="17"/>
                    <a:pt x="179" y="13"/>
                  </a:cubicBezTo>
                  <a:cubicBezTo>
                    <a:pt x="192" y="19"/>
                    <a:pt x="204" y="28"/>
                    <a:pt x="215" y="38"/>
                  </a:cubicBezTo>
                  <a:cubicBezTo>
                    <a:pt x="219" y="42"/>
                    <a:pt x="222" y="46"/>
                    <a:pt x="225" y="50"/>
                  </a:cubicBezTo>
                  <a:close/>
                  <a:moveTo>
                    <a:pt x="178" y="13"/>
                  </a:moveTo>
                  <a:cubicBezTo>
                    <a:pt x="178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6" y="13"/>
                  </a:cubicBezTo>
                  <a:cubicBezTo>
                    <a:pt x="176" y="12"/>
                    <a:pt x="175" y="12"/>
                    <a:pt x="175" y="12"/>
                  </a:cubicBezTo>
                  <a:cubicBezTo>
                    <a:pt x="174" y="12"/>
                    <a:pt x="174" y="11"/>
                    <a:pt x="173" y="11"/>
                  </a:cubicBezTo>
                  <a:cubicBezTo>
                    <a:pt x="175" y="11"/>
                    <a:pt x="176" y="12"/>
                    <a:pt x="178" y="13"/>
                  </a:cubicBezTo>
                  <a:close/>
                  <a:moveTo>
                    <a:pt x="128" y="2"/>
                  </a:moveTo>
                  <a:cubicBezTo>
                    <a:pt x="124" y="2"/>
                    <a:pt x="120" y="2"/>
                    <a:pt x="116" y="3"/>
                  </a:cubicBezTo>
                  <a:cubicBezTo>
                    <a:pt x="114" y="3"/>
                    <a:pt x="112" y="3"/>
                    <a:pt x="110" y="3"/>
                  </a:cubicBezTo>
                  <a:cubicBezTo>
                    <a:pt x="116" y="2"/>
                    <a:pt x="121" y="2"/>
                    <a:pt x="126" y="2"/>
                  </a:cubicBezTo>
                  <a:cubicBezTo>
                    <a:pt x="127" y="2"/>
                    <a:pt x="127" y="2"/>
                    <a:pt x="128" y="2"/>
                  </a:cubicBezTo>
                  <a:close/>
                  <a:moveTo>
                    <a:pt x="8" y="87"/>
                  </a:moveTo>
                  <a:cubicBezTo>
                    <a:pt x="9" y="86"/>
                    <a:pt x="10" y="84"/>
                    <a:pt x="11" y="83"/>
                  </a:cubicBezTo>
                  <a:cubicBezTo>
                    <a:pt x="13" y="82"/>
                    <a:pt x="14" y="81"/>
                    <a:pt x="15" y="79"/>
                  </a:cubicBezTo>
                  <a:cubicBezTo>
                    <a:pt x="16" y="79"/>
                    <a:pt x="15" y="79"/>
                    <a:pt x="15" y="79"/>
                  </a:cubicBezTo>
                  <a:cubicBezTo>
                    <a:pt x="14" y="79"/>
                    <a:pt x="14" y="80"/>
                    <a:pt x="13" y="81"/>
                  </a:cubicBezTo>
                  <a:cubicBezTo>
                    <a:pt x="12" y="81"/>
                    <a:pt x="12" y="82"/>
                    <a:pt x="12" y="82"/>
                  </a:cubicBezTo>
                  <a:cubicBezTo>
                    <a:pt x="14" y="78"/>
                    <a:pt x="17" y="75"/>
                    <a:pt x="19" y="71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19" y="73"/>
                    <a:pt x="19" y="74"/>
                    <a:pt x="18" y="75"/>
                  </a:cubicBezTo>
                  <a:cubicBezTo>
                    <a:pt x="17" y="77"/>
                    <a:pt x="17" y="78"/>
                    <a:pt x="16" y="79"/>
                  </a:cubicBezTo>
                  <a:cubicBezTo>
                    <a:pt x="13" y="83"/>
                    <a:pt x="10" y="87"/>
                    <a:pt x="7" y="92"/>
                  </a:cubicBezTo>
                  <a:cubicBezTo>
                    <a:pt x="7" y="90"/>
                    <a:pt x="8" y="89"/>
                    <a:pt x="8" y="87"/>
                  </a:cubicBezTo>
                  <a:close/>
                  <a:moveTo>
                    <a:pt x="8" y="166"/>
                  </a:moveTo>
                  <a:cubicBezTo>
                    <a:pt x="9" y="168"/>
                    <a:pt x="10" y="170"/>
                    <a:pt x="11" y="173"/>
                  </a:cubicBezTo>
                  <a:cubicBezTo>
                    <a:pt x="11" y="173"/>
                    <a:pt x="11" y="173"/>
                    <a:pt x="11" y="173"/>
                  </a:cubicBezTo>
                  <a:cubicBezTo>
                    <a:pt x="12" y="173"/>
                    <a:pt x="12" y="173"/>
                    <a:pt x="12" y="173"/>
                  </a:cubicBezTo>
                  <a:cubicBezTo>
                    <a:pt x="13" y="177"/>
                    <a:pt x="15" y="181"/>
                    <a:pt x="17" y="184"/>
                  </a:cubicBezTo>
                  <a:cubicBezTo>
                    <a:pt x="16" y="183"/>
                    <a:pt x="15" y="182"/>
                    <a:pt x="14" y="180"/>
                  </a:cubicBezTo>
                  <a:cubicBezTo>
                    <a:pt x="11" y="176"/>
                    <a:pt x="9" y="171"/>
                    <a:pt x="8" y="166"/>
                  </a:cubicBezTo>
                  <a:close/>
                  <a:moveTo>
                    <a:pt x="17" y="188"/>
                  </a:moveTo>
                  <a:cubicBezTo>
                    <a:pt x="19" y="189"/>
                    <a:pt x="20" y="191"/>
                    <a:pt x="21" y="192"/>
                  </a:cubicBezTo>
                  <a:cubicBezTo>
                    <a:pt x="21" y="192"/>
                    <a:pt x="21" y="192"/>
                    <a:pt x="21" y="192"/>
                  </a:cubicBezTo>
                  <a:cubicBezTo>
                    <a:pt x="22" y="193"/>
                    <a:pt x="23" y="194"/>
                    <a:pt x="23" y="195"/>
                  </a:cubicBezTo>
                  <a:cubicBezTo>
                    <a:pt x="24" y="195"/>
                    <a:pt x="24" y="195"/>
                    <a:pt x="24" y="195"/>
                  </a:cubicBezTo>
                  <a:cubicBezTo>
                    <a:pt x="24" y="195"/>
                    <a:pt x="24" y="195"/>
                    <a:pt x="24" y="196"/>
                  </a:cubicBezTo>
                  <a:cubicBezTo>
                    <a:pt x="24" y="196"/>
                    <a:pt x="25" y="197"/>
                    <a:pt x="25" y="197"/>
                  </a:cubicBezTo>
                  <a:cubicBezTo>
                    <a:pt x="28" y="200"/>
                    <a:pt x="30" y="203"/>
                    <a:pt x="33" y="206"/>
                  </a:cubicBezTo>
                  <a:cubicBezTo>
                    <a:pt x="32" y="206"/>
                    <a:pt x="32" y="207"/>
                    <a:pt x="32" y="207"/>
                  </a:cubicBezTo>
                  <a:cubicBezTo>
                    <a:pt x="33" y="209"/>
                    <a:pt x="35" y="210"/>
                    <a:pt x="36" y="211"/>
                  </a:cubicBezTo>
                  <a:cubicBezTo>
                    <a:pt x="36" y="211"/>
                    <a:pt x="36" y="211"/>
                    <a:pt x="36" y="212"/>
                  </a:cubicBezTo>
                  <a:cubicBezTo>
                    <a:pt x="40" y="216"/>
                    <a:pt x="43" y="220"/>
                    <a:pt x="47" y="223"/>
                  </a:cubicBezTo>
                  <a:cubicBezTo>
                    <a:pt x="44" y="221"/>
                    <a:pt x="41" y="218"/>
                    <a:pt x="38" y="215"/>
                  </a:cubicBezTo>
                  <a:cubicBezTo>
                    <a:pt x="30" y="207"/>
                    <a:pt x="23" y="198"/>
                    <a:pt x="17" y="188"/>
                  </a:cubicBezTo>
                  <a:close/>
                  <a:moveTo>
                    <a:pt x="94" y="245"/>
                  </a:moveTo>
                  <a:cubicBezTo>
                    <a:pt x="95" y="246"/>
                    <a:pt x="96" y="246"/>
                    <a:pt x="97" y="246"/>
                  </a:cubicBezTo>
                  <a:cubicBezTo>
                    <a:pt x="97" y="246"/>
                    <a:pt x="97" y="247"/>
                    <a:pt x="97" y="247"/>
                  </a:cubicBezTo>
                  <a:cubicBezTo>
                    <a:pt x="100" y="248"/>
                    <a:pt x="102" y="248"/>
                    <a:pt x="105" y="249"/>
                  </a:cubicBezTo>
                  <a:cubicBezTo>
                    <a:pt x="105" y="249"/>
                    <a:pt x="105" y="249"/>
                    <a:pt x="105" y="248"/>
                  </a:cubicBezTo>
                  <a:cubicBezTo>
                    <a:pt x="109" y="249"/>
                    <a:pt x="112" y="249"/>
                    <a:pt x="116" y="249"/>
                  </a:cubicBezTo>
                  <a:cubicBezTo>
                    <a:pt x="115" y="250"/>
                    <a:pt x="116" y="250"/>
                    <a:pt x="116" y="250"/>
                  </a:cubicBezTo>
                  <a:cubicBezTo>
                    <a:pt x="119" y="251"/>
                    <a:pt x="121" y="251"/>
                    <a:pt x="123" y="251"/>
                  </a:cubicBezTo>
                  <a:cubicBezTo>
                    <a:pt x="111" y="251"/>
                    <a:pt x="99" y="249"/>
                    <a:pt x="88" y="245"/>
                  </a:cubicBezTo>
                  <a:cubicBezTo>
                    <a:pt x="90" y="245"/>
                    <a:pt x="92" y="245"/>
                    <a:pt x="94" y="245"/>
                  </a:cubicBezTo>
                  <a:close/>
                  <a:moveTo>
                    <a:pt x="135" y="251"/>
                  </a:moveTo>
                  <a:cubicBezTo>
                    <a:pt x="140" y="250"/>
                    <a:pt x="145" y="249"/>
                    <a:pt x="150" y="248"/>
                  </a:cubicBezTo>
                  <a:cubicBezTo>
                    <a:pt x="151" y="248"/>
                    <a:pt x="150" y="247"/>
                    <a:pt x="150" y="247"/>
                  </a:cubicBezTo>
                  <a:cubicBezTo>
                    <a:pt x="142" y="249"/>
                    <a:pt x="134" y="250"/>
                    <a:pt x="127" y="250"/>
                  </a:cubicBezTo>
                  <a:cubicBezTo>
                    <a:pt x="127" y="250"/>
                    <a:pt x="126" y="249"/>
                    <a:pt x="126" y="249"/>
                  </a:cubicBezTo>
                  <a:cubicBezTo>
                    <a:pt x="120" y="248"/>
                    <a:pt x="114" y="248"/>
                    <a:pt x="108" y="248"/>
                  </a:cubicBezTo>
                  <a:cubicBezTo>
                    <a:pt x="108" y="247"/>
                    <a:pt x="108" y="247"/>
                    <a:pt x="108" y="247"/>
                  </a:cubicBezTo>
                  <a:cubicBezTo>
                    <a:pt x="110" y="247"/>
                    <a:pt x="113" y="247"/>
                    <a:pt x="115" y="247"/>
                  </a:cubicBezTo>
                  <a:cubicBezTo>
                    <a:pt x="115" y="247"/>
                    <a:pt x="115" y="247"/>
                    <a:pt x="115" y="246"/>
                  </a:cubicBezTo>
                  <a:cubicBezTo>
                    <a:pt x="117" y="246"/>
                    <a:pt x="118" y="247"/>
                    <a:pt x="119" y="247"/>
                  </a:cubicBezTo>
                  <a:cubicBezTo>
                    <a:pt x="120" y="247"/>
                    <a:pt x="120" y="247"/>
                    <a:pt x="120" y="247"/>
                  </a:cubicBezTo>
                  <a:cubicBezTo>
                    <a:pt x="120" y="247"/>
                    <a:pt x="120" y="247"/>
                    <a:pt x="120" y="247"/>
                  </a:cubicBezTo>
                  <a:cubicBezTo>
                    <a:pt x="121" y="247"/>
                    <a:pt x="121" y="247"/>
                    <a:pt x="121" y="247"/>
                  </a:cubicBezTo>
                  <a:cubicBezTo>
                    <a:pt x="121" y="247"/>
                    <a:pt x="121" y="247"/>
                    <a:pt x="121" y="247"/>
                  </a:cubicBezTo>
                  <a:cubicBezTo>
                    <a:pt x="122" y="247"/>
                    <a:pt x="122" y="247"/>
                    <a:pt x="122" y="247"/>
                  </a:cubicBezTo>
                  <a:cubicBezTo>
                    <a:pt x="123" y="247"/>
                    <a:pt x="125" y="247"/>
                    <a:pt x="126" y="248"/>
                  </a:cubicBezTo>
                  <a:cubicBezTo>
                    <a:pt x="126" y="248"/>
                    <a:pt x="126" y="248"/>
                    <a:pt x="127" y="248"/>
                  </a:cubicBezTo>
                  <a:cubicBezTo>
                    <a:pt x="136" y="248"/>
                    <a:pt x="144" y="247"/>
                    <a:pt x="153" y="246"/>
                  </a:cubicBezTo>
                  <a:cubicBezTo>
                    <a:pt x="153" y="246"/>
                    <a:pt x="153" y="246"/>
                    <a:pt x="154" y="246"/>
                  </a:cubicBezTo>
                  <a:cubicBezTo>
                    <a:pt x="154" y="246"/>
                    <a:pt x="154" y="246"/>
                    <a:pt x="154" y="246"/>
                  </a:cubicBezTo>
                  <a:cubicBezTo>
                    <a:pt x="154" y="246"/>
                    <a:pt x="154" y="246"/>
                    <a:pt x="154" y="246"/>
                  </a:cubicBezTo>
                  <a:cubicBezTo>
                    <a:pt x="155" y="246"/>
                    <a:pt x="156" y="246"/>
                    <a:pt x="157" y="245"/>
                  </a:cubicBezTo>
                  <a:cubicBezTo>
                    <a:pt x="157" y="246"/>
                    <a:pt x="158" y="246"/>
                    <a:pt x="159" y="246"/>
                  </a:cubicBezTo>
                  <a:cubicBezTo>
                    <a:pt x="160" y="246"/>
                    <a:pt x="161" y="245"/>
                    <a:pt x="162" y="244"/>
                  </a:cubicBezTo>
                  <a:cubicBezTo>
                    <a:pt x="164" y="244"/>
                    <a:pt x="165" y="243"/>
                    <a:pt x="166" y="243"/>
                  </a:cubicBezTo>
                  <a:cubicBezTo>
                    <a:pt x="168" y="242"/>
                    <a:pt x="170" y="242"/>
                    <a:pt x="171" y="241"/>
                  </a:cubicBezTo>
                  <a:cubicBezTo>
                    <a:pt x="172" y="241"/>
                    <a:pt x="174" y="240"/>
                    <a:pt x="175" y="240"/>
                  </a:cubicBezTo>
                  <a:cubicBezTo>
                    <a:pt x="177" y="239"/>
                    <a:pt x="178" y="238"/>
                    <a:pt x="180" y="238"/>
                  </a:cubicBezTo>
                  <a:cubicBezTo>
                    <a:pt x="180" y="238"/>
                    <a:pt x="180" y="238"/>
                    <a:pt x="181" y="238"/>
                  </a:cubicBezTo>
                  <a:cubicBezTo>
                    <a:pt x="184" y="236"/>
                    <a:pt x="188" y="234"/>
                    <a:pt x="191" y="232"/>
                  </a:cubicBezTo>
                  <a:cubicBezTo>
                    <a:pt x="192" y="231"/>
                    <a:pt x="191" y="230"/>
                    <a:pt x="190" y="231"/>
                  </a:cubicBezTo>
                  <a:cubicBezTo>
                    <a:pt x="193" y="229"/>
                    <a:pt x="195" y="228"/>
                    <a:pt x="197" y="226"/>
                  </a:cubicBezTo>
                  <a:cubicBezTo>
                    <a:pt x="197" y="226"/>
                    <a:pt x="197" y="226"/>
                    <a:pt x="197" y="226"/>
                  </a:cubicBezTo>
                  <a:cubicBezTo>
                    <a:pt x="198" y="225"/>
                    <a:pt x="199" y="225"/>
                    <a:pt x="200" y="224"/>
                  </a:cubicBezTo>
                  <a:cubicBezTo>
                    <a:pt x="200" y="223"/>
                    <a:pt x="201" y="223"/>
                    <a:pt x="201" y="223"/>
                  </a:cubicBezTo>
                  <a:cubicBezTo>
                    <a:pt x="203" y="221"/>
                    <a:pt x="205" y="220"/>
                    <a:pt x="207" y="218"/>
                  </a:cubicBezTo>
                  <a:cubicBezTo>
                    <a:pt x="207" y="218"/>
                    <a:pt x="207" y="218"/>
                    <a:pt x="208" y="218"/>
                  </a:cubicBezTo>
                  <a:cubicBezTo>
                    <a:pt x="207" y="218"/>
                    <a:pt x="207" y="219"/>
                    <a:pt x="206" y="220"/>
                  </a:cubicBezTo>
                  <a:cubicBezTo>
                    <a:pt x="206" y="220"/>
                    <a:pt x="207" y="221"/>
                    <a:pt x="207" y="221"/>
                  </a:cubicBezTo>
                  <a:cubicBezTo>
                    <a:pt x="208" y="220"/>
                    <a:pt x="209" y="219"/>
                    <a:pt x="210" y="218"/>
                  </a:cubicBezTo>
                  <a:cubicBezTo>
                    <a:pt x="210" y="218"/>
                    <a:pt x="211" y="219"/>
                    <a:pt x="211" y="219"/>
                  </a:cubicBezTo>
                  <a:cubicBezTo>
                    <a:pt x="190" y="237"/>
                    <a:pt x="163" y="249"/>
                    <a:pt x="135" y="251"/>
                  </a:cubicBezTo>
                  <a:close/>
                  <a:moveTo>
                    <a:pt x="215" y="215"/>
                  </a:moveTo>
                  <a:cubicBezTo>
                    <a:pt x="214" y="215"/>
                    <a:pt x="214" y="215"/>
                    <a:pt x="214" y="216"/>
                  </a:cubicBezTo>
                  <a:cubicBezTo>
                    <a:pt x="214" y="215"/>
                    <a:pt x="215" y="214"/>
                    <a:pt x="216" y="213"/>
                  </a:cubicBezTo>
                  <a:cubicBezTo>
                    <a:pt x="220" y="209"/>
                    <a:pt x="224" y="203"/>
                    <a:pt x="227" y="197"/>
                  </a:cubicBezTo>
                  <a:cubicBezTo>
                    <a:pt x="229" y="196"/>
                    <a:pt x="230" y="195"/>
                    <a:pt x="231" y="194"/>
                  </a:cubicBezTo>
                  <a:cubicBezTo>
                    <a:pt x="231" y="193"/>
                    <a:pt x="231" y="193"/>
                    <a:pt x="231" y="193"/>
                  </a:cubicBezTo>
                  <a:cubicBezTo>
                    <a:pt x="229" y="193"/>
                    <a:pt x="228" y="193"/>
                    <a:pt x="227" y="194"/>
                  </a:cubicBezTo>
                  <a:cubicBezTo>
                    <a:pt x="227" y="193"/>
                    <a:pt x="227" y="193"/>
                    <a:pt x="227" y="193"/>
                  </a:cubicBezTo>
                  <a:cubicBezTo>
                    <a:pt x="227" y="193"/>
                    <a:pt x="228" y="193"/>
                    <a:pt x="228" y="193"/>
                  </a:cubicBezTo>
                  <a:cubicBezTo>
                    <a:pt x="230" y="192"/>
                    <a:pt x="231" y="190"/>
                    <a:pt x="232" y="188"/>
                  </a:cubicBezTo>
                  <a:cubicBezTo>
                    <a:pt x="232" y="188"/>
                    <a:pt x="232" y="188"/>
                    <a:pt x="233" y="188"/>
                  </a:cubicBezTo>
                  <a:cubicBezTo>
                    <a:pt x="233" y="188"/>
                    <a:pt x="233" y="188"/>
                    <a:pt x="233" y="188"/>
                  </a:cubicBezTo>
                  <a:cubicBezTo>
                    <a:pt x="234" y="187"/>
                    <a:pt x="234" y="185"/>
                    <a:pt x="235" y="184"/>
                  </a:cubicBezTo>
                  <a:cubicBezTo>
                    <a:pt x="242" y="175"/>
                    <a:pt x="246" y="164"/>
                    <a:pt x="246" y="153"/>
                  </a:cubicBezTo>
                  <a:cubicBezTo>
                    <a:pt x="246" y="152"/>
                    <a:pt x="246" y="151"/>
                    <a:pt x="246" y="150"/>
                  </a:cubicBezTo>
                  <a:cubicBezTo>
                    <a:pt x="248" y="145"/>
                    <a:pt x="248" y="140"/>
                    <a:pt x="248" y="134"/>
                  </a:cubicBezTo>
                  <a:cubicBezTo>
                    <a:pt x="249" y="132"/>
                    <a:pt x="249" y="129"/>
                    <a:pt x="250" y="126"/>
                  </a:cubicBezTo>
                  <a:cubicBezTo>
                    <a:pt x="250" y="128"/>
                    <a:pt x="250" y="131"/>
                    <a:pt x="250" y="133"/>
                  </a:cubicBezTo>
                  <a:cubicBezTo>
                    <a:pt x="250" y="134"/>
                    <a:pt x="251" y="134"/>
                    <a:pt x="252" y="133"/>
                  </a:cubicBezTo>
                  <a:cubicBezTo>
                    <a:pt x="250" y="164"/>
                    <a:pt x="237" y="193"/>
                    <a:pt x="215" y="2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lIns="0" tIns="0" rIns="0" bIns="0" anchor="ctr">
              <a:normAutofit/>
            </a:bodyPr>
            <a:lstStyle/>
            <a:p>
              <a:pPr algn="ctr">
                <a:defRPr/>
              </a:pPr>
              <a:endParaRPr lang="zh-CN" altLang="en-US" b="1" dirty="0"/>
            </a:p>
          </p:txBody>
        </p:sp>
        <p:sp>
          <p:nvSpPr>
            <p:cNvPr id="23" name="MH_SubTitle_4">
              <a:extLst>
                <a:ext uri="{FF2B5EF4-FFF2-40B4-BE49-F238E27FC236}">
                  <a16:creationId xmlns:a16="http://schemas.microsoft.com/office/drawing/2014/main" id="{8E9DBFCC-7177-CFC7-5B34-03ED67642EFB}"/>
                </a:ext>
              </a:extLst>
            </p:cNvPr>
            <p:cNvSpPr>
              <a:spLocks noEditPoints="1"/>
            </p:cNvSpPr>
            <p:nvPr>
              <p:custDataLst>
                <p:tags r:id="rId5"/>
              </p:custDataLst>
            </p:nvPr>
          </p:nvSpPr>
          <p:spPr bwMode="auto">
            <a:xfrm>
              <a:off x="4376739" y="3317875"/>
              <a:ext cx="955675" cy="960438"/>
            </a:xfrm>
            <a:custGeom>
              <a:avLst/>
              <a:gdLst>
                <a:gd name="T0" fmla="*/ 209 w 252"/>
                <a:gd name="T1" fmla="*/ 213 h 253"/>
                <a:gd name="T2" fmla="*/ 14 w 252"/>
                <a:gd name="T3" fmla="*/ 121 h 253"/>
                <a:gd name="T4" fmla="*/ 231 w 252"/>
                <a:gd name="T5" fmla="*/ 154 h 253"/>
                <a:gd name="T6" fmla="*/ 25 w 252"/>
                <a:gd name="T7" fmla="*/ 68 h 253"/>
                <a:gd name="T8" fmla="*/ 193 w 252"/>
                <a:gd name="T9" fmla="*/ 42 h 253"/>
                <a:gd name="T10" fmla="*/ 119 w 252"/>
                <a:gd name="T11" fmla="*/ 214 h 253"/>
                <a:gd name="T12" fmla="*/ 25 w 252"/>
                <a:gd name="T13" fmla="*/ 88 h 253"/>
                <a:gd name="T14" fmla="*/ 119 w 252"/>
                <a:gd name="T15" fmla="*/ 206 h 253"/>
                <a:gd name="T16" fmla="*/ 34 w 252"/>
                <a:gd name="T17" fmla="*/ 86 h 253"/>
                <a:gd name="T18" fmla="*/ 112 w 252"/>
                <a:gd name="T19" fmla="*/ 36 h 253"/>
                <a:gd name="T20" fmla="*/ 195 w 252"/>
                <a:gd name="T21" fmla="*/ 164 h 253"/>
                <a:gd name="T22" fmla="*/ 115 w 252"/>
                <a:gd name="T23" fmla="*/ 73 h 253"/>
                <a:gd name="T24" fmla="*/ 138 w 252"/>
                <a:gd name="T25" fmla="*/ 148 h 253"/>
                <a:gd name="T26" fmla="*/ 174 w 252"/>
                <a:gd name="T27" fmla="*/ 120 h 253"/>
                <a:gd name="T28" fmla="*/ 172 w 252"/>
                <a:gd name="T29" fmla="*/ 97 h 253"/>
                <a:gd name="T30" fmla="*/ 184 w 252"/>
                <a:gd name="T31" fmla="*/ 97 h 253"/>
                <a:gd name="T32" fmla="*/ 98 w 252"/>
                <a:gd name="T33" fmla="*/ 131 h 253"/>
                <a:gd name="T34" fmla="*/ 150 w 252"/>
                <a:gd name="T35" fmla="*/ 160 h 253"/>
                <a:gd name="T36" fmla="*/ 193 w 252"/>
                <a:gd name="T37" fmla="*/ 106 h 253"/>
                <a:gd name="T38" fmla="*/ 163 w 252"/>
                <a:gd name="T39" fmla="*/ 82 h 253"/>
                <a:gd name="T40" fmla="*/ 55 w 252"/>
                <a:gd name="T41" fmla="*/ 122 h 253"/>
                <a:gd name="T42" fmla="*/ 55 w 252"/>
                <a:gd name="T43" fmla="*/ 83 h 253"/>
                <a:gd name="T44" fmla="*/ 86 w 252"/>
                <a:gd name="T45" fmla="*/ 66 h 253"/>
                <a:gd name="T46" fmla="*/ 66 w 252"/>
                <a:gd name="T47" fmla="*/ 112 h 253"/>
                <a:gd name="T48" fmla="*/ 93 w 252"/>
                <a:gd name="T49" fmla="*/ 90 h 253"/>
                <a:gd name="T50" fmla="*/ 45 w 252"/>
                <a:gd name="T51" fmla="*/ 101 h 253"/>
                <a:gd name="T52" fmla="*/ 59 w 252"/>
                <a:gd name="T53" fmla="*/ 92 h 253"/>
                <a:gd name="T54" fmla="*/ 77 w 252"/>
                <a:gd name="T55" fmla="*/ 125 h 253"/>
                <a:gd name="T56" fmla="*/ 118 w 252"/>
                <a:gd name="T57" fmla="*/ 159 h 253"/>
                <a:gd name="T58" fmla="*/ 159 w 252"/>
                <a:gd name="T59" fmla="*/ 173 h 253"/>
                <a:gd name="T60" fmla="*/ 200 w 252"/>
                <a:gd name="T61" fmla="*/ 94 h 253"/>
                <a:gd name="T62" fmla="*/ 142 w 252"/>
                <a:gd name="T63" fmla="*/ 49 h 253"/>
                <a:gd name="T64" fmla="*/ 104 w 252"/>
                <a:gd name="T65" fmla="*/ 36 h 253"/>
                <a:gd name="T66" fmla="*/ 37 w 252"/>
                <a:gd name="T67" fmla="*/ 111 h 253"/>
                <a:gd name="T68" fmla="*/ 49 w 252"/>
                <a:gd name="T69" fmla="*/ 162 h 253"/>
                <a:gd name="T70" fmla="*/ 80 w 252"/>
                <a:gd name="T71" fmla="*/ 140 h 253"/>
                <a:gd name="T72" fmla="*/ 103 w 252"/>
                <a:gd name="T73" fmla="*/ 196 h 253"/>
                <a:gd name="T74" fmla="*/ 158 w 252"/>
                <a:gd name="T75" fmla="*/ 184 h 253"/>
                <a:gd name="T76" fmla="*/ 217 w 252"/>
                <a:gd name="T77" fmla="*/ 158 h 253"/>
                <a:gd name="T78" fmla="*/ 203 w 252"/>
                <a:gd name="T79" fmla="*/ 62 h 253"/>
                <a:gd name="T80" fmla="*/ 143 w 252"/>
                <a:gd name="T81" fmla="*/ 15 h 253"/>
                <a:gd name="T82" fmla="*/ 103 w 252"/>
                <a:gd name="T83" fmla="*/ 32 h 253"/>
                <a:gd name="T84" fmla="*/ 30 w 252"/>
                <a:gd name="T85" fmla="*/ 94 h 253"/>
                <a:gd name="T86" fmla="*/ 67 w 252"/>
                <a:gd name="T87" fmla="*/ 201 h 253"/>
                <a:gd name="T88" fmla="*/ 92 w 252"/>
                <a:gd name="T89" fmla="*/ 183 h 253"/>
                <a:gd name="T90" fmla="*/ 125 w 252"/>
                <a:gd name="T91" fmla="*/ 225 h 253"/>
                <a:gd name="T92" fmla="*/ 183 w 252"/>
                <a:gd name="T93" fmla="*/ 199 h 253"/>
                <a:gd name="T94" fmla="*/ 218 w 252"/>
                <a:gd name="T95" fmla="*/ 77 h 253"/>
                <a:gd name="T96" fmla="*/ 160 w 252"/>
                <a:gd name="T97" fmla="*/ 8 h 253"/>
                <a:gd name="T98" fmla="*/ 41 w 252"/>
                <a:gd name="T99" fmla="*/ 38 h 253"/>
                <a:gd name="T100" fmla="*/ 29 w 252"/>
                <a:gd name="T101" fmla="*/ 148 h 253"/>
                <a:gd name="T102" fmla="*/ 70 w 252"/>
                <a:gd name="T103" fmla="*/ 228 h 253"/>
                <a:gd name="T104" fmla="*/ 95 w 252"/>
                <a:gd name="T105" fmla="*/ 221 h 253"/>
                <a:gd name="T106" fmla="*/ 147 w 252"/>
                <a:gd name="T107" fmla="*/ 229 h 253"/>
                <a:gd name="T108" fmla="*/ 226 w 252"/>
                <a:gd name="T109" fmla="*/ 151 h 253"/>
                <a:gd name="T110" fmla="*/ 225 w 252"/>
                <a:gd name="T111" fmla="*/ 66 h 253"/>
                <a:gd name="T112" fmla="*/ 185 w 252"/>
                <a:gd name="T113" fmla="*/ 26 h 253"/>
                <a:gd name="T114" fmla="*/ 18 w 252"/>
                <a:gd name="T115" fmla="*/ 95 h 253"/>
                <a:gd name="T116" fmla="*/ 8 w 252"/>
                <a:gd name="T117" fmla="*/ 116 h 253"/>
                <a:gd name="T118" fmla="*/ 81 w 252"/>
                <a:gd name="T119" fmla="*/ 225 h 253"/>
                <a:gd name="T120" fmla="*/ 181 w 252"/>
                <a:gd name="T121" fmla="*/ 229 h 253"/>
                <a:gd name="T122" fmla="*/ 213 w 252"/>
                <a:gd name="T123" fmla="*/ 39 h 253"/>
                <a:gd name="T124" fmla="*/ 126 w 252"/>
                <a:gd name="T125" fmla="*/ 24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2" h="253">
                  <a:moveTo>
                    <a:pt x="243" y="78"/>
                  </a:moveTo>
                  <a:cubicBezTo>
                    <a:pt x="237" y="63"/>
                    <a:pt x="227" y="49"/>
                    <a:pt x="216" y="37"/>
                  </a:cubicBezTo>
                  <a:cubicBezTo>
                    <a:pt x="204" y="25"/>
                    <a:pt x="190" y="16"/>
                    <a:pt x="175" y="9"/>
                  </a:cubicBezTo>
                  <a:cubicBezTo>
                    <a:pt x="160" y="3"/>
                    <a:pt x="143" y="0"/>
                    <a:pt x="126" y="0"/>
                  </a:cubicBezTo>
                  <a:cubicBezTo>
                    <a:pt x="93" y="0"/>
                    <a:pt x="60" y="13"/>
                    <a:pt x="37" y="37"/>
                  </a:cubicBezTo>
                  <a:cubicBezTo>
                    <a:pt x="23" y="51"/>
                    <a:pt x="13" y="68"/>
                    <a:pt x="7" y="86"/>
                  </a:cubicBezTo>
                  <a:cubicBezTo>
                    <a:pt x="6" y="88"/>
                    <a:pt x="5" y="89"/>
                    <a:pt x="5" y="90"/>
                  </a:cubicBezTo>
                  <a:cubicBezTo>
                    <a:pt x="4" y="90"/>
                    <a:pt x="4" y="91"/>
                    <a:pt x="4" y="91"/>
                  </a:cubicBezTo>
                  <a:cubicBezTo>
                    <a:pt x="3" y="92"/>
                    <a:pt x="3" y="92"/>
                    <a:pt x="3" y="92"/>
                  </a:cubicBezTo>
                  <a:cubicBezTo>
                    <a:pt x="3" y="93"/>
                    <a:pt x="3" y="93"/>
                    <a:pt x="3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2"/>
                    <a:pt x="4" y="92"/>
                    <a:pt x="4" y="92"/>
                  </a:cubicBezTo>
                  <a:cubicBezTo>
                    <a:pt x="5" y="92"/>
                    <a:pt x="5" y="91"/>
                    <a:pt x="5" y="91"/>
                  </a:cubicBezTo>
                  <a:cubicBezTo>
                    <a:pt x="5" y="92"/>
                    <a:pt x="5" y="93"/>
                    <a:pt x="4" y="95"/>
                  </a:cubicBezTo>
                  <a:cubicBezTo>
                    <a:pt x="4" y="95"/>
                    <a:pt x="4" y="95"/>
                    <a:pt x="4" y="96"/>
                  </a:cubicBezTo>
                  <a:cubicBezTo>
                    <a:pt x="3" y="96"/>
                    <a:pt x="3" y="97"/>
                    <a:pt x="4" y="97"/>
                  </a:cubicBezTo>
                  <a:cubicBezTo>
                    <a:pt x="1" y="106"/>
                    <a:pt x="0" y="116"/>
                    <a:pt x="0" y="126"/>
                  </a:cubicBezTo>
                  <a:cubicBezTo>
                    <a:pt x="0" y="143"/>
                    <a:pt x="4" y="159"/>
                    <a:pt x="10" y="175"/>
                  </a:cubicBezTo>
                  <a:cubicBezTo>
                    <a:pt x="11" y="176"/>
                    <a:pt x="12" y="178"/>
                    <a:pt x="13" y="180"/>
                  </a:cubicBezTo>
                  <a:cubicBezTo>
                    <a:pt x="12" y="180"/>
                    <a:pt x="12" y="181"/>
                    <a:pt x="12" y="181"/>
                  </a:cubicBezTo>
                  <a:cubicBezTo>
                    <a:pt x="13" y="182"/>
                    <a:pt x="14" y="183"/>
                    <a:pt x="14" y="184"/>
                  </a:cubicBezTo>
                  <a:cubicBezTo>
                    <a:pt x="20" y="195"/>
                    <a:pt x="28" y="206"/>
                    <a:pt x="37" y="215"/>
                  </a:cubicBezTo>
                  <a:cubicBezTo>
                    <a:pt x="37" y="215"/>
                    <a:pt x="37" y="215"/>
                    <a:pt x="37" y="215"/>
                  </a:cubicBezTo>
                  <a:cubicBezTo>
                    <a:pt x="37" y="216"/>
                    <a:pt x="37" y="216"/>
                    <a:pt x="37" y="217"/>
                  </a:cubicBezTo>
                  <a:cubicBezTo>
                    <a:pt x="39" y="219"/>
                    <a:pt x="42" y="221"/>
                    <a:pt x="44" y="223"/>
                  </a:cubicBezTo>
                  <a:cubicBezTo>
                    <a:pt x="47" y="225"/>
                    <a:pt x="50" y="227"/>
                    <a:pt x="54" y="229"/>
                  </a:cubicBezTo>
                  <a:cubicBezTo>
                    <a:pt x="60" y="234"/>
                    <a:pt x="68" y="238"/>
                    <a:pt x="76" y="242"/>
                  </a:cubicBezTo>
                  <a:cubicBezTo>
                    <a:pt x="76" y="242"/>
                    <a:pt x="76" y="242"/>
                    <a:pt x="76" y="242"/>
                  </a:cubicBezTo>
                  <a:cubicBezTo>
                    <a:pt x="77" y="243"/>
                    <a:pt x="78" y="243"/>
                    <a:pt x="80" y="243"/>
                  </a:cubicBezTo>
                  <a:cubicBezTo>
                    <a:pt x="95" y="249"/>
                    <a:pt x="110" y="253"/>
                    <a:pt x="126" y="253"/>
                  </a:cubicBezTo>
                  <a:cubicBezTo>
                    <a:pt x="143" y="253"/>
                    <a:pt x="160" y="250"/>
                    <a:pt x="175" y="243"/>
                  </a:cubicBezTo>
                  <a:cubicBezTo>
                    <a:pt x="190" y="237"/>
                    <a:pt x="204" y="227"/>
                    <a:pt x="216" y="216"/>
                  </a:cubicBezTo>
                  <a:cubicBezTo>
                    <a:pt x="227" y="204"/>
                    <a:pt x="237" y="190"/>
                    <a:pt x="243" y="175"/>
                  </a:cubicBezTo>
                  <a:cubicBezTo>
                    <a:pt x="249" y="159"/>
                    <a:pt x="252" y="143"/>
                    <a:pt x="252" y="126"/>
                  </a:cubicBezTo>
                  <a:cubicBezTo>
                    <a:pt x="252" y="110"/>
                    <a:pt x="249" y="93"/>
                    <a:pt x="243" y="78"/>
                  </a:cubicBezTo>
                  <a:close/>
                  <a:moveTo>
                    <a:pt x="252" y="126"/>
                  </a:moveTo>
                  <a:cubicBezTo>
                    <a:pt x="252" y="128"/>
                    <a:pt x="252" y="130"/>
                    <a:pt x="252" y="132"/>
                  </a:cubicBezTo>
                  <a:cubicBezTo>
                    <a:pt x="252" y="127"/>
                    <a:pt x="251" y="122"/>
                    <a:pt x="250" y="116"/>
                  </a:cubicBezTo>
                  <a:cubicBezTo>
                    <a:pt x="251" y="107"/>
                    <a:pt x="249" y="97"/>
                    <a:pt x="243" y="90"/>
                  </a:cubicBezTo>
                  <a:cubicBezTo>
                    <a:pt x="243" y="83"/>
                    <a:pt x="241" y="77"/>
                    <a:pt x="238" y="72"/>
                  </a:cubicBezTo>
                  <a:cubicBezTo>
                    <a:pt x="238" y="72"/>
                    <a:pt x="238" y="72"/>
                    <a:pt x="237" y="72"/>
                  </a:cubicBezTo>
                  <a:cubicBezTo>
                    <a:pt x="237" y="72"/>
                    <a:pt x="237" y="71"/>
                    <a:pt x="237" y="71"/>
                  </a:cubicBezTo>
                  <a:cubicBezTo>
                    <a:pt x="237" y="69"/>
                    <a:pt x="236" y="67"/>
                    <a:pt x="235" y="65"/>
                  </a:cubicBezTo>
                  <a:cubicBezTo>
                    <a:pt x="246" y="84"/>
                    <a:pt x="252" y="105"/>
                    <a:pt x="252" y="126"/>
                  </a:cubicBezTo>
                  <a:close/>
                  <a:moveTo>
                    <a:pt x="226" y="192"/>
                  </a:moveTo>
                  <a:cubicBezTo>
                    <a:pt x="223" y="195"/>
                    <a:pt x="223" y="195"/>
                    <a:pt x="223" y="195"/>
                  </a:cubicBezTo>
                  <a:cubicBezTo>
                    <a:pt x="223" y="195"/>
                    <a:pt x="222" y="196"/>
                    <a:pt x="222" y="196"/>
                  </a:cubicBezTo>
                  <a:cubicBezTo>
                    <a:pt x="222" y="196"/>
                    <a:pt x="222" y="195"/>
                    <a:pt x="222" y="195"/>
                  </a:cubicBezTo>
                  <a:cubicBezTo>
                    <a:pt x="223" y="194"/>
                    <a:pt x="223" y="193"/>
                    <a:pt x="224" y="192"/>
                  </a:cubicBezTo>
                  <a:cubicBezTo>
                    <a:pt x="224" y="192"/>
                    <a:pt x="224" y="192"/>
                    <a:pt x="224" y="191"/>
                  </a:cubicBezTo>
                  <a:cubicBezTo>
                    <a:pt x="225" y="190"/>
                    <a:pt x="226" y="189"/>
                    <a:pt x="227" y="188"/>
                  </a:cubicBezTo>
                  <a:cubicBezTo>
                    <a:pt x="226" y="190"/>
                    <a:pt x="226" y="191"/>
                    <a:pt x="226" y="192"/>
                  </a:cubicBezTo>
                  <a:close/>
                  <a:moveTo>
                    <a:pt x="227" y="194"/>
                  </a:moveTo>
                  <a:cubicBezTo>
                    <a:pt x="227" y="195"/>
                    <a:pt x="226" y="195"/>
                    <a:pt x="226" y="196"/>
                  </a:cubicBezTo>
                  <a:cubicBezTo>
                    <a:pt x="226" y="196"/>
                    <a:pt x="226" y="196"/>
                    <a:pt x="226" y="196"/>
                  </a:cubicBezTo>
                  <a:cubicBezTo>
                    <a:pt x="226" y="195"/>
                    <a:pt x="226" y="195"/>
                    <a:pt x="226" y="195"/>
                  </a:cubicBezTo>
                  <a:cubicBezTo>
                    <a:pt x="227" y="195"/>
                    <a:pt x="227" y="194"/>
                    <a:pt x="227" y="194"/>
                  </a:cubicBezTo>
                  <a:close/>
                  <a:moveTo>
                    <a:pt x="220" y="193"/>
                  </a:moveTo>
                  <a:cubicBezTo>
                    <a:pt x="222" y="191"/>
                    <a:pt x="224" y="188"/>
                    <a:pt x="225" y="185"/>
                  </a:cubicBezTo>
                  <a:cubicBezTo>
                    <a:pt x="224" y="188"/>
                    <a:pt x="223" y="190"/>
                    <a:pt x="222" y="192"/>
                  </a:cubicBezTo>
                  <a:cubicBezTo>
                    <a:pt x="221" y="192"/>
                    <a:pt x="221" y="193"/>
                    <a:pt x="220" y="193"/>
                  </a:cubicBezTo>
                  <a:close/>
                  <a:moveTo>
                    <a:pt x="217" y="197"/>
                  </a:moveTo>
                  <a:cubicBezTo>
                    <a:pt x="217" y="197"/>
                    <a:pt x="217" y="197"/>
                    <a:pt x="217" y="197"/>
                  </a:cubicBezTo>
                  <a:cubicBezTo>
                    <a:pt x="216" y="199"/>
                    <a:pt x="216" y="200"/>
                    <a:pt x="215" y="201"/>
                  </a:cubicBezTo>
                  <a:cubicBezTo>
                    <a:pt x="214" y="202"/>
                    <a:pt x="213" y="204"/>
                    <a:pt x="212" y="205"/>
                  </a:cubicBezTo>
                  <a:cubicBezTo>
                    <a:pt x="212" y="205"/>
                    <a:pt x="211" y="205"/>
                    <a:pt x="211" y="205"/>
                  </a:cubicBezTo>
                  <a:cubicBezTo>
                    <a:pt x="208" y="207"/>
                    <a:pt x="204" y="210"/>
                    <a:pt x="201" y="213"/>
                  </a:cubicBezTo>
                  <a:cubicBezTo>
                    <a:pt x="205" y="209"/>
                    <a:pt x="209" y="205"/>
                    <a:pt x="212" y="200"/>
                  </a:cubicBezTo>
                  <a:cubicBezTo>
                    <a:pt x="212" y="200"/>
                    <a:pt x="212" y="200"/>
                    <a:pt x="212" y="200"/>
                  </a:cubicBezTo>
                  <a:cubicBezTo>
                    <a:pt x="212" y="200"/>
                    <a:pt x="212" y="200"/>
                    <a:pt x="212" y="200"/>
                  </a:cubicBezTo>
                  <a:cubicBezTo>
                    <a:pt x="212" y="199"/>
                    <a:pt x="212" y="199"/>
                    <a:pt x="211" y="199"/>
                  </a:cubicBezTo>
                  <a:cubicBezTo>
                    <a:pt x="211" y="199"/>
                    <a:pt x="211" y="198"/>
                    <a:pt x="212" y="198"/>
                  </a:cubicBezTo>
                  <a:cubicBezTo>
                    <a:pt x="217" y="192"/>
                    <a:pt x="222" y="186"/>
                    <a:pt x="225" y="179"/>
                  </a:cubicBezTo>
                  <a:cubicBezTo>
                    <a:pt x="227" y="176"/>
                    <a:pt x="229" y="173"/>
                    <a:pt x="231" y="170"/>
                  </a:cubicBezTo>
                  <a:cubicBezTo>
                    <a:pt x="230" y="172"/>
                    <a:pt x="230" y="174"/>
                    <a:pt x="229" y="177"/>
                  </a:cubicBezTo>
                  <a:cubicBezTo>
                    <a:pt x="225" y="183"/>
                    <a:pt x="221" y="190"/>
                    <a:pt x="217" y="197"/>
                  </a:cubicBezTo>
                  <a:close/>
                  <a:moveTo>
                    <a:pt x="208" y="213"/>
                  </a:moveTo>
                  <a:cubicBezTo>
                    <a:pt x="209" y="213"/>
                    <a:pt x="209" y="212"/>
                    <a:pt x="210" y="212"/>
                  </a:cubicBezTo>
                  <a:cubicBezTo>
                    <a:pt x="210" y="212"/>
                    <a:pt x="209" y="213"/>
                    <a:pt x="209" y="213"/>
                  </a:cubicBezTo>
                  <a:cubicBezTo>
                    <a:pt x="209" y="213"/>
                    <a:pt x="209" y="213"/>
                    <a:pt x="209" y="213"/>
                  </a:cubicBezTo>
                  <a:cubicBezTo>
                    <a:pt x="209" y="213"/>
                    <a:pt x="208" y="213"/>
                    <a:pt x="208" y="213"/>
                  </a:cubicBezTo>
                  <a:cubicBezTo>
                    <a:pt x="208" y="214"/>
                    <a:pt x="208" y="214"/>
                    <a:pt x="208" y="214"/>
                  </a:cubicBezTo>
                  <a:cubicBezTo>
                    <a:pt x="208" y="214"/>
                    <a:pt x="208" y="213"/>
                    <a:pt x="208" y="213"/>
                  </a:cubicBezTo>
                  <a:close/>
                  <a:moveTo>
                    <a:pt x="206" y="214"/>
                  </a:moveTo>
                  <a:cubicBezTo>
                    <a:pt x="206" y="214"/>
                    <a:pt x="205" y="215"/>
                    <a:pt x="205" y="215"/>
                  </a:cubicBezTo>
                  <a:cubicBezTo>
                    <a:pt x="206" y="213"/>
                    <a:pt x="207" y="212"/>
                    <a:pt x="209" y="210"/>
                  </a:cubicBezTo>
                  <a:cubicBezTo>
                    <a:pt x="208" y="211"/>
                    <a:pt x="207" y="213"/>
                    <a:pt x="206" y="214"/>
                  </a:cubicBezTo>
                  <a:close/>
                  <a:moveTo>
                    <a:pt x="209" y="211"/>
                  </a:moveTo>
                  <a:cubicBezTo>
                    <a:pt x="210" y="210"/>
                    <a:pt x="211" y="209"/>
                    <a:pt x="211" y="209"/>
                  </a:cubicBezTo>
                  <a:cubicBezTo>
                    <a:pt x="211" y="209"/>
                    <a:pt x="211" y="210"/>
                    <a:pt x="210" y="210"/>
                  </a:cubicBezTo>
                  <a:cubicBezTo>
                    <a:pt x="210" y="211"/>
                    <a:pt x="210" y="211"/>
                    <a:pt x="209" y="211"/>
                  </a:cubicBezTo>
                  <a:close/>
                  <a:moveTo>
                    <a:pt x="216" y="207"/>
                  </a:moveTo>
                  <a:cubicBezTo>
                    <a:pt x="217" y="207"/>
                    <a:pt x="217" y="207"/>
                    <a:pt x="217" y="206"/>
                  </a:cubicBezTo>
                  <a:cubicBezTo>
                    <a:pt x="215" y="209"/>
                    <a:pt x="213" y="212"/>
                    <a:pt x="212" y="215"/>
                  </a:cubicBezTo>
                  <a:cubicBezTo>
                    <a:pt x="211" y="216"/>
                    <a:pt x="210" y="216"/>
                    <a:pt x="210" y="217"/>
                  </a:cubicBezTo>
                  <a:cubicBezTo>
                    <a:pt x="212" y="214"/>
                    <a:pt x="214" y="211"/>
                    <a:pt x="216" y="207"/>
                  </a:cubicBezTo>
                  <a:close/>
                  <a:moveTo>
                    <a:pt x="192" y="225"/>
                  </a:moveTo>
                  <a:cubicBezTo>
                    <a:pt x="193" y="225"/>
                    <a:pt x="193" y="225"/>
                    <a:pt x="193" y="224"/>
                  </a:cubicBezTo>
                  <a:cubicBezTo>
                    <a:pt x="193" y="225"/>
                    <a:pt x="193" y="225"/>
                    <a:pt x="194" y="225"/>
                  </a:cubicBezTo>
                  <a:cubicBezTo>
                    <a:pt x="194" y="225"/>
                    <a:pt x="194" y="225"/>
                    <a:pt x="194" y="225"/>
                  </a:cubicBezTo>
                  <a:cubicBezTo>
                    <a:pt x="191" y="227"/>
                    <a:pt x="189" y="229"/>
                    <a:pt x="187" y="231"/>
                  </a:cubicBezTo>
                  <a:cubicBezTo>
                    <a:pt x="186" y="231"/>
                    <a:pt x="185" y="232"/>
                    <a:pt x="184" y="232"/>
                  </a:cubicBezTo>
                  <a:cubicBezTo>
                    <a:pt x="184" y="232"/>
                    <a:pt x="183" y="231"/>
                    <a:pt x="183" y="231"/>
                  </a:cubicBezTo>
                  <a:cubicBezTo>
                    <a:pt x="181" y="232"/>
                    <a:pt x="179" y="233"/>
                    <a:pt x="178" y="233"/>
                  </a:cubicBezTo>
                  <a:cubicBezTo>
                    <a:pt x="179" y="233"/>
                    <a:pt x="179" y="232"/>
                    <a:pt x="180" y="231"/>
                  </a:cubicBezTo>
                  <a:cubicBezTo>
                    <a:pt x="183" y="229"/>
                    <a:pt x="186" y="227"/>
                    <a:pt x="189" y="225"/>
                  </a:cubicBezTo>
                  <a:cubicBezTo>
                    <a:pt x="192" y="224"/>
                    <a:pt x="194" y="222"/>
                    <a:pt x="196" y="220"/>
                  </a:cubicBezTo>
                  <a:cubicBezTo>
                    <a:pt x="195" y="221"/>
                    <a:pt x="194" y="222"/>
                    <a:pt x="193" y="223"/>
                  </a:cubicBezTo>
                  <a:cubicBezTo>
                    <a:pt x="193" y="223"/>
                    <a:pt x="193" y="223"/>
                    <a:pt x="193" y="223"/>
                  </a:cubicBezTo>
                  <a:cubicBezTo>
                    <a:pt x="192" y="224"/>
                    <a:pt x="192" y="224"/>
                    <a:pt x="192" y="224"/>
                  </a:cubicBezTo>
                  <a:cubicBezTo>
                    <a:pt x="191" y="225"/>
                    <a:pt x="192" y="225"/>
                    <a:pt x="192" y="225"/>
                  </a:cubicBezTo>
                  <a:close/>
                  <a:moveTo>
                    <a:pt x="190" y="231"/>
                  </a:moveTo>
                  <a:cubicBezTo>
                    <a:pt x="188" y="232"/>
                    <a:pt x="187" y="233"/>
                    <a:pt x="186" y="234"/>
                  </a:cubicBezTo>
                  <a:cubicBezTo>
                    <a:pt x="186" y="233"/>
                    <a:pt x="187" y="233"/>
                    <a:pt x="187" y="232"/>
                  </a:cubicBezTo>
                  <a:cubicBezTo>
                    <a:pt x="188" y="232"/>
                    <a:pt x="189" y="231"/>
                    <a:pt x="190" y="231"/>
                  </a:cubicBezTo>
                  <a:close/>
                  <a:moveTo>
                    <a:pt x="118" y="243"/>
                  </a:moveTo>
                  <a:cubicBezTo>
                    <a:pt x="116" y="242"/>
                    <a:pt x="115" y="241"/>
                    <a:pt x="113" y="241"/>
                  </a:cubicBezTo>
                  <a:cubicBezTo>
                    <a:pt x="116" y="242"/>
                    <a:pt x="120" y="243"/>
                    <a:pt x="123" y="245"/>
                  </a:cubicBezTo>
                  <a:cubicBezTo>
                    <a:pt x="121" y="246"/>
                    <a:pt x="121" y="246"/>
                    <a:pt x="121" y="246"/>
                  </a:cubicBezTo>
                  <a:cubicBezTo>
                    <a:pt x="121" y="246"/>
                    <a:pt x="121" y="246"/>
                    <a:pt x="121" y="246"/>
                  </a:cubicBezTo>
                  <a:cubicBezTo>
                    <a:pt x="120" y="245"/>
                    <a:pt x="119" y="245"/>
                    <a:pt x="119" y="245"/>
                  </a:cubicBezTo>
                  <a:cubicBezTo>
                    <a:pt x="117" y="245"/>
                    <a:pt x="116" y="244"/>
                    <a:pt x="115" y="244"/>
                  </a:cubicBezTo>
                  <a:cubicBezTo>
                    <a:pt x="116" y="244"/>
                    <a:pt x="117" y="244"/>
                    <a:pt x="118" y="244"/>
                  </a:cubicBezTo>
                  <a:cubicBezTo>
                    <a:pt x="118" y="244"/>
                    <a:pt x="119" y="243"/>
                    <a:pt x="118" y="243"/>
                  </a:cubicBezTo>
                  <a:close/>
                  <a:moveTo>
                    <a:pt x="60" y="233"/>
                  </a:moveTo>
                  <a:cubicBezTo>
                    <a:pt x="66" y="236"/>
                    <a:pt x="72" y="238"/>
                    <a:pt x="78" y="240"/>
                  </a:cubicBezTo>
                  <a:cubicBezTo>
                    <a:pt x="78" y="240"/>
                    <a:pt x="78" y="241"/>
                    <a:pt x="78" y="241"/>
                  </a:cubicBezTo>
                  <a:cubicBezTo>
                    <a:pt x="78" y="241"/>
                    <a:pt x="77" y="241"/>
                    <a:pt x="77" y="241"/>
                  </a:cubicBezTo>
                  <a:cubicBezTo>
                    <a:pt x="71" y="239"/>
                    <a:pt x="66" y="236"/>
                    <a:pt x="60" y="233"/>
                  </a:cubicBezTo>
                  <a:close/>
                  <a:moveTo>
                    <a:pt x="5" y="106"/>
                  </a:moveTo>
                  <a:cubicBezTo>
                    <a:pt x="5" y="107"/>
                    <a:pt x="4" y="109"/>
                    <a:pt x="4" y="110"/>
                  </a:cubicBezTo>
                  <a:cubicBezTo>
                    <a:pt x="4" y="106"/>
                    <a:pt x="4" y="102"/>
                    <a:pt x="5" y="98"/>
                  </a:cubicBezTo>
                  <a:cubicBezTo>
                    <a:pt x="6" y="99"/>
                    <a:pt x="6" y="100"/>
                    <a:pt x="6" y="101"/>
                  </a:cubicBezTo>
                  <a:cubicBezTo>
                    <a:pt x="6" y="103"/>
                    <a:pt x="6" y="104"/>
                    <a:pt x="5" y="106"/>
                  </a:cubicBezTo>
                  <a:cubicBezTo>
                    <a:pt x="5" y="106"/>
                    <a:pt x="5" y="106"/>
                    <a:pt x="5" y="106"/>
                  </a:cubicBezTo>
                  <a:close/>
                  <a:moveTo>
                    <a:pt x="5" y="116"/>
                  </a:moveTo>
                  <a:cubicBezTo>
                    <a:pt x="5" y="117"/>
                    <a:pt x="5" y="118"/>
                    <a:pt x="5" y="119"/>
                  </a:cubicBezTo>
                  <a:cubicBezTo>
                    <a:pt x="5" y="120"/>
                    <a:pt x="5" y="120"/>
                    <a:pt x="5" y="121"/>
                  </a:cubicBezTo>
                  <a:cubicBezTo>
                    <a:pt x="5" y="118"/>
                    <a:pt x="5" y="116"/>
                    <a:pt x="5" y="113"/>
                  </a:cubicBezTo>
                  <a:cubicBezTo>
                    <a:pt x="5" y="114"/>
                    <a:pt x="5" y="115"/>
                    <a:pt x="5" y="116"/>
                  </a:cubicBezTo>
                  <a:close/>
                  <a:moveTo>
                    <a:pt x="5" y="153"/>
                  </a:moveTo>
                  <a:cubicBezTo>
                    <a:pt x="6" y="154"/>
                    <a:pt x="6" y="155"/>
                    <a:pt x="6" y="156"/>
                  </a:cubicBezTo>
                  <a:cubicBezTo>
                    <a:pt x="6" y="156"/>
                    <a:pt x="6" y="157"/>
                    <a:pt x="7" y="157"/>
                  </a:cubicBezTo>
                  <a:cubicBezTo>
                    <a:pt x="7" y="157"/>
                    <a:pt x="7" y="158"/>
                    <a:pt x="7" y="158"/>
                  </a:cubicBezTo>
                  <a:cubicBezTo>
                    <a:pt x="7" y="158"/>
                    <a:pt x="7" y="158"/>
                    <a:pt x="7" y="158"/>
                  </a:cubicBezTo>
                  <a:cubicBezTo>
                    <a:pt x="8" y="161"/>
                    <a:pt x="8" y="164"/>
                    <a:pt x="9" y="167"/>
                  </a:cubicBezTo>
                  <a:cubicBezTo>
                    <a:pt x="9" y="166"/>
                    <a:pt x="9" y="166"/>
                    <a:pt x="9" y="165"/>
                  </a:cubicBezTo>
                  <a:cubicBezTo>
                    <a:pt x="8" y="165"/>
                    <a:pt x="7" y="165"/>
                    <a:pt x="8" y="165"/>
                  </a:cubicBezTo>
                  <a:cubicBezTo>
                    <a:pt x="5" y="156"/>
                    <a:pt x="3" y="146"/>
                    <a:pt x="2" y="136"/>
                  </a:cubicBezTo>
                  <a:cubicBezTo>
                    <a:pt x="3" y="142"/>
                    <a:pt x="4" y="147"/>
                    <a:pt x="5" y="153"/>
                  </a:cubicBezTo>
                  <a:close/>
                  <a:moveTo>
                    <a:pt x="2" y="119"/>
                  </a:moveTo>
                  <a:cubicBezTo>
                    <a:pt x="2" y="117"/>
                    <a:pt x="2" y="116"/>
                    <a:pt x="2" y="114"/>
                  </a:cubicBezTo>
                  <a:cubicBezTo>
                    <a:pt x="2" y="115"/>
                    <a:pt x="2" y="116"/>
                    <a:pt x="2" y="116"/>
                  </a:cubicBezTo>
                  <a:cubicBezTo>
                    <a:pt x="2" y="116"/>
                    <a:pt x="2" y="116"/>
                    <a:pt x="2" y="116"/>
                  </a:cubicBezTo>
                  <a:cubicBezTo>
                    <a:pt x="2" y="117"/>
                    <a:pt x="2" y="118"/>
                    <a:pt x="2" y="119"/>
                  </a:cubicBezTo>
                  <a:close/>
                  <a:moveTo>
                    <a:pt x="13" y="106"/>
                  </a:moveTo>
                  <a:cubicBezTo>
                    <a:pt x="13" y="112"/>
                    <a:pt x="14" y="118"/>
                    <a:pt x="15" y="124"/>
                  </a:cubicBezTo>
                  <a:cubicBezTo>
                    <a:pt x="15" y="124"/>
                    <a:pt x="14" y="124"/>
                    <a:pt x="14" y="124"/>
                  </a:cubicBezTo>
                  <a:cubicBezTo>
                    <a:pt x="14" y="123"/>
                    <a:pt x="14" y="122"/>
                    <a:pt x="14" y="121"/>
                  </a:cubicBezTo>
                  <a:cubicBezTo>
                    <a:pt x="14" y="120"/>
                    <a:pt x="13" y="120"/>
                    <a:pt x="13" y="120"/>
                  </a:cubicBezTo>
                  <a:cubicBezTo>
                    <a:pt x="12" y="116"/>
                    <a:pt x="11" y="112"/>
                    <a:pt x="11" y="108"/>
                  </a:cubicBezTo>
                  <a:cubicBezTo>
                    <a:pt x="11" y="108"/>
                    <a:pt x="12" y="108"/>
                    <a:pt x="12" y="108"/>
                  </a:cubicBezTo>
                  <a:cubicBezTo>
                    <a:pt x="12" y="107"/>
                    <a:pt x="12" y="107"/>
                    <a:pt x="13" y="106"/>
                  </a:cubicBezTo>
                  <a:close/>
                  <a:moveTo>
                    <a:pt x="12" y="103"/>
                  </a:moveTo>
                  <a:cubicBezTo>
                    <a:pt x="12" y="102"/>
                    <a:pt x="12" y="101"/>
                    <a:pt x="12" y="100"/>
                  </a:cubicBezTo>
                  <a:cubicBezTo>
                    <a:pt x="12" y="101"/>
                    <a:pt x="12" y="102"/>
                    <a:pt x="12" y="103"/>
                  </a:cubicBezTo>
                  <a:cubicBezTo>
                    <a:pt x="12" y="103"/>
                    <a:pt x="12" y="103"/>
                    <a:pt x="12" y="103"/>
                  </a:cubicBezTo>
                  <a:close/>
                  <a:moveTo>
                    <a:pt x="13" y="94"/>
                  </a:moveTo>
                  <a:cubicBezTo>
                    <a:pt x="13" y="93"/>
                    <a:pt x="14" y="93"/>
                    <a:pt x="14" y="93"/>
                  </a:cubicBezTo>
                  <a:cubicBezTo>
                    <a:pt x="14" y="94"/>
                    <a:pt x="14" y="95"/>
                    <a:pt x="14" y="96"/>
                  </a:cubicBezTo>
                  <a:cubicBezTo>
                    <a:pt x="13" y="95"/>
                    <a:pt x="13" y="95"/>
                    <a:pt x="13" y="94"/>
                  </a:cubicBezTo>
                  <a:close/>
                  <a:moveTo>
                    <a:pt x="15" y="72"/>
                  </a:moveTo>
                  <a:cubicBezTo>
                    <a:pt x="16" y="72"/>
                    <a:pt x="16" y="72"/>
                    <a:pt x="17" y="72"/>
                  </a:cubicBezTo>
                  <a:cubicBezTo>
                    <a:pt x="15" y="74"/>
                    <a:pt x="13" y="77"/>
                    <a:pt x="11" y="80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12" y="78"/>
                    <a:pt x="12" y="78"/>
                    <a:pt x="12" y="77"/>
                  </a:cubicBezTo>
                  <a:cubicBezTo>
                    <a:pt x="13" y="75"/>
                    <a:pt x="14" y="73"/>
                    <a:pt x="14" y="71"/>
                  </a:cubicBezTo>
                  <a:cubicBezTo>
                    <a:pt x="15" y="72"/>
                    <a:pt x="15" y="72"/>
                    <a:pt x="15" y="72"/>
                  </a:cubicBezTo>
                  <a:close/>
                  <a:moveTo>
                    <a:pt x="36" y="41"/>
                  </a:moveTo>
                  <a:cubicBezTo>
                    <a:pt x="36" y="41"/>
                    <a:pt x="36" y="41"/>
                    <a:pt x="37" y="41"/>
                  </a:cubicBezTo>
                  <a:cubicBezTo>
                    <a:pt x="37" y="40"/>
                    <a:pt x="38" y="40"/>
                    <a:pt x="39" y="40"/>
                  </a:cubicBezTo>
                  <a:cubicBezTo>
                    <a:pt x="37" y="41"/>
                    <a:pt x="35" y="43"/>
                    <a:pt x="34" y="45"/>
                  </a:cubicBezTo>
                  <a:cubicBezTo>
                    <a:pt x="30" y="49"/>
                    <a:pt x="26" y="53"/>
                    <a:pt x="24" y="58"/>
                  </a:cubicBezTo>
                  <a:cubicBezTo>
                    <a:pt x="22" y="59"/>
                    <a:pt x="21" y="61"/>
                    <a:pt x="19" y="63"/>
                  </a:cubicBezTo>
                  <a:cubicBezTo>
                    <a:pt x="24" y="55"/>
                    <a:pt x="30" y="47"/>
                    <a:pt x="36" y="41"/>
                  </a:cubicBezTo>
                  <a:close/>
                  <a:moveTo>
                    <a:pt x="124" y="9"/>
                  </a:moveTo>
                  <a:cubicBezTo>
                    <a:pt x="123" y="9"/>
                    <a:pt x="123" y="9"/>
                    <a:pt x="123" y="9"/>
                  </a:cubicBezTo>
                  <a:cubicBezTo>
                    <a:pt x="120" y="9"/>
                    <a:pt x="118" y="9"/>
                    <a:pt x="115" y="9"/>
                  </a:cubicBezTo>
                  <a:cubicBezTo>
                    <a:pt x="115" y="9"/>
                    <a:pt x="115" y="9"/>
                    <a:pt x="115" y="10"/>
                  </a:cubicBezTo>
                  <a:cubicBezTo>
                    <a:pt x="114" y="10"/>
                    <a:pt x="114" y="10"/>
                    <a:pt x="113" y="10"/>
                  </a:cubicBezTo>
                  <a:cubicBezTo>
                    <a:pt x="113" y="10"/>
                    <a:pt x="113" y="9"/>
                    <a:pt x="113" y="9"/>
                  </a:cubicBezTo>
                  <a:cubicBezTo>
                    <a:pt x="114" y="9"/>
                    <a:pt x="115" y="8"/>
                    <a:pt x="116" y="8"/>
                  </a:cubicBezTo>
                  <a:cubicBezTo>
                    <a:pt x="116" y="7"/>
                    <a:pt x="116" y="7"/>
                    <a:pt x="116" y="7"/>
                  </a:cubicBezTo>
                  <a:cubicBezTo>
                    <a:pt x="119" y="8"/>
                    <a:pt x="121" y="8"/>
                    <a:pt x="124" y="9"/>
                  </a:cubicBezTo>
                  <a:close/>
                  <a:moveTo>
                    <a:pt x="118" y="4"/>
                  </a:moveTo>
                  <a:cubicBezTo>
                    <a:pt x="118" y="4"/>
                    <a:pt x="118" y="4"/>
                    <a:pt x="118" y="4"/>
                  </a:cubicBezTo>
                  <a:cubicBezTo>
                    <a:pt x="118" y="5"/>
                    <a:pt x="119" y="5"/>
                    <a:pt x="120" y="5"/>
                  </a:cubicBezTo>
                  <a:cubicBezTo>
                    <a:pt x="120" y="5"/>
                    <a:pt x="120" y="5"/>
                    <a:pt x="120" y="5"/>
                  </a:cubicBezTo>
                  <a:cubicBezTo>
                    <a:pt x="119" y="5"/>
                    <a:pt x="119" y="5"/>
                    <a:pt x="118" y="5"/>
                  </a:cubicBezTo>
                  <a:cubicBezTo>
                    <a:pt x="118" y="5"/>
                    <a:pt x="118" y="5"/>
                    <a:pt x="118" y="4"/>
                  </a:cubicBezTo>
                  <a:close/>
                  <a:moveTo>
                    <a:pt x="233" y="77"/>
                  </a:moveTo>
                  <a:cubicBezTo>
                    <a:pt x="233" y="77"/>
                    <a:pt x="234" y="77"/>
                    <a:pt x="234" y="77"/>
                  </a:cubicBezTo>
                  <a:cubicBezTo>
                    <a:pt x="236" y="79"/>
                    <a:pt x="237" y="82"/>
                    <a:pt x="239" y="85"/>
                  </a:cubicBezTo>
                  <a:cubicBezTo>
                    <a:pt x="239" y="86"/>
                    <a:pt x="239" y="87"/>
                    <a:pt x="239" y="88"/>
                  </a:cubicBezTo>
                  <a:cubicBezTo>
                    <a:pt x="240" y="90"/>
                    <a:pt x="240" y="92"/>
                    <a:pt x="240" y="93"/>
                  </a:cubicBezTo>
                  <a:cubicBezTo>
                    <a:pt x="238" y="88"/>
                    <a:pt x="235" y="82"/>
                    <a:pt x="233" y="77"/>
                  </a:cubicBezTo>
                  <a:close/>
                  <a:moveTo>
                    <a:pt x="241" y="99"/>
                  </a:moveTo>
                  <a:cubicBezTo>
                    <a:pt x="242" y="103"/>
                    <a:pt x="243" y="108"/>
                    <a:pt x="244" y="112"/>
                  </a:cubicBezTo>
                  <a:cubicBezTo>
                    <a:pt x="244" y="113"/>
                    <a:pt x="244" y="114"/>
                    <a:pt x="244" y="115"/>
                  </a:cubicBezTo>
                  <a:cubicBezTo>
                    <a:pt x="243" y="110"/>
                    <a:pt x="241" y="105"/>
                    <a:pt x="240" y="100"/>
                  </a:cubicBezTo>
                  <a:cubicBezTo>
                    <a:pt x="240" y="99"/>
                    <a:pt x="240" y="99"/>
                    <a:pt x="240" y="98"/>
                  </a:cubicBezTo>
                  <a:cubicBezTo>
                    <a:pt x="239" y="96"/>
                    <a:pt x="238" y="94"/>
                    <a:pt x="238" y="92"/>
                  </a:cubicBezTo>
                  <a:cubicBezTo>
                    <a:pt x="239" y="94"/>
                    <a:pt x="240" y="97"/>
                    <a:pt x="241" y="99"/>
                  </a:cubicBezTo>
                  <a:close/>
                  <a:moveTo>
                    <a:pt x="235" y="172"/>
                  </a:moveTo>
                  <a:cubicBezTo>
                    <a:pt x="235" y="173"/>
                    <a:pt x="234" y="175"/>
                    <a:pt x="233" y="176"/>
                  </a:cubicBezTo>
                  <a:cubicBezTo>
                    <a:pt x="232" y="178"/>
                    <a:pt x="231" y="180"/>
                    <a:pt x="230" y="182"/>
                  </a:cubicBezTo>
                  <a:cubicBezTo>
                    <a:pt x="230" y="181"/>
                    <a:pt x="230" y="180"/>
                    <a:pt x="230" y="180"/>
                  </a:cubicBezTo>
                  <a:cubicBezTo>
                    <a:pt x="232" y="177"/>
                    <a:pt x="234" y="173"/>
                    <a:pt x="235" y="170"/>
                  </a:cubicBezTo>
                  <a:cubicBezTo>
                    <a:pt x="235" y="171"/>
                    <a:pt x="235" y="171"/>
                    <a:pt x="235" y="171"/>
                  </a:cubicBezTo>
                  <a:cubicBezTo>
                    <a:pt x="235" y="172"/>
                    <a:pt x="235" y="172"/>
                    <a:pt x="235" y="172"/>
                  </a:cubicBezTo>
                  <a:close/>
                  <a:moveTo>
                    <a:pt x="235" y="161"/>
                  </a:moveTo>
                  <a:cubicBezTo>
                    <a:pt x="234" y="164"/>
                    <a:pt x="234" y="167"/>
                    <a:pt x="233" y="170"/>
                  </a:cubicBezTo>
                  <a:cubicBezTo>
                    <a:pt x="233" y="171"/>
                    <a:pt x="232" y="172"/>
                    <a:pt x="232" y="172"/>
                  </a:cubicBezTo>
                  <a:cubicBezTo>
                    <a:pt x="232" y="171"/>
                    <a:pt x="232" y="170"/>
                    <a:pt x="233" y="168"/>
                  </a:cubicBezTo>
                  <a:cubicBezTo>
                    <a:pt x="233" y="168"/>
                    <a:pt x="233" y="168"/>
                    <a:pt x="232" y="168"/>
                  </a:cubicBezTo>
                  <a:cubicBezTo>
                    <a:pt x="233" y="167"/>
                    <a:pt x="233" y="167"/>
                    <a:pt x="233" y="166"/>
                  </a:cubicBezTo>
                  <a:cubicBezTo>
                    <a:pt x="234" y="165"/>
                    <a:pt x="233" y="165"/>
                    <a:pt x="233" y="165"/>
                  </a:cubicBezTo>
                  <a:cubicBezTo>
                    <a:pt x="233" y="164"/>
                    <a:pt x="234" y="163"/>
                    <a:pt x="235" y="161"/>
                  </a:cubicBezTo>
                  <a:close/>
                  <a:moveTo>
                    <a:pt x="234" y="158"/>
                  </a:moveTo>
                  <a:cubicBezTo>
                    <a:pt x="235" y="156"/>
                    <a:pt x="236" y="154"/>
                    <a:pt x="236" y="152"/>
                  </a:cubicBezTo>
                  <a:cubicBezTo>
                    <a:pt x="236" y="153"/>
                    <a:pt x="236" y="155"/>
                    <a:pt x="236" y="156"/>
                  </a:cubicBezTo>
                  <a:cubicBezTo>
                    <a:pt x="235" y="157"/>
                    <a:pt x="234" y="157"/>
                    <a:pt x="234" y="158"/>
                  </a:cubicBezTo>
                  <a:close/>
                  <a:moveTo>
                    <a:pt x="231" y="154"/>
                  </a:moveTo>
                  <a:cubicBezTo>
                    <a:pt x="231" y="154"/>
                    <a:pt x="231" y="154"/>
                    <a:pt x="231" y="154"/>
                  </a:cubicBezTo>
                  <a:cubicBezTo>
                    <a:pt x="230" y="155"/>
                    <a:pt x="229" y="156"/>
                    <a:pt x="229" y="157"/>
                  </a:cubicBezTo>
                  <a:cubicBezTo>
                    <a:pt x="229" y="154"/>
                    <a:pt x="229" y="152"/>
                    <a:pt x="229" y="150"/>
                  </a:cubicBezTo>
                  <a:cubicBezTo>
                    <a:pt x="232" y="139"/>
                    <a:pt x="233" y="126"/>
                    <a:pt x="232" y="114"/>
                  </a:cubicBezTo>
                  <a:cubicBezTo>
                    <a:pt x="233" y="116"/>
                    <a:pt x="234" y="117"/>
                    <a:pt x="234" y="118"/>
                  </a:cubicBezTo>
                  <a:cubicBezTo>
                    <a:pt x="233" y="130"/>
                    <a:pt x="233" y="142"/>
                    <a:pt x="231" y="154"/>
                  </a:cubicBezTo>
                  <a:close/>
                  <a:moveTo>
                    <a:pt x="201" y="205"/>
                  </a:moveTo>
                  <a:cubicBezTo>
                    <a:pt x="201" y="204"/>
                    <a:pt x="202" y="203"/>
                    <a:pt x="203" y="203"/>
                  </a:cubicBezTo>
                  <a:cubicBezTo>
                    <a:pt x="203" y="202"/>
                    <a:pt x="203" y="202"/>
                    <a:pt x="203" y="202"/>
                  </a:cubicBezTo>
                  <a:cubicBezTo>
                    <a:pt x="205" y="200"/>
                    <a:pt x="206" y="199"/>
                    <a:pt x="208" y="197"/>
                  </a:cubicBezTo>
                  <a:cubicBezTo>
                    <a:pt x="208" y="198"/>
                    <a:pt x="207" y="198"/>
                    <a:pt x="207" y="198"/>
                  </a:cubicBezTo>
                  <a:cubicBezTo>
                    <a:pt x="205" y="201"/>
                    <a:pt x="203" y="203"/>
                    <a:pt x="201" y="205"/>
                  </a:cubicBezTo>
                  <a:close/>
                  <a:moveTo>
                    <a:pt x="97" y="227"/>
                  </a:moveTo>
                  <a:cubicBezTo>
                    <a:pt x="98" y="227"/>
                    <a:pt x="98" y="227"/>
                    <a:pt x="99" y="227"/>
                  </a:cubicBezTo>
                  <a:cubicBezTo>
                    <a:pt x="101" y="228"/>
                    <a:pt x="102" y="229"/>
                    <a:pt x="104" y="229"/>
                  </a:cubicBezTo>
                  <a:cubicBezTo>
                    <a:pt x="106" y="231"/>
                    <a:pt x="108" y="232"/>
                    <a:pt x="110" y="233"/>
                  </a:cubicBezTo>
                  <a:cubicBezTo>
                    <a:pt x="110" y="233"/>
                    <a:pt x="109" y="233"/>
                    <a:pt x="109" y="233"/>
                  </a:cubicBezTo>
                  <a:cubicBezTo>
                    <a:pt x="105" y="231"/>
                    <a:pt x="101" y="229"/>
                    <a:pt x="97" y="227"/>
                  </a:cubicBezTo>
                  <a:close/>
                  <a:moveTo>
                    <a:pt x="103" y="237"/>
                  </a:moveTo>
                  <a:cubicBezTo>
                    <a:pt x="102" y="237"/>
                    <a:pt x="101" y="237"/>
                    <a:pt x="100" y="237"/>
                  </a:cubicBezTo>
                  <a:cubicBezTo>
                    <a:pt x="100" y="237"/>
                    <a:pt x="100" y="237"/>
                    <a:pt x="100" y="237"/>
                  </a:cubicBezTo>
                  <a:cubicBezTo>
                    <a:pt x="100" y="237"/>
                    <a:pt x="100" y="236"/>
                    <a:pt x="100" y="236"/>
                  </a:cubicBezTo>
                  <a:cubicBezTo>
                    <a:pt x="100" y="236"/>
                    <a:pt x="100" y="236"/>
                    <a:pt x="100" y="236"/>
                  </a:cubicBezTo>
                  <a:cubicBezTo>
                    <a:pt x="101" y="237"/>
                    <a:pt x="102" y="237"/>
                    <a:pt x="103" y="237"/>
                  </a:cubicBezTo>
                  <a:close/>
                  <a:moveTo>
                    <a:pt x="75" y="232"/>
                  </a:moveTo>
                  <a:cubicBezTo>
                    <a:pt x="74" y="232"/>
                    <a:pt x="74" y="232"/>
                    <a:pt x="74" y="232"/>
                  </a:cubicBezTo>
                  <a:cubicBezTo>
                    <a:pt x="75" y="232"/>
                    <a:pt x="75" y="232"/>
                    <a:pt x="76" y="232"/>
                  </a:cubicBezTo>
                  <a:cubicBezTo>
                    <a:pt x="78" y="233"/>
                    <a:pt x="79" y="234"/>
                    <a:pt x="81" y="235"/>
                  </a:cubicBezTo>
                  <a:cubicBezTo>
                    <a:pt x="81" y="235"/>
                    <a:pt x="81" y="235"/>
                    <a:pt x="82" y="235"/>
                  </a:cubicBezTo>
                  <a:cubicBezTo>
                    <a:pt x="79" y="234"/>
                    <a:pt x="77" y="233"/>
                    <a:pt x="75" y="232"/>
                  </a:cubicBezTo>
                  <a:close/>
                  <a:moveTo>
                    <a:pt x="82" y="241"/>
                  </a:moveTo>
                  <a:cubicBezTo>
                    <a:pt x="82" y="241"/>
                    <a:pt x="83" y="241"/>
                    <a:pt x="83" y="241"/>
                  </a:cubicBezTo>
                  <a:cubicBezTo>
                    <a:pt x="83" y="241"/>
                    <a:pt x="83" y="241"/>
                    <a:pt x="83" y="241"/>
                  </a:cubicBezTo>
                  <a:cubicBezTo>
                    <a:pt x="84" y="241"/>
                    <a:pt x="84" y="241"/>
                    <a:pt x="84" y="242"/>
                  </a:cubicBezTo>
                  <a:cubicBezTo>
                    <a:pt x="83" y="241"/>
                    <a:pt x="83" y="241"/>
                    <a:pt x="82" y="241"/>
                  </a:cubicBezTo>
                  <a:cubicBezTo>
                    <a:pt x="82" y="241"/>
                    <a:pt x="81" y="241"/>
                    <a:pt x="81" y="240"/>
                  </a:cubicBezTo>
                  <a:cubicBezTo>
                    <a:pt x="81" y="241"/>
                    <a:pt x="81" y="241"/>
                    <a:pt x="82" y="241"/>
                  </a:cubicBezTo>
                  <a:close/>
                  <a:moveTo>
                    <a:pt x="72" y="229"/>
                  </a:moveTo>
                  <a:cubicBezTo>
                    <a:pt x="72" y="229"/>
                    <a:pt x="72" y="228"/>
                    <a:pt x="71" y="228"/>
                  </a:cubicBezTo>
                  <a:cubicBezTo>
                    <a:pt x="72" y="228"/>
                    <a:pt x="72" y="228"/>
                    <a:pt x="73" y="229"/>
                  </a:cubicBezTo>
                  <a:cubicBezTo>
                    <a:pt x="74" y="229"/>
                    <a:pt x="74" y="230"/>
                    <a:pt x="75" y="230"/>
                  </a:cubicBezTo>
                  <a:cubicBezTo>
                    <a:pt x="74" y="230"/>
                    <a:pt x="73" y="229"/>
                    <a:pt x="72" y="229"/>
                  </a:cubicBezTo>
                  <a:close/>
                  <a:moveTo>
                    <a:pt x="73" y="237"/>
                  </a:moveTo>
                  <a:cubicBezTo>
                    <a:pt x="73" y="237"/>
                    <a:pt x="73" y="237"/>
                    <a:pt x="73" y="237"/>
                  </a:cubicBezTo>
                  <a:cubicBezTo>
                    <a:pt x="71" y="236"/>
                    <a:pt x="68" y="235"/>
                    <a:pt x="66" y="234"/>
                  </a:cubicBezTo>
                  <a:cubicBezTo>
                    <a:pt x="68" y="235"/>
                    <a:pt x="71" y="236"/>
                    <a:pt x="73" y="237"/>
                  </a:cubicBezTo>
                  <a:close/>
                  <a:moveTo>
                    <a:pt x="35" y="201"/>
                  </a:moveTo>
                  <a:cubicBezTo>
                    <a:pt x="35" y="201"/>
                    <a:pt x="35" y="200"/>
                    <a:pt x="35" y="200"/>
                  </a:cubicBezTo>
                  <a:cubicBezTo>
                    <a:pt x="35" y="200"/>
                    <a:pt x="35" y="201"/>
                    <a:pt x="35" y="201"/>
                  </a:cubicBezTo>
                  <a:cubicBezTo>
                    <a:pt x="36" y="201"/>
                    <a:pt x="36" y="202"/>
                    <a:pt x="37" y="202"/>
                  </a:cubicBezTo>
                  <a:cubicBezTo>
                    <a:pt x="37" y="203"/>
                    <a:pt x="37" y="203"/>
                    <a:pt x="37" y="203"/>
                  </a:cubicBezTo>
                  <a:cubicBezTo>
                    <a:pt x="38" y="203"/>
                    <a:pt x="38" y="203"/>
                    <a:pt x="38" y="203"/>
                  </a:cubicBezTo>
                  <a:cubicBezTo>
                    <a:pt x="38" y="204"/>
                    <a:pt x="39" y="205"/>
                    <a:pt x="40" y="206"/>
                  </a:cubicBezTo>
                  <a:cubicBezTo>
                    <a:pt x="41" y="207"/>
                    <a:pt x="42" y="208"/>
                    <a:pt x="43" y="209"/>
                  </a:cubicBezTo>
                  <a:cubicBezTo>
                    <a:pt x="41" y="208"/>
                    <a:pt x="40" y="207"/>
                    <a:pt x="39" y="206"/>
                  </a:cubicBezTo>
                  <a:cubicBezTo>
                    <a:pt x="38" y="205"/>
                    <a:pt x="36" y="203"/>
                    <a:pt x="35" y="202"/>
                  </a:cubicBezTo>
                  <a:cubicBezTo>
                    <a:pt x="35" y="201"/>
                    <a:pt x="35" y="201"/>
                    <a:pt x="35" y="201"/>
                  </a:cubicBezTo>
                  <a:close/>
                  <a:moveTo>
                    <a:pt x="37" y="197"/>
                  </a:moveTo>
                  <a:cubicBezTo>
                    <a:pt x="37" y="197"/>
                    <a:pt x="37" y="197"/>
                    <a:pt x="38" y="197"/>
                  </a:cubicBezTo>
                  <a:cubicBezTo>
                    <a:pt x="39" y="200"/>
                    <a:pt x="41" y="202"/>
                    <a:pt x="43" y="204"/>
                  </a:cubicBezTo>
                  <a:cubicBezTo>
                    <a:pt x="42" y="203"/>
                    <a:pt x="40" y="201"/>
                    <a:pt x="39" y="200"/>
                  </a:cubicBezTo>
                  <a:cubicBezTo>
                    <a:pt x="38" y="199"/>
                    <a:pt x="38" y="198"/>
                    <a:pt x="37" y="197"/>
                  </a:cubicBezTo>
                  <a:close/>
                  <a:moveTo>
                    <a:pt x="25" y="144"/>
                  </a:moveTo>
                  <a:cubicBezTo>
                    <a:pt x="25" y="142"/>
                    <a:pt x="24" y="140"/>
                    <a:pt x="24" y="138"/>
                  </a:cubicBezTo>
                  <a:cubicBezTo>
                    <a:pt x="24" y="138"/>
                    <a:pt x="24" y="138"/>
                    <a:pt x="24" y="138"/>
                  </a:cubicBezTo>
                  <a:cubicBezTo>
                    <a:pt x="25" y="140"/>
                    <a:pt x="26" y="143"/>
                    <a:pt x="27" y="145"/>
                  </a:cubicBezTo>
                  <a:cubicBezTo>
                    <a:pt x="27" y="146"/>
                    <a:pt x="27" y="146"/>
                    <a:pt x="27" y="146"/>
                  </a:cubicBezTo>
                  <a:cubicBezTo>
                    <a:pt x="27" y="147"/>
                    <a:pt x="27" y="147"/>
                    <a:pt x="27" y="147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9"/>
                    <a:pt x="28" y="150"/>
                    <a:pt x="28" y="151"/>
                  </a:cubicBezTo>
                  <a:cubicBezTo>
                    <a:pt x="27" y="149"/>
                    <a:pt x="26" y="146"/>
                    <a:pt x="25" y="144"/>
                  </a:cubicBezTo>
                  <a:close/>
                  <a:moveTo>
                    <a:pt x="28" y="177"/>
                  </a:moveTo>
                  <a:cubicBezTo>
                    <a:pt x="27" y="176"/>
                    <a:pt x="26" y="174"/>
                    <a:pt x="26" y="173"/>
                  </a:cubicBezTo>
                  <a:cubicBezTo>
                    <a:pt x="26" y="173"/>
                    <a:pt x="26" y="173"/>
                    <a:pt x="26" y="173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27" y="173"/>
                    <a:pt x="27" y="175"/>
                    <a:pt x="28" y="177"/>
                  </a:cubicBezTo>
                  <a:close/>
                  <a:moveTo>
                    <a:pt x="25" y="61"/>
                  </a:moveTo>
                  <a:cubicBezTo>
                    <a:pt x="24" y="61"/>
                    <a:pt x="24" y="61"/>
                    <a:pt x="24" y="61"/>
                  </a:cubicBezTo>
                  <a:cubicBezTo>
                    <a:pt x="25" y="60"/>
                    <a:pt x="26" y="59"/>
                    <a:pt x="27" y="58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6" y="59"/>
                    <a:pt x="26" y="60"/>
                    <a:pt x="25" y="61"/>
                  </a:cubicBezTo>
                  <a:close/>
                  <a:moveTo>
                    <a:pt x="27" y="62"/>
                  </a:moveTo>
                  <a:cubicBezTo>
                    <a:pt x="26" y="63"/>
                    <a:pt x="25" y="64"/>
                    <a:pt x="25" y="66"/>
                  </a:cubicBezTo>
                  <a:cubicBezTo>
                    <a:pt x="25" y="64"/>
                    <a:pt x="26" y="63"/>
                    <a:pt x="26" y="62"/>
                  </a:cubicBezTo>
                  <a:cubicBezTo>
                    <a:pt x="27" y="62"/>
                    <a:pt x="27" y="62"/>
                    <a:pt x="27" y="62"/>
                  </a:cubicBezTo>
                  <a:close/>
                  <a:moveTo>
                    <a:pt x="25" y="68"/>
                  </a:moveTo>
                  <a:cubicBezTo>
                    <a:pt x="26" y="66"/>
                    <a:pt x="27" y="63"/>
                    <a:pt x="29" y="61"/>
                  </a:cubicBezTo>
                  <a:cubicBezTo>
                    <a:pt x="30" y="61"/>
                    <a:pt x="31" y="60"/>
                    <a:pt x="32" y="59"/>
                  </a:cubicBezTo>
                  <a:cubicBezTo>
                    <a:pt x="32" y="60"/>
                    <a:pt x="32" y="61"/>
                    <a:pt x="31" y="62"/>
                  </a:cubicBezTo>
                  <a:cubicBezTo>
                    <a:pt x="30" y="63"/>
                    <a:pt x="29" y="64"/>
                    <a:pt x="28" y="66"/>
                  </a:cubicBezTo>
                  <a:cubicBezTo>
                    <a:pt x="27" y="66"/>
                    <a:pt x="26" y="67"/>
                    <a:pt x="25" y="68"/>
                  </a:cubicBezTo>
                  <a:close/>
                  <a:moveTo>
                    <a:pt x="25" y="69"/>
                  </a:moveTo>
                  <a:cubicBezTo>
                    <a:pt x="23" y="71"/>
                    <a:pt x="22" y="73"/>
                    <a:pt x="20" y="75"/>
                  </a:cubicBezTo>
                  <a:cubicBezTo>
                    <a:pt x="21" y="73"/>
                    <a:pt x="22" y="72"/>
                    <a:pt x="23" y="70"/>
                  </a:cubicBezTo>
                  <a:cubicBezTo>
                    <a:pt x="24" y="70"/>
                    <a:pt x="24" y="69"/>
                    <a:pt x="25" y="69"/>
                  </a:cubicBezTo>
                  <a:close/>
                  <a:moveTo>
                    <a:pt x="110" y="12"/>
                  </a:moveTo>
                  <a:cubicBezTo>
                    <a:pt x="110" y="12"/>
                    <a:pt x="109" y="12"/>
                    <a:pt x="109" y="12"/>
                  </a:cubicBezTo>
                  <a:cubicBezTo>
                    <a:pt x="109" y="11"/>
                    <a:pt x="109" y="11"/>
                    <a:pt x="110" y="11"/>
                  </a:cubicBezTo>
                  <a:cubicBezTo>
                    <a:pt x="112" y="11"/>
                    <a:pt x="113" y="11"/>
                    <a:pt x="115" y="12"/>
                  </a:cubicBezTo>
                  <a:cubicBezTo>
                    <a:pt x="112" y="13"/>
                    <a:pt x="110" y="14"/>
                    <a:pt x="107" y="15"/>
                  </a:cubicBezTo>
                  <a:cubicBezTo>
                    <a:pt x="107" y="15"/>
                    <a:pt x="107" y="15"/>
                    <a:pt x="106" y="15"/>
                  </a:cubicBezTo>
                  <a:cubicBezTo>
                    <a:pt x="108" y="14"/>
                    <a:pt x="109" y="14"/>
                    <a:pt x="110" y="13"/>
                  </a:cubicBezTo>
                  <a:cubicBezTo>
                    <a:pt x="111" y="13"/>
                    <a:pt x="111" y="12"/>
                    <a:pt x="110" y="12"/>
                  </a:cubicBezTo>
                  <a:close/>
                  <a:moveTo>
                    <a:pt x="122" y="39"/>
                  </a:moveTo>
                  <a:cubicBezTo>
                    <a:pt x="126" y="38"/>
                    <a:pt x="129" y="37"/>
                    <a:pt x="133" y="36"/>
                  </a:cubicBezTo>
                  <a:cubicBezTo>
                    <a:pt x="135" y="36"/>
                    <a:pt x="137" y="36"/>
                    <a:pt x="140" y="36"/>
                  </a:cubicBezTo>
                  <a:cubicBezTo>
                    <a:pt x="137" y="37"/>
                    <a:pt x="134" y="39"/>
                    <a:pt x="132" y="40"/>
                  </a:cubicBezTo>
                  <a:cubicBezTo>
                    <a:pt x="127" y="41"/>
                    <a:pt x="122" y="41"/>
                    <a:pt x="117" y="41"/>
                  </a:cubicBezTo>
                  <a:cubicBezTo>
                    <a:pt x="119" y="39"/>
                    <a:pt x="120" y="38"/>
                    <a:pt x="121" y="36"/>
                  </a:cubicBezTo>
                  <a:cubicBezTo>
                    <a:pt x="122" y="36"/>
                    <a:pt x="123" y="36"/>
                    <a:pt x="123" y="36"/>
                  </a:cubicBezTo>
                  <a:cubicBezTo>
                    <a:pt x="123" y="36"/>
                    <a:pt x="122" y="37"/>
                    <a:pt x="122" y="37"/>
                  </a:cubicBezTo>
                  <a:cubicBezTo>
                    <a:pt x="121" y="38"/>
                    <a:pt x="121" y="39"/>
                    <a:pt x="122" y="39"/>
                  </a:cubicBezTo>
                  <a:close/>
                  <a:moveTo>
                    <a:pt x="125" y="36"/>
                  </a:moveTo>
                  <a:cubicBezTo>
                    <a:pt x="126" y="36"/>
                    <a:pt x="126" y="36"/>
                    <a:pt x="127" y="36"/>
                  </a:cubicBezTo>
                  <a:cubicBezTo>
                    <a:pt x="127" y="36"/>
                    <a:pt x="128" y="36"/>
                    <a:pt x="128" y="36"/>
                  </a:cubicBezTo>
                  <a:cubicBezTo>
                    <a:pt x="127" y="36"/>
                    <a:pt x="126" y="36"/>
                    <a:pt x="125" y="36"/>
                  </a:cubicBezTo>
                  <a:close/>
                  <a:moveTo>
                    <a:pt x="129" y="31"/>
                  </a:moveTo>
                  <a:cubicBezTo>
                    <a:pt x="129" y="31"/>
                    <a:pt x="129" y="31"/>
                    <a:pt x="130" y="31"/>
                  </a:cubicBezTo>
                  <a:cubicBezTo>
                    <a:pt x="130" y="31"/>
                    <a:pt x="131" y="31"/>
                    <a:pt x="131" y="31"/>
                  </a:cubicBezTo>
                  <a:cubicBezTo>
                    <a:pt x="131" y="31"/>
                    <a:pt x="131" y="31"/>
                    <a:pt x="130" y="31"/>
                  </a:cubicBezTo>
                  <a:cubicBezTo>
                    <a:pt x="130" y="31"/>
                    <a:pt x="130" y="31"/>
                    <a:pt x="129" y="31"/>
                  </a:cubicBezTo>
                  <a:cubicBezTo>
                    <a:pt x="129" y="31"/>
                    <a:pt x="129" y="31"/>
                    <a:pt x="129" y="31"/>
                  </a:cubicBezTo>
                  <a:close/>
                  <a:moveTo>
                    <a:pt x="128" y="18"/>
                  </a:moveTo>
                  <a:cubicBezTo>
                    <a:pt x="129" y="17"/>
                    <a:pt x="130" y="17"/>
                    <a:pt x="131" y="16"/>
                  </a:cubicBezTo>
                  <a:cubicBezTo>
                    <a:pt x="131" y="16"/>
                    <a:pt x="132" y="16"/>
                    <a:pt x="133" y="17"/>
                  </a:cubicBezTo>
                  <a:cubicBezTo>
                    <a:pt x="132" y="17"/>
                    <a:pt x="131" y="18"/>
                    <a:pt x="130" y="18"/>
                  </a:cubicBezTo>
                  <a:cubicBezTo>
                    <a:pt x="129" y="18"/>
                    <a:pt x="128" y="18"/>
                    <a:pt x="128" y="18"/>
                  </a:cubicBezTo>
                  <a:close/>
                  <a:moveTo>
                    <a:pt x="129" y="22"/>
                  </a:moveTo>
                  <a:cubicBezTo>
                    <a:pt x="129" y="22"/>
                    <a:pt x="128" y="23"/>
                    <a:pt x="128" y="23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7" y="23"/>
                    <a:pt x="128" y="22"/>
                    <a:pt x="129" y="22"/>
                  </a:cubicBezTo>
                  <a:cubicBezTo>
                    <a:pt x="129" y="22"/>
                    <a:pt x="129" y="22"/>
                    <a:pt x="129" y="22"/>
                  </a:cubicBezTo>
                  <a:close/>
                  <a:moveTo>
                    <a:pt x="132" y="22"/>
                  </a:moveTo>
                  <a:cubicBezTo>
                    <a:pt x="132" y="22"/>
                    <a:pt x="133" y="22"/>
                    <a:pt x="133" y="22"/>
                  </a:cubicBezTo>
                  <a:cubicBezTo>
                    <a:pt x="135" y="23"/>
                    <a:pt x="137" y="24"/>
                    <a:pt x="140" y="24"/>
                  </a:cubicBezTo>
                  <a:cubicBezTo>
                    <a:pt x="139" y="24"/>
                    <a:pt x="139" y="24"/>
                    <a:pt x="139" y="24"/>
                  </a:cubicBezTo>
                  <a:cubicBezTo>
                    <a:pt x="138" y="24"/>
                    <a:pt x="137" y="24"/>
                    <a:pt x="136" y="24"/>
                  </a:cubicBezTo>
                  <a:cubicBezTo>
                    <a:pt x="134" y="24"/>
                    <a:pt x="132" y="24"/>
                    <a:pt x="130" y="23"/>
                  </a:cubicBezTo>
                  <a:cubicBezTo>
                    <a:pt x="131" y="23"/>
                    <a:pt x="131" y="23"/>
                    <a:pt x="132" y="22"/>
                  </a:cubicBezTo>
                  <a:close/>
                  <a:moveTo>
                    <a:pt x="163" y="18"/>
                  </a:moveTo>
                  <a:cubicBezTo>
                    <a:pt x="163" y="17"/>
                    <a:pt x="162" y="17"/>
                    <a:pt x="162" y="17"/>
                  </a:cubicBezTo>
                  <a:cubicBezTo>
                    <a:pt x="164" y="17"/>
                    <a:pt x="165" y="18"/>
                    <a:pt x="167" y="19"/>
                  </a:cubicBezTo>
                  <a:cubicBezTo>
                    <a:pt x="167" y="19"/>
                    <a:pt x="168" y="20"/>
                    <a:pt x="168" y="20"/>
                  </a:cubicBezTo>
                  <a:cubicBezTo>
                    <a:pt x="167" y="19"/>
                    <a:pt x="165" y="18"/>
                    <a:pt x="163" y="18"/>
                  </a:cubicBezTo>
                  <a:close/>
                  <a:moveTo>
                    <a:pt x="178" y="27"/>
                  </a:moveTo>
                  <a:cubicBezTo>
                    <a:pt x="174" y="25"/>
                    <a:pt x="170" y="23"/>
                    <a:pt x="165" y="21"/>
                  </a:cubicBezTo>
                  <a:cubicBezTo>
                    <a:pt x="165" y="21"/>
                    <a:pt x="166" y="21"/>
                    <a:pt x="166" y="20"/>
                  </a:cubicBezTo>
                  <a:cubicBezTo>
                    <a:pt x="170" y="22"/>
                    <a:pt x="174" y="24"/>
                    <a:pt x="178" y="27"/>
                  </a:cubicBezTo>
                  <a:close/>
                  <a:moveTo>
                    <a:pt x="164" y="22"/>
                  </a:moveTo>
                  <a:cubicBezTo>
                    <a:pt x="164" y="22"/>
                    <a:pt x="164" y="22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1" y="24"/>
                    <a:pt x="160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60" y="24"/>
                    <a:pt x="160" y="23"/>
                    <a:pt x="159" y="23"/>
                  </a:cubicBezTo>
                  <a:cubicBezTo>
                    <a:pt x="158" y="23"/>
                    <a:pt x="158" y="23"/>
                    <a:pt x="157" y="24"/>
                  </a:cubicBezTo>
                  <a:cubicBezTo>
                    <a:pt x="155" y="23"/>
                    <a:pt x="154" y="23"/>
                    <a:pt x="152" y="22"/>
                  </a:cubicBezTo>
                  <a:cubicBezTo>
                    <a:pt x="152" y="22"/>
                    <a:pt x="151" y="22"/>
                    <a:pt x="150" y="21"/>
                  </a:cubicBezTo>
                  <a:cubicBezTo>
                    <a:pt x="152" y="20"/>
                    <a:pt x="153" y="20"/>
                    <a:pt x="155" y="19"/>
                  </a:cubicBezTo>
                  <a:cubicBezTo>
                    <a:pt x="158" y="20"/>
                    <a:pt x="161" y="21"/>
                    <a:pt x="164" y="22"/>
                  </a:cubicBezTo>
                  <a:close/>
                  <a:moveTo>
                    <a:pt x="193" y="49"/>
                  </a:moveTo>
                  <a:cubicBezTo>
                    <a:pt x="193" y="49"/>
                    <a:pt x="194" y="49"/>
                    <a:pt x="194" y="49"/>
                  </a:cubicBezTo>
                  <a:cubicBezTo>
                    <a:pt x="195" y="51"/>
                    <a:pt x="196" y="52"/>
                    <a:pt x="198" y="54"/>
                  </a:cubicBezTo>
                  <a:cubicBezTo>
                    <a:pt x="195" y="52"/>
                    <a:pt x="193" y="51"/>
                    <a:pt x="191" y="49"/>
                  </a:cubicBezTo>
                  <a:cubicBezTo>
                    <a:pt x="192" y="49"/>
                    <a:pt x="192" y="49"/>
                    <a:pt x="193" y="49"/>
                  </a:cubicBezTo>
                  <a:close/>
                  <a:moveTo>
                    <a:pt x="192" y="43"/>
                  </a:moveTo>
                  <a:cubicBezTo>
                    <a:pt x="192" y="43"/>
                    <a:pt x="193" y="43"/>
                    <a:pt x="193" y="42"/>
                  </a:cubicBezTo>
                  <a:cubicBezTo>
                    <a:pt x="193" y="43"/>
                    <a:pt x="194" y="44"/>
                    <a:pt x="195" y="45"/>
                  </a:cubicBezTo>
                  <a:cubicBezTo>
                    <a:pt x="194" y="44"/>
                    <a:pt x="193" y="43"/>
                    <a:pt x="192" y="43"/>
                  </a:cubicBezTo>
                  <a:close/>
                  <a:moveTo>
                    <a:pt x="229" y="141"/>
                  </a:moveTo>
                  <a:cubicBezTo>
                    <a:pt x="230" y="132"/>
                    <a:pt x="230" y="122"/>
                    <a:pt x="230" y="113"/>
                  </a:cubicBezTo>
                  <a:cubicBezTo>
                    <a:pt x="231" y="113"/>
                    <a:pt x="231" y="113"/>
                    <a:pt x="231" y="113"/>
                  </a:cubicBezTo>
                  <a:cubicBezTo>
                    <a:pt x="231" y="122"/>
                    <a:pt x="231" y="132"/>
                    <a:pt x="229" y="141"/>
                  </a:cubicBezTo>
                  <a:close/>
                  <a:moveTo>
                    <a:pt x="231" y="101"/>
                  </a:moveTo>
                  <a:cubicBezTo>
                    <a:pt x="231" y="102"/>
                    <a:pt x="231" y="103"/>
                    <a:pt x="232" y="103"/>
                  </a:cubicBezTo>
                  <a:cubicBezTo>
                    <a:pt x="232" y="103"/>
                    <a:pt x="231" y="104"/>
                    <a:pt x="231" y="104"/>
                  </a:cubicBezTo>
                  <a:cubicBezTo>
                    <a:pt x="231" y="103"/>
                    <a:pt x="231" y="102"/>
                    <a:pt x="231" y="101"/>
                  </a:cubicBezTo>
                  <a:close/>
                  <a:moveTo>
                    <a:pt x="229" y="97"/>
                  </a:moveTo>
                  <a:cubicBezTo>
                    <a:pt x="229" y="98"/>
                    <a:pt x="229" y="99"/>
                    <a:pt x="230" y="99"/>
                  </a:cubicBezTo>
                  <a:cubicBezTo>
                    <a:pt x="230" y="99"/>
                    <a:pt x="229" y="99"/>
                    <a:pt x="229" y="99"/>
                  </a:cubicBezTo>
                  <a:cubicBezTo>
                    <a:pt x="229" y="99"/>
                    <a:pt x="229" y="100"/>
                    <a:pt x="228" y="100"/>
                  </a:cubicBezTo>
                  <a:cubicBezTo>
                    <a:pt x="228" y="99"/>
                    <a:pt x="228" y="99"/>
                    <a:pt x="228" y="98"/>
                  </a:cubicBezTo>
                  <a:cubicBezTo>
                    <a:pt x="228" y="98"/>
                    <a:pt x="228" y="98"/>
                    <a:pt x="229" y="97"/>
                  </a:cubicBezTo>
                  <a:close/>
                  <a:moveTo>
                    <a:pt x="227" y="96"/>
                  </a:moveTo>
                  <a:cubicBezTo>
                    <a:pt x="227" y="95"/>
                    <a:pt x="226" y="94"/>
                    <a:pt x="226" y="92"/>
                  </a:cubicBezTo>
                  <a:cubicBezTo>
                    <a:pt x="226" y="92"/>
                    <a:pt x="226" y="92"/>
                    <a:pt x="226" y="92"/>
                  </a:cubicBezTo>
                  <a:cubicBezTo>
                    <a:pt x="226" y="94"/>
                    <a:pt x="227" y="95"/>
                    <a:pt x="228" y="96"/>
                  </a:cubicBezTo>
                  <a:cubicBezTo>
                    <a:pt x="228" y="96"/>
                    <a:pt x="227" y="96"/>
                    <a:pt x="227" y="96"/>
                  </a:cubicBezTo>
                  <a:close/>
                  <a:moveTo>
                    <a:pt x="227" y="92"/>
                  </a:moveTo>
                  <a:cubicBezTo>
                    <a:pt x="228" y="91"/>
                    <a:pt x="228" y="91"/>
                    <a:pt x="228" y="91"/>
                  </a:cubicBezTo>
                  <a:cubicBezTo>
                    <a:pt x="229" y="93"/>
                    <a:pt x="229" y="94"/>
                    <a:pt x="230" y="96"/>
                  </a:cubicBezTo>
                  <a:cubicBezTo>
                    <a:pt x="229" y="95"/>
                    <a:pt x="228" y="93"/>
                    <a:pt x="227" y="92"/>
                  </a:cubicBezTo>
                  <a:close/>
                  <a:moveTo>
                    <a:pt x="228" y="89"/>
                  </a:moveTo>
                  <a:cubicBezTo>
                    <a:pt x="227" y="89"/>
                    <a:pt x="227" y="90"/>
                    <a:pt x="226" y="90"/>
                  </a:cubicBezTo>
                  <a:cubicBezTo>
                    <a:pt x="225" y="89"/>
                    <a:pt x="225" y="87"/>
                    <a:pt x="224" y="86"/>
                  </a:cubicBezTo>
                  <a:cubicBezTo>
                    <a:pt x="224" y="86"/>
                    <a:pt x="224" y="86"/>
                    <a:pt x="224" y="86"/>
                  </a:cubicBezTo>
                  <a:cubicBezTo>
                    <a:pt x="225" y="85"/>
                    <a:pt x="226" y="85"/>
                    <a:pt x="227" y="84"/>
                  </a:cubicBezTo>
                  <a:cubicBezTo>
                    <a:pt x="227" y="86"/>
                    <a:pt x="228" y="87"/>
                    <a:pt x="228" y="89"/>
                  </a:cubicBezTo>
                  <a:cubicBezTo>
                    <a:pt x="228" y="89"/>
                    <a:pt x="228" y="89"/>
                    <a:pt x="228" y="89"/>
                  </a:cubicBezTo>
                  <a:close/>
                  <a:moveTo>
                    <a:pt x="225" y="97"/>
                  </a:moveTo>
                  <a:cubicBezTo>
                    <a:pt x="225" y="97"/>
                    <a:pt x="225" y="97"/>
                    <a:pt x="225" y="97"/>
                  </a:cubicBezTo>
                  <a:cubicBezTo>
                    <a:pt x="225" y="96"/>
                    <a:pt x="224" y="95"/>
                    <a:pt x="224" y="94"/>
                  </a:cubicBezTo>
                  <a:cubicBezTo>
                    <a:pt x="224" y="93"/>
                    <a:pt x="224" y="93"/>
                    <a:pt x="224" y="93"/>
                  </a:cubicBezTo>
                  <a:cubicBezTo>
                    <a:pt x="225" y="95"/>
                    <a:pt x="225" y="96"/>
                    <a:pt x="225" y="97"/>
                  </a:cubicBezTo>
                  <a:close/>
                  <a:moveTo>
                    <a:pt x="142" y="227"/>
                  </a:moveTo>
                  <a:cubicBezTo>
                    <a:pt x="143" y="226"/>
                    <a:pt x="144" y="225"/>
                    <a:pt x="145" y="225"/>
                  </a:cubicBezTo>
                  <a:cubicBezTo>
                    <a:pt x="144" y="225"/>
                    <a:pt x="144" y="226"/>
                    <a:pt x="143" y="227"/>
                  </a:cubicBezTo>
                  <a:cubicBezTo>
                    <a:pt x="143" y="227"/>
                    <a:pt x="142" y="227"/>
                    <a:pt x="142" y="227"/>
                  </a:cubicBezTo>
                  <a:close/>
                  <a:moveTo>
                    <a:pt x="143" y="227"/>
                  </a:moveTo>
                  <a:cubicBezTo>
                    <a:pt x="142" y="227"/>
                    <a:pt x="142" y="227"/>
                    <a:pt x="142" y="227"/>
                  </a:cubicBezTo>
                  <a:cubicBezTo>
                    <a:pt x="142" y="227"/>
                    <a:pt x="142" y="228"/>
                    <a:pt x="142" y="228"/>
                  </a:cubicBezTo>
                  <a:cubicBezTo>
                    <a:pt x="142" y="228"/>
                    <a:pt x="141" y="228"/>
                    <a:pt x="141" y="228"/>
                  </a:cubicBezTo>
                  <a:cubicBezTo>
                    <a:pt x="141" y="228"/>
                    <a:pt x="141" y="228"/>
                    <a:pt x="141" y="227"/>
                  </a:cubicBezTo>
                  <a:cubicBezTo>
                    <a:pt x="141" y="227"/>
                    <a:pt x="141" y="227"/>
                    <a:pt x="141" y="227"/>
                  </a:cubicBezTo>
                  <a:cubicBezTo>
                    <a:pt x="142" y="227"/>
                    <a:pt x="142" y="227"/>
                    <a:pt x="143" y="227"/>
                  </a:cubicBezTo>
                  <a:close/>
                  <a:moveTo>
                    <a:pt x="130" y="228"/>
                  </a:moveTo>
                  <a:cubicBezTo>
                    <a:pt x="130" y="227"/>
                    <a:pt x="130" y="227"/>
                    <a:pt x="130" y="226"/>
                  </a:cubicBezTo>
                  <a:cubicBezTo>
                    <a:pt x="130" y="226"/>
                    <a:pt x="130" y="225"/>
                    <a:pt x="131" y="225"/>
                  </a:cubicBezTo>
                  <a:cubicBezTo>
                    <a:pt x="139" y="218"/>
                    <a:pt x="146" y="211"/>
                    <a:pt x="154" y="203"/>
                  </a:cubicBezTo>
                  <a:cubicBezTo>
                    <a:pt x="159" y="200"/>
                    <a:pt x="163" y="196"/>
                    <a:pt x="168" y="192"/>
                  </a:cubicBezTo>
                  <a:cubicBezTo>
                    <a:pt x="168" y="192"/>
                    <a:pt x="169" y="192"/>
                    <a:pt x="169" y="192"/>
                  </a:cubicBezTo>
                  <a:cubicBezTo>
                    <a:pt x="169" y="191"/>
                    <a:pt x="169" y="191"/>
                    <a:pt x="170" y="191"/>
                  </a:cubicBezTo>
                  <a:cubicBezTo>
                    <a:pt x="171" y="190"/>
                    <a:pt x="172" y="189"/>
                    <a:pt x="173" y="188"/>
                  </a:cubicBezTo>
                  <a:cubicBezTo>
                    <a:pt x="167" y="194"/>
                    <a:pt x="161" y="200"/>
                    <a:pt x="155" y="206"/>
                  </a:cubicBezTo>
                  <a:cubicBezTo>
                    <a:pt x="151" y="209"/>
                    <a:pt x="146" y="213"/>
                    <a:pt x="143" y="217"/>
                  </a:cubicBezTo>
                  <a:cubicBezTo>
                    <a:pt x="142" y="218"/>
                    <a:pt x="142" y="218"/>
                    <a:pt x="143" y="219"/>
                  </a:cubicBezTo>
                  <a:cubicBezTo>
                    <a:pt x="140" y="221"/>
                    <a:pt x="138" y="223"/>
                    <a:pt x="136" y="225"/>
                  </a:cubicBezTo>
                  <a:cubicBezTo>
                    <a:pt x="134" y="226"/>
                    <a:pt x="132" y="227"/>
                    <a:pt x="130" y="228"/>
                  </a:cubicBezTo>
                  <a:close/>
                  <a:moveTo>
                    <a:pt x="138" y="227"/>
                  </a:moveTo>
                  <a:cubicBezTo>
                    <a:pt x="138" y="227"/>
                    <a:pt x="138" y="228"/>
                    <a:pt x="137" y="228"/>
                  </a:cubicBezTo>
                  <a:cubicBezTo>
                    <a:pt x="137" y="228"/>
                    <a:pt x="136" y="228"/>
                    <a:pt x="135" y="228"/>
                  </a:cubicBezTo>
                  <a:cubicBezTo>
                    <a:pt x="135" y="228"/>
                    <a:pt x="136" y="228"/>
                    <a:pt x="136" y="228"/>
                  </a:cubicBezTo>
                  <a:cubicBezTo>
                    <a:pt x="137" y="227"/>
                    <a:pt x="137" y="227"/>
                    <a:pt x="138" y="227"/>
                  </a:cubicBezTo>
                  <a:close/>
                  <a:moveTo>
                    <a:pt x="121" y="226"/>
                  </a:moveTo>
                  <a:cubicBezTo>
                    <a:pt x="121" y="226"/>
                    <a:pt x="121" y="226"/>
                    <a:pt x="121" y="226"/>
                  </a:cubicBezTo>
                  <a:cubicBezTo>
                    <a:pt x="121" y="225"/>
                    <a:pt x="122" y="224"/>
                    <a:pt x="123" y="223"/>
                  </a:cubicBezTo>
                  <a:cubicBezTo>
                    <a:pt x="123" y="224"/>
                    <a:pt x="123" y="224"/>
                    <a:pt x="124" y="224"/>
                  </a:cubicBezTo>
                  <a:cubicBezTo>
                    <a:pt x="123" y="225"/>
                    <a:pt x="122" y="225"/>
                    <a:pt x="121" y="226"/>
                  </a:cubicBezTo>
                  <a:close/>
                  <a:moveTo>
                    <a:pt x="124" y="228"/>
                  </a:moveTo>
                  <a:cubicBezTo>
                    <a:pt x="123" y="228"/>
                    <a:pt x="123" y="228"/>
                    <a:pt x="123" y="228"/>
                  </a:cubicBezTo>
                  <a:cubicBezTo>
                    <a:pt x="123" y="228"/>
                    <a:pt x="123" y="228"/>
                    <a:pt x="122" y="228"/>
                  </a:cubicBezTo>
                  <a:cubicBezTo>
                    <a:pt x="123" y="228"/>
                    <a:pt x="123" y="228"/>
                    <a:pt x="123" y="228"/>
                  </a:cubicBezTo>
                  <a:cubicBezTo>
                    <a:pt x="123" y="228"/>
                    <a:pt x="123" y="228"/>
                    <a:pt x="124" y="228"/>
                  </a:cubicBezTo>
                  <a:close/>
                  <a:moveTo>
                    <a:pt x="115" y="215"/>
                  </a:moveTo>
                  <a:cubicBezTo>
                    <a:pt x="115" y="215"/>
                    <a:pt x="114" y="215"/>
                    <a:pt x="114" y="215"/>
                  </a:cubicBezTo>
                  <a:cubicBezTo>
                    <a:pt x="115" y="214"/>
                    <a:pt x="116" y="213"/>
                    <a:pt x="117" y="212"/>
                  </a:cubicBezTo>
                  <a:cubicBezTo>
                    <a:pt x="118" y="213"/>
                    <a:pt x="118" y="213"/>
                    <a:pt x="119" y="214"/>
                  </a:cubicBezTo>
                  <a:cubicBezTo>
                    <a:pt x="119" y="214"/>
                    <a:pt x="119" y="214"/>
                    <a:pt x="119" y="214"/>
                  </a:cubicBezTo>
                  <a:cubicBezTo>
                    <a:pt x="119" y="214"/>
                    <a:pt x="119" y="214"/>
                    <a:pt x="119" y="214"/>
                  </a:cubicBezTo>
                  <a:cubicBezTo>
                    <a:pt x="118" y="215"/>
                    <a:pt x="116" y="215"/>
                    <a:pt x="115" y="215"/>
                  </a:cubicBezTo>
                  <a:close/>
                  <a:moveTo>
                    <a:pt x="118" y="223"/>
                  </a:moveTo>
                  <a:cubicBezTo>
                    <a:pt x="117" y="223"/>
                    <a:pt x="117" y="223"/>
                    <a:pt x="116" y="224"/>
                  </a:cubicBezTo>
                  <a:cubicBezTo>
                    <a:pt x="116" y="223"/>
                    <a:pt x="116" y="223"/>
                    <a:pt x="115" y="223"/>
                  </a:cubicBezTo>
                  <a:cubicBezTo>
                    <a:pt x="116" y="223"/>
                    <a:pt x="117" y="222"/>
                    <a:pt x="117" y="222"/>
                  </a:cubicBezTo>
                  <a:cubicBezTo>
                    <a:pt x="117" y="222"/>
                    <a:pt x="118" y="222"/>
                    <a:pt x="118" y="223"/>
                  </a:cubicBezTo>
                  <a:close/>
                  <a:moveTo>
                    <a:pt x="110" y="219"/>
                  </a:moveTo>
                  <a:cubicBezTo>
                    <a:pt x="110" y="219"/>
                    <a:pt x="111" y="219"/>
                    <a:pt x="111" y="219"/>
                  </a:cubicBezTo>
                  <a:cubicBezTo>
                    <a:pt x="111" y="219"/>
                    <a:pt x="111" y="218"/>
                    <a:pt x="112" y="218"/>
                  </a:cubicBezTo>
                  <a:cubicBezTo>
                    <a:pt x="112" y="219"/>
                    <a:pt x="113" y="219"/>
                    <a:pt x="113" y="219"/>
                  </a:cubicBezTo>
                  <a:cubicBezTo>
                    <a:pt x="113" y="220"/>
                    <a:pt x="113" y="220"/>
                    <a:pt x="112" y="221"/>
                  </a:cubicBezTo>
                  <a:cubicBezTo>
                    <a:pt x="112" y="220"/>
                    <a:pt x="111" y="220"/>
                    <a:pt x="110" y="219"/>
                  </a:cubicBezTo>
                  <a:close/>
                  <a:moveTo>
                    <a:pt x="114" y="230"/>
                  </a:moveTo>
                  <a:cubicBezTo>
                    <a:pt x="113" y="230"/>
                    <a:pt x="113" y="230"/>
                    <a:pt x="112" y="230"/>
                  </a:cubicBezTo>
                  <a:cubicBezTo>
                    <a:pt x="112" y="230"/>
                    <a:pt x="111" y="229"/>
                    <a:pt x="110" y="229"/>
                  </a:cubicBezTo>
                  <a:cubicBezTo>
                    <a:pt x="111" y="229"/>
                    <a:pt x="111" y="229"/>
                    <a:pt x="111" y="228"/>
                  </a:cubicBezTo>
                  <a:cubicBezTo>
                    <a:pt x="112" y="229"/>
                    <a:pt x="113" y="229"/>
                    <a:pt x="114" y="230"/>
                  </a:cubicBezTo>
                  <a:close/>
                  <a:moveTo>
                    <a:pt x="82" y="198"/>
                  </a:moveTo>
                  <a:cubicBezTo>
                    <a:pt x="82" y="198"/>
                    <a:pt x="82" y="197"/>
                    <a:pt x="83" y="197"/>
                  </a:cubicBezTo>
                  <a:cubicBezTo>
                    <a:pt x="83" y="197"/>
                    <a:pt x="83" y="197"/>
                    <a:pt x="83" y="197"/>
                  </a:cubicBezTo>
                  <a:cubicBezTo>
                    <a:pt x="83" y="198"/>
                    <a:pt x="82" y="198"/>
                    <a:pt x="82" y="199"/>
                  </a:cubicBezTo>
                  <a:lnTo>
                    <a:pt x="82" y="198"/>
                  </a:lnTo>
                  <a:close/>
                  <a:moveTo>
                    <a:pt x="82" y="203"/>
                  </a:moveTo>
                  <a:cubicBezTo>
                    <a:pt x="82" y="203"/>
                    <a:pt x="81" y="203"/>
                    <a:pt x="81" y="203"/>
                  </a:cubicBezTo>
                  <a:cubicBezTo>
                    <a:pt x="81" y="203"/>
                    <a:pt x="81" y="203"/>
                    <a:pt x="80" y="203"/>
                  </a:cubicBezTo>
                  <a:cubicBezTo>
                    <a:pt x="80" y="202"/>
                    <a:pt x="81" y="202"/>
                    <a:pt x="81" y="202"/>
                  </a:cubicBezTo>
                  <a:cubicBezTo>
                    <a:pt x="81" y="202"/>
                    <a:pt x="81" y="202"/>
                    <a:pt x="81" y="202"/>
                  </a:cubicBezTo>
                  <a:cubicBezTo>
                    <a:pt x="81" y="202"/>
                    <a:pt x="81" y="203"/>
                    <a:pt x="82" y="203"/>
                  </a:cubicBezTo>
                  <a:close/>
                  <a:moveTo>
                    <a:pt x="69" y="210"/>
                  </a:moveTo>
                  <a:cubicBezTo>
                    <a:pt x="68" y="209"/>
                    <a:pt x="67" y="208"/>
                    <a:pt x="66" y="207"/>
                  </a:cubicBezTo>
                  <a:cubicBezTo>
                    <a:pt x="66" y="207"/>
                    <a:pt x="66" y="207"/>
                    <a:pt x="66" y="207"/>
                  </a:cubicBezTo>
                  <a:cubicBezTo>
                    <a:pt x="68" y="209"/>
                    <a:pt x="70" y="210"/>
                    <a:pt x="71" y="212"/>
                  </a:cubicBezTo>
                  <a:cubicBezTo>
                    <a:pt x="71" y="212"/>
                    <a:pt x="71" y="212"/>
                    <a:pt x="71" y="212"/>
                  </a:cubicBezTo>
                  <a:cubicBezTo>
                    <a:pt x="70" y="212"/>
                    <a:pt x="70" y="212"/>
                    <a:pt x="69" y="212"/>
                  </a:cubicBezTo>
                  <a:cubicBezTo>
                    <a:pt x="69" y="212"/>
                    <a:pt x="69" y="211"/>
                    <a:pt x="69" y="211"/>
                  </a:cubicBezTo>
                  <a:cubicBezTo>
                    <a:pt x="69" y="211"/>
                    <a:pt x="69" y="210"/>
                    <a:pt x="69" y="210"/>
                  </a:cubicBezTo>
                  <a:close/>
                  <a:moveTo>
                    <a:pt x="59" y="213"/>
                  </a:moveTo>
                  <a:cubicBezTo>
                    <a:pt x="59" y="213"/>
                    <a:pt x="58" y="212"/>
                    <a:pt x="57" y="211"/>
                  </a:cubicBezTo>
                  <a:cubicBezTo>
                    <a:pt x="60" y="213"/>
                    <a:pt x="62" y="215"/>
                    <a:pt x="65" y="216"/>
                  </a:cubicBezTo>
                  <a:cubicBezTo>
                    <a:pt x="63" y="215"/>
                    <a:pt x="61" y="214"/>
                    <a:pt x="59" y="213"/>
                  </a:cubicBezTo>
                  <a:close/>
                  <a:moveTo>
                    <a:pt x="60" y="216"/>
                  </a:moveTo>
                  <a:cubicBezTo>
                    <a:pt x="58" y="215"/>
                    <a:pt x="55" y="213"/>
                    <a:pt x="53" y="212"/>
                  </a:cubicBezTo>
                  <a:cubicBezTo>
                    <a:pt x="55" y="213"/>
                    <a:pt x="57" y="214"/>
                    <a:pt x="59" y="215"/>
                  </a:cubicBezTo>
                  <a:cubicBezTo>
                    <a:pt x="59" y="215"/>
                    <a:pt x="60" y="216"/>
                    <a:pt x="60" y="216"/>
                  </a:cubicBezTo>
                  <a:close/>
                  <a:moveTo>
                    <a:pt x="55" y="204"/>
                  </a:moveTo>
                  <a:cubicBezTo>
                    <a:pt x="55" y="204"/>
                    <a:pt x="56" y="205"/>
                    <a:pt x="56" y="205"/>
                  </a:cubicBezTo>
                  <a:cubicBezTo>
                    <a:pt x="57" y="206"/>
                    <a:pt x="57" y="206"/>
                    <a:pt x="57" y="206"/>
                  </a:cubicBezTo>
                  <a:cubicBezTo>
                    <a:pt x="58" y="207"/>
                    <a:pt x="59" y="208"/>
                    <a:pt x="60" y="209"/>
                  </a:cubicBezTo>
                  <a:cubicBezTo>
                    <a:pt x="59" y="209"/>
                    <a:pt x="59" y="208"/>
                    <a:pt x="59" y="208"/>
                  </a:cubicBezTo>
                  <a:cubicBezTo>
                    <a:pt x="58" y="208"/>
                    <a:pt x="58" y="209"/>
                    <a:pt x="58" y="209"/>
                  </a:cubicBezTo>
                  <a:cubicBezTo>
                    <a:pt x="57" y="208"/>
                    <a:pt x="56" y="208"/>
                    <a:pt x="55" y="207"/>
                  </a:cubicBezTo>
                  <a:cubicBezTo>
                    <a:pt x="55" y="207"/>
                    <a:pt x="55" y="206"/>
                    <a:pt x="55" y="206"/>
                  </a:cubicBezTo>
                  <a:cubicBezTo>
                    <a:pt x="55" y="205"/>
                    <a:pt x="55" y="204"/>
                    <a:pt x="55" y="204"/>
                  </a:cubicBezTo>
                  <a:close/>
                  <a:moveTo>
                    <a:pt x="29" y="138"/>
                  </a:moveTo>
                  <a:cubicBezTo>
                    <a:pt x="29" y="137"/>
                    <a:pt x="30" y="137"/>
                    <a:pt x="30" y="136"/>
                  </a:cubicBezTo>
                  <a:cubicBezTo>
                    <a:pt x="30" y="136"/>
                    <a:pt x="30" y="137"/>
                    <a:pt x="30" y="137"/>
                  </a:cubicBezTo>
                  <a:cubicBezTo>
                    <a:pt x="30" y="138"/>
                    <a:pt x="29" y="140"/>
                    <a:pt x="29" y="141"/>
                  </a:cubicBezTo>
                  <a:cubicBezTo>
                    <a:pt x="29" y="140"/>
                    <a:pt x="29" y="139"/>
                    <a:pt x="29" y="138"/>
                  </a:cubicBezTo>
                  <a:close/>
                  <a:moveTo>
                    <a:pt x="28" y="136"/>
                  </a:moveTo>
                  <a:cubicBezTo>
                    <a:pt x="28" y="136"/>
                    <a:pt x="28" y="136"/>
                    <a:pt x="28" y="136"/>
                  </a:cubicBezTo>
                  <a:cubicBezTo>
                    <a:pt x="27" y="129"/>
                    <a:pt x="25" y="122"/>
                    <a:pt x="24" y="115"/>
                  </a:cubicBezTo>
                  <a:cubicBezTo>
                    <a:pt x="25" y="121"/>
                    <a:pt x="27" y="126"/>
                    <a:pt x="29" y="131"/>
                  </a:cubicBezTo>
                  <a:cubicBezTo>
                    <a:pt x="29" y="133"/>
                    <a:pt x="28" y="134"/>
                    <a:pt x="28" y="136"/>
                  </a:cubicBezTo>
                  <a:close/>
                  <a:moveTo>
                    <a:pt x="28" y="108"/>
                  </a:moveTo>
                  <a:cubicBezTo>
                    <a:pt x="27" y="106"/>
                    <a:pt x="27" y="104"/>
                    <a:pt x="26" y="102"/>
                  </a:cubicBezTo>
                  <a:cubicBezTo>
                    <a:pt x="27" y="102"/>
                    <a:pt x="28" y="101"/>
                    <a:pt x="28" y="101"/>
                  </a:cubicBezTo>
                  <a:cubicBezTo>
                    <a:pt x="30" y="104"/>
                    <a:pt x="31" y="108"/>
                    <a:pt x="32" y="111"/>
                  </a:cubicBezTo>
                  <a:cubicBezTo>
                    <a:pt x="32" y="113"/>
                    <a:pt x="31" y="115"/>
                    <a:pt x="31" y="117"/>
                  </a:cubicBezTo>
                  <a:cubicBezTo>
                    <a:pt x="30" y="114"/>
                    <a:pt x="29" y="111"/>
                    <a:pt x="28" y="108"/>
                  </a:cubicBezTo>
                  <a:close/>
                  <a:moveTo>
                    <a:pt x="25" y="87"/>
                  </a:moveTo>
                  <a:cubicBezTo>
                    <a:pt x="25" y="87"/>
                    <a:pt x="25" y="87"/>
                    <a:pt x="24" y="87"/>
                  </a:cubicBezTo>
                  <a:cubicBezTo>
                    <a:pt x="24" y="86"/>
                    <a:pt x="24" y="86"/>
                    <a:pt x="24" y="86"/>
                  </a:cubicBezTo>
                  <a:cubicBezTo>
                    <a:pt x="25" y="85"/>
                    <a:pt x="25" y="85"/>
                    <a:pt x="26" y="84"/>
                  </a:cubicBezTo>
                  <a:cubicBezTo>
                    <a:pt x="26" y="84"/>
                    <a:pt x="26" y="84"/>
                    <a:pt x="27" y="84"/>
                  </a:cubicBezTo>
                  <a:cubicBezTo>
                    <a:pt x="26" y="85"/>
                    <a:pt x="25" y="86"/>
                    <a:pt x="25" y="87"/>
                  </a:cubicBezTo>
                  <a:close/>
                  <a:moveTo>
                    <a:pt x="28" y="86"/>
                  </a:moveTo>
                  <a:cubicBezTo>
                    <a:pt x="27" y="87"/>
                    <a:pt x="26" y="88"/>
                    <a:pt x="26" y="89"/>
                  </a:cubicBezTo>
                  <a:cubicBezTo>
                    <a:pt x="25" y="89"/>
                    <a:pt x="25" y="89"/>
                    <a:pt x="25" y="88"/>
                  </a:cubicBezTo>
                  <a:cubicBezTo>
                    <a:pt x="25" y="88"/>
                    <a:pt x="26" y="88"/>
                    <a:pt x="26" y="88"/>
                  </a:cubicBezTo>
                  <a:cubicBezTo>
                    <a:pt x="27" y="87"/>
                    <a:pt x="27" y="87"/>
                    <a:pt x="28" y="86"/>
                  </a:cubicBezTo>
                  <a:close/>
                  <a:moveTo>
                    <a:pt x="26" y="94"/>
                  </a:moveTo>
                  <a:cubicBezTo>
                    <a:pt x="26" y="95"/>
                    <a:pt x="26" y="95"/>
                    <a:pt x="26" y="95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26" y="96"/>
                    <a:pt x="26" y="97"/>
                    <a:pt x="25" y="98"/>
                  </a:cubicBezTo>
                  <a:cubicBezTo>
                    <a:pt x="25" y="97"/>
                    <a:pt x="25" y="96"/>
                    <a:pt x="25" y="95"/>
                  </a:cubicBezTo>
                  <a:cubicBezTo>
                    <a:pt x="25" y="95"/>
                    <a:pt x="26" y="95"/>
                    <a:pt x="26" y="94"/>
                  </a:cubicBezTo>
                  <a:close/>
                  <a:moveTo>
                    <a:pt x="27" y="97"/>
                  </a:moveTo>
                  <a:cubicBezTo>
                    <a:pt x="27" y="98"/>
                    <a:pt x="28" y="99"/>
                    <a:pt x="28" y="99"/>
                  </a:cubicBezTo>
                  <a:cubicBezTo>
                    <a:pt x="27" y="100"/>
                    <a:pt x="27" y="100"/>
                    <a:pt x="26" y="100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6" y="99"/>
                    <a:pt x="27" y="98"/>
                    <a:pt x="27" y="97"/>
                  </a:cubicBezTo>
                  <a:close/>
                  <a:moveTo>
                    <a:pt x="113" y="25"/>
                  </a:moveTo>
                  <a:cubicBezTo>
                    <a:pt x="113" y="25"/>
                    <a:pt x="113" y="25"/>
                    <a:pt x="112" y="25"/>
                  </a:cubicBezTo>
                  <a:cubicBezTo>
                    <a:pt x="112" y="25"/>
                    <a:pt x="111" y="25"/>
                    <a:pt x="111" y="25"/>
                  </a:cubicBezTo>
                  <a:cubicBezTo>
                    <a:pt x="111" y="25"/>
                    <a:pt x="112" y="25"/>
                    <a:pt x="112" y="24"/>
                  </a:cubicBezTo>
                  <a:cubicBezTo>
                    <a:pt x="113" y="24"/>
                    <a:pt x="113" y="24"/>
                    <a:pt x="113" y="25"/>
                  </a:cubicBezTo>
                  <a:close/>
                  <a:moveTo>
                    <a:pt x="113" y="21"/>
                  </a:moveTo>
                  <a:cubicBezTo>
                    <a:pt x="113" y="21"/>
                    <a:pt x="114" y="21"/>
                    <a:pt x="114" y="21"/>
                  </a:cubicBezTo>
                  <a:cubicBezTo>
                    <a:pt x="114" y="21"/>
                    <a:pt x="115" y="21"/>
                    <a:pt x="116" y="21"/>
                  </a:cubicBezTo>
                  <a:cubicBezTo>
                    <a:pt x="116" y="21"/>
                    <a:pt x="115" y="21"/>
                    <a:pt x="115" y="21"/>
                  </a:cubicBezTo>
                  <a:cubicBezTo>
                    <a:pt x="114" y="21"/>
                    <a:pt x="114" y="21"/>
                    <a:pt x="113" y="21"/>
                  </a:cubicBezTo>
                  <a:close/>
                  <a:moveTo>
                    <a:pt x="112" y="19"/>
                  </a:moveTo>
                  <a:cubicBezTo>
                    <a:pt x="111" y="19"/>
                    <a:pt x="110" y="19"/>
                    <a:pt x="110" y="19"/>
                  </a:cubicBezTo>
                  <a:cubicBezTo>
                    <a:pt x="110" y="19"/>
                    <a:pt x="110" y="19"/>
                    <a:pt x="110" y="19"/>
                  </a:cubicBezTo>
                  <a:cubicBezTo>
                    <a:pt x="111" y="19"/>
                    <a:pt x="112" y="19"/>
                    <a:pt x="112" y="19"/>
                  </a:cubicBezTo>
                  <a:cubicBezTo>
                    <a:pt x="112" y="19"/>
                    <a:pt x="112" y="19"/>
                    <a:pt x="112" y="19"/>
                  </a:cubicBezTo>
                  <a:close/>
                  <a:moveTo>
                    <a:pt x="112" y="27"/>
                  </a:moveTo>
                  <a:cubicBezTo>
                    <a:pt x="114" y="27"/>
                    <a:pt x="115" y="27"/>
                    <a:pt x="117" y="27"/>
                  </a:cubicBezTo>
                  <a:cubicBezTo>
                    <a:pt x="115" y="27"/>
                    <a:pt x="114" y="28"/>
                    <a:pt x="113" y="29"/>
                  </a:cubicBezTo>
                  <a:cubicBezTo>
                    <a:pt x="111" y="29"/>
                    <a:pt x="110" y="29"/>
                    <a:pt x="108" y="29"/>
                  </a:cubicBezTo>
                  <a:cubicBezTo>
                    <a:pt x="110" y="28"/>
                    <a:pt x="111" y="28"/>
                    <a:pt x="112" y="27"/>
                  </a:cubicBezTo>
                  <a:close/>
                  <a:moveTo>
                    <a:pt x="156" y="17"/>
                  </a:moveTo>
                  <a:cubicBezTo>
                    <a:pt x="157" y="18"/>
                    <a:pt x="158" y="18"/>
                    <a:pt x="160" y="19"/>
                  </a:cubicBezTo>
                  <a:cubicBezTo>
                    <a:pt x="158" y="18"/>
                    <a:pt x="157" y="18"/>
                    <a:pt x="155" y="17"/>
                  </a:cubicBezTo>
                  <a:cubicBezTo>
                    <a:pt x="155" y="17"/>
                    <a:pt x="155" y="17"/>
                    <a:pt x="154" y="17"/>
                  </a:cubicBezTo>
                  <a:cubicBezTo>
                    <a:pt x="154" y="17"/>
                    <a:pt x="154" y="17"/>
                    <a:pt x="154" y="17"/>
                  </a:cubicBezTo>
                  <a:cubicBezTo>
                    <a:pt x="151" y="16"/>
                    <a:pt x="148" y="15"/>
                    <a:pt x="145" y="14"/>
                  </a:cubicBezTo>
                  <a:cubicBezTo>
                    <a:pt x="146" y="14"/>
                    <a:pt x="146" y="14"/>
                    <a:pt x="146" y="14"/>
                  </a:cubicBezTo>
                  <a:cubicBezTo>
                    <a:pt x="146" y="14"/>
                    <a:pt x="146" y="14"/>
                    <a:pt x="147" y="14"/>
                  </a:cubicBezTo>
                  <a:cubicBezTo>
                    <a:pt x="147" y="14"/>
                    <a:pt x="147" y="14"/>
                    <a:pt x="147" y="14"/>
                  </a:cubicBezTo>
                  <a:cubicBezTo>
                    <a:pt x="150" y="15"/>
                    <a:pt x="153" y="16"/>
                    <a:pt x="156" y="17"/>
                  </a:cubicBezTo>
                  <a:close/>
                  <a:moveTo>
                    <a:pt x="149" y="12"/>
                  </a:moveTo>
                  <a:cubicBezTo>
                    <a:pt x="149" y="12"/>
                    <a:pt x="149" y="12"/>
                    <a:pt x="149" y="12"/>
                  </a:cubicBezTo>
                  <a:cubicBezTo>
                    <a:pt x="151" y="13"/>
                    <a:pt x="153" y="13"/>
                    <a:pt x="155" y="14"/>
                  </a:cubicBezTo>
                  <a:cubicBezTo>
                    <a:pt x="157" y="15"/>
                    <a:pt x="158" y="15"/>
                    <a:pt x="160" y="16"/>
                  </a:cubicBezTo>
                  <a:cubicBezTo>
                    <a:pt x="158" y="16"/>
                    <a:pt x="156" y="15"/>
                    <a:pt x="155" y="15"/>
                  </a:cubicBezTo>
                  <a:cubicBezTo>
                    <a:pt x="153" y="14"/>
                    <a:pt x="151" y="13"/>
                    <a:pt x="149" y="12"/>
                  </a:cubicBezTo>
                  <a:close/>
                  <a:moveTo>
                    <a:pt x="156" y="36"/>
                  </a:moveTo>
                  <a:cubicBezTo>
                    <a:pt x="158" y="36"/>
                    <a:pt x="160" y="36"/>
                    <a:pt x="163" y="36"/>
                  </a:cubicBezTo>
                  <a:cubicBezTo>
                    <a:pt x="161" y="37"/>
                    <a:pt x="160" y="37"/>
                    <a:pt x="158" y="38"/>
                  </a:cubicBezTo>
                  <a:cubicBezTo>
                    <a:pt x="156" y="39"/>
                    <a:pt x="154" y="39"/>
                    <a:pt x="152" y="39"/>
                  </a:cubicBezTo>
                  <a:cubicBezTo>
                    <a:pt x="153" y="38"/>
                    <a:pt x="155" y="37"/>
                    <a:pt x="156" y="36"/>
                  </a:cubicBezTo>
                  <a:close/>
                  <a:moveTo>
                    <a:pt x="155" y="34"/>
                  </a:moveTo>
                  <a:cubicBezTo>
                    <a:pt x="156" y="34"/>
                    <a:pt x="156" y="33"/>
                    <a:pt x="156" y="33"/>
                  </a:cubicBezTo>
                  <a:cubicBezTo>
                    <a:pt x="156" y="33"/>
                    <a:pt x="157" y="33"/>
                    <a:pt x="157" y="33"/>
                  </a:cubicBezTo>
                  <a:cubicBezTo>
                    <a:pt x="157" y="33"/>
                    <a:pt x="157" y="34"/>
                    <a:pt x="156" y="34"/>
                  </a:cubicBezTo>
                  <a:cubicBezTo>
                    <a:pt x="156" y="34"/>
                    <a:pt x="156" y="34"/>
                    <a:pt x="155" y="34"/>
                  </a:cubicBezTo>
                  <a:close/>
                  <a:moveTo>
                    <a:pt x="134" y="213"/>
                  </a:moveTo>
                  <a:cubicBezTo>
                    <a:pt x="135" y="212"/>
                    <a:pt x="136" y="211"/>
                    <a:pt x="137" y="209"/>
                  </a:cubicBezTo>
                  <a:cubicBezTo>
                    <a:pt x="139" y="208"/>
                    <a:pt x="140" y="207"/>
                    <a:pt x="141" y="206"/>
                  </a:cubicBezTo>
                  <a:cubicBezTo>
                    <a:pt x="141" y="206"/>
                    <a:pt x="141" y="206"/>
                    <a:pt x="142" y="206"/>
                  </a:cubicBezTo>
                  <a:cubicBezTo>
                    <a:pt x="140" y="207"/>
                    <a:pt x="139" y="209"/>
                    <a:pt x="138" y="210"/>
                  </a:cubicBezTo>
                  <a:cubicBezTo>
                    <a:pt x="137" y="211"/>
                    <a:pt x="136" y="212"/>
                    <a:pt x="134" y="213"/>
                  </a:cubicBezTo>
                  <a:close/>
                  <a:moveTo>
                    <a:pt x="137" y="217"/>
                  </a:moveTo>
                  <a:cubicBezTo>
                    <a:pt x="136" y="218"/>
                    <a:pt x="135" y="219"/>
                    <a:pt x="133" y="220"/>
                  </a:cubicBezTo>
                  <a:cubicBezTo>
                    <a:pt x="134" y="220"/>
                    <a:pt x="134" y="220"/>
                    <a:pt x="134" y="219"/>
                  </a:cubicBezTo>
                  <a:cubicBezTo>
                    <a:pt x="135" y="219"/>
                    <a:pt x="136" y="218"/>
                    <a:pt x="137" y="217"/>
                  </a:cubicBezTo>
                  <a:close/>
                  <a:moveTo>
                    <a:pt x="140" y="203"/>
                  </a:moveTo>
                  <a:cubicBezTo>
                    <a:pt x="138" y="204"/>
                    <a:pt x="136" y="206"/>
                    <a:pt x="134" y="208"/>
                  </a:cubicBezTo>
                  <a:cubicBezTo>
                    <a:pt x="132" y="209"/>
                    <a:pt x="130" y="210"/>
                    <a:pt x="128" y="211"/>
                  </a:cubicBezTo>
                  <a:cubicBezTo>
                    <a:pt x="128" y="210"/>
                    <a:pt x="128" y="210"/>
                    <a:pt x="127" y="210"/>
                  </a:cubicBezTo>
                  <a:cubicBezTo>
                    <a:pt x="128" y="210"/>
                    <a:pt x="128" y="209"/>
                    <a:pt x="128" y="209"/>
                  </a:cubicBezTo>
                  <a:cubicBezTo>
                    <a:pt x="131" y="207"/>
                    <a:pt x="134" y="205"/>
                    <a:pt x="137" y="202"/>
                  </a:cubicBezTo>
                  <a:cubicBezTo>
                    <a:pt x="141" y="199"/>
                    <a:pt x="145" y="196"/>
                    <a:pt x="149" y="193"/>
                  </a:cubicBezTo>
                  <a:cubicBezTo>
                    <a:pt x="146" y="197"/>
                    <a:pt x="143" y="200"/>
                    <a:pt x="140" y="203"/>
                  </a:cubicBezTo>
                  <a:close/>
                  <a:moveTo>
                    <a:pt x="117" y="206"/>
                  </a:moveTo>
                  <a:cubicBezTo>
                    <a:pt x="117" y="206"/>
                    <a:pt x="118" y="205"/>
                    <a:pt x="118" y="205"/>
                  </a:cubicBezTo>
                  <a:cubicBezTo>
                    <a:pt x="119" y="205"/>
                    <a:pt x="119" y="206"/>
                    <a:pt x="119" y="206"/>
                  </a:cubicBezTo>
                  <a:cubicBezTo>
                    <a:pt x="119" y="206"/>
                    <a:pt x="119" y="206"/>
                    <a:pt x="118" y="207"/>
                  </a:cubicBezTo>
                  <a:cubicBezTo>
                    <a:pt x="118" y="207"/>
                    <a:pt x="117" y="206"/>
                    <a:pt x="117" y="206"/>
                  </a:cubicBezTo>
                  <a:close/>
                  <a:moveTo>
                    <a:pt x="117" y="208"/>
                  </a:moveTo>
                  <a:cubicBezTo>
                    <a:pt x="117" y="208"/>
                    <a:pt x="117" y="208"/>
                    <a:pt x="117" y="208"/>
                  </a:cubicBezTo>
                  <a:cubicBezTo>
                    <a:pt x="117" y="208"/>
                    <a:pt x="116" y="208"/>
                    <a:pt x="116" y="207"/>
                  </a:cubicBezTo>
                  <a:cubicBezTo>
                    <a:pt x="116" y="207"/>
                    <a:pt x="116" y="207"/>
                    <a:pt x="116" y="207"/>
                  </a:cubicBezTo>
                  <a:cubicBezTo>
                    <a:pt x="116" y="207"/>
                    <a:pt x="117" y="208"/>
                    <a:pt x="117" y="208"/>
                  </a:cubicBezTo>
                  <a:close/>
                  <a:moveTo>
                    <a:pt x="116" y="202"/>
                  </a:moveTo>
                  <a:cubicBezTo>
                    <a:pt x="116" y="202"/>
                    <a:pt x="115" y="201"/>
                    <a:pt x="115" y="201"/>
                  </a:cubicBezTo>
                  <a:cubicBezTo>
                    <a:pt x="116" y="199"/>
                    <a:pt x="118" y="198"/>
                    <a:pt x="120" y="196"/>
                  </a:cubicBezTo>
                  <a:cubicBezTo>
                    <a:pt x="127" y="190"/>
                    <a:pt x="134" y="185"/>
                    <a:pt x="141" y="180"/>
                  </a:cubicBezTo>
                  <a:cubicBezTo>
                    <a:pt x="133" y="188"/>
                    <a:pt x="125" y="195"/>
                    <a:pt x="116" y="202"/>
                  </a:cubicBezTo>
                  <a:close/>
                  <a:moveTo>
                    <a:pt x="88" y="181"/>
                  </a:moveTo>
                  <a:cubicBezTo>
                    <a:pt x="88" y="180"/>
                    <a:pt x="88" y="178"/>
                    <a:pt x="88" y="177"/>
                  </a:cubicBezTo>
                  <a:cubicBezTo>
                    <a:pt x="90" y="176"/>
                    <a:pt x="92" y="174"/>
                    <a:pt x="94" y="172"/>
                  </a:cubicBezTo>
                  <a:cubicBezTo>
                    <a:pt x="97" y="171"/>
                    <a:pt x="99" y="170"/>
                    <a:pt x="102" y="169"/>
                  </a:cubicBezTo>
                  <a:cubicBezTo>
                    <a:pt x="100" y="171"/>
                    <a:pt x="98" y="173"/>
                    <a:pt x="97" y="175"/>
                  </a:cubicBezTo>
                  <a:cubicBezTo>
                    <a:pt x="94" y="177"/>
                    <a:pt x="91" y="179"/>
                    <a:pt x="88" y="181"/>
                  </a:cubicBezTo>
                  <a:close/>
                  <a:moveTo>
                    <a:pt x="89" y="194"/>
                  </a:moveTo>
                  <a:cubicBezTo>
                    <a:pt x="89" y="194"/>
                    <a:pt x="88" y="195"/>
                    <a:pt x="88" y="196"/>
                  </a:cubicBezTo>
                  <a:cubicBezTo>
                    <a:pt x="87" y="196"/>
                    <a:pt x="87" y="196"/>
                    <a:pt x="87" y="196"/>
                  </a:cubicBezTo>
                  <a:cubicBezTo>
                    <a:pt x="88" y="195"/>
                    <a:pt x="89" y="194"/>
                    <a:pt x="89" y="194"/>
                  </a:cubicBezTo>
                  <a:cubicBezTo>
                    <a:pt x="89" y="194"/>
                    <a:pt x="89" y="194"/>
                    <a:pt x="89" y="194"/>
                  </a:cubicBezTo>
                  <a:close/>
                  <a:moveTo>
                    <a:pt x="83" y="166"/>
                  </a:moveTo>
                  <a:cubicBezTo>
                    <a:pt x="83" y="166"/>
                    <a:pt x="82" y="167"/>
                    <a:pt x="82" y="167"/>
                  </a:cubicBezTo>
                  <a:cubicBezTo>
                    <a:pt x="82" y="167"/>
                    <a:pt x="82" y="167"/>
                    <a:pt x="82" y="167"/>
                  </a:cubicBezTo>
                  <a:cubicBezTo>
                    <a:pt x="83" y="165"/>
                    <a:pt x="84" y="164"/>
                    <a:pt x="85" y="163"/>
                  </a:cubicBezTo>
                  <a:cubicBezTo>
                    <a:pt x="85" y="164"/>
                    <a:pt x="85" y="164"/>
                    <a:pt x="85" y="165"/>
                  </a:cubicBezTo>
                  <a:cubicBezTo>
                    <a:pt x="84" y="165"/>
                    <a:pt x="84" y="166"/>
                    <a:pt x="83" y="166"/>
                  </a:cubicBezTo>
                  <a:close/>
                  <a:moveTo>
                    <a:pt x="85" y="175"/>
                  </a:moveTo>
                  <a:cubicBezTo>
                    <a:pt x="84" y="175"/>
                    <a:pt x="84" y="175"/>
                    <a:pt x="83" y="176"/>
                  </a:cubicBezTo>
                  <a:cubicBezTo>
                    <a:pt x="83" y="175"/>
                    <a:pt x="83" y="175"/>
                    <a:pt x="83" y="175"/>
                  </a:cubicBezTo>
                  <a:cubicBezTo>
                    <a:pt x="84" y="175"/>
                    <a:pt x="84" y="175"/>
                    <a:pt x="85" y="175"/>
                  </a:cubicBezTo>
                  <a:close/>
                  <a:moveTo>
                    <a:pt x="62" y="209"/>
                  </a:moveTo>
                  <a:cubicBezTo>
                    <a:pt x="60" y="208"/>
                    <a:pt x="59" y="207"/>
                    <a:pt x="58" y="206"/>
                  </a:cubicBezTo>
                  <a:cubicBezTo>
                    <a:pt x="58" y="205"/>
                    <a:pt x="58" y="205"/>
                    <a:pt x="58" y="205"/>
                  </a:cubicBezTo>
                  <a:cubicBezTo>
                    <a:pt x="58" y="204"/>
                    <a:pt x="58" y="203"/>
                    <a:pt x="58" y="202"/>
                  </a:cubicBezTo>
                  <a:cubicBezTo>
                    <a:pt x="58" y="203"/>
                    <a:pt x="59" y="203"/>
                    <a:pt x="59" y="203"/>
                  </a:cubicBezTo>
                  <a:cubicBezTo>
                    <a:pt x="60" y="205"/>
                    <a:pt x="61" y="207"/>
                    <a:pt x="62" y="209"/>
                  </a:cubicBezTo>
                  <a:cubicBezTo>
                    <a:pt x="62" y="209"/>
                    <a:pt x="62" y="209"/>
                    <a:pt x="62" y="209"/>
                  </a:cubicBezTo>
                  <a:close/>
                  <a:moveTo>
                    <a:pt x="62" y="211"/>
                  </a:moveTo>
                  <a:cubicBezTo>
                    <a:pt x="62" y="211"/>
                    <a:pt x="62" y="211"/>
                    <a:pt x="62" y="211"/>
                  </a:cubicBezTo>
                  <a:cubicBezTo>
                    <a:pt x="63" y="211"/>
                    <a:pt x="63" y="211"/>
                    <a:pt x="63" y="211"/>
                  </a:cubicBezTo>
                  <a:cubicBezTo>
                    <a:pt x="61" y="211"/>
                    <a:pt x="60" y="210"/>
                    <a:pt x="59" y="210"/>
                  </a:cubicBezTo>
                  <a:cubicBezTo>
                    <a:pt x="60" y="210"/>
                    <a:pt x="61" y="211"/>
                    <a:pt x="62" y="211"/>
                  </a:cubicBezTo>
                  <a:close/>
                  <a:moveTo>
                    <a:pt x="60" y="200"/>
                  </a:moveTo>
                  <a:cubicBezTo>
                    <a:pt x="59" y="199"/>
                    <a:pt x="58" y="197"/>
                    <a:pt x="57" y="196"/>
                  </a:cubicBezTo>
                  <a:cubicBezTo>
                    <a:pt x="57" y="196"/>
                    <a:pt x="57" y="196"/>
                    <a:pt x="58" y="196"/>
                  </a:cubicBezTo>
                  <a:cubicBezTo>
                    <a:pt x="58" y="196"/>
                    <a:pt x="58" y="196"/>
                    <a:pt x="58" y="195"/>
                  </a:cubicBezTo>
                  <a:cubicBezTo>
                    <a:pt x="60" y="197"/>
                    <a:pt x="61" y="199"/>
                    <a:pt x="63" y="201"/>
                  </a:cubicBezTo>
                  <a:cubicBezTo>
                    <a:pt x="63" y="201"/>
                    <a:pt x="63" y="201"/>
                    <a:pt x="63" y="201"/>
                  </a:cubicBezTo>
                  <a:cubicBezTo>
                    <a:pt x="62" y="201"/>
                    <a:pt x="61" y="200"/>
                    <a:pt x="60" y="200"/>
                  </a:cubicBezTo>
                  <a:cubicBezTo>
                    <a:pt x="60" y="200"/>
                    <a:pt x="60" y="200"/>
                    <a:pt x="60" y="200"/>
                  </a:cubicBezTo>
                  <a:close/>
                  <a:moveTo>
                    <a:pt x="44" y="171"/>
                  </a:moveTo>
                  <a:cubicBezTo>
                    <a:pt x="45" y="173"/>
                    <a:pt x="47" y="175"/>
                    <a:pt x="48" y="176"/>
                  </a:cubicBezTo>
                  <a:cubicBezTo>
                    <a:pt x="48" y="177"/>
                    <a:pt x="48" y="178"/>
                    <a:pt x="48" y="180"/>
                  </a:cubicBezTo>
                  <a:cubicBezTo>
                    <a:pt x="48" y="179"/>
                    <a:pt x="47" y="179"/>
                    <a:pt x="47" y="179"/>
                  </a:cubicBezTo>
                  <a:cubicBezTo>
                    <a:pt x="47" y="178"/>
                    <a:pt x="46" y="177"/>
                    <a:pt x="46" y="176"/>
                  </a:cubicBezTo>
                  <a:cubicBezTo>
                    <a:pt x="45" y="174"/>
                    <a:pt x="44" y="171"/>
                    <a:pt x="43" y="168"/>
                  </a:cubicBezTo>
                  <a:cubicBezTo>
                    <a:pt x="43" y="169"/>
                    <a:pt x="44" y="170"/>
                    <a:pt x="44" y="170"/>
                  </a:cubicBezTo>
                  <a:cubicBezTo>
                    <a:pt x="44" y="170"/>
                    <a:pt x="44" y="171"/>
                    <a:pt x="44" y="171"/>
                  </a:cubicBezTo>
                  <a:close/>
                  <a:moveTo>
                    <a:pt x="33" y="98"/>
                  </a:moveTo>
                  <a:cubicBezTo>
                    <a:pt x="33" y="99"/>
                    <a:pt x="33" y="100"/>
                    <a:pt x="33" y="101"/>
                  </a:cubicBezTo>
                  <a:cubicBezTo>
                    <a:pt x="33" y="102"/>
                    <a:pt x="32" y="103"/>
                    <a:pt x="32" y="104"/>
                  </a:cubicBezTo>
                  <a:cubicBezTo>
                    <a:pt x="32" y="103"/>
                    <a:pt x="31" y="101"/>
                    <a:pt x="31" y="99"/>
                  </a:cubicBezTo>
                  <a:cubicBezTo>
                    <a:pt x="32" y="99"/>
                    <a:pt x="32" y="99"/>
                    <a:pt x="33" y="98"/>
                  </a:cubicBezTo>
                  <a:close/>
                  <a:moveTo>
                    <a:pt x="31" y="98"/>
                  </a:moveTo>
                  <a:cubicBezTo>
                    <a:pt x="30" y="97"/>
                    <a:pt x="30" y="97"/>
                    <a:pt x="30" y="97"/>
                  </a:cubicBezTo>
                  <a:cubicBezTo>
                    <a:pt x="31" y="97"/>
                    <a:pt x="31" y="96"/>
                    <a:pt x="32" y="96"/>
                  </a:cubicBezTo>
                  <a:cubicBezTo>
                    <a:pt x="32" y="96"/>
                    <a:pt x="32" y="96"/>
                    <a:pt x="32" y="97"/>
                  </a:cubicBezTo>
                  <a:cubicBezTo>
                    <a:pt x="32" y="97"/>
                    <a:pt x="31" y="97"/>
                    <a:pt x="31" y="98"/>
                  </a:cubicBezTo>
                  <a:close/>
                  <a:moveTo>
                    <a:pt x="32" y="85"/>
                  </a:moveTo>
                  <a:cubicBezTo>
                    <a:pt x="32" y="85"/>
                    <a:pt x="32" y="85"/>
                    <a:pt x="32" y="85"/>
                  </a:cubicBezTo>
                  <a:cubicBezTo>
                    <a:pt x="33" y="83"/>
                    <a:pt x="34" y="82"/>
                    <a:pt x="36" y="80"/>
                  </a:cubicBezTo>
                  <a:cubicBezTo>
                    <a:pt x="35" y="81"/>
                    <a:pt x="35" y="81"/>
                    <a:pt x="34" y="82"/>
                  </a:cubicBezTo>
                  <a:cubicBezTo>
                    <a:pt x="33" y="83"/>
                    <a:pt x="33" y="84"/>
                    <a:pt x="32" y="85"/>
                  </a:cubicBezTo>
                  <a:close/>
                  <a:moveTo>
                    <a:pt x="35" y="84"/>
                  </a:moveTo>
                  <a:cubicBezTo>
                    <a:pt x="35" y="84"/>
                    <a:pt x="35" y="83"/>
                    <a:pt x="36" y="83"/>
                  </a:cubicBezTo>
                  <a:cubicBezTo>
                    <a:pt x="36" y="83"/>
                    <a:pt x="36" y="82"/>
                    <a:pt x="37" y="82"/>
                  </a:cubicBezTo>
                  <a:cubicBezTo>
                    <a:pt x="36" y="83"/>
                    <a:pt x="35" y="85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5"/>
                    <a:pt x="34" y="85"/>
                    <a:pt x="35" y="84"/>
                  </a:cubicBezTo>
                  <a:close/>
                  <a:moveTo>
                    <a:pt x="37" y="73"/>
                  </a:moveTo>
                  <a:cubicBezTo>
                    <a:pt x="39" y="72"/>
                    <a:pt x="40" y="71"/>
                    <a:pt x="41" y="71"/>
                  </a:cubicBezTo>
                  <a:cubicBezTo>
                    <a:pt x="41" y="71"/>
                    <a:pt x="41" y="71"/>
                    <a:pt x="41" y="71"/>
                  </a:cubicBezTo>
                  <a:cubicBezTo>
                    <a:pt x="41" y="71"/>
                    <a:pt x="40" y="71"/>
                    <a:pt x="40" y="71"/>
                  </a:cubicBezTo>
                  <a:cubicBezTo>
                    <a:pt x="39" y="72"/>
                    <a:pt x="38" y="73"/>
                    <a:pt x="36" y="74"/>
                  </a:cubicBezTo>
                  <a:cubicBezTo>
                    <a:pt x="37" y="74"/>
                    <a:pt x="37" y="73"/>
                    <a:pt x="37" y="73"/>
                  </a:cubicBezTo>
                  <a:close/>
                  <a:moveTo>
                    <a:pt x="35" y="72"/>
                  </a:moveTo>
                  <a:cubicBezTo>
                    <a:pt x="36" y="71"/>
                    <a:pt x="37" y="70"/>
                    <a:pt x="39" y="68"/>
                  </a:cubicBezTo>
                  <a:cubicBezTo>
                    <a:pt x="38" y="69"/>
                    <a:pt x="37" y="70"/>
                    <a:pt x="36" y="71"/>
                  </a:cubicBezTo>
                  <a:cubicBezTo>
                    <a:pt x="36" y="72"/>
                    <a:pt x="35" y="72"/>
                    <a:pt x="35" y="72"/>
                  </a:cubicBezTo>
                  <a:close/>
                  <a:moveTo>
                    <a:pt x="42" y="77"/>
                  </a:moveTo>
                  <a:cubicBezTo>
                    <a:pt x="42" y="76"/>
                    <a:pt x="43" y="76"/>
                    <a:pt x="43" y="76"/>
                  </a:cubicBezTo>
                  <a:cubicBezTo>
                    <a:pt x="42" y="77"/>
                    <a:pt x="42" y="78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0" y="81"/>
                    <a:pt x="39" y="82"/>
                    <a:pt x="38" y="83"/>
                  </a:cubicBezTo>
                  <a:cubicBezTo>
                    <a:pt x="38" y="83"/>
                    <a:pt x="38" y="83"/>
                    <a:pt x="37" y="83"/>
                  </a:cubicBezTo>
                  <a:cubicBezTo>
                    <a:pt x="39" y="81"/>
                    <a:pt x="40" y="79"/>
                    <a:pt x="42" y="77"/>
                  </a:cubicBezTo>
                  <a:close/>
                  <a:moveTo>
                    <a:pt x="69" y="32"/>
                  </a:moveTo>
                  <a:cubicBezTo>
                    <a:pt x="67" y="34"/>
                    <a:pt x="64" y="36"/>
                    <a:pt x="62" y="37"/>
                  </a:cubicBezTo>
                  <a:cubicBezTo>
                    <a:pt x="62" y="37"/>
                    <a:pt x="62" y="37"/>
                    <a:pt x="62" y="37"/>
                  </a:cubicBezTo>
                  <a:cubicBezTo>
                    <a:pt x="60" y="38"/>
                    <a:pt x="59" y="40"/>
                    <a:pt x="57" y="41"/>
                  </a:cubicBezTo>
                  <a:cubicBezTo>
                    <a:pt x="58" y="39"/>
                    <a:pt x="59" y="37"/>
                    <a:pt x="60" y="36"/>
                  </a:cubicBezTo>
                  <a:cubicBezTo>
                    <a:pt x="63" y="35"/>
                    <a:pt x="66" y="33"/>
                    <a:pt x="69" y="32"/>
                  </a:cubicBezTo>
                  <a:close/>
                  <a:moveTo>
                    <a:pt x="55" y="33"/>
                  </a:moveTo>
                  <a:cubicBezTo>
                    <a:pt x="55" y="33"/>
                    <a:pt x="55" y="33"/>
                    <a:pt x="56" y="33"/>
                  </a:cubicBezTo>
                  <a:cubicBezTo>
                    <a:pt x="59" y="31"/>
                    <a:pt x="63" y="29"/>
                    <a:pt x="66" y="28"/>
                  </a:cubicBezTo>
                  <a:cubicBezTo>
                    <a:pt x="65" y="28"/>
                    <a:pt x="64" y="29"/>
                    <a:pt x="63" y="29"/>
                  </a:cubicBezTo>
                  <a:cubicBezTo>
                    <a:pt x="61" y="31"/>
                    <a:pt x="58" y="32"/>
                    <a:pt x="55" y="33"/>
                  </a:cubicBezTo>
                  <a:close/>
                  <a:moveTo>
                    <a:pt x="73" y="36"/>
                  </a:moveTo>
                  <a:cubicBezTo>
                    <a:pt x="74" y="36"/>
                    <a:pt x="74" y="35"/>
                    <a:pt x="74" y="35"/>
                  </a:cubicBezTo>
                  <a:cubicBezTo>
                    <a:pt x="73" y="38"/>
                    <a:pt x="71" y="40"/>
                    <a:pt x="69" y="42"/>
                  </a:cubicBezTo>
                  <a:cubicBezTo>
                    <a:pt x="67" y="43"/>
                    <a:pt x="65" y="45"/>
                    <a:pt x="64" y="46"/>
                  </a:cubicBezTo>
                  <a:cubicBezTo>
                    <a:pt x="67" y="43"/>
                    <a:pt x="70" y="39"/>
                    <a:pt x="73" y="36"/>
                  </a:cubicBezTo>
                  <a:close/>
                  <a:moveTo>
                    <a:pt x="70" y="36"/>
                  </a:moveTo>
                  <a:cubicBezTo>
                    <a:pt x="71" y="35"/>
                    <a:pt x="72" y="34"/>
                    <a:pt x="74" y="32"/>
                  </a:cubicBezTo>
                  <a:cubicBezTo>
                    <a:pt x="73" y="33"/>
                    <a:pt x="73" y="33"/>
                    <a:pt x="73" y="34"/>
                  </a:cubicBezTo>
                  <a:cubicBezTo>
                    <a:pt x="72" y="34"/>
                    <a:pt x="71" y="35"/>
                    <a:pt x="70" y="36"/>
                  </a:cubicBezTo>
                  <a:close/>
                  <a:moveTo>
                    <a:pt x="77" y="34"/>
                  </a:moveTo>
                  <a:cubicBezTo>
                    <a:pt x="78" y="33"/>
                    <a:pt x="79" y="33"/>
                    <a:pt x="80" y="32"/>
                  </a:cubicBezTo>
                  <a:cubicBezTo>
                    <a:pt x="78" y="34"/>
                    <a:pt x="77" y="36"/>
                    <a:pt x="75" y="37"/>
                  </a:cubicBezTo>
                  <a:cubicBezTo>
                    <a:pt x="74" y="38"/>
                    <a:pt x="74" y="39"/>
                    <a:pt x="73" y="39"/>
                  </a:cubicBezTo>
                  <a:cubicBezTo>
                    <a:pt x="74" y="37"/>
                    <a:pt x="76" y="36"/>
                    <a:pt x="77" y="34"/>
                  </a:cubicBezTo>
                  <a:close/>
                  <a:moveTo>
                    <a:pt x="77" y="31"/>
                  </a:moveTo>
                  <a:cubicBezTo>
                    <a:pt x="77" y="31"/>
                    <a:pt x="77" y="30"/>
                    <a:pt x="78" y="30"/>
                  </a:cubicBezTo>
                  <a:cubicBezTo>
                    <a:pt x="78" y="30"/>
                    <a:pt x="78" y="30"/>
                    <a:pt x="78" y="29"/>
                  </a:cubicBezTo>
                  <a:cubicBezTo>
                    <a:pt x="78" y="29"/>
                    <a:pt x="78" y="29"/>
                    <a:pt x="79" y="29"/>
                  </a:cubicBezTo>
                  <a:cubicBezTo>
                    <a:pt x="78" y="29"/>
                    <a:pt x="78" y="30"/>
                    <a:pt x="78" y="30"/>
                  </a:cubicBezTo>
                  <a:cubicBezTo>
                    <a:pt x="77" y="30"/>
                    <a:pt x="77" y="31"/>
                    <a:pt x="77" y="31"/>
                  </a:cubicBezTo>
                  <a:close/>
                  <a:moveTo>
                    <a:pt x="96" y="32"/>
                  </a:moveTo>
                  <a:cubicBezTo>
                    <a:pt x="96" y="32"/>
                    <a:pt x="96" y="32"/>
                    <a:pt x="96" y="32"/>
                  </a:cubicBezTo>
                  <a:cubicBezTo>
                    <a:pt x="95" y="34"/>
                    <a:pt x="93" y="36"/>
                    <a:pt x="91" y="38"/>
                  </a:cubicBezTo>
                  <a:cubicBezTo>
                    <a:pt x="91" y="38"/>
                    <a:pt x="90" y="38"/>
                    <a:pt x="90" y="39"/>
                  </a:cubicBezTo>
                  <a:cubicBezTo>
                    <a:pt x="90" y="39"/>
                    <a:pt x="90" y="39"/>
                    <a:pt x="90" y="39"/>
                  </a:cubicBezTo>
                  <a:cubicBezTo>
                    <a:pt x="88" y="41"/>
                    <a:pt x="87" y="43"/>
                    <a:pt x="85" y="44"/>
                  </a:cubicBezTo>
                  <a:cubicBezTo>
                    <a:pt x="82" y="46"/>
                    <a:pt x="80" y="48"/>
                    <a:pt x="77" y="50"/>
                  </a:cubicBezTo>
                  <a:cubicBezTo>
                    <a:pt x="77" y="50"/>
                    <a:pt x="77" y="50"/>
                    <a:pt x="76" y="50"/>
                  </a:cubicBezTo>
                  <a:cubicBezTo>
                    <a:pt x="76" y="51"/>
                    <a:pt x="75" y="51"/>
                    <a:pt x="74" y="52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76" y="49"/>
                    <a:pt x="80" y="45"/>
                    <a:pt x="83" y="42"/>
                  </a:cubicBezTo>
                  <a:cubicBezTo>
                    <a:pt x="87" y="38"/>
                    <a:pt x="91" y="35"/>
                    <a:pt x="96" y="32"/>
                  </a:cubicBezTo>
                  <a:close/>
                  <a:moveTo>
                    <a:pt x="87" y="36"/>
                  </a:moveTo>
                  <a:cubicBezTo>
                    <a:pt x="87" y="36"/>
                    <a:pt x="88" y="35"/>
                    <a:pt x="88" y="35"/>
                  </a:cubicBezTo>
                  <a:cubicBezTo>
                    <a:pt x="89" y="35"/>
                    <a:pt x="89" y="35"/>
                    <a:pt x="90" y="34"/>
                  </a:cubicBezTo>
                  <a:cubicBezTo>
                    <a:pt x="89" y="35"/>
                    <a:pt x="88" y="36"/>
                    <a:pt x="87" y="36"/>
                  </a:cubicBezTo>
                  <a:close/>
                  <a:moveTo>
                    <a:pt x="111" y="34"/>
                  </a:moveTo>
                  <a:cubicBezTo>
                    <a:pt x="110" y="34"/>
                    <a:pt x="110" y="34"/>
                    <a:pt x="109" y="34"/>
                  </a:cubicBezTo>
                  <a:cubicBezTo>
                    <a:pt x="109" y="34"/>
                    <a:pt x="108" y="34"/>
                    <a:pt x="108" y="34"/>
                  </a:cubicBezTo>
                  <a:cubicBezTo>
                    <a:pt x="108" y="34"/>
                    <a:pt x="108" y="33"/>
                    <a:pt x="109" y="33"/>
                  </a:cubicBezTo>
                  <a:cubicBezTo>
                    <a:pt x="109" y="33"/>
                    <a:pt x="109" y="32"/>
                    <a:pt x="110" y="32"/>
                  </a:cubicBezTo>
                  <a:cubicBezTo>
                    <a:pt x="111" y="32"/>
                    <a:pt x="112" y="32"/>
                    <a:pt x="113" y="32"/>
                  </a:cubicBezTo>
                  <a:cubicBezTo>
                    <a:pt x="112" y="33"/>
                    <a:pt x="112" y="33"/>
                    <a:pt x="111" y="34"/>
                  </a:cubicBezTo>
                  <a:close/>
                  <a:moveTo>
                    <a:pt x="112" y="36"/>
                  </a:moveTo>
                  <a:cubicBezTo>
                    <a:pt x="111" y="36"/>
                    <a:pt x="111" y="37"/>
                    <a:pt x="110" y="37"/>
                  </a:cubicBezTo>
                  <a:cubicBezTo>
                    <a:pt x="110" y="37"/>
                    <a:pt x="109" y="37"/>
                    <a:pt x="109" y="37"/>
                  </a:cubicBezTo>
                  <a:cubicBezTo>
                    <a:pt x="110" y="37"/>
                    <a:pt x="110" y="36"/>
                    <a:pt x="111" y="36"/>
                  </a:cubicBezTo>
                  <a:cubicBezTo>
                    <a:pt x="111" y="36"/>
                    <a:pt x="111" y="36"/>
                    <a:pt x="112" y="36"/>
                  </a:cubicBezTo>
                  <a:close/>
                  <a:moveTo>
                    <a:pt x="108" y="36"/>
                  </a:moveTo>
                  <a:cubicBezTo>
                    <a:pt x="107" y="37"/>
                    <a:pt x="106" y="37"/>
                    <a:pt x="105" y="38"/>
                  </a:cubicBezTo>
                  <a:cubicBezTo>
                    <a:pt x="105" y="38"/>
                    <a:pt x="105" y="39"/>
                    <a:pt x="105" y="39"/>
                  </a:cubicBezTo>
                  <a:cubicBezTo>
                    <a:pt x="104" y="39"/>
                    <a:pt x="104" y="39"/>
                    <a:pt x="103" y="39"/>
                  </a:cubicBezTo>
                  <a:cubicBezTo>
                    <a:pt x="104" y="38"/>
                    <a:pt x="105" y="37"/>
                    <a:pt x="106" y="36"/>
                  </a:cubicBezTo>
                  <a:cubicBezTo>
                    <a:pt x="107" y="36"/>
                    <a:pt x="107" y="36"/>
                    <a:pt x="108" y="36"/>
                  </a:cubicBezTo>
                  <a:close/>
                  <a:moveTo>
                    <a:pt x="122" y="49"/>
                  </a:moveTo>
                  <a:cubicBezTo>
                    <a:pt x="125" y="49"/>
                    <a:pt x="128" y="48"/>
                    <a:pt x="132" y="47"/>
                  </a:cubicBezTo>
                  <a:cubicBezTo>
                    <a:pt x="131" y="48"/>
                    <a:pt x="130" y="49"/>
                    <a:pt x="129" y="50"/>
                  </a:cubicBezTo>
                  <a:cubicBezTo>
                    <a:pt x="128" y="50"/>
                    <a:pt x="127" y="51"/>
                    <a:pt x="126" y="51"/>
                  </a:cubicBezTo>
                  <a:cubicBezTo>
                    <a:pt x="126" y="51"/>
                    <a:pt x="126" y="51"/>
                    <a:pt x="126" y="51"/>
                  </a:cubicBezTo>
                  <a:cubicBezTo>
                    <a:pt x="125" y="52"/>
                    <a:pt x="125" y="52"/>
                    <a:pt x="125" y="52"/>
                  </a:cubicBezTo>
                  <a:cubicBezTo>
                    <a:pt x="125" y="52"/>
                    <a:pt x="126" y="51"/>
                    <a:pt x="127" y="50"/>
                  </a:cubicBezTo>
                  <a:cubicBezTo>
                    <a:pt x="127" y="50"/>
                    <a:pt x="126" y="48"/>
                    <a:pt x="126" y="49"/>
                  </a:cubicBezTo>
                  <a:cubicBezTo>
                    <a:pt x="125" y="50"/>
                    <a:pt x="124" y="51"/>
                    <a:pt x="123" y="52"/>
                  </a:cubicBezTo>
                  <a:cubicBezTo>
                    <a:pt x="123" y="51"/>
                    <a:pt x="122" y="51"/>
                    <a:pt x="121" y="51"/>
                  </a:cubicBezTo>
                  <a:cubicBezTo>
                    <a:pt x="121" y="51"/>
                    <a:pt x="121" y="51"/>
                    <a:pt x="121" y="51"/>
                  </a:cubicBezTo>
                  <a:cubicBezTo>
                    <a:pt x="121" y="51"/>
                    <a:pt x="121" y="51"/>
                    <a:pt x="122" y="50"/>
                  </a:cubicBezTo>
                  <a:cubicBezTo>
                    <a:pt x="122" y="50"/>
                    <a:pt x="122" y="50"/>
                    <a:pt x="122" y="49"/>
                  </a:cubicBezTo>
                  <a:close/>
                  <a:moveTo>
                    <a:pt x="148" y="57"/>
                  </a:moveTo>
                  <a:cubicBezTo>
                    <a:pt x="146" y="57"/>
                    <a:pt x="143" y="58"/>
                    <a:pt x="141" y="59"/>
                  </a:cubicBezTo>
                  <a:cubicBezTo>
                    <a:pt x="142" y="58"/>
                    <a:pt x="143" y="57"/>
                    <a:pt x="144" y="56"/>
                  </a:cubicBezTo>
                  <a:cubicBezTo>
                    <a:pt x="149" y="54"/>
                    <a:pt x="153" y="52"/>
                    <a:pt x="158" y="50"/>
                  </a:cubicBezTo>
                  <a:cubicBezTo>
                    <a:pt x="155" y="52"/>
                    <a:pt x="151" y="54"/>
                    <a:pt x="148" y="57"/>
                  </a:cubicBezTo>
                  <a:close/>
                  <a:moveTo>
                    <a:pt x="160" y="51"/>
                  </a:moveTo>
                  <a:cubicBezTo>
                    <a:pt x="159" y="52"/>
                    <a:pt x="159" y="52"/>
                    <a:pt x="159" y="52"/>
                  </a:cubicBezTo>
                  <a:cubicBezTo>
                    <a:pt x="158" y="53"/>
                    <a:pt x="157" y="53"/>
                    <a:pt x="156" y="54"/>
                  </a:cubicBezTo>
                  <a:cubicBezTo>
                    <a:pt x="157" y="53"/>
                    <a:pt x="158" y="52"/>
                    <a:pt x="160" y="51"/>
                  </a:cubicBezTo>
                  <a:close/>
                  <a:moveTo>
                    <a:pt x="163" y="63"/>
                  </a:moveTo>
                  <a:cubicBezTo>
                    <a:pt x="167" y="61"/>
                    <a:pt x="171" y="59"/>
                    <a:pt x="175" y="57"/>
                  </a:cubicBezTo>
                  <a:cubicBezTo>
                    <a:pt x="174" y="58"/>
                    <a:pt x="173" y="60"/>
                    <a:pt x="172" y="61"/>
                  </a:cubicBezTo>
                  <a:cubicBezTo>
                    <a:pt x="167" y="63"/>
                    <a:pt x="161" y="66"/>
                    <a:pt x="156" y="69"/>
                  </a:cubicBezTo>
                  <a:cubicBezTo>
                    <a:pt x="155" y="69"/>
                    <a:pt x="154" y="70"/>
                    <a:pt x="153" y="70"/>
                  </a:cubicBezTo>
                  <a:cubicBezTo>
                    <a:pt x="156" y="68"/>
                    <a:pt x="159" y="65"/>
                    <a:pt x="163" y="63"/>
                  </a:cubicBezTo>
                  <a:close/>
                  <a:moveTo>
                    <a:pt x="162" y="61"/>
                  </a:moveTo>
                  <a:cubicBezTo>
                    <a:pt x="163" y="60"/>
                    <a:pt x="165" y="59"/>
                    <a:pt x="166" y="57"/>
                  </a:cubicBezTo>
                  <a:cubicBezTo>
                    <a:pt x="168" y="57"/>
                    <a:pt x="169" y="56"/>
                    <a:pt x="171" y="56"/>
                  </a:cubicBezTo>
                  <a:cubicBezTo>
                    <a:pt x="168" y="57"/>
                    <a:pt x="165" y="59"/>
                    <a:pt x="162" y="61"/>
                  </a:cubicBezTo>
                  <a:cubicBezTo>
                    <a:pt x="162" y="61"/>
                    <a:pt x="162" y="61"/>
                    <a:pt x="162" y="61"/>
                  </a:cubicBezTo>
                  <a:close/>
                  <a:moveTo>
                    <a:pt x="172" y="57"/>
                  </a:moveTo>
                  <a:cubicBezTo>
                    <a:pt x="174" y="56"/>
                    <a:pt x="176" y="54"/>
                    <a:pt x="179" y="53"/>
                  </a:cubicBezTo>
                  <a:cubicBezTo>
                    <a:pt x="178" y="53"/>
                    <a:pt x="178" y="54"/>
                    <a:pt x="178" y="54"/>
                  </a:cubicBezTo>
                  <a:cubicBezTo>
                    <a:pt x="176" y="55"/>
                    <a:pt x="174" y="56"/>
                    <a:pt x="172" y="57"/>
                  </a:cubicBezTo>
                  <a:close/>
                  <a:moveTo>
                    <a:pt x="189" y="60"/>
                  </a:moveTo>
                  <a:cubicBezTo>
                    <a:pt x="185" y="62"/>
                    <a:pt x="181" y="64"/>
                    <a:pt x="176" y="66"/>
                  </a:cubicBezTo>
                  <a:cubicBezTo>
                    <a:pt x="178" y="64"/>
                    <a:pt x="180" y="62"/>
                    <a:pt x="182" y="60"/>
                  </a:cubicBezTo>
                  <a:cubicBezTo>
                    <a:pt x="184" y="60"/>
                    <a:pt x="186" y="59"/>
                    <a:pt x="187" y="59"/>
                  </a:cubicBezTo>
                  <a:cubicBezTo>
                    <a:pt x="188" y="59"/>
                    <a:pt x="188" y="59"/>
                    <a:pt x="189" y="60"/>
                  </a:cubicBezTo>
                  <a:close/>
                  <a:moveTo>
                    <a:pt x="189" y="58"/>
                  </a:moveTo>
                  <a:cubicBezTo>
                    <a:pt x="190" y="58"/>
                    <a:pt x="192" y="57"/>
                    <a:pt x="194" y="57"/>
                  </a:cubicBezTo>
                  <a:cubicBezTo>
                    <a:pt x="193" y="58"/>
                    <a:pt x="191" y="59"/>
                    <a:pt x="190" y="59"/>
                  </a:cubicBezTo>
                  <a:cubicBezTo>
                    <a:pt x="189" y="59"/>
                    <a:pt x="189" y="59"/>
                    <a:pt x="189" y="58"/>
                  </a:cubicBezTo>
                  <a:close/>
                  <a:moveTo>
                    <a:pt x="193" y="65"/>
                  </a:moveTo>
                  <a:cubicBezTo>
                    <a:pt x="194" y="65"/>
                    <a:pt x="195" y="65"/>
                    <a:pt x="196" y="64"/>
                  </a:cubicBezTo>
                  <a:cubicBezTo>
                    <a:pt x="194" y="65"/>
                    <a:pt x="193" y="66"/>
                    <a:pt x="191" y="67"/>
                  </a:cubicBezTo>
                  <a:cubicBezTo>
                    <a:pt x="188" y="69"/>
                    <a:pt x="184" y="70"/>
                    <a:pt x="181" y="72"/>
                  </a:cubicBezTo>
                  <a:cubicBezTo>
                    <a:pt x="182" y="71"/>
                    <a:pt x="183" y="71"/>
                    <a:pt x="184" y="70"/>
                  </a:cubicBezTo>
                  <a:cubicBezTo>
                    <a:pt x="187" y="68"/>
                    <a:pt x="190" y="67"/>
                    <a:pt x="193" y="65"/>
                  </a:cubicBezTo>
                  <a:close/>
                  <a:moveTo>
                    <a:pt x="188" y="65"/>
                  </a:moveTo>
                  <a:cubicBezTo>
                    <a:pt x="190" y="64"/>
                    <a:pt x="192" y="63"/>
                    <a:pt x="195" y="62"/>
                  </a:cubicBezTo>
                  <a:cubicBezTo>
                    <a:pt x="194" y="63"/>
                    <a:pt x="193" y="63"/>
                    <a:pt x="192" y="64"/>
                  </a:cubicBezTo>
                  <a:cubicBezTo>
                    <a:pt x="191" y="64"/>
                    <a:pt x="189" y="65"/>
                    <a:pt x="188" y="65"/>
                  </a:cubicBezTo>
                  <a:cubicBezTo>
                    <a:pt x="188" y="65"/>
                    <a:pt x="188" y="65"/>
                    <a:pt x="188" y="65"/>
                  </a:cubicBezTo>
                  <a:close/>
                  <a:moveTo>
                    <a:pt x="207" y="95"/>
                  </a:moveTo>
                  <a:cubicBezTo>
                    <a:pt x="210" y="94"/>
                    <a:pt x="213" y="92"/>
                    <a:pt x="215" y="91"/>
                  </a:cubicBezTo>
                  <a:cubicBezTo>
                    <a:pt x="216" y="92"/>
                    <a:pt x="216" y="93"/>
                    <a:pt x="217" y="95"/>
                  </a:cubicBezTo>
                  <a:cubicBezTo>
                    <a:pt x="212" y="97"/>
                    <a:pt x="208" y="99"/>
                    <a:pt x="204" y="101"/>
                  </a:cubicBezTo>
                  <a:cubicBezTo>
                    <a:pt x="204" y="101"/>
                    <a:pt x="203" y="101"/>
                    <a:pt x="203" y="101"/>
                  </a:cubicBezTo>
                  <a:cubicBezTo>
                    <a:pt x="202" y="102"/>
                    <a:pt x="201" y="103"/>
                    <a:pt x="199" y="104"/>
                  </a:cubicBezTo>
                  <a:cubicBezTo>
                    <a:pt x="199" y="104"/>
                    <a:pt x="199" y="105"/>
                    <a:pt x="198" y="105"/>
                  </a:cubicBezTo>
                  <a:cubicBezTo>
                    <a:pt x="198" y="105"/>
                    <a:pt x="198" y="105"/>
                    <a:pt x="198" y="105"/>
                  </a:cubicBezTo>
                  <a:cubicBezTo>
                    <a:pt x="199" y="104"/>
                    <a:pt x="200" y="103"/>
                    <a:pt x="200" y="102"/>
                  </a:cubicBezTo>
                  <a:cubicBezTo>
                    <a:pt x="203" y="100"/>
                    <a:pt x="205" y="98"/>
                    <a:pt x="208" y="96"/>
                  </a:cubicBezTo>
                  <a:cubicBezTo>
                    <a:pt x="208" y="96"/>
                    <a:pt x="208" y="95"/>
                    <a:pt x="207" y="95"/>
                  </a:cubicBezTo>
                  <a:close/>
                  <a:moveTo>
                    <a:pt x="196" y="173"/>
                  </a:moveTo>
                  <a:cubicBezTo>
                    <a:pt x="197" y="172"/>
                    <a:pt x="198" y="171"/>
                    <a:pt x="198" y="171"/>
                  </a:cubicBezTo>
                  <a:cubicBezTo>
                    <a:pt x="198" y="171"/>
                    <a:pt x="198" y="171"/>
                    <a:pt x="198" y="171"/>
                  </a:cubicBezTo>
                  <a:cubicBezTo>
                    <a:pt x="197" y="172"/>
                    <a:pt x="196" y="173"/>
                    <a:pt x="195" y="174"/>
                  </a:cubicBezTo>
                  <a:cubicBezTo>
                    <a:pt x="196" y="174"/>
                    <a:pt x="196" y="173"/>
                    <a:pt x="196" y="173"/>
                  </a:cubicBezTo>
                  <a:close/>
                  <a:moveTo>
                    <a:pt x="195" y="164"/>
                  </a:moveTo>
                  <a:cubicBezTo>
                    <a:pt x="195" y="165"/>
                    <a:pt x="195" y="165"/>
                    <a:pt x="194" y="165"/>
                  </a:cubicBezTo>
                  <a:cubicBezTo>
                    <a:pt x="195" y="164"/>
                    <a:pt x="196" y="162"/>
                    <a:pt x="197" y="161"/>
                  </a:cubicBezTo>
                  <a:cubicBezTo>
                    <a:pt x="196" y="162"/>
                    <a:pt x="196" y="163"/>
                    <a:pt x="195" y="164"/>
                  </a:cubicBezTo>
                  <a:close/>
                  <a:moveTo>
                    <a:pt x="194" y="155"/>
                  </a:moveTo>
                  <a:cubicBezTo>
                    <a:pt x="193" y="157"/>
                    <a:pt x="191" y="158"/>
                    <a:pt x="190" y="159"/>
                  </a:cubicBezTo>
                  <a:cubicBezTo>
                    <a:pt x="193" y="156"/>
                    <a:pt x="196" y="153"/>
                    <a:pt x="198" y="150"/>
                  </a:cubicBezTo>
                  <a:cubicBezTo>
                    <a:pt x="197" y="152"/>
                    <a:pt x="196" y="154"/>
                    <a:pt x="194" y="155"/>
                  </a:cubicBezTo>
                  <a:close/>
                  <a:moveTo>
                    <a:pt x="105" y="198"/>
                  </a:moveTo>
                  <a:cubicBezTo>
                    <a:pt x="105" y="198"/>
                    <a:pt x="106" y="198"/>
                    <a:pt x="106" y="197"/>
                  </a:cubicBezTo>
                  <a:cubicBezTo>
                    <a:pt x="106" y="197"/>
                    <a:pt x="107" y="197"/>
                    <a:pt x="107" y="197"/>
                  </a:cubicBezTo>
                  <a:cubicBezTo>
                    <a:pt x="106" y="198"/>
                    <a:pt x="106" y="198"/>
                    <a:pt x="105" y="199"/>
                  </a:cubicBezTo>
                  <a:cubicBezTo>
                    <a:pt x="105" y="199"/>
                    <a:pt x="105" y="198"/>
                    <a:pt x="105" y="198"/>
                  </a:cubicBezTo>
                  <a:close/>
                  <a:moveTo>
                    <a:pt x="108" y="204"/>
                  </a:moveTo>
                  <a:cubicBezTo>
                    <a:pt x="108" y="204"/>
                    <a:pt x="108" y="204"/>
                    <a:pt x="108" y="204"/>
                  </a:cubicBezTo>
                  <a:cubicBezTo>
                    <a:pt x="107" y="203"/>
                    <a:pt x="105" y="202"/>
                    <a:pt x="104" y="202"/>
                  </a:cubicBezTo>
                  <a:cubicBezTo>
                    <a:pt x="104" y="202"/>
                    <a:pt x="104" y="201"/>
                    <a:pt x="104" y="201"/>
                  </a:cubicBezTo>
                  <a:cubicBezTo>
                    <a:pt x="106" y="202"/>
                    <a:pt x="107" y="203"/>
                    <a:pt x="108" y="204"/>
                  </a:cubicBezTo>
                  <a:close/>
                  <a:moveTo>
                    <a:pt x="104" y="194"/>
                  </a:moveTo>
                  <a:cubicBezTo>
                    <a:pt x="104" y="194"/>
                    <a:pt x="103" y="194"/>
                    <a:pt x="103" y="193"/>
                  </a:cubicBezTo>
                  <a:cubicBezTo>
                    <a:pt x="104" y="192"/>
                    <a:pt x="105" y="191"/>
                    <a:pt x="106" y="190"/>
                  </a:cubicBezTo>
                  <a:cubicBezTo>
                    <a:pt x="107" y="189"/>
                    <a:pt x="109" y="188"/>
                    <a:pt x="110" y="186"/>
                  </a:cubicBezTo>
                  <a:cubicBezTo>
                    <a:pt x="115" y="183"/>
                    <a:pt x="119" y="179"/>
                    <a:pt x="123" y="176"/>
                  </a:cubicBezTo>
                  <a:cubicBezTo>
                    <a:pt x="125" y="175"/>
                    <a:pt x="127" y="174"/>
                    <a:pt x="129" y="173"/>
                  </a:cubicBezTo>
                  <a:cubicBezTo>
                    <a:pt x="124" y="177"/>
                    <a:pt x="118" y="182"/>
                    <a:pt x="112" y="187"/>
                  </a:cubicBezTo>
                  <a:cubicBezTo>
                    <a:pt x="110" y="189"/>
                    <a:pt x="107" y="192"/>
                    <a:pt x="104" y="194"/>
                  </a:cubicBezTo>
                  <a:close/>
                  <a:moveTo>
                    <a:pt x="73" y="126"/>
                  </a:moveTo>
                  <a:cubicBezTo>
                    <a:pt x="73" y="126"/>
                    <a:pt x="72" y="127"/>
                    <a:pt x="72" y="128"/>
                  </a:cubicBezTo>
                  <a:cubicBezTo>
                    <a:pt x="71" y="127"/>
                    <a:pt x="71" y="126"/>
                    <a:pt x="71" y="125"/>
                  </a:cubicBezTo>
                  <a:cubicBezTo>
                    <a:pt x="71" y="125"/>
                    <a:pt x="71" y="124"/>
                    <a:pt x="71" y="124"/>
                  </a:cubicBezTo>
                  <a:cubicBezTo>
                    <a:pt x="72" y="124"/>
                    <a:pt x="72" y="124"/>
                    <a:pt x="72" y="124"/>
                  </a:cubicBezTo>
                  <a:cubicBezTo>
                    <a:pt x="72" y="124"/>
                    <a:pt x="72" y="124"/>
                    <a:pt x="72" y="124"/>
                  </a:cubicBezTo>
                  <a:cubicBezTo>
                    <a:pt x="73" y="125"/>
                    <a:pt x="73" y="125"/>
                    <a:pt x="73" y="126"/>
                  </a:cubicBezTo>
                  <a:close/>
                  <a:moveTo>
                    <a:pt x="71" y="168"/>
                  </a:moveTo>
                  <a:cubicBezTo>
                    <a:pt x="71" y="167"/>
                    <a:pt x="71" y="167"/>
                    <a:pt x="71" y="167"/>
                  </a:cubicBezTo>
                  <a:cubicBezTo>
                    <a:pt x="71" y="166"/>
                    <a:pt x="71" y="166"/>
                    <a:pt x="72" y="166"/>
                  </a:cubicBezTo>
                  <a:cubicBezTo>
                    <a:pt x="72" y="167"/>
                    <a:pt x="72" y="167"/>
                    <a:pt x="72" y="167"/>
                  </a:cubicBezTo>
                  <a:cubicBezTo>
                    <a:pt x="72" y="167"/>
                    <a:pt x="71" y="168"/>
                    <a:pt x="71" y="168"/>
                  </a:cubicBezTo>
                  <a:close/>
                  <a:moveTo>
                    <a:pt x="73" y="170"/>
                  </a:moveTo>
                  <a:cubicBezTo>
                    <a:pt x="73" y="170"/>
                    <a:pt x="73" y="170"/>
                    <a:pt x="73" y="170"/>
                  </a:cubicBezTo>
                  <a:cubicBezTo>
                    <a:pt x="73" y="171"/>
                    <a:pt x="73" y="171"/>
                    <a:pt x="73" y="171"/>
                  </a:cubicBezTo>
                  <a:cubicBezTo>
                    <a:pt x="72" y="171"/>
                    <a:pt x="72" y="171"/>
                    <a:pt x="72" y="171"/>
                  </a:cubicBezTo>
                  <a:cubicBezTo>
                    <a:pt x="72" y="171"/>
                    <a:pt x="72" y="171"/>
                    <a:pt x="72" y="171"/>
                  </a:cubicBezTo>
                  <a:cubicBezTo>
                    <a:pt x="72" y="170"/>
                    <a:pt x="72" y="170"/>
                    <a:pt x="73" y="170"/>
                  </a:cubicBezTo>
                  <a:close/>
                  <a:moveTo>
                    <a:pt x="71" y="165"/>
                  </a:moveTo>
                  <a:cubicBezTo>
                    <a:pt x="71" y="164"/>
                    <a:pt x="71" y="163"/>
                    <a:pt x="70" y="162"/>
                  </a:cubicBezTo>
                  <a:cubicBezTo>
                    <a:pt x="71" y="162"/>
                    <a:pt x="71" y="162"/>
                    <a:pt x="71" y="162"/>
                  </a:cubicBezTo>
                  <a:cubicBezTo>
                    <a:pt x="71" y="163"/>
                    <a:pt x="71" y="164"/>
                    <a:pt x="71" y="164"/>
                  </a:cubicBezTo>
                  <a:cubicBezTo>
                    <a:pt x="71" y="165"/>
                    <a:pt x="71" y="165"/>
                    <a:pt x="71" y="165"/>
                  </a:cubicBezTo>
                  <a:close/>
                  <a:moveTo>
                    <a:pt x="61" y="51"/>
                  </a:moveTo>
                  <a:cubicBezTo>
                    <a:pt x="61" y="51"/>
                    <a:pt x="61" y="52"/>
                    <a:pt x="61" y="52"/>
                  </a:cubicBezTo>
                  <a:cubicBezTo>
                    <a:pt x="59" y="54"/>
                    <a:pt x="57" y="55"/>
                    <a:pt x="55" y="57"/>
                  </a:cubicBezTo>
                  <a:cubicBezTo>
                    <a:pt x="55" y="58"/>
                    <a:pt x="54" y="59"/>
                    <a:pt x="53" y="59"/>
                  </a:cubicBezTo>
                  <a:cubicBezTo>
                    <a:pt x="52" y="61"/>
                    <a:pt x="50" y="62"/>
                    <a:pt x="49" y="63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49" y="62"/>
                    <a:pt x="50" y="61"/>
                    <a:pt x="51" y="60"/>
                  </a:cubicBezTo>
                  <a:cubicBezTo>
                    <a:pt x="54" y="57"/>
                    <a:pt x="58" y="54"/>
                    <a:pt x="61" y="51"/>
                  </a:cubicBezTo>
                  <a:close/>
                  <a:moveTo>
                    <a:pt x="54" y="54"/>
                  </a:moveTo>
                  <a:cubicBezTo>
                    <a:pt x="55" y="54"/>
                    <a:pt x="55" y="54"/>
                    <a:pt x="55" y="54"/>
                  </a:cubicBezTo>
                  <a:cubicBezTo>
                    <a:pt x="55" y="54"/>
                    <a:pt x="55" y="53"/>
                    <a:pt x="56" y="53"/>
                  </a:cubicBezTo>
                  <a:cubicBezTo>
                    <a:pt x="57" y="52"/>
                    <a:pt x="58" y="52"/>
                    <a:pt x="58" y="51"/>
                  </a:cubicBezTo>
                  <a:cubicBezTo>
                    <a:pt x="57" y="52"/>
                    <a:pt x="56" y="53"/>
                    <a:pt x="54" y="54"/>
                  </a:cubicBezTo>
                  <a:close/>
                  <a:moveTo>
                    <a:pt x="92" y="45"/>
                  </a:moveTo>
                  <a:cubicBezTo>
                    <a:pt x="92" y="47"/>
                    <a:pt x="92" y="48"/>
                    <a:pt x="91" y="50"/>
                  </a:cubicBezTo>
                  <a:cubicBezTo>
                    <a:pt x="86" y="54"/>
                    <a:pt x="80" y="58"/>
                    <a:pt x="75" y="63"/>
                  </a:cubicBezTo>
                  <a:cubicBezTo>
                    <a:pt x="75" y="62"/>
                    <a:pt x="75" y="61"/>
                    <a:pt x="76" y="60"/>
                  </a:cubicBezTo>
                  <a:cubicBezTo>
                    <a:pt x="81" y="55"/>
                    <a:pt x="87" y="50"/>
                    <a:pt x="92" y="45"/>
                  </a:cubicBezTo>
                  <a:close/>
                  <a:moveTo>
                    <a:pt x="82" y="53"/>
                  </a:moveTo>
                  <a:cubicBezTo>
                    <a:pt x="84" y="50"/>
                    <a:pt x="86" y="48"/>
                    <a:pt x="89" y="46"/>
                  </a:cubicBezTo>
                  <a:cubicBezTo>
                    <a:pt x="89" y="46"/>
                    <a:pt x="90" y="45"/>
                    <a:pt x="90" y="45"/>
                  </a:cubicBezTo>
                  <a:cubicBezTo>
                    <a:pt x="87" y="48"/>
                    <a:pt x="84" y="50"/>
                    <a:pt x="82" y="53"/>
                  </a:cubicBezTo>
                  <a:close/>
                  <a:moveTo>
                    <a:pt x="110" y="51"/>
                  </a:moveTo>
                  <a:cubicBezTo>
                    <a:pt x="110" y="51"/>
                    <a:pt x="110" y="51"/>
                    <a:pt x="110" y="51"/>
                  </a:cubicBezTo>
                  <a:cubicBezTo>
                    <a:pt x="110" y="52"/>
                    <a:pt x="109" y="52"/>
                    <a:pt x="108" y="53"/>
                  </a:cubicBezTo>
                  <a:cubicBezTo>
                    <a:pt x="106" y="54"/>
                    <a:pt x="104" y="54"/>
                    <a:pt x="102" y="55"/>
                  </a:cubicBezTo>
                  <a:cubicBezTo>
                    <a:pt x="103" y="54"/>
                    <a:pt x="105" y="53"/>
                    <a:pt x="106" y="51"/>
                  </a:cubicBezTo>
                  <a:cubicBezTo>
                    <a:pt x="107" y="51"/>
                    <a:pt x="108" y="50"/>
                    <a:pt x="109" y="50"/>
                  </a:cubicBezTo>
                  <a:cubicBezTo>
                    <a:pt x="108" y="50"/>
                    <a:pt x="109" y="51"/>
                    <a:pt x="110" y="51"/>
                  </a:cubicBezTo>
                  <a:close/>
                  <a:moveTo>
                    <a:pt x="112" y="77"/>
                  </a:moveTo>
                  <a:cubicBezTo>
                    <a:pt x="110" y="79"/>
                    <a:pt x="108" y="82"/>
                    <a:pt x="107" y="84"/>
                  </a:cubicBezTo>
                  <a:cubicBezTo>
                    <a:pt x="109" y="80"/>
                    <a:pt x="112" y="76"/>
                    <a:pt x="115" y="73"/>
                  </a:cubicBezTo>
                  <a:cubicBezTo>
                    <a:pt x="115" y="73"/>
                    <a:pt x="115" y="73"/>
                    <a:pt x="115" y="72"/>
                  </a:cubicBezTo>
                  <a:cubicBezTo>
                    <a:pt x="114" y="74"/>
                    <a:pt x="113" y="76"/>
                    <a:pt x="112" y="77"/>
                  </a:cubicBezTo>
                  <a:close/>
                  <a:moveTo>
                    <a:pt x="116" y="78"/>
                  </a:moveTo>
                  <a:cubicBezTo>
                    <a:pt x="115" y="79"/>
                    <a:pt x="114" y="80"/>
                    <a:pt x="114" y="80"/>
                  </a:cubicBezTo>
                  <a:cubicBezTo>
                    <a:pt x="112" y="82"/>
                    <a:pt x="110" y="83"/>
                    <a:pt x="109" y="85"/>
                  </a:cubicBezTo>
                  <a:cubicBezTo>
                    <a:pt x="111" y="83"/>
                    <a:pt x="113" y="80"/>
                    <a:pt x="116" y="78"/>
                  </a:cubicBezTo>
                  <a:close/>
                  <a:moveTo>
                    <a:pt x="98" y="92"/>
                  </a:moveTo>
                  <a:cubicBezTo>
                    <a:pt x="95" y="96"/>
                    <a:pt x="91" y="99"/>
                    <a:pt x="88" y="102"/>
                  </a:cubicBezTo>
                  <a:cubicBezTo>
                    <a:pt x="89" y="101"/>
                    <a:pt x="89" y="100"/>
                    <a:pt x="90" y="98"/>
                  </a:cubicBezTo>
                  <a:cubicBezTo>
                    <a:pt x="96" y="92"/>
                    <a:pt x="103" y="85"/>
                    <a:pt x="109" y="78"/>
                  </a:cubicBezTo>
                  <a:cubicBezTo>
                    <a:pt x="105" y="82"/>
                    <a:pt x="102" y="87"/>
                    <a:pt x="98" y="92"/>
                  </a:cubicBezTo>
                  <a:close/>
                  <a:moveTo>
                    <a:pt x="99" y="97"/>
                  </a:moveTo>
                  <a:cubicBezTo>
                    <a:pt x="97" y="100"/>
                    <a:pt x="94" y="103"/>
                    <a:pt x="92" y="105"/>
                  </a:cubicBezTo>
                  <a:cubicBezTo>
                    <a:pt x="93" y="104"/>
                    <a:pt x="94" y="102"/>
                    <a:pt x="95" y="100"/>
                  </a:cubicBezTo>
                  <a:cubicBezTo>
                    <a:pt x="97" y="99"/>
                    <a:pt x="98" y="98"/>
                    <a:pt x="99" y="97"/>
                  </a:cubicBezTo>
                  <a:close/>
                  <a:moveTo>
                    <a:pt x="128" y="67"/>
                  </a:moveTo>
                  <a:cubicBezTo>
                    <a:pt x="129" y="66"/>
                    <a:pt x="130" y="65"/>
                    <a:pt x="130" y="64"/>
                  </a:cubicBezTo>
                  <a:cubicBezTo>
                    <a:pt x="131" y="64"/>
                    <a:pt x="131" y="64"/>
                    <a:pt x="132" y="63"/>
                  </a:cubicBezTo>
                  <a:cubicBezTo>
                    <a:pt x="132" y="63"/>
                    <a:pt x="133" y="63"/>
                    <a:pt x="133" y="63"/>
                  </a:cubicBezTo>
                  <a:cubicBezTo>
                    <a:pt x="132" y="64"/>
                    <a:pt x="130" y="66"/>
                    <a:pt x="128" y="67"/>
                  </a:cubicBezTo>
                  <a:close/>
                  <a:moveTo>
                    <a:pt x="137" y="62"/>
                  </a:moveTo>
                  <a:cubicBezTo>
                    <a:pt x="138" y="62"/>
                    <a:pt x="140" y="61"/>
                    <a:pt x="141" y="61"/>
                  </a:cubicBezTo>
                  <a:cubicBezTo>
                    <a:pt x="138" y="63"/>
                    <a:pt x="135" y="65"/>
                    <a:pt x="132" y="67"/>
                  </a:cubicBezTo>
                  <a:cubicBezTo>
                    <a:pt x="133" y="65"/>
                    <a:pt x="135" y="64"/>
                    <a:pt x="137" y="62"/>
                  </a:cubicBezTo>
                  <a:close/>
                  <a:moveTo>
                    <a:pt x="132" y="76"/>
                  </a:moveTo>
                  <a:cubicBezTo>
                    <a:pt x="132" y="77"/>
                    <a:pt x="132" y="77"/>
                    <a:pt x="132" y="77"/>
                  </a:cubicBezTo>
                  <a:cubicBezTo>
                    <a:pt x="133" y="77"/>
                    <a:pt x="134" y="76"/>
                    <a:pt x="136" y="76"/>
                  </a:cubicBezTo>
                  <a:cubicBezTo>
                    <a:pt x="132" y="79"/>
                    <a:pt x="128" y="82"/>
                    <a:pt x="124" y="85"/>
                  </a:cubicBezTo>
                  <a:cubicBezTo>
                    <a:pt x="125" y="85"/>
                    <a:pt x="125" y="84"/>
                    <a:pt x="125" y="84"/>
                  </a:cubicBezTo>
                  <a:cubicBezTo>
                    <a:pt x="128" y="82"/>
                    <a:pt x="130" y="80"/>
                    <a:pt x="132" y="77"/>
                  </a:cubicBezTo>
                  <a:cubicBezTo>
                    <a:pt x="132" y="77"/>
                    <a:pt x="132" y="77"/>
                    <a:pt x="132" y="76"/>
                  </a:cubicBezTo>
                  <a:close/>
                  <a:moveTo>
                    <a:pt x="199" y="77"/>
                  </a:moveTo>
                  <a:cubicBezTo>
                    <a:pt x="199" y="78"/>
                    <a:pt x="198" y="78"/>
                    <a:pt x="198" y="78"/>
                  </a:cubicBezTo>
                  <a:cubicBezTo>
                    <a:pt x="196" y="79"/>
                    <a:pt x="194" y="80"/>
                    <a:pt x="192" y="81"/>
                  </a:cubicBezTo>
                  <a:cubicBezTo>
                    <a:pt x="192" y="80"/>
                    <a:pt x="192" y="80"/>
                    <a:pt x="192" y="80"/>
                  </a:cubicBezTo>
                  <a:cubicBezTo>
                    <a:pt x="195" y="79"/>
                    <a:pt x="197" y="78"/>
                    <a:pt x="199" y="77"/>
                  </a:cubicBezTo>
                  <a:close/>
                  <a:moveTo>
                    <a:pt x="196" y="75"/>
                  </a:moveTo>
                  <a:cubicBezTo>
                    <a:pt x="197" y="74"/>
                    <a:pt x="198" y="73"/>
                    <a:pt x="199" y="73"/>
                  </a:cubicBezTo>
                  <a:cubicBezTo>
                    <a:pt x="198" y="73"/>
                    <a:pt x="197" y="74"/>
                    <a:pt x="196" y="75"/>
                  </a:cubicBezTo>
                  <a:cubicBezTo>
                    <a:pt x="196" y="75"/>
                    <a:pt x="196" y="75"/>
                    <a:pt x="196" y="75"/>
                  </a:cubicBezTo>
                  <a:close/>
                  <a:moveTo>
                    <a:pt x="191" y="138"/>
                  </a:moveTo>
                  <a:cubicBezTo>
                    <a:pt x="191" y="138"/>
                    <a:pt x="191" y="138"/>
                    <a:pt x="190" y="137"/>
                  </a:cubicBezTo>
                  <a:cubicBezTo>
                    <a:pt x="191" y="137"/>
                    <a:pt x="191" y="136"/>
                    <a:pt x="191" y="136"/>
                  </a:cubicBezTo>
                  <a:cubicBezTo>
                    <a:pt x="197" y="131"/>
                    <a:pt x="203" y="126"/>
                    <a:pt x="209" y="121"/>
                  </a:cubicBezTo>
                  <a:cubicBezTo>
                    <a:pt x="209" y="121"/>
                    <a:pt x="209" y="121"/>
                    <a:pt x="209" y="121"/>
                  </a:cubicBezTo>
                  <a:cubicBezTo>
                    <a:pt x="203" y="127"/>
                    <a:pt x="197" y="133"/>
                    <a:pt x="191" y="138"/>
                  </a:cubicBezTo>
                  <a:close/>
                  <a:moveTo>
                    <a:pt x="205" y="126"/>
                  </a:moveTo>
                  <a:cubicBezTo>
                    <a:pt x="205" y="127"/>
                    <a:pt x="204" y="128"/>
                    <a:pt x="204" y="129"/>
                  </a:cubicBezTo>
                  <a:cubicBezTo>
                    <a:pt x="199" y="134"/>
                    <a:pt x="196" y="138"/>
                    <a:pt x="192" y="143"/>
                  </a:cubicBezTo>
                  <a:cubicBezTo>
                    <a:pt x="192" y="143"/>
                    <a:pt x="191" y="143"/>
                    <a:pt x="191" y="143"/>
                  </a:cubicBezTo>
                  <a:cubicBezTo>
                    <a:pt x="191" y="142"/>
                    <a:pt x="191" y="141"/>
                    <a:pt x="191" y="140"/>
                  </a:cubicBezTo>
                  <a:cubicBezTo>
                    <a:pt x="196" y="136"/>
                    <a:pt x="201" y="131"/>
                    <a:pt x="205" y="126"/>
                  </a:cubicBezTo>
                  <a:close/>
                  <a:moveTo>
                    <a:pt x="189" y="139"/>
                  </a:moveTo>
                  <a:cubicBezTo>
                    <a:pt x="189" y="139"/>
                    <a:pt x="189" y="139"/>
                    <a:pt x="189" y="139"/>
                  </a:cubicBezTo>
                  <a:cubicBezTo>
                    <a:pt x="189" y="140"/>
                    <a:pt x="189" y="140"/>
                    <a:pt x="189" y="140"/>
                  </a:cubicBezTo>
                  <a:cubicBezTo>
                    <a:pt x="188" y="141"/>
                    <a:pt x="187" y="142"/>
                    <a:pt x="186" y="143"/>
                  </a:cubicBezTo>
                  <a:cubicBezTo>
                    <a:pt x="186" y="143"/>
                    <a:pt x="186" y="143"/>
                    <a:pt x="186" y="143"/>
                  </a:cubicBezTo>
                  <a:cubicBezTo>
                    <a:pt x="187" y="142"/>
                    <a:pt x="188" y="140"/>
                    <a:pt x="189" y="139"/>
                  </a:cubicBezTo>
                  <a:close/>
                  <a:moveTo>
                    <a:pt x="183" y="144"/>
                  </a:moveTo>
                  <a:cubicBezTo>
                    <a:pt x="182" y="144"/>
                    <a:pt x="182" y="144"/>
                    <a:pt x="181" y="145"/>
                  </a:cubicBezTo>
                  <a:cubicBezTo>
                    <a:pt x="183" y="143"/>
                    <a:pt x="184" y="142"/>
                    <a:pt x="186" y="140"/>
                  </a:cubicBezTo>
                  <a:cubicBezTo>
                    <a:pt x="186" y="140"/>
                    <a:pt x="186" y="140"/>
                    <a:pt x="186" y="140"/>
                  </a:cubicBezTo>
                  <a:cubicBezTo>
                    <a:pt x="185" y="142"/>
                    <a:pt x="184" y="143"/>
                    <a:pt x="183" y="144"/>
                  </a:cubicBezTo>
                  <a:close/>
                  <a:moveTo>
                    <a:pt x="180" y="142"/>
                  </a:moveTo>
                  <a:cubicBezTo>
                    <a:pt x="178" y="143"/>
                    <a:pt x="177" y="145"/>
                    <a:pt x="175" y="146"/>
                  </a:cubicBezTo>
                  <a:cubicBezTo>
                    <a:pt x="175" y="147"/>
                    <a:pt x="174" y="147"/>
                    <a:pt x="174" y="147"/>
                  </a:cubicBezTo>
                  <a:cubicBezTo>
                    <a:pt x="175" y="146"/>
                    <a:pt x="176" y="144"/>
                    <a:pt x="178" y="142"/>
                  </a:cubicBezTo>
                  <a:cubicBezTo>
                    <a:pt x="180" y="139"/>
                    <a:pt x="183" y="137"/>
                    <a:pt x="185" y="134"/>
                  </a:cubicBezTo>
                  <a:cubicBezTo>
                    <a:pt x="186" y="134"/>
                    <a:pt x="186" y="133"/>
                    <a:pt x="187" y="133"/>
                  </a:cubicBezTo>
                  <a:cubicBezTo>
                    <a:pt x="187" y="133"/>
                    <a:pt x="187" y="134"/>
                    <a:pt x="187" y="134"/>
                  </a:cubicBezTo>
                  <a:cubicBezTo>
                    <a:pt x="185" y="137"/>
                    <a:pt x="183" y="139"/>
                    <a:pt x="180" y="142"/>
                  </a:cubicBezTo>
                  <a:close/>
                  <a:moveTo>
                    <a:pt x="129" y="154"/>
                  </a:moveTo>
                  <a:cubicBezTo>
                    <a:pt x="128" y="155"/>
                    <a:pt x="127" y="155"/>
                    <a:pt x="126" y="156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7" y="155"/>
                    <a:pt x="127" y="155"/>
                    <a:pt x="127" y="155"/>
                  </a:cubicBezTo>
                  <a:cubicBezTo>
                    <a:pt x="128" y="153"/>
                    <a:pt x="130" y="151"/>
                    <a:pt x="132" y="149"/>
                  </a:cubicBezTo>
                  <a:cubicBezTo>
                    <a:pt x="133" y="148"/>
                    <a:pt x="134" y="148"/>
                    <a:pt x="134" y="147"/>
                  </a:cubicBezTo>
                  <a:cubicBezTo>
                    <a:pt x="136" y="148"/>
                    <a:pt x="137" y="148"/>
                    <a:pt x="138" y="148"/>
                  </a:cubicBezTo>
                  <a:cubicBezTo>
                    <a:pt x="136" y="150"/>
                    <a:pt x="135" y="151"/>
                    <a:pt x="133" y="153"/>
                  </a:cubicBezTo>
                  <a:cubicBezTo>
                    <a:pt x="131" y="153"/>
                    <a:pt x="130" y="154"/>
                    <a:pt x="129" y="154"/>
                  </a:cubicBezTo>
                  <a:close/>
                  <a:moveTo>
                    <a:pt x="130" y="160"/>
                  </a:moveTo>
                  <a:cubicBezTo>
                    <a:pt x="130" y="161"/>
                    <a:pt x="130" y="161"/>
                    <a:pt x="129" y="161"/>
                  </a:cubicBezTo>
                  <a:cubicBezTo>
                    <a:pt x="129" y="161"/>
                    <a:pt x="129" y="162"/>
                    <a:pt x="128" y="162"/>
                  </a:cubicBezTo>
                  <a:cubicBezTo>
                    <a:pt x="129" y="161"/>
                    <a:pt x="129" y="161"/>
                    <a:pt x="130" y="161"/>
                  </a:cubicBezTo>
                  <a:cubicBezTo>
                    <a:pt x="130" y="161"/>
                    <a:pt x="130" y="161"/>
                    <a:pt x="130" y="160"/>
                  </a:cubicBezTo>
                  <a:close/>
                  <a:moveTo>
                    <a:pt x="89" y="124"/>
                  </a:moveTo>
                  <a:cubicBezTo>
                    <a:pt x="91" y="122"/>
                    <a:pt x="92" y="120"/>
                    <a:pt x="94" y="118"/>
                  </a:cubicBezTo>
                  <a:cubicBezTo>
                    <a:pt x="95" y="118"/>
                    <a:pt x="95" y="118"/>
                    <a:pt x="96" y="118"/>
                  </a:cubicBezTo>
                  <a:cubicBezTo>
                    <a:pt x="94" y="120"/>
                    <a:pt x="92" y="122"/>
                    <a:pt x="89" y="124"/>
                  </a:cubicBezTo>
                  <a:close/>
                  <a:moveTo>
                    <a:pt x="91" y="127"/>
                  </a:moveTo>
                  <a:cubicBezTo>
                    <a:pt x="89" y="129"/>
                    <a:pt x="88" y="130"/>
                    <a:pt x="87" y="132"/>
                  </a:cubicBezTo>
                  <a:cubicBezTo>
                    <a:pt x="86" y="132"/>
                    <a:pt x="86" y="132"/>
                    <a:pt x="85" y="131"/>
                  </a:cubicBezTo>
                  <a:cubicBezTo>
                    <a:pt x="87" y="130"/>
                    <a:pt x="89" y="128"/>
                    <a:pt x="91" y="127"/>
                  </a:cubicBezTo>
                  <a:close/>
                  <a:moveTo>
                    <a:pt x="95" y="123"/>
                  </a:moveTo>
                  <a:cubicBezTo>
                    <a:pt x="97" y="122"/>
                    <a:pt x="99" y="121"/>
                    <a:pt x="101" y="120"/>
                  </a:cubicBezTo>
                  <a:cubicBezTo>
                    <a:pt x="99" y="122"/>
                    <a:pt x="97" y="123"/>
                    <a:pt x="95" y="125"/>
                  </a:cubicBezTo>
                  <a:cubicBezTo>
                    <a:pt x="94" y="127"/>
                    <a:pt x="92" y="128"/>
                    <a:pt x="91" y="130"/>
                  </a:cubicBezTo>
                  <a:cubicBezTo>
                    <a:pt x="92" y="128"/>
                    <a:pt x="94" y="125"/>
                    <a:pt x="95" y="123"/>
                  </a:cubicBezTo>
                  <a:close/>
                  <a:moveTo>
                    <a:pt x="94" y="130"/>
                  </a:moveTo>
                  <a:cubicBezTo>
                    <a:pt x="98" y="127"/>
                    <a:pt x="101" y="123"/>
                    <a:pt x="105" y="120"/>
                  </a:cubicBezTo>
                  <a:cubicBezTo>
                    <a:pt x="105" y="120"/>
                    <a:pt x="105" y="120"/>
                    <a:pt x="106" y="120"/>
                  </a:cubicBezTo>
                  <a:cubicBezTo>
                    <a:pt x="106" y="120"/>
                    <a:pt x="106" y="120"/>
                    <a:pt x="106" y="120"/>
                  </a:cubicBezTo>
                  <a:cubicBezTo>
                    <a:pt x="103" y="122"/>
                    <a:pt x="101" y="124"/>
                    <a:pt x="99" y="127"/>
                  </a:cubicBezTo>
                  <a:cubicBezTo>
                    <a:pt x="96" y="129"/>
                    <a:pt x="94" y="131"/>
                    <a:pt x="91" y="134"/>
                  </a:cubicBezTo>
                  <a:cubicBezTo>
                    <a:pt x="91" y="134"/>
                    <a:pt x="91" y="134"/>
                    <a:pt x="91" y="133"/>
                  </a:cubicBezTo>
                  <a:cubicBezTo>
                    <a:pt x="92" y="132"/>
                    <a:pt x="93" y="131"/>
                    <a:pt x="94" y="130"/>
                  </a:cubicBezTo>
                  <a:close/>
                  <a:moveTo>
                    <a:pt x="119" y="101"/>
                  </a:moveTo>
                  <a:cubicBezTo>
                    <a:pt x="125" y="95"/>
                    <a:pt x="131" y="89"/>
                    <a:pt x="138" y="83"/>
                  </a:cubicBezTo>
                  <a:cubicBezTo>
                    <a:pt x="139" y="83"/>
                    <a:pt x="141" y="83"/>
                    <a:pt x="142" y="83"/>
                  </a:cubicBezTo>
                  <a:cubicBezTo>
                    <a:pt x="140" y="86"/>
                    <a:pt x="138" y="88"/>
                    <a:pt x="136" y="91"/>
                  </a:cubicBezTo>
                  <a:cubicBezTo>
                    <a:pt x="134" y="92"/>
                    <a:pt x="132" y="94"/>
                    <a:pt x="130" y="96"/>
                  </a:cubicBezTo>
                  <a:cubicBezTo>
                    <a:pt x="122" y="102"/>
                    <a:pt x="115" y="108"/>
                    <a:pt x="107" y="115"/>
                  </a:cubicBezTo>
                  <a:cubicBezTo>
                    <a:pt x="107" y="115"/>
                    <a:pt x="107" y="115"/>
                    <a:pt x="107" y="115"/>
                  </a:cubicBezTo>
                  <a:cubicBezTo>
                    <a:pt x="111" y="110"/>
                    <a:pt x="115" y="106"/>
                    <a:pt x="119" y="102"/>
                  </a:cubicBezTo>
                  <a:cubicBezTo>
                    <a:pt x="120" y="101"/>
                    <a:pt x="119" y="101"/>
                    <a:pt x="119" y="101"/>
                  </a:cubicBezTo>
                  <a:close/>
                  <a:moveTo>
                    <a:pt x="127" y="102"/>
                  </a:moveTo>
                  <a:cubicBezTo>
                    <a:pt x="125" y="104"/>
                    <a:pt x="123" y="106"/>
                    <a:pt x="121" y="108"/>
                  </a:cubicBezTo>
                  <a:cubicBezTo>
                    <a:pt x="120" y="109"/>
                    <a:pt x="120" y="109"/>
                    <a:pt x="119" y="110"/>
                  </a:cubicBezTo>
                  <a:cubicBezTo>
                    <a:pt x="119" y="109"/>
                    <a:pt x="119" y="109"/>
                    <a:pt x="119" y="109"/>
                  </a:cubicBezTo>
                  <a:cubicBezTo>
                    <a:pt x="122" y="107"/>
                    <a:pt x="125" y="104"/>
                    <a:pt x="127" y="102"/>
                  </a:cubicBezTo>
                  <a:close/>
                  <a:moveTo>
                    <a:pt x="189" y="111"/>
                  </a:moveTo>
                  <a:cubicBezTo>
                    <a:pt x="189" y="111"/>
                    <a:pt x="190" y="110"/>
                    <a:pt x="190" y="109"/>
                  </a:cubicBezTo>
                  <a:cubicBezTo>
                    <a:pt x="191" y="109"/>
                    <a:pt x="192" y="109"/>
                    <a:pt x="192" y="109"/>
                  </a:cubicBezTo>
                  <a:cubicBezTo>
                    <a:pt x="191" y="109"/>
                    <a:pt x="190" y="110"/>
                    <a:pt x="189" y="111"/>
                  </a:cubicBezTo>
                  <a:close/>
                  <a:moveTo>
                    <a:pt x="193" y="117"/>
                  </a:moveTo>
                  <a:cubicBezTo>
                    <a:pt x="193" y="117"/>
                    <a:pt x="194" y="117"/>
                    <a:pt x="194" y="117"/>
                  </a:cubicBezTo>
                  <a:cubicBezTo>
                    <a:pt x="194" y="118"/>
                    <a:pt x="193" y="118"/>
                    <a:pt x="192" y="119"/>
                  </a:cubicBezTo>
                  <a:cubicBezTo>
                    <a:pt x="192" y="118"/>
                    <a:pt x="193" y="118"/>
                    <a:pt x="193" y="117"/>
                  </a:cubicBezTo>
                  <a:close/>
                  <a:moveTo>
                    <a:pt x="189" y="107"/>
                  </a:moveTo>
                  <a:cubicBezTo>
                    <a:pt x="189" y="107"/>
                    <a:pt x="189" y="107"/>
                    <a:pt x="189" y="108"/>
                  </a:cubicBezTo>
                  <a:cubicBezTo>
                    <a:pt x="188" y="108"/>
                    <a:pt x="188" y="108"/>
                    <a:pt x="187" y="108"/>
                  </a:cubicBezTo>
                  <a:cubicBezTo>
                    <a:pt x="188" y="107"/>
                    <a:pt x="188" y="107"/>
                    <a:pt x="189" y="106"/>
                  </a:cubicBezTo>
                  <a:cubicBezTo>
                    <a:pt x="189" y="106"/>
                    <a:pt x="190" y="106"/>
                    <a:pt x="190" y="106"/>
                  </a:cubicBezTo>
                  <a:cubicBezTo>
                    <a:pt x="190" y="106"/>
                    <a:pt x="189" y="107"/>
                    <a:pt x="189" y="107"/>
                  </a:cubicBezTo>
                  <a:close/>
                  <a:moveTo>
                    <a:pt x="189" y="115"/>
                  </a:moveTo>
                  <a:cubicBezTo>
                    <a:pt x="189" y="115"/>
                    <a:pt x="189" y="115"/>
                    <a:pt x="189" y="115"/>
                  </a:cubicBezTo>
                  <a:cubicBezTo>
                    <a:pt x="189" y="116"/>
                    <a:pt x="188" y="116"/>
                    <a:pt x="187" y="117"/>
                  </a:cubicBezTo>
                  <a:cubicBezTo>
                    <a:pt x="187" y="117"/>
                    <a:pt x="187" y="117"/>
                    <a:pt x="186" y="118"/>
                  </a:cubicBezTo>
                  <a:cubicBezTo>
                    <a:pt x="186" y="118"/>
                    <a:pt x="185" y="118"/>
                    <a:pt x="184" y="119"/>
                  </a:cubicBezTo>
                  <a:cubicBezTo>
                    <a:pt x="186" y="118"/>
                    <a:pt x="187" y="116"/>
                    <a:pt x="189" y="115"/>
                  </a:cubicBezTo>
                  <a:close/>
                  <a:moveTo>
                    <a:pt x="191" y="117"/>
                  </a:moveTo>
                  <a:cubicBezTo>
                    <a:pt x="190" y="118"/>
                    <a:pt x="189" y="120"/>
                    <a:pt x="188" y="121"/>
                  </a:cubicBezTo>
                  <a:cubicBezTo>
                    <a:pt x="187" y="121"/>
                    <a:pt x="186" y="122"/>
                    <a:pt x="185" y="123"/>
                  </a:cubicBezTo>
                  <a:cubicBezTo>
                    <a:pt x="186" y="121"/>
                    <a:pt x="187" y="120"/>
                    <a:pt x="188" y="119"/>
                  </a:cubicBezTo>
                  <a:cubicBezTo>
                    <a:pt x="189" y="118"/>
                    <a:pt x="190" y="117"/>
                    <a:pt x="191" y="117"/>
                  </a:cubicBezTo>
                  <a:close/>
                  <a:moveTo>
                    <a:pt x="182" y="131"/>
                  </a:moveTo>
                  <a:cubicBezTo>
                    <a:pt x="183" y="131"/>
                    <a:pt x="183" y="130"/>
                    <a:pt x="184" y="130"/>
                  </a:cubicBezTo>
                  <a:cubicBezTo>
                    <a:pt x="184" y="130"/>
                    <a:pt x="184" y="130"/>
                    <a:pt x="184" y="130"/>
                  </a:cubicBezTo>
                  <a:cubicBezTo>
                    <a:pt x="183" y="131"/>
                    <a:pt x="182" y="132"/>
                    <a:pt x="181" y="133"/>
                  </a:cubicBezTo>
                  <a:cubicBezTo>
                    <a:pt x="181" y="133"/>
                    <a:pt x="180" y="133"/>
                    <a:pt x="180" y="134"/>
                  </a:cubicBezTo>
                  <a:cubicBezTo>
                    <a:pt x="181" y="133"/>
                    <a:pt x="182" y="132"/>
                    <a:pt x="182" y="131"/>
                  </a:cubicBezTo>
                  <a:close/>
                  <a:moveTo>
                    <a:pt x="180" y="124"/>
                  </a:moveTo>
                  <a:cubicBezTo>
                    <a:pt x="181" y="123"/>
                    <a:pt x="183" y="122"/>
                    <a:pt x="184" y="121"/>
                  </a:cubicBezTo>
                  <a:cubicBezTo>
                    <a:pt x="183" y="122"/>
                    <a:pt x="182" y="124"/>
                    <a:pt x="181" y="125"/>
                  </a:cubicBezTo>
                  <a:cubicBezTo>
                    <a:pt x="181" y="124"/>
                    <a:pt x="180" y="124"/>
                    <a:pt x="180" y="124"/>
                  </a:cubicBezTo>
                  <a:close/>
                  <a:moveTo>
                    <a:pt x="178" y="122"/>
                  </a:moveTo>
                  <a:cubicBezTo>
                    <a:pt x="178" y="122"/>
                    <a:pt x="178" y="122"/>
                    <a:pt x="178" y="122"/>
                  </a:cubicBezTo>
                  <a:cubicBezTo>
                    <a:pt x="176" y="121"/>
                    <a:pt x="175" y="121"/>
                    <a:pt x="174" y="120"/>
                  </a:cubicBezTo>
                  <a:cubicBezTo>
                    <a:pt x="178" y="117"/>
                    <a:pt x="182" y="115"/>
                    <a:pt x="186" y="112"/>
                  </a:cubicBezTo>
                  <a:cubicBezTo>
                    <a:pt x="183" y="115"/>
                    <a:pt x="181" y="119"/>
                    <a:pt x="178" y="122"/>
                  </a:cubicBezTo>
                  <a:close/>
                  <a:moveTo>
                    <a:pt x="178" y="128"/>
                  </a:moveTo>
                  <a:cubicBezTo>
                    <a:pt x="176" y="129"/>
                    <a:pt x="175" y="129"/>
                    <a:pt x="173" y="130"/>
                  </a:cubicBezTo>
                  <a:cubicBezTo>
                    <a:pt x="175" y="129"/>
                    <a:pt x="176" y="127"/>
                    <a:pt x="177" y="125"/>
                  </a:cubicBezTo>
                  <a:cubicBezTo>
                    <a:pt x="178" y="125"/>
                    <a:pt x="178" y="125"/>
                    <a:pt x="178" y="125"/>
                  </a:cubicBezTo>
                  <a:cubicBezTo>
                    <a:pt x="178" y="125"/>
                    <a:pt x="179" y="126"/>
                    <a:pt x="179" y="126"/>
                  </a:cubicBezTo>
                  <a:cubicBezTo>
                    <a:pt x="179" y="126"/>
                    <a:pt x="179" y="126"/>
                    <a:pt x="179" y="126"/>
                  </a:cubicBezTo>
                  <a:cubicBezTo>
                    <a:pt x="179" y="126"/>
                    <a:pt x="178" y="127"/>
                    <a:pt x="178" y="127"/>
                  </a:cubicBezTo>
                  <a:cubicBezTo>
                    <a:pt x="177" y="127"/>
                    <a:pt x="177" y="128"/>
                    <a:pt x="178" y="128"/>
                  </a:cubicBezTo>
                  <a:close/>
                  <a:moveTo>
                    <a:pt x="127" y="123"/>
                  </a:moveTo>
                  <a:cubicBezTo>
                    <a:pt x="127" y="123"/>
                    <a:pt x="126" y="124"/>
                    <a:pt x="126" y="124"/>
                  </a:cubicBezTo>
                  <a:cubicBezTo>
                    <a:pt x="126" y="123"/>
                    <a:pt x="126" y="123"/>
                    <a:pt x="127" y="123"/>
                  </a:cubicBezTo>
                  <a:cubicBezTo>
                    <a:pt x="127" y="123"/>
                    <a:pt x="127" y="123"/>
                    <a:pt x="127" y="122"/>
                  </a:cubicBezTo>
                  <a:cubicBezTo>
                    <a:pt x="128" y="122"/>
                    <a:pt x="128" y="122"/>
                    <a:pt x="128" y="122"/>
                  </a:cubicBezTo>
                  <a:cubicBezTo>
                    <a:pt x="128" y="122"/>
                    <a:pt x="128" y="123"/>
                    <a:pt x="127" y="123"/>
                  </a:cubicBezTo>
                  <a:close/>
                  <a:moveTo>
                    <a:pt x="136" y="122"/>
                  </a:moveTo>
                  <a:cubicBezTo>
                    <a:pt x="135" y="122"/>
                    <a:pt x="135" y="123"/>
                    <a:pt x="134" y="123"/>
                  </a:cubicBezTo>
                  <a:cubicBezTo>
                    <a:pt x="133" y="125"/>
                    <a:pt x="131" y="126"/>
                    <a:pt x="130" y="127"/>
                  </a:cubicBezTo>
                  <a:cubicBezTo>
                    <a:pt x="129" y="127"/>
                    <a:pt x="128" y="126"/>
                    <a:pt x="127" y="126"/>
                  </a:cubicBezTo>
                  <a:cubicBezTo>
                    <a:pt x="127" y="125"/>
                    <a:pt x="128" y="125"/>
                    <a:pt x="128" y="124"/>
                  </a:cubicBezTo>
                  <a:cubicBezTo>
                    <a:pt x="131" y="123"/>
                    <a:pt x="133" y="122"/>
                    <a:pt x="136" y="122"/>
                  </a:cubicBezTo>
                  <a:close/>
                  <a:moveTo>
                    <a:pt x="126" y="127"/>
                  </a:moveTo>
                  <a:cubicBezTo>
                    <a:pt x="127" y="127"/>
                    <a:pt x="127" y="128"/>
                    <a:pt x="128" y="128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27" y="129"/>
                    <a:pt x="126" y="130"/>
                    <a:pt x="125" y="131"/>
                  </a:cubicBezTo>
                  <a:cubicBezTo>
                    <a:pt x="123" y="132"/>
                    <a:pt x="121" y="133"/>
                    <a:pt x="120" y="134"/>
                  </a:cubicBezTo>
                  <a:cubicBezTo>
                    <a:pt x="122" y="132"/>
                    <a:pt x="124" y="130"/>
                    <a:pt x="126" y="127"/>
                  </a:cubicBezTo>
                  <a:close/>
                  <a:moveTo>
                    <a:pt x="131" y="129"/>
                  </a:moveTo>
                  <a:cubicBezTo>
                    <a:pt x="132" y="129"/>
                    <a:pt x="132" y="129"/>
                    <a:pt x="133" y="130"/>
                  </a:cubicBezTo>
                  <a:cubicBezTo>
                    <a:pt x="133" y="130"/>
                    <a:pt x="133" y="130"/>
                    <a:pt x="132" y="130"/>
                  </a:cubicBezTo>
                  <a:cubicBezTo>
                    <a:pt x="132" y="130"/>
                    <a:pt x="132" y="130"/>
                    <a:pt x="132" y="130"/>
                  </a:cubicBezTo>
                  <a:cubicBezTo>
                    <a:pt x="130" y="131"/>
                    <a:pt x="129" y="132"/>
                    <a:pt x="127" y="133"/>
                  </a:cubicBezTo>
                  <a:cubicBezTo>
                    <a:pt x="128" y="132"/>
                    <a:pt x="130" y="130"/>
                    <a:pt x="131" y="129"/>
                  </a:cubicBezTo>
                  <a:close/>
                  <a:moveTo>
                    <a:pt x="132" y="128"/>
                  </a:moveTo>
                  <a:cubicBezTo>
                    <a:pt x="135" y="126"/>
                    <a:pt x="138" y="124"/>
                    <a:pt x="140" y="123"/>
                  </a:cubicBezTo>
                  <a:cubicBezTo>
                    <a:pt x="138" y="125"/>
                    <a:pt x="136" y="127"/>
                    <a:pt x="134" y="129"/>
                  </a:cubicBezTo>
                  <a:cubicBezTo>
                    <a:pt x="134" y="128"/>
                    <a:pt x="133" y="128"/>
                    <a:pt x="132" y="128"/>
                  </a:cubicBezTo>
                  <a:close/>
                  <a:moveTo>
                    <a:pt x="139" y="130"/>
                  </a:moveTo>
                  <a:cubicBezTo>
                    <a:pt x="139" y="130"/>
                    <a:pt x="139" y="130"/>
                    <a:pt x="139" y="130"/>
                  </a:cubicBezTo>
                  <a:cubicBezTo>
                    <a:pt x="139" y="130"/>
                    <a:pt x="138" y="130"/>
                    <a:pt x="138" y="130"/>
                  </a:cubicBezTo>
                  <a:cubicBezTo>
                    <a:pt x="138" y="130"/>
                    <a:pt x="139" y="129"/>
                    <a:pt x="139" y="129"/>
                  </a:cubicBezTo>
                  <a:cubicBezTo>
                    <a:pt x="140" y="129"/>
                    <a:pt x="141" y="128"/>
                    <a:pt x="142" y="128"/>
                  </a:cubicBezTo>
                  <a:cubicBezTo>
                    <a:pt x="141" y="129"/>
                    <a:pt x="140" y="129"/>
                    <a:pt x="139" y="130"/>
                  </a:cubicBezTo>
                  <a:close/>
                  <a:moveTo>
                    <a:pt x="148" y="136"/>
                  </a:moveTo>
                  <a:cubicBezTo>
                    <a:pt x="144" y="138"/>
                    <a:pt x="141" y="141"/>
                    <a:pt x="138" y="143"/>
                  </a:cubicBezTo>
                  <a:cubicBezTo>
                    <a:pt x="138" y="142"/>
                    <a:pt x="139" y="142"/>
                    <a:pt x="139" y="141"/>
                  </a:cubicBezTo>
                  <a:cubicBezTo>
                    <a:pt x="140" y="140"/>
                    <a:pt x="141" y="140"/>
                    <a:pt x="141" y="139"/>
                  </a:cubicBezTo>
                  <a:cubicBezTo>
                    <a:pt x="142" y="139"/>
                    <a:pt x="142" y="139"/>
                    <a:pt x="142" y="139"/>
                  </a:cubicBezTo>
                  <a:cubicBezTo>
                    <a:pt x="144" y="138"/>
                    <a:pt x="146" y="137"/>
                    <a:pt x="148" y="136"/>
                  </a:cubicBezTo>
                  <a:close/>
                  <a:moveTo>
                    <a:pt x="139" y="134"/>
                  </a:moveTo>
                  <a:cubicBezTo>
                    <a:pt x="140" y="133"/>
                    <a:pt x="141" y="133"/>
                    <a:pt x="141" y="133"/>
                  </a:cubicBezTo>
                  <a:cubicBezTo>
                    <a:pt x="141" y="133"/>
                    <a:pt x="141" y="133"/>
                    <a:pt x="141" y="133"/>
                  </a:cubicBezTo>
                  <a:cubicBezTo>
                    <a:pt x="140" y="134"/>
                    <a:pt x="139" y="136"/>
                    <a:pt x="137" y="137"/>
                  </a:cubicBezTo>
                  <a:cubicBezTo>
                    <a:pt x="137" y="137"/>
                    <a:pt x="136" y="138"/>
                    <a:pt x="135" y="138"/>
                  </a:cubicBezTo>
                  <a:cubicBezTo>
                    <a:pt x="137" y="137"/>
                    <a:pt x="138" y="135"/>
                    <a:pt x="139" y="134"/>
                  </a:cubicBezTo>
                  <a:close/>
                  <a:moveTo>
                    <a:pt x="144" y="144"/>
                  </a:moveTo>
                  <a:cubicBezTo>
                    <a:pt x="143" y="144"/>
                    <a:pt x="143" y="144"/>
                    <a:pt x="143" y="144"/>
                  </a:cubicBezTo>
                  <a:cubicBezTo>
                    <a:pt x="142" y="145"/>
                    <a:pt x="141" y="146"/>
                    <a:pt x="140" y="147"/>
                  </a:cubicBezTo>
                  <a:cubicBezTo>
                    <a:pt x="139" y="147"/>
                    <a:pt x="138" y="146"/>
                    <a:pt x="137" y="146"/>
                  </a:cubicBezTo>
                  <a:cubicBezTo>
                    <a:pt x="139" y="145"/>
                    <a:pt x="141" y="145"/>
                    <a:pt x="144" y="144"/>
                  </a:cubicBezTo>
                  <a:close/>
                  <a:moveTo>
                    <a:pt x="146" y="152"/>
                  </a:moveTo>
                  <a:cubicBezTo>
                    <a:pt x="147" y="151"/>
                    <a:pt x="148" y="151"/>
                    <a:pt x="149" y="150"/>
                  </a:cubicBezTo>
                  <a:cubicBezTo>
                    <a:pt x="148" y="151"/>
                    <a:pt x="147" y="152"/>
                    <a:pt x="146" y="153"/>
                  </a:cubicBezTo>
                  <a:cubicBezTo>
                    <a:pt x="145" y="154"/>
                    <a:pt x="144" y="154"/>
                    <a:pt x="142" y="155"/>
                  </a:cubicBezTo>
                  <a:cubicBezTo>
                    <a:pt x="143" y="154"/>
                    <a:pt x="145" y="153"/>
                    <a:pt x="146" y="152"/>
                  </a:cubicBezTo>
                  <a:close/>
                  <a:moveTo>
                    <a:pt x="146" y="147"/>
                  </a:moveTo>
                  <a:cubicBezTo>
                    <a:pt x="147" y="145"/>
                    <a:pt x="149" y="144"/>
                    <a:pt x="150" y="142"/>
                  </a:cubicBezTo>
                  <a:cubicBezTo>
                    <a:pt x="151" y="141"/>
                    <a:pt x="153" y="140"/>
                    <a:pt x="154" y="139"/>
                  </a:cubicBezTo>
                  <a:cubicBezTo>
                    <a:pt x="155" y="139"/>
                    <a:pt x="155" y="139"/>
                    <a:pt x="156" y="139"/>
                  </a:cubicBezTo>
                  <a:cubicBezTo>
                    <a:pt x="156" y="140"/>
                    <a:pt x="156" y="140"/>
                    <a:pt x="156" y="140"/>
                  </a:cubicBezTo>
                  <a:cubicBezTo>
                    <a:pt x="154" y="142"/>
                    <a:pt x="151" y="144"/>
                    <a:pt x="149" y="146"/>
                  </a:cubicBezTo>
                  <a:cubicBezTo>
                    <a:pt x="149" y="146"/>
                    <a:pt x="149" y="146"/>
                    <a:pt x="149" y="146"/>
                  </a:cubicBezTo>
                  <a:cubicBezTo>
                    <a:pt x="148" y="146"/>
                    <a:pt x="147" y="147"/>
                    <a:pt x="146" y="147"/>
                  </a:cubicBezTo>
                  <a:close/>
                  <a:moveTo>
                    <a:pt x="173" y="99"/>
                  </a:moveTo>
                  <a:cubicBezTo>
                    <a:pt x="172" y="99"/>
                    <a:pt x="172" y="99"/>
                    <a:pt x="172" y="99"/>
                  </a:cubicBezTo>
                  <a:cubicBezTo>
                    <a:pt x="172" y="99"/>
                    <a:pt x="172" y="99"/>
                    <a:pt x="171" y="99"/>
                  </a:cubicBezTo>
                  <a:cubicBezTo>
                    <a:pt x="170" y="100"/>
                    <a:pt x="168" y="101"/>
                    <a:pt x="167" y="101"/>
                  </a:cubicBezTo>
                  <a:cubicBezTo>
                    <a:pt x="168" y="100"/>
                    <a:pt x="170" y="98"/>
                    <a:pt x="172" y="97"/>
                  </a:cubicBezTo>
                  <a:cubicBezTo>
                    <a:pt x="172" y="97"/>
                    <a:pt x="172" y="97"/>
                    <a:pt x="172" y="97"/>
                  </a:cubicBezTo>
                  <a:cubicBezTo>
                    <a:pt x="172" y="98"/>
                    <a:pt x="172" y="98"/>
                    <a:pt x="173" y="99"/>
                  </a:cubicBezTo>
                  <a:close/>
                  <a:moveTo>
                    <a:pt x="168" y="111"/>
                  </a:moveTo>
                  <a:cubicBezTo>
                    <a:pt x="170" y="109"/>
                    <a:pt x="172" y="108"/>
                    <a:pt x="174" y="107"/>
                  </a:cubicBezTo>
                  <a:cubicBezTo>
                    <a:pt x="174" y="107"/>
                    <a:pt x="175" y="108"/>
                    <a:pt x="175" y="107"/>
                  </a:cubicBezTo>
                  <a:cubicBezTo>
                    <a:pt x="176" y="107"/>
                    <a:pt x="176" y="107"/>
                    <a:pt x="176" y="107"/>
                  </a:cubicBezTo>
                  <a:cubicBezTo>
                    <a:pt x="176" y="107"/>
                    <a:pt x="176" y="107"/>
                    <a:pt x="175" y="108"/>
                  </a:cubicBezTo>
                  <a:cubicBezTo>
                    <a:pt x="171" y="110"/>
                    <a:pt x="167" y="113"/>
                    <a:pt x="163" y="115"/>
                  </a:cubicBezTo>
                  <a:cubicBezTo>
                    <a:pt x="164" y="114"/>
                    <a:pt x="164" y="113"/>
                    <a:pt x="165" y="113"/>
                  </a:cubicBezTo>
                  <a:cubicBezTo>
                    <a:pt x="166" y="112"/>
                    <a:pt x="167" y="111"/>
                    <a:pt x="168" y="111"/>
                  </a:cubicBezTo>
                  <a:close/>
                  <a:moveTo>
                    <a:pt x="165" y="124"/>
                  </a:moveTo>
                  <a:cubicBezTo>
                    <a:pt x="166" y="123"/>
                    <a:pt x="167" y="122"/>
                    <a:pt x="168" y="121"/>
                  </a:cubicBezTo>
                  <a:cubicBezTo>
                    <a:pt x="168" y="122"/>
                    <a:pt x="168" y="122"/>
                    <a:pt x="167" y="122"/>
                  </a:cubicBezTo>
                  <a:cubicBezTo>
                    <a:pt x="166" y="123"/>
                    <a:pt x="165" y="124"/>
                    <a:pt x="164" y="125"/>
                  </a:cubicBezTo>
                  <a:cubicBezTo>
                    <a:pt x="164" y="124"/>
                    <a:pt x="164" y="124"/>
                    <a:pt x="165" y="124"/>
                  </a:cubicBezTo>
                  <a:close/>
                  <a:moveTo>
                    <a:pt x="156" y="126"/>
                  </a:moveTo>
                  <a:cubicBezTo>
                    <a:pt x="157" y="125"/>
                    <a:pt x="158" y="125"/>
                    <a:pt x="159" y="124"/>
                  </a:cubicBezTo>
                  <a:cubicBezTo>
                    <a:pt x="160" y="123"/>
                    <a:pt x="161" y="123"/>
                    <a:pt x="161" y="122"/>
                  </a:cubicBezTo>
                  <a:cubicBezTo>
                    <a:pt x="162" y="122"/>
                    <a:pt x="163" y="122"/>
                    <a:pt x="164" y="121"/>
                  </a:cubicBezTo>
                  <a:cubicBezTo>
                    <a:pt x="161" y="123"/>
                    <a:pt x="159" y="125"/>
                    <a:pt x="156" y="126"/>
                  </a:cubicBezTo>
                  <a:close/>
                  <a:moveTo>
                    <a:pt x="165" y="127"/>
                  </a:moveTo>
                  <a:cubicBezTo>
                    <a:pt x="166" y="127"/>
                    <a:pt x="166" y="127"/>
                    <a:pt x="166" y="127"/>
                  </a:cubicBezTo>
                  <a:cubicBezTo>
                    <a:pt x="167" y="126"/>
                    <a:pt x="167" y="126"/>
                    <a:pt x="166" y="125"/>
                  </a:cubicBezTo>
                  <a:cubicBezTo>
                    <a:pt x="167" y="125"/>
                    <a:pt x="167" y="125"/>
                    <a:pt x="168" y="124"/>
                  </a:cubicBezTo>
                  <a:cubicBezTo>
                    <a:pt x="169" y="123"/>
                    <a:pt x="170" y="122"/>
                    <a:pt x="172" y="121"/>
                  </a:cubicBezTo>
                  <a:cubicBezTo>
                    <a:pt x="173" y="122"/>
                    <a:pt x="175" y="123"/>
                    <a:pt x="176" y="124"/>
                  </a:cubicBezTo>
                  <a:cubicBezTo>
                    <a:pt x="170" y="127"/>
                    <a:pt x="163" y="131"/>
                    <a:pt x="157" y="135"/>
                  </a:cubicBezTo>
                  <a:cubicBezTo>
                    <a:pt x="157" y="135"/>
                    <a:pt x="157" y="135"/>
                    <a:pt x="157" y="135"/>
                  </a:cubicBezTo>
                  <a:cubicBezTo>
                    <a:pt x="160" y="133"/>
                    <a:pt x="162" y="130"/>
                    <a:pt x="165" y="127"/>
                  </a:cubicBezTo>
                  <a:close/>
                  <a:moveTo>
                    <a:pt x="158" y="115"/>
                  </a:moveTo>
                  <a:cubicBezTo>
                    <a:pt x="157" y="115"/>
                    <a:pt x="156" y="116"/>
                    <a:pt x="155" y="116"/>
                  </a:cubicBezTo>
                  <a:cubicBezTo>
                    <a:pt x="157" y="115"/>
                    <a:pt x="158" y="114"/>
                    <a:pt x="159" y="112"/>
                  </a:cubicBezTo>
                  <a:cubicBezTo>
                    <a:pt x="161" y="111"/>
                    <a:pt x="162" y="110"/>
                    <a:pt x="164" y="109"/>
                  </a:cubicBezTo>
                  <a:cubicBezTo>
                    <a:pt x="162" y="111"/>
                    <a:pt x="160" y="113"/>
                    <a:pt x="158" y="115"/>
                  </a:cubicBezTo>
                  <a:close/>
                  <a:moveTo>
                    <a:pt x="159" y="127"/>
                  </a:moveTo>
                  <a:cubicBezTo>
                    <a:pt x="159" y="127"/>
                    <a:pt x="158" y="128"/>
                    <a:pt x="158" y="128"/>
                  </a:cubicBezTo>
                  <a:cubicBezTo>
                    <a:pt x="156" y="129"/>
                    <a:pt x="154" y="130"/>
                    <a:pt x="152" y="132"/>
                  </a:cubicBezTo>
                  <a:cubicBezTo>
                    <a:pt x="154" y="130"/>
                    <a:pt x="156" y="129"/>
                    <a:pt x="159" y="127"/>
                  </a:cubicBezTo>
                  <a:close/>
                  <a:moveTo>
                    <a:pt x="151" y="117"/>
                  </a:moveTo>
                  <a:cubicBezTo>
                    <a:pt x="151" y="117"/>
                    <a:pt x="150" y="117"/>
                    <a:pt x="149" y="117"/>
                  </a:cubicBezTo>
                  <a:cubicBezTo>
                    <a:pt x="150" y="117"/>
                    <a:pt x="150" y="117"/>
                    <a:pt x="150" y="117"/>
                  </a:cubicBezTo>
                  <a:cubicBezTo>
                    <a:pt x="150" y="116"/>
                    <a:pt x="151" y="115"/>
                    <a:pt x="152" y="115"/>
                  </a:cubicBezTo>
                  <a:cubicBezTo>
                    <a:pt x="152" y="114"/>
                    <a:pt x="153" y="114"/>
                    <a:pt x="154" y="113"/>
                  </a:cubicBezTo>
                  <a:cubicBezTo>
                    <a:pt x="153" y="114"/>
                    <a:pt x="152" y="116"/>
                    <a:pt x="151" y="117"/>
                  </a:cubicBezTo>
                  <a:close/>
                  <a:moveTo>
                    <a:pt x="157" y="147"/>
                  </a:moveTo>
                  <a:cubicBezTo>
                    <a:pt x="158" y="147"/>
                    <a:pt x="159" y="146"/>
                    <a:pt x="161" y="146"/>
                  </a:cubicBezTo>
                  <a:cubicBezTo>
                    <a:pt x="159" y="147"/>
                    <a:pt x="157" y="147"/>
                    <a:pt x="156" y="148"/>
                  </a:cubicBezTo>
                  <a:cubicBezTo>
                    <a:pt x="156" y="148"/>
                    <a:pt x="157" y="147"/>
                    <a:pt x="157" y="147"/>
                  </a:cubicBezTo>
                  <a:close/>
                  <a:moveTo>
                    <a:pt x="159" y="137"/>
                  </a:moveTo>
                  <a:cubicBezTo>
                    <a:pt x="159" y="138"/>
                    <a:pt x="159" y="138"/>
                    <a:pt x="158" y="138"/>
                  </a:cubicBezTo>
                  <a:cubicBezTo>
                    <a:pt x="158" y="138"/>
                    <a:pt x="158" y="138"/>
                    <a:pt x="158" y="138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37"/>
                    <a:pt x="158" y="137"/>
                    <a:pt x="158" y="137"/>
                  </a:cubicBezTo>
                  <a:cubicBezTo>
                    <a:pt x="159" y="137"/>
                    <a:pt x="160" y="137"/>
                    <a:pt x="161" y="137"/>
                  </a:cubicBezTo>
                  <a:cubicBezTo>
                    <a:pt x="161" y="137"/>
                    <a:pt x="161" y="138"/>
                    <a:pt x="161" y="138"/>
                  </a:cubicBezTo>
                  <a:cubicBezTo>
                    <a:pt x="160" y="137"/>
                    <a:pt x="160" y="137"/>
                    <a:pt x="159" y="137"/>
                  </a:cubicBezTo>
                  <a:close/>
                  <a:moveTo>
                    <a:pt x="160" y="136"/>
                  </a:moveTo>
                  <a:cubicBezTo>
                    <a:pt x="162" y="135"/>
                    <a:pt x="163" y="135"/>
                    <a:pt x="165" y="134"/>
                  </a:cubicBezTo>
                  <a:cubicBezTo>
                    <a:pt x="164" y="135"/>
                    <a:pt x="163" y="135"/>
                    <a:pt x="163" y="136"/>
                  </a:cubicBezTo>
                  <a:cubicBezTo>
                    <a:pt x="162" y="136"/>
                    <a:pt x="161" y="136"/>
                    <a:pt x="160" y="136"/>
                  </a:cubicBezTo>
                  <a:close/>
                  <a:moveTo>
                    <a:pt x="167" y="141"/>
                  </a:moveTo>
                  <a:cubicBezTo>
                    <a:pt x="166" y="141"/>
                    <a:pt x="166" y="141"/>
                    <a:pt x="166" y="142"/>
                  </a:cubicBezTo>
                  <a:cubicBezTo>
                    <a:pt x="165" y="142"/>
                    <a:pt x="164" y="142"/>
                    <a:pt x="163" y="143"/>
                  </a:cubicBezTo>
                  <a:cubicBezTo>
                    <a:pt x="164" y="142"/>
                    <a:pt x="166" y="141"/>
                    <a:pt x="167" y="141"/>
                  </a:cubicBezTo>
                  <a:close/>
                  <a:moveTo>
                    <a:pt x="165" y="146"/>
                  </a:moveTo>
                  <a:cubicBezTo>
                    <a:pt x="167" y="144"/>
                    <a:pt x="169" y="143"/>
                    <a:pt x="171" y="142"/>
                  </a:cubicBezTo>
                  <a:cubicBezTo>
                    <a:pt x="172" y="141"/>
                    <a:pt x="171" y="140"/>
                    <a:pt x="170" y="140"/>
                  </a:cubicBezTo>
                  <a:cubicBezTo>
                    <a:pt x="171" y="139"/>
                    <a:pt x="172" y="138"/>
                    <a:pt x="173" y="137"/>
                  </a:cubicBezTo>
                  <a:cubicBezTo>
                    <a:pt x="174" y="137"/>
                    <a:pt x="175" y="137"/>
                    <a:pt x="176" y="136"/>
                  </a:cubicBezTo>
                  <a:cubicBezTo>
                    <a:pt x="174" y="138"/>
                    <a:pt x="173" y="140"/>
                    <a:pt x="171" y="142"/>
                  </a:cubicBezTo>
                  <a:cubicBezTo>
                    <a:pt x="169" y="143"/>
                    <a:pt x="166" y="145"/>
                    <a:pt x="164" y="147"/>
                  </a:cubicBezTo>
                  <a:cubicBezTo>
                    <a:pt x="164" y="146"/>
                    <a:pt x="165" y="146"/>
                    <a:pt x="165" y="146"/>
                  </a:cubicBezTo>
                  <a:close/>
                  <a:moveTo>
                    <a:pt x="178" y="115"/>
                  </a:moveTo>
                  <a:cubicBezTo>
                    <a:pt x="180" y="113"/>
                    <a:pt x="182" y="112"/>
                    <a:pt x="184" y="110"/>
                  </a:cubicBezTo>
                  <a:cubicBezTo>
                    <a:pt x="185" y="110"/>
                    <a:pt x="185" y="110"/>
                    <a:pt x="186" y="110"/>
                  </a:cubicBezTo>
                  <a:cubicBezTo>
                    <a:pt x="183" y="112"/>
                    <a:pt x="180" y="113"/>
                    <a:pt x="178" y="115"/>
                  </a:cubicBezTo>
                  <a:close/>
                  <a:moveTo>
                    <a:pt x="180" y="108"/>
                  </a:moveTo>
                  <a:cubicBezTo>
                    <a:pt x="181" y="107"/>
                    <a:pt x="181" y="107"/>
                    <a:pt x="182" y="106"/>
                  </a:cubicBezTo>
                  <a:cubicBezTo>
                    <a:pt x="183" y="106"/>
                    <a:pt x="184" y="105"/>
                    <a:pt x="186" y="104"/>
                  </a:cubicBezTo>
                  <a:cubicBezTo>
                    <a:pt x="184" y="106"/>
                    <a:pt x="182" y="107"/>
                    <a:pt x="180" y="108"/>
                  </a:cubicBezTo>
                  <a:close/>
                  <a:moveTo>
                    <a:pt x="184" y="97"/>
                  </a:moveTo>
                  <a:cubicBezTo>
                    <a:pt x="183" y="98"/>
                    <a:pt x="181" y="100"/>
                    <a:pt x="180" y="101"/>
                  </a:cubicBezTo>
                  <a:cubicBezTo>
                    <a:pt x="176" y="103"/>
                    <a:pt x="173" y="105"/>
                    <a:pt x="169" y="107"/>
                  </a:cubicBezTo>
                  <a:cubicBezTo>
                    <a:pt x="172" y="105"/>
                    <a:pt x="174" y="103"/>
                    <a:pt x="176" y="100"/>
                  </a:cubicBezTo>
                  <a:cubicBezTo>
                    <a:pt x="177" y="99"/>
                    <a:pt x="178" y="98"/>
                    <a:pt x="180" y="98"/>
                  </a:cubicBezTo>
                  <a:cubicBezTo>
                    <a:pt x="181" y="97"/>
                    <a:pt x="183" y="97"/>
                    <a:pt x="185" y="96"/>
                  </a:cubicBezTo>
                  <a:cubicBezTo>
                    <a:pt x="185" y="96"/>
                    <a:pt x="184" y="97"/>
                    <a:pt x="184" y="97"/>
                  </a:cubicBezTo>
                  <a:close/>
                  <a:moveTo>
                    <a:pt x="181" y="91"/>
                  </a:moveTo>
                  <a:cubicBezTo>
                    <a:pt x="179" y="92"/>
                    <a:pt x="177" y="93"/>
                    <a:pt x="175" y="95"/>
                  </a:cubicBezTo>
                  <a:cubicBezTo>
                    <a:pt x="175" y="95"/>
                    <a:pt x="175" y="95"/>
                    <a:pt x="175" y="95"/>
                  </a:cubicBezTo>
                  <a:cubicBezTo>
                    <a:pt x="178" y="92"/>
                    <a:pt x="180" y="90"/>
                    <a:pt x="183" y="89"/>
                  </a:cubicBezTo>
                  <a:cubicBezTo>
                    <a:pt x="182" y="89"/>
                    <a:pt x="182" y="90"/>
                    <a:pt x="181" y="91"/>
                  </a:cubicBezTo>
                  <a:close/>
                  <a:moveTo>
                    <a:pt x="172" y="93"/>
                  </a:moveTo>
                  <a:cubicBezTo>
                    <a:pt x="172" y="92"/>
                    <a:pt x="173" y="91"/>
                    <a:pt x="173" y="91"/>
                  </a:cubicBezTo>
                  <a:cubicBezTo>
                    <a:pt x="174" y="90"/>
                    <a:pt x="175" y="90"/>
                    <a:pt x="176" y="90"/>
                  </a:cubicBezTo>
                  <a:cubicBezTo>
                    <a:pt x="174" y="91"/>
                    <a:pt x="173" y="92"/>
                    <a:pt x="172" y="93"/>
                  </a:cubicBezTo>
                  <a:close/>
                  <a:moveTo>
                    <a:pt x="172" y="89"/>
                  </a:moveTo>
                  <a:cubicBezTo>
                    <a:pt x="172" y="89"/>
                    <a:pt x="172" y="89"/>
                    <a:pt x="172" y="89"/>
                  </a:cubicBezTo>
                  <a:cubicBezTo>
                    <a:pt x="170" y="93"/>
                    <a:pt x="167" y="96"/>
                    <a:pt x="165" y="99"/>
                  </a:cubicBezTo>
                  <a:cubicBezTo>
                    <a:pt x="163" y="101"/>
                    <a:pt x="161" y="103"/>
                    <a:pt x="159" y="105"/>
                  </a:cubicBezTo>
                  <a:cubicBezTo>
                    <a:pt x="156" y="106"/>
                    <a:pt x="154" y="107"/>
                    <a:pt x="152" y="108"/>
                  </a:cubicBezTo>
                  <a:cubicBezTo>
                    <a:pt x="159" y="101"/>
                    <a:pt x="166" y="94"/>
                    <a:pt x="173" y="88"/>
                  </a:cubicBezTo>
                  <a:cubicBezTo>
                    <a:pt x="173" y="88"/>
                    <a:pt x="173" y="89"/>
                    <a:pt x="172" y="89"/>
                  </a:cubicBezTo>
                  <a:close/>
                  <a:moveTo>
                    <a:pt x="152" y="111"/>
                  </a:moveTo>
                  <a:cubicBezTo>
                    <a:pt x="153" y="111"/>
                    <a:pt x="153" y="110"/>
                    <a:pt x="153" y="110"/>
                  </a:cubicBezTo>
                  <a:cubicBezTo>
                    <a:pt x="153" y="109"/>
                    <a:pt x="154" y="109"/>
                    <a:pt x="155" y="109"/>
                  </a:cubicBezTo>
                  <a:cubicBezTo>
                    <a:pt x="154" y="109"/>
                    <a:pt x="154" y="110"/>
                    <a:pt x="154" y="110"/>
                  </a:cubicBezTo>
                  <a:cubicBezTo>
                    <a:pt x="152" y="112"/>
                    <a:pt x="150" y="114"/>
                    <a:pt x="148" y="115"/>
                  </a:cubicBezTo>
                  <a:cubicBezTo>
                    <a:pt x="147" y="116"/>
                    <a:pt x="145" y="117"/>
                    <a:pt x="144" y="118"/>
                  </a:cubicBezTo>
                  <a:cubicBezTo>
                    <a:pt x="144" y="118"/>
                    <a:pt x="144" y="118"/>
                    <a:pt x="144" y="118"/>
                  </a:cubicBezTo>
                  <a:cubicBezTo>
                    <a:pt x="147" y="116"/>
                    <a:pt x="150" y="113"/>
                    <a:pt x="152" y="111"/>
                  </a:cubicBezTo>
                  <a:close/>
                  <a:moveTo>
                    <a:pt x="148" y="119"/>
                  </a:moveTo>
                  <a:cubicBezTo>
                    <a:pt x="148" y="119"/>
                    <a:pt x="149" y="119"/>
                    <a:pt x="149" y="118"/>
                  </a:cubicBezTo>
                  <a:cubicBezTo>
                    <a:pt x="148" y="120"/>
                    <a:pt x="146" y="122"/>
                    <a:pt x="145" y="123"/>
                  </a:cubicBezTo>
                  <a:cubicBezTo>
                    <a:pt x="144" y="124"/>
                    <a:pt x="143" y="124"/>
                    <a:pt x="142" y="125"/>
                  </a:cubicBezTo>
                  <a:cubicBezTo>
                    <a:pt x="144" y="123"/>
                    <a:pt x="146" y="121"/>
                    <a:pt x="148" y="119"/>
                  </a:cubicBezTo>
                  <a:close/>
                  <a:moveTo>
                    <a:pt x="138" y="119"/>
                  </a:moveTo>
                  <a:cubicBezTo>
                    <a:pt x="136" y="120"/>
                    <a:pt x="133" y="121"/>
                    <a:pt x="130" y="122"/>
                  </a:cubicBezTo>
                  <a:cubicBezTo>
                    <a:pt x="131" y="121"/>
                    <a:pt x="132" y="121"/>
                    <a:pt x="132" y="120"/>
                  </a:cubicBezTo>
                  <a:cubicBezTo>
                    <a:pt x="134" y="119"/>
                    <a:pt x="135" y="118"/>
                    <a:pt x="136" y="118"/>
                  </a:cubicBezTo>
                  <a:cubicBezTo>
                    <a:pt x="139" y="116"/>
                    <a:pt x="141" y="115"/>
                    <a:pt x="144" y="114"/>
                  </a:cubicBezTo>
                  <a:cubicBezTo>
                    <a:pt x="142" y="116"/>
                    <a:pt x="140" y="118"/>
                    <a:pt x="138" y="119"/>
                  </a:cubicBezTo>
                  <a:close/>
                  <a:moveTo>
                    <a:pt x="126" y="116"/>
                  </a:moveTo>
                  <a:cubicBezTo>
                    <a:pt x="130" y="112"/>
                    <a:pt x="133" y="109"/>
                    <a:pt x="136" y="106"/>
                  </a:cubicBezTo>
                  <a:cubicBezTo>
                    <a:pt x="139" y="104"/>
                    <a:pt x="142" y="102"/>
                    <a:pt x="145" y="101"/>
                  </a:cubicBezTo>
                  <a:cubicBezTo>
                    <a:pt x="141" y="104"/>
                    <a:pt x="138" y="107"/>
                    <a:pt x="134" y="110"/>
                  </a:cubicBezTo>
                  <a:cubicBezTo>
                    <a:pt x="132" y="112"/>
                    <a:pt x="129" y="114"/>
                    <a:pt x="126" y="116"/>
                  </a:cubicBezTo>
                  <a:close/>
                  <a:moveTo>
                    <a:pt x="131" y="116"/>
                  </a:moveTo>
                  <a:cubicBezTo>
                    <a:pt x="129" y="117"/>
                    <a:pt x="128" y="118"/>
                    <a:pt x="127" y="120"/>
                  </a:cubicBezTo>
                  <a:cubicBezTo>
                    <a:pt x="127" y="120"/>
                    <a:pt x="127" y="120"/>
                    <a:pt x="126" y="120"/>
                  </a:cubicBezTo>
                  <a:cubicBezTo>
                    <a:pt x="125" y="121"/>
                    <a:pt x="124" y="122"/>
                    <a:pt x="122" y="123"/>
                  </a:cubicBezTo>
                  <a:cubicBezTo>
                    <a:pt x="125" y="121"/>
                    <a:pt x="128" y="118"/>
                    <a:pt x="131" y="116"/>
                  </a:cubicBezTo>
                  <a:close/>
                  <a:moveTo>
                    <a:pt x="124" y="126"/>
                  </a:moveTo>
                  <a:cubicBezTo>
                    <a:pt x="124" y="126"/>
                    <a:pt x="124" y="126"/>
                    <a:pt x="124" y="126"/>
                  </a:cubicBezTo>
                  <a:cubicBezTo>
                    <a:pt x="122" y="129"/>
                    <a:pt x="120" y="132"/>
                    <a:pt x="117" y="135"/>
                  </a:cubicBezTo>
                  <a:cubicBezTo>
                    <a:pt x="119" y="132"/>
                    <a:pt x="122" y="129"/>
                    <a:pt x="124" y="126"/>
                  </a:cubicBezTo>
                  <a:close/>
                  <a:moveTo>
                    <a:pt x="113" y="117"/>
                  </a:moveTo>
                  <a:cubicBezTo>
                    <a:pt x="113" y="117"/>
                    <a:pt x="112" y="117"/>
                    <a:pt x="112" y="117"/>
                  </a:cubicBezTo>
                  <a:cubicBezTo>
                    <a:pt x="112" y="118"/>
                    <a:pt x="111" y="119"/>
                    <a:pt x="110" y="120"/>
                  </a:cubicBezTo>
                  <a:cubicBezTo>
                    <a:pt x="110" y="120"/>
                    <a:pt x="109" y="120"/>
                    <a:pt x="109" y="120"/>
                  </a:cubicBezTo>
                  <a:cubicBezTo>
                    <a:pt x="110" y="119"/>
                    <a:pt x="111" y="118"/>
                    <a:pt x="113" y="117"/>
                  </a:cubicBezTo>
                  <a:close/>
                  <a:moveTo>
                    <a:pt x="107" y="119"/>
                  </a:moveTo>
                  <a:cubicBezTo>
                    <a:pt x="107" y="119"/>
                    <a:pt x="106" y="119"/>
                    <a:pt x="106" y="119"/>
                  </a:cubicBezTo>
                  <a:cubicBezTo>
                    <a:pt x="107" y="118"/>
                    <a:pt x="107" y="117"/>
                    <a:pt x="108" y="117"/>
                  </a:cubicBezTo>
                  <a:cubicBezTo>
                    <a:pt x="109" y="116"/>
                    <a:pt x="110" y="115"/>
                    <a:pt x="111" y="115"/>
                  </a:cubicBezTo>
                  <a:cubicBezTo>
                    <a:pt x="110" y="116"/>
                    <a:pt x="108" y="118"/>
                    <a:pt x="107" y="119"/>
                  </a:cubicBezTo>
                  <a:close/>
                  <a:moveTo>
                    <a:pt x="112" y="125"/>
                  </a:moveTo>
                  <a:cubicBezTo>
                    <a:pt x="113" y="125"/>
                    <a:pt x="114" y="124"/>
                    <a:pt x="115" y="123"/>
                  </a:cubicBezTo>
                  <a:cubicBezTo>
                    <a:pt x="115" y="123"/>
                    <a:pt x="115" y="123"/>
                    <a:pt x="115" y="123"/>
                  </a:cubicBezTo>
                  <a:cubicBezTo>
                    <a:pt x="114" y="124"/>
                    <a:pt x="114" y="125"/>
                    <a:pt x="113" y="126"/>
                  </a:cubicBezTo>
                  <a:cubicBezTo>
                    <a:pt x="111" y="127"/>
                    <a:pt x="110" y="128"/>
                    <a:pt x="109" y="129"/>
                  </a:cubicBezTo>
                  <a:cubicBezTo>
                    <a:pt x="110" y="128"/>
                    <a:pt x="111" y="127"/>
                    <a:pt x="112" y="125"/>
                  </a:cubicBezTo>
                  <a:close/>
                  <a:moveTo>
                    <a:pt x="104" y="117"/>
                  </a:moveTo>
                  <a:cubicBezTo>
                    <a:pt x="103" y="117"/>
                    <a:pt x="102" y="117"/>
                    <a:pt x="102" y="118"/>
                  </a:cubicBezTo>
                  <a:cubicBezTo>
                    <a:pt x="101" y="118"/>
                    <a:pt x="101" y="118"/>
                    <a:pt x="101" y="118"/>
                  </a:cubicBezTo>
                  <a:cubicBezTo>
                    <a:pt x="105" y="114"/>
                    <a:pt x="109" y="110"/>
                    <a:pt x="113" y="106"/>
                  </a:cubicBezTo>
                  <a:cubicBezTo>
                    <a:pt x="113" y="106"/>
                    <a:pt x="114" y="106"/>
                    <a:pt x="114" y="105"/>
                  </a:cubicBezTo>
                  <a:cubicBezTo>
                    <a:pt x="111" y="109"/>
                    <a:pt x="107" y="113"/>
                    <a:pt x="104" y="117"/>
                  </a:cubicBezTo>
                  <a:close/>
                  <a:moveTo>
                    <a:pt x="99" y="129"/>
                  </a:moveTo>
                  <a:cubicBezTo>
                    <a:pt x="99" y="128"/>
                    <a:pt x="100" y="128"/>
                    <a:pt x="100" y="127"/>
                  </a:cubicBezTo>
                  <a:cubicBezTo>
                    <a:pt x="100" y="129"/>
                    <a:pt x="99" y="130"/>
                    <a:pt x="98" y="131"/>
                  </a:cubicBezTo>
                  <a:cubicBezTo>
                    <a:pt x="97" y="132"/>
                    <a:pt x="96" y="133"/>
                    <a:pt x="95" y="135"/>
                  </a:cubicBezTo>
                  <a:cubicBezTo>
                    <a:pt x="94" y="135"/>
                    <a:pt x="94" y="134"/>
                    <a:pt x="93" y="134"/>
                  </a:cubicBezTo>
                  <a:cubicBezTo>
                    <a:pt x="95" y="132"/>
                    <a:pt x="97" y="130"/>
                    <a:pt x="99" y="129"/>
                  </a:cubicBezTo>
                  <a:close/>
                  <a:moveTo>
                    <a:pt x="103" y="132"/>
                  </a:moveTo>
                  <a:cubicBezTo>
                    <a:pt x="103" y="132"/>
                    <a:pt x="104" y="131"/>
                    <a:pt x="104" y="131"/>
                  </a:cubicBezTo>
                  <a:cubicBezTo>
                    <a:pt x="103" y="132"/>
                    <a:pt x="102" y="133"/>
                    <a:pt x="101" y="135"/>
                  </a:cubicBezTo>
                  <a:cubicBezTo>
                    <a:pt x="100" y="135"/>
                    <a:pt x="100" y="135"/>
                    <a:pt x="100" y="135"/>
                  </a:cubicBezTo>
                  <a:cubicBezTo>
                    <a:pt x="101" y="134"/>
                    <a:pt x="102" y="133"/>
                    <a:pt x="103" y="132"/>
                  </a:cubicBezTo>
                  <a:close/>
                  <a:moveTo>
                    <a:pt x="103" y="126"/>
                  </a:moveTo>
                  <a:cubicBezTo>
                    <a:pt x="104" y="125"/>
                    <a:pt x="105" y="124"/>
                    <a:pt x="106" y="123"/>
                  </a:cubicBezTo>
                  <a:cubicBezTo>
                    <a:pt x="106" y="122"/>
                    <a:pt x="107" y="121"/>
                    <a:pt x="108" y="121"/>
                  </a:cubicBezTo>
                  <a:cubicBezTo>
                    <a:pt x="108" y="121"/>
                    <a:pt x="109" y="121"/>
                    <a:pt x="109" y="121"/>
                  </a:cubicBezTo>
                  <a:cubicBezTo>
                    <a:pt x="107" y="123"/>
                    <a:pt x="105" y="124"/>
                    <a:pt x="103" y="126"/>
                  </a:cubicBezTo>
                  <a:close/>
                  <a:moveTo>
                    <a:pt x="110" y="141"/>
                  </a:moveTo>
                  <a:cubicBezTo>
                    <a:pt x="107" y="143"/>
                    <a:pt x="104" y="145"/>
                    <a:pt x="102" y="146"/>
                  </a:cubicBezTo>
                  <a:cubicBezTo>
                    <a:pt x="104" y="144"/>
                    <a:pt x="106" y="143"/>
                    <a:pt x="108" y="141"/>
                  </a:cubicBezTo>
                  <a:cubicBezTo>
                    <a:pt x="108" y="141"/>
                    <a:pt x="109" y="141"/>
                    <a:pt x="110" y="141"/>
                  </a:cubicBezTo>
                  <a:close/>
                  <a:moveTo>
                    <a:pt x="109" y="139"/>
                  </a:moveTo>
                  <a:cubicBezTo>
                    <a:pt x="112" y="137"/>
                    <a:pt x="114" y="134"/>
                    <a:pt x="117" y="132"/>
                  </a:cubicBezTo>
                  <a:cubicBezTo>
                    <a:pt x="117" y="132"/>
                    <a:pt x="117" y="131"/>
                    <a:pt x="118" y="131"/>
                  </a:cubicBezTo>
                  <a:cubicBezTo>
                    <a:pt x="115" y="134"/>
                    <a:pt x="113" y="137"/>
                    <a:pt x="111" y="140"/>
                  </a:cubicBezTo>
                  <a:cubicBezTo>
                    <a:pt x="111" y="140"/>
                    <a:pt x="111" y="140"/>
                    <a:pt x="111" y="140"/>
                  </a:cubicBezTo>
                  <a:cubicBezTo>
                    <a:pt x="111" y="140"/>
                    <a:pt x="110" y="139"/>
                    <a:pt x="109" y="139"/>
                  </a:cubicBezTo>
                  <a:close/>
                  <a:moveTo>
                    <a:pt x="116" y="122"/>
                  </a:moveTo>
                  <a:cubicBezTo>
                    <a:pt x="117" y="121"/>
                    <a:pt x="119" y="120"/>
                    <a:pt x="120" y="119"/>
                  </a:cubicBezTo>
                  <a:cubicBezTo>
                    <a:pt x="119" y="120"/>
                    <a:pt x="118" y="121"/>
                    <a:pt x="116" y="122"/>
                  </a:cubicBezTo>
                  <a:close/>
                  <a:moveTo>
                    <a:pt x="116" y="145"/>
                  </a:moveTo>
                  <a:cubicBezTo>
                    <a:pt x="116" y="144"/>
                    <a:pt x="117" y="144"/>
                    <a:pt x="118" y="143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8" y="144"/>
                    <a:pt x="118" y="144"/>
                    <a:pt x="117" y="145"/>
                  </a:cubicBezTo>
                  <a:cubicBezTo>
                    <a:pt x="116" y="145"/>
                    <a:pt x="115" y="146"/>
                    <a:pt x="114" y="146"/>
                  </a:cubicBezTo>
                  <a:cubicBezTo>
                    <a:pt x="115" y="146"/>
                    <a:pt x="115" y="145"/>
                    <a:pt x="116" y="145"/>
                  </a:cubicBezTo>
                  <a:close/>
                  <a:moveTo>
                    <a:pt x="122" y="144"/>
                  </a:moveTo>
                  <a:cubicBezTo>
                    <a:pt x="122" y="145"/>
                    <a:pt x="122" y="145"/>
                    <a:pt x="122" y="145"/>
                  </a:cubicBezTo>
                  <a:cubicBezTo>
                    <a:pt x="121" y="146"/>
                    <a:pt x="120" y="147"/>
                    <a:pt x="119" y="148"/>
                  </a:cubicBezTo>
                  <a:cubicBezTo>
                    <a:pt x="119" y="148"/>
                    <a:pt x="119" y="148"/>
                    <a:pt x="118" y="148"/>
                  </a:cubicBezTo>
                  <a:cubicBezTo>
                    <a:pt x="119" y="147"/>
                    <a:pt x="120" y="146"/>
                    <a:pt x="122" y="144"/>
                  </a:cubicBezTo>
                  <a:close/>
                  <a:moveTo>
                    <a:pt x="120" y="140"/>
                  </a:moveTo>
                  <a:cubicBezTo>
                    <a:pt x="120" y="139"/>
                    <a:pt x="121" y="139"/>
                    <a:pt x="122" y="138"/>
                  </a:cubicBezTo>
                  <a:cubicBezTo>
                    <a:pt x="125" y="137"/>
                    <a:pt x="128" y="135"/>
                    <a:pt x="131" y="133"/>
                  </a:cubicBezTo>
                  <a:cubicBezTo>
                    <a:pt x="130" y="134"/>
                    <a:pt x="128" y="135"/>
                    <a:pt x="127" y="136"/>
                  </a:cubicBezTo>
                  <a:cubicBezTo>
                    <a:pt x="125" y="137"/>
                    <a:pt x="122" y="139"/>
                    <a:pt x="120" y="140"/>
                  </a:cubicBezTo>
                  <a:close/>
                  <a:moveTo>
                    <a:pt x="129" y="143"/>
                  </a:moveTo>
                  <a:cubicBezTo>
                    <a:pt x="129" y="143"/>
                    <a:pt x="128" y="143"/>
                    <a:pt x="128" y="143"/>
                  </a:cubicBezTo>
                  <a:cubicBezTo>
                    <a:pt x="128" y="144"/>
                    <a:pt x="127" y="144"/>
                    <a:pt x="127" y="144"/>
                  </a:cubicBezTo>
                  <a:cubicBezTo>
                    <a:pt x="127" y="144"/>
                    <a:pt x="127" y="144"/>
                    <a:pt x="127" y="144"/>
                  </a:cubicBezTo>
                  <a:cubicBezTo>
                    <a:pt x="127" y="143"/>
                    <a:pt x="128" y="143"/>
                    <a:pt x="128" y="142"/>
                  </a:cubicBezTo>
                  <a:cubicBezTo>
                    <a:pt x="129" y="141"/>
                    <a:pt x="130" y="140"/>
                    <a:pt x="131" y="140"/>
                  </a:cubicBezTo>
                  <a:cubicBezTo>
                    <a:pt x="130" y="140"/>
                    <a:pt x="129" y="141"/>
                    <a:pt x="129" y="142"/>
                  </a:cubicBezTo>
                  <a:cubicBezTo>
                    <a:pt x="129" y="142"/>
                    <a:pt x="129" y="142"/>
                    <a:pt x="129" y="143"/>
                  </a:cubicBezTo>
                  <a:close/>
                  <a:moveTo>
                    <a:pt x="129" y="146"/>
                  </a:moveTo>
                  <a:cubicBezTo>
                    <a:pt x="129" y="146"/>
                    <a:pt x="129" y="146"/>
                    <a:pt x="130" y="146"/>
                  </a:cubicBezTo>
                  <a:cubicBezTo>
                    <a:pt x="129" y="147"/>
                    <a:pt x="129" y="148"/>
                    <a:pt x="128" y="148"/>
                  </a:cubicBezTo>
                  <a:cubicBezTo>
                    <a:pt x="127" y="149"/>
                    <a:pt x="126" y="149"/>
                    <a:pt x="125" y="150"/>
                  </a:cubicBezTo>
                  <a:cubicBezTo>
                    <a:pt x="126" y="149"/>
                    <a:pt x="128" y="148"/>
                    <a:pt x="129" y="146"/>
                  </a:cubicBezTo>
                  <a:close/>
                  <a:moveTo>
                    <a:pt x="134" y="157"/>
                  </a:moveTo>
                  <a:cubicBezTo>
                    <a:pt x="135" y="156"/>
                    <a:pt x="136" y="156"/>
                    <a:pt x="136" y="156"/>
                  </a:cubicBezTo>
                  <a:cubicBezTo>
                    <a:pt x="134" y="157"/>
                    <a:pt x="133" y="159"/>
                    <a:pt x="131" y="160"/>
                  </a:cubicBezTo>
                  <a:cubicBezTo>
                    <a:pt x="132" y="159"/>
                    <a:pt x="133" y="158"/>
                    <a:pt x="134" y="157"/>
                  </a:cubicBezTo>
                  <a:close/>
                  <a:moveTo>
                    <a:pt x="133" y="167"/>
                  </a:moveTo>
                  <a:cubicBezTo>
                    <a:pt x="135" y="165"/>
                    <a:pt x="138" y="163"/>
                    <a:pt x="140" y="162"/>
                  </a:cubicBezTo>
                  <a:cubicBezTo>
                    <a:pt x="139" y="163"/>
                    <a:pt x="138" y="164"/>
                    <a:pt x="137" y="165"/>
                  </a:cubicBezTo>
                  <a:cubicBezTo>
                    <a:pt x="136" y="165"/>
                    <a:pt x="135" y="166"/>
                    <a:pt x="134" y="166"/>
                  </a:cubicBezTo>
                  <a:cubicBezTo>
                    <a:pt x="134" y="167"/>
                    <a:pt x="133" y="167"/>
                    <a:pt x="133" y="167"/>
                  </a:cubicBezTo>
                  <a:cubicBezTo>
                    <a:pt x="133" y="167"/>
                    <a:pt x="133" y="167"/>
                    <a:pt x="133" y="167"/>
                  </a:cubicBezTo>
                  <a:close/>
                  <a:moveTo>
                    <a:pt x="138" y="160"/>
                  </a:moveTo>
                  <a:cubicBezTo>
                    <a:pt x="137" y="160"/>
                    <a:pt x="137" y="161"/>
                    <a:pt x="137" y="161"/>
                  </a:cubicBezTo>
                  <a:cubicBezTo>
                    <a:pt x="137" y="160"/>
                    <a:pt x="137" y="160"/>
                    <a:pt x="137" y="160"/>
                  </a:cubicBezTo>
                  <a:cubicBezTo>
                    <a:pt x="137" y="160"/>
                    <a:pt x="137" y="160"/>
                    <a:pt x="137" y="160"/>
                  </a:cubicBezTo>
                  <a:cubicBezTo>
                    <a:pt x="139" y="159"/>
                    <a:pt x="140" y="158"/>
                    <a:pt x="142" y="157"/>
                  </a:cubicBezTo>
                  <a:cubicBezTo>
                    <a:pt x="142" y="157"/>
                    <a:pt x="142" y="158"/>
                    <a:pt x="142" y="158"/>
                  </a:cubicBezTo>
                  <a:cubicBezTo>
                    <a:pt x="140" y="159"/>
                    <a:pt x="139" y="160"/>
                    <a:pt x="138" y="160"/>
                  </a:cubicBezTo>
                  <a:close/>
                  <a:moveTo>
                    <a:pt x="143" y="160"/>
                  </a:moveTo>
                  <a:cubicBezTo>
                    <a:pt x="145" y="159"/>
                    <a:pt x="148" y="158"/>
                    <a:pt x="150" y="157"/>
                  </a:cubicBezTo>
                  <a:cubicBezTo>
                    <a:pt x="149" y="158"/>
                    <a:pt x="148" y="159"/>
                    <a:pt x="147" y="160"/>
                  </a:cubicBezTo>
                  <a:cubicBezTo>
                    <a:pt x="145" y="161"/>
                    <a:pt x="143" y="162"/>
                    <a:pt x="141" y="163"/>
                  </a:cubicBezTo>
                  <a:cubicBezTo>
                    <a:pt x="142" y="162"/>
                    <a:pt x="142" y="161"/>
                    <a:pt x="143" y="160"/>
                  </a:cubicBezTo>
                  <a:close/>
                  <a:moveTo>
                    <a:pt x="147" y="162"/>
                  </a:moveTo>
                  <a:cubicBezTo>
                    <a:pt x="148" y="161"/>
                    <a:pt x="149" y="161"/>
                    <a:pt x="150" y="160"/>
                  </a:cubicBezTo>
                  <a:cubicBezTo>
                    <a:pt x="150" y="161"/>
                    <a:pt x="149" y="161"/>
                    <a:pt x="149" y="162"/>
                  </a:cubicBezTo>
                  <a:cubicBezTo>
                    <a:pt x="148" y="162"/>
                    <a:pt x="147" y="162"/>
                    <a:pt x="146" y="163"/>
                  </a:cubicBezTo>
                  <a:cubicBezTo>
                    <a:pt x="146" y="162"/>
                    <a:pt x="147" y="162"/>
                    <a:pt x="147" y="162"/>
                  </a:cubicBezTo>
                  <a:close/>
                  <a:moveTo>
                    <a:pt x="150" y="163"/>
                  </a:moveTo>
                  <a:cubicBezTo>
                    <a:pt x="150" y="163"/>
                    <a:pt x="151" y="163"/>
                    <a:pt x="152" y="162"/>
                  </a:cubicBezTo>
                  <a:cubicBezTo>
                    <a:pt x="150" y="164"/>
                    <a:pt x="148" y="166"/>
                    <a:pt x="146" y="168"/>
                  </a:cubicBezTo>
                  <a:cubicBezTo>
                    <a:pt x="147" y="166"/>
                    <a:pt x="148" y="165"/>
                    <a:pt x="150" y="163"/>
                  </a:cubicBezTo>
                  <a:close/>
                  <a:moveTo>
                    <a:pt x="146" y="157"/>
                  </a:moveTo>
                  <a:cubicBezTo>
                    <a:pt x="146" y="157"/>
                    <a:pt x="146" y="157"/>
                    <a:pt x="146" y="157"/>
                  </a:cubicBezTo>
                  <a:cubicBezTo>
                    <a:pt x="147" y="156"/>
                    <a:pt x="149" y="155"/>
                    <a:pt x="150" y="153"/>
                  </a:cubicBezTo>
                  <a:cubicBezTo>
                    <a:pt x="152" y="153"/>
                    <a:pt x="153" y="152"/>
                    <a:pt x="155" y="151"/>
                  </a:cubicBezTo>
                  <a:cubicBezTo>
                    <a:pt x="155" y="151"/>
                    <a:pt x="155" y="151"/>
                    <a:pt x="156" y="151"/>
                  </a:cubicBezTo>
                  <a:cubicBezTo>
                    <a:pt x="156" y="152"/>
                    <a:pt x="155" y="152"/>
                    <a:pt x="155" y="152"/>
                  </a:cubicBezTo>
                  <a:cubicBezTo>
                    <a:pt x="152" y="154"/>
                    <a:pt x="149" y="156"/>
                    <a:pt x="146" y="157"/>
                  </a:cubicBezTo>
                  <a:close/>
                  <a:moveTo>
                    <a:pt x="154" y="158"/>
                  </a:moveTo>
                  <a:cubicBezTo>
                    <a:pt x="155" y="158"/>
                    <a:pt x="156" y="157"/>
                    <a:pt x="157" y="157"/>
                  </a:cubicBezTo>
                  <a:cubicBezTo>
                    <a:pt x="157" y="157"/>
                    <a:pt x="156" y="158"/>
                    <a:pt x="155" y="159"/>
                  </a:cubicBezTo>
                  <a:cubicBezTo>
                    <a:pt x="154" y="159"/>
                    <a:pt x="153" y="160"/>
                    <a:pt x="152" y="160"/>
                  </a:cubicBezTo>
                  <a:cubicBezTo>
                    <a:pt x="153" y="160"/>
                    <a:pt x="153" y="159"/>
                    <a:pt x="154" y="158"/>
                  </a:cubicBezTo>
                  <a:close/>
                  <a:moveTo>
                    <a:pt x="157" y="155"/>
                  </a:moveTo>
                  <a:cubicBezTo>
                    <a:pt x="158" y="154"/>
                    <a:pt x="159" y="153"/>
                    <a:pt x="160" y="151"/>
                  </a:cubicBezTo>
                  <a:cubicBezTo>
                    <a:pt x="162" y="150"/>
                    <a:pt x="164" y="149"/>
                    <a:pt x="166" y="147"/>
                  </a:cubicBezTo>
                  <a:cubicBezTo>
                    <a:pt x="165" y="149"/>
                    <a:pt x="163" y="151"/>
                    <a:pt x="161" y="153"/>
                  </a:cubicBezTo>
                  <a:cubicBezTo>
                    <a:pt x="160" y="153"/>
                    <a:pt x="158" y="154"/>
                    <a:pt x="157" y="155"/>
                  </a:cubicBezTo>
                  <a:close/>
                  <a:moveTo>
                    <a:pt x="162" y="154"/>
                  </a:moveTo>
                  <a:cubicBezTo>
                    <a:pt x="164" y="154"/>
                    <a:pt x="165" y="153"/>
                    <a:pt x="167" y="152"/>
                  </a:cubicBezTo>
                  <a:cubicBezTo>
                    <a:pt x="167" y="153"/>
                    <a:pt x="167" y="153"/>
                    <a:pt x="167" y="153"/>
                  </a:cubicBezTo>
                  <a:cubicBezTo>
                    <a:pt x="165" y="154"/>
                    <a:pt x="164" y="155"/>
                    <a:pt x="163" y="156"/>
                  </a:cubicBezTo>
                  <a:cubicBezTo>
                    <a:pt x="162" y="156"/>
                    <a:pt x="161" y="157"/>
                    <a:pt x="160" y="157"/>
                  </a:cubicBezTo>
                  <a:cubicBezTo>
                    <a:pt x="161" y="156"/>
                    <a:pt x="162" y="155"/>
                    <a:pt x="162" y="154"/>
                  </a:cubicBezTo>
                  <a:close/>
                  <a:moveTo>
                    <a:pt x="164" y="159"/>
                  </a:moveTo>
                  <a:cubicBezTo>
                    <a:pt x="165" y="158"/>
                    <a:pt x="166" y="157"/>
                    <a:pt x="167" y="156"/>
                  </a:cubicBezTo>
                  <a:cubicBezTo>
                    <a:pt x="167" y="156"/>
                    <a:pt x="167" y="156"/>
                    <a:pt x="168" y="156"/>
                  </a:cubicBezTo>
                  <a:cubicBezTo>
                    <a:pt x="166" y="157"/>
                    <a:pt x="164" y="159"/>
                    <a:pt x="162" y="161"/>
                  </a:cubicBezTo>
                  <a:cubicBezTo>
                    <a:pt x="163" y="160"/>
                    <a:pt x="163" y="160"/>
                    <a:pt x="164" y="159"/>
                  </a:cubicBezTo>
                  <a:close/>
                  <a:moveTo>
                    <a:pt x="169" y="156"/>
                  </a:moveTo>
                  <a:cubicBezTo>
                    <a:pt x="168" y="158"/>
                    <a:pt x="166" y="160"/>
                    <a:pt x="165" y="162"/>
                  </a:cubicBezTo>
                  <a:cubicBezTo>
                    <a:pt x="164" y="162"/>
                    <a:pt x="163" y="162"/>
                    <a:pt x="163" y="163"/>
                  </a:cubicBezTo>
                  <a:cubicBezTo>
                    <a:pt x="165" y="161"/>
                    <a:pt x="167" y="159"/>
                    <a:pt x="169" y="156"/>
                  </a:cubicBezTo>
                  <a:close/>
                  <a:moveTo>
                    <a:pt x="166" y="151"/>
                  </a:moveTo>
                  <a:cubicBezTo>
                    <a:pt x="169" y="147"/>
                    <a:pt x="173" y="144"/>
                    <a:pt x="176" y="140"/>
                  </a:cubicBezTo>
                  <a:cubicBezTo>
                    <a:pt x="177" y="140"/>
                    <a:pt x="177" y="140"/>
                    <a:pt x="178" y="139"/>
                  </a:cubicBezTo>
                  <a:cubicBezTo>
                    <a:pt x="177" y="140"/>
                    <a:pt x="177" y="140"/>
                    <a:pt x="177" y="141"/>
                  </a:cubicBezTo>
                  <a:cubicBezTo>
                    <a:pt x="174" y="144"/>
                    <a:pt x="172" y="146"/>
                    <a:pt x="170" y="149"/>
                  </a:cubicBezTo>
                  <a:cubicBezTo>
                    <a:pt x="168" y="150"/>
                    <a:pt x="167" y="150"/>
                    <a:pt x="166" y="151"/>
                  </a:cubicBezTo>
                  <a:close/>
                  <a:moveTo>
                    <a:pt x="177" y="151"/>
                  </a:moveTo>
                  <a:cubicBezTo>
                    <a:pt x="175" y="153"/>
                    <a:pt x="174" y="155"/>
                    <a:pt x="172" y="157"/>
                  </a:cubicBezTo>
                  <a:cubicBezTo>
                    <a:pt x="172" y="157"/>
                    <a:pt x="171" y="157"/>
                    <a:pt x="171" y="158"/>
                  </a:cubicBezTo>
                  <a:cubicBezTo>
                    <a:pt x="173" y="156"/>
                    <a:pt x="174" y="154"/>
                    <a:pt x="175" y="152"/>
                  </a:cubicBezTo>
                  <a:cubicBezTo>
                    <a:pt x="176" y="152"/>
                    <a:pt x="177" y="151"/>
                    <a:pt x="177" y="151"/>
                  </a:cubicBezTo>
                  <a:close/>
                  <a:moveTo>
                    <a:pt x="186" y="127"/>
                  </a:moveTo>
                  <a:cubicBezTo>
                    <a:pt x="186" y="126"/>
                    <a:pt x="187" y="126"/>
                    <a:pt x="187" y="125"/>
                  </a:cubicBezTo>
                  <a:cubicBezTo>
                    <a:pt x="189" y="124"/>
                    <a:pt x="191" y="123"/>
                    <a:pt x="193" y="122"/>
                  </a:cubicBezTo>
                  <a:cubicBezTo>
                    <a:pt x="193" y="122"/>
                    <a:pt x="193" y="122"/>
                    <a:pt x="193" y="122"/>
                  </a:cubicBezTo>
                  <a:cubicBezTo>
                    <a:pt x="191" y="124"/>
                    <a:pt x="188" y="125"/>
                    <a:pt x="186" y="127"/>
                  </a:cubicBezTo>
                  <a:close/>
                  <a:moveTo>
                    <a:pt x="198" y="122"/>
                  </a:moveTo>
                  <a:cubicBezTo>
                    <a:pt x="198" y="123"/>
                    <a:pt x="197" y="124"/>
                    <a:pt x="196" y="124"/>
                  </a:cubicBezTo>
                  <a:cubicBezTo>
                    <a:pt x="195" y="125"/>
                    <a:pt x="194" y="126"/>
                    <a:pt x="192" y="127"/>
                  </a:cubicBezTo>
                  <a:cubicBezTo>
                    <a:pt x="194" y="125"/>
                    <a:pt x="196" y="123"/>
                    <a:pt x="198" y="122"/>
                  </a:cubicBezTo>
                  <a:close/>
                  <a:moveTo>
                    <a:pt x="203" y="120"/>
                  </a:moveTo>
                  <a:cubicBezTo>
                    <a:pt x="204" y="119"/>
                    <a:pt x="204" y="119"/>
                    <a:pt x="204" y="118"/>
                  </a:cubicBezTo>
                  <a:cubicBezTo>
                    <a:pt x="205" y="118"/>
                    <a:pt x="205" y="118"/>
                    <a:pt x="206" y="117"/>
                  </a:cubicBezTo>
                  <a:cubicBezTo>
                    <a:pt x="205" y="118"/>
                    <a:pt x="204" y="119"/>
                    <a:pt x="203" y="120"/>
                  </a:cubicBezTo>
                  <a:close/>
                  <a:moveTo>
                    <a:pt x="207" y="110"/>
                  </a:moveTo>
                  <a:cubicBezTo>
                    <a:pt x="207" y="110"/>
                    <a:pt x="206" y="110"/>
                    <a:pt x="206" y="110"/>
                  </a:cubicBezTo>
                  <a:cubicBezTo>
                    <a:pt x="204" y="112"/>
                    <a:pt x="201" y="113"/>
                    <a:pt x="199" y="114"/>
                  </a:cubicBezTo>
                  <a:cubicBezTo>
                    <a:pt x="198" y="115"/>
                    <a:pt x="197" y="115"/>
                    <a:pt x="197" y="115"/>
                  </a:cubicBezTo>
                  <a:cubicBezTo>
                    <a:pt x="199" y="114"/>
                    <a:pt x="200" y="113"/>
                    <a:pt x="202" y="112"/>
                  </a:cubicBezTo>
                  <a:cubicBezTo>
                    <a:pt x="204" y="111"/>
                    <a:pt x="206" y="110"/>
                    <a:pt x="208" y="109"/>
                  </a:cubicBezTo>
                  <a:cubicBezTo>
                    <a:pt x="208" y="109"/>
                    <a:pt x="207" y="110"/>
                    <a:pt x="207" y="110"/>
                  </a:cubicBezTo>
                  <a:close/>
                  <a:moveTo>
                    <a:pt x="195" y="112"/>
                  </a:moveTo>
                  <a:cubicBezTo>
                    <a:pt x="194" y="112"/>
                    <a:pt x="194" y="112"/>
                    <a:pt x="193" y="112"/>
                  </a:cubicBezTo>
                  <a:cubicBezTo>
                    <a:pt x="194" y="112"/>
                    <a:pt x="194" y="111"/>
                    <a:pt x="195" y="110"/>
                  </a:cubicBezTo>
                  <a:cubicBezTo>
                    <a:pt x="196" y="109"/>
                    <a:pt x="198" y="108"/>
                    <a:pt x="199" y="106"/>
                  </a:cubicBezTo>
                  <a:cubicBezTo>
                    <a:pt x="199" y="106"/>
                    <a:pt x="199" y="106"/>
                    <a:pt x="199" y="106"/>
                  </a:cubicBezTo>
                  <a:cubicBezTo>
                    <a:pt x="198" y="108"/>
                    <a:pt x="197" y="110"/>
                    <a:pt x="195" y="112"/>
                  </a:cubicBezTo>
                  <a:close/>
                  <a:moveTo>
                    <a:pt x="193" y="106"/>
                  </a:moveTo>
                  <a:cubicBezTo>
                    <a:pt x="194" y="106"/>
                    <a:pt x="195" y="105"/>
                    <a:pt x="196" y="104"/>
                  </a:cubicBezTo>
                  <a:cubicBezTo>
                    <a:pt x="196" y="105"/>
                    <a:pt x="196" y="105"/>
                    <a:pt x="195" y="106"/>
                  </a:cubicBezTo>
                  <a:cubicBezTo>
                    <a:pt x="195" y="106"/>
                    <a:pt x="194" y="106"/>
                    <a:pt x="193" y="106"/>
                  </a:cubicBezTo>
                  <a:close/>
                  <a:moveTo>
                    <a:pt x="196" y="97"/>
                  </a:moveTo>
                  <a:cubicBezTo>
                    <a:pt x="196" y="97"/>
                    <a:pt x="195" y="97"/>
                    <a:pt x="195" y="98"/>
                  </a:cubicBezTo>
                  <a:cubicBezTo>
                    <a:pt x="193" y="98"/>
                    <a:pt x="191" y="99"/>
                    <a:pt x="189" y="100"/>
                  </a:cubicBezTo>
                  <a:cubicBezTo>
                    <a:pt x="190" y="100"/>
                    <a:pt x="190" y="99"/>
                    <a:pt x="191" y="98"/>
                  </a:cubicBezTo>
                  <a:cubicBezTo>
                    <a:pt x="193" y="97"/>
                    <a:pt x="195" y="96"/>
                    <a:pt x="197" y="95"/>
                  </a:cubicBezTo>
                  <a:cubicBezTo>
                    <a:pt x="196" y="96"/>
                    <a:pt x="196" y="97"/>
                    <a:pt x="196" y="97"/>
                  </a:cubicBezTo>
                  <a:close/>
                  <a:moveTo>
                    <a:pt x="195" y="92"/>
                  </a:moveTo>
                  <a:cubicBezTo>
                    <a:pt x="192" y="94"/>
                    <a:pt x="189" y="95"/>
                    <a:pt x="187" y="97"/>
                  </a:cubicBezTo>
                  <a:cubicBezTo>
                    <a:pt x="187" y="96"/>
                    <a:pt x="188" y="96"/>
                    <a:pt x="189" y="95"/>
                  </a:cubicBezTo>
                  <a:cubicBezTo>
                    <a:pt x="191" y="94"/>
                    <a:pt x="193" y="93"/>
                    <a:pt x="196" y="92"/>
                  </a:cubicBezTo>
                  <a:cubicBezTo>
                    <a:pt x="196" y="92"/>
                    <a:pt x="195" y="92"/>
                    <a:pt x="195" y="92"/>
                  </a:cubicBezTo>
                  <a:close/>
                  <a:moveTo>
                    <a:pt x="190" y="89"/>
                  </a:moveTo>
                  <a:cubicBezTo>
                    <a:pt x="189" y="90"/>
                    <a:pt x="188" y="90"/>
                    <a:pt x="187" y="91"/>
                  </a:cubicBezTo>
                  <a:cubicBezTo>
                    <a:pt x="189" y="90"/>
                    <a:pt x="190" y="89"/>
                    <a:pt x="191" y="88"/>
                  </a:cubicBezTo>
                  <a:lnTo>
                    <a:pt x="190" y="89"/>
                  </a:lnTo>
                  <a:close/>
                  <a:moveTo>
                    <a:pt x="190" y="86"/>
                  </a:moveTo>
                  <a:cubicBezTo>
                    <a:pt x="189" y="87"/>
                    <a:pt x="187" y="87"/>
                    <a:pt x="186" y="88"/>
                  </a:cubicBezTo>
                  <a:cubicBezTo>
                    <a:pt x="187" y="87"/>
                    <a:pt x="187" y="86"/>
                    <a:pt x="188" y="86"/>
                  </a:cubicBezTo>
                  <a:cubicBezTo>
                    <a:pt x="190" y="84"/>
                    <a:pt x="193" y="83"/>
                    <a:pt x="195" y="82"/>
                  </a:cubicBezTo>
                  <a:cubicBezTo>
                    <a:pt x="195" y="82"/>
                    <a:pt x="195" y="82"/>
                    <a:pt x="195" y="82"/>
                  </a:cubicBezTo>
                  <a:cubicBezTo>
                    <a:pt x="193" y="84"/>
                    <a:pt x="192" y="85"/>
                    <a:pt x="190" y="86"/>
                  </a:cubicBezTo>
                  <a:close/>
                  <a:moveTo>
                    <a:pt x="195" y="86"/>
                  </a:moveTo>
                  <a:cubicBezTo>
                    <a:pt x="196" y="85"/>
                    <a:pt x="197" y="85"/>
                    <a:pt x="199" y="84"/>
                  </a:cubicBezTo>
                  <a:cubicBezTo>
                    <a:pt x="198" y="85"/>
                    <a:pt x="197" y="86"/>
                    <a:pt x="196" y="87"/>
                  </a:cubicBezTo>
                  <a:cubicBezTo>
                    <a:pt x="195" y="87"/>
                    <a:pt x="195" y="87"/>
                    <a:pt x="194" y="87"/>
                  </a:cubicBezTo>
                  <a:cubicBezTo>
                    <a:pt x="195" y="87"/>
                    <a:pt x="195" y="87"/>
                    <a:pt x="195" y="86"/>
                  </a:cubicBezTo>
                  <a:close/>
                  <a:moveTo>
                    <a:pt x="187" y="80"/>
                  </a:moveTo>
                  <a:cubicBezTo>
                    <a:pt x="185" y="81"/>
                    <a:pt x="182" y="82"/>
                    <a:pt x="179" y="83"/>
                  </a:cubicBezTo>
                  <a:cubicBezTo>
                    <a:pt x="179" y="82"/>
                    <a:pt x="179" y="82"/>
                    <a:pt x="179" y="82"/>
                  </a:cubicBezTo>
                  <a:cubicBezTo>
                    <a:pt x="182" y="81"/>
                    <a:pt x="184" y="80"/>
                    <a:pt x="187" y="79"/>
                  </a:cubicBezTo>
                  <a:cubicBezTo>
                    <a:pt x="189" y="78"/>
                    <a:pt x="191" y="77"/>
                    <a:pt x="192" y="76"/>
                  </a:cubicBezTo>
                  <a:cubicBezTo>
                    <a:pt x="191" y="78"/>
                    <a:pt x="189" y="79"/>
                    <a:pt x="187" y="80"/>
                  </a:cubicBezTo>
                  <a:close/>
                  <a:moveTo>
                    <a:pt x="179" y="85"/>
                  </a:moveTo>
                  <a:cubicBezTo>
                    <a:pt x="178" y="85"/>
                    <a:pt x="177" y="86"/>
                    <a:pt x="177" y="86"/>
                  </a:cubicBezTo>
                  <a:cubicBezTo>
                    <a:pt x="177" y="86"/>
                    <a:pt x="177" y="85"/>
                    <a:pt x="177" y="85"/>
                  </a:cubicBezTo>
                  <a:cubicBezTo>
                    <a:pt x="178" y="85"/>
                    <a:pt x="179" y="85"/>
                    <a:pt x="179" y="85"/>
                  </a:cubicBezTo>
                  <a:close/>
                  <a:moveTo>
                    <a:pt x="175" y="84"/>
                  </a:moveTo>
                  <a:cubicBezTo>
                    <a:pt x="174" y="84"/>
                    <a:pt x="172" y="84"/>
                    <a:pt x="171" y="85"/>
                  </a:cubicBezTo>
                  <a:cubicBezTo>
                    <a:pt x="171" y="84"/>
                    <a:pt x="172" y="84"/>
                    <a:pt x="173" y="83"/>
                  </a:cubicBezTo>
                  <a:cubicBezTo>
                    <a:pt x="174" y="83"/>
                    <a:pt x="175" y="83"/>
                    <a:pt x="177" y="82"/>
                  </a:cubicBezTo>
                  <a:cubicBezTo>
                    <a:pt x="176" y="83"/>
                    <a:pt x="176" y="83"/>
                    <a:pt x="175" y="84"/>
                  </a:cubicBezTo>
                  <a:close/>
                  <a:moveTo>
                    <a:pt x="172" y="81"/>
                  </a:moveTo>
                  <a:cubicBezTo>
                    <a:pt x="172" y="81"/>
                    <a:pt x="172" y="81"/>
                    <a:pt x="171" y="82"/>
                  </a:cubicBezTo>
                  <a:cubicBezTo>
                    <a:pt x="172" y="81"/>
                    <a:pt x="173" y="80"/>
                    <a:pt x="174" y="79"/>
                  </a:cubicBezTo>
                  <a:cubicBezTo>
                    <a:pt x="174" y="79"/>
                    <a:pt x="174" y="79"/>
                    <a:pt x="174" y="79"/>
                  </a:cubicBezTo>
                  <a:cubicBezTo>
                    <a:pt x="176" y="78"/>
                    <a:pt x="178" y="78"/>
                    <a:pt x="179" y="77"/>
                  </a:cubicBezTo>
                  <a:cubicBezTo>
                    <a:pt x="177" y="78"/>
                    <a:pt x="174" y="80"/>
                    <a:pt x="172" y="81"/>
                  </a:cubicBezTo>
                  <a:close/>
                  <a:moveTo>
                    <a:pt x="177" y="74"/>
                  </a:moveTo>
                  <a:cubicBezTo>
                    <a:pt x="175" y="75"/>
                    <a:pt x="173" y="76"/>
                    <a:pt x="171" y="77"/>
                  </a:cubicBezTo>
                  <a:cubicBezTo>
                    <a:pt x="171" y="76"/>
                    <a:pt x="170" y="76"/>
                    <a:pt x="170" y="76"/>
                  </a:cubicBezTo>
                  <a:cubicBezTo>
                    <a:pt x="171" y="75"/>
                    <a:pt x="172" y="75"/>
                    <a:pt x="173" y="74"/>
                  </a:cubicBezTo>
                  <a:cubicBezTo>
                    <a:pt x="176" y="73"/>
                    <a:pt x="178" y="72"/>
                    <a:pt x="180" y="72"/>
                  </a:cubicBezTo>
                  <a:cubicBezTo>
                    <a:pt x="179" y="73"/>
                    <a:pt x="178" y="73"/>
                    <a:pt x="177" y="74"/>
                  </a:cubicBezTo>
                  <a:close/>
                  <a:moveTo>
                    <a:pt x="172" y="86"/>
                  </a:moveTo>
                  <a:cubicBezTo>
                    <a:pt x="164" y="94"/>
                    <a:pt x="155" y="102"/>
                    <a:pt x="147" y="110"/>
                  </a:cubicBezTo>
                  <a:cubicBezTo>
                    <a:pt x="143" y="112"/>
                    <a:pt x="139" y="114"/>
                    <a:pt x="135" y="116"/>
                  </a:cubicBezTo>
                  <a:cubicBezTo>
                    <a:pt x="137" y="114"/>
                    <a:pt x="139" y="112"/>
                    <a:pt x="141" y="110"/>
                  </a:cubicBezTo>
                  <a:cubicBezTo>
                    <a:pt x="147" y="104"/>
                    <a:pt x="154" y="99"/>
                    <a:pt x="160" y="93"/>
                  </a:cubicBezTo>
                  <a:cubicBezTo>
                    <a:pt x="162" y="91"/>
                    <a:pt x="164" y="88"/>
                    <a:pt x="167" y="86"/>
                  </a:cubicBezTo>
                  <a:cubicBezTo>
                    <a:pt x="167" y="87"/>
                    <a:pt x="167" y="87"/>
                    <a:pt x="167" y="87"/>
                  </a:cubicBezTo>
                  <a:cubicBezTo>
                    <a:pt x="169" y="87"/>
                    <a:pt x="171" y="86"/>
                    <a:pt x="172" y="86"/>
                  </a:cubicBezTo>
                  <a:close/>
                  <a:moveTo>
                    <a:pt x="168" y="82"/>
                  </a:moveTo>
                  <a:cubicBezTo>
                    <a:pt x="167" y="82"/>
                    <a:pt x="167" y="83"/>
                    <a:pt x="167" y="83"/>
                  </a:cubicBezTo>
                  <a:cubicBezTo>
                    <a:pt x="160" y="90"/>
                    <a:pt x="152" y="97"/>
                    <a:pt x="145" y="104"/>
                  </a:cubicBezTo>
                  <a:cubicBezTo>
                    <a:pt x="152" y="97"/>
                    <a:pt x="160" y="89"/>
                    <a:pt x="167" y="81"/>
                  </a:cubicBezTo>
                  <a:cubicBezTo>
                    <a:pt x="168" y="81"/>
                    <a:pt x="168" y="81"/>
                    <a:pt x="169" y="81"/>
                  </a:cubicBezTo>
                  <a:cubicBezTo>
                    <a:pt x="168" y="81"/>
                    <a:pt x="168" y="81"/>
                    <a:pt x="168" y="82"/>
                  </a:cubicBezTo>
                  <a:close/>
                  <a:moveTo>
                    <a:pt x="167" y="72"/>
                  </a:moveTo>
                  <a:cubicBezTo>
                    <a:pt x="166" y="73"/>
                    <a:pt x="166" y="73"/>
                    <a:pt x="165" y="74"/>
                  </a:cubicBezTo>
                  <a:cubicBezTo>
                    <a:pt x="165" y="74"/>
                    <a:pt x="164" y="74"/>
                    <a:pt x="164" y="74"/>
                  </a:cubicBezTo>
                  <a:cubicBezTo>
                    <a:pt x="164" y="74"/>
                    <a:pt x="164" y="75"/>
                    <a:pt x="163" y="75"/>
                  </a:cubicBezTo>
                  <a:cubicBezTo>
                    <a:pt x="164" y="74"/>
                    <a:pt x="164" y="73"/>
                    <a:pt x="165" y="73"/>
                  </a:cubicBezTo>
                  <a:cubicBezTo>
                    <a:pt x="166" y="72"/>
                    <a:pt x="167" y="72"/>
                    <a:pt x="167" y="72"/>
                  </a:cubicBezTo>
                  <a:cubicBezTo>
                    <a:pt x="167" y="72"/>
                    <a:pt x="167" y="72"/>
                    <a:pt x="167" y="72"/>
                  </a:cubicBezTo>
                  <a:close/>
                  <a:moveTo>
                    <a:pt x="164" y="82"/>
                  </a:moveTo>
                  <a:cubicBezTo>
                    <a:pt x="159" y="87"/>
                    <a:pt x="155" y="91"/>
                    <a:pt x="150" y="96"/>
                  </a:cubicBezTo>
                  <a:cubicBezTo>
                    <a:pt x="150" y="96"/>
                    <a:pt x="150" y="96"/>
                    <a:pt x="150" y="96"/>
                  </a:cubicBezTo>
                  <a:cubicBezTo>
                    <a:pt x="147" y="97"/>
                    <a:pt x="145" y="99"/>
                    <a:pt x="142" y="100"/>
                  </a:cubicBezTo>
                  <a:cubicBezTo>
                    <a:pt x="146" y="97"/>
                    <a:pt x="149" y="93"/>
                    <a:pt x="152" y="90"/>
                  </a:cubicBezTo>
                  <a:cubicBezTo>
                    <a:pt x="155" y="87"/>
                    <a:pt x="159" y="85"/>
                    <a:pt x="163" y="82"/>
                  </a:cubicBezTo>
                  <a:cubicBezTo>
                    <a:pt x="163" y="82"/>
                    <a:pt x="163" y="82"/>
                    <a:pt x="164" y="82"/>
                  </a:cubicBezTo>
                  <a:close/>
                  <a:moveTo>
                    <a:pt x="159" y="78"/>
                  </a:moveTo>
                  <a:cubicBezTo>
                    <a:pt x="158" y="78"/>
                    <a:pt x="158" y="79"/>
                    <a:pt x="158" y="79"/>
                  </a:cubicBezTo>
                  <a:cubicBezTo>
                    <a:pt x="157" y="79"/>
                    <a:pt x="157" y="80"/>
                    <a:pt x="157" y="80"/>
                  </a:cubicBezTo>
                  <a:cubicBezTo>
                    <a:pt x="157" y="80"/>
                    <a:pt x="157" y="80"/>
                    <a:pt x="157" y="81"/>
                  </a:cubicBezTo>
                  <a:cubicBezTo>
                    <a:pt x="151" y="86"/>
                    <a:pt x="146" y="91"/>
                    <a:pt x="140" y="96"/>
                  </a:cubicBezTo>
                  <a:cubicBezTo>
                    <a:pt x="136" y="99"/>
                    <a:pt x="133" y="102"/>
                    <a:pt x="129" y="105"/>
                  </a:cubicBezTo>
                  <a:cubicBezTo>
                    <a:pt x="126" y="108"/>
                    <a:pt x="122" y="111"/>
                    <a:pt x="118" y="113"/>
                  </a:cubicBezTo>
                  <a:cubicBezTo>
                    <a:pt x="120" y="112"/>
                    <a:pt x="121" y="110"/>
                    <a:pt x="123" y="109"/>
                  </a:cubicBezTo>
                  <a:cubicBezTo>
                    <a:pt x="130" y="103"/>
                    <a:pt x="136" y="97"/>
                    <a:pt x="142" y="90"/>
                  </a:cubicBezTo>
                  <a:cubicBezTo>
                    <a:pt x="143" y="90"/>
                    <a:pt x="143" y="90"/>
                    <a:pt x="143" y="90"/>
                  </a:cubicBezTo>
                  <a:cubicBezTo>
                    <a:pt x="147" y="85"/>
                    <a:pt x="152" y="81"/>
                    <a:pt x="158" y="77"/>
                  </a:cubicBezTo>
                  <a:cubicBezTo>
                    <a:pt x="158" y="77"/>
                    <a:pt x="159" y="77"/>
                    <a:pt x="159" y="77"/>
                  </a:cubicBezTo>
                  <a:cubicBezTo>
                    <a:pt x="159" y="78"/>
                    <a:pt x="159" y="78"/>
                    <a:pt x="159" y="78"/>
                  </a:cubicBezTo>
                  <a:close/>
                  <a:moveTo>
                    <a:pt x="153" y="77"/>
                  </a:moveTo>
                  <a:cubicBezTo>
                    <a:pt x="153" y="77"/>
                    <a:pt x="153" y="77"/>
                    <a:pt x="153" y="77"/>
                  </a:cubicBezTo>
                  <a:cubicBezTo>
                    <a:pt x="149" y="81"/>
                    <a:pt x="145" y="84"/>
                    <a:pt x="141" y="87"/>
                  </a:cubicBezTo>
                  <a:cubicBezTo>
                    <a:pt x="142" y="85"/>
                    <a:pt x="143" y="84"/>
                    <a:pt x="144" y="83"/>
                  </a:cubicBezTo>
                  <a:cubicBezTo>
                    <a:pt x="144" y="82"/>
                    <a:pt x="144" y="82"/>
                    <a:pt x="143" y="82"/>
                  </a:cubicBezTo>
                  <a:cubicBezTo>
                    <a:pt x="142" y="82"/>
                    <a:pt x="141" y="82"/>
                    <a:pt x="140" y="82"/>
                  </a:cubicBezTo>
                  <a:cubicBezTo>
                    <a:pt x="142" y="79"/>
                    <a:pt x="145" y="77"/>
                    <a:pt x="148" y="74"/>
                  </a:cubicBezTo>
                  <a:cubicBezTo>
                    <a:pt x="148" y="75"/>
                    <a:pt x="149" y="75"/>
                    <a:pt x="149" y="75"/>
                  </a:cubicBezTo>
                  <a:cubicBezTo>
                    <a:pt x="151" y="75"/>
                    <a:pt x="152" y="75"/>
                    <a:pt x="154" y="75"/>
                  </a:cubicBezTo>
                  <a:cubicBezTo>
                    <a:pt x="154" y="75"/>
                    <a:pt x="153" y="75"/>
                    <a:pt x="153" y="76"/>
                  </a:cubicBezTo>
                  <a:cubicBezTo>
                    <a:pt x="152" y="76"/>
                    <a:pt x="152" y="77"/>
                    <a:pt x="153" y="77"/>
                  </a:cubicBezTo>
                  <a:close/>
                  <a:moveTo>
                    <a:pt x="138" y="78"/>
                  </a:moveTo>
                  <a:cubicBezTo>
                    <a:pt x="139" y="77"/>
                    <a:pt x="140" y="76"/>
                    <a:pt x="141" y="75"/>
                  </a:cubicBezTo>
                  <a:cubicBezTo>
                    <a:pt x="142" y="75"/>
                    <a:pt x="142" y="75"/>
                    <a:pt x="143" y="75"/>
                  </a:cubicBezTo>
                  <a:cubicBezTo>
                    <a:pt x="141" y="76"/>
                    <a:pt x="140" y="77"/>
                    <a:pt x="138" y="78"/>
                  </a:cubicBezTo>
                  <a:close/>
                  <a:moveTo>
                    <a:pt x="138" y="74"/>
                  </a:moveTo>
                  <a:cubicBezTo>
                    <a:pt x="137" y="74"/>
                    <a:pt x="137" y="74"/>
                    <a:pt x="136" y="74"/>
                  </a:cubicBezTo>
                  <a:cubicBezTo>
                    <a:pt x="138" y="73"/>
                    <a:pt x="140" y="72"/>
                    <a:pt x="142" y="70"/>
                  </a:cubicBezTo>
                  <a:cubicBezTo>
                    <a:pt x="141" y="72"/>
                    <a:pt x="139" y="73"/>
                    <a:pt x="138" y="74"/>
                  </a:cubicBezTo>
                  <a:close/>
                  <a:moveTo>
                    <a:pt x="139" y="76"/>
                  </a:moveTo>
                  <a:cubicBezTo>
                    <a:pt x="138" y="77"/>
                    <a:pt x="136" y="78"/>
                    <a:pt x="135" y="80"/>
                  </a:cubicBezTo>
                  <a:cubicBezTo>
                    <a:pt x="134" y="81"/>
                    <a:pt x="133" y="82"/>
                    <a:pt x="131" y="83"/>
                  </a:cubicBezTo>
                  <a:cubicBezTo>
                    <a:pt x="130" y="84"/>
                    <a:pt x="129" y="84"/>
                    <a:pt x="129" y="84"/>
                  </a:cubicBezTo>
                  <a:cubicBezTo>
                    <a:pt x="129" y="84"/>
                    <a:pt x="130" y="83"/>
                    <a:pt x="131" y="82"/>
                  </a:cubicBezTo>
                  <a:cubicBezTo>
                    <a:pt x="133" y="80"/>
                    <a:pt x="136" y="78"/>
                    <a:pt x="139" y="76"/>
                  </a:cubicBezTo>
                  <a:close/>
                  <a:moveTo>
                    <a:pt x="127" y="87"/>
                  </a:moveTo>
                  <a:cubicBezTo>
                    <a:pt x="125" y="89"/>
                    <a:pt x="122" y="91"/>
                    <a:pt x="120" y="92"/>
                  </a:cubicBezTo>
                  <a:cubicBezTo>
                    <a:pt x="121" y="91"/>
                    <a:pt x="123" y="90"/>
                    <a:pt x="124" y="88"/>
                  </a:cubicBezTo>
                  <a:cubicBezTo>
                    <a:pt x="125" y="88"/>
                    <a:pt x="126" y="87"/>
                    <a:pt x="127" y="87"/>
                  </a:cubicBezTo>
                  <a:close/>
                  <a:moveTo>
                    <a:pt x="127" y="78"/>
                  </a:moveTo>
                  <a:cubicBezTo>
                    <a:pt x="124" y="81"/>
                    <a:pt x="121" y="84"/>
                    <a:pt x="118" y="87"/>
                  </a:cubicBezTo>
                  <a:cubicBezTo>
                    <a:pt x="117" y="87"/>
                    <a:pt x="117" y="87"/>
                    <a:pt x="117" y="87"/>
                  </a:cubicBezTo>
                  <a:cubicBezTo>
                    <a:pt x="121" y="82"/>
                    <a:pt x="126" y="77"/>
                    <a:pt x="130" y="72"/>
                  </a:cubicBezTo>
                  <a:cubicBezTo>
                    <a:pt x="129" y="74"/>
                    <a:pt x="128" y="76"/>
                    <a:pt x="127" y="78"/>
                  </a:cubicBezTo>
                  <a:close/>
                  <a:moveTo>
                    <a:pt x="120" y="87"/>
                  </a:moveTo>
                  <a:cubicBezTo>
                    <a:pt x="118" y="88"/>
                    <a:pt x="117" y="90"/>
                    <a:pt x="115" y="92"/>
                  </a:cubicBezTo>
                  <a:cubicBezTo>
                    <a:pt x="114" y="92"/>
                    <a:pt x="114" y="93"/>
                    <a:pt x="113" y="93"/>
                  </a:cubicBezTo>
                  <a:cubicBezTo>
                    <a:pt x="114" y="92"/>
                    <a:pt x="115" y="91"/>
                    <a:pt x="116" y="90"/>
                  </a:cubicBezTo>
                  <a:cubicBezTo>
                    <a:pt x="117" y="89"/>
                    <a:pt x="119" y="88"/>
                    <a:pt x="120" y="87"/>
                  </a:cubicBezTo>
                  <a:close/>
                  <a:moveTo>
                    <a:pt x="128" y="89"/>
                  </a:moveTo>
                  <a:cubicBezTo>
                    <a:pt x="130" y="87"/>
                    <a:pt x="132" y="86"/>
                    <a:pt x="133" y="84"/>
                  </a:cubicBezTo>
                  <a:cubicBezTo>
                    <a:pt x="134" y="84"/>
                    <a:pt x="134" y="84"/>
                    <a:pt x="134" y="84"/>
                  </a:cubicBezTo>
                  <a:cubicBezTo>
                    <a:pt x="125" y="92"/>
                    <a:pt x="117" y="100"/>
                    <a:pt x="108" y="108"/>
                  </a:cubicBezTo>
                  <a:cubicBezTo>
                    <a:pt x="107" y="109"/>
                    <a:pt x="106" y="110"/>
                    <a:pt x="105" y="110"/>
                  </a:cubicBezTo>
                  <a:cubicBezTo>
                    <a:pt x="108" y="108"/>
                    <a:pt x="110" y="105"/>
                    <a:pt x="112" y="102"/>
                  </a:cubicBezTo>
                  <a:cubicBezTo>
                    <a:pt x="117" y="98"/>
                    <a:pt x="123" y="93"/>
                    <a:pt x="128" y="89"/>
                  </a:cubicBezTo>
                  <a:close/>
                  <a:moveTo>
                    <a:pt x="99" y="116"/>
                  </a:moveTo>
                  <a:cubicBezTo>
                    <a:pt x="98" y="116"/>
                    <a:pt x="98" y="116"/>
                    <a:pt x="97" y="117"/>
                  </a:cubicBezTo>
                  <a:cubicBezTo>
                    <a:pt x="97" y="117"/>
                    <a:pt x="96" y="117"/>
                    <a:pt x="95" y="116"/>
                  </a:cubicBezTo>
                  <a:cubicBezTo>
                    <a:pt x="96" y="115"/>
                    <a:pt x="97" y="113"/>
                    <a:pt x="98" y="112"/>
                  </a:cubicBezTo>
                  <a:cubicBezTo>
                    <a:pt x="101" y="110"/>
                    <a:pt x="104" y="108"/>
                    <a:pt x="107" y="106"/>
                  </a:cubicBezTo>
                  <a:cubicBezTo>
                    <a:pt x="104" y="109"/>
                    <a:pt x="102" y="112"/>
                    <a:pt x="99" y="116"/>
                  </a:cubicBezTo>
                  <a:close/>
                  <a:moveTo>
                    <a:pt x="99" y="107"/>
                  </a:moveTo>
                  <a:cubicBezTo>
                    <a:pt x="96" y="110"/>
                    <a:pt x="93" y="113"/>
                    <a:pt x="89" y="116"/>
                  </a:cubicBezTo>
                  <a:cubicBezTo>
                    <a:pt x="89" y="116"/>
                    <a:pt x="89" y="116"/>
                    <a:pt x="88" y="116"/>
                  </a:cubicBezTo>
                  <a:cubicBezTo>
                    <a:pt x="89" y="115"/>
                    <a:pt x="90" y="114"/>
                    <a:pt x="91" y="114"/>
                  </a:cubicBezTo>
                  <a:cubicBezTo>
                    <a:pt x="93" y="111"/>
                    <a:pt x="95" y="109"/>
                    <a:pt x="98" y="107"/>
                  </a:cubicBezTo>
                  <a:cubicBezTo>
                    <a:pt x="99" y="105"/>
                    <a:pt x="101" y="104"/>
                    <a:pt x="103" y="103"/>
                  </a:cubicBezTo>
                  <a:cubicBezTo>
                    <a:pt x="102" y="104"/>
                    <a:pt x="100" y="106"/>
                    <a:pt x="99" y="107"/>
                  </a:cubicBezTo>
                  <a:close/>
                  <a:moveTo>
                    <a:pt x="84" y="115"/>
                  </a:moveTo>
                  <a:cubicBezTo>
                    <a:pt x="83" y="116"/>
                    <a:pt x="83" y="116"/>
                    <a:pt x="82" y="116"/>
                  </a:cubicBezTo>
                  <a:cubicBezTo>
                    <a:pt x="84" y="113"/>
                    <a:pt x="87" y="110"/>
                    <a:pt x="89" y="107"/>
                  </a:cubicBezTo>
                  <a:cubicBezTo>
                    <a:pt x="87" y="110"/>
                    <a:pt x="85" y="112"/>
                    <a:pt x="84" y="115"/>
                  </a:cubicBezTo>
                  <a:close/>
                  <a:moveTo>
                    <a:pt x="56" y="130"/>
                  </a:moveTo>
                  <a:cubicBezTo>
                    <a:pt x="55" y="127"/>
                    <a:pt x="55" y="125"/>
                    <a:pt x="54" y="123"/>
                  </a:cubicBezTo>
                  <a:cubicBezTo>
                    <a:pt x="54" y="122"/>
                    <a:pt x="55" y="122"/>
                    <a:pt x="55" y="122"/>
                  </a:cubicBezTo>
                  <a:cubicBezTo>
                    <a:pt x="55" y="122"/>
                    <a:pt x="55" y="122"/>
                    <a:pt x="55" y="121"/>
                  </a:cubicBezTo>
                  <a:cubicBezTo>
                    <a:pt x="56" y="123"/>
                    <a:pt x="57" y="125"/>
                    <a:pt x="58" y="127"/>
                  </a:cubicBezTo>
                  <a:cubicBezTo>
                    <a:pt x="57" y="128"/>
                    <a:pt x="57" y="129"/>
                    <a:pt x="56" y="130"/>
                  </a:cubicBezTo>
                  <a:close/>
                  <a:moveTo>
                    <a:pt x="58" y="146"/>
                  </a:moveTo>
                  <a:cubicBezTo>
                    <a:pt x="58" y="145"/>
                    <a:pt x="58" y="145"/>
                    <a:pt x="59" y="145"/>
                  </a:cubicBezTo>
                  <a:cubicBezTo>
                    <a:pt x="59" y="145"/>
                    <a:pt x="59" y="145"/>
                    <a:pt x="59" y="146"/>
                  </a:cubicBezTo>
                  <a:cubicBezTo>
                    <a:pt x="58" y="146"/>
                    <a:pt x="58" y="147"/>
                    <a:pt x="58" y="148"/>
                  </a:cubicBezTo>
                  <a:cubicBezTo>
                    <a:pt x="57" y="148"/>
                    <a:pt x="57" y="147"/>
                    <a:pt x="57" y="147"/>
                  </a:cubicBezTo>
                  <a:cubicBezTo>
                    <a:pt x="57" y="146"/>
                    <a:pt x="58" y="146"/>
                    <a:pt x="58" y="146"/>
                  </a:cubicBezTo>
                  <a:close/>
                  <a:moveTo>
                    <a:pt x="56" y="142"/>
                  </a:moveTo>
                  <a:cubicBezTo>
                    <a:pt x="56" y="141"/>
                    <a:pt x="55" y="140"/>
                    <a:pt x="55" y="139"/>
                  </a:cubicBezTo>
                  <a:cubicBezTo>
                    <a:pt x="55" y="139"/>
                    <a:pt x="56" y="138"/>
                    <a:pt x="56" y="138"/>
                  </a:cubicBezTo>
                  <a:cubicBezTo>
                    <a:pt x="56" y="139"/>
                    <a:pt x="57" y="140"/>
                    <a:pt x="57" y="140"/>
                  </a:cubicBezTo>
                  <a:cubicBezTo>
                    <a:pt x="57" y="141"/>
                    <a:pt x="56" y="142"/>
                    <a:pt x="56" y="142"/>
                  </a:cubicBezTo>
                  <a:close/>
                  <a:moveTo>
                    <a:pt x="56" y="160"/>
                  </a:moveTo>
                  <a:cubicBezTo>
                    <a:pt x="56" y="161"/>
                    <a:pt x="56" y="161"/>
                    <a:pt x="56" y="161"/>
                  </a:cubicBezTo>
                  <a:cubicBezTo>
                    <a:pt x="56" y="162"/>
                    <a:pt x="55" y="162"/>
                    <a:pt x="55" y="162"/>
                  </a:cubicBezTo>
                  <a:cubicBezTo>
                    <a:pt x="55" y="162"/>
                    <a:pt x="55" y="161"/>
                    <a:pt x="55" y="161"/>
                  </a:cubicBezTo>
                  <a:cubicBezTo>
                    <a:pt x="55" y="161"/>
                    <a:pt x="56" y="161"/>
                    <a:pt x="56" y="160"/>
                  </a:cubicBezTo>
                  <a:close/>
                  <a:moveTo>
                    <a:pt x="55" y="103"/>
                  </a:moveTo>
                  <a:cubicBezTo>
                    <a:pt x="55" y="103"/>
                    <a:pt x="55" y="103"/>
                    <a:pt x="54" y="103"/>
                  </a:cubicBezTo>
                  <a:cubicBezTo>
                    <a:pt x="54" y="102"/>
                    <a:pt x="54" y="101"/>
                    <a:pt x="54" y="101"/>
                  </a:cubicBezTo>
                  <a:cubicBezTo>
                    <a:pt x="55" y="100"/>
                    <a:pt x="55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99"/>
                    <a:pt x="55" y="100"/>
                    <a:pt x="55" y="100"/>
                  </a:cubicBezTo>
                  <a:cubicBezTo>
                    <a:pt x="55" y="101"/>
                    <a:pt x="55" y="102"/>
                    <a:pt x="56" y="101"/>
                  </a:cubicBezTo>
                  <a:cubicBezTo>
                    <a:pt x="56" y="101"/>
                    <a:pt x="56" y="101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6" y="102"/>
                    <a:pt x="55" y="103"/>
                    <a:pt x="55" y="103"/>
                  </a:cubicBezTo>
                  <a:close/>
                  <a:moveTo>
                    <a:pt x="53" y="134"/>
                  </a:moveTo>
                  <a:cubicBezTo>
                    <a:pt x="53" y="131"/>
                    <a:pt x="52" y="129"/>
                    <a:pt x="51" y="127"/>
                  </a:cubicBezTo>
                  <a:cubicBezTo>
                    <a:pt x="51" y="127"/>
                    <a:pt x="51" y="126"/>
                    <a:pt x="52" y="126"/>
                  </a:cubicBezTo>
                  <a:cubicBezTo>
                    <a:pt x="52" y="128"/>
                    <a:pt x="53" y="130"/>
                    <a:pt x="54" y="132"/>
                  </a:cubicBezTo>
                  <a:cubicBezTo>
                    <a:pt x="54" y="133"/>
                    <a:pt x="54" y="133"/>
                    <a:pt x="53" y="134"/>
                  </a:cubicBezTo>
                  <a:close/>
                  <a:moveTo>
                    <a:pt x="53" y="146"/>
                  </a:moveTo>
                  <a:cubicBezTo>
                    <a:pt x="53" y="146"/>
                    <a:pt x="53" y="147"/>
                    <a:pt x="53" y="147"/>
                  </a:cubicBezTo>
                  <a:cubicBezTo>
                    <a:pt x="53" y="146"/>
                    <a:pt x="52" y="145"/>
                    <a:pt x="52" y="144"/>
                  </a:cubicBezTo>
                  <a:cubicBezTo>
                    <a:pt x="52" y="144"/>
                    <a:pt x="52" y="144"/>
                    <a:pt x="52" y="143"/>
                  </a:cubicBezTo>
                  <a:cubicBezTo>
                    <a:pt x="53" y="144"/>
                    <a:pt x="53" y="145"/>
                    <a:pt x="53" y="146"/>
                  </a:cubicBezTo>
                  <a:close/>
                  <a:moveTo>
                    <a:pt x="51" y="90"/>
                  </a:moveTo>
                  <a:cubicBezTo>
                    <a:pt x="51" y="90"/>
                    <a:pt x="51" y="91"/>
                    <a:pt x="50" y="91"/>
                  </a:cubicBezTo>
                  <a:cubicBezTo>
                    <a:pt x="50" y="92"/>
                    <a:pt x="49" y="92"/>
                    <a:pt x="49" y="92"/>
                  </a:cubicBezTo>
                  <a:cubicBezTo>
                    <a:pt x="50" y="92"/>
                    <a:pt x="50" y="91"/>
                    <a:pt x="51" y="90"/>
                  </a:cubicBezTo>
                  <a:close/>
                  <a:moveTo>
                    <a:pt x="50" y="88"/>
                  </a:moveTo>
                  <a:cubicBezTo>
                    <a:pt x="51" y="87"/>
                    <a:pt x="51" y="86"/>
                    <a:pt x="52" y="85"/>
                  </a:cubicBezTo>
                  <a:cubicBezTo>
                    <a:pt x="52" y="85"/>
                    <a:pt x="53" y="84"/>
                    <a:pt x="53" y="84"/>
                  </a:cubicBezTo>
                  <a:cubicBezTo>
                    <a:pt x="53" y="85"/>
                    <a:pt x="53" y="85"/>
                    <a:pt x="52" y="86"/>
                  </a:cubicBezTo>
                  <a:cubicBezTo>
                    <a:pt x="52" y="87"/>
                    <a:pt x="51" y="88"/>
                    <a:pt x="50" y="88"/>
                  </a:cubicBezTo>
                  <a:close/>
                  <a:moveTo>
                    <a:pt x="51" y="107"/>
                  </a:moveTo>
                  <a:cubicBezTo>
                    <a:pt x="50" y="108"/>
                    <a:pt x="48" y="109"/>
                    <a:pt x="47" y="109"/>
                  </a:cubicBezTo>
                  <a:cubicBezTo>
                    <a:pt x="47" y="109"/>
                    <a:pt x="47" y="109"/>
                    <a:pt x="47" y="109"/>
                  </a:cubicBezTo>
                  <a:cubicBezTo>
                    <a:pt x="48" y="108"/>
                    <a:pt x="49" y="106"/>
                    <a:pt x="50" y="105"/>
                  </a:cubicBezTo>
                  <a:cubicBezTo>
                    <a:pt x="50" y="106"/>
                    <a:pt x="51" y="106"/>
                    <a:pt x="51" y="107"/>
                  </a:cubicBezTo>
                  <a:close/>
                  <a:moveTo>
                    <a:pt x="50" y="110"/>
                  </a:moveTo>
                  <a:cubicBezTo>
                    <a:pt x="49" y="111"/>
                    <a:pt x="49" y="111"/>
                    <a:pt x="48" y="112"/>
                  </a:cubicBezTo>
                  <a:cubicBezTo>
                    <a:pt x="48" y="112"/>
                    <a:pt x="48" y="111"/>
                    <a:pt x="48" y="111"/>
                  </a:cubicBezTo>
                  <a:cubicBezTo>
                    <a:pt x="48" y="111"/>
                    <a:pt x="49" y="110"/>
                    <a:pt x="50" y="110"/>
                  </a:cubicBezTo>
                  <a:close/>
                  <a:moveTo>
                    <a:pt x="51" y="110"/>
                  </a:moveTo>
                  <a:cubicBezTo>
                    <a:pt x="51" y="111"/>
                    <a:pt x="51" y="112"/>
                    <a:pt x="51" y="112"/>
                  </a:cubicBezTo>
                  <a:cubicBezTo>
                    <a:pt x="51" y="113"/>
                    <a:pt x="50" y="113"/>
                    <a:pt x="49" y="114"/>
                  </a:cubicBezTo>
                  <a:cubicBezTo>
                    <a:pt x="50" y="113"/>
                    <a:pt x="51" y="112"/>
                    <a:pt x="51" y="110"/>
                  </a:cubicBezTo>
                  <a:close/>
                  <a:moveTo>
                    <a:pt x="54" y="110"/>
                  </a:moveTo>
                  <a:cubicBezTo>
                    <a:pt x="54" y="110"/>
                    <a:pt x="54" y="110"/>
                    <a:pt x="54" y="110"/>
                  </a:cubicBezTo>
                  <a:cubicBezTo>
                    <a:pt x="53" y="110"/>
                    <a:pt x="53" y="110"/>
                    <a:pt x="53" y="109"/>
                  </a:cubicBezTo>
                  <a:cubicBezTo>
                    <a:pt x="53" y="109"/>
                    <a:pt x="53" y="108"/>
                    <a:pt x="53" y="108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4" y="108"/>
                    <a:pt x="54" y="109"/>
                    <a:pt x="54" y="110"/>
                  </a:cubicBezTo>
                  <a:close/>
                  <a:moveTo>
                    <a:pt x="54" y="87"/>
                  </a:moveTo>
                  <a:cubicBezTo>
                    <a:pt x="54" y="87"/>
                    <a:pt x="54" y="87"/>
                    <a:pt x="54" y="87"/>
                  </a:cubicBezTo>
                  <a:cubicBezTo>
                    <a:pt x="55" y="86"/>
                    <a:pt x="55" y="86"/>
                    <a:pt x="56" y="85"/>
                  </a:cubicBezTo>
                  <a:cubicBezTo>
                    <a:pt x="55" y="86"/>
                    <a:pt x="55" y="87"/>
                    <a:pt x="54" y="88"/>
                  </a:cubicBezTo>
                  <a:cubicBezTo>
                    <a:pt x="54" y="88"/>
                    <a:pt x="54" y="88"/>
                    <a:pt x="54" y="87"/>
                  </a:cubicBezTo>
                  <a:close/>
                  <a:moveTo>
                    <a:pt x="54" y="96"/>
                  </a:moveTo>
                  <a:cubicBezTo>
                    <a:pt x="54" y="96"/>
                    <a:pt x="54" y="96"/>
                    <a:pt x="54" y="96"/>
                  </a:cubicBezTo>
                  <a:cubicBezTo>
                    <a:pt x="54" y="96"/>
                    <a:pt x="55" y="96"/>
                    <a:pt x="55" y="95"/>
                  </a:cubicBezTo>
                  <a:cubicBezTo>
                    <a:pt x="55" y="96"/>
                    <a:pt x="55" y="96"/>
                    <a:pt x="55" y="97"/>
                  </a:cubicBezTo>
                  <a:cubicBezTo>
                    <a:pt x="55" y="97"/>
                    <a:pt x="55" y="98"/>
                    <a:pt x="54" y="98"/>
                  </a:cubicBezTo>
                  <a:cubicBezTo>
                    <a:pt x="54" y="98"/>
                    <a:pt x="54" y="97"/>
                    <a:pt x="54" y="96"/>
                  </a:cubicBezTo>
                  <a:close/>
                  <a:moveTo>
                    <a:pt x="55" y="83"/>
                  </a:moveTo>
                  <a:cubicBezTo>
                    <a:pt x="56" y="82"/>
                    <a:pt x="56" y="82"/>
                    <a:pt x="56" y="81"/>
                  </a:cubicBezTo>
                  <a:cubicBezTo>
                    <a:pt x="58" y="80"/>
                    <a:pt x="60" y="78"/>
                    <a:pt x="61" y="76"/>
                  </a:cubicBezTo>
                  <a:cubicBezTo>
                    <a:pt x="61" y="77"/>
                    <a:pt x="61" y="77"/>
                    <a:pt x="60" y="78"/>
                  </a:cubicBezTo>
                  <a:cubicBezTo>
                    <a:pt x="59" y="80"/>
                    <a:pt x="57" y="81"/>
                    <a:pt x="55" y="83"/>
                  </a:cubicBezTo>
                  <a:close/>
                  <a:moveTo>
                    <a:pt x="88" y="57"/>
                  </a:moveTo>
                  <a:cubicBezTo>
                    <a:pt x="86" y="59"/>
                    <a:pt x="84" y="61"/>
                    <a:pt x="82" y="63"/>
                  </a:cubicBezTo>
                  <a:cubicBezTo>
                    <a:pt x="78" y="67"/>
                    <a:pt x="75" y="70"/>
                    <a:pt x="71" y="73"/>
                  </a:cubicBezTo>
                  <a:cubicBezTo>
                    <a:pt x="71" y="73"/>
                    <a:pt x="71" y="74"/>
                    <a:pt x="70" y="74"/>
                  </a:cubicBezTo>
                  <a:cubicBezTo>
                    <a:pt x="69" y="76"/>
                    <a:pt x="67" y="77"/>
                    <a:pt x="65" y="79"/>
                  </a:cubicBezTo>
                  <a:cubicBezTo>
                    <a:pt x="67" y="77"/>
                    <a:pt x="68" y="75"/>
                    <a:pt x="69" y="73"/>
                  </a:cubicBezTo>
                  <a:cubicBezTo>
                    <a:pt x="71" y="71"/>
                    <a:pt x="73" y="69"/>
                    <a:pt x="75" y="67"/>
                  </a:cubicBezTo>
                  <a:cubicBezTo>
                    <a:pt x="79" y="64"/>
                    <a:pt x="84" y="60"/>
                    <a:pt x="88" y="57"/>
                  </a:cubicBezTo>
                  <a:close/>
                  <a:moveTo>
                    <a:pt x="86" y="57"/>
                  </a:moveTo>
                  <a:cubicBezTo>
                    <a:pt x="87" y="55"/>
                    <a:pt x="89" y="54"/>
                    <a:pt x="90" y="53"/>
                  </a:cubicBezTo>
                  <a:cubicBezTo>
                    <a:pt x="90" y="53"/>
                    <a:pt x="90" y="53"/>
                    <a:pt x="90" y="54"/>
                  </a:cubicBezTo>
                  <a:cubicBezTo>
                    <a:pt x="88" y="55"/>
                    <a:pt x="87" y="56"/>
                    <a:pt x="86" y="57"/>
                  </a:cubicBezTo>
                  <a:close/>
                  <a:moveTo>
                    <a:pt x="105" y="58"/>
                  </a:moveTo>
                  <a:cubicBezTo>
                    <a:pt x="105" y="58"/>
                    <a:pt x="105" y="58"/>
                    <a:pt x="105" y="58"/>
                  </a:cubicBezTo>
                  <a:cubicBezTo>
                    <a:pt x="105" y="58"/>
                    <a:pt x="105" y="58"/>
                    <a:pt x="105" y="59"/>
                  </a:cubicBezTo>
                  <a:cubicBezTo>
                    <a:pt x="102" y="61"/>
                    <a:pt x="100" y="62"/>
                    <a:pt x="97" y="64"/>
                  </a:cubicBezTo>
                  <a:cubicBezTo>
                    <a:pt x="97" y="64"/>
                    <a:pt x="98" y="64"/>
                    <a:pt x="98" y="64"/>
                  </a:cubicBezTo>
                  <a:cubicBezTo>
                    <a:pt x="100" y="62"/>
                    <a:pt x="102" y="60"/>
                    <a:pt x="105" y="58"/>
                  </a:cubicBezTo>
                  <a:close/>
                  <a:moveTo>
                    <a:pt x="100" y="59"/>
                  </a:moveTo>
                  <a:cubicBezTo>
                    <a:pt x="100" y="59"/>
                    <a:pt x="100" y="58"/>
                    <a:pt x="101" y="58"/>
                  </a:cubicBezTo>
                  <a:cubicBezTo>
                    <a:pt x="102" y="57"/>
                    <a:pt x="103" y="57"/>
                    <a:pt x="104" y="56"/>
                  </a:cubicBezTo>
                  <a:cubicBezTo>
                    <a:pt x="103" y="57"/>
                    <a:pt x="101" y="58"/>
                    <a:pt x="100" y="59"/>
                  </a:cubicBezTo>
                  <a:close/>
                  <a:moveTo>
                    <a:pt x="86" y="81"/>
                  </a:moveTo>
                  <a:cubicBezTo>
                    <a:pt x="87" y="81"/>
                    <a:pt x="88" y="80"/>
                    <a:pt x="88" y="79"/>
                  </a:cubicBezTo>
                  <a:cubicBezTo>
                    <a:pt x="92" y="75"/>
                    <a:pt x="96" y="71"/>
                    <a:pt x="100" y="67"/>
                  </a:cubicBezTo>
                  <a:cubicBezTo>
                    <a:pt x="100" y="69"/>
                    <a:pt x="99" y="70"/>
                    <a:pt x="98" y="72"/>
                  </a:cubicBezTo>
                  <a:cubicBezTo>
                    <a:pt x="97" y="72"/>
                    <a:pt x="96" y="73"/>
                    <a:pt x="96" y="74"/>
                  </a:cubicBezTo>
                  <a:cubicBezTo>
                    <a:pt x="92" y="76"/>
                    <a:pt x="89" y="79"/>
                    <a:pt x="86" y="81"/>
                  </a:cubicBezTo>
                  <a:close/>
                  <a:moveTo>
                    <a:pt x="93" y="78"/>
                  </a:moveTo>
                  <a:cubicBezTo>
                    <a:pt x="90" y="81"/>
                    <a:pt x="87" y="84"/>
                    <a:pt x="85" y="86"/>
                  </a:cubicBezTo>
                  <a:cubicBezTo>
                    <a:pt x="85" y="86"/>
                    <a:pt x="85" y="85"/>
                    <a:pt x="85" y="85"/>
                  </a:cubicBezTo>
                  <a:cubicBezTo>
                    <a:pt x="86" y="84"/>
                    <a:pt x="88" y="83"/>
                    <a:pt x="89" y="82"/>
                  </a:cubicBezTo>
                  <a:cubicBezTo>
                    <a:pt x="90" y="80"/>
                    <a:pt x="92" y="79"/>
                    <a:pt x="93" y="78"/>
                  </a:cubicBezTo>
                  <a:close/>
                  <a:moveTo>
                    <a:pt x="92" y="73"/>
                  </a:moveTo>
                  <a:cubicBezTo>
                    <a:pt x="93" y="71"/>
                    <a:pt x="94" y="69"/>
                    <a:pt x="95" y="68"/>
                  </a:cubicBezTo>
                  <a:cubicBezTo>
                    <a:pt x="98" y="66"/>
                    <a:pt x="101" y="64"/>
                    <a:pt x="103" y="62"/>
                  </a:cubicBezTo>
                  <a:cubicBezTo>
                    <a:pt x="103" y="62"/>
                    <a:pt x="103" y="63"/>
                    <a:pt x="102" y="63"/>
                  </a:cubicBezTo>
                  <a:cubicBezTo>
                    <a:pt x="99" y="66"/>
                    <a:pt x="96" y="69"/>
                    <a:pt x="92" y="73"/>
                  </a:cubicBezTo>
                  <a:close/>
                  <a:moveTo>
                    <a:pt x="85" y="64"/>
                  </a:moveTo>
                  <a:cubicBezTo>
                    <a:pt x="84" y="65"/>
                    <a:pt x="83" y="66"/>
                    <a:pt x="82" y="66"/>
                  </a:cubicBezTo>
                  <a:cubicBezTo>
                    <a:pt x="82" y="66"/>
                    <a:pt x="82" y="66"/>
                    <a:pt x="82" y="66"/>
                  </a:cubicBezTo>
                  <a:cubicBezTo>
                    <a:pt x="83" y="65"/>
                    <a:pt x="84" y="64"/>
                    <a:pt x="85" y="64"/>
                  </a:cubicBezTo>
                  <a:cubicBezTo>
                    <a:pt x="85" y="64"/>
                    <a:pt x="85" y="64"/>
                    <a:pt x="85" y="64"/>
                  </a:cubicBezTo>
                  <a:close/>
                  <a:moveTo>
                    <a:pt x="89" y="65"/>
                  </a:moveTo>
                  <a:cubicBezTo>
                    <a:pt x="86" y="68"/>
                    <a:pt x="84" y="70"/>
                    <a:pt x="81" y="73"/>
                  </a:cubicBezTo>
                  <a:cubicBezTo>
                    <a:pt x="82" y="72"/>
                    <a:pt x="82" y="71"/>
                    <a:pt x="83" y="70"/>
                  </a:cubicBezTo>
                  <a:cubicBezTo>
                    <a:pt x="85" y="69"/>
                    <a:pt x="87" y="67"/>
                    <a:pt x="89" y="65"/>
                  </a:cubicBezTo>
                  <a:close/>
                  <a:moveTo>
                    <a:pt x="83" y="68"/>
                  </a:moveTo>
                  <a:cubicBezTo>
                    <a:pt x="82" y="68"/>
                    <a:pt x="82" y="68"/>
                    <a:pt x="82" y="69"/>
                  </a:cubicBezTo>
                  <a:cubicBezTo>
                    <a:pt x="81" y="70"/>
                    <a:pt x="79" y="71"/>
                    <a:pt x="78" y="72"/>
                  </a:cubicBezTo>
                  <a:cubicBezTo>
                    <a:pt x="78" y="71"/>
                    <a:pt x="79" y="71"/>
                    <a:pt x="79" y="70"/>
                  </a:cubicBezTo>
                  <a:cubicBezTo>
                    <a:pt x="80" y="69"/>
                    <a:pt x="81" y="69"/>
                    <a:pt x="83" y="68"/>
                  </a:cubicBezTo>
                  <a:close/>
                  <a:moveTo>
                    <a:pt x="78" y="74"/>
                  </a:moveTo>
                  <a:cubicBezTo>
                    <a:pt x="77" y="76"/>
                    <a:pt x="76" y="77"/>
                    <a:pt x="75" y="79"/>
                  </a:cubicBezTo>
                  <a:cubicBezTo>
                    <a:pt x="74" y="80"/>
                    <a:pt x="73" y="81"/>
                    <a:pt x="72" y="82"/>
                  </a:cubicBezTo>
                  <a:cubicBezTo>
                    <a:pt x="73" y="81"/>
                    <a:pt x="73" y="79"/>
                    <a:pt x="74" y="77"/>
                  </a:cubicBezTo>
                  <a:cubicBezTo>
                    <a:pt x="75" y="77"/>
                    <a:pt x="75" y="77"/>
                    <a:pt x="75" y="77"/>
                  </a:cubicBezTo>
                  <a:cubicBezTo>
                    <a:pt x="76" y="76"/>
                    <a:pt x="77" y="75"/>
                    <a:pt x="78" y="74"/>
                  </a:cubicBezTo>
                  <a:close/>
                  <a:moveTo>
                    <a:pt x="74" y="83"/>
                  </a:moveTo>
                  <a:cubicBezTo>
                    <a:pt x="76" y="81"/>
                    <a:pt x="79" y="78"/>
                    <a:pt x="82" y="76"/>
                  </a:cubicBezTo>
                  <a:cubicBezTo>
                    <a:pt x="82" y="76"/>
                    <a:pt x="82" y="77"/>
                    <a:pt x="82" y="77"/>
                  </a:cubicBezTo>
                  <a:cubicBezTo>
                    <a:pt x="78" y="80"/>
                    <a:pt x="75" y="82"/>
                    <a:pt x="72" y="85"/>
                  </a:cubicBezTo>
                  <a:cubicBezTo>
                    <a:pt x="72" y="84"/>
                    <a:pt x="73" y="84"/>
                    <a:pt x="74" y="83"/>
                  </a:cubicBezTo>
                  <a:close/>
                  <a:moveTo>
                    <a:pt x="81" y="75"/>
                  </a:moveTo>
                  <a:cubicBezTo>
                    <a:pt x="86" y="70"/>
                    <a:pt x="92" y="65"/>
                    <a:pt x="97" y="60"/>
                  </a:cubicBezTo>
                  <a:cubicBezTo>
                    <a:pt x="97" y="60"/>
                    <a:pt x="98" y="60"/>
                    <a:pt x="98" y="59"/>
                  </a:cubicBezTo>
                  <a:cubicBezTo>
                    <a:pt x="98" y="60"/>
                    <a:pt x="98" y="60"/>
                    <a:pt x="97" y="61"/>
                  </a:cubicBezTo>
                  <a:cubicBezTo>
                    <a:pt x="94" y="64"/>
                    <a:pt x="91" y="66"/>
                    <a:pt x="88" y="69"/>
                  </a:cubicBezTo>
                  <a:cubicBezTo>
                    <a:pt x="86" y="71"/>
                    <a:pt x="83" y="73"/>
                    <a:pt x="81" y="75"/>
                  </a:cubicBezTo>
                  <a:close/>
                  <a:moveTo>
                    <a:pt x="90" y="70"/>
                  </a:moveTo>
                  <a:cubicBezTo>
                    <a:pt x="92" y="69"/>
                    <a:pt x="93" y="67"/>
                    <a:pt x="94" y="66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3" y="68"/>
                    <a:pt x="91" y="69"/>
                    <a:pt x="90" y="70"/>
                  </a:cubicBezTo>
                  <a:cubicBezTo>
                    <a:pt x="90" y="70"/>
                    <a:pt x="90" y="70"/>
                    <a:pt x="90" y="70"/>
                  </a:cubicBezTo>
                  <a:close/>
                  <a:moveTo>
                    <a:pt x="97" y="58"/>
                  </a:moveTo>
                  <a:cubicBezTo>
                    <a:pt x="93" y="60"/>
                    <a:pt x="89" y="63"/>
                    <a:pt x="86" y="66"/>
                  </a:cubicBezTo>
                  <a:cubicBezTo>
                    <a:pt x="86" y="66"/>
                    <a:pt x="86" y="65"/>
                    <a:pt x="86" y="65"/>
                  </a:cubicBezTo>
                  <a:cubicBezTo>
                    <a:pt x="90" y="62"/>
                    <a:pt x="95" y="59"/>
                    <a:pt x="99" y="56"/>
                  </a:cubicBezTo>
                  <a:cubicBezTo>
                    <a:pt x="98" y="57"/>
                    <a:pt x="98" y="57"/>
                    <a:pt x="97" y="58"/>
                  </a:cubicBezTo>
                  <a:close/>
                  <a:moveTo>
                    <a:pt x="70" y="69"/>
                  </a:moveTo>
                  <a:cubicBezTo>
                    <a:pt x="69" y="69"/>
                    <a:pt x="69" y="70"/>
                    <a:pt x="69" y="70"/>
                  </a:cubicBezTo>
                  <a:cubicBezTo>
                    <a:pt x="68" y="71"/>
                    <a:pt x="67" y="72"/>
                    <a:pt x="65" y="73"/>
                  </a:cubicBezTo>
                  <a:cubicBezTo>
                    <a:pt x="66" y="73"/>
                    <a:pt x="66" y="72"/>
                    <a:pt x="66" y="72"/>
                  </a:cubicBezTo>
                  <a:cubicBezTo>
                    <a:pt x="67" y="71"/>
                    <a:pt x="68" y="70"/>
                    <a:pt x="70" y="69"/>
                  </a:cubicBezTo>
                  <a:close/>
                  <a:moveTo>
                    <a:pt x="69" y="67"/>
                  </a:moveTo>
                  <a:cubicBezTo>
                    <a:pt x="70" y="66"/>
                    <a:pt x="71" y="64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3"/>
                    <a:pt x="72" y="64"/>
                    <a:pt x="72" y="65"/>
                  </a:cubicBezTo>
                  <a:cubicBezTo>
                    <a:pt x="71" y="66"/>
                    <a:pt x="70" y="67"/>
                    <a:pt x="69" y="67"/>
                  </a:cubicBezTo>
                  <a:close/>
                  <a:moveTo>
                    <a:pt x="73" y="67"/>
                  </a:moveTo>
                  <a:cubicBezTo>
                    <a:pt x="73" y="66"/>
                    <a:pt x="73" y="66"/>
                    <a:pt x="73" y="66"/>
                  </a:cubicBezTo>
                  <a:cubicBezTo>
                    <a:pt x="75" y="65"/>
                    <a:pt x="77" y="63"/>
                    <a:pt x="78" y="62"/>
                  </a:cubicBezTo>
                  <a:cubicBezTo>
                    <a:pt x="76" y="63"/>
                    <a:pt x="75" y="65"/>
                    <a:pt x="73" y="67"/>
                  </a:cubicBezTo>
                  <a:close/>
                  <a:moveTo>
                    <a:pt x="72" y="60"/>
                  </a:moveTo>
                  <a:cubicBezTo>
                    <a:pt x="71" y="61"/>
                    <a:pt x="69" y="63"/>
                    <a:pt x="68" y="65"/>
                  </a:cubicBezTo>
                  <a:cubicBezTo>
                    <a:pt x="65" y="67"/>
                    <a:pt x="62" y="70"/>
                    <a:pt x="59" y="73"/>
                  </a:cubicBezTo>
                  <a:cubicBezTo>
                    <a:pt x="60" y="72"/>
                    <a:pt x="61" y="70"/>
                    <a:pt x="62" y="69"/>
                  </a:cubicBezTo>
                  <a:cubicBezTo>
                    <a:pt x="66" y="65"/>
                    <a:pt x="70" y="61"/>
                    <a:pt x="75" y="57"/>
                  </a:cubicBezTo>
                  <a:cubicBezTo>
                    <a:pt x="74" y="58"/>
                    <a:pt x="73" y="59"/>
                    <a:pt x="72" y="60"/>
                  </a:cubicBezTo>
                  <a:close/>
                  <a:moveTo>
                    <a:pt x="60" y="68"/>
                  </a:moveTo>
                  <a:cubicBezTo>
                    <a:pt x="60" y="69"/>
                    <a:pt x="59" y="69"/>
                    <a:pt x="58" y="70"/>
                  </a:cubicBezTo>
                  <a:cubicBezTo>
                    <a:pt x="58" y="69"/>
                    <a:pt x="58" y="68"/>
                    <a:pt x="58" y="67"/>
                  </a:cubicBezTo>
                  <a:cubicBezTo>
                    <a:pt x="60" y="66"/>
                    <a:pt x="61" y="65"/>
                    <a:pt x="62" y="64"/>
                  </a:cubicBezTo>
                  <a:cubicBezTo>
                    <a:pt x="63" y="63"/>
                    <a:pt x="63" y="63"/>
                    <a:pt x="64" y="62"/>
                  </a:cubicBezTo>
                  <a:cubicBezTo>
                    <a:pt x="65" y="62"/>
                    <a:pt x="65" y="61"/>
                    <a:pt x="66" y="60"/>
                  </a:cubicBezTo>
                  <a:cubicBezTo>
                    <a:pt x="64" y="63"/>
                    <a:pt x="62" y="65"/>
                    <a:pt x="60" y="68"/>
                  </a:cubicBezTo>
                  <a:close/>
                  <a:moveTo>
                    <a:pt x="67" y="68"/>
                  </a:moveTo>
                  <a:cubicBezTo>
                    <a:pt x="66" y="69"/>
                    <a:pt x="65" y="70"/>
                    <a:pt x="64" y="72"/>
                  </a:cubicBezTo>
                  <a:cubicBezTo>
                    <a:pt x="62" y="74"/>
                    <a:pt x="59" y="76"/>
                    <a:pt x="57" y="79"/>
                  </a:cubicBezTo>
                  <a:cubicBezTo>
                    <a:pt x="57" y="79"/>
                    <a:pt x="57" y="79"/>
                    <a:pt x="57" y="78"/>
                  </a:cubicBezTo>
                  <a:cubicBezTo>
                    <a:pt x="60" y="75"/>
                    <a:pt x="63" y="72"/>
                    <a:pt x="67" y="68"/>
                  </a:cubicBezTo>
                  <a:close/>
                  <a:moveTo>
                    <a:pt x="64" y="77"/>
                  </a:moveTo>
                  <a:cubicBezTo>
                    <a:pt x="63" y="79"/>
                    <a:pt x="62" y="81"/>
                    <a:pt x="60" y="83"/>
                  </a:cubicBezTo>
                  <a:cubicBezTo>
                    <a:pt x="59" y="84"/>
                    <a:pt x="58" y="85"/>
                    <a:pt x="58" y="85"/>
                  </a:cubicBezTo>
                  <a:cubicBezTo>
                    <a:pt x="59" y="84"/>
                    <a:pt x="60" y="82"/>
                    <a:pt x="61" y="80"/>
                  </a:cubicBezTo>
                  <a:cubicBezTo>
                    <a:pt x="62" y="79"/>
                    <a:pt x="63" y="78"/>
                    <a:pt x="64" y="77"/>
                  </a:cubicBezTo>
                  <a:close/>
                  <a:moveTo>
                    <a:pt x="58" y="90"/>
                  </a:moveTo>
                  <a:cubicBezTo>
                    <a:pt x="58" y="90"/>
                    <a:pt x="58" y="89"/>
                    <a:pt x="59" y="88"/>
                  </a:cubicBezTo>
                  <a:cubicBezTo>
                    <a:pt x="59" y="88"/>
                    <a:pt x="59" y="88"/>
                    <a:pt x="59" y="88"/>
                  </a:cubicBezTo>
                  <a:cubicBezTo>
                    <a:pt x="59" y="88"/>
                    <a:pt x="60" y="88"/>
                    <a:pt x="60" y="87"/>
                  </a:cubicBezTo>
                  <a:cubicBezTo>
                    <a:pt x="60" y="87"/>
                    <a:pt x="60" y="87"/>
                    <a:pt x="60" y="87"/>
                  </a:cubicBezTo>
                  <a:cubicBezTo>
                    <a:pt x="62" y="85"/>
                    <a:pt x="64" y="82"/>
                    <a:pt x="67" y="80"/>
                  </a:cubicBezTo>
                  <a:cubicBezTo>
                    <a:pt x="70" y="78"/>
                    <a:pt x="72" y="75"/>
                    <a:pt x="75" y="73"/>
                  </a:cubicBezTo>
                  <a:cubicBezTo>
                    <a:pt x="75" y="74"/>
                    <a:pt x="74" y="75"/>
                    <a:pt x="74" y="76"/>
                  </a:cubicBezTo>
                  <a:cubicBezTo>
                    <a:pt x="68" y="81"/>
                    <a:pt x="63" y="86"/>
                    <a:pt x="57" y="91"/>
                  </a:cubicBezTo>
                  <a:cubicBezTo>
                    <a:pt x="57" y="91"/>
                    <a:pt x="58" y="90"/>
                    <a:pt x="58" y="90"/>
                  </a:cubicBezTo>
                  <a:close/>
                  <a:moveTo>
                    <a:pt x="67" y="115"/>
                  </a:moveTo>
                  <a:cubicBezTo>
                    <a:pt x="67" y="115"/>
                    <a:pt x="67" y="114"/>
                    <a:pt x="66" y="113"/>
                  </a:cubicBezTo>
                  <a:cubicBezTo>
                    <a:pt x="67" y="113"/>
                    <a:pt x="67" y="113"/>
                    <a:pt x="67" y="113"/>
                  </a:cubicBezTo>
                  <a:cubicBezTo>
                    <a:pt x="68" y="113"/>
                    <a:pt x="68" y="114"/>
                    <a:pt x="68" y="114"/>
                  </a:cubicBezTo>
                  <a:cubicBezTo>
                    <a:pt x="67" y="114"/>
                    <a:pt x="67" y="115"/>
                    <a:pt x="67" y="115"/>
                  </a:cubicBezTo>
                  <a:close/>
                  <a:moveTo>
                    <a:pt x="68" y="133"/>
                  </a:moveTo>
                  <a:cubicBezTo>
                    <a:pt x="67" y="134"/>
                    <a:pt x="67" y="135"/>
                    <a:pt x="66" y="135"/>
                  </a:cubicBezTo>
                  <a:cubicBezTo>
                    <a:pt x="66" y="135"/>
                    <a:pt x="66" y="135"/>
                    <a:pt x="66" y="135"/>
                  </a:cubicBezTo>
                  <a:cubicBezTo>
                    <a:pt x="66" y="134"/>
                    <a:pt x="67" y="134"/>
                    <a:pt x="67" y="133"/>
                  </a:cubicBezTo>
                  <a:cubicBezTo>
                    <a:pt x="67" y="133"/>
                    <a:pt x="67" y="133"/>
                    <a:pt x="67" y="133"/>
                  </a:cubicBezTo>
                  <a:cubicBezTo>
                    <a:pt x="67" y="133"/>
                    <a:pt x="67" y="133"/>
                    <a:pt x="68" y="133"/>
                  </a:cubicBezTo>
                  <a:close/>
                  <a:moveTo>
                    <a:pt x="64" y="150"/>
                  </a:moveTo>
                  <a:cubicBezTo>
                    <a:pt x="64" y="150"/>
                    <a:pt x="64" y="149"/>
                    <a:pt x="63" y="149"/>
                  </a:cubicBezTo>
                  <a:cubicBezTo>
                    <a:pt x="64" y="148"/>
                    <a:pt x="64" y="147"/>
                    <a:pt x="65" y="146"/>
                  </a:cubicBezTo>
                  <a:cubicBezTo>
                    <a:pt x="65" y="147"/>
                    <a:pt x="65" y="147"/>
                    <a:pt x="65" y="148"/>
                  </a:cubicBezTo>
                  <a:cubicBezTo>
                    <a:pt x="65" y="148"/>
                    <a:pt x="64" y="149"/>
                    <a:pt x="64" y="150"/>
                  </a:cubicBezTo>
                  <a:close/>
                  <a:moveTo>
                    <a:pt x="64" y="163"/>
                  </a:moveTo>
                  <a:cubicBezTo>
                    <a:pt x="64" y="163"/>
                    <a:pt x="64" y="163"/>
                    <a:pt x="63" y="163"/>
                  </a:cubicBezTo>
                  <a:cubicBezTo>
                    <a:pt x="63" y="163"/>
                    <a:pt x="63" y="163"/>
                    <a:pt x="63" y="163"/>
                  </a:cubicBezTo>
                  <a:cubicBezTo>
                    <a:pt x="63" y="162"/>
                    <a:pt x="64" y="162"/>
                    <a:pt x="64" y="162"/>
                  </a:cubicBezTo>
                  <a:cubicBezTo>
                    <a:pt x="64" y="162"/>
                    <a:pt x="64" y="162"/>
                    <a:pt x="64" y="163"/>
                  </a:cubicBezTo>
                  <a:close/>
                  <a:moveTo>
                    <a:pt x="65" y="122"/>
                  </a:moveTo>
                  <a:cubicBezTo>
                    <a:pt x="65" y="121"/>
                    <a:pt x="65" y="121"/>
                    <a:pt x="65" y="121"/>
                  </a:cubicBezTo>
                  <a:cubicBezTo>
                    <a:pt x="65" y="121"/>
                    <a:pt x="65" y="120"/>
                    <a:pt x="65" y="120"/>
                  </a:cubicBezTo>
                  <a:cubicBezTo>
                    <a:pt x="65" y="120"/>
                    <a:pt x="65" y="120"/>
                    <a:pt x="65" y="121"/>
                  </a:cubicBezTo>
                  <a:cubicBezTo>
                    <a:pt x="65" y="121"/>
                    <a:pt x="65" y="121"/>
                    <a:pt x="65" y="122"/>
                  </a:cubicBezTo>
                  <a:close/>
                  <a:moveTo>
                    <a:pt x="65" y="110"/>
                  </a:moveTo>
                  <a:cubicBezTo>
                    <a:pt x="66" y="109"/>
                    <a:pt x="66" y="109"/>
                    <a:pt x="67" y="108"/>
                  </a:cubicBezTo>
                  <a:cubicBezTo>
                    <a:pt x="67" y="109"/>
                    <a:pt x="67" y="110"/>
                    <a:pt x="67" y="111"/>
                  </a:cubicBezTo>
                  <a:cubicBezTo>
                    <a:pt x="67" y="111"/>
                    <a:pt x="66" y="111"/>
                    <a:pt x="66" y="112"/>
                  </a:cubicBezTo>
                  <a:cubicBezTo>
                    <a:pt x="66" y="111"/>
                    <a:pt x="66" y="110"/>
                    <a:pt x="65" y="110"/>
                  </a:cubicBezTo>
                  <a:close/>
                  <a:moveTo>
                    <a:pt x="67" y="86"/>
                  </a:moveTo>
                  <a:cubicBezTo>
                    <a:pt x="67" y="86"/>
                    <a:pt x="67" y="86"/>
                    <a:pt x="67" y="86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7" y="85"/>
                    <a:pt x="66" y="85"/>
                    <a:pt x="66" y="85"/>
                  </a:cubicBezTo>
                  <a:cubicBezTo>
                    <a:pt x="67" y="84"/>
                    <a:pt x="69" y="82"/>
                    <a:pt x="70" y="81"/>
                  </a:cubicBezTo>
                  <a:cubicBezTo>
                    <a:pt x="70" y="82"/>
                    <a:pt x="69" y="83"/>
                    <a:pt x="69" y="83"/>
                  </a:cubicBezTo>
                  <a:cubicBezTo>
                    <a:pt x="68" y="84"/>
                    <a:pt x="68" y="85"/>
                    <a:pt x="67" y="86"/>
                  </a:cubicBezTo>
                  <a:close/>
                  <a:moveTo>
                    <a:pt x="65" y="93"/>
                  </a:moveTo>
                  <a:cubicBezTo>
                    <a:pt x="66" y="94"/>
                    <a:pt x="66" y="96"/>
                    <a:pt x="66" y="97"/>
                  </a:cubicBezTo>
                  <a:cubicBezTo>
                    <a:pt x="65" y="98"/>
                    <a:pt x="64" y="98"/>
                    <a:pt x="63" y="99"/>
                  </a:cubicBezTo>
                  <a:cubicBezTo>
                    <a:pt x="63" y="97"/>
                    <a:pt x="63" y="97"/>
                    <a:pt x="63" y="97"/>
                  </a:cubicBezTo>
                  <a:cubicBezTo>
                    <a:pt x="64" y="96"/>
                    <a:pt x="65" y="94"/>
                    <a:pt x="65" y="93"/>
                  </a:cubicBezTo>
                  <a:cubicBezTo>
                    <a:pt x="65" y="93"/>
                    <a:pt x="65" y="93"/>
                    <a:pt x="65" y="93"/>
                  </a:cubicBezTo>
                  <a:close/>
                  <a:moveTo>
                    <a:pt x="63" y="131"/>
                  </a:moveTo>
                  <a:cubicBezTo>
                    <a:pt x="63" y="132"/>
                    <a:pt x="63" y="132"/>
                    <a:pt x="62" y="132"/>
                  </a:cubicBezTo>
                  <a:cubicBezTo>
                    <a:pt x="62" y="132"/>
                    <a:pt x="62" y="131"/>
                    <a:pt x="62" y="130"/>
                  </a:cubicBezTo>
                  <a:cubicBezTo>
                    <a:pt x="62" y="130"/>
                    <a:pt x="62" y="129"/>
                    <a:pt x="62" y="129"/>
                  </a:cubicBezTo>
                  <a:cubicBezTo>
                    <a:pt x="63" y="129"/>
                    <a:pt x="63" y="130"/>
                    <a:pt x="63" y="131"/>
                  </a:cubicBezTo>
                  <a:close/>
                  <a:moveTo>
                    <a:pt x="63" y="159"/>
                  </a:moveTo>
                  <a:cubicBezTo>
                    <a:pt x="63" y="159"/>
                    <a:pt x="63" y="159"/>
                    <a:pt x="63" y="159"/>
                  </a:cubicBezTo>
                  <a:cubicBezTo>
                    <a:pt x="63" y="160"/>
                    <a:pt x="62" y="160"/>
                    <a:pt x="62" y="161"/>
                  </a:cubicBezTo>
                  <a:cubicBezTo>
                    <a:pt x="62" y="160"/>
                    <a:pt x="62" y="160"/>
                    <a:pt x="62" y="160"/>
                  </a:cubicBezTo>
                  <a:cubicBezTo>
                    <a:pt x="62" y="159"/>
                    <a:pt x="63" y="159"/>
                    <a:pt x="63" y="159"/>
                  </a:cubicBezTo>
                  <a:close/>
                  <a:moveTo>
                    <a:pt x="64" y="168"/>
                  </a:moveTo>
                  <a:cubicBezTo>
                    <a:pt x="64" y="169"/>
                    <a:pt x="65" y="170"/>
                    <a:pt x="66" y="171"/>
                  </a:cubicBezTo>
                  <a:cubicBezTo>
                    <a:pt x="66" y="171"/>
                    <a:pt x="66" y="171"/>
                    <a:pt x="66" y="171"/>
                  </a:cubicBezTo>
                  <a:cubicBezTo>
                    <a:pt x="65" y="172"/>
                    <a:pt x="65" y="172"/>
                    <a:pt x="65" y="172"/>
                  </a:cubicBezTo>
                  <a:cubicBezTo>
                    <a:pt x="64" y="171"/>
                    <a:pt x="64" y="170"/>
                    <a:pt x="63" y="169"/>
                  </a:cubicBezTo>
                  <a:cubicBezTo>
                    <a:pt x="63" y="168"/>
                    <a:pt x="63" y="168"/>
                    <a:pt x="64" y="168"/>
                  </a:cubicBezTo>
                  <a:close/>
                  <a:moveTo>
                    <a:pt x="65" y="153"/>
                  </a:moveTo>
                  <a:cubicBezTo>
                    <a:pt x="65" y="153"/>
                    <a:pt x="65" y="152"/>
                    <a:pt x="64" y="152"/>
                  </a:cubicBezTo>
                  <a:cubicBezTo>
                    <a:pt x="65" y="151"/>
                    <a:pt x="65" y="151"/>
                    <a:pt x="66" y="150"/>
                  </a:cubicBezTo>
                  <a:cubicBezTo>
                    <a:pt x="66" y="151"/>
                    <a:pt x="66" y="152"/>
                    <a:pt x="66" y="153"/>
                  </a:cubicBezTo>
                  <a:cubicBezTo>
                    <a:pt x="66" y="153"/>
                    <a:pt x="65" y="153"/>
                    <a:pt x="65" y="153"/>
                  </a:cubicBezTo>
                  <a:close/>
                  <a:moveTo>
                    <a:pt x="66" y="124"/>
                  </a:moveTo>
                  <a:cubicBezTo>
                    <a:pt x="66" y="124"/>
                    <a:pt x="66" y="124"/>
                    <a:pt x="66" y="123"/>
                  </a:cubicBezTo>
                  <a:cubicBezTo>
                    <a:pt x="67" y="124"/>
                    <a:pt x="67" y="124"/>
                    <a:pt x="67" y="125"/>
                  </a:cubicBezTo>
                  <a:cubicBezTo>
                    <a:pt x="67" y="125"/>
                    <a:pt x="67" y="125"/>
                    <a:pt x="66" y="126"/>
                  </a:cubicBezTo>
                  <a:cubicBezTo>
                    <a:pt x="66" y="125"/>
                    <a:pt x="66" y="125"/>
                    <a:pt x="66" y="124"/>
                  </a:cubicBezTo>
                  <a:close/>
                  <a:moveTo>
                    <a:pt x="67" y="179"/>
                  </a:moveTo>
                  <a:cubicBezTo>
                    <a:pt x="67" y="179"/>
                    <a:pt x="67" y="179"/>
                    <a:pt x="67" y="179"/>
                  </a:cubicBezTo>
                  <a:cubicBezTo>
                    <a:pt x="67" y="180"/>
                    <a:pt x="68" y="180"/>
                    <a:pt x="68" y="179"/>
                  </a:cubicBezTo>
                  <a:cubicBezTo>
                    <a:pt x="68" y="179"/>
                    <a:pt x="68" y="179"/>
                    <a:pt x="68" y="179"/>
                  </a:cubicBezTo>
                  <a:cubicBezTo>
                    <a:pt x="68" y="180"/>
                    <a:pt x="67" y="180"/>
                    <a:pt x="67" y="180"/>
                  </a:cubicBezTo>
                  <a:cubicBezTo>
                    <a:pt x="67" y="180"/>
                    <a:pt x="66" y="179"/>
                    <a:pt x="66" y="178"/>
                  </a:cubicBezTo>
                  <a:cubicBezTo>
                    <a:pt x="66" y="179"/>
                    <a:pt x="66" y="179"/>
                    <a:pt x="67" y="179"/>
                  </a:cubicBezTo>
                  <a:close/>
                  <a:moveTo>
                    <a:pt x="67" y="170"/>
                  </a:moveTo>
                  <a:cubicBezTo>
                    <a:pt x="67" y="169"/>
                    <a:pt x="67" y="169"/>
                    <a:pt x="67" y="168"/>
                  </a:cubicBezTo>
                  <a:cubicBezTo>
                    <a:pt x="67" y="167"/>
                    <a:pt x="67" y="167"/>
                    <a:pt x="67" y="167"/>
                  </a:cubicBezTo>
                  <a:cubicBezTo>
                    <a:pt x="68" y="167"/>
                    <a:pt x="68" y="167"/>
                    <a:pt x="69" y="167"/>
                  </a:cubicBezTo>
                  <a:cubicBezTo>
                    <a:pt x="69" y="168"/>
                    <a:pt x="69" y="168"/>
                    <a:pt x="69" y="169"/>
                  </a:cubicBezTo>
                  <a:cubicBezTo>
                    <a:pt x="69" y="169"/>
                    <a:pt x="68" y="170"/>
                    <a:pt x="68" y="170"/>
                  </a:cubicBezTo>
                  <a:cubicBezTo>
                    <a:pt x="68" y="170"/>
                    <a:pt x="68" y="170"/>
                    <a:pt x="67" y="170"/>
                  </a:cubicBezTo>
                  <a:close/>
                  <a:moveTo>
                    <a:pt x="68" y="145"/>
                  </a:moveTo>
                  <a:cubicBezTo>
                    <a:pt x="68" y="144"/>
                    <a:pt x="68" y="144"/>
                    <a:pt x="68" y="143"/>
                  </a:cubicBezTo>
                  <a:cubicBezTo>
                    <a:pt x="69" y="143"/>
                    <a:pt x="70" y="142"/>
                    <a:pt x="71" y="142"/>
                  </a:cubicBezTo>
                  <a:cubicBezTo>
                    <a:pt x="71" y="142"/>
                    <a:pt x="71" y="142"/>
                    <a:pt x="71" y="142"/>
                  </a:cubicBezTo>
                  <a:cubicBezTo>
                    <a:pt x="70" y="143"/>
                    <a:pt x="69" y="144"/>
                    <a:pt x="68" y="145"/>
                  </a:cubicBezTo>
                  <a:close/>
                  <a:moveTo>
                    <a:pt x="68" y="90"/>
                  </a:moveTo>
                  <a:cubicBezTo>
                    <a:pt x="71" y="88"/>
                    <a:pt x="74" y="85"/>
                    <a:pt x="77" y="83"/>
                  </a:cubicBezTo>
                  <a:cubicBezTo>
                    <a:pt x="74" y="86"/>
                    <a:pt x="72" y="90"/>
                    <a:pt x="69" y="94"/>
                  </a:cubicBezTo>
                  <a:cubicBezTo>
                    <a:pt x="69" y="93"/>
                    <a:pt x="68" y="92"/>
                    <a:pt x="68" y="90"/>
                  </a:cubicBezTo>
                  <a:close/>
                  <a:moveTo>
                    <a:pt x="83" y="77"/>
                  </a:moveTo>
                  <a:cubicBezTo>
                    <a:pt x="86" y="75"/>
                    <a:pt x="89" y="73"/>
                    <a:pt x="92" y="71"/>
                  </a:cubicBezTo>
                  <a:cubicBezTo>
                    <a:pt x="90" y="73"/>
                    <a:pt x="89" y="75"/>
                    <a:pt x="87" y="78"/>
                  </a:cubicBezTo>
                  <a:cubicBezTo>
                    <a:pt x="83" y="82"/>
                    <a:pt x="78" y="86"/>
                    <a:pt x="74" y="90"/>
                  </a:cubicBezTo>
                  <a:cubicBezTo>
                    <a:pt x="77" y="86"/>
                    <a:pt x="80" y="82"/>
                    <a:pt x="83" y="77"/>
                  </a:cubicBezTo>
                  <a:close/>
                  <a:moveTo>
                    <a:pt x="78" y="104"/>
                  </a:moveTo>
                  <a:cubicBezTo>
                    <a:pt x="81" y="101"/>
                    <a:pt x="84" y="98"/>
                    <a:pt x="87" y="95"/>
                  </a:cubicBezTo>
                  <a:cubicBezTo>
                    <a:pt x="85" y="100"/>
                    <a:pt x="82" y="104"/>
                    <a:pt x="79" y="108"/>
                  </a:cubicBezTo>
                  <a:cubicBezTo>
                    <a:pt x="78" y="109"/>
                    <a:pt x="76" y="110"/>
                    <a:pt x="75" y="111"/>
                  </a:cubicBezTo>
                  <a:cubicBezTo>
                    <a:pt x="76" y="109"/>
                    <a:pt x="77" y="107"/>
                    <a:pt x="78" y="105"/>
                  </a:cubicBezTo>
                  <a:cubicBezTo>
                    <a:pt x="78" y="104"/>
                    <a:pt x="78" y="104"/>
                    <a:pt x="78" y="104"/>
                  </a:cubicBezTo>
                  <a:close/>
                  <a:moveTo>
                    <a:pt x="93" y="90"/>
                  </a:moveTo>
                  <a:cubicBezTo>
                    <a:pt x="97" y="87"/>
                    <a:pt x="100" y="84"/>
                    <a:pt x="103" y="80"/>
                  </a:cubicBezTo>
                  <a:cubicBezTo>
                    <a:pt x="104" y="80"/>
                    <a:pt x="104" y="80"/>
                    <a:pt x="104" y="80"/>
                  </a:cubicBezTo>
                  <a:cubicBezTo>
                    <a:pt x="99" y="86"/>
                    <a:pt x="93" y="93"/>
                    <a:pt x="87" y="99"/>
                  </a:cubicBezTo>
                  <a:cubicBezTo>
                    <a:pt x="87" y="100"/>
                    <a:pt x="86" y="101"/>
                    <a:pt x="85" y="102"/>
                  </a:cubicBezTo>
                  <a:cubicBezTo>
                    <a:pt x="88" y="98"/>
                    <a:pt x="90" y="94"/>
                    <a:pt x="93" y="90"/>
                  </a:cubicBezTo>
                  <a:close/>
                  <a:moveTo>
                    <a:pt x="101" y="79"/>
                  </a:moveTo>
                  <a:cubicBezTo>
                    <a:pt x="102" y="78"/>
                    <a:pt x="102" y="77"/>
                    <a:pt x="103" y="77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103" y="77"/>
                    <a:pt x="103" y="77"/>
                    <a:pt x="104" y="77"/>
                  </a:cubicBezTo>
                  <a:cubicBezTo>
                    <a:pt x="103" y="78"/>
                    <a:pt x="102" y="78"/>
                    <a:pt x="101" y="79"/>
                  </a:cubicBezTo>
                  <a:close/>
                  <a:moveTo>
                    <a:pt x="102" y="68"/>
                  </a:moveTo>
                  <a:cubicBezTo>
                    <a:pt x="103" y="67"/>
                    <a:pt x="103" y="65"/>
                    <a:pt x="104" y="64"/>
                  </a:cubicBezTo>
                  <a:cubicBezTo>
                    <a:pt x="108" y="61"/>
                    <a:pt x="112" y="57"/>
                    <a:pt x="116" y="54"/>
                  </a:cubicBezTo>
                  <a:cubicBezTo>
                    <a:pt x="116" y="54"/>
                    <a:pt x="116" y="55"/>
                    <a:pt x="116" y="55"/>
                  </a:cubicBezTo>
                  <a:cubicBezTo>
                    <a:pt x="116" y="55"/>
                    <a:pt x="115" y="55"/>
                    <a:pt x="115" y="55"/>
                  </a:cubicBezTo>
                  <a:cubicBezTo>
                    <a:pt x="111" y="59"/>
                    <a:pt x="106" y="63"/>
                    <a:pt x="102" y="68"/>
                  </a:cubicBezTo>
                  <a:close/>
                  <a:moveTo>
                    <a:pt x="106" y="60"/>
                  </a:moveTo>
                  <a:cubicBezTo>
                    <a:pt x="106" y="60"/>
                    <a:pt x="106" y="60"/>
                    <a:pt x="106" y="60"/>
                  </a:cubicBezTo>
                  <a:cubicBezTo>
                    <a:pt x="107" y="59"/>
                    <a:pt x="108" y="58"/>
                    <a:pt x="110" y="57"/>
                  </a:cubicBezTo>
                  <a:cubicBezTo>
                    <a:pt x="108" y="58"/>
                    <a:pt x="107" y="59"/>
                    <a:pt x="106" y="60"/>
                  </a:cubicBezTo>
                  <a:close/>
                  <a:moveTo>
                    <a:pt x="107" y="57"/>
                  </a:moveTo>
                  <a:cubicBezTo>
                    <a:pt x="107" y="57"/>
                    <a:pt x="107" y="56"/>
                    <a:pt x="108" y="56"/>
                  </a:cubicBezTo>
                  <a:cubicBezTo>
                    <a:pt x="108" y="56"/>
                    <a:pt x="108" y="56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9" y="54"/>
                    <a:pt x="110" y="54"/>
                    <a:pt x="112" y="54"/>
                  </a:cubicBezTo>
                  <a:cubicBezTo>
                    <a:pt x="110" y="55"/>
                    <a:pt x="109" y="56"/>
                    <a:pt x="107" y="57"/>
                  </a:cubicBezTo>
                  <a:close/>
                  <a:moveTo>
                    <a:pt x="101" y="53"/>
                  </a:moveTo>
                  <a:cubicBezTo>
                    <a:pt x="97" y="56"/>
                    <a:pt x="92" y="59"/>
                    <a:pt x="88" y="62"/>
                  </a:cubicBezTo>
                  <a:cubicBezTo>
                    <a:pt x="88" y="62"/>
                    <a:pt x="88" y="61"/>
                    <a:pt x="88" y="61"/>
                  </a:cubicBezTo>
                  <a:cubicBezTo>
                    <a:pt x="93" y="57"/>
                    <a:pt x="98" y="53"/>
                    <a:pt x="103" y="49"/>
                  </a:cubicBezTo>
                  <a:cubicBezTo>
                    <a:pt x="102" y="50"/>
                    <a:pt x="102" y="52"/>
                    <a:pt x="101" y="53"/>
                  </a:cubicBezTo>
                  <a:close/>
                  <a:moveTo>
                    <a:pt x="90" y="57"/>
                  </a:moveTo>
                  <a:cubicBezTo>
                    <a:pt x="90" y="57"/>
                    <a:pt x="90" y="56"/>
                    <a:pt x="90" y="56"/>
                  </a:cubicBezTo>
                  <a:cubicBezTo>
                    <a:pt x="94" y="52"/>
                    <a:pt x="99" y="49"/>
                    <a:pt x="104" y="46"/>
                  </a:cubicBezTo>
                  <a:cubicBezTo>
                    <a:pt x="104" y="46"/>
                    <a:pt x="104" y="46"/>
                    <a:pt x="104" y="46"/>
                  </a:cubicBezTo>
                  <a:cubicBezTo>
                    <a:pt x="99" y="50"/>
                    <a:pt x="95" y="53"/>
                    <a:pt x="90" y="57"/>
                  </a:cubicBezTo>
                  <a:close/>
                  <a:moveTo>
                    <a:pt x="76" y="54"/>
                  </a:moveTo>
                  <a:cubicBezTo>
                    <a:pt x="73" y="56"/>
                    <a:pt x="70" y="59"/>
                    <a:pt x="67" y="62"/>
                  </a:cubicBezTo>
                  <a:cubicBezTo>
                    <a:pt x="70" y="59"/>
                    <a:pt x="72" y="56"/>
                    <a:pt x="75" y="53"/>
                  </a:cubicBezTo>
                  <a:cubicBezTo>
                    <a:pt x="75" y="53"/>
                    <a:pt x="76" y="53"/>
                    <a:pt x="76" y="53"/>
                  </a:cubicBezTo>
                  <a:cubicBezTo>
                    <a:pt x="76" y="53"/>
                    <a:pt x="76" y="53"/>
                    <a:pt x="76" y="54"/>
                  </a:cubicBezTo>
                  <a:close/>
                  <a:moveTo>
                    <a:pt x="61" y="63"/>
                  </a:moveTo>
                  <a:cubicBezTo>
                    <a:pt x="60" y="63"/>
                    <a:pt x="59" y="64"/>
                    <a:pt x="58" y="65"/>
                  </a:cubicBezTo>
                  <a:cubicBezTo>
                    <a:pt x="58" y="65"/>
                    <a:pt x="58" y="65"/>
                    <a:pt x="58" y="64"/>
                  </a:cubicBezTo>
                  <a:cubicBezTo>
                    <a:pt x="62" y="60"/>
                    <a:pt x="66" y="56"/>
                    <a:pt x="69" y="52"/>
                  </a:cubicBezTo>
                  <a:cubicBezTo>
                    <a:pt x="72" y="50"/>
                    <a:pt x="74" y="48"/>
                    <a:pt x="77" y="46"/>
                  </a:cubicBezTo>
                  <a:cubicBezTo>
                    <a:pt x="72" y="52"/>
                    <a:pt x="66" y="58"/>
                    <a:pt x="61" y="63"/>
                  </a:cubicBezTo>
                  <a:close/>
                  <a:moveTo>
                    <a:pt x="61" y="57"/>
                  </a:moveTo>
                  <a:cubicBezTo>
                    <a:pt x="60" y="58"/>
                    <a:pt x="59" y="59"/>
                    <a:pt x="58" y="60"/>
                  </a:cubicBezTo>
                  <a:cubicBezTo>
                    <a:pt x="58" y="60"/>
                    <a:pt x="58" y="60"/>
                    <a:pt x="58" y="59"/>
                  </a:cubicBezTo>
                  <a:cubicBezTo>
                    <a:pt x="58" y="59"/>
                    <a:pt x="58" y="59"/>
                    <a:pt x="58" y="59"/>
                  </a:cubicBezTo>
                  <a:cubicBezTo>
                    <a:pt x="59" y="58"/>
                    <a:pt x="61" y="57"/>
                    <a:pt x="62" y="57"/>
                  </a:cubicBezTo>
                  <a:lnTo>
                    <a:pt x="61" y="57"/>
                  </a:lnTo>
                  <a:close/>
                  <a:moveTo>
                    <a:pt x="57" y="61"/>
                  </a:moveTo>
                  <a:cubicBezTo>
                    <a:pt x="55" y="63"/>
                    <a:pt x="53" y="64"/>
                    <a:pt x="51" y="66"/>
                  </a:cubicBezTo>
                  <a:cubicBezTo>
                    <a:pt x="53" y="64"/>
                    <a:pt x="55" y="62"/>
                    <a:pt x="56" y="61"/>
                  </a:cubicBezTo>
                  <a:cubicBezTo>
                    <a:pt x="56" y="61"/>
                    <a:pt x="56" y="61"/>
                    <a:pt x="57" y="61"/>
                  </a:cubicBezTo>
                  <a:close/>
                  <a:moveTo>
                    <a:pt x="53" y="66"/>
                  </a:moveTo>
                  <a:cubicBezTo>
                    <a:pt x="50" y="70"/>
                    <a:pt x="47" y="73"/>
                    <a:pt x="44" y="76"/>
                  </a:cubicBezTo>
                  <a:cubicBezTo>
                    <a:pt x="45" y="75"/>
                    <a:pt x="45" y="74"/>
                    <a:pt x="46" y="73"/>
                  </a:cubicBezTo>
                  <a:cubicBezTo>
                    <a:pt x="48" y="71"/>
                    <a:pt x="51" y="68"/>
                    <a:pt x="53" y="66"/>
                  </a:cubicBezTo>
                  <a:close/>
                  <a:moveTo>
                    <a:pt x="50" y="74"/>
                  </a:moveTo>
                  <a:cubicBezTo>
                    <a:pt x="53" y="73"/>
                    <a:pt x="55" y="71"/>
                    <a:pt x="57" y="69"/>
                  </a:cubicBezTo>
                  <a:cubicBezTo>
                    <a:pt x="57" y="70"/>
                    <a:pt x="56" y="71"/>
                    <a:pt x="56" y="72"/>
                  </a:cubicBezTo>
                  <a:cubicBezTo>
                    <a:pt x="51" y="76"/>
                    <a:pt x="46" y="81"/>
                    <a:pt x="41" y="85"/>
                  </a:cubicBezTo>
                  <a:cubicBezTo>
                    <a:pt x="41" y="85"/>
                    <a:pt x="41" y="84"/>
                    <a:pt x="41" y="84"/>
                  </a:cubicBezTo>
                  <a:cubicBezTo>
                    <a:pt x="44" y="80"/>
                    <a:pt x="47" y="77"/>
                    <a:pt x="50" y="74"/>
                  </a:cubicBezTo>
                  <a:close/>
                  <a:moveTo>
                    <a:pt x="56" y="74"/>
                  </a:moveTo>
                  <a:cubicBezTo>
                    <a:pt x="56" y="75"/>
                    <a:pt x="56" y="75"/>
                    <a:pt x="56" y="76"/>
                  </a:cubicBezTo>
                  <a:cubicBezTo>
                    <a:pt x="55" y="76"/>
                    <a:pt x="55" y="77"/>
                    <a:pt x="54" y="78"/>
                  </a:cubicBezTo>
                  <a:cubicBezTo>
                    <a:pt x="52" y="80"/>
                    <a:pt x="50" y="83"/>
                    <a:pt x="48" y="85"/>
                  </a:cubicBezTo>
                  <a:cubicBezTo>
                    <a:pt x="45" y="88"/>
                    <a:pt x="42" y="90"/>
                    <a:pt x="39" y="92"/>
                  </a:cubicBezTo>
                  <a:cubicBezTo>
                    <a:pt x="40" y="91"/>
                    <a:pt x="40" y="89"/>
                    <a:pt x="40" y="88"/>
                  </a:cubicBezTo>
                  <a:cubicBezTo>
                    <a:pt x="45" y="84"/>
                    <a:pt x="51" y="79"/>
                    <a:pt x="56" y="74"/>
                  </a:cubicBezTo>
                  <a:close/>
                  <a:moveTo>
                    <a:pt x="49" y="100"/>
                  </a:moveTo>
                  <a:cubicBezTo>
                    <a:pt x="49" y="101"/>
                    <a:pt x="49" y="101"/>
                    <a:pt x="49" y="101"/>
                  </a:cubicBezTo>
                  <a:cubicBezTo>
                    <a:pt x="48" y="103"/>
                    <a:pt x="47" y="105"/>
                    <a:pt x="46" y="107"/>
                  </a:cubicBezTo>
                  <a:cubicBezTo>
                    <a:pt x="46" y="107"/>
                    <a:pt x="46" y="106"/>
                    <a:pt x="46" y="106"/>
                  </a:cubicBezTo>
                  <a:cubicBezTo>
                    <a:pt x="47" y="104"/>
                    <a:pt x="48" y="103"/>
                    <a:pt x="49" y="101"/>
                  </a:cubicBezTo>
                  <a:cubicBezTo>
                    <a:pt x="49" y="101"/>
                    <a:pt x="49" y="101"/>
                    <a:pt x="49" y="100"/>
                  </a:cubicBezTo>
                  <a:close/>
                  <a:moveTo>
                    <a:pt x="45" y="101"/>
                  </a:moveTo>
                  <a:cubicBezTo>
                    <a:pt x="45" y="102"/>
                    <a:pt x="45" y="102"/>
                    <a:pt x="44" y="102"/>
                  </a:cubicBezTo>
                  <a:cubicBezTo>
                    <a:pt x="44" y="102"/>
                    <a:pt x="44" y="102"/>
                    <a:pt x="44" y="102"/>
                  </a:cubicBezTo>
                  <a:cubicBezTo>
                    <a:pt x="45" y="101"/>
                    <a:pt x="46" y="100"/>
                    <a:pt x="47" y="99"/>
                  </a:cubicBezTo>
                  <a:cubicBezTo>
                    <a:pt x="46" y="100"/>
                    <a:pt x="46" y="101"/>
                    <a:pt x="45" y="101"/>
                  </a:cubicBezTo>
                  <a:close/>
                  <a:moveTo>
                    <a:pt x="46" y="112"/>
                  </a:moveTo>
                  <a:cubicBezTo>
                    <a:pt x="46" y="113"/>
                    <a:pt x="46" y="113"/>
                    <a:pt x="47" y="114"/>
                  </a:cubicBezTo>
                  <a:cubicBezTo>
                    <a:pt x="47" y="114"/>
                    <a:pt x="46" y="115"/>
                    <a:pt x="46" y="115"/>
                  </a:cubicBezTo>
                  <a:cubicBezTo>
                    <a:pt x="46" y="114"/>
                    <a:pt x="45" y="113"/>
                    <a:pt x="45" y="112"/>
                  </a:cubicBezTo>
                  <a:cubicBezTo>
                    <a:pt x="45" y="112"/>
                    <a:pt x="46" y="112"/>
                    <a:pt x="46" y="112"/>
                  </a:cubicBezTo>
                  <a:close/>
                  <a:moveTo>
                    <a:pt x="46" y="135"/>
                  </a:moveTo>
                  <a:cubicBezTo>
                    <a:pt x="46" y="136"/>
                    <a:pt x="46" y="137"/>
                    <a:pt x="47" y="138"/>
                  </a:cubicBezTo>
                  <a:cubicBezTo>
                    <a:pt x="47" y="139"/>
                    <a:pt x="48" y="140"/>
                    <a:pt x="48" y="141"/>
                  </a:cubicBezTo>
                  <a:cubicBezTo>
                    <a:pt x="47" y="143"/>
                    <a:pt x="47" y="144"/>
                    <a:pt x="46" y="145"/>
                  </a:cubicBezTo>
                  <a:cubicBezTo>
                    <a:pt x="45" y="143"/>
                    <a:pt x="45" y="140"/>
                    <a:pt x="44" y="138"/>
                  </a:cubicBezTo>
                  <a:cubicBezTo>
                    <a:pt x="45" y="137"/>
                    <a:pt x="45" y="136"/>
                    <a:pt x="46" y="135"/>
                  </a:cubicBezTo>
                  <a:close/>
                  <a:moveTo>
                    <a:pt x="50" y="146"/>
                  </a:moveTo>
                  <a:cubicBezTo>
                    <a:pt x="50" y="147"/>
                    <a:pt x="50" y="148"/>
                    <a:pt x="50" y="148"/>
                  </a:cubicBezTo>
                  <a:cubicBezTo>
                    <a:pt x="49" y="149"/>
                    <a:pt x="48" y="150"/>
                    <a:pt x="47" y="150"/>
                  </a:cubicBezTo>
                  <a:cubicBezTo>
                    <a:pt x="47" y="150"/>
                    <a:pt x="47" y="150"/>
                    <a:pt x="47" y="150"/>
                  </a:cubicBezTo>
                  <a:cubicBezTo>
                    <a:pt x="48" y="149"/>
                    <a:pt x="49" y="148"/>
                    <a:pt x="50" y="146"/>
                  </a:cubicBezTo>
                  <a:close/>
                  <a:moveTo>
                    <a:pt x="51" y="150"/>
                  </a:moveTo>
                  <a:cubicBezTo>
                    <a:pt x="51" y="150"/>
                    <a:pt x="51" y="151"/>
                    <a:pt x="51" y="151"/>
                  </a:cubicBezTo>
                  <a:cubicBezTo>
                    <a:pt x="50" y="152"/>
                    <a:pt x="49" y="154"/>
                    <a:pt x="49" y="155"/>
                  </a:cubicBezTo>
                  <a:cubicBezTo>
                    <a:pt x="48" y="154"/>
                    <a:pt x="48" y="153"/>
                    <a:pt x="48" y="152"/>
                  </a:cubicBezTo>
                  <a:cubicBezTo>
                    <a:pt x="49" y="151"/>
                    <a:pt x="50" y="151"/>
                    <a:pt x="51" y="150"/>
                  </a:cubicBezTo>
                  <a:close/>
                  <a:moveTo>
                    <a:pt x="50" y="157"/>
                  </a:moveTo>
                  <a:cubicBezTo>
                    <a:pt x="50" y="156"/>
                    <a:pt x="51" y="155"/>
                    <a:pt x="52" y="154"/>
                  </a:cubicBezTo>
                  <a:cubicBezTo>
                    <a:pt x="52" y="155"/>
                    <a:pt x="52" y="156"/>
                    <a:pt x="52" y="156"/>
                  </a:cubicBezTo>
                  <a:cubicBezTo>
                    <a:pt x="51" y="157"/>
                    <a:pt x="51" y="159"/>
                    <a:pt x="50" y="160"/>
                  </a:cubicBezTo>
                  <a:cubicBezTo>
                    <a:pt x="50" y="159"/>
                    <a:pt x="49" y="158"/>
                    <a:pt x="49" y="158"/>
                  </a:cubicBezTo>
                  <a:cubicBezTo>
                    <a:pt x="49" y="158"/>
                    <a:pt x="50" y="157"/>
                    <a:pt x="50" y="157"/>
                  </a:cubicBezTo>
                  <a:close/>
                  <a:moveTo>
                    <a:pt x="51" y="161"/>
                  </a:moveTo>
                  <a:cubicBezTo>
                    <a:pt x="52" y="161"/>
                    <a:pt x="52" y="160"/>
                    <a:pt x="53" y="159"/>
                  </a:cubicBezTo>
                  <a:cubicBezTo>
                    <a:pt x="53" y="160"/>
                    <a:pt x="53" y="160"/>
                    <a:pt x="53" y="160"/>
                  </a:cubicBezTo>
                  <a:cubicBezTo>
                    <a:pt x="53" y="161"/>
                    <a:pt x="52" y="162"/>
                    <a:pt x="52" y="163"/>
                  </a:cubicBezTo>
                  <a:cubicBezTo>
                    <a:pt x="52" y="163"/>
                    <a:pt x="52" y="163"/>
                    <a:pt x="51" y="163"/>
                  </a:cubicBezTo>
                  <a:cubicBezTo>
                    <a:pt x="51" y="163"/>
                    <a:pt x="51" y="162"/>
                    <a:pt x="50" y="161"/>
                  </a:cubicBezTo>
                  <a:cubicBezTo>
                    <a:pt x="51" y="162"/>
                    <a:pt x="51" y="161"/>
                    <a:pt x="51" y="161"/>
                  </a:cubicBezTo>
                  <a:close/>
                  <a:moveTo>
                    <a:pt x="53" y="165"/>
                  </a:moveTo>
                  <a:cubicBezTo>
                    <a:pt x="54" y="165"/>
                    <a:pt x="54" y="165"/>
                    <a:pt x="54" y="165"/>
                  </a:cubicBezTo>
                  <a:cubicBezTo>
                    <a:pt x="54" y="166"/>
                    <a:pt x="55" y="167"/>
                    <a:pt x="55" y="168"/>
                  </a:cubicBezTo>
                  <a:cubicBezTo>
                    <a:pt x="55" y="169"/>
                    <a:pt x="55" y="169"/>
                    <a:pt x="55" y="170"/>
                  </a:cubicBezTo>
                  <a:cubicBezTo>
                    <a:pt x="54" y="168"/>
                    <a:pt x="53" y="167"/>
                    <a:pt x="52" y="166"/>
                  </a:cubicBezTo>
                  <a:cubicBezTo>
                    <a:pt x="53" y="165"/>
                    <a:pt x="53" y="165"/>
                    <a:pt x="53" y="165"/>
                  </a:cubicBezTo>
                  <a:close/>
                  <a:moveTo>
                    <a:pt x="55" y="173"/>
                  </a:moveTo>
                  <a:cubicBezTo>
                    <a:pt x="55" y="173"/>
                    <a:pt x="54" y="174"/>
                    <a:pt x="54" y="174"/>
                  </a:cubicBezTo>
                  <a:cubicBezTo>
                    <a:pt x="54" y="172"/>
                    <a:pt x="53" y="171"/>
                    <a:pt x="53" y="169"/>
                  </a:cubicBezTo>
                  <a:cubicBezTo>
                    <a:pt x="53" y="170"/>
                    <a:pt x="54" y="172"/>
                    <a:pt x="55" y="173"/>
                  </a:cubicBezTo>
                  <a:close/>
                  <a:moveTo>
                    <a:pt x="56" y="175"/>
                  </a:moveTo>
                  <a:cubicBezTo>
                    <a:pt x="56" y="175"/>
                    <a:pt x="56" y="175"/>
                    <a:pt x="56" y="175"/>
                  </a:cubicBezTo>
                  <a:cubicBezTo>
                    <a:pt x="56" y="175"/>
                    <a:pt x="56" y="176"/>
                    <a:pt x="55" y="177"/>
                  </a:cubicBezTo>
                  <a:cubicBezTo>
                    <a:pt x="55" y="177"/>
                    <a:pt x="55" y="177"/>
                    <a:pt x="55" y="177"/>
                  </a:cubicBezTo>
                  <a:cubicBezTo>
                    <a:pt x="55" y="176"/>
                    <a:pt x="55" y="176"/>
                    <a:pt x="55" y="176"/>
                  </a:cubicBezTo>
                  <a:cubicBezTo>
                    <a:pt x="55" y="176"/>
                    <a:pt x="56" y="175"/>
                    <a:pt x="56" y="175"/>
                  </a:cubicBezTo>
                  <a:close/>
                  <a:moveTo>
                    <a:pt x="58" y="179"/>
                  </a:moveTo>
                  <a:cubicBezTo>
                    <a:pt x="58" y="180"/>
                    <a:pt x="58" y="181"/>
                    <a:pt x="58" y="182"/>
                  </a:cubicBezTo>
                  <a:cubicBezTo>
                    <a:pt x="58" y="181"/>
                    <a:pt x="57" y="181"/>
                    <a:pt x="57" y="180"/>
                  </a:cubicBezTo>
                  <a:cubicBezTo>
                    <a:pt x="56" y="180"/>
                    <a:pt x="56" y="180"/>
                    <a:pt x="56" y="179"/>
                  </a:cubicBezTo>
                  <a:cubicBezTo>
                    <a:pt x="57" y="179"/>
                    <a:pt x="57" y="179"/>
                    <a:pt x="58" y="179"/>
                  </a:cubicBezTo>
                  <a:close/>
                  <a:moveTo>
                    <a:pt x="59" y="184"/>
                  </a:moveTo>
                  <a:cubicBezTo>
                    <a:pt x="59" y="185"/>
                    <a:pt x="59" y="185"/>
                    <a:pt x="59" y="186"/>
                  </a:cubicBezTo>
                  <a:cubicBezTo>
                    <a:pt x="59" y="186"/>
                    <a:pt x="59" y="186"/>
                    <a:pt x="59" y="186"/>
                  </a:cubicBezTo>
                  <a:cubicBezTo>
                    <a:pt x="59" y="185"/>
                    <a:pt x="58" y="184"/>
                    <a:pt x="58" y="183"/>
                  </a:cubicBezTo>
                  <a:cubicBezTo>
                    <a:pt x="58" y="183"/>
                    <a:pt x="58" y="183"/>
                    <a:pt x="59" y="184"/>
                  </a:cubicBezTo>
                  <a:close/>
                  <a:moveTo>
                    <a:pt x="59" y="138"/>
                  </a:moveTo>
                  <a:cubicBezTo>
                    <a:pt x="58" y="137"/>
                    <a:pt x="58" y="136"/>
                    <a:pt x="58" y="135"/>
                  </a:cubicBezTo>
                  <a:cubicBezTo>
                    <a:pt x="58" y="135"/>
                    <a:pt x="59" y="134"/>
                    <a:pt x="59" y="133"/>
                  </a:cubicBezTo>
                  <a:cubicBezTo>
                    <a:pt x="59" y="134"/>
                    <a:pt x="59" y="136"/>
                    <a:pt x="59" y="137"/>
                  </a:cubicBezTo>
                  <a:cubicBezTo>
                    <a:pt x="59" y="137"/>
                    <a:pt x="59" y="137"/>
                    <a:pt x="59" y="138"/>
                  </a:cubicBezTo>
                  <a:close/>
                  <a:moveTo>
                    <a:pt x="58" y="120"/>
                  </a:moveTo>
                  <a:cubicBezTo>
                    <a:pt x="58" y="119"/>
                    <a:pt x="59" y="119"/>
                    <a:pt x="59" y="119"/>
                  </a:cubicBezTo>
                  <a:cubicBezTo>
                    <a:pt x="59" y="120"/>
                    <a:pt x="59" y="121"/>
                    <a:pt x="59" y="123"/>
                  </a:cubicBezTo>
                  <a:cubicBezTo>
                    <a:pt x="59" y="122"/>
                    <a:pt x="58" y="121"/>
                    <a:pt x="58" y="120"/>
                  </a:cubicBezTo>
                  <a:close/>
                  <a:moveTo>
                    <a:pt x="59" y="92"/>
                  </a:moveTo>
                  <a:cubicBezTo>
                    <a:pt x="59" y="93"/>
                    <a:pt x="59" y="93"/>
                    <a:pt x="59" y="93"/>
                  </a:cubicBezTo>
                  <a:cubicBezTo>
                    <a:pt x="58" y="94"/>
                    <a:pt x="58" y="95"/>
                    <a:pt x="57" y="96"/>
                  </a:cubicBezTo>
                  <a:cubicBezTo>
                    <a:pt x="57" y="95"/>
                    <a:pt x="57" y="95"/>
                    <a:pt x="56" y="94"/>
                  </a:cubicBezTo>
                  <a:cubicBezTo>
                    <a:pt x="59" y="91"/>
                    <a:pt x="62" y="89"/>
                    <a:pt x="65" y="86"/>
                  </a:cubicBezTo>
                  <a:cubicBezTo>
                    <a:pt x="65" y="86"/>
                    <a:pt x="65" y="86"/>
                    <a:pt x="65" y="86"/>
                  </a:cubicBezTo>
                  <a:cubicBezTo>
                    <a:pt x="65" y="87"/>
                    <a:pt x="65" y="87"/>
                    <a:pt x="65" y="88"/>
                  </a:cubicBezTo>
                  <a:cubicBezTo>
                    <a:pt x="64" y="89"/>
                    <a:pt x="63" y="90"/>
                    <a:pt x="62" y="90"/>
                  </a:cubicBezTo>
                  <a:cubicBezTo>
                    <a:pt x="62" y="90"/>
                    <a:pt x="61" y="90"/>
                    <a:pt x="61" y="91"/>
                  </a:cubicBezTo>
                  <a:cubicBezTo>
                    <a:pt x="61" y="91"/>
                    <a:pt x="61" y="91"/>
                    <a:pt x="61" y="92"/>
                  </a:cubicBezTo>
                  <a:cubicBezTo>
                    <a:pt x="60" y="91"/>
                    <a:pt x="59" y="91"/>
                    <a:pt x="59" y="92"/>
                  </a:cubicBezTo>
                  <a:close/>
                  <a:moveTo>
                    <a:pt x="61" y="125"/>
                  </a:moveTo>
                  <a:cubicBezTo>
                    <a:pt x="62" y="125"/>
                    <a:pt x="62" y="126"/>
                    <a:pt x="62" y="126"/>
                  </a:cubicBezTo>
                  <a:cubicBezTo>
                    <a:pt x="61" y="126"/>
                    <a:pt x="61" y="126"/>
                    <a:pt x="61" y="127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6"/>
                    <a:pt x="61" y="125"/>
                    <a:pt x="61" y="125"/>
                  </a:cubicBezTo>
                  <a:close/>
                  <a:moveTo>
                    <a:pt x="62" y="173"/>
                  </a:moveTo>
                  <a:cubicBezTo>
                    <a:pt x="62" y="174"/>
                    <a:pt x="61" y="174"/>
                    <a:pt x="61" y="174"/>
                  </a:cubicBezTo>
                  <a:cubicBezTo>
                    <a:pt x="61" y="173"/>
                    <a:pt x="61" y="172"/>
                    <a:pt x="61" y="171"/>
                  </a:cubicBezTo>
                  <a:cubicBezTo>
                    <a:pt x="61" y="172"/>
                    <a:pt x="62" y="173"/>
                    <a:pt x="62" y="173"/>
                  </a:cubicBezTo>
                  <a:close/>
                  <a:moveTo>
                    <a:pt x="61" y="179"/>
                  </a:moveTo>
                  <a:cubicBezTo>
                    <a:pt x="61" y="178"/>
                    <a:pt x="61" y="178"/>
                    <a:pt x="61" y="177"/>
                  </a:cubicBezTo>
                  <a:cubicBezTo>
                    <a:pt x="62" y="177"/>
                    <a:pt x="62" y="177"/>
                    <a:pt x="63" y="176"/>
                  </a:cubicBezTo>
                  <a:cubicBezTo>
                    <a:pt x="63" y="177"/>
                    <a:pt x="63" y="177"/>
                    <a:pt x="63" y="177"/>
                  </a:cubicBezTo>
                  <a:cubicBezTo>
                    <a:pt x="63" y="177"/>
                    <a:pt x="64" y="178"/>
                    <a:pt x="64" y="178"/>
                  </a:cubicBezTo>
                  <a:cubicBezTo>
                    <a:pt x="64" y="179"/>
                    <a:pt x="64" y="180"/>
                    <a:pt x="65" y="181"/>
                  </a:cubicBezTo>
                  <a:cubicBezTo>
                    <a:pt x="65" y="181"/>
                    <a:pt x="66" y="181"/>
                    <a:pt x="66" y="181"/>
                  </a:cubicBezTo>
                  <a:cubicBezTo>
                    <a:pt x="66" y="181"/>
                    <a:pt x="66" y="181"/>
                    <a:pt x="66" y="181"/>
                  </a:cubicBezTo>
                  <a:cubicBezTo>
                    <a:pt x="66" y="182"/>
                    <a:pt x="66" y="182"/>
                    <a:pt x="65" y="183"/>
                  </a:cubicBezTo>
                  <a:cubicBezTo>
                    <a:pt x="65" y="183"/>
                    <a:pt x="65" y="183"/>
                    <a:pt x="65" y="183"/>
                  </a:cubicBezTo>
                  <a:cubicBezTo>
                    <a:pt x="64" y="184"/>
                    <a:pt x="63" y="185"/>
                    <a:pt x="63" y="186"/>
                  </a:cubicBezTo>
                  <a:cubicBezTo>
                    <a:pt x="62" y="186"/>
                    <a:pt x="62" y="185"/>
                    <a:pt x="61" y="185"/>
                  </a:cubicBezTo>
                  <a:cubicBezTo>
                    <a:pt x="61" y="183"/>
                    <a:pt x="61" y="181"/>
                    <a:pt x="61" y="179"/>
                  </a:cubicBezTo>
                  <a:cubicBezTo>
                    <a:pt x="61" y="179"/>
                    <a:pt x="61" y="179"/>
                    <a:pt x="61" y="179"/>
                  </a:cubicBezTo>
                  <a:close/>
                  <a:moveTo>
                    <a:pt x="62" y="189"/>
                  </a:moveTo>
                  <a:cubicBezTo>
                    <a:pt x="63" y="190"/>
                    <a:pt x="63" y="190"/>
                    <a:pt x="64" y="191"/>
                  </a:cubicBezTo>
                  <a:cubicBezTo>
                    <a:pt x="63" y="191"/>
                    <a:pt x="63" y="191"/>
                    <a:pt x="62" y="191"/>
                  </a:cubicBezTo>
                  <a:cubicBezTo>
                    <a:pt x="62" y="191"/>
                    <a:pt x="62" y="191"/>
                    <a:pt x="61" y="190"/>
                  </a:cubicBezTo>
                  <a:cubicBezTo>
                    <a:pt x="62" y="190"/>
                    <a:pt x="62" y="190"/>
                    <a:pt x="62" y="189"/>
                  </a:cubicBezTo>
                  <a:close/>
                  <a:moveTo>
                    <a:pt x="64" y="187"/>
                  </a:moveTo>
                  <a:cubicBezTo>
                    <a:pt x="65" y="186"/>
                    <a:pt x="65" y="185"/>
                    <a:pt x="66" y="184"/>
                  </a:cubicBezTo>
                  <a:cubicBezTo>
                    <a:pt x="67" y="185"/>
                    <a:pt x="68" y="186"/>
                    <a:pt x="70" y="187"/>
                  </a:cubicBezTo>
                  <a:cubicBezTo>
                    <a:pt x="68" y="188"/>
                    <a:pt x="67" y="189"/>
                    <a:pt x="66" y="189"/>
                  </a:cubicBezTo>
                  <a:cubicBezTo>
                    <a:pt x="65" y="189"/>
                    <a:pt x="64" y="188"/>
                    <a:pt x="64" y="187"/>
                  </a:cubicBezTo>
                  <a:close/>
                  <a:moveTo>
                    <a:pt x="67" y="183"/>
                  </a:moveTo>
                  <a:cubicBezTo>
                    <a:pt x="67" y="183"/>
                    <a:pt x="67" y="183"/>
                    <a:pt x="68" y="182"/>
                  </a:cubicBezTo>
                  <a:cubicBezTo>
                    <a:pt x="68" y="183"/>
                    <a:pt x="69" y="184"/>
                    <a:pt x="69" y="184"/>
                  </a:cubicBezTo>
                  <a:cubicBezTo>
                    <a:pt x="68" y="184"/>
                    <a:pt x="68" y="183"/>
                    <a:pt x="67" y="183"/>
                  </a:cubicBezTo>
                  <a:close/>
                  <a:moveTo>
                    <a:pt x="70" y="178"/>
                  </a:moveTo>
                  <a:cubicBezTo>
                    <a:pt x="69" y="178"/>
                    <a:pt x="69" y="178"/>
                    <a:pt x="69" y="178"/>
                  </a:cubicBezTo>
                  <a:cubicBezTo>
                    <a:pt x="69" y="178"/>
                    <a:pt x="68" y="178"/>
                    <a:pt x="68" y="178"/>
                  </a:cubicBezTo>
                  <a:cubicBezTo>
                    <a:pt x="68" y="177"/>
                    <a:pt x="68" y="176"/>
                    <a:pt x="68" y="175"/>
                  </a:cubicBezTo>
                  <a:cubicBezTo>
                    <a:pt x="69" y="176"/>
                    <a:pt x="69" y="177"/>
                    <a:pt x="70" y="178"/>
                  </a:cubicBezTo>
                  <a:close/>
                  <a:moveTo>
                    <a:pt x="69" y="174"/>
                  </a:moveTo>
                  <a:cubicBezTo>
                    <a:pt x="70" y="174"/>
                    <a:pt x="70" y="174"/>
                    <a:pt x="71" y="173"/>
                  </a:cubicBezTo>
                  <a:cubicBezTo>
                    <a:pt x="71" y="174"/>
                    <a:pt x="71" y="174"/>
                    <a:pt x="71" y="174"/>
                  </a:cubicBezTo>
                  <a:cubicBezTo>
                    <a:pt x="71" y="174"/>
                    <a:pt x="70" y="175"/>
                    <a:pt x="70" y="175"/>
                  </a:cubicBezTo>
                  <a:cubicBezTo>
                    <a:pt x="70" y="175"/>
                    <a:pt x="70" y="174"/>
                    <a:pt x="69" y="174"/>
                  </a:cubicBezTo>
                  <a:close/>
                  <a:moveTo>
                    <a:pt x="70" y="149"/>
                  </a:moveTo>
                  <a:cubicBezTo>
                    <a:pt x="69" y="149"/>
                    <a:pt x="69" y="148"/>
                    <a:pt x="69" y="148"/>
                  </a:cubicBezTo>
                  <a:cubicBezTo>
                    <a:pt x="69" y="148"/>
                    <a:pt x="69" y="147"/>
                    <a:pt x="69" y="147"/>
                  </a:cubicBezTo>
                  <a:cubicBezTo>
                    <a:pt x="70" y="146"/>
                    <a:pt x="71" y="145"/>
                    <a:pt x="71" y="144"/>
                  </a:cubicBezTo>
                  <a:cubicBezTo>
                    <a:pt x="72" y="145"/>
                    <a:pt x="72" y="145"/>
                    <a:pt x="72" y="146"/>
                  </a:cubicBezTo>
                  <a:cubicBezTo>
                    <a:pt x="71" y="147"/>
                    <a:pt x="70" y="148"/>
                    <a:pt x="70" y="149"/>
                  </a:cubicBezTo>
                  <a:close/>
                  <a:moveTo>
                    <a:pt x="69" y="109"/>
                  </a:moveTo>
                  <a:cubicBezTo>
                    <a:pt x="69" y="109"/>
                    <a:pt x="69" y="108"/>
                    <a:pt x="69" y="107"/>
                  </a:cubicBezTo>
                  <a:cubicBezTo>
                    <a:pt x="69" y="106"/>
                    <a:pt x="70" y="106"/>
                    <a:pt x="71" y="105"/>
                  </a:cubicBezTo>
                  <a:cubicBezTo>
                    <a:pt x="71" y="106"/>
                    <a:pt x="71" y="106"/>
                    <a:pt x="71" y="107"/>
                  </a:cubicBezTo>
                  <a:cubicBezTo>
                    <a:pt x="71" y="108"/>
                    <a:pt x="70" y="109"/>
                    <a:pt x="69" y="109"/>
                  </a:cubicBezTo>
                  <a:close/>
                  <a:moveTo>
                    <a:pt x="71" y="98"/>
                  </a:moveTo>
                  <a:cubicBezTo>
                    <a:pt x="72" y="97"/>
                    <a:pt x="73" y="96"/>
                    <a:pt x="74" y="95"/>
                  </a:cubicBezTo>
                  <a:cubicBezTo>
                    <a:pt x="74" y="95"/>
                    <a:pt x="73" y="96"/>
                    <a:pt x="73" y="97"/>
                  </a:cubicBezTo>
                  <a:cubicBezTo>
                    <a:pt x="73" y="97"/>
                    <a:pt x="73" y="97"/>
                    <a:pt x="72" y="97"/>
                  </a:cubicBezTo>
                  <a:cubicBezTo>
                    <a:pt x="72" y="97"/>
                    <a:pt x="71" y="98"/>
                    <a:pt x="71" y="98"/>
                  </a:cubicBezTo>
                  <a:close/>
                  <a:moveTo>
                    <a:pt x="75" y="101"/>
                  </a:moveTo>
                  <a:cubicBezTo>
                    <a:pt x="75" y="102"/>
                    <a:pt x="74" y="104"/>
                    <a:pt x="74" y="105"/>
                  </a:cubicBezTo>
                  <a:cubicBezTo>
                    <a:pt x="73" y="106"/>
                    <a:pt x="73" y="106"/>
                    <a:pt x="73" y="106"/>
                  </a:cubicBezTo>
                  <a:cubicBezTo>
                    <a:pt x="73" y="105"/>
                    <a:pt x="72" y="104"/>
                    <a:pt x="72" y="104"/>
                  </a:cubicBezTo>
                  <a:cubicBezTo>
                    <a:pt x="73" y="103"/>
                    <a:pt x="74" y="102"/>
                    <a:pt x="75" y="101"/>
                  </a:cubicBezTo>
                  <a:close/>
                  <a:moveTo>
                    <a:pt x="75" y="119"/>
                  </a:moveTo>
                  <a:cubicBezTo>
                    <a:pt x="75" y="119"/>
                    <a:pt x="75" y="119"/>
                    <a:pt x="75" y="119"/>
                  </a:cubicBezTo>
                  <a:cubicBezTo>
                    <a:pt x="74" y="120"/>
                    <a:pt x="74" y="120"/>
                    <a:pt x="73" y="121"/>
                  </a:cubicBezTo>
                  <a:cubicBezTo>
                    <a:pt x="74" y="120"/>
                    <a:pt x="74" y="120"/>
                    <a:pt x="75" y="119"/>
                  </a:cubicBezTo>
                  <a:cubicBezTo>
                    <a:pt x="75" y="119"/>
                    <a:pt x="75" y="119"/>
                    <a:pt x="75" y="119"/>
                  </a:cubicBezTo>
                  <a:close/>
                  <a:moveTo>
                    <a:pt x="76" y="122"/>
                  </a:moveTo>
                  <a:cubicBezTo>
                    <a:pt x="75" y="123"/>
                    <a:pt x="75" y="123"/>
                    <a:pt x="74" y="124"/>
                  </a:cubicBezTo>
                  <a:cubicBezTo>
                    <a:pt x="74" y="124"/>
                    <a:pt x="74" y="124"/>
                    <a:pt x="74" y="124"/>
                  </a:cubicBezTo>
                  <a:cubicBezTo>
                    <a:pt x="74" y="124"/>
                    <a:pt x="74" y="123"/>
                    <a:pt x="74" y="123"/>
                  </a:cubicBezTo>
                  <a:cubicBezTo>
                    <a:pt x="74" y="123"/>
                    <a:pt x="75" y="122"/>
                    <a:pt x="76" y="122"/>
                  </a:cubicBezTo>
                  <a:close/>
                  <a:moveTo>
                    <a:pt x="76" y="124"/>
                  </a:moveTo>
                  <a:cubicBezTo>
                    <a:pt x="76" y="124"/>
                    <a:pt x="76" y="125"/>
                    <a:pt x="77" y="125"/>
                  </a:cubicBezTo>
                  <a:cubicBezTo>
                    <a:pt x="76" y="125"/>
                    <a:pt x="76" y="126"/>
                    <a:pt x="75" y="126"/>
                  </a:cubicBezTo>
                  <a:cubicBezTo>
                    <a:pt x="75" y="126"/>
                    <a:pt x="75" y="126"/>
                    <a:pt x="75" y="126"/>
                  </a:cubicBezTo>
                  <a:cubicBezTo>
                    <a:pt x="75" y="126"/>
                    <a:pt x="75" y="126"/>
                    <a:pt x="75" y="126"/>
                  </a:cubicBezTo>
                  <a:cubicBezTo>
                    <a:pt x="76" y="125"/>
                    <a:pt x="76" y="125"/>
                    <a:pt x="76" y="124"/>
                  </a:cubicBezTo>
                  <a:close/>
                  <a:moveTo>
                    <a:pt x="76" y="117"/>
                  </a:moveTo>
                  <a:cubicBezTo>
                    <a:pt x="76" y="117"/>
                    <a:pt x="76" y="117"/>
                    <a:pt x="76" y="117"/>
                  </a:cubicBezTo>
                  <a:cubicBezTo>
                    <a:pt x="79" y="114"/>
                    <a:pt x="82" y="111"/>
                    <a:pt x="86" y="109"/>
                  </a:cubicBezTo>
                  <a:cubicBezTo>
                    <a:pt x="83" y="112"/>
                    <a:pt x="81" y="115"/>
                    <a:pt x="79" y="118"/>
                  </a:cubicBezTo>
                  <a:cubicBezTo>
                    <a:pt x="78" y="118"/>
                    <a:pt x="77" y="118"/>
                    <a:pt x="77" y="119"/>
                  </a:cubicBezTo>
                  <a:cubicBezTo>
                    <a:pt x="76" y="118"/>
                    <a:pt x="76" y="118"/>
                    <a:pt x="76" y="117"/>
                  </a:cubicBezTo>
                  <a:close/>
                  <a:moveTo>
                    <a:pt x="79" y="120"/>
                  </a:moveTo>
                  <a:cubicBezTo>
                    <a:pt x="80" y="119"/>
                    <a:pt x="81" y="119"/>
                    <a:pt x="81" y="119"/>
                  </a:cubicBezTo>
                  <a:cubicBezTo>
                    <a:pt x="80" y="120"/>
                    <a:pt x="79" y="122"/>
                    <a:pt x="78" y="123"/>
                  </a:cubicBezTo>
                  <a:cubicBezTo>
                    <a:pt x="78" y="123"/>
                    <a:pt x="78" y="123"/>
                    <a:pt x="78" y="122"/>
                  </a:cubicBezTo>
                  <a:cubicBezTo>
                    <a:pt x="78" y="122"/>
                    <a:pt x="79" y="121"/>
                    <a:pt x="79" y="120"/>
                  </a:cubicBezTo>
                  <a:close/>
                  <a:moveTo>
                    <a:pt x="92" y="118"/>
                  </a:moveTo>
                  <a:cubicBezTo>
                    <a:pt x="91" y="119"/>
                    <a:pt x="90" y="120"/>
                    <a:pt x="90" y="120"/>
                  </a:cubicBezTo>
                  <a:cubicBezTo>
                    <a:pt x="87" y="124"/>
                    <a:pt x="85" y="127"/>
                    <a:pt x="83" y="130"/>
                  </a:cubicBezTo>
                  <a:cubicBezTo>
                    <a:pt x="83" y="130"/>
                    <a:pt x="83" y="130"/>
                    <a:pt x="83" y="130"/>
                  </a:cubicBezTo>
                  <a:cubicBezTo>
                    <a:pt x="82" y="130"/>
                    <a:pt x="81" y="129"/>
                    <a:pt x="80" y="129"/>
                  </a:cubicBezTo>
                  <a:cubicBezTo>
                    <a:pt x="84" y="125"/>
                    <a:pt x="88" y="122"/>
                    <a:pt x="92" y="118"/>
                  </a:cubicBezTo>
                  <a:close/>
                  <a:moveTo>
                    <a:pt x="81" y="131"/>
                  </a:moveTo>
                  <a:cubicBezTo>
                    <a:pt x="81" y="132"/>
                    <a:pt x="81" y="132"/>
                    <a:pt x="80" y="132"/>
                  </a:cubicBezTo>
                  <a:cubicBezTo>
                    <a:pt x="80" y="132"/>
                    <a:pt x="80" y="131"/>
                    <a:pt x="80" y="131"/>
                  </a:cubicBezTo>
                  <a:cubicBezTo>
                    <a:pt x="81" y="131"/>
                    <a:pt x="81" y="131"/>
                    <a:pt x="81" y="131"/>
                  </a:cubicBezTo>
                  <a:close/>
                  <a:moveTo>
                    <a:pt x="83" y="133"/>
                  </a:moveTo>
                  <a:cubicBezTo>
                    <a:pt x="84" y="133"/>
                    <a:pt x="84" y="133"/>
                    <a:pt x="84" y="133"/>
                  </a:cubicBezTo>
                  <a:cubicBezTo>
                    <a:pt x="85" y="133"/>
                    <a:pt x="85" y="133"/>
                    <a:pt x="86" y="133"/>
                  </a:cubicBezTo>
                  <a:cubicBezTo>
                    <a:pt x="85" y="135"/>
                    <a:pt x="84" y="136"/>
                    <a:pt x="84" y="137"/>
                  </a:cubicBezTo>
                  <a:cubicBezTo>
                    <a:pt x="83" y="138"/>
                    <a:pt x="82" y="138"/>
                    <a:pt x="82" y="139"/>
                  </a:cubicBezTo>
                  <a:cubicBezTo>
                    <a:pt x="82" y="138"/>
                    <a:pt x="82" y="137"/>
                    <a:pt x="81" y="136"/>
                  </a:cubicBezTo>
                  <a:cubicBezTo>
                    <a:pt x="82" y="135"/>
                    <a:pt x="83" y="134"/>
                    <a:pt x="83" y="133"/>
                  </a:cubicBezTo>
                  <a:close/>
                  <a:moveTo>
                    <a:pt x="90" y="135"/>
                  </a:moveTo>
                  <a:cubicBezTo>
                    <a:pt x="90" y="135"/>
                    <a:pt x="90" y="135"/>
                    <a:pt x="90" y="135"/>
                  </a:cubicBezTo>
                  <a:cubicBezTo>
                    <a:pt x="88" y="136"/>
                    <a:pt x="87" y="138"/>
                    <a:pt x="85" y="140"/>
                  </a:cubicBezTo>
                  <a:cubicBezTo>
                    <a:pt x="86" y="138"/>
                    <a:pt x="88" y="136"/>
                    <a:pt x="90" y="135"/>
                  </a:cubicBezTo>
                  <a:close/>
                  <a:moveTo>
                    <a:pt x="92" y="135"/>
                  </a:moveTo>
                  <a:cubicBezTo>
                    <a:pt x="92" y="136"/>
                    <a:pt x="93" y="136"/>
                    <a:pt x="93" y="136"/>
                  </a:cubicBezTo>
                  <a:cubicBezTo>
                    <a:pt x="93" y="136"/>
                    <a:pt x="93" y="137"/>
                    <a:pt x="93" y="137"/>
                  </a:cubicBezTo>
                  <a:cubicBezTo>
                    <a:pt x="91" y="138"/>
                    <a:pt x="88" y="140"/>
                    <a:pt x="86" y="141"/>
                  </a:cubicBezTo>
                  <a:cubicBezTo>
                    <a:pt x="88" y="139"/>
                    <a:pt x="90" y="137"/>
                    <a:pt x="92" y="135"/>
                  </a:cubicBezTo>
                  <a:close/>
                  <a:moveTo>
                    <a:pt x="89" y="145"/>
                  </a:moveTo>
                  <a:cubicBezTo>
                    <a:pt x="92" y="143"/>
                    <a:pt x="94" y="141"/>
                    <a:pt x="96" y="139"/>
                  </a:cubicBezTo>
                  <a:cubicBezTo>
                    <a:pt x="96" y="139"/>
                    <a:pt x="96" y="139"/>
                    <a:pt x="97" y="139"/>
                  </a:cubicBezTo>
                  <a:cubicBezTo>
                    <a:pt x="94" y="142"/>
                    <a:pt x="91" y="145"/>
                    <a:pt x="89" y="148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47"/>
                    <a:pt x="89" y="146"/>
                    <a:pt x="89" y="145"/>
                  </a:cubicBezTo>
                  <a:close/>
                  <a:moveTo>
                    <a:pt x="99" y="141"/>
                  </a:moveTo>
                  <a:cubicBezTo>
                    <a:pt x="98" y="142"/>
                    <a:pt x="97" y="144"/>
                    <a:pt x="95" y="145"/>
                  </a:cubicBezTo>
                  <a:cubicBezTo>
                    <a:pt x="95" y="145"/>
                    <a:pt x="95" y="145"/>
                    <a:pt x="95" y="145"/>
                  </a:cubicBezTo>
                  <a:cubicBezTo>
                    <a:pt x="96" y="144"/>
                    <a:pt x="98" y="142"/>
                    <a:pt x="99" y="141"/>
                  </a:cubicBezTo>
                  <a:close/>
                  <a:moveTo>
                    <a:pt x="102" y="143"/>
                  </a:moveTo>
                  <a:cubicBezTo>
                    <a:pt x="103" y="142"/>
                    <a:pt x="104" y="142"/>
                    <a:pt x="106" y="141"/>
                  </a:cubicBezTo>
                  <a:cubicBezTo>
                    <a:pt x="101" y="145"/>
                    <a:pt x="97" y="149"/>
                    <a:pt x="92" y="154"/>
                  </a:cubicBezTo>
                  <a:cubicBezTo>
                    <a:pt x="91" y="155"/>
                    <a:pt x="90" y="155"/>
                    <a:pt x="88" y="156"/>
                  </a:cubicBezTo>
                  <a:cubicBezTo>
                    <a:pt x="89" y="156"/>
                    <a:pt x="89" y="155"/>
                    <a:pt x="89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4" y="151"/>
                    <a:pt x="98" y="147"/>
                    <a:pt x="102" y="143"/>
                  </a:cubicBezTo>
                  <a:close/>
                  <a:moveTo>
                    <a:pt x="105" y="148"/>
                  </a:moveTo>
                  <a:cubicBezTo>
                    <a:pt x="105" y="148"/>
                    <a:pt x="105" y="148"/>
                    <a:pt x="105" y="149"/>
                  </a:cubicBezTo>
                  <a:cubicBezTo>
                    <a:pt x="104" y="149"/>
                    <a:pt x="104" y="149"/>
                    <a:pt x="104" y="149"/>
                  </a:cubicBezTo>
                  <a:cubicBezTo>
                    <a:pt x="102" y="150"/>
                    <a:pt x="100" y="151"/>
                    <a:pt x="98" y="152"/>
                  </a:cubicBezTo>
                  <a:cubicBezTo>
                    <a:pt x="101" y="151"/>
                    <a:pt x="103" y="149"/>
                    <a:pt x="105" y="148"/>
                  </a:cubicBezTo>
                  <a:close/>
                  <a:moveTo>
                    <a:pt x="105" y="151"/>
                  </a:moveTo>
                  <a:cubicBezTo>
                    <a:pt x="105" y="150"/>
                    <a:pt x="106" y="150"/>
                    <a:pt x="107" y="149"/>
                  </a:cubicBezTo>
                  <a:cubicBezTo>
                    <a:pt x="108" y="149"/>
                    <a:pt x="108" y="149"/>
                    <a:pt x="108" y="149"/>
                  </a:cubicBezTo>
                  <a:cubicBezTo>
                    <a:pt x="109" y="149"/>
                    <a:pt x="109" y="148"/>
                    <a:pt x="110" y="148"/>
                  </a:cubicBezTo>
                  <a:cubicBezTo>
                    <a:pt x="110" y="148"/>
                    <a:pt x="110" y="148"/>
                    <a:pt x="111" y="147"/>
                  </a:cubicBezTo>
                  <a:cubicBezTo>
                    <a:pt x="110" y="148"/>
                    <a:pt x="110" y="148"/>
                    <a:pt x="109" y="149"/>
                  </a:cubicBezTo>
                  <a:cubicBezTo>
                    <a:pt x="107" y="150"/>
                    <a:pt x="105" y="151"/>
                    <a:pt x="103" y="153"/>
                  </a:cubicBezTo>
                  <a:cubicBezTo>
                    <a:pt x="103" y="152"/>
                    <a:pt x="104" y="151"/>
                    <a:pt x="105" y="151"/>
                  </a:cubicBezTo>
                  <a:close/>
                  <a:moveTo>
                    <a:pt x="117" y="152"/>
                  </a:moveTo>
                  <a:cubicBezTo>
                    <a:pt x="118" y="151"/>
                    <a:pt x="119" y="151"/>
                    <a:pt x="120" y="150"/>
                  </a:cubicBezTo>
                  <a:cubicBezTo>
                    <a:pt x="119" y="151"/>
                    <a:pt x="118" y="153"/>
                    <a:pt x="117" y="154"/>
                  </a:cubicBezTo>
                  <a:cubicBezTo>
                    <a:pt x="117" y="154"/>
                    <a:pt x="117" y="154"/>
                    <a:pt x="117" y="155"/>
                  </a:cubicBezTo>
                  <a:cubicBezTo>
                    <a:pt x="113" y="157"/>
                    <a:pt x="110" y="159"/>
                    <a:pt x="106" y="161"/>
                  </a:cubicBezTo>
                  <a:cubicBezTo>
                    <a:pt x="110" y="158"/>
                    <a:pt x="114" y="155"/>
                    <a:pt x="117" y="152"/>
                  </a:cubicBezTo>
                  <a:close/>
                  <a:moveTo>
                    <a:pt x="113" y="161"/>
                  </a:moveTo>
                  <a:cubicBezTo>
                    <a:pt x="115" y="159"/>
                    <a:pt x="118" y="158"/>
                    <a:pt x="120" y="156"/>
                  </a:cubicBezTo>
                  <a:cubicBezTo>
                    <a:pt x="120" y="157"/>
                    <a:pt x="119" y="158"/>
                    <a:pt x="118" y="159"/>
                  </a:cubicBezTo>
                  <a:cubicBezTo>
                    <a:pt x="118" y="159"/>
                    <a:pt x="117" y="159"/>
                    <a:pt x="117" y="160"/>
                  </a:cubicBezTo>
                  <a:cubicBezTo>
                    <a:pt x="115" y="160"/>
                    <a:pt x="113" y="161"/>
                    <a:pt x="111" y="162"/>
                  </a:cubicBezTo>
                  <a:cubicBezTo>
                    <a:pt x="112" y="162"/>
                    <a:pt x="112" y="161"/>
                    <a:pt x="113" y="161"/>
                  </a:cubicBezTo>
                  <a:close/>
                  <a:moveTo>
                    <a:pt x="122" y="160"/>
                  </a:moveTo>
                  <a:cubicBezTo>
                    <a:pt x="124" y="159"/>
                    <a:pt x="126" y="158"/>
                    <a:pt x="127" y="157"/>
                  </a:cubicBezTo>
                  <a:cubicBezTo>
                    <a:pt x="127" y="158"/>
                    <a:pt x="126" y="158"/>
                    <a:pt x="125" y="159"/>
                  </a:cubicBezTo>
                  <a:cubicBezTo>
                    <a:pt x="124" y="160"/>
                    <a:pt x="122" y="160"/>
                    <a:pt x="120" y="161"/>
                  </a:cubicBezTo>
                  <a:cubicBezTo>
                    <a:pt x="120" y="161"/>
                    <a:pt x="119" y="162"/>
                    <a:pt x="119" y="162"/>
                  </a:cubicBezTo>
                  <a:cubicBezTo>
                    <a:pt x="120" y="161"/>
                    <a:pt x="121" y="160"/>
                    <a:pt x="122" y="160"/>
                  </a:cubicBezTo>
                  <a:close/>
                  <a:moveTo>
                    <a:pt x="128" y="160"/>
                  </a:moveTo>
                  <a:cubicBezTo>
                    <a:pt x="127" y="160"/>
                    <a:pt x="127" y="161"/>
                    <a:pt x="126" y="161"/>
                  </a:cubicBezTo>
                  <a:cubicBezTo>
                    <a:pt x="126" y="161"/>
                    <a:pt x="126" y="161"/>
                    <a:pt x="126" y="161"/>
                  </a:cubicBezTo>
                  <a:cubicBezTo>
                    <a:pt x="127" y="160"/>
                    <a:pt x="127" y="160"/>
                    <a:pt x="128" y="160"/>
                  </a:cubicBezTo>
                  <a:close/>
                  <a:moveTo>
                    <a:pt x="122" y="164"/>
                  </a:moveTo>
                  <a:cubicBezTo>
                    <a:pt x="121" y="165"/>
                    <a:pt x="120" y="166"/>
                    <a:pt x="119" y="167"/>
                  </a:cubicBezTo>
                  <a:cubicBezTo>
                    <a:pt x="118" y="167"/>
                    <a:pt x="118" y="167"/>
                    <a:pt x="118" y="168"/>
                  </a:cubicBezTo>
                  <a:cubicBezTo>
                    <a:pt x="119" y="166"/>
                    <a:pt x="120" y="165"/>
                    <a:pt x="122" y="164"/>
                  </a:cubicBezTo>
                  <a:close/>
                  <a:moveTo>
                    <a:pt x="129" y="164"/>
                  </a:moveTo>
                  <a:cubicBezTo>
                    <a:pt x="129" y="164"/>
                    <a:pt x="129" y="164"/>
                    <a:pt x="130" y="165"/>
                  </a:cubicBezTo>
                  <a:cubicBezTo>
                    <a:pt x="125" y="168"/>
                    <a:pt x="121" y="172"/>
                    <a:pt x="117" y="176"/>
                  </a:cubicBezTo>
                  <a:cubicBezTo>
                    <a:pt x="115" y="177"/>
                    <a:pt x="113" y="178"/>
                    <a:pt x="111" y="179"/>
                  </a:cubicBezTo>
                  <a:cubicBezTo>
                    <a:pt x="117" y="174"/>
                    <a:pt x="123" y="169"/>
                    <a:pt x="129" y="164"/>
                  </a:cubicBezTo>
                  <a:close/>
                  <a:moveTo>
                    <a:pt x="108" y="177"/>
                  </a:moveTo>
                  <a:cubicBezTo>
                    <a:pt x="108" y="176"/>
                    <a:pt x="109" y="175"/>
                    <a:pt x="110" y="174"/>
                  </a:cubicBezTo>
                  <a:cubicBezTo>
                    <a:pt x="111" y="174"/>
                    <a:pt x="111" y="174"/>
                    <a:pt x="111" y="173"/>
                  </a:cubicBezTo>
                  <a:cubicBezTo>
                    <a:pt x="110" y="175"/>
                    <a:pt x="109" y="176"/>
                    <a:pt x="108" y="177"/>
                  </a:cubicBezTo>
                  <a:close/>
                  <a:moveTo>
                    <a:pt x="108" y="193"/>
                  </a:moveTo>
                  <a:cubicBezTo>
                    <a:pt x="110" y="191"/>
                    <a:pt x="113" y="189"/>
                    <a:pt x="115" y="187"/>
                  </a:cubicBezTo>
                  <a:cubicBezTo>
                    <a:pt x="120" y="182"/>
                    <a:pt x="125" y="178"/>
                    <a:pt x="131" y="173"/>
                  </a:cubicBezTo>
                  <a:cubicBezTo>
                    <a:pt x="130" y="174"/>
                    <a:pt x="130" y="174"/>
                    <a:pt x="130" y="175"/>
                  </a:cubicBezTo>
                  <a:cubicBezTo>
                    <a:pt x="130" y="175"/>
                    <a:pt x="130" y="175"/>
                    <a:pt x="130" y="176"/>
                  </a:cubicBezTo>
                  <a:cubicBezTo>
                    <a:pt x="126" y="179"/>
                    <a:pt x="123" y="182"/>
                    <a:pt x="120" y="186"/>
                  </a:cubicBezTo>
                  <a:cubicBezTo>
                    <a:pt x="116" y="188"/>
                    <a:pt x="112" y="191"/>
                    <a:pt x="108" y="193"/>
                  </a:cubicBezTo>
                  <a:close/>
                  <a:moveTo>
                    <a:pt x="110" y="195"/>
                  </a:moveTo>
                  <a:cubicBezTo>
                    <a:pt x="109" y="196"/>
                    <a:pt x="108" y="196"/>
                    <a:pt x="108" y="197"/>
                  </a:cubicBezTo>
                  <a:cubicBezTo>
                    <a:pt x="108" y="196"/>
                    <a:pt x="108" y="196"/>
                    <a:pt x="107" y="196"/>
                  </a:cubicBezTo>
                  <a:cubicBezTo>
                    <a:pt x="108" y="196"/>
                    <a:pt x="108" y="196"/>
                    <a:pt x="108" y="196"/>
                  </a:cubicBezTo>
                  <a:cubicBezTo>
                    <a:pt x="109" y="195"/>
                    <a:pt x="109" y="195"/>
                    <a:pt x="110" y="195"/>
                  </a:cubicBezTo>
                  <a:close/>
                  <a:moveTo>
                    <a:pt x="125" y="183"/>
                  </a:moveTo>
                  <a:cubicBezTo>
                    <a:pt x="128" y="180"/>
                    <a:pt x="130" y="177"/>
                    <a:pt x="133" y="174"/>
                  </a:cubicBezTo>
                  <a:cubicBezTo>
                    <a:pt x="136" y="172"/>
                    <a:pt x="139" y="169"/>
                    <a:pt x="142" y="167"/>
                  </a:cubicBezTo>
                  <a:cubicBezTo>
                    <a:pt x="143" y="166"/>
                    <a:pt x="145" y="165"/>
                    <a:pt x="146" y="165"/>
                  </a:cubicBezTo>
                  <a:cubicBezTo>
                    <a:pt x="144" y="168"/>
                    <a:pt x="141" y="171"/>
                    <a:pt x="139" y="174"/>
                  </a:cubicBezTo>
                  <a:cubicBezTo>
                    <a:pt x="139" y="174"/>
                    <a:pt x="139" y="174"/>
                    <a:pt x="139" y="174"/>
                  </a:cubicBezTo>
                  <a:cubicBezTo>
                    <a:pt x="138" y="175"/>
                    <a:pt x="137" y="176"/>
                    <a:pt x="136" y="177"/>
                  </a:cubicBezTo>
                  <a:cubicBezTo>
                    <a:pt x="134" y="178"/>
                    <a:pt x="133" y="178"/>
                    <a:pt x="131" y="179"/>
                  </a:cubicBezTo>
                  <a:cubicBezTo>
                    <a:pt x="129" y="180"/>
                    <a:pt x="127" y="182"/>
                    <a:pt x="125" y="183"/>
                  </a:cubicBezTo>
                  <a:close/>
                  <a:moveTo>
                    <a:pt x="130" y="182"/>
                  </a:moveTo>
                  <a:cubicBezTo>
                    <a:pt x="130" y="182"/>
                    <a:pt x="129" y="182"/>
                    <a:pt x="129" y="182"/>
                  </a:cubicBezTo>
                  <a:cubicBezTo>
                    <a:pt x="127" y="184"/>
                    <a:pt x="124" y="185"/>
                    <a:pt x="121" y="187"/>
                  </a:cubicBezTo>
                  <a:cubicBezTo>
                    <a:pt x="124" y="185"/>
                    <a:pt x="127" y="184"/>
                    <a:pt x="130" y="182"/>
                  </a:cubicBezTo>
                  <a:close/>
                  <a:moveTo>
                    <a:pt x="137" y="194"/>
                  </a:moveTo>
                  <a:cubicBezTo>
                    <a:pt x="140" y="192"/>
                    <a:pt x="143" y="191"/>
                    <a:pt x="146" y="189"/>
                  </a:cubicBezTo>
                  <a:cubicBezTo>
                    <a:pt x="143" y="192"/>
                    <a:pt x="140" y="195"/>
                    <a:pt x="137" y="197"/>
                  </a:cubicBezTo>
                  <a:cubicBezTo>
                    <a:pt x="135" y="199"/>
                    <a:pt x="133" y="200"/>
                    <a:pt x="130" y="202"/>
                  </a:cubicBezTo>
                  <a:cubicBezTo>
                    <a:pt x="132" y="199"/>
                    <a:pt x="134" y="196"/>
                    <a:pt x="137" y="194"/>
                  </a:cubicBezTo>
                  <a:close/>
                  <a:moveTo>
                    <a:pt x="127" y="197"/>
                  </a:moveTo>
                  <a:cubicBezTo>
                    <a:pt x="133" y="192"/>
                    <a:pt x="138" y="187"/>
                    <a:pt x="144" y="182"/>
                  </a:cubicBezTo>
                  <a:cubicBezTo>
                    <a:pt x="143" y="184"/>
                    <a:pt x="141" y="185"/>
                    <a:pt x="140" y="187"/>
                  </a:cubicBezTo>
                  <a:cubicBezTo>
                    <a:pt x="138" y="189"/>
                    <a:pt x="136" y="191"/>
                    <a:pt x="134" y="193"/>
                  </a:cubicBezTo>
                  <a:cubicBezTo>
                    <a:pt x="133" y="193"/>
                    <a:pt x="132" y="194"/>
                    <a:pt x="131" y="194"/>
                  </a:cubicBezTo>
                  <a:cubicBezTo>
                    <a:pt x="130" y="195"/>
                    <a:pt x="128" y="196"/>
                    <a:pt x="127" y="197"/>
                  </a:cubicBezTo>
                  <a:close/>
                  <a:moveTo>
                    <a:pt x="144" y="188"/>
                  </a:moveTo>
                  <a:cubicBezTo>
                    <a:pt x="147" y="184"/>
                    <a:pt x="151" y="181"/>
                    <a:pt x="155" y="178"/>
                  </a:cubicBezTo>
                  <a:cubicBezTo>
                    <a:pt x="154" y="179"/>
                    <a:pt x="154" y="180"/>
                    <a:pt x="153" y="181"/>
                  </a:cubicBezTo>
                  <a:cubicBezTo>
                    <a:pt x="152" y="182"/>
                    <a:pt x="151" y="183"/>
                    <a:pt x="151" y="184"/>
                  </a:cubicBezTo>
                  <a:cubicBezTo>
                    <a:pt x="148" y="185"/>
                    <a:pt x="146" y="186"/>
                    <a:pt x="144" y="188"/>
                  </a:cubicBezTo>
                  <a:close/>
                  <a:moveTo>
                    <a:pt x="147" y="183"/>
                  </a:moveTo>
                  <a:cubicBezTo>
                    <a:pt x="149" y="181"/>
                    <a:pt x="151" y="178"/>
                    <a:pt x="154" y="176"/>
                  </a:cubicBezTo>
                  <a:cubicBezTo>
                    <a:pt x="155" y="175"/>
                    <a:pt x="155" y="175"/>
                    <a:pt x="156" y="174"/>
                  </a:cubicBezTo>
                  <a:cubicBezTo>
                    <a:pt x="153" y="177"/>
                    <a:pt x="150" y="180"/>
                    <a:pt x="147" y="183"/>
                  </a:cubicBezTo>
                  <a:close/>
                  <a:moveTo>
                    <a:pt x="151" y="169"/>
                  </a:moveTo>
                  <a:cubicBezTo>
                    <a:pt x="151" y="169"/>
                    <a:pt x="150" y="169"/>
                    <a:pt x="150" y="170"/>
                  </a:cubicBezTo>
                  <a:cubicBezTo>
                    <a:pt x="148" y="171"/>
                    <a:pt x="146" y="171"/>
                    <a:pt x="145" y="172"/>
                  </a:cubicBezTo>
                  <a:cubicBezTo>
                    <a:pt x="145" y="171"/>
                    <a:pt x="146" y="171"/>
                    <a:pt x="147" y="170"/>
                  </a:cubicBezTo>
                  <a:cubicBezTo>
                    <a:pt x="147" y="170"/>
                    <a:pt x="148" y="169"/>
                    <a:pt x="148" y="169"/>
                  </a:cubicBezTo>
                  <a:cubicBezTo>
                    <a:pt x="149" y="169"/>
                    <a:pt x="149" y="169"/>
                    <a:pt x="149" y="169"/>
                  </a:cubicBezTo>
                  <a:cubicBezTo>
                    <a:pt x="152" y="167"/>
                    <a:pt x="154" y="165"/>
                    <a:pt x="157" y="163"/>
                  </a:cubicBezTo>
                  <a:cubicBezTo>
                    <a:pt x="155" y="165"/>
                    <a:pt x="153" y="167"/>
                    <a:pt x="151" y="169"/>
                  </a:cubicBezTo>
                  <a:close/>
                  <a:moveTo>
                    <a:pt x="159" y="173"/>
                  </a:moveTo>
                  <a:cubicBezTo>
                    <a:pt x="160" y="173"/>
                    <a:pt x="160" y="172"/>
                    <a:pt x="160" y="172"/>
                  </a:cubicBezTo>
                  <a:cubicBezTo>
                    <a:pt x="160" y="173"/>
                    <a:pt x="159" y="174"/>
                    <a:pt x="159" y="176"/>
                  </a:cubicBezTo>
                  <a:cubicBezTo>
                    <a:pt x="158" y="176"/>
                    <a:pt x="157" y="177"/>
                    <a:pt x="157" y="177"/>
                  </a:cubicBezTo>
                  <a:cubicBezTo>
                    <a:pt x="158" y="176"/>
                    <a:pt x="158" y="175"/>
                    <a:pt x="159" y="173"/>
                  </a:cubicBezTo>
                  <a:close/>
                  <a:moveTo>
                    <a:pt x="160" y="177"/>
                  </a:moveTo>
                  <a:cubicBezTo>
                    <a:pt x="166" y="171"/>
                    <a:pt x="172" y="165"/>
                    <a:pt x="179" y="160"/>
                  </a:cubicBezTo>
                  <a:cubicBezTo>
                    <a:pt x="178" y="161"/>
                    <a:pt x="177" y="161"/>
                    <a:pt x="177" y="162"/>
                  </a:cubicBezTo>
                  <a:cubicBezTo>
                    <a:pt x="172" y="167"/>
                    <a:pt x="168" y="171"/>
                    <a:pt x="163" y="175"/>
                  </a:cubicBezTo>
                  <a:cubicBezTo>
                    <a:pt x="162" y="176"/>
                    <a:pt x="161" y="176"/>
                    <a:pt x="160" y="177"/>
                  </a:cubicBezTo>
                  <a:cubicBezTo>
                    <a:pt x="160" y="177"/>
                    <a:pt x="160" y="177"/>
                    <a:pt x="160" y="177"/>
                  </a:cubicBezTo>
                  <a:close/>
                  <a:moveTo>
                    <a:pt x="162" y="172"/>
                  </a:moveTo>
                  <a:cubicBezTo>
                    <a:pt x="163" y="170"/>
                    <a:pt x="165" y="167"/>
                    <a:pt x="166" y="165"/>
                  </a:cubicBezTo>
                  <a:cubicBezTo>
                    <a:pt x="167" y="164"/>
                    <a:pt x="168" y="163"/>
                    <a:pt x="169" y="162"/>
                  </a:cubicBezTo>
                  <a:cubicBezTo>
                    <a:pt x="173" y="160"/>
                    <a:pt x="177" y="158"/>
                    <a:pt x="180" y="156"/>
                  </a:cubicBezTo>
                  <a:cubicBezTo>
                    <a:pt x="174" y="161"/>
                    <a:pt x="168" y="166"/>
                    <a:pt x="162" y="172"/>
                  </a:cubicBezTo>
                  <a:close/>
                  <a:moveTo>
                    <a:pt x="183" y="158"/>
                  </a:moveTo>
                  <a:cubicBezTo>
                    <a:pt x="183" y="158"/>
                    <a:pt x="184" y="157"/>
                    <a:pt x="184" y="157"/>
                  </a:cubicBezTo>
                  <a:cubicBezTo>
                    <a:pt x="183" y="159"/>
                    <a:pt x="181" y="160"/>
                    <a:pt x="180" y="162"/>
                  </a:cubicBezTo>
                  <a:cubicBezTo>
                    <a:pt x="180" y="162"/>
                    <a:pt x="180" y="162"/>
                    <a:pt x="179" y="163"/>
                  </a:cubicBezTo>
                  <a:cubicBezTo>
                    <a:pt x="181" y="161"/>
                    <a:pt x="182" y="159"/>
                    <a:pt x="183" y="158"/>
                  </a:cubicBezTo>
                  <a:close/>
                  <a:moveTo>
                    <a:pt x="182" y="154"/>
                  </a:moveTo>
                  <a:cubicBezTo>
                    <a:pt x="182" y="154"/>
                    <a:pt x="182" y="154"/>
                    <a:pt x="182" y="154"/>
                  </a:cubicBezTo>
                  <a:cubicBezTo>
                    <a:pt x="182" y="154"/>
                    <a:pt x="182" y="153"/>
                    <a:pt x="181" y="153"/>
                  </a:cubicBezTo>
                  <a:cubicBezTo>
                    <a:pt x="179" y="154"/>
                    <a:pt x="177" y="155"/>
                    <a:pt x="174" y="157"/>
                  </a:cubicBezTo>
                  <a:cubicBezTo>
                    <a:pt x="178" y="154"/>
                    <a:pt x="181" y="150"/>
                    <a:pt x="184" y="147"/>
                  </a:cubicBezTo>
                  <a:cubicBezTo>
                    <a:pt x="186" y="146"/>
                    <a:pt x="187" y="145"/>
                    <a:pt x="189" y="14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5"/>
                    <a:pt x="189" y="145"/>
                    <a:pt x="189" y="146"/>
                  </a:cubicBezTo>
                  <a:cubicBezTo>
                    <a:pt x="187" y="149"/>
                    <a:pt x="185" y="152"/>
                    <a:pt x="182" y="154"/>
                  </a:cubicBezTo>
                  <a:close/>
                  <a:moveTo>
                    <a:pt x="189" y="133"/>
                  </a:moveTo>
                  <a:cubicBezTo>
                    <a:pt x="188" y="133"/>
                    <a:pt x="188" y="132"/>
                    <a:pt x="188" y="132"/>
                  </a:cubicBezTo>
                  <a:cubicBezTo>
                    <a:pt x="189" y="131"/>
                    <a:pt x="191" y="130"/>
                    <a:pt x="192" y="129"/>
                  </a:cubicBezTo>
                  <a:cubicBezTo>
                    <a:pt x="191" y="130"/>
                    <a:pt x="190" y="132"/>
                    <a:pt x="189" y="133"/>
                  </a:cubicBezTo>
                  <a:close/>
                  <a:moveTo>
                    <a:pt x="193" y="152"/>
                  </a:moveTo>
                  <a:cubicBezTo>
                    <a:pt x="193" y="152"/>
                    <a:pt x="193" y="152"/>
                    <a:pt x="194" y="151"/>
                  </a:cubicBezTo>
                  <a:cubicBezTo>
                    <a:pt x="196" y="149"/>
                    <a:pt x="197" y="147"/>
                    <a:pt x="199" y="145"/>
                  </a:cubicBezTo>
                  <a:cubicBezTo>
                    <a:pt x="199" y="145"/>
                    <a:pt x="199" y="145"/>
                    <a:pt x="199" y="145"/>
                  </a:cubicBezTo>
                  <a:cubicBezTo>
                    <a:pt x="197" y="148"/>
                    <a:pt x="195" y="150"/>
                    <a:pt x="193" y="152"/>
                  </a:cubicBezTo>
                  <a:close/>
                  <a:moveTo>
                    <a:pt x="197" y="143"/>
                  </a:moveTo>
                  <a:cubicBezTo>
                    <a:pt x="200" y="139"/>
                    <a:pt x="203" y="134"/>
                    <a:pt x="206" y="130"/>
                  </a:cubicBezTo>
                  <a:cubicBezTo>
                    <a:pt x="205" y="132"/>
                    <a:pt x="203" y="135"/>
                    <a:pt x="201" y="138"/>
                  </a:cubicBezTo>
                  <a:cubicBezTo>
                    <a:pt x="201" y="138"/>
                    <a:pt x="200" y="139"/>
                    <a:pt x="200" y="139"/>
                  </a:cubicBezTo>
                  <a:cubicBezTo>
                    <a:pt x="199" y="141"/>
                    <a:pt x="198" y="142"/>
                    <a:pt x="197" y="143"/>
                  </a:cubicBezTo>
                  <a:close/>
                  <a:moveTo>
                    <a:pt x="200" y="142"/>
                  </a:moveTo>
                  <a:cubicBezTo>
                    <a:pt x="201" y="140"/>
                    <a:pt x="203" y="138"/>
                    <a:pt x="204" y="136"/>
                  </a:cubicBezTo>
                  <a:cubicBezTo>
                    <a:pt x="207" y="132"/>
                    <a:pt x="211" y="128"/>
                    <a:pt x="214" y="124"/>
                  </a:cubicBezTo>
                  <a:cubicBezTo>
                    <a:pt x="214" y="124"/>
                    <a:pt x="214" y="124"/>
                    <a:pt x="214" y="124"/>
                  </a:cubicBezTo>
                  <a:cubicBezTo>
                    <a:pt x="214" y="124"/>
                    <a:pt x="214" y="123"/>
                    <a:pt x="215" y="123"/>
                  </a:cubicBezTo>
                  <a:cubicBezTo>
                    <a:pt x="215" y="122"/>
                    <a:pt x="216" y="122"/>
                    <a:pt x="217" y="121"/>
                  </a:cubicBezTo>
                  <a:cubicBezTo>
                    <a:pt x="217" y="121"/>
                    <a:pt x="217" y="121"/>
                    <a:pt x="217" y="121"/>
                  </a:cubicBezTo>
                  <a:cubicBezTo>
                    <a:pt x="217" y="121"/>
                    <a:pt x="217" y="121"/>
                    <a:pt x="217" y="122"/>
                  </a:cubicBezTo>
                  <a:cubicBezTo>
                    <a:pt x="217" y="122"/>
                    <a:pt x="217" y="122"/>
                    <a:pt x="217" y="122"/>
                  </a:cubicBezTo>
                  <a:cubicBezTo>
                    <a:pt x="212" y="129"/>
                    <a:pt x="206" y="136"/>
                    <a:pt x="200" y="143"/>
                  </a:cubicBezTo>
                  <a:cubicBezTo>
                    <a:pt x="200" y="143"/>
                    <a:pt x="200" y="142"/>
                    <a:pt x="200" y="142"/>
                  </a:cubicBezTo>
                  <a:close/>
                  <a:moveTo>
                    <a:pt x="215" y="120"/>
                  </a:moveTo>
                  <a:cubicBezTo>
                    <a:pt x="213" y="122"/>
                    <a:pt x="212" y="124"/>
                    <a:pt x="210" y="126"/>
                  </a:cubicBezTo>
                  <a:cubicBezTo>
                    <a:pt x="211" y="125"/>
                    <a:pt x="211" y="124"/>
                    <a:pt x="211" y="124"/>
                  </a:cubicBezTo>
                  <a:cubicBezTo>
                    <a:pt x="213" y="122"/>
                    <a:pt x="214" y="121"/>
                    <a:pt x="215" y="120"/>
                  </a:cubicBezTo>
                  <a:cubicBezTo>
                    <a:pt x="215" y="120"/>
                    <a:pt x="215" y="120"/>
                    <a:pt x="215" y="120"/>
                  </a:cubicBezTo>
                  <a:close/>
                  <a:moveTo>
                    <a:pt x="214" y="115"/>
                  </a:moveTo>
                  <a:cubicBezTo>
                    <a:pt x="214" y="116"/>
                    <a:pt x="214" y="116"/>
                    <a:pt x="213" y="116"/>
                  </a:cubicBezTo>
                  <a:cubicBezTo>
                    <a:pt x="213" y="116"/>
                    <a:pt x="213" y="116"/>
                    <a:pt x="213" y="116"/>
                  </a:cubicBezTo>
                  <a:cubicBezTo>
                    <a:pt x="214" y="115"/>
                    <a:pt x="214" y="114"/>
                    <a:pt x="215" y="113"/>
                  </a:cubicBezTo>
                  <a:cubicBezTo>
                    <a:pt x="215" y="113"/>
                    <a:pt x="216" y="113"/>
                    <a:pt x="216" y="112"/>
                  </a:cubicBezTo>
                  <a:cubicBezTo>
                    <a:pt x="216" y="113"/>
                    <a:pt x="215" y="114"/>
                    <a:pt x="214" y="115"/>
                  </a:cubicBezTo>
                  <a:close/>
                  <a:moveTo>
                    <a:pt x="210" y="109"/>
                  </a:moveTo>
                  <a:cubicBezTo>
                    <a:pt x="210" y="109"/>
                    <a:pt x="210" y="108"/>
                    <a:pt x="210" y="108"/>
                  </a:cubicBezTo>
                  <a:cubicBezTo>
                    <a:pt x="213" y="107"/>
                    <a:pt x="216" y="105"/>
                    <a:pt x="219" y="103"/>
                  </a:cubicBezTo>
                  <a:cubicBezTo>
                    <a:pt x="219" y="104"/>
                    <a:pt x="219" y="104"/>
                    <a:pt x="219" y="104"/>
                  </a:cubicBezTo>
                  <a:cubicBezTo>
                    <a:pt x="216" y="106"/>
                    <a:pt x="213" y="107"/>
                    <a:pt x="210" y="109"/>
                  </a:cubicBezTo>
                  <a:close/>
                  <a:moveTo>
                    <a:pt x="218" y="101"/>
                  </a:moveTo>
                  <a:cubicBezTo>
                    <a:pt x="218" y="100"/>
                    <a:pt x="217" y="100"/>
                    <a:pt x="217" y="100"/>
                  </a:cubicBezTo>
                  <a:cubicBezTo>
                    <a:pt x="211" y="103"/>
                    <a:pt x="205" y="106"/>
                    <a:pt x="199" y="110"/>
                  </a:cubicBezTo>
                  <a:cubicBezTo>
                    <a:pt x="200" y="108"/>
                    <a:pt x="201" y="107"/>
                    <a:pt x="202" y="105"/>
                  </a:cubicBezTo>
                  <a:cubicBezTo>
                    <a:pt x="207" y="103"/>
                    <a:pt x="213" y="100"/>
                    <a:pt x="217" y="97"/>
                  </a:cubicBezTo>
                  <a:cubicBezTo>
                    <a:pt x="218" y="98"/>
                    <a:pt x="218" y="98"/>
                    <a:pt x="218" y="98"/>
                  </a:cubicBezTo>
                  <a:cubicBezTo>
                    <a:pt x="218" y="99"/>
                    <a:pt x="218" y="100"/>
                    <a:pt x="218" y="100"/>
                  </a:cubicBezTo>
                  <a:cubicBezTo>
                    <a:pt x="218" y="101"/>
                    <a:pt x="218" y="101"/>
                    <a:pt x="218" y="101"/>
                  </a:cubicBezTo>
                  <a:close/>
                  <a:moveTo>
                    <a:pt x="199" y="95"/>
                  </a:moveTo>
                  <a:cubicBezTo>
                    <a:pt x="199" y="94"/>
                    <a:pt x="200" y="94"/>
                    <a:pt x="200" y="94"/>
                  </a:cubicBezTo>
                  <a:cubicBezTo>
                    <a:pt x="200" y="93"/>
                    <a:pt x="201" y="93"/>
                    <a:pt x="202" y="93"/>
                  </a:cubicBezTo>
                  <a:cubicBezTo>
                    <a:pt x="201" y="93"/>
                    <a:pt x="200" y="94"/>
                    <a:pt x="199" y="95"/>
                  </a:cubicBezTo>
                  <a:close/>
                  <a:moveTo>
                    <a:pt x="201" y="88"/>
                  </a:moveTo>
                  <a:cubicBezTo>
                    <a:pt x="198" y="89"/>
                    <a:pt x="195" y="90"/>
                    <a:pt x="193" y="91"/>
                  </a:cubicBezTo>
                  <a:cubicBezTo>
                    <a:pt x="194" y="90"/>
                    <a:pt x="195" y="89"/>
                    <a:pt x="196" y="88"/>
                  </a:cubicBezTo>
                  <a:cubicBezTo>
                    <a:pt x="199" y="87"/>
                    <a:pt x="201" y="86"/>
                    <a:pt x="203" y="85"/>
                  </a:cubicBezTo>
                  <a:cubicBezTo>
                    <a:pt x="202" y="86"/>
                    <a:pt x="201" y="87"/>
                    <a:pt x="201" y="88"/>
                  </a:cubicBezTo>
                  <a:close/>
                  <a:moveTo>
                    <a:pt x="199" y="82"/>
                  </a:moveTo>
                  <a:cubicBezTo>
                    <a:pt x="199" y="82"/>
                    <a:pt x="199" y="81"/>
                    <a:pt x="199" y="81"/>
                  </a:cubicBezTo>
                  <a:cubicBezTo>
                    <a:pt x="200" y="81"/>
                    <a:pt x="200" y="80"/>
                    <a:pt x="199" y="80"/>
                  </a:cubicBezTo>
                  <a:cubicBezTo>
                    <a:pt x="202" y="78"/>
                    <a:pt x="206" y="77"/>
                    <a:pt x="209" y="75"/>
                  </a:cubicBezTo>
                  <a:cubicBezTo>
                    <a:pt x="210" y="75"/>
                    <a:pt x="209" y="73"/>
                    <a:pt x="208" y="74"/>
                  </a:cubicBezTo>
                  <a:cubicBezTo>
                    <a:pt x="206" y="75"/>
                    <a:pt x="204" y="76"/>
                    <a:pt x="202" y="76"/>
                  </a:cubicBezTo>
                  <a:cubicBezTo>
                    <a:pt x="202" y="76"/>
                    <a:pt x="202" y="76"/>
                    <a:pt x="202" y="76"/>
                  </a:cubicBezTo>
                  <a:cubicBezTo>
                    <a:pt x="203" y="75"/>
                    <a:pt x="204" y="75"/>
                    <a:pt x="205" y="75"/>
                  </a:cubicBezTo>
                  <a:cubicBezTo>
                    <a:pt x="207" y="74"/>
                    <a:pt x="209" y="73"/>
                    <a:pt x="210" y="72"/>
                  </a:cubicBezTo>
                  <a:cubicBezTo>
                    <a:pt x="211" y="74"/>
                    <a:pt x="211" y="76"/>
                    <a:pt x="212" y="77"/>
                  </a:cubicBezTo>
                  <a:cubicBezTo>
                    <a:pt x="207" y="79"/>
                    <a:pt x="203" y="80"/>
                    <a:pt x="199" y="82"/>
                  </a:cubicBezTo>
                  <a:close/>
                  <a:moveTo>
                    <a:pt x="201" y="74"/>
                  </a:moveTo>
                  <a:cubicBezTo>
                    <a:pt x="200" y="75"/>
                    <a:pt x="199" y="75"/>
                    <a:pt x="198" y="76"/>
                  </a:cubicBezTo>
                  <a:cubicBezTo>
                    <a:pt x="200" y="74"/>
                    <a:pt x="202" y="73"/>
                    <a:pt x="203" y="72"/>
                  </a:cubicBezTo>
                  <a:cubicBezTo>
                    <a:pt x="203" y="73"/>
                    <a:pt x="202" y="73"/>
                    <a:pt x="201" y="74"/>
                  </a:cubicBezTo>
                  <a:close/>
                  <a:moveTo>
                    <a:pt x="187" y="77"/>
                  </a:moveTo>
                  <a:cubicBezTo>
                    <a:pt x="184" y="78"/>
                    <a:pt x="180" y="80"/>
                    <a:pt x="176" y="81"/>
                  </a:cubicBezTo>
                  <a:cubicBezTo>
                    <a:pt x="184" y="76"/>
                    <a:pt x="192" y="72"/>
                    <a:pt x="200" y="70"/>
                  </a:cubicBezTo>
                  <a:cubicBezTo>
                    <a:pt x="196" y="72"/>
                    <a:pt x="192" y="75"/>
                    <a:pt x="187" y="77"/>
                  </a:cubicBezTo>
                  <a:close/>
                  <a:moveTo>
                    <a:pt x="186" y="66"/>
                  </a:moveTo>
                  <a:cubicBezTo>
                    <a:pt x="181" y="68"/>
                    <a:pt x="177" y="70"/>
                    <a:pt x="172" y="72"/>
                  </a:cubicBezTo>
                  <a:cubicBezTo>
                    <a:pt x="171" y="73"/>
                    <a:pt x="170" y="73"/>
                    <a:pt x="169" y="73"/>
                  </a:cubicBezTo>
                  <a:cubicBezTo>
                    <a:pt x="175" y="70"/>
                    <a:pt x="181" y="67"/>
                    <a:pt x="187" y="65"/>
                  </a:cubicBezTo>
                  <a:cubicBezTo>
                    <a:pt x="186" y="65"/>
                    <a:pt x="186" y="66"/>
                    <a:pt x="186" y="66"/>
                  </a:cubicBezTo>
                  <a:close/>
                  <a:moveTo>
                    <a:pt x="171" y="69"/>
                  </a:moveTo>
                  <a:cubicBezTo>
                    <a:pt x="169" y="69"/>
                    <a:pt x="167" y="70"/>
                    <a:pt x="165" y="71"/>
                  </a:cubicBezTo>
                  <a:cubicBezTo>
                    <a:pt x="165" y="71"/>
                    <a:pt x="165" y="71"/>
                    <a:pt x="165" y="71"/>
                  </a:cubicBezTo>
                  <a:cubicBezTo>
                    <a:pt x="166" y="70"/>
                    <a:pt x="167" y="69"/>
                    <a:pt x="168" y="68"/>
                  </a:cubicBezTo>
                  <a:cubicBezTo>
                    <a:pt x="171" y="66"/>
                    <a:pt x="174" y="64"/>
                    <a:pt x="177" y="63"/>
                  </a:cubicBezTo>
                  <a:cubicBezTo>
                    <a:pt x="175" y="65"/>
                    <a:pt x="173" y="67"/>
                    <a:pt x="171" y="69"/>
                  </a:cubicBezTo>
                  <a:close/>
                  <a:moveTo>
                    <a:pt x="157" y="63"/>
                  </a:moveTo>
                  <a:cubicBezTo>
                    <a:pt x="156" y="64"/>
                    <a:pt x="155" y="64"/>
                    <a:pt x="153" y="65"/>
                  </a:cubicBezTo>
                  <a:cubicBezTo>
                    <a:pt x="154" y="64"/>
                    <a:pt x="156" y="63"/>
                    <a:pt x="157" y="62"/>
                  </a:cubicBezTo>
                  <a:cubicBezTo>
                    <a:pt x="158" y="61"/>
                    <a:pt x="159" y="61"/>
                    <a:pt x="161" y="60"/>
                  </a:cubicBezTo>
                  <a:cubicBezTo>
                    <a:pt x="159" y="61"/>
                    <a:pt x="158" y="62"/>
                    <a:pt x="157" y="63"/>
                  </a:cubicBezTo>
                  <a:close/>
                  <a:moveTo>
                    <a:pt x="157" y="71"/>
                  </a:moveTo>
                  <a:cubicBezTo>
                    <a:pt x="159" y="70"/>
                    <a:pt x="162" y="69"/>
                    <a:pt x="164" y="68"/>
                  </a:cubicBezTo>
                  <a:cubicBezTo>
                    <a:pt x="162" y="69"/>
                    <a:pt x="159" y="71"/>
                    <a:pt x="157" y="73"/>
                  </a:cubicBezTo>
                  <a:cubicBezTo>
                    <a:pt x="156" y="73"/>
                    <a:pt x="154" y="73"/>
                    <a:pt x="153" y="73"/>
                  </a:cubicBezTo>
                  <a:cubicBezTo>
                    <a:pt x="154" y="72"/>
                    <a:pt x="155" y="72"/>
                    <a:pt x="157" y="71"/>
                  </a:cubicBezTo>
                  <a:close/>
                  <a:moveTo>
                    <a:pt x="146" y="72"/>
                  </a:moveTo>
                  <a:cubicBezTo>
                    <a:pt x="145" y="72"/>
                    <a:pt x="144" y="73"/>
                    <a:pt x="144" y="73"/>
                  </a:cubicBezTo>
                  <a:cubicBezTo>
                    <a:pt x="145" y="72"/>
                    <a:pt x="145" y="71"/>
                    <a:pt x="146" y="70"/>
                  </a:cubicBezTo>
                  <a:cubicBezTo>
                    <a:pt x="147" y="69"/>
                    <a:pt x="148" y="68"/>
                    <a:pt x="149" y="67"/>
                  </a:cubicBezTo>
                  <a:cubicBezTo>
                    <a:pt x="151" y="67"/>
                    <a:pt x="152" y="67"/>
                    <a:pt x="153" y="66"/>
                  </a:cubicBezTo>
                  <a:cubicBezTo>
                    <a:pt x="151" y="68"/>
                    <a:pt x="149" y="70"/>
                    <a:pt x="146" y="72"/>
                  </a:cubicBezTo>
                  <a:close/>
                  <a:moveTo>
                    <a:pt x="145" y="67"/>
                  </a:moveTo>
                  <a:cubicBezTo>
                    <a:pt x="147" y="65"/>
                    <a:pt x="150" y="63"/>
                    <a:pt x="152" y="61"/>
                  </a:cubicBezTo>
                  <a:cubicBezTo>
                    <a:pt x="151" y="62"/>
                    <a:pt x="149" y="63"/>
                    <a:pt x="148" y="65"/>
                  </a:cubicBezTo>
                  <a:cubicBezTo>
                    <a:pt x="147" y="65"/>
                    <a:pt x="146" y="66"/>
                    <a:pt x="145" y="67"/>
                  </a:cubicBezTo>
                  <a:cubicBezTo>
                    <a:pt x="145" y="67"/>
                    <a:pt x="145" y="67"/>
                    <a:pt x="145" y="67"/>
                  </a:cubicBezTo>
                  <a:close/>
                  <a:moveTo>
                    <a:pt x="138" y="68"/>
                  </a:moveTo>
                  <a:cubicBezTo>
                    <a:pt x="137" y="68"/>
                    <a:pt x="137" y="69"/>
                    <a:pt x="138" y="69"/>
                  </a:cubicBezTo>
                  <a:cubicBezTo>
                    <a:pt x="136" y="71"/>
                    <a:pt x="133" y="73"/>
                    <a:pt x="131" y="75"/>
                  </a:cubicBezTo>
                  <a:cubicBezTo>
                    <a:pt x="132" y="73"/>
                    <a:pt x="133" y="71"/>
                    <a:pt x="134" y="68"/>
                  </a:cubicBezTo>
                  <a:cubicBezTo>
                    <a:pt x="134" y="68"/>
                    <a:pt x="134" y="68"/>
                    <a:pt x="134" y="67"/>
                  </a:cubicBezTo>
                  <a:cubicBezTo>
                    <a:pt x="138" y="65"/>
                    <a:pt x="143" y="62"/>
                    <a:pt x="147" y="60"/>
                  </a:cubicBezTo>
                  <a:cubicBezTo>
                    <a:pt x="149" y="59"/>
                    <a:pt x="151" y="58"/>
                    <a:pt x="154" y="57"/>
                  </a:cubicBezTo>
                  <a:cubicBezTo>
                    <a:pt x="154" y="57"/>
                    <a:pt x="154" y="57"/>
                    <a:pt x="153" y="58"/>
                  </a:cubicBezTo>
                  <a:cubicBezTo>
                    <a:pt x="148" y="61"/>
                    <a:pt x="143" y="64"/>
                    <a:pt x="138" y="68"/>
                  </a:cubicBezTo>
                  <a:close/>
                  <a:moveTo>
                    <a:pt x="144" y="53"/>
                  </a:moveTo>
                  <a:cubicBezTo>
                    <a:pt x="140" y="55"/>
                    <a:pt x="136" y="57"/>
                    <a:pt x="132" y="60"/>
                  </a:cubicBezTo>
                  <a:cubicBezTo>
                    <a:pt x="133" y="59"/>
                    <a:pt x="135" y="57"/>
                    <a:pt x="136" y="56"/>
                  </a:cubicBezTo>
                  <a:cubicBezTo>
                    <a:pt x="140" y="54"/>
                    <a:pt x="143" y="52"/>
                    <a:pt x="147" y="50"/>
                  </a:cubicBezTo>
                  <a:cubicBezTo>
                    <a:pt x="147" y="50"/>
                    <a:pt x="148" y="50"/>
                    <a:pt x="149" y="50"/>
                  </a:cubicBezTo>
                  <a:cubicBezTo>
                    <a:pt x="147" y="51"/>
                    <a:pt x="146" y="52"/>
                    <a:pt x="144" y="53"/>
                  </a:cubicBezTo>
                  <a:close/>
                  <a:moveTo>
                    <a:pt x="132" y="55"/>
                  </a:moveTo>
                  <a:cubicBezTo>
                    <a:pt x="133" y="55"/>
                    <a:pt x="135" y="54"/>
                    <a:pt x="136" y="54"/>
                  </a:cubicBezTo>
                  <a:cubicBezTo>
                    <a:pt x="135" y="55"/>
                    <a:pt x="134" y="55"/>
                    <a:pt x="134" y="56"/>
                  </a:cubicBezTo>
                  <a:cubicBezTo>
                    <a:pt x="133" y="56"/>
                    <a:pt x="132" y="57"/>
                    <a:pt x="132" y="57"/>
                  </a:cubicBezTo>
                  <a:cubicBezTo>
                    <a:pt x="132" y="57"/>
                    <a:pt x="132" y="57"/>
                    <a:pt x="132" y="56"/>
                  </a:cubicBezTo>
                  <a:cubicBezTo>
                    <a:pt x="133" y="56"/>
                    <a:pt x="132" y="56"/>
                    <a:pt x="132" y="55"/>
                  </a:cubicBezTo>
                  <a:close/>
                  <a:moveTo>
                    <a:pt x="142" y="49"/>
                  </a:moveTo>
                  <a:cubicBezTo>
                    <a:pt x="140" y="50"/>
                    <a:pt x="137" y="51"/>
                    <a:pt x="135" y="52"/>
                  </a:cubicBezTo>
                  <a:cubicBezTo>
                    <a:pt x="138" y="49"/>
                    <a:pt x="141" y="47"/>
                    <a:pt x="145" y="45"/>
                  </a:cubicBezTo>
                  <a:cubicBezTo>
                    <a:pt x="147" y="44"/>
                    <a:pt x="149" y="44"/>
                    <a:pt x="151" y="43"/>
                  </a:cubicBezTo>
                  <a:cubicBezTo>
                    <a:pt x="148" y="45"/>
                    <a:pt x="146" y="47"/>
                    <a:pt x="143" y="49"/>
                  </a:cubicBezTo>
                  <a:cubicBezTo>
                    <a:pt x="143" y="49"/>
                    <a:pt x="142" y="49"/>
                    <a:pt x="142" y="49"/>
                  </a:cubicBezTo>
                  <a:close/>
                  <a:moveTo>
                    <a:pt x="131" y="53"/>
                  </a:moveTo>
                  <a:cubicBezTo>
                    <a:pt x="131" y="53"/>
                    <a:pt x="131" y="53"/>
                    <a:pt x="131" y="53"/>
                  </a:cubicBezTo>
                  <a:cubicBezTo>
                    <a:pt x="131" y="53"/>
                    <a:pt x="130" y="53"/>
                    <a:pt x="130" y="53"/>
                  </a:cubicBezTo>
                  <a:cubicBezTo>
                    <a:pt x="130" y="53"/>
                    <a:pt x="130" y="53"/>
                    <a:pt x="130" y="53"/>
                  </a:cubicBezTo>
                  <a:cubicBezTo>
                    <a:pt x="134" y="51"/>
                    <a:pt x="137" y="48"/>
                    <a:pt x="141" y="46"/>
                  </a:cubicBezTo>
                  <a:cubicBezTo>
                    <a:pt x="138" y="48"/>
                    <a:pt x="134" y="50"/>
                    <a:pt x="131" y="53"/>
                  </a:cubicBezTo>
                  <a:close/>
                  <a:moveTo>
                    <a:pt x="127" y="54"/>
                  </a:moveTo>
                  <a:cubicBezTo>
                    <a:pt x="127" y="54"/>
                    <a:pt x="127" y="53"/>
                    <a:pt x="127" y="53"/>
                  </a:cubicBezTo>
                  <a:cubicBezTo>
                    <a:pt x="128" y="52"/>
                    <a:pt x="129" y="52"/>
                    <a:pt x="130" y="51"/>
                  </a:cubicBezTo>
                  <a:cubicBezTo>
                    <a:pt x="132" y="49"/>
                    <a:pt x="135" y="48"/>
                    <a:pt x="137" y="46"/>
                  </a:cubicBezTo>
                  <a:cubicBezTo>
                    <a:pt x="137" y="46"/>
                    <a:pt x="137" y="46"/>
                    <a:pt x="137" y="46"/>
                  </a:cubicBezTo>
                  <a:cubicBezTo>
                    <a:pt x="134" y="49"/>
                    <a:pt x="130" y="51"/>
                    <a:pt x="127" y="54"/>
                  </a:cubicBezTo>
                  <a:close/>
                  <a:moveTo>
                    <a:pt x="127" y="66"/>
                  </a:moveTo>
                  <a:cubicBezTo>
                    <a:pt x="126" y="68"/>
                    <a:pt x="125" y="69"/>
                    <a:pt x="124" y="71"/>
                  </a:cubicBezTo>
                  <a:cubicBezTo>
                    <a:pt x="123" y="71"/>
                    <a:pt x="123" y="72"/>
                    <a:pt x="122" y="72"/>
                  </a:cubicBezTo>
                  <a:cubicBezTo>
                    <a:pt x="123" y="71"/>
                    <a:pt x="124" y="69"/>
                    <a:pt x="124" y="68"/>
                  </a:cubicBezTo>
                  <a:cubicBezTo>
                    <a:pt x="125" y="67"/>
                    <a:pt x="126" y="67"/>
                    <a:pt x="127" y="66"/>
                  </a:cubicBezTo>
                  <a:close/>
                  <a:moveTo>
                    <a:pt x="121" y="67"/>
                  </a:moveTo>
                  <a:cubicBezTo>
                    <a:pt x="122" y="66"/>
                    <a:pt x="122" y="66"/>
                    <a:pt x="123" y="66"/>
                  </a:cubicBezTo>
                  <a:cubicBezTo>
                    <a:pt x="122" y="67"/>
                    <a:pt x="122" y="67"/>
                    <a:pt x="121" y="68"/>
                  </a:cubicBezTo>
                  <a:cubicBezTo>
                    <a:pt x="121" y="68"/>
                    <a:pt x="121" y="68"/>
                    <a:pt x="121" y="68"/>
                  </a:cubicBezTo>
                  <a:cubicBezTo>
                    <a:pt x="121" y="68"/>
                    <a:pt x="121" y="67"/>
                    <a:pt x="121" y="67"/>
                  </a:cubicBezTo>
                  <a:close/>
                  <a:moveTo>
                    <a:pt x="122" y="76"/>
                  </a:moveTo>
                  <a:cubicBezTo>
                    <a:pt x="123" y="74"/>
                    <a:pt x="125" y="73"/>
                    <a:pt x="126" y="72"/>
                  </a:cubicBezTo>
                  <a:cubicBezTo>
                    <a:pt x="128" y="71"/>
                    <a:pt x="129" y="71"/>
                    <a:pt x="130" y="70"/>
                  </a:cubicBezTo>
                  <a:cubicBezTo>
                    <a:pt x="123" y="77"/>
                    <a:pt x="116" y="85"/>
                    <a:pt x="110" y="93"/>
                  </a:cubicBezTo>
                  <a:cubicBezTo>
                    <a:pt x="105" y="98"/>
                    <a:pt x="100" y="102"/>
                    <a:pt x="95" y="107"/>
                  </a:cubicBezTo>
                  <a:cubicBezTo>
                    <a:pt x="94" y="108"/>
                    <a:pt x="92" y="109"/>
                    <a:pt x="90" y="110"/>
                  </a:cubicBezTo>
                  <a:cubicBezTo>
                    <a:pt x="91" y="109"/>
                    <a:pt x="92" y="108"/>
                    <a:pt x="93" y="107"/>
                  </a:cubicBezTo>
                  <a:cubicBezTo>
                    <a:pt x="98" y="101"/>
                    <a:pt x="103" y="95"/>
                    <a:pt x="109" y="89"/>
                  </a:cubicBezTo>
                  <a:cubicBezTo>
                    <a:pt x="113" y="85"/>
                    <a:pt x="118" y="81"/>
                    <a:pt x="122" y="76"/>
                  </a:cubicBezTo>
                  <a:close/>
                  <a:moveTo>
                    <a:pt x="117" y="61"/>
                  </a:moveTo>
                  <a:cubicBezTo>
                    <a:pt x="116" y="62"/>
                    <a:pt x="115" y="63"/>
                    <a:pt x="115" y="64"/>
                  </a:cubicBezTo>
                  <a:cubicBezTo>
                    <a:pt x="116" y="63"/>
                    <a:pt x="117" y="62"/>
                    <a:pt x="118" y="61"/>
                  </a:cubicBezTo>
                  <a:cubicBezTo>
                    <a:pt x="117" y="61"/>
                    <a:pt x="117" y="61"/>
                    <a:pt x="117" y="61"/>
                  </a:cubicBezTo>
                  <a:close/>
                  <a:moveTo>
                    <a:pt x="115" y="51"/>
                  </a:moveTo>
                  <a:cubicBezTo>
                    <a:pt x="114" y="51"/>
                    <a:pt x="113" y="52"/>
                    <a:pt x="111" y="52"/>
                  </a:cubicBezTo>
                  <a:cubicBezTo>
                    <a:pt x="112" y="52"/>
                    <a:pt x="112" y="51"/>
                    <a:pt x="113" y="51"/>
                  </a:cubicBezTo>
                  <a:cubicBezTo>
                    <a:pt x="114" y="50"/>
                    <a:pt x="115" y="50"/>
                    <a:pt x="117" y="50"/>
                  </a:cubicBezTo>
                  <a:cubicBezTo>
                    <a:pt x="116" y="50"/>
                    <a:pt x="116" y="51"/>
                    <a:pt x="115" y="51"/>
                  </a:cubicBezTo>
                  <a:close/>
                  <a:moveTo>
                    <a:pt x="114" y="48"/>
                  </a:moveTo>
                  <a:cubicBezTo>
                    <a:pt x="112" y="48"/>
                    <a:pt x="111" y="49"/>
                    <a:pt x="110" y="49"/>
                  </a:cubicBezTo>
                  <a:cubicBezTo>
                    <a:pt x="112" y="48"/>
                    <a:pt x="114" y="46"/>
                    <a:pt x="116" y="45"/>
                  </a:cubicBezTo>
                  <a:cubicBezTo>
                    <a:pt x="116" y="46"/>
                    <a:pt x="115" y="47"/>
                    <a:pt x="114" y="48"/>
                  </a:cubicBezTo>
                  <a:close/>
                  <a:moveTo>
                    <a:pt x="106" y="50"/>
                  </a:moveTo>
                  <a:cubicBezTo>
                    <a:pt x="105" y="50"/>
                    <a:pt x="104" y="51"/>
                    <a:pt x="104" y="51"/>
                  </a:cubicBezTo>
                  <a:cubicBezTo>
                    <a:pt x="104" y="50"/>
                    <a:pt x="105" y="49"/>
                    <a:pt x="105" y="48"/>
                  </a:cubicBezTo>
                  <a:cubicBezTo>
                    <a:pt x="107" y="46"/>
                    <a:pt x="109" y="44"/>
                    <a:pt x="111" y="43"/>
                  </a:cubicBezTo>
                  <a:cubicBezTo>
                    <a:pt x="111" y="43"/>
                    <a:pt x="112" y="43"/>
                    <a:pt x="112" y="42"/>
                  </a:cubicBezTo>
                  <a:cubicBezTo>
                    <a:pt x="112" y="42"/>
                    <a:pt x="113" y="42"/>
                    <a:pt x="113" y="42"/>
                  </a:cubicBezTo>
                  <a:cubicBezTo>
                    <a:pt x="111" y="45"/>
                    <a:pt x="108" y="47"/>
                    <a:pt x="106" y="50"/>
                  </a:cubicBezTo>
                  <a:close/>
                  <a:moveTo>
                    <a:pt x="106" y="45"/>
                  </a:moveTo>
                  <a:cubicBezTo>
                    <a:pt x="106" y="44"/>
                    <a:pt x="106" y="44"/>
                    <a:pt x="106" y="44"/>
                  </a:cubicBezTo>
                  <a:cubicBezTo>
                    <a:pt x="107" y="43"/>
                    <a:pt x="108" y="43"/>
                    <a:pt x="109" y="42"/>
                  </a:cubicBezTo>
                  <a:cubicBezTo>
                    <a:pt x="109" y="42"/>
                    <a:pt x="109" y="42"/>
                    <a:pt x="109" y="42"/>
                  </a:cubicBezTo>
                  <a:cubicBezTo>
                    <a:pt x="108" y="43"/>
                    <a:pt x="107" y="44"/>
                    <a:pt x="106" y="45"/>
                  </a:cubicBezTo>
                  <a:close/>
                  <a:moveTo>
                    <a:pt x="102" y="45"/>
                  </a:moveTo>
                  <a:cubicBezTo>
                    <a:pt x="99" y="47"/>
                    <a:pt x="95" y="50"/>
                    <a:pt x="92" y="52"/>
                  </a:cubicBezTo>
                  <a:cubicBezTo>
                    <a:pt x="92" y="51"/>
                    <a:pt x="93" y="51"/>
                    <a:pt x="93" y="50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7" y="47"/>
                    <a:pt x="100" y="45"/>
                    <a:pt x="104" y="42"/>
                  </a:cubicBezTo>
                  <a:cubicBezTo>
                    <a:pt x="105" y="42"/>
                    <a:pt x="106" y="42"/>
                    <a:pt x="107" y="42"/>
                  </a:cubicBezTo>
                  <a:cubicBezTo>
                    <a:pt x="105" y="43"/>
                    <a:pt x="103" y="45"/>
                    <a:pt x="102" y="45"/>
                  </a:cubicBezTo>
                  <a:close/>
                  <a:moveTo>
                    <a:pt x="99" y="44"/>
                  </a:moveTo>
                  <a:cubicBezTo>
                    <a:pt x="100" y="43"/>
                    <a:pt x="100" y="43"/>
                    <a:pt x="101" y="42"/>
                  </a:cubicBezTo>
                  <a:cubicBezTo>
                    <a:pt x="101" y="42"/>
                    <a:pt x="101" y="42"/>
                    <a:pt x="101" y="42"/>
                  </a:cubicBezTo>
                  <a:cubicBezTo>
                    <a:pt x="101" y="43"/>
                    <a:pt x="100" y="43"/>
                    <a:pt x="99" y="44"/>
                  </a:cubicBezTo>
                  <a:close/>
                  <a:moveTo>
                    <a:pt x="101" y="40"/>
                  </a:moveTo>
                  <a:cubicBezTo>
                    <a:pt x="100" y="40"/>
                    <a:pt x="100" y="41"/>
                    <a:pt x="99" y="41"/>
                  </a:cubicBezTo>
                  <a:cubicBezTo>
                    <a:pt x="99" y="41"/>
                    <a:pt x="99" y="42"/>
                    <a:pt x="99" y="42"/>
                  </a:cubicBezTo>
                  <a:cubicBezTo>
                    <a:pt x="97" y="44"/>
                    <a:pt x="95" y="46"/>
                    <a:pt x="94" y="48"/>
                  </a:cubicBezTo>
                  <a:cubicBezTo>
                    <a:pt x="94" y="46"/>
                    <a:pt x="94" y="45"/>
                    <a:pt x="95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8" y="41"/>
                    <a:pt x="100" y="39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3" y="38"/>
                    <a:pt x="102" y="39"/>
                    <a:pt x="101" y="40"/>
                  </a:cubicBezTo>
                  <a:close/>
                  <a:moveTo>
                    <a:pt x="93" y="43"/>
                  </a:moveTo>
                  <a:cubicBezTo>
                    <a:pt x="93" y="43"/>
                    <a:pt x="92" y="43"/>
                    <a:pt x="92" y="43"/>
                  </a:cubicBezTo>
                  <a:cubicBezTo>
                    <a:pt x="94" y="41"/>
                    <a:pt x="96" y="40"/>
                    <a:pt x="98" y="38"/>
                  </a:cubicBezTo>
                  <a:cubicBezTo>
                    <a:pt x="98" y="38"/>
                    <a:pt x="99" y="38"/>
                    <a:pt x="99" y="38"/>
                  </a:cubicBezTo>
                  <a:cubicBezTo>
                    <a:pt x="97" y="39"/>
                    <a:pt x="95" y="41"/>
                    <a:pt x="93" y="43"/>
                  </a:cubicBezTo>
                  <a:close/>
                  <a:moveTo>
                    <a:pt x="90" y="41"/>
                  </a:moveTo>
                  <a:cubicBezTo>
                    <a:pt x="91" y="40"/>
                    <a:pt x="91" y="40"/>
                    <a:pt x="92" y="40"/>
                  </a:cubicBezTo>
                  <a:cubicBezTo>
                    <a:pt x="92" y="40"/>
                    <a:pt x="93" y="39"/>
                    <a:pt x="93" y="39"/>
                  </a:cubicBezTo>
                  <a:cubicBezTo>
                    <a:pt x="92" y="40"/>
                    <a:pt x="91" y="40"/>
                    <a:pt x="90" y="41"/>
                  </a:cubicBezTo>
                  <a:close/>
                  <a:moveTo>
                    <a:pt x="82" y="40"/>
                  </a:moveTo>
                  <a:cubicBezTo>
                    <a:pt x="80" y="41"/>
                    <a:pt x="78" y="43"/>
                    <a:pt x="76" y="44"/>
                  </a:cubicBezTo>
                  <a:cubicBezTo>
                    <a:pt x="78" y="42"/>
                    <a:pt x="80" y="40"/>
                    <a:pt x="81" y="38"/>
                  </a:cubicBezTo>
                  <a:cubicBezTo>
                    <a:pt x="83" y="37"/>
                    <a:pt x="85" y="36"/>
                    <a:pt x="86" y="35"/>
                  </a:cubicBezTo>
                  <a:cubicBezTo>
                    <a:pt x="85" y="36"/>
                    <a:pt x="84" y="38"/>
                    <a:pt x="82" y="40"/>
                  </a:cubicBezTo>
                  <a:close/>
                  <a:moveTo>
                    <a:pt x="79" y="37"/>
                  </a:moveTo>
                  <a:cubicBezTo>
                    <a:pt x="78" y="38"/>
                    <a:pt x="76" y="40"/>
                    <a:pt x="74" y="41"/>
                  </a:cubicBezTo>
                  <a:cubicBezTo>
                    <a:pt x="78" y="38"/>
                    <a:pt x="81" y="35"/>
                    <a:pt x="84" y="31"/>
                  </a:cubicBezTo>
                  <a:cubicBezTo>
                    <a:pt x="85" y="30"/>
                    <a:pt x="86" y="30"/>
                    <a:pt x="87" y="29"/>
                  </a:cubicBezTo>
                  <a:cubicBezTo>
                    <a:pt x="85" y="31"/>
                    <a:pt x="84" y="32"/>
                    <a:pt x="82" y="34"/>
                  </a:cubicBezTo>
                  <a:cubicBezTo>
                    <a:pt x="81" y="35"/>
                    <a:pt x="80" y="36"/>
                    <a:pt x="79" y="37"/>
                  </a:cubicBezTo>
                  <a:close/>
                  <a:moveTo>
                    <a:pt x="85" y="24"/>
                  </a:moveTo>
                  <a:cubicBezTo>
                    <a:pt x="84" y="25"/>
                    <a:pt x="83" y="25"/>
                    <a:pt x="83" y="25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83" y="25"/>
                    <a:pt x="83" y="24"/>
                    <a:pt x="83" y="24"/>
                  </a:cubicBezTo>
                  <a:cubicBezTo>
                    <a:pt x="83" y="24"/>
                    <a:pt x="83" y="24"/>
                    <a:pt x="83" y="24"/>
                  </a:cubicBezTo>
                  <a:cubicBezTo>
                    <a:pt x="84" y="24"/>
                    <a:pt x="86" y="23"/>
                    <a:pt x="87" y="23"/>
                  </a:cubicBezTo>
                  <a:cubicBezTo>
                    <a:pt x="87" y="23"/>
                    <a:pt x="86" y="24"/>
                    <a:pt x="85" y="24"/>
                  </a:cubicBezTo>
                  <a:close/>
                  <a:moveTo>
                    <a:pt x="83" y="28"/>
                  </a:moveTo>
                  <a:cubicBezTo>
                    <a:pt x="83" y="29"/>
                    <a:pt x="82" y="29"/>
                    <a:pt x="82" y="29"/>
                  </a:cubicBezTo>
                  <a:cubicBezTo>
                    <a:pt x="81" y="30"/>
                    <a:pt x="80" y="30"/>
                    <a:pt x="79" y="31"/>
                  </a:cubicBezTo>
                  <a:cubicBezTo>
                    <a:pt x="80" y="30"/>
                    <a:pt x="81" y="30"/>
                    <a:pt x="82" y="29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2" y="29"/>
                    <a:pt x="83" y="29"/>
                    <a:pt x="83" y="28"/>
                  </a:cubicBezTo>
                  <a:close/>
                  <a:moveTo>
                    <a:pt x="59" y="48"/>
                  </a:moveTo>
                  <a:cubicBezTo>
                    <a:pt x="61" y="46"/>
                    <a:pt x="63" y="44"/>
                    <a:pt x="64" y="41"/>
                  </a:cubicBezTo>
                  <a:cubicBezTo>
                    <a:pt x="66" y="40"/>
                    <a:pt x="67" y="39"/>
                    <a:pt x="69" y="38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6" y="42"/>
                    <a:pt x="63" y="45"/>
                    <a:pt x="59" y="48"/>
                  </a:cubicBezTo>
                  <a:close/>
                  <a:moveTo>
                    <a:pt x="61" y="41"/>
                  </a:moveTo>
                  <a:cubicBezTo>
                    <a:pt x="61" y="41"/>
                    <a:pt x="61" y="41"/>
                    <a:pt x="62" y="41"/>
                  </a:cubicBezTo>
                  <a:cubicBezTo>
                    <a:pt x="63" y="40"/>
                    <a:pt x="64" y="39"/>
                    <a:pt x="65" y="38"/>
                  </a:cubicBezTo>
                  <a:cubicBezTo>
                    <a:pt x="65" y="39"/>
                    <a:pt x="64" y="39"/>
                    <a:pt x="64" y="40"/>
                  </a:cubicBezTo>
                  <a:cubicBezTo>
                    <a:pt x="63" y="40"/>
                    <a:pt x="62" y="41"/>
                    <a:pt x="61" y="41"/>
                  </a:cubicBezTo>
                  <a:close/>
                  <a:moveTo>
                    <a:pt x="58" y="46"/>
                  </a:moveTo>
                  <a:cubicBezTo>
                    <a:pt x="58" y="46"/>
                    <a:pt x="59" y="45"/>
                    <a:pt x="59" y="45"/>
                  </a:cubicBezTo>
                  <a:cubicBezTo>
                    <a:pt x="57" y="47"/>
                    <a:pt x="55" y="50"/>
                    <a:pt x="54" y="53"/>
                  </a:cubicBezTo>
                  <a:cubicBezTo>
                    <a:pt x="53" y="53"/>
                    <a:pt x="52" y="54"/>
                    <a:pt x="52" y="54"/>
                  </a:cubicBezTo>
                  <a:cubicBezTo>
                    <a:pt x="54" y="51"/>
                    <a:pt x="56" y="49"/>
                    <a:pt x="58" y="46"/>
                  </a:cubicBezTo>
                  <a:close/>
                  <a:moveTo>
                    <a:pt x="48" y="57"/>
                  </a:moveTo>
                  <a:cubicBezTo>
                    <a:pt x="45" y="58"/>
                    <a:pt x="43" y="60"/>
                    <a:pt x="41" y="61"/>
                  </a:cubicBezTo>
                  <a:cubicBezTo>
                    <a:pt x="42" y="59"/>
                    <a:pt x="44" y="58"/>
                    <a:pt x="45" y="56"/>
                  </a:cubicBezTo>
                  <a:cubicBezTo>
                    <a:pt x="48" y="54"/>
                    <a:pt x="50" y="52"/>
                    <a:pt x="53" y="50"/>
                  </a:cubicBezTo>
                  <a:cubicBezTo>
                    <a:pt x="51" y="52"/>
                    <a:pt x="49" y="54"/>
                    <a:pt x="48" y="57"/>
                  </a:cubicBezTo>
                  <a:close/>
                  <a:moveTo>
                    <a:pt x="50" y="58"/>
                  </a:moveTo>
                  <a:cubicBezTo>
                    <a:pt x="50" y="58"/>
                    <a:pt x="50" y="59"/>
                    <a:pt x="50" y="59"/>
                  </a:cubicBezTo>
                  <a:cubicBezTo>
                    <a:pt x="50" y="59"/>
                    <a:pt x="49" y="59"/>
                    <a:pt x="49" y="59"/>
                  </a:cubicBezTo>
                  <a:cubicBezTo>
                    <a:pt x="47" y="61"/>
                    <a:pt x="44" y="64"/>
                    <a:pt x="42" y="67"/>
                  </a:cubicBezTo>
                  <a:cubicBezTo>
                    <a:pt x="43" y="65"/>
                    <a:pt x="45" y="63"/>
                    <a:pt x="46" y="62"/>
                  </a:cubicBezTo>
                  <a:cubicBezTo>
                    <a:pt x="47" y="60"/>
                    <a:pt x="49" y="59"/>
                    <a:pt x="50" y="58"/>
                  </a:cubicBezTo>
                  <a:close/>
                  <a:moveTo>
                    <a:pt x="39" y="86"/>
                  </a:moveTo>
                  <a:cubicBezTo>
                    <a:pt x="39" y="86"/>
                    <a:pt x="39" y="87"/>
                    <a:pt x="39" y="87"/>
                  </a:cubicBezTo>
                  <a:cubicBezTo>
                    <a:pt x="38" y="88"/>
                    <a:pt x="37" y="89"/>
                    <a:pt x="35" y="90"/>
                  </a:cubicBezTo>
                  <a:cubicBezTo>
                    <a:pt x="35" y="90"/>
                    <a:pt x="35" y="90"/>
                    <a:pt x="35" y="90"/>
                  </a:cubicBezTo>
                  <a:cubicBezTo>
                    <a:pt x="37" y="89"/>
                    <a:pt x="38" y="87"/>
                    <a:pt x="39" y="86"/>
                  </a:cubicBezTo>
                  <a:close/>
                  <a:moveTo>
                    <a:pt x="34" y="102"/>
                  </a:moveTo>
                  <a:cubicBezTo>
                    <a:pt x="35" y="103"/>
                    <a:pt x="35" y="105"/>
                    <a:pt x="36" y="107"/>
                  </a:cubicBezTo>
                  <a:cubicBezTo>
                    <a:pt x="35" y="109"/>
                    <a:pt x="35" y="110"/>
                    <a:pt x="35" y="112"/>
                  </a:cubicBezTo>
                  <a:cubicBezTo>
                    <a:pt x="34" y="111"/>
                    <a:pt x="34" y="110"/>
                    <a:pt x="34" y="109"/>
                  </a:cubicBezTo>
                  <a:cubicBezTo>
                    <a:pt x="34" y="106"/>
                    <a:pt x="34" y="104"/>
                    <a:pt x="34" y="102"/>
                  </a:cubicBezTo>
                  <a:close/>
                  <a:moveTo>
                    <a:pt x="36" y="126"/>
                  </a:moveTo>
                  <a:cubicBezTo>
                    <a:pt x="36" y="127"/>
                    <a:pt x="37" y="128"/>
                    <a:pt x="37" y="129"/>
                  </a:cubicBezTo>
                  <a:cubicBezTo>
                    <a:pt x="37" y="129"/>
                    <a:pt x="37" y="130"/>
                    <a:pt x="37" y="130"/>
                  </a:cubicBezTo>
                  <a:cubicBezTo>
                    <a:pt x="37" y="130"/>
                    <a:pt x="37" y="131"/>
                    <a:pt x="37" y="131"/>
                  </a:cubicBezTo>
                  <a:cubicBezTo>
                    <a:pt x="35" y="128"/>
                    <a:pt x="35" y="128"/>
                    <a:pt x="35" y="128"/>
                  </a:cubicBezTo>
                  <a:cubicBezTo>
                    <a:pt x="36" y="127"/>
                    <a:pt x="36" y="127"/>
                    <a:pt x="36" y="126"/>
                  </a:cubicBezTo>
                  <a:close/>
                  <a:moveTo>
                    <a:pt x="36" y="115"/>
                  </a:moveTo>
                  <a:cubicBezTo>
                    <a:pt x="36" y="115"/>
                    <a:pt x="36" y="115"/>
                    <a:pt x="36" y="115"/>
                  </a:cubicBezTo>
                  <a:cubicBezTo>
                    <a:pt x="36" y="114"/>
                    <a:pt x="36" y="112"/>
                    <a:pt x="36" y="111"/>
                  </a:cubicBezTo>
                  <a:cubicBezTo>
                    <a:pt x="36" y="111"/>
                    <a:pt x="37" y="111"/>
                    <a:pt x="37" y="111"/>
                  </a:cubicBezTo>
                  <a:cubicBezTo>
                    <a:pt x="37" y="111"/>
                    <a:pt x="37" y="112"/>
                    <a:pt x="37" y="113"/>
                  </a:cubicBezTo>
                  <a:cubicBezTo>
                    <a:pt x="37" y="114"/>
                    <a:pt x="36" y="114"/>
                    <a:pt x="36" y="115"/>
                  </a:cubicBezTo>
                  <a:close/>
                  <a:moveTo>
                    <a:pt x="36" y="97"/>
                  </a:moveTo>
                  <a:cubicBezTo>
                    <a:pt x="36" y="97"/>
                    <a:pt x="36" y="98"/>
                    <a:pt x="37" y="99"/>
                  </a:cubicBezTo>
                  <a:cubicBezTo>
                    <a:pt x="37" y="99"/>
                    <a:pt x="37" y="100"/>
                    <a:pt x="36" y="100"/>
                  </a:cubicBezTo>
                  <a:cubicBezTo>
                    <a:pt x="36" y="99"/>
                    <a:pt x="36" y="98"/>
                    <a:pt x="36" y="97"/>
                  </a:cubicBezTo>
                  <a:close/>
                  <a:moveTo>
                    <a:pt x="37" y="94"/>
                  </a:moveTo>
                  <a:cubicBezTo>
                    <a:pt x="37" y="93"/>
                    <a:pt x="36" y="92"/>
                    <a:pt x="36" y="92"/>
                  </a:cubicBezTo>
                  <a:cubicBezTo>
                    <a:pt x="37" y="91"/>
                    <a:pt x="38" y="90"/>
                    <a:pt x="38" y="90"/>
                  </a:cubicBezTo>
                  <a:cubicBezTo>
                    <a:pt x="38" y="91"/>
                    <a:pt x="38" y="92"/>
                    <a:pt x="38" y="93"/>
                  </a:cubicBezTo>
                  <a:cubicBezTo>
                    <a:pt x="37" y="93"/>
                    <a:pt x="37" y="93"/>
                    <a:pt x="37" y="94"/>
                  </a:cubicBezTo>
                  <a:close/>
                  <a:moveTo>
                    <a:pt x="39" y="103"/>
                  </a:moveTo>
                  <a:cubicBezTo>
                    <a:pt x="39" y="103"/>
                    <a:pt x="39" y="103"/>
                    <a:pt x="39" y="103"/>
                  </a:cubicBezTo>
                  <a:cubicBezTo>
                    <a:pt x="39" y="104"/>
                    <a:pt x="38" y="104"/>
                    <a:pt x="38" y="104"/>
                  </a:cubicBezTo>
                  <a:cubicBezTo>
                    <a:pt x="38" y="104"/>
                    <a:pt x="38" y="104"/>
                    <a:pt x="38" y="103"/>
                  </a:cubicBezTo>
                  <a:cubicBezTo>
                    <a:pt x="38" y="103"/>
                    <a:pt x="38" y="103"/>
                    <a:pt x="39" y="103"/>
                  </a:cubicBezTo>
                  <a:close/>
                  <a:moveTo>
                    <a:pt x="38" y="97"/>
                  </a:moveTo>
                  <a:cubicBezTo>
                    <a:pt x="38" y="96"/>
                    <a:pt x="39" y="95"/>
                    <a:pt x="39" y="94"/>
                  </a:cubicBezTo>
                  <a:cubicBezTo>
                    <a:pt x="40" y="93"/>
                    <a:pt x="41" y="93"/>
                    <a:pt x="42" y="92"/>
                  </a:cubicBezTo>
                  <a:cubicBezTo>
                    <a:pt x="41" y="93"/>
                    <a:pt x="40" y="94"/>
                    <a:pt x="39" y="95"/>
                  </a:cubicBezTo>
                  <a:cubicBezTo>
                    <a:pt x="39" y="96"/>
                    <a:pt x="40" y="97"/>
                    <a:pt x="41" y="96"/>
                  </a:cubicBezTo>
                  <a:cubicBezTo>
                    <a:pt x="41" y="96"/>
                    <a:pt x="41" y="96"/>
                    <a:pt x="41" y="96"/>
                  </a:cubicBezTo>
                  <a:cubicBezTo>
                    <a:pt x="41" y="96"/>
                    <a:pt x="41" y="96"/>
                    <a:pt x="41" y="96"/>
                  </a:cubicBezTo>
                  <a:cubicBezTo>
                    <a:pt x="41" y="97"/>
                    <a:pt x="41" y="97"/>
                    <a:pt x="41" y="98"/>
                  </a:cubicBezTo>
                  <a:cubicBezTo>
                    <a:pt x="40" y="98"/>
                    <a:pt x="40" y="99"/>
                    <a:pt x="39" y="99"/>
                  </a:cubicBezTo>
                  <a:cubicBezTo>
                    <a:pt x="39" y="99"/>
                    <a:pt x="39" y="98"/>
                    <a:pt x="38" y="97"/>
                  </a:cubicBezTo>
                  <a:close/>
                  <a:moveTo>
                    <a:pt x="40" y="121"/>
                  </a:moveTo>
                  <a:cubicBezTo>
                    <a:pt x="40" y="121"/>
                    <a:pt x="40" y="121"/>
                    <a:pt x="40" y="121"/>
                  </a:cubicBezTo>
                  <a:cubicBezTo>
                    <a:pt x="40" y="122"/>
                    <a:pt x="41" y="123"/>
                    <a:pt x="41" y="124"/>
                  </a:cubicBezTo>
                  <a:cubicBezTo>
                    <a:pt x="41" y="124"/>
                    <a:pt x="41" y="124"/>
                    <a:pt x="40" y="125"/>
                  </a:cubicBezTo>
                  <a:cubicBezTo>
                    <a:pt x="40" y="123"/>
                    <a:pt x="40" y="122"/>
                    <a:pt x="39" y="121"/>
                  </a:cubicBezTo>
                  <a:cubicBezTo>
                    <a:pt x="39" y="121"/>
                    <a:pt x="40" y="121"/>
                    <a:pt x="40" y="121"/>
                  </a:cubicBezTo>
                  <a:close/>
                  <a:moveTo>
                    <a:pt x="40" y="133"/>
                  </a:moveTo>
                  <a:cubicBezTo>
                    <a:pt x="41" y="134"/>
                    <a:pt x="41" y="136"/>
                    <a:pt x="42" y="138"/>
                  </a:cubicBezTo>
                  <a:cubicBezTo>
                    <a:pt x="42" y="138"/>
                    <a:pt x="41" y="138"/>
                    <a:pt x="41" y="138"/>
                  </a:cubicBezTo>
                  <a:cubicBezTo>
                    <a:pt x="41" y="137"/>
                    <a:pt x="40" y="135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lose/>
                  <a:moveTo>
                    <a:pt x="41" y="96"/>
                  </a:moveTo>
                  <a:cubicBezTo>
                    <a:pt x="43" y="93"/>
                    <a:pt x="46" y="91"/>
                    <a:pt x="48" y="88"/>
                  </a:cubicBezTo>
                  <a:cubicBezTo>
                    <a:pt x="48" y="89"/>
                    <a:pt x="48" y="90"/>
                    <a:pt x="47" y="90"/>
                  </a:cubicBezTo>
                  <a:cubicBezTo>
                    <a:pt x="47" y="91"/>
                    <a:pt x="47" y="92"/>
                    <a:pt x="46" y="92"/>
                  </a:cubicBezTo>
                  <a:cubicBezTo>
                    <a:pt x="45" y="94"/>
                    <a:pt x="44" y="95"/>
                    <a:pt x="43" y="96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95"/>
                    <a:pt x="41" y="95"/>
                    <a:pt x="41" y="96"/>
                  </a:cubicBezTo>
                  <a:close/>
                  <a:moveTo>
                    <a:pt x="43" y="129"/>
                  </a:moveTo>
                  <a:cubicBezTo>
                    <a:pt x="44" y="130"/>
                    <a:pt x="44" y="132"/>
                    <a:pt x="45" y="133"/>
                  </a:cubicBezTo>
                  <a:cubicBezTo>
                    <a:pt x="44" y="134"/>
                    <a:pt x="44" y="134"/>
                    <a:pt x="43" y="135"/>
                  </a:cubicBezTo>
                  <a:cubicBezTo>
                    <a:pt x="43" y="133"/>
                    <a:pt x="43" y="132"/>
                    <a:pt x="42" y="130"/>
                  </a:cubicBezTo>
                  <a:cubicBezTo>
                    <a:pt x="42" y="130"/>
                    <a:pt x="43" y="129"/>
                    <a:pt x="43" y="129"/>
                  </a:cubicBezTo>
                  <a:close/>
                  <a:moveTo>
                    <a:pt x="42" y="140"/>
                  </a:moveTo>
                  <a:cubicBezTo>
                    <a:pt x="43" y="143"/>
                    <a:pt x="44" y="145"/>
                    <a:pt x="44" y="147"/>
                  </a:cubicBezTo>
                  <a:cubicBezTo>
                    <a:pt x="44" y="145"/>
                    <a:pt x="43" y="143"/>
                    <a:pt x="42" y="141"/>
                  </a:cubicBezTo>
                  <a:cubicBezTo>
                    <a:pt x="42" y="141"/>
                    <a:pt x="42" y="141"/>
                    <a:pt x="42" y="140"/>
                  </a:cubicBezTo>
                  <a:close/>
                  <a:moveTo>
                    <a:pt x="44" y="154"/>
                  </a:moveTo>
                  <a:cubicBezTo>
                    <a:pt x="44" y="154"/>
                    <a:pt x="44" y="154"/>
                    <a:pt x="44" y="154"/>
                  </a:cubicBezTo>
                  <a:cubicBezTo>
                    <a:pt x="45" y="157"/>
                    <a:pt x="45" y="160"/>
                    <a:pt x="46" y="164"/>
                  </a:cubicBezTo>
                  <a:cubicBezTo>
                    <a:pt x="45" y="160"/>
                    <a:pt x="44" y="157"/>
                    <a:pt x="44" y="154"/>
                  </a:cubicBezTo>
                  <a:cubicBezTo>
                    <a:pt x="44" y="154"/>
                    <a:pt x="44" y="154"/>
                    <a:pt x="44" y="154"/>
                  </a:cubicBezTo>
                  <a:close/>
                  <a:moveTo>
                    <a:pt x="43" y="174"/>
                  </a:moveTo>
                  <a:cubicBezTo>
                    <a:pt x="43" y="175"/>
                    <a:pt x="44" y="176"/>
                    <a:pt x="44" y="178"/>
                  </a:cubicBezTo>
                  <a:cubicBezTo>
                    <a:pt x="44" y="178"/>
                    <a:pt x="44" y="178"/>
                    <a:pt x="44" y="178"/>
                  </a:cubicBezTo>
                  <a:cubicBezTo>
                    <a:pt x="43" y="176"/>
                    <a:pt x="42" y="175"/>
                    <a:pt x="41" y="174"/>
                  </a:cubicBezTo>
                  <a:cubicBezTo>
                    <a:pt x="41" y="173"/>
                    <a:pt x="41" y="172"/>
                    <a:pt x="41" y="171"/>
                  </a:cubicBezTo>
                  <a:cubicBezTo>
                    <a:pt x="42" y="172"/>
                    <a:pt x="42" y="173"/>
                    <a:pt x="43" y="174"/>
                  </a:cubicBezTo>
                  <a:close/>
                  <a:moveTo>
                    <a:pt x="42" y="176"/>
                  </a:moveTo>
                  <a:cubicBezTo>
                    <a:pt x="43" y="178"/>
                    <a:pt x="44" y="180"/>
                    <a:pt x="45" y="181"/>
                  </a:cubicBezTo>
                  <a:cubicBezTo>
                    <a:pt x="46" y="183"/>
                    <a:pt x="46" y="184"/>
                    <a:pt x="47" y="186"/>
                  </a:cubicBezTo>
                  <a:cubicBezTo>
                    <a:pt x="47" y="187"/>
                    <a:pt x="46" y="188"/>
                    <a:pt x="45" y="190"/>
                  </a:cubicBezTo>
                  <a:cubicBezTo>
                    <a:pt x="44" y="187"/>
                    <a:pt x="43" y="185"/>
                    <a:pt x="42" y="182"/>
                  </a:cubicBezTo>
                  <a:cubicBezTo>
                    <a:pt x="42" y="180"/>
                    <a:pt x="42" y="178"/>
                    <a:pt x="42" y="176"/>
                  </a:cubicBezTo>
                  <a:close/>
                  <a:moveTo>
                    <a:pt x="46" y="192"/>
                  </a:moveTo>
                  <a:cubicBezTo>
                    <a:pt x="47" y="191"/>
                    <a:pt x="47" y="190"/>
                    <a:pt x="48" y="188"/>
                  </a:cubicBezTo>
                  <a:cubicBezTo>
                    <a:pt x="49" y="192"/>
                    <a:pt x="50" y="196"/>
                    <a:pt x="52" y="200"/>
                  </a:cubicBezTo>
                  <a:cubicBezTo>
                    <a:pt x="51" y="200"/>
                    <a:pt x="51" y="199"/>
                    <a:pt x="51" y="199"/>
                  </a:cubicBezTo>
                  <a:cubicBezTo>
                    <a:pt x="49" y="197"/>
                    <a:pt x="47" y="194"/>
                    <a:pt x="46" y="192"/>
                  </a:cubicBezTo>
                  <a:cubicBezTo>
                    <a:pt x="46" y="192"/>
                    <a:pt x="46" y="192"/>
                    <a:pt x="46" y="192"/>
                  </a:cubicBezTo>
                  <a:close/>
                  <a:moveTo>
                    <a:pt x="50" y="174"/>
                  </a:moveTo>
                  <a:cubicBezTo>
                    <a:pt x="50" y="171"/>
                    <a:pt x="49" y="168"/>
                    <a:pt x="48" y="165"/>
                  </a:cubicBezTo>
                  <a:cubicBezTo>
                    <a:pt x="48" y="163"/>
                    <a:pt x="48" y="162"/>
                    <a:pt x="48" y="161"/>
                  </a:cubicBezTo>
                  <a:cubicBezTo>
                    <a:pt x="48" y="161"/>
                    <a:pt x="48" y="162"/>
                    <a:pt x="49" y="162"/>
                  </a:cubicBezTo>
                  <a:cubicBezTo>
                    <a:pt x="49" y="163"/>
                    <a:pt x="49" y="163"/>
                    <a:pt x="49" y="164"/>
                  </a:cubicBezTo>
                  <a:cubicBezTo>
                    <a:pt x="49" y="165"/>
                    <a:pt x="50" y="165"/>
                    <a:pt x="50" y="165"/>
                  </a:cubicBezTo>
                  <a:cubicBezTo>
                    <a:pt x="50" y="166"/>
                    <a:pt x="49" y="166"/>
                    <a:pt x="49" y="166"/>
                  </a:cubicBezTo>
                  <a:cubicBezTo>
                    <a:pt x="49" y="167"/>
                    <a:pt x="49" y="167"/>
                    <a:pt x="50" y="167"/>
                  </a:cubicBezTo>
                  <a:cubicBezTo>
                    <a:pt x="51" y="170"/>
                    <a:pt x="52" y="173"/>
                    <a:pt x="53" y="175"/>
                  </a:cubicBezTo>
                  <a:cubicBezTo>
                    <a:pt x="53" y="176"/>
                    <a:pt x="52" y="176"/>
                    <a:pt x="52" y="176"/>
                  </a:cubicBezTo>
                  <a:cubicBezTo>
                    <a:pt x="51" y="176"/>
                    <a:pt x="51" y="175"/>
                    <a:pt x="50" y="174"/>
                  </a:cubicBezTo>
                  <a:close/>
                  <a:moveTo>
                    <a:pt x="51" y="186"/>
                  </a:moveTo>
                  <a:cubicBezTo>
                    <a:pt x="50" y="185"/>
                    <a:pt x="50" y="184"/>
                    <a:pt x="49" y="183"/>
                  </a:cubicBezTo>
                  <a:cubicBezTo>
                    <a:pt x="49" y="182"/>
                    <a:pt x="50" y="182"/>
                    <a:pt x="50" y="181"/>
                  </a:cubicBezTo>
                  <a:cubicBezTo>
                    <a:pt x="50" y="181"/>
                    <a:pt x="50" y="181"/>
                    <a:pt x="50" y="181"/>
                  </a:cubicBezTo>
                  <a:cubicBezTo>
                    <a:pt x="50" y="183"/>
                    <a:pt x="51" y="184"/>
                    <a:pt x="51" y="186"/>
                  </a:cubicBezTo>
                  <a:close/>
                  <a:moveTo>
                    <a:pt x="52" y="179"/>
                  </a:moveTo>
                  <a:cubicBezTo>
                    <a:pt x="53" y="179"/>
                    <a:pt x="53" y="179"/>
                    <a:pt x="54" y="179"/>
                  </a:cubicBezTo>
                  <a:cubicBezTo>
                    <a:pt x="54" y="179"/>
                    <a:pt x="54" y="179"/>
                    <a:pt x="55" y="180"/>
                  </a:cubicBezTo>
                  <a:cubicBezTo>
                    <a:pt x="55" y="181"/>
                    <a:pt x="56" y="183"/>
                    <a:pt x="56" y="184"/>
                  </a:cubicBezTo>
                  <a:cubicBezTo>
                    <a:pt x="56" y="184"/>
                    <a:pt x="55" y="183"/>
                    <a:pt x="55" y="183"/>
                  </a:cubicBezTo>
                  <a:cubicBezTo>
                    <a:pt x="54" y="182"/>
                    <a:pt x="53" y="181"/>
                    <a:pt x="52" y="181"/>
                  </a:cubicBezTo>
                  <a:cubicBezTo>
                    <a:pt x="52" y="180"/>
                    <a:pt x="52" y="180"/>
                    <a:pt x="52" y="179"/>
                  </a:cubicBezTo>
                  <a:cubicBezTo>
                    <a:pt x="52" y="179"/>
                    <a:pt x="52" y="179"/>
                    <a:pt x="52" y="179"/>
                  </a:cubicBezTo>
                  <a:close/>
                  <a:moveTo>
                    <a:pt x="54" y="184"/>
                  </a:moveTo>
                  <a:cubicBezTo>
                    <a:pt x="56" y="186"/>
                    <a:pt x="57" y="188"/>
                    <a:pt x="59" y="190"/>
                  </a:cubicBezTo>
                  <a:cubicBezTo>
                    <a:pt x="59" y="190"/>
                    <a:pt x="59" y="190"/>
                    <a:pt x="59" y="190"/>
                  </a:cubicBezTo>
                  <a:cubicBezTo>
                    <a:pt x="59" y="191"/>
                    <a:pt x="58" y="193"/>
                    <a:pt x="57" y="194"/>
                  </a:cubicBezTo>
                  <a:cubicBezTo>
                    <a:pt x="57" y="194"/>
                    <a:pt x="57" y="194"/>
                    <a:pt x="57" y="194"/>
                  </a:cubicBezTo>
                  <a:cubicBezTo>
                    <a:pt x="56" y="190"/>
                    <a:pt x="55" y="187"/>
                    <a:pt x="54" y="184"/>
                  </a:cubicBezTo>
                  <a:cubicBezTo>
                    <a:pt x="54" y="184"/>
                    <a:pt x="54" y="184"/>
                    <a:pt x="54" y="184"/>
                  </a:cubicBezTo>
                  <a:close/>
                  <a:moveTo>
                    <a:pt x="58" y="195"/>
                  </a:moveTo>
                  <a:cubicBezTo>
                    <a:pt x="59" y="195"/>
                    <a:pt x="60" y="194"/>
                    <a:pt x="61" y="194"/>
                  </a:cubicBezTo>
                  <a:cubicBezTo>
                    <a:pt x="63" y="195"/>
                    <a:pt x="64" y="197"/>
                    <a:pt x="65" y="198"/>
                  </a:cubicBezTo>
                  <a:cubicBezTo>
                    <a:pt x="64" y="199"/>
                    <a:pt x="64" y="200"/>
                    <a:pt x="64" y="200"/>
                  </a:cubicBezTo>
                  <a:cubicBezTo>
                    <a:pt x="62" y="199"/>
                    <a:pt x="60" y="197"/>
                    <a:pt x="58" y="195"/>
                  </a:cubicBezTo>
                  <a:close/>
                  <a:moveTo>
                    <a:pt x="63" y="193"/>
                  </a:moveTo>
                  <a:cubicBezTo>
                    <a:pt x="64" y="192"/>
                    <a:pt x="65" y="192"/>
                    <a:pt x="65" y="192"/>
                  </a:cubicBezTo>
                  <a:cubicBezTo>
                    <a:pt x="66" y="192"/>
                    <a:pt x="67" y="193"/>
                    <a:pt x="68" y="194"/>
                  </a:cubicBezTo>
                  <a:cubicBezTo>
                    <a:pt x="68" y="194"/>
                    <a:pt x="67" y="195"/>
                    <a:pt x="67" y="196"/>
                  </a:cubicBezTo>
                  <a:cubicBezTo>
                    <a:pt x="65" y="195"/>
                    <a:pt x="64" y="194"/>
                    <a:pt x="63" y="193"/>
                  </a:cubicBezTo>
                  <a:close/>
                  <a:moveTo>
                    <a:pt x="70" y="195"/>
                  </a:moveTo>
                  <a:cubicBezTo>
                    <a:pt x="70" y="196"/>
                    <a:pt x="71" y="196"/>
                    <a:pt x="72" y="197"/>
                  </a:cubicBezTo>
                  <a:cubicBezTo>
                    <a:pt x="72" y="198"/>
                    <a:pt x="72" y="198"/>
                    <a:pt x="72" y="198"/>
                  </a:cubicBezTo>
                  <a:cubicBezTo>
                    <a:pt x="72" y="199"/>
                    <a:pt x="72" y="199"/>
                    <a:pt x="72" y="199"/>
                  </a:cubicBezTo>
                  <a:cubicBezTo>
                    <a:pt x="72" y="199"/>
                    <a:pt x="72" y="199"/>
                    <a:pt x="71" y="199"/>
                  </a:cubicBezTo>
                  <a:cubicBezTo>
                    <a:pt x="71" y="199"/>
                    <a:pt x="70" y="198"/>
                    <a:pt x="69" y="198"/>
                  </a:cubicBezTo>
                  <a:cubicBezTo>
                    <a:pt x="68" y="198"/>
                    <a:pt x="68" y="198"/>
                    <a:pt x="68" y="198"/>
                  </a:cubicBezTo>
                  <a:cubicBezTo>
                    <a:pt x="68" y="197"/>
                    <a:pt x="68" y="197"/>
                    <a:pt x="68" y="197"/>
                  </a:cubicBezTo>
                  <a:cubicBezTo>
                    <a:pt x="68" y="196"/>
                    <a:pt x="69" y="195"/>
                    <a:pt x="70" y="195"/>
                  </a:cubicBezTo>
                  <a:close/>
                  <a:moveTo>
                    <a:pt x="67" y="190"/>
                  </a:moveTo>
                  <a:cubicBezTo>
                    <a:pt x="69" y="190"/>
                    <a:pt x="70" y="189"/>
                    <a:pt x="71" y="188"/>
                  </a:cubicBezTo>
                  <a:cubicBezTo>
                    <a:pt x="71" y="188"/>
                    <a:pt x="72" y="189"/>
                    <a:pt x="72" y="189"/>
                  </a:cubicBezTo>
                  <a:cubicBezTo>
                    <a:pt x="71" y="190"/>
                    <a:pt x="71" y="191"/>
                    <a:pt x="70" y="192"/>
                  </a:cubicBezTo>
                  <a:cubicBezTo>
                    <a:pt x="69" y="191"/>
                    <a:pt x="68" y="191"/>
                    <a:pt x="67" y="190"/>
                  </a:cubicBezTo>
                  <a:close/>
                  <a:moveTo>
                    <a:pt x="72" y="185"/>
                  </a:moveTo>
                  <a:cubicBezTo>
                    <a:pt x="71" y="184"/>
                    <a:pt x="70" y="183"/>
                    <a:pt x="68" y="181"/>
                  </a:cubicBezTo>
                  <a:cubicBezTo>
                    <a:pt x="69" y="181"/>
                    <a:pt x="69" y="181"/>
                    <a:pt x="69" y="180"/>
                  </a:cubicBezTo>
                  <a:cubicBezTo>
                    <a:pt x="70" y="181"/>
                    <a:pt x="71" y="181"/>
                    <a:pt x="72" y="182"/>
                  </a:cubicBezTo>
                  <a:cubicBezTo>
                    <a:pt x="72" y="182"/>
                    <a:pt x="73" y="182"/>
                    <a:pt x="73" y="182"/>
                  </a:cubicBezTo>
                  <a:cubicBezTo>
                    <a:pt x="73" y="183"/>
                    <a:pt x="73" y="184"/>
                    <a:pt x="73" y="184"/>
                  </a:cubicBezTo>
                  <a:cubicBezTo>
                    <a:pt x="73" y="185"/>
                    <a:pt x="72" y="185"/>
                    <a:pt x="72" y="185"/>
                  </a:cubicBezTo>
                  <a:close/>
                  <a:moveTo>
                    <a:pt x="71" y="151"/>
                  </a:moveTo>
                  <a:cubicBezTo>
                    <a:pt x="72" y="150"/>
                    <a:pt x="72" y="150"/>
                    <a:pt x="73" y="149"/>
                  </a:cubicBezTo>
                  <a:cubicBezTo>
                    <a:pt x="73" y="149"/>
                    <a:pt x="73" y="150"/>
                    <a:pt x="73" y="150"/>
                  </a:cubicBezTo>
                  <a:cubicBezTo>
                    <a:pt x="72" y="150"/>
                    <a:pt x="72" y="151"/>
                    <a:pt x="71" y="151"/>
                  </a:cubicBezTo>
                  <a:close/>
                  <a:moveTo>
                    <a:pt x="72" y="119"/>
                  </a:moveTo>
                  <a:cubicBezTo>
                    <a:pt x="72" y="119"/>
                    <a:pt x="71" y="120"/>
                    <a:pt x="71" y="120"/>
                  </a:cubicBezTo>
                  <a:cubicBezTo>
                    <a:pt x="72" y="119"/>
                    <a:pt x="72" y="118"/>
                    <a:pt x="72" y="118"/>
                  </a:cubicBezTo>
                  <a:cubicBezTo>
                    <a:pt x="73" y="117"/>
                    <a:pt x="73" y="117"/>
                    <a:pt x="74" y="116"/>
                  </a:cubicBezTo>
                  <a:cubicBezTo>
                    <a:pt x="74" y="116"/>
                    <a:pt x="74" y="116"/>
                    <a:pt x="74" y="116"/>
                  </a:cubicBezTo>
                  <a:cubicBezTo>
                    <a:pt x="73" y="117"/>
                    <a:pt x="72" y="118"/>
                    <a:pt x="72" y="119"/>
                  </a:cubicBezTo>
                  <a:close/>
                  <a:moveTo>
                    <a:pt x="78" y="130"/>
                  </a:moveTo>
                  <a:cubicBezTo>
                    <a:pt x="78" y="131"/>
                    <a:pt x="79" y="132"/>
                    <a:pt x="79" y="134"/>
                  </a:cubicBezTo>
                  <a:cubicBezTo>
                    <a:pt x="77" y="135"/>
                    <a:pt x="75" y="136"/>
                    <a:pt x="74" y="137"/>
                  </a:cubicBezTo>
                  <a:cubicBezTo>
                    <a:pt x="73" y="137"/>
                    <a:pt x="73" y="136"/>
                    <a:pt x="73" y="135"/>
                  </a:cubicBezTo>
                  <a:cubicBezTo>
                    <a:pt x="75" y="134"/>
                    <a:pt x="76" y="132"/>
                    <a:pt x="78" y="130"/>
                  </a:cubicBezTo>
                  <a:close/>
                  <a:moveTo>
                    <a:pt x="75" y="140"/>
                  </a:moveTo>
                  <a:cubicBezTo>
                    <a:pt x="76" y="140"/>
                    <a:pt x="77" y="139"/>
                    <a:pt x="78" y="138"/>
                  </a:cubicBezTo>
                  <a:cubicBezTo>
                    <a:pt x="77" y="139"/>
                    <a:pt x="76" y="141"/>
                    <a:pt x="75" y="142"/>
                  </a:cubicBezTo>
                  <a:cubicBezTo>
                    <a:pt x="75" y="142"/>
                    <a:pt x="74" y="142"/>
                    <a:pt x="74" y="141"/>
                  </a:cubicBezTo>
                  <a:cubicBezTo>
                    <a:pt x="75" y="141"/>
                    <a:pt x="75" y="141"/>
                    <a:pt x="75" y="140"/>
                  </a:cubicBezTo>
                  <a:close/>
                  <a:moveTo>
                    <a:pt x="80" y="138"/>
                  </a:moveTo>
                  <a:cubicBezTo>
                    <a:pt x="80" y="139"/>
                    <a:pt x="80" y="139"/>
                    <a:pt x="80" y="140"/>
                  </a:cubicBezTo>
                  <a:cubicBezTo>
                    <a:pt x="79" y="142"/>
                    <a:pt x="77" y="143"/>
                    <a:pt x="76" y="145"/>
                  </a:cubicBezTo>
                  <a:cubicBezTo>
                    <a:pt x="77" y="142"/>
                    <a:pt x="79" y="140"/>
                    <a:pt x="80" y="138"/>
                  </a:cubicBezTo>
                  <a:close/>
                  <a:moveTo>
                    <a:pt x="78" y="145"/>
                  </a:moveTo>
                  <a:cubicBezTo>
                    <a:pt x="78" y="145"/>
                    <a:pt x="78" y="145"/>
                    <a:pt x="78" y="145"/>
                  </a:cubicBezTo>
                  <a:cubicBezTo>
                    <a:pt x="77" y="146"/>
                    <a:pt x="77" y="146"/>
                    <a:pt x="76" y="147"/>
                  </a:cubicBezTo>
                  <a:cubicBezTo>
                    <a:pt x="76" y="147"/>
                    <a:pt x="76" y="147"/>
                    <a:pt x="76" y="147"/>
                  </a:cubicBezTo>
                  <a:cubicBezTo>
                    <a:pt x="77" y="146"/>
                    <a:pt x="77" y="145"/>
                    <a:pt x="78" y="145"/>
                  </a:cubicBezTo>
                  <a:close/>
                  <a:moveTo>
                    <a:pt x="78" y="166"/>
                  </a:moveTo>
                  <a:cubicBezTo>
                    <a:pt x="78" y="166"/>
                    <a:pt x="78" y="167"/>
                    <a:pt x="79" y="167"/>
                  </a:cubicBezTo>
                  <a:cubicBezTo>
                    <a:pt x="78" y="168"/>
                    <a:pt x="78" y="168"/>
                    <a:pt x="78" y="168"/>
                  </a:cubicBezTo>
                  <a:cubicBezTo>
                    <a:pt x="78" y="168"/>
                    <a:pt x="78" y="168"/>
                    <a:pt x="78" y="168"/>
                  </a:cubicBezTo>
                  <a:cubicBezTo>
                    <a:pt x="78" y="167"/>
                    <a:pt x="78" y="167"/>
                    <a:pt x="78" y="166"/>
                  </a:cubicBezTo>
                  <a:cubicBezTo>
                    <a:pt x="78" y="166"/>
                    <a:pt x="78" y="166"/>
                    <a:pt x="78" y="166"/>
                  </a:cubicBezTo>
                  <a:close/>
                  <a:moveTo>
                    <a:pt x="78" y="155"/>
                  </a:moveTo>
                  <a:cubicBezTo>
                    <a:pt x="80" y="153"/>
                    <a:pt x="81" y="152"/>
                    <a:pt x="83" y="151"/>
                  </a:cubicBezTo>
                  <a:cubicBezTo>
                    <a:pt x="83" y="152"/>
                    <a:pt x="83" y="153"/>
                    <a:pt x="83" y="154"/>
                  </a:cubicBezTo>
                  <a:cubicBezTo>
                    <a:pt x="82" y="156"/>
                    <a:pt x="81" y="157"/>
                    <a:pt x="80" y="159"/>
                  </a:cubicBezTo>
                  <a:cubicBezTo>
                    <a:pt x="79" y="158"/>
                    <a:pt x="79" y="156"/>
                    <a:pt x="78" y="155"/>
                  </a:cubicBezTo>
                  <a:close/>
                  <a:moveTo>
                    <a:pt x="85" y="152"/>
                  </a:moveTo>
                  <a:cubicBezTo>
                    <a:pt x="85" y="151"/>
                    <a:pt x="84" y="150"/>
                    <a:pt x="84" y="149"/>
                  </a:cubicBezTo>
                  <a:cubicBezTo>
                    <a:pt x="85" y="149"/>
                    <a:pt x="85" y="149"/>
                    <a:pt x="85" y="148"/>
                  </a:cubicBezTo>
                  <a:cubicBezTo>
                    <a:pt x="85" y="149"/>
                    <a:pt x="85" y="149"/>
                    <a:pt x="85" y="149"/>
                  </a:cubicBezTo>
                  <a:cubicBezTo>
                    <a:pt x="85" y="149"/>
                    <a:pt x="85" y="150"/>
                    <a:pt x="86" y="150"/>
                  </a:cubicBezTo>
                  <a:cubicBezTo>
                    <a:pt x="86" y="150"/>
                    <a:pt x="86" y="150"/>
                    <a:pt x="87" y="150"/>
                  </a:cubicBezTo>
                  <a:cubicBezTo>
                    <a:pt x="86" y="151"/>
                    <a:pt x="85" y="151"/>
                    <a:pt x="85" y="152"/>
                  </a:cubicBezTo>
                  <a:close/>
                  <a:moveTo>
                    <a:pt x="85" y="156"/>
                  </a:moveTo>
                  <a:cubicBezTo>
                    <a:pt x="85" y="155"/>
                    <a:pt x="85" y="155"/>
                    <a:pt x="85" y="155"/>
                  </a:cubicBezTo>
                  <a:cubicBezTo>
                    <a:pt x="86" y="154"/>
                    <a:pt x="86" y="153"/>
                    <a:pt x="87" y="153"/>
                  </a:cubicBezTo>
                  <a:cubicBezTo>
                    <a:pt x="87" y="153"/>
                    <a:pt x="88" y="153"/>
                    <a:pt x="88" y="152"/>
                  </a:cubicBezTo>
                  <a:cubicBezTo>
                    <a:pt x="89" y="151"/>
                    <a:pt x="90" y="150"/>
                    <a:pt x="92" y="148"/>
                  </a:cubicBezTo>
                  <a:cubicBezTo>
                    <a:pt x="92" y="148"/>
                    <a:pt x="92" y="148"/>
                    <a:pt x="93" y="148"/>
                  </a:cubicBezTo>
                  <a:cubicBezTo>
                    <a:pt x="92" y="148"/>
                    <a:pt x="92" y="149"/>
                    <a:pt x="92" y="149"/>
                  </a:cubicBezTo>
                  <a:cubicBezTo>
                    <a:pt x="90" y="151"/>
                    <a:pt x="88" y="153"/>
                    <a:pt x="85" y="156"/>
                  </a:cubicBezTo>
                  <a:close/>
                  <a:moveTo>
                    <a:pt x="86" y="182"/>
                  </a:moveTo>
                  <a:cubicBezTo>
                    <a:pt x="86" y="182"/>
                    <a:pt x="86" y="182"/>
                    <a:pt x="86" y="182"/>
                  </a:cubicBezTo>
                  <a:cubicBezTo>
                    <a:pt x="86" y="182"/>
                    <a:pt x="85" y="181"/>
                    <a:pt x="85" y="181"/>
                  </a:cubicBezTo>
                  <a:cubicBezTo>
                    <a:pt x="85" y="180"/>
                    <a:pt x="86" y="180"/>
                    <a:pt x="86" y="179"/>
                  </a:cubicBezTo>
                  <a:cubicBezTo>
                    <a:pt x="86" y="180"/>
                    <a:pt x="86" y="181"/>
                    <a:pt x="86" y="182"/>
                  </a:cubicBezTo>
                  <a:close/>
                  <a:moveTo>
                    <a:pt x="88" y="160"/>
                  </a:moveTo>
                  <a:cubicBezTo>
                    <a:pt x="92" y="158"/>
                    <a:pt x="95" y="156"/>
                    <a:pt x="99" y="154"/>
                  </a:cubicBezTo>
                  <a:cubicBezTo>
                    <a:pt x="98" y="155"/>
                    <a:pt x="97" y="156"/>
                    <a:pt x="96" y="157"/>
                  </a:cubicBezTo>
                  <a:cubicBezTo>
                    <a:pt x="93" y="159"/>
                    <a:pt x="90" y="161"/>
                    <a:pt x="87" y="163"/>
                  </a:cubicBezTo>
                  <a:cubicBezTo>
                    <a:pt x="87" y="163"/>
                    <a:pt x="86" y="162"/>
                    <a:pt x="86" y="162"/>
                  </a:cubicBezTo>
                  <a:cubicBezTo>
                    <a:pt x="87" y="161"/>
                    <a:pt x="88" y="160"/>
                    <a:pt x="88" y="160"/>
                  </a:cubicBezTo>
                  <a:close/>
                  <a:moveTo>
                    <a:pt x="88" y="168"/>
                  </a:moveTo>
                  <a:cubicBezTo>
                    <a:pt x="90" y="166"/>
                    <a:pt x="92" y="165"/>
                    <a:pt x="94" y="163"/>
                  </a:cubicBezTo>
                  <a:cubicBezTo>
                    <a:pt x="92" y="165"/>
                    <a:pt x="90" y="167"/>
                    <a:pt x="87" y="169"/>
                  </a:cubicBezTo>
                  <a:cubicBezTo>
                    <a:pt x="87" y="169"/>
                    <a:pt x="87" y="169"/>
                    <a:pt x="87" y="169"/>
                  </a:cubicBezTo>
                  <a:cubicBezTo>
                    <a:pt x="88" y="169"/>
                    <a:pt x="88" y="168"/>
                    <a:pt x="88" y="168"/>
                  </a:cubicBezTo>
                  <a:close/>
                  <a:moveTo>
                    <a:pt x="97" y="177"/>
                  </a:moveTo>
                  <a:cubicBezTo>
                    <a:pt x="99" y="175"/>
                    <a:pt x="101" y="174"/>
                    <a:pt x="103" y="173"/>
                  </a:cubicBezTo>
                  <a:cubicBezTo>
                    <a:pt x="101" y="175"/>
                    <a:pt x="99" y="177"/>
                    <a:pt x="97" y="179"/>
                  </a:cubicBezTo>
                  <a:cubicBezTo>
                    <a:pt x="96" y="179"/>
                    <a:pt x="95" y="180"/>
                    <a:pt x="94" y="180"/>
                  </a:cubicBezTo>
                  <a:cubicBezTo>
                    <a:pt x="95" y="179"/>
                    <a:pt x="96" y="178"/>
                    <a:pt x="97" y="177"/>
                  </a:cubicBezTo>
                  <a:close/>
                  <a:moveTo>
                    <a:pt x="102" y="157"/>
                  </a:moveTo>
                  <a:cubicBezTo>
                    <a:pt x="99" y="158"/>
                    <a:pt x="97" y="160"/>
                    <a:pt x="95" y="161"/>
                  </a:cubicBezTo>
                  <a:cubicBezTo>
                    <a:pt x="95" y="161"/>
                    <a:pt x="95" y="161"/>
                    <a:pt x="94" y="161"/>
                  </a:cubicBezTo>
                  <a:cubicBezTo>
                    <a:pt x="95" y="160"/>
                    <a:pt x="96" y="159"/>
                    <a:pt x="97" y="158"/>
                  </a:cubicBezTo>
                  <a:cubicBezTo>
                    <a:pt x="99" y="157"/>
                    <a:pt x="102" y="155"/>
                    <a:pt x="105" y="154"/>
                  </a:cubicBezTo>
                  <a:cubicBezTo>
                    <a:pt x="104" y="155"/>
                    <a:pt x="103" y="156"/>
                    <a:pt x="102" y="157"/>
                  </a:cubicBezTo>
                  <a:close/>
                  <a:moveTo>
                    <a:pt x="106" y="167"/>
                  </a:moveTo>
                  <a:cubicBezTo>
                    <a:pt x="108" y="166"/>
                    <a:pt x="110" y="165"/>
                    <a:pt x="112" y="164"/>
                  </a:cubicBezTo>
                  <a:cubicBezTo>
                    <a:pt x="111" y="165"/>
                    <a:pt x="110" y="166"/>
                    <a:pt x="109" y="167"/>
                  </a:cubicBezTo>
                  <a:cubicBezTo>
                    <a:pt x="107" y="168"/>
                    <a:pt x="105" y="170"/>
                    <a:pt x="103" y="171"/>
                  </a:cubicBezTo>
                  <a:cubicBezTo>
                    <a:pt x="104" y="170"/>
                    <a:pt x="105" y="168"/>
                    <a:pt x="106" y="167"/>
                  </a:cubicBezTo>
                  <a:close/>
                  <a:moveTo>
                    <a:pt x="109" y="171"/>
                  </a:moveTo>
                  <a:cubicBezTo>
                    <a:pt x="110" y="170"/>
                    <a:pt x="111" y="169"/>
                    <a:pt x="112" y="168"/>
                  </a:cubicBezTo>
                  <a:cubicBezTo>
                    <a:pt x="114" y="167"/>
                    <a:pt x="117" y="165"/>
                    <a:pt x="119" y="164"/>
                  </a:cubicBezTo>
                  <a:cubicBezTo>
                    <a:pt x="116" y="167"/>
                    <a:pt x="113" y="169"/>
                    <a:pt x="110" y="172"/>
                  </a:cubicBezTo>
                  <a:cubicBezTo>
                    <a:pt x="108" y="173"/>
                    <a:pt x="107" y="174"/>
                    <a:pt x="105" y="175"/>
                  </a:cubicBezTo>
                  <a:cubicBezTo>
                    <a:pt x="106" y="174"/>
                    <a:pt x="107" y="172"/>
                    <a:pt x="109" y="171"/>
                  </a:cubicBezTo>
                  <a:close/>
                  <a:moveTo>
                    <a:pt x="105" y="184"/>
                  </a:moveTo>
                  <a:cubicBezTo>
                    <a:pt x="106" y="183"/>
                    <a:pt x="107" y="183"/>
                    <a:pt x="108" y="183"/>
                  </a:cubicBezTo>
                  <a:cubicBezTo>
                    <a:pt x="106" y="184"/>
                    <a:pt x="104" y="186"/>
                    <a:pt x="102" y="187"/>
                  </a:cubicBezTo>
                  <a:cubicBezTo>
                    <a:pt x="103" y="186"/>
                    <a:pt x="104" y="185"/>
                    <a:pt x="105" y="184"/>
                  </a:cubicBezTo>
                  <a:close/>
                  <a:moveTo>
                    <a:pt x="103" y="196"/>
                  </a:moveTo>
                  <a:cubicBezTo>
                    <a:pt x="103" y="196"/>
                    <a:pt x="102" y="196"/>
                    <a:pt x="101" y="196"/>
                  </a:cubicBezTo>
                  <a:cubicBezTo>
                    <a:pt x="101" y="196"/>
                    <a:pt x="100" y="196"/>
                    <a:pt x="100" y="196"/>
                  </a:cubicBezTo>
                  <a:cubicBezTo>
                    <a:pt x="101" y="195"/>
                    <a:pt x="101" y="195"/>
                    <a:pt x="101" y="194"/>
                  </a:cubicBezTo>
                  <a:cubicBezTo>
                    <a:pt x="102" y="195"/>
                    <a:pt x="103" y="195"/>
                    <a:pt x="103" y="196"/>
                  </a:cubicBezTo>
                  <a:close/>
                  <a:moveTo>
                    <a:pt x="102" y="202"/>
                  </a:moveTo>
                  <a:cubicBezTo>
                    <a:pt x="101" y="202"/>
                    <a:pt x="100" y="203"/>
                    <a:pt x="99" y="204"/>
                  </a:cubicBezTo>
                  <a:cubicBezTo>
                    <a:pt x="99" y="204"/>
                    <a:pt x="99" y="204"/>
                    <a:pt x="99" y="203"/>
                  </a:cubicBezTo>
                  <a:cubicBezTo>
                    <a:pt x="99" y="203"/>
                    <a:pt x="99" y="203"/>
                    <a:pt x="99" y="203"/>
                  </a:cubicBezTo>
                  <a:cubicBezTo>
                    <a:pt x="100" y="203"/>
                    <a:pt x="100" y="202"/>
                    <a:pt x="101" y="201"/>
                  </a:cubicBezTo>
                  <a:cubicBezTo>
                    <a:pt x="101" y="201"/>
                    <a:pt x="101" y="202"/>
                    <a:pt x="102" y="202"/>
                  </a:cubicBezTo>
                  <a:close/>
                  <a:moveTo>
                    <a:pt x="99" y="188"/>
                  </a:moveTo>
                  <a:cubicBezTo>
                    <a:pt x="98" y="188"/>
                    <a:pt x="97" y="189"/>
                    <a:pt x="97" y="190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6" y="189"/>
                    <a:pt x="97" y="188"/>
                    <a:pt x="97" y="187"/>
                  </a:cubicBezTo>
                  <a:cubicBezTo>
                    <a:pt x="97" y="187"/>
                    <a:pt x="98" y="187"/>
                    <a:pt x="98" y="187"/>
                  </a:cubicBezTo>
                  <a:cubicBezTo>
                    <a:pt x="99" y="187"/>
                    <a:pt x="100" y="186"/>
                    <a:pt x="100" y="186"/>
                  </a:cubicBezTo>
                  <a:cubicBezTo>
                    <a:pt x="100" y="187"/>
                    <a:pt x="99" y="187"/>
                    <a:pt x="99" y="188"/>
                  </a:cubicBezTo>
                  <a:close/>
                  <a:moveTo>
                    <a:pt x="98" y="200"/>
                  </a:moveTo>
                  <a:cubicBezTo>
                    <a:pt x="99" y="200"/>
                    <a:pt x="99" y="200"/>
                    <a:pt x="99" y="200"/>
                  </a:cubicBezTo>
                  <a:cubicBezTo>
                    <a:pt x="98" y="201"/>
                    <a:pt x="98" y="202"/>
                    <a:pt x="97" y="202"/>
                  </a:cubicBezTo>
                  <a:cubicBezTo>
                    <a:pt x="96" y="202"/>
                    <a:pt x="96" y="201"/>
                    <a:pt x="95" y="201"/>
                  </a:cubicBezTo>
                  <a:cubicBezTo>
                    <a:pt x="95" y="201"/>
                    <a:pt x="95" y="201"/>
                    <a:pt x="95" y="201"/>
                  </a:cubicBezTo>
                  <a:cubicBezTo>
                    <a:pt x="96" y="200"/>
                    <a:pt x="97" y="200"/>
                    <a:pt x="98" y="200"/>
                  </a:cubicBezTo>
                  <a:close/>
                  <a:moveTo>
                    <a:pt x="98" y="206"/>
                  </a:moveTo>
                  <a:cubicBezTo>
                    <a:pt x="99" y="207"/>
                    <a:pt x="100" y="208"/>
                    <a:pt x="102" y="209"/>
                  </a:cubicBezTo>
                  <a:cubicBezTo>
                    <a:pt x="102" y="209"/>
                    <a:pt x="102" y="209"/>
                    <a:pt x="101" y="209"/>
                  </a:cubicBezTo>
                  <a:cubicBezTo>
                    <a:pt x="100" y="208"/>
                    <a:pt x="99" y="207"/>
                    <a:pt x="98" y="206"/>
                  </a:cubicBezTo>
                  <a:cubicBezTo>
                    <a:pt x="98" y="206"/>
                    <a:pt x="98" y="206"/>
                    <a:pt x="98" y="206"/>
                  </a:cubicBezTo>
                  <a:close/>
                  <a:moveTo>
                    <a:pt x="100" y="205"/>
                  </a:moveTo>
                  <a:cubicBezTo>
                    <a:pt x="101" y="204"/>
                    <a:pt x="102" y="203"/>
                    <a:pt x="103" y="203"/>
                  </a:cubicBezTo>
                  <a:cubicBezTo>
                    <a:pt x="104" y="203"/>
                    <a:pt x="106" y="204"/>
                    <a:pt x="107" y="205"/>
                  </a:cubicBezTo>
                  <a:cubicBezTo>
                    <a:pt x="107" y="205"/>
                    <a:pt x="106" y="205"/>
                    <a:pt x="106" y="206"/>
                  </a:cubicBezTo>
                  <a:cubicBezTo>
                    <a:pt x="106" y="206"/>
                    <a:pt x="105" y="207"/>
                    <a:pt x="104" y="207"/>
                  </a:cubicBezTo>
                  <a:cubicBezTo>
                    <a:pt x="103" y="206"/>
                    <a:pt x="102" y="205"/>
                    <a:pt x="100" y="205"/>
                  </a:cubicBezTo>
                  <a:close/>
                  <a:moveTo>
                    <a:pt x="104" y="213"/>
                  </a:moveTo>
                  <a:cubicBezTo>
                    <a:pt x="105" y="214"/>
                    <a:pt x="106" y="214"/>
                    <a:pt x="107" y="215"/>
                  </a:cubicBezTo>
                  <a:cubicBezTo>
                    <a:pt x="106" y="215"/>
                    <a:pt x="106" y="216"/>
                    <a:pt x="105" y="216"/>
                  </a:cubicBezTo>
                  <a:cubicBezTo>
                    <a:pt x="104" y="215"/>
                    <a:pt x="103" y="215"/>
                    <a:pt x="103" y="214"/>
                  </a:cubicBezTo>
                  <a:cubicBezTo>
                    <a:pt x="103" y="214"/>
                    <a:pt x="104" y="214"/>
                    <a:pt x="104" y="213"/>
                  </a:cubicBezTo>
                  <a:close/>
                  <a:moveTo>
                    <a:pt x="106" y="212"/>
                  </a:moveTo>
                  <a:cubicBezTo>
                    <a:pt x="106" y="212"/>
                    <a:pt x="106" y="212"/>
                    <a:pt x="106" y="212"/>
                  </a:cubicBezTo>
                  <a:cubicBezTo>
                    <a:pt x="107" y="212"/>
                    <a:pt x="108" y="213"/>
                    <a:pt x="108" y="213"/>
                  </a:cubicBezTo>
                  <a:cubicBezTo>
                    <a:pt x="108" y="213"/>
                    <a:pt x="108" y="213"/>
                    <a:pt x="108" y="213"/>
                  </a:cubicBezTo>
                  <a:cubicBezTo>
                    <a:pt x="107" y="213"/>
                    <a:pt x="106" y="213"/>
                    <a:pt x="106" y="212"/>
                  </a:cubicBezTo>
                  <a:close/>
                  <a:moveTo>
                    <a:pt x="107" y="200"/>
                  </a:moveTo>
                  <a:cubicBezTo>
                    <a:pt x="107" y="199"/>
                    <a:pt x="108" y="199"/>
                    <a:pt x="108" y="198"/>
                  </a:cubicBezTo>
                  <a:cubicBezTo>
                    <a:pt x="109" y="199"/>
                    <a:pt x="110" y="200"/>
                    <a:pt x="112" y="201"/>
                  </a:cubicBezTo>
                  <a:cubicBezTo>
                    <a:pt x="111" y="201"/>
                    <a:pt x="111" y="201"/>
                    <a:pt x="110" y="202"/>
                  </a:cubicBezTo>
                  <a:cubicBezTo>
                    <a:pt x="109" y="201"/>
                    <a:pt x="108" y="200"/>
                    <a:pt x="107" y="200"/>
                  </a:cubicBezTo>
                  <a:close/>
                  <a:moveTo>
                    <a:pt x="109" y="197"/>
                  </a:moveTo>
                  <a:cubicBezTo>
                    <a:pt x="111" y="196"/>
                    <a:pt x="113" y="194"/>
                    <a:pt x="114" y="193"/>
                  </a:cubicBezTo>
                  <a:cubicBezTo>
                    <a:pt x="117" y="191"/>
                    <a:pt x="120" y="190"/>
                    <a:pt x="123" y="188"/>
                  </a:cubicBezTo>
                  <a:cubicBezTo>
                    <a:pt x="121" y="191"/>
                    <a:pt x="118" y="194"/>
                    <a:pt x="115" y="197"/>
                  </a:cubicBezTo>
                  <a:cubicBezTo>
                    <a:pt x="115" y="197"/>
                    <a:pt x="115" y="197"/>
                    <a:pt x="115" y="197"/>
                  </a:cubicBezTo>
                  <a:cubicBezTo>
                    <a:pt x="114" y="198"/>
                    <a:pt x="113" y="199"/>
                    <a:pt x="113" y="200"/>
                  </a:cubicBezTo>
                  <a:cubicBezTo>
                    <a:pt x="111" y="199"/>
                    <a:pt x="110" y="198"/>
                    <a:pt x="109" y="197"/>
                  </a:cubicBezTo>
                  <a:close/>
                  <a:moveTo>
                    <a:pt x="113" y="202"/>
                  </a:moveTo>
                  <a:cubicBezTo>
                    <a:pt x="113" y="202"/>
                    <a:pt x="113" y="202"/>
                    <a:pt x="113" y="202"/>
                  </a:cubicBezTo>
                  <a:cubicBezTo>
                    <a:pt x="114" y="202"/>
                    <a:pt x="115" y="203"/>
                    <a:pt x="115" y="203"/>
                  </a:cubicBezTo>
                  <a:cubicBezTo>
                    <a:pt x="115" y="203"/>
                    <a:pt x="114" y="204"/>
                    <a:pt x="114" y="204"/>
                  </a:cubicBezTo>
                  <a:cubicBezTo>
                    <a:pt x="114" y="204"/>
                    <a:pt x="114" y="204"/>
                    <a:pt x="114" y="204"/>
                  </a:cubicBezTo>
                  <a:cubicBezTo>
                    <a:pt x="113" y="204"/>
                    <a:pt x="113" y="203"/>
                    <a:pt x="112" y="203"/>
                  </a:cubicBezTo>
                  <a:cubicBezTo>
                    <a:pt x="112" y="203"/>
                    <a:pt x="113" y="203"/>
                    <a:pt x="113" y="202"/>
                  </a:cubicBezTo>
                  <a:close/>
                  <a:moveTo>
                    <a:pt x="120" y="203"/>
                  </a:moveTo>
                  <a:cubicBezTo>
                    <a:pt x="122" y="202"/>
                    <a:pt x="124" y="201"/>
                    <a:pt x="126" y="200"/>
                  </a:cubicBezTo>
                  <a:cubicBezTo>
                    <a:pt x="124" y="201"/>
                    <a:pt x="122" y="203"/>
                    <a:pt x="120" y="205"/>
                  </a:cubicBezTo>
                  <a:cubicBezTo>
                    <a:pt x="120" y="205"/>
                    <a:pt x="120" y="204"/>
                    <a:pt x="119" y="204"/>
                  </a:cubicBezTo>
                  <a:cubicBezTo>
                    <a:pt x="120" y="204"/>
                    <a:pt x="120" y="203"/>
                    <a:pt x="120" y="203"/>
                  </a:cubicBezTo>
                  <a:close/>
                  <a:moveTo>
                    <a:pt x="125" y="204"/>
                  </a:moveTo>
                  <a:cubicBezTo>
                    <a:pt x="127" y="202"/>
                    <a:pt x="128" y="201"/>
                    <a:pt x="129" y="200"/>
                  </a:cubicBezTo>
                  <a:cubicBezTo>
                    <a:pt x="128" y="201"/>
                    <a:pt x="127" y="203"/>
                    <a:pt x="126" y="204"/>
                  </a:cubicBezTo>
                  <a:cubicBezTo>
                    <a:pt x="125" y="205"/>
                    <a:pt x="124" y="206"/>
                    <a:pt x="123" y="206"/>
                  </a:cubicBezTo>
                  <a:cubicBezTo>
                    <a:pt x="123" y="206"/>
                    <a:pt x="122" y="206"/>
                    <a:pt x="122" y="206"/>
                  </a:cubicBezTo>
                  <a:cubicBezTo>
                    <a:pt x="123" y="205"/>
                    <a:pt x="124" y="205"/>
                    <a:pt x="125" y="204"/>
                  </a:cubicBezTo>
                  <a:close/>
                  <a:moveTo>
                    <a:pt x="127" y="206"/>
                  </a:moveTo>
                  <a:cubicBezTo>
                    <a:pt x="129" y="205"/>
                    <a:pt x="131" y="204"/>
                    <a:pt x="132" y="203"/>
                  </a:cubicBezTo>
                  <a:cubicBezTo>
                    <a:pt x="131" y="204"/>
                    <a:pt x="130" y="205"/>
                    <a:pt x="129" y="206"/>
                  </a:cubicBezTo>
                  <a:cubicBezTo>
                    <a:pt x="128" y="207"/>
                    <a:pt x="127" y="208"/>
                    <a:pt x="125" y="209"/>
                  </a:cubicBezTo>
                  <a:cubicBezTo>
                    <a:pt x="125" y="209"/>
                    <a:pt x="125" y="208"/>
                    <a:pt x="125" y="208"/>
                  </a:cubicBezTo>
                  <a:cubicBezTo>
                    <a:pt x="126" y="208"/>
                    <a:pt x="126" y="207"/>
                    <a:pt x="127" y="206"/>
                  </a:cubicBezTo>
                  <a:close/>
                  <a:moveTo>
                    <a:pt x="147" y="192"/>
                  </a:moveTo>
                  <a:cubicBezTo>
                    <a:pt x="151" y="189"/>
                    <a:pt x="154" y="185"/>
                    <a:pt x="158" y="182"/>
                  </a:cubicBezTo>
                  <a:cubicBezTo>
                    <a:pt x="159" y="182"/>
                    <a:pt x="160" y="181"/>
                    <a:pt x="161" y="181"/>
                  </a:cubicBezTo>
                  <a:cubicBezTo>
                    <a:pt x="160" y="182"/>
                    <a:pt x="159" y="183"/>
                    <a:pt x="158" y="184"/>
                  </a:cubicBezTo>
                  <a:cubicBezTo>
                    <a:pt x="156" y="186"/>
                    <a:pt x="154" y="187"/>
                    <a:pt x="152" y="189"/>
                  </a:cubicBezTo>
                  <a:cubicBezTo>
                    <a:pt x="150" y="190"/>
                    <a:pt x="149" y="191"/>
                    <a:pt x="147" y="192"/>
                  </a:cubicBezTo>
                  <a:close/>
                  <a:moveTo>
                    <a:pt x="153" y="199"/>
                  </a:moveTo>
                  <a:cubicBezTo>
                    <a:pt x="155" y="198"/>
                    <a:pt x="156" y="197"/>
                    <a:pt x="157" y="197"/>
                  </a:cubicBezTo>
                  <a:cubicBezTo>
                    <a:pt x="155" y="198"/>
                    <a:pt x="153" y="199"/>
                    <a:pt x="151" y="201"/>
                  </a:cubicBezTo>
                  <a:cubicBezTo>
                    <a:pt x="152" y="200"/>
                    <a:pt x="153" y="199"/>
                    <a:pt x="153" y="199"/>
                  </a:cubicBezTo>
                  <a:close/>
                  <a:moveTo>
                    <a:pt x="155" y="195"/>
                  </a:moveTo>
                  <a:cubicBezTo>
                    <a:pt x="154" y="195"/>
                    <a:pt x="153" y="196"/>
                    <a:pt x="153" y="196"/>
                  </a:cubicBezTo>
                  <a:cubicBezTo>
                    <a:pt x="157" y="192"/>
                    <a:pt x="161" y="187"/>
                    <a:pt x="166" y="183"/>
                  </a:cubicBezTo>
                  <a:cubicBezTo>
                    <a:pt x="165" y="183"/>
                    <a:pt x="165" y="184"/>
                    <a:pt x="164" y="185"/>
                  </a:cubicBezTo>
                  <a:cubicBezTo>
                    <a:pt x="161" y="188"/>
                    <a:pt x="158" y="191"/>
                    <a:pt x="155" y="195"/>
                  </a:cubicBezTo>
                  <a:close/>
                  <a:moveTo>
                    <a:pt x="178" y="173"/>
                  </a:moveTo>
                  <a:cubicBezTo>
                    <a:pt x="178" y="173"/>
                    <a:pt x="178" y="173"/>
                    <a:pt x="178" y="173"/>
                  </a:cubicBezTo>
                  <a:cubicBezTo>
                    <a:pt x="176" y="176"/>
                    <a:pt x="174" y="180"/>
                    <a:pt x="172" y="184"/>
                  </a:cubicBezTo>
                  <a:cubicBezTo>
                    <a:pt x="169" y="186"/>
                    <a:pt x="165" y="188"/>
                    <a:pt x="162" y="190"/>
                  </a:cubicBezTo>
                  <a:cubicBezTo>
                    <a:pt x="167" y="184"/>
                    <a:pt x="173" y="179"/>
                    <a:pt x="178" y="173"/>
                  </a:cubicBezTo>
                  <a:close/>
                  <a:moveTo>
                    <a:pt x="183" y="168"/>
                  </a:moveTo>
                  <a:cubicBezTo>
                    <a:pt x="185" y="166"/>
                    <a:pt x="187" y="164"/>
                    <a:pt x="189" y="163"/>
                  </a:cubicBezTo>
                  <a:cubicBezTo>
                    <a:pt x="189" y="163"/>
                    <a:pt x="189" y="162"/>
                    <a:pt x="189" y="162"/>
                  </a:cubicBezTo>
                  <a:cubicBezTo>
                    <a:pt x="185" y="168"/>
                    <a:pt x="180" y="174"/>
                    <a:pt x="176" y="180"/>
                  </a:cubicBezTo>
                  <a:cubicBezTo>
                    <a:pt x="178" y="176"/>
                    <a:pt x="181" y="172"/>
                    <a:pt x="183" y="168"/>
                  </a:cubicBezTo>
                  <a:close/>
                  <a:moveTo>
                    <a:pt x="178" y="198"/>
                  </a:moveTo>
                  <a:cubicBezTo>
                    <a:pt x="178" y="197"/>
                    <a:pt x="179" y="197"/>
                    <a:pt x="180" y="196"/>
                  </a:cubicBezTo>
                  <a:cubicBezTo>
                    <a:pt x="178" y="198"/>
                    <a:pt x="176" y="199"/>
                    <a:pt x="175" y="201"/>
                  </a:cubicBezTo>
                  <a:cubicBezTo>
                    <a:pt x="174" y="201"/>
                    <a:pt x="174" y="201"/>
                    <a:pt x="174" y="201"/>
                  </a:cubicBezTo>
                  <a:cubicBezTo>
                    <a:pt x="175" y="200"/>
                    <a:pt x="176" y="199"/>
                    <a:pt x="178" y="198"/>
                  </a:cubicBezTo>
                  <a:close/>
                  <a:moveTo>
                    <a:pt x="172" y="191"/>
                  </a:moveTo>
                  <a:cubicBezTo>
                    <a:pt x="175" y="189"/>
                    <a:pt x="177" y="187"/>
                    <a:pt x="180" y="184"/>
                  </a:cubicBezTo>
                  <a:cubicBezTo>
                    <a:pt x="179" y="185"/>
                    <a:pt x="179" y="185"/>
                    <a:pt x="179" y="186"/>
                  </a:cubicBezTo>
                  <a:cubicBezTo>
                    <a:pt x="177" y="188"/>
                    <a:pt x="174" y="189"/>
                    <a:pt x="172" y="191"/>
                  </a:cubicBezTo>
                  <a:close/>
                  <a:moveTo>
                    <a:pt x="179" y="179"/>
                  </a:moveTo>
                  <a:cubicBezTo>
                    <a:pt x="184" y="172"/>
                    <a:pt x="189" y="166"/>
                    <a:pt x="194" y="159"/>
                  </a:cubicBezTo>
                  <a:cubicBezTo>
                    <a:pt x="194" y="159"/>
                    <a:pt x="195" y="159"/>
                    <a:pt x="195" y="158"/>
                  </a:cubicBezTo>
                  <a:cubicBezTo>
                    <a:pt x="192" y="163"/>
                    <a:pt x="189" y="169"/>
                    <a:pt x="185" y="174"/>
                  </a:cubicBezTo>
                  <a:cubicBezTo>
                    <a:pt x="185" y="174"/>
                    <a:pt x="185" y="174"/>
                    <a:pt x="185" y="174"/>
                  </a:cubicBezTo>
                  <a:cubicBezTo>
                    <a:pt x="183" y="175"/>
                    <a:pt x="181" y="177"/>
                    <a:pt x="179" y="179"/>
                  </a:cubicBezTo>
                  <a:close/>
                  <a:moveTo>
                    <a:pt x="196" y="176"/>
                  </a:moveTo>
                  <a:cubicBezTo>
                    <a:pt x="196" y="177"/>
                    <a:pt x="195" y="179"/>
                    <a:pt x="195" y="180"/>
                  </a:cubicBezTo>
                  <a:cubicBezTo>
                    <a:pt x="195" y="180"/>
                    <a:pt x="194" y="180"/>
                    <a:pt x="194" y="180"/>
                  </a:cubicBezTo>
                  <a:cubicBezTo>
                    <a:pt x="193" y="181"/>
                    <a:pt x="191" y="183"/>
                    <a:pt x="189" y="184"/>
                  </a:cubicBezTo>
                  <a:cubicBezTo>
                    <a:pt x="191" y="181"/>
                    <a:pt x="194" y="179"/>
                    <a:pt x="196" y="176"/>
                  </a:cubicBezTo>
                  <a:close/>
                  <a:moveTo>
                    <a:pt x="198" y="182"/>
                  </a:moveTo>
                  <a:cubicBezTo>
                    <a:pt x="199" y="182"/>
                    <a:pt x="199" y="182"/>
                    <a:pt x="199" y="182"/>
                  </a:cubicBezTo>
                  <a:cubicBezTo>
                    <a:pt x="198" y="183"/>
                    <a:pt x="197" y="184"/>
                    <a:pt x="195" y="185"/>
                  </a:cubicBezTo>
                  <a:cubicBezTo>
                    <a:pt x="196" y="184"/>
                    <a:pt x="197" y="183"/>
                    <a:pt x="198" y="182"/>
                  </a:cubicBezTo>
                  <a:close/>
                  <a:moveTo>
                    <a:pt x="199" y="176"/>
                  </a:moveTo>
                  <a:cubicBezTo>
                    <a:pt x="200" y="175"/>
                    <a:pt x="200" y="173"/>
                    <a:pt x="201" y="172"/>
                  </a:cubicBezTo>
                  <a:cubicBezTo>
                    <a:pt x="201" y="172"/>
                    <a:pt x="201" y="172"/>
                    <a:pt x="201" y="172"/>
                  </a:cubicBezTo>
                  <a:cubicBezTo>
                    <a:pt x="201" y="173"/>
                    <a:pt x="200" y="174"/>
                    <a:pt x="200" y="175"/>
                  </a:cubicBezTo>
                  <a:cubicBezTo>
                    <a:pt x="200" y="176"/>
                    <a:pt x="199" y="176"/>
                    <a:pt x="199" y="176"/>
                  </a:cubicBezTo>
                  <a:close/>
                  <a:moveTo>
                    <a:pt x="200" y="164"/>
                  </a:moveTo>
                  <a:cubicBezTo>
                    <a:pt x="200" y="164"/>
                    <a:pt x="199" y="165"/>
                    <a:pt x="199" y="165"/>
                  </a:cubicBezTo>
                  <a:cubicBezTo>
                    <a:pt x="200" y="163"/>
                    <a:pt x="202" y="161"/>
                    <a:pt x="203" y="158"/>
                  </a:cubicBezTo>
                  <a:cubicBezTo>
                    <a:pt x="202" y="160"/>
                    <a:pt x="202" y="161"/>
                    <a:pt x="201" y="162"/>
                  </a:cubicBezTo>
                  <a:cubicBezTo>
                    <a:pt x="201" y="163"/>
                    <a:pt x="201" y="163"/>
                    <a:pt x="200" y="164"/>
                  </a:cubicBezTo>
                  <a:close/>
                  <a:moveTo>
                    <a:pt x="203" y="141"/>
                  </a:moveTo>
                  <a:cubicBezTo>
                    <a:pt x="206" y="138"/>
                    <a:pt x="209" y="134"/>
                    <a:pt x="212" y="131"/>
                  </a:cubicBezTo>
                  <a:cubicBezTo>
                    <a:pt x="210" y="134"/>
                    <a:pt x="208" y="137"/>
                    <a:pt x="206" y="139"/>
                  </a:cubicBezTo>
                  <a:cubicBezTo>
                    <a:pt x="205" y="140"/>
                    <a:pt x="205" y="141"/>
                    <a:pt x="204" y="142"/>
                  </a:cubicBezTo>
                  <a:cubicBezTo>
                    <a:pt x="204" y="141"/>
                    <a:pt x="203" y="141"/>
                    <a:pt x="203" y="141"/>
                  </a:cubicBezTo>
                  <a:close/>
                  <a:moveTo>
                    <a:pt x="206" y="167"/>
                  </a:moveTo>
                  <a:cubicBezTo>
                    <a:pt x="208" y="165"/>
                    <a:pt x="209" y="164"/>
                    <a:pt x="210" y="163"/>
                  </a:cubicBezTo>
                  <a:cubicBezTo>
                    <a:pt x="208" y="165"/>
                    <a:pt x="207" y="168"/>
                    <a:pt x="205" y="170"/>
                  </a:cubicBezTo>
                  <a:cubicBezTo>
                    <a:pt x="206" y="169"/>
                    <a:pt x="206" y="168"/>
                    <a:pt x="206" y="167"/>
                  </a:cubicBezTo>
                  <a:close/>
                  <a:moveTo>
                    <a:pt x="208" y="157"/>
                  </a:moveTo>
                  <a:cubicBezTo>
                    <a:pt x="208" y="157"/>
                    <a:pt x="208" y="158"/>
                    <a:pt x="208" y="158"/>
                  </a:cubicBezTo>
                  <a:cubicBezTo>
                    <a:pt x="209" y="154"/>
                    <a:pt x="210" y="151"/>
                    <a:pt x="212" y="147"/>
                  </a:cubicBezTo>
                  <a:cubicBezTo>
                    <a:pt x="210" y="151"/>
                    <a:pt x="209" y="154"/>
                    <a:pt x="208" y="157"/>
                  </a:cubicBezTo>
                  <a:close/>
                  <a:moveTo>
                    <a:pt x="214" y="164"/>
                  </a:moveTo>
                  <a:cubicBezTo>
                    <a:pt x="216" y="162"/>
                    <a:pt x="219" y="160"/>
                    <a:pt x="221" y="158"/>
                  </a:cubicBezTo>
                  <a:cubicBezTo>
                    <a:pt x="220" y="161"/>
                    <a:pt x="218" y="164"/>
                    <a:pt x="216" y="166"/>
                  </a:cubicBezTo>
                  <a:cubicBezTo>
                    <a:pt x="215" y="169"/>
                    <a:pt x="213" y="171"/>
                    <a:pt x="211" y="173"/>
                  </a:cubicBezTo>
                  <a:cubicBezTo>
                    <a:pt x="211" y="173"/>
                    <a:pt x="211" y="173"/>
                    <a:pt x="211" y="173"/>
                  </a:cubicBezTo>
                  <a:cubicBezTo>
                    <a:pt x="212" y="170"/>
                    <a:pt x="213" y="167"/>
                    <a:pt x="214" y="164"/>
                  </a:cubicBezTo>
                  <a:close/>
                  <a:moveTo>
                    <a:pt x="210" y="165"/>
                  </a:moveTo>
                  <a:cubicBezTo>
                    <a:pt x="211" y="164"/>
                    <a:pt x="212" y="163"/>
                    <a:pt x="212" y="162"/>
                  </a:cubicBezTo>
                  <a:cubicBezTo>
                    <a:pt x="212" y="163"/>
                    <a:pt x="212" y="163"/>
                    <a:pt x="212" y="164"/>
                  </a:cubicBezTo>
                  <a:cubicBezTo>
                    <a:pt x="211" y="165"/>
                    <a:pt x="211" y="165"/>
                    <a:pt x="210" y="165"/>
                  </a:cubicBezTo>
                  <a:close/>
                  <a:moveTo>
                    <a:pt x="217" y="159"/>
                  </a:moveTo>
                  <a:cubicBezTo>
                    <a:pt x="217" y="158"/>
                    <a:pt x="217" y="158"/>
                    <a:pt x="217" y="158"/>
                  </a:cubicBezTo>
                  <a:cubicBezTo>
                    <a:pt x="217" y="158"/>
                    <a:pt x="217" y="157"/>
                    <a:pt x="217" y="157"/>
                  </a:cubicBezTo>
                  <a:cubicBezTo>
                    <a:pt x="218" y="156"/>
                    <a:pt x="220" y="156"/>
                    <a:pt x="221" y="156"/>
                  </a:cubicBezTo>
                  <a:cubicBezTo>
                    <a:pt x="220" y="157"/>
                    <a:pt x="218" y="158"/>
                    <a:pt x="217" y="159"/>
                  </a:cubicBezTo>
                  <a:close/>
                  <a:moveTo>
                    <a:pt x="217" y="138"/>
                  </a:moveTo>
                  <a:cubicBezTo>
                    <a:pt x="216" y="143"/>
                    <a:pt x="216" y="147"/>
                    <a:pt x="215" y="151"/>
                  </a:cubicBezTo>
                  <a:cubicBezTo>
                    <a:pt x="214" y="152"/>
                    <a:pt x="212" y="154"/>
                    <a:pt x="211" y="155"/>
                  </a:cubicBezTo>
                  <a:cubicBezTo>
                    <a:pt x="213" y="149"/>
                    <a:pt x="215" y="144"/>
                    <a:pt x="217" y="138"/>
                  </a:cubicBezTo>
                  <a:cubicBezTo>
                    <a:pt x="217" y="138"/>
                    <a:pt x="217" y="138"/>
                    <a:pt x="217" y="138"/>
                  </a:cubicBezTo>
                  <a:close/>
                  <a:moveTo>
                    <a:pt x="215" y="138"/>
                  </a:moveTo>
                  <a:cubicBezTo>
                    <a:pt x="216" y="136"/>
                    <a:pt x="217" y="134"/>
                    <a:pt x="217" y="132"/>
                  </a:cubicBezTo>
                  <a:cubicBezTo>
                    <a:pt x="217" y="132"/>
                    <a:pt x="217" y="132"/>
                    <a:pt x="217" y="132"/>
                  </a:cubicBezTo>
                  <a:cubicBezTo>
                    <a:pt x="217" y="132"/>
                    <a:pt x="217" y="133"/>
                    <a:pt x="217" y="133"/>
                  </a:cubicBezTo>
                  <a:cubicBezTo>
                    <a:pt x="217" y="135"/>
                    <a:pt x="216" y="137"/>
                    <a:pt x="215" y="138"/>
                  </a:cubicBezTo>
                  <a:close/>
                  <a:moveTo>
                    <a:pt x="216" y="117"/>
                  </a:moveTo>
                  <a:cubicBezTo>
                    <a:pt x="218" y="115"/>
                    <a:pt x="219" y="113"/>
                    <a:pt x="221" y="111"/>
                  </a:cubicBezTo>
                  <a:cubicBezTo>
                    <a:pt x="221" y="112"/>
                    <a:pt x="221" y="112"/>
                    <a:pt x="221" y="113"/>
                  </a:cubicBezTo>
                  <a:cubicBezTo>
                    <a:pt x="219" y="114"/>
                    <a:pt x="218" y="116"/>
                    <a:pt x="216" y="117"/>
                  </a:cubicBezTo>
                  <a:close/>
                  <a:moveTo>
                    <a:pt x="221" y="99"/>
                  </a:moveTo>
                  <a:cubicBezTo>
                    <a:pt x="220" y="98"/>
                    <a:pt x="220" y="97"/>
                    <a:pt x="220" y="96"/>
                  </a:cubicBezTo>
                  <a:cubicBezTo>
                    <a:pt x="220" y="96"/>
                    <a:pt x="220" y="96"/>
                    <a:pt x="220" y="96"/>
                  </a:cubicBezTo>
                  <a:cubicBezTo>
                    <a:pt x="221" y="97"/>
                    <a:pt x="221" y="98"/>
                    <a:pt x="221" y="99"/>
                  </a:cubicBezTo>
                  <a:cubicBezTo>
                    <a:pt x="221" y="99"/>
                    <a:pt x="221" y="99"/>
                    <a:pt x="221" y="99"/>
                  </a:cubicBezTo>
                  <a:close/>
                  <a:moveTo>
                    <a:pt x="220" y="108"/>
                  </a:moveTo>
                  <a:cubicBezTo>
                    <a:pt x="220" y="108"/>
                    <a:pt x="220" y="108"/>
                    <a:pt x="220" y="109"/>
                  </a:cubicBezTo>
                  <a:cubicBezTo>
                    <a:pt x="220" y="109"/>
                    <a:pt x="220" y="109"/>
                    <a:pt x="219" y="109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17" y="110"/>
                    <a:pt x="216" y="111"/>
                    <a:pt x="215" y="111"/>
                  </a:cubicBezTo>
                  <a:cubicBezTo>
                    <a:pt x="215" y="111"/>
                    <a:pt x="215" y="111"/>
                    <a:pt x="215" y="111"/>
                  </a:cubicBezTo>
                  <a:cubicBezTo>
                    <a:pt x="215" y="111"/>
                    <a:pt x="215" y="111"/>
                    <a:pt x="215" y="110"/>
                  </a:cubicBezTo>
                  <a:cubicBezTo>
                    <a:pt x="217" y="110"/>
                    <a:pt x="219" y="109"/>
                    <a:pt x="220" y="108"/>
                  </a:cubicBezTo>
                  <a:close/>
                  <a:moveTo>
                    <a:pt x="219" y="93"/>
                  </a:moveTo>
                  <a:cubicBezTo>
                    <a:pt x="219" y="92"/>
                    <a:pt x="218" y="90"/>
                    <a:pt x="218" y="89"/>
                  </a:cubicBezTo>
                  <a:cubicBezTo>
                    <a:pt x="218" y="89"/>
                    <a:pt x="219" y="89"/>
                    <a:pt x="219" y="89"/>
                  </a:cubicBezTo>
                  <a:cubicBezTo>
                    <a:pt x="219" y="90"/>
                    <a:pt x="219" y="92"/>
                    <a:pt x="220" y="93"/>
                  </a:cubicBezTo>
                  <a:cubicBezTo>
                    <a:pt x="220" y="93"/>
                    <a:pt x="219" y="93"/>
                    <a:pt x="219" y="93"/>
                  </a:cubicBezTo>
                  <a:close/>
                  <a:moveTo>
                    <a:pt x="217" y="87"/>
                  </a:moveTo>
                  <a:cubicBezTo>
                    <a:pt x="217" y="86"/>
                    <a:pt x="217" y="85"/>
                    <a:pt x="217" y="84"/>
                  </a:cubicBezTo>
                  <a:cubicBezTo>
                    <a:pt x="217" y="84"/>
                    <a:pt x="217" y="84"/>
                    <a:pt x="217" y="84"/>
                  </a:cubicBezTo>
                  <a:cubicBezTo>
                    <a:pt x="218" y="85"/>
                    <a:pt x="218" y="86"/>
                    <a:pt x="218" y="87"/>
                  </a:cubicBezTo>
                  <a:cubicBezTo>
                    <a:pt x="218" y="87"/>
                    <a:pt x="218" y="87"/>
                    <a:pt x="217" y="87"/>
                  </a:cubicBezTo>
                  <a:close/>
                  <a:moveTo>
                    <a:pt x="216" y="82"/>
                  </a:moveTo>
                  <a:cubicBezTo>
                    <a:pt x="215" y="79"/>
                    <a:pt x="215" y="77"/>
                    <a:pt x="214" y="74"/>
                  </a:cubicBezTo>
                  <a:cubicBezTo>
                    <a:pt x="215" y="75"/>
                    <a:pt x="215" y="76"/>
                    <a:pt x="216" y="77"/>
                  </a:cubicBezTo>
                  <a:cubicBezTo>
                    <a:pt x="216" y="78"/>
                    <a:pt x="216" y="80"/>
                    <a:pt x="217" y="82"/>
                  </a:cubicBezTo>
                  <a:cubicBezTo>
                    <a:pt x="217" y="82"/>
                    <a:pt x="216" y="82"/>
                    <a:pt x="216" y="82"/>
                  </a:cubicBezTo>
                  <a:close/>
                  <a:moveTo>
                    <a:pt x="215" y="88"/>
                  </a:moveTo>
                  <a:cubicBezTo>
                    <a:pt x="211" y="90"/>
                    <a:pt x="208" y="92"/>
                    <a:pt x="205" y="93"/>
                  </a:cubicBezTo>
                  <a:cubicBezTo>
                    <a:pt x="204" y="93"/>
                    <a:pt x="204" y="93"/>
                    <a:pt x="204" y="93"/>
                  </a:cubicBezTo>
                  <a:cubicBezTo>
                    <a:pt x="206" y="91"/>
                    <a:pt x="208" y="90"/>
                    <a:pt x="210" y="88"/>
                  </a:cubicBezTo>
                  <a:cubicBezTo>
                    <a:pt x="211" y="87"/>
                    <a:pt x="213" y="87"/>
                    <a:pt x="214" y="86"/>
                  </a:cubicBezTo>
                  <a:cubicBezTo>
                    <a:pt x="214" y="87"/>
                    <a:pt x="214" y="88"/>
                    <a:pt x="215" y="88"/>
                  </a:cubicBezTo>
                  <a:close/>
                  <a:moveTo>
                    <a:pt x="206" y="85"/>
                  </a:moveTo>
                  <a:cubicBezTo>
                    <a:pt x="208" y="84"/>
                    <a:pt x="208" y="84"/>
                    <a:pt x="208" y="84"/>
                  </a:cubicBezTo>
                  <a:cubicBezTo>
                    <a:pt x="209" y="83"/>
                    <a:pt x="208" y="82"/>
                    <a:pt x="207" y="82"/>
                  </a:cubicBezTo>
                  <a:cubicBezTo>
                    <a:pt x="209" y="81"/>
                    <a:pt x="210" y="80"/>
                    <a:pt x="212" y="79"/>
                  </a:cubicBezTo>
                  <a:cubicBezTo>
                    <a:pt x="212" y="81"/>
                    <a:pt x="213" y="82"/>
                    <a:pt x="213" y="83"/>
                  </a:cubicBezTo>
                  <a:cubicBezTo>
                    <a:pt x="211" y="84"/>
                    <a:pt x="208" y="84"/>
                    <a:pt x="206" y="85"/>
                  </a:cubicBezTo>
                  <a:close/>
                  <a:moveTo>
                    <a:pt x="206" y="58"/>
                  </a:moveTo>
                  <a:cubicBezTo>
                    <a:pt x="206" y="58"/>
                    <a:pt x="206" y="58"/>
                    <a:pt x="206" y="57"/>
                  </a:cubicBezTo>
                  <a:cubicBezTo>
                    <a:pt x="207" y="58"/>
                    <a:pt x="208" y="59"/>
                    <a:pt x="209" y="60"/>
                  </a:cubicBezTo>
                  <a:cubicBezTo>
                    <a:pt x="209" y="61"/>
                    <a:pt x="210" y="61"/>
                    <a:pt x="210" y="61"/>
                  </a:cubicBezTo>
                  <a:cubicBezTo>
                    <a:pt x="211" y="62"/>
                    <a:pt x="211" y="63"/>
                    <a:pt x="212" y="63"/>
                  </a:cubicBezTo>
                  <a:cubicBezTo>
                    <a:pt x="210" y="61"/>
                    <a:pt x="208" y="60"/>
                    <a:pt x="206" y="58"/>
                  </a:cubicBezTo>
                  <a:close/>
                  <a:moveTo>
                    <a:pt x="206" y="60"/>
                  </a:moveTo>
                  <a:cubicBezTo>
                    <a:pt x="206" y="60"/>
                    <a:pt x="205" y="60"/>
                    <a:pt x="205" y="60"/>
                  </a:cubicBezTo>
                  <a:cubicBezTo>
                    <a:pt x="204" y="59"/>
                    <a:pt x="204" y="58"/>
                    <a:pt x="203" y="57"/>
                  </a:cubicBezTo>
                  <a:cubicBezTo>
                    <a:pt x="204" y="58"/>
                    <a:pt x="204" y="58"/>
                    <a:pt x="205" y="59"/>
                  </a:cubicBezTo>
                  <a:cubicBezTo>
                    <a:pt x="205" y="60"/>
                    <a:pt x="206" y="60"/>
                    <a:pt x="206" y="60"/>
                  </a:cubicBezTo>
                  <a:close/>
                  <a:moveTo>
                    <a:pt x="211" y="67"/>
                  </a:moveTo>
                  <a:cubicBezTo>
                    <a:pt x="210" y="67"/>
                    <a:pt x="210" y="67"/>
                    <a:pt x="211" y="67"/>
                  </a:cubicBezTo>
                  <a:cubicBezTo>
                    <a:pt x="211" y="68"/>
                    <a:pt x="211" y="69"/>
                    <a:pt x="211" y="70"/>
                  </a:cubicBezTo>
                  <a:cubicBezTo>
                    <a:pt x="209" y="71"/>
                    <a:pt x="207" y="72"/>
                    <a:pt x="205" y="73"/>
                  </a:cubicBezTo>
                  <a:cubicBezTo>
                    <a:pt x="206" y="71"/>
                    <a:pt x="207" y="70"/>
                    <a:pt x="208" y="68"/>
                  </a:cubicBezTo>
                  <a:cubicBezTo>
                    <a:pt x="209" y="67"/>
                    <a:pt x="208" y="66"/>
                    <a:pt x="207" y="67"/>
                  </a:cubicBezTo>
                  <a:cubicBezTo>
                    <a:pt x="207" y="67"/>
                    <a:pt x="207" y="67"/>
                    <a:pt x="206" y="68"/>
                  </a:cubicBezTo>
                  <a:cubicBezTo>
                    <a:pt x="206" y="67"/>
                    <a:pt x="206" y="67"/>
                    <a:pt x="205" y="67"/>
                  </a:cubicBezTo>
                  <a:cubicBezTo>
                    <a:pt x="201" y="68"/>
                    <a:pt x="196" y="69"/>
                    <a:pt x="191" y="71"/>
                  </a:cubicBezTo>
                  <a:cubicBezTo>
                    <a:pt x="196" y="69"/>
                    <a:pt x="200" y="66"/>
                    <a:pt x="204" y="64"/>
                  </a:cubicBezTo>
                  <a:cubicBezTo>
                    <a:pt x="205" y="63"/>
                    <a:pt x="204" y="62"/>
                    <a:pt x="203" y="62"/>
                  </a:cubicBezTo>
                  <a:cubicBezTo>
                    <a:pt x="202" y="62"/>
                    <a:pt x="202" y="63"/>
                    <a:pt x="202" y="63"/>
                  </a:cubicBezTo>
                  <a:cubicBezTo>
                    <a:pt x="202" y="63"/>
                    <a:pt x="202" y="62"/>
                    <a:pt x="202" y="62"/>
                  </a:cubicBezTo>
                  <a:cubicBezTo>
                    <a:pt x="203" y="62"/>
                    <a:pt x="203" y="60"/>
                    <a:pt x="202" y="61"/>
                  </a:cubicBezTo>
                  <a:cubicBezTo>
                    <a:pt x="201" y="61"/>
                    <a:pt x="201" y="61"/>
                    <a:pt x="201" y="61"/>
                  </a:cubicBezTo>
                  <a:cubicBezTo>
                    <a:pt x="202" y="61"/>
                    <a:pt x="202" y="60"/>
                    <a:pt x="203" y="60"/>
                  </a:cubicBezTo>
                  <a:cubicBezTo>
                    <a:pt x="203" y="60"/>
                    <a:pt x="203" y="60"/>
                    <a:pt x="203" y="60"/>
                  </a:cubicBezTo>
                  <a:cubicBezTo>
                    <a:pt x="203" y="60"/>
                    <a:pt x="203" y="60"/>
                    <a:pt x="203" y="60"/>
                  </a:cubicBezTo>
                  <a:cubicBezTo>
                    <a:pt x="205" y="63"/>
                    <a:pt x="208" y="65"/>
                    <a:pt x="211" y="67"/>
                  </a:cubicBezTo>
                  <a:close/>
                  <a:moveTo>
                    <a:pt x="187" y="63"/>
                  </a:moveTo>
                  <a:cubicBezTo>
                    <a:pt x="191" y="61"/>
                    <a:pt x="195" y="59"/>
                    <a:pt x="198" y="56"/>
                  </a:cubicBezTo>
                  <a:cubicBezTo>
                    <a:pt x="199" y="57"/>
                    <a:pt x="200" y="58"/>
                    <a:pt x="201" y="59"/>
                  </a:cubicBezTo>
                  <a:cubicBezTo>
                    <a:pt x="196" y="60"/>
                    <a:pt x="192" y="61"/>
                    <a:pt x="187" y="63"/>
                  </a:cubicBezTo>
                  <a:close/>
                  <a:moveTo>
                    <a:pt x="191" y="56"/>
                  </a:moveTo>
                  <a:cubicBezTo>
                    <a:pt x="192" y="55"/>
                    <a:pt x="193" y="55"/>
                    <a:pt x="194" y="54"/>
                  </a:cubicBezTo>
                  <a:cubicBezTo>
                    <a:pt x="195" y="54"/>
                    <a:pt x="195" y="54"/>
                    <a:pt x="195" y="54"/>
                  </a:cubicBezTo>
                  <a:cubicBezTo>
                    <a:pt x="195" y="54"/>
                    <a:pt x="196" y="54"/>
                    <a:pt x="196" y="55"/>
                  </a:cubicBezTo>
                  <a:cubicBezTo>
                    <a:pt x="194" y="55"/>
                    <a:pt x="193" y="55"/>
                    <a:pt x="191" y="56"/>
                  </a:cubicBezTo>
                  <a:close/>
                  <a:moveTo>
                    <a:pt x="189" y="54"/>
                  </a:moveTo>
                  <a:cubicBezTo>
                    <a:pt x="189" y="54"/>
                    <a:pt x="189" y="54"/>
                    <a:pt x="190" y="53"/>
                  </a:cubicBezTo>
                  <a:cubicBezTo>
                    <a:pt x="190" y="53"/>
                    <a:pt x="189" y="52"/>
                    <a:pt x="188" y="52"/>
                  </a:cubicBezTo>
                  <a:cubicBezTo>
                    <a:pt x="187" y="53"/>
                    <a:pt x="186" y="54"/>
                    <a:pt x="186" y="55"/>
                  </a:cubicBezTo>
                  <a:cubicBezTo>
                    <a:pt x="185" y="54"/>
                    <a:pt x="185" y="54"/>
                    <a:pt x="184" y="53"/>
                  </a:cubicBezTo>
                  <a:cubicBezTo>
                    <a:pt x="186" y="52"/>
                    <a:pt x="188" y="51"/>
                    <a:pt x="189" y="50"/>
                  </a:cubicBezTo>
                  <a:cubicBezTo>
                    <a:pt x="191" y="51"/>
                    <a:pt x="192" y="52"/>
                    <a:pt x="193" y="53"/>
                  </a:cubicBezTo>
                  <a:cubicBezTo>
                    <a:pt x="192" y="53"/>
                    <a:pt x="190" y="54"/>
                    <a:pt x="189" y="54"/>
                  </a:cubicBezTo>
                  <a:close/>
                  <a:moveTo>
                    <a:pt x="184" y="56"/>
                  </a:moveTo>
                  <a:cubicBezTo>
                    <a:pt x="182" y="57"/>
                    <a:pt x="179" y="58"/>
                    <a:pt x="176" y="59"/>
                  </a:cubicBezTo>
                  <a:cubicBezTo>
                    <a:pt x="177" y="58"/>
                    <a:pt x="178" y="57"/>
                    <a:pt x="179" y="55"/>
                  </a:cubicBezTo>
                  <a:cubicBezTo>
                    <a:pt x="180" y="55"/>
                    <a:pt x="181" y="54"/>
                    <a:pt x="183" y="54"/>
                  </a:cubicBezTo>
                  <a:cubicBezTo>
                    <a:pt x="183" y="54"/>
                    <a:pt x="184" y="55"/>
                    <a:pt x="184" y="56"/>
                  </a:cubicBezTo>
                  <a:close/>
                  <a:moveTo>
                    <a:pt x="180" y="50"/>
                  </a:moveTo>
                  <a:cubicBezTo>
                    <a:pt x="177" y="51"/>
                    <a:pt x="173" y="53"/>
                    <a:pt x="170" y="54"/>
                  </a:cubicBezTo>
                  <a:cubicBezTo>
                    <a:pt x="171" y="53"/>
                    <a:pt x="173" y="51"/>
                    <a:pt x="174" y="50"/>
                  </a:cubicBezTo>
                  <a:cubicBezTo>
                    <a:pt x="176" y="49"/>
                    <a:pt x="178" y="48"/>
                    <a:pt x="179" y="48"/>
                  </a:cubicBezTo>
                  <a:cubicBezTo>
                    <a:pt x="180" y="48"/>
                    <a:pt x="180" y="49"/>
                    <a:pt x="180" y="50"/>
                  </a:cubicBezTo>
                  <a:cubicBezTo>
                    <a:pt x="180" y="50"/>
                    <a:pt x="180" y="50"/>
                    <a:pt x="180" y="50"/>
                  </a:cubicBezTo>
                  <a:close/>
                  <a:moveTo>
                    <a:pt x="166" y="49"/>
                  </a:moveTo>
                  <a:cubicBezTo>
                    <a:pt x="167" y="48"/>
                    <a:pt x="168" y="47"/>
                    <a:pt x="169" y="46"/>
                  </a:cubicBezTo>
                  <a:cubicBezTo>
                    <a:pt x="172" y="45"/>
                    <a:pt x="175" y="44"/>
                    <a:pt x="178" y="44"/>
                  </a:cubicBezTo>
                  <a:cubicBezTo>
                    <a:pt x="174" y="45"/>
                    <a:pt x="170" y="47"/>
                    <a:pt x="166" y="49"/>
                  </a:cubicBezTo>
                  <a:close/>
                  <a:moveTo>
                    <a:pt x="166" y="53"/>
                  </a:moveTo>
                  <a:cubicBezTo>
                    <a:pt x="163" y="55"/>
                    <a:pt x="159" y="58"/>
                    <a:pt x="156" y="60"/>
                  </a:cubicBezTo>
                  <a:cubicBezTo>
                    <a:pt x="155" y="61"/>
                    <a:pt x="154" y="61"/>
                    <a:pt x="153" y="62"/>
                  </a:cubicBezTo>
                  <a:cubicBezTo>
                    <a:pt x="154" y="60"/>
                    <a:pt x="155" y="59"/>
                    <a:pt x="156" y="58"/>
                  </a:cubicBezTo>
                  <a:cubicBezTo>
                    <a:pt x="159" y="56"/>
                    <a:pt x="162" y="55"/>
                    <a:pt x="166" y="53"/>
                  </a:cubicBezTo>
                  <a:cubicBezTo>
                    <a:pt x="166" y="53"/>
                    <a:pt x="166" y="53"/>
                    <a:pt x="166" y="53"/>
                  </a:cubicBezTo>
                  <a:close/>
                  <a:moveTo>
                    <a:pt x="154" y="49"/>
                  </a:moveTo>
                  <a:cubicBezTo>
                    <a:pt x="154" y="48"/>
                    <a:pt x="155" y="48"/>
                    <a:pt x="155" y="48"/>
                  </a:cubicBezTo>
                  <a:cubicBezTo>
                    <a:pt x="157" y="47"/>
                    <a:pt x="159" y="46"/>
                    <a:pt x="160" y="46"/>
                  </a:cubicBezTo>
                  <a:cubicBezTo>
                    <a:pt x="158" y="47"/>
                    <a:pt x="156" y="48"/>
                    <a:pt x="154" y="49"/>
                  </a:cubicBezTo>
                  <a:close/>
                  <a:moveTo>
                    <a:pt x="155" y="45"/>
                  </a:moveTo>
                  <a:cubicBezTo>
                    <a:pt x="152" y="46"/>
                    <a:pt x="149" y="47"/>
                    <a:pt x="147" y="48"/>
                  </a:cubicBezTo>
                  <a:cubicBezTo>
                    <a:pt x="149" y="46"/>
                    <a:pt x="152" y="44"/>
                    <a:pt x="155" y="42"/>
                  </a:cubicBezTo>
                  <a:cubicBezTo>
                    <a:pt x="157" y="42"/>
                    <a:pt x="159" y="41"/>
                    <a:pt x="161" y="41"/>
                  </a:cubicBezTo>
                  <a:cubicBezTo>
                    <a:pt x="159" y="42"/>
                    <a:pt x="157" y="44"/>
                    <a:pt x="155" y="45"/>
                  </a:cubicBezTo>
                  <a:close/>
                  <a:moveTo>
                    <a:pt x="154" y="34"/>
                  </a:moveTo>
                  <a:cubicBezTo>
                    <a:pt x="153" y="34"/>
                    <a:pt x="153" y="34"/>
                    <a:pt x="152" y="34"/>
                  </a:cubicBezTo>
                  <a:cubicBezTo>
                    <a:pt x="153" y="34"/>
                    <a:pt x="153" y="33"/>
                    <a:pt x="154" y="33"/>
                  </a:cubicBezTo>
                  <a:cubicBezTo>
                    <a:pt x="154" y="33"/>
                    <a:pt x="154" y="33"/>
                    <a:pt x="154" y="33"/>
                  </a:cubicBezTo>
                  <a:cubicBezTo>
                    <a:pt x="154" y="33"/>
                    <a:pt x="154" y="33"/>
                    <a:pt x="154" y="33"/>
                  </a:cubicBezTo>
                  <a:cubicBezTo>
                    <a:pt x="154" y="33"/>
                    <a:pt x="154" y="34"/>
                    <a:pt x="154" y="34"/>
                  </a:cubicBezTo>
                  <a:close/>
                  <a:moveTo>
                    <a:pt x="152" y="36"/>
                  </a:moveTo>
                  <a:cubicBezTo>
                    <a:pt x="150" y="37"/>
                    <a:pt x="147" y="38"/>
                    <a:pt x="145" y="40"/>
                  </a:cubicBezTo>
                  <a:cubicBezTo>
                    <a:pt x="145" y="40"/>
                    <a:pt x="145" y="40"/>
                    <a:pt x="144" y="40"/>
                  </a:cubicBezTo>
                  <a:cubicBezTo>
                    <a:pt x="146" y="38"/>
                    <a:pt x="148" y="37"/>
                    <a:pt x="150" y="36"/>
                  </a:cubicBezTo>
                  <a:cubicBezTo>
                    <a:pt x="151" y="36"/>
                    <a:pt x="151" y="36"/>
                    <a:pt x="152" y="36"/>
                  </a:cubicBezTo>
                  <a:close/>
                  <a:moveTo>
                    <a:pt x="150" y="34"/>
                  </a:moveTo>
                  <a:cubicBezTo>
                    <a:pt x="148" y="34"/>
                    <a:pt x="147" y="34"/>
                    <a:pt x="146" y="34"/>
                  </a:cubicBezTo>
                  <a:cubicBezTo>
                    <a:pt x="146" y="34"/>
                    <a:pt x="147" y="33"/>
                    <a:pt x="147" y="33"/>
                  </a:cubicBezTo>
                  <a:cubicBezTo>
                    <a:pt x="149" y="33"/>
                    <a:pt x="150" y="33"/>
                    <a:pt x="151" y="33"/>
                  </a:cubicBezTo>
                  <a:cubicBezTo>
                    <a:pt x="151" y="33"/>
                    <a:pt x="150" y="34"/>
                    <a:pt x="150" y="34"/>
                  </a:cubicBezTo>
                  <a:close/>
                  <a:moveTo>
                    <a:pt x="151" y="29"/>
                  </a:moveTo>
                  <a:cubicBezTo>
                    <a:pt x="151" y="29"/>
                    <a:pt x="151" y="29"/>
                    <a:pt x="151" y="29"/>
                  </a:cubicBezTo>
                  <a:cubicBezTo>
                    <a:pt x="150" y="29"/>
                    <a:pt x="149" y="29"/>
                    <a:pt x="148" y="29"/>
                  </a:cubicBezTo>
                  <a:cubicBezTo>
                    <a:pt x="148" y="29"/>
                    <a:pt x="148" y="28"/>
                    <a:pt x="149" y="28"/>
                  </a:cubicBezTo>
                  <a:cubicBezTo>
                    <a:pt x="150" y="28"/>
                    <a:pt x="151" y="29"/>
                    <a:pt x="152" y="29"/>
                  </a:cubicBezTo>
                  <a:cubicBezTo>
                    <a:pt x="151" y="29"/>
                    <a:pt x="151" y="29"/>
                    <a:pt x="151" y="29"/>
                  </a:cubicBezTo>
                  <a:close/>
                  <a:moveTo>
                    <a:pt x="148" y="20"/>
                  </a:moveTo>
                  <a:cubicBezTo>
                    <a:pt x="146" y="18"/>
                    <a:pt x="144" y="17"/>
                    <a:pt x="142" y="16"/>
                  </a:cubicBezTo>
                  <a:cubicBezTo>
                    <a:pt x="142" y="16"/>
                    <a:pt x="143" y="16"/>
                    <a:pt x="143" y="15"/>
                  </a:cubicBezTo>
                  <a:cubicBezTo>
                    <a:pt x="146" y="16"/>
                    <a:pt x="149" y="17"/>
                    <a:pt x="152" y="18"/>
                  </a:cubicBezTo>
                  <a:cubicBezTo>
                    <a:pt x="151" y="18"/>
                    <a:pt x="149" y="19"/>
                    <a:pt x="148" y="20"/>
                  </a:cubicBezTo>
                  <a:close/>
                  <a:moveTo>
                    <a:pt x="139" y="9"/>
                  </a:moveTo>
                  <a:cubicBezTo>
                    <a:pt x="139" y="9"/>
                    <a:pt x="139" y="9"/>
                    <a:pt x="139" y="9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40" y="9"/>
                    <a:pt x="142" y="9"/>
                    <a:pt x="145" y="9"/>
                  </a:cubicBezTo>
                  <a:cubicBezTo>
                    <a:pt x="145" y="9"/>
                    <a:pt x="145" y="10"/>
                    <a:pt x="146" y="10"/>
                  </a:cubicBezTo>
                  <a:cubicBezTo>
                    <a:pt x="144" y="9"/>
                    <a:pt x="142" y="9"/>
                    <a:pt x="139" y="9"/>
                  </a:cubicBezTo>
                  <a:close/>
                  <a:moveTo>
                    <a:pt x="143" y="13"/>
                  </a:moveTo>
                  <a:cubicBezTo>
                    <a:pt x="142" y="13"/>
                    <a:pt x="142" y="13"/>
                    <a:pt x="142" y="13"/>
                  </a:cubicBezTo>
                  <a:cubicBezTo>
                    <a:pt x="140" y="13"/>
                    <a:pt x="138" y="13"/>
                    <a:pt x="135" y="13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8" y="12"/>
                    <a:pt x="141" y="13"/>
                    <a:pt x="143" y="13"/>
                  </a:cubicBezTo>
                  <a:close/>
                  <a:moveTo>
                    <a:pt x="136" y="14"/>
                  </a:moveTo>
                  <a:cubicBezTo>
                    <a:pt x="137" y="14"/>
                    <a:pt x="138" y="14"/>
                    <a:pt x="139" y="15"/>
                  </a:cubicBezTo>
                  <a:cubicBezTo>
                    <a:pt x="139" y="15"/>
                    <a:pt x="139" y="15"/>
                    <a:pt x="138" y="15"/>
                  </a:cubicBezTo>
                  <a:cubicBezTo>
                    <a:pt x="138" y="15"/>
                    <a:pt x="137" y="14"/>
                    <a:pt x="136" y="14"/>
                  </a:cubicBezTo>
                  <a:cubicBezTo>
                    <a:pt x="136" y="14"/>
                    <a:pt x="136" y="14"/>
                    <a:pt x="136" y="14"/>
                  </a:cubicBezTo>
                  <a:close/>
                  <a:moveTo>
                    <a:pt x="138" y="18"/>
                  </a:moveTo>
                  <a:cubicBezTo>
                    <a:pt x="141" y="19"/>
                    <a:pt x="143" y="20"/>
                    <a:pt x="146" y="21"/>
                  </a:cubicBezTo>
                  <a:cubicBezTo>
                    <a:pt x="146" y="21"/>
                    <a:pt x="146" y="21"/>
                    <a:pt x="146" y="21"/>
                  </a:cubicBezTo>
                  <a:cubicBezTo>
                    <a:pt x="143" y="20"/>
                    <a:pt x="140" y="20"/>
                    <a:pt x="137" y="19"/>
                  </a:cubicBezTo>
                  <a:cubicBezTo>
                    <a:pt x="137" y="19"/>
                    <a:pt x="138" y="19"/>
                    <a:pt x="138" y="18"/>
                  </a:cubicBezTo>
                  <a:close/>
                  <a:moveTo>
                    <a:pt x="141" y="27"/>
                  </a:moveTo>
                  <a:cubicBezTo>
                    <a:pt x="143" y="27"/>
                    <a:pt x="144" y="27"/>
                    <a:pt x="146" y="28"/>
                  </a:cubicBezTo>
                  <a:cubicBezTo>
                    <a:pt x="146" y="28"/>
                    <a:pt x="145" y="28"/>
                    <a:pt x="145" y="28"/>
                  </a:cubicBezTo>
                  <a:cubicBezTo>
                    <a:pt x="143" y="28"/>
                    <a:pt x="142" y="28"/>
                    <a:pt x="140" y="27"/>
                  </a:cubicBezTo>
                  <a:cubicBezTo>
                    <a:pt x="140" y="27"/>
                    <a:pt x="141" y="27"/>
                    <a:pt x="141" y="27"/>
                  </a:cubicBezTo>
                  <a:close/>
                  <a:moveTo>
                    <a:pt x="142" y="30"/>
                  </a:moveTo>
                  <a:cubicBezTo>
                    <a:pt x="142" y="30"/>
                    <a:pt x="142" y="30"/>
                    <a:pt x="142" y="30"/>
                  </a:cubicBezTo>
                  <a:cubicBezTo>
                    <a:pt x="140" y="30"/>
                    <a:pt x="138" y="29"/>
                    <a:pt x="137" y="29"/>
                  </a:cubicBezTo>
                  <a:cubicBezTo>
                    <a:pt x="137" y="29"/>
                    <a:pt x="137" y="29"/>
                    <a:pt x="138" y="29"/>
                  </a:cubicBezTo>
                  <a:cubicBezTo>
                    <a:pt x="139" y="29"/>
                    <a:pt x="141" y="29"/>
                    <a:pt x="142" y="30"/>
                  </a:cubicBezTo>
                  <a:close/>
                  <a:moveTo>
                    <a:pt x="140" y="34"/>
                  </a:moveTo>
                  <a:cubicBezTo>
                    <a:pt x="141" y="33"/>
                    <a:pt x="142" y="33"/>
                    <a:pt x="144" y="33"/>
                  </a:cubicBezTo>
                  <a:cubicBezTo>
                    <a:pt x="143" y="33"/>
                    <a:pt x="143" y="34"/>
                    <a:pt x="142" y="34"/>
                  </a:cubicBezTo>
                  <a:cubicBezTo>
                    <a:pt x="141" y="34"/>
                    <a:pt x="139" y="34"/>
                    <a:pt x="138" y="34"/>
                  </a:cubicBezTo>
                  <a:cubicBezTo>
                    <a:pt x="139" y="34"/>
                    <a:pt x="139" y="34"/>
                    <a:pt x="140" y="34"/>
                  </a:cubicBezTo>
                  <a:close/>
                  <a:moveTo>
                    <a:pt x="143" y="36"/>
                  </a:moveTo>
                  <a:cubicBezTo>
                    <a:pt x="144" y="36"/>
                    <a:pt x="146" y="36"/>
                    <a:pt x="147" y="36"/>
                  </a:cubicBezTo>
                  <a:cubicBezTo>
                    <a:pt x="145" y="37"/>
                    <a:pt x="143" y="39"/>
                    <a:pt x="141" y="40"/>
                  </a:cubicBezTo>
                  <a:cubicBezTo>
                    <a:pt x="140" y="40"/>
                    <a:pt x="139" y="40"/>
                    <a:pt x="138" y="40"/>
                  </a:cubicBezTo>
                  <a:cubicBezTo>
                    <a:pt x="137" y="40"/>
                    <a:pt x="136" y="40"/>
                    <a:pt x="135" y="40"/>
                  </a:cubicBezTo>
                  <a:cubicBezTo>
                    <a:pt x="137" y="39"/>
                    <a:pt x="140" y="37"/>
                    <a:pt x="143" y="36"/>
                  </a:cubicBezTo>
                  <a:close/>
                  <a:moveTo>
                    <a:pt x="137" y="42"/>
                  </a:moveTo>
                  <a:cubicBezTo>
                    <a:pt x="134" y="42"/>
                    <a:pt x="132" y="43"/>
                    <a:pt x="130" y="43"/>
                  </a:cubicBezTo>
                  <a:cubicBezTo>
                    <a:pt x="131" y="43"/>
                    <a:pt x="131" y="43"/>
                    <a:pt x="132" y="42"/>
                  </a:cubicBezTo>
                  <a:cubicBezTo>
                    <a:pt x="133" y="42"/>
                    <a:pt x="135" y="42"/>
                    <a:pt x="137" y="42"/>
                  </a:cubicBezTo>
                  <a:close/>
                  <a:moveTo>
                    <a:pt x="136" y="44"/>
                  </a:moveTo>
                  <a:cubicBezTo>
                    <a:pt x="136" y="44"/>
                    <a:pt x="135" y="45"/>
                    <a:pt x="135" y="45"/>
                  </a:cubicBezTo>
                  <a:cubicBezTo>
                    <a:pt x="131" y="46"/>
                    <a:pt x="128" y="46"/>
                    <a:pt x="124" y="47"/>
                  </a:cubicBezTo>
                  <a:cubicBezTo>
                    <a:pt x="125" y="47"/>
                    <a:pt x="125" y="46"/>
                    <a:pt x="126" y="46"/>
                  </a:cubicBezTo>
                  <a:cubicBezTo>
                    <a:pt x="129" y="45"/>
                    <a:pt x="133" y="45"/>
                    <a:pt x="136" y="44"/>
                  </a:cubicBezTo>
                  <a:close/>
                  <a:moveTo>
                    <a:pt x="126" y="44"/>
                  </a:moveTo>
                  <a:cubicBezTo>
                    <a:pt x="123" y="45"/>
                    <a:pt x="120" y="46"/>
                    <a:pt x="117" y="47"/>
                  </a:cubicBezTo>
                  <a:cubicBezTo>
                    <a:pt x="118" y="45"/>
                    <a:pt x="120" y="44"/>
                    <a:pt x="121" y="42"/>
                  </a:cubicBezTo>
                  <a:cubicBezTo>
                    <a:pt x="121" y="42"/>
                    <a:pt x="121" y="42"/>
                    <a:pt x="121" y="42"/>
                  </a:cubicBezTo>
                  <a:cubicBezTo>
                    <a:pt x="124" y="42"/>
                    <a:pt x="126" y="42"/>
                    <a:pt x="129" y="42"/>
                  </a:cubicBezTo>
                  <a:cubicBezTo>
                    <a:pt x="128" y="43"/>
                    <a:pt x="127" y="44"/>
                    <a:pt x="126" y="44"/>
                  </a:cubicBezTo>
                  <a:close/>
                  <a:moveTo>
                    <a:pt x="111" y="46"/>
                  </a:moveTo>
                  <a:cubicBezTo>
                    <a:pt x="113" y="45"/>
                    <a:pt x="114" y="44"/>
                    <a:pt x="115" y="42"/>
                  </a:cubicBezTo>
                  <a:cubicBezTo>
                    <a:pt x="116" y="42"/>
                    <a:pt x="117" y="42"/>
                    <a:pt x="118" y="42"/>
                  </a:cubicBezTo>
                  <a:cubicBezTo>
                    <a:pt x="116" y="44"/>
                    <a:pt x="114" y="45"/>
                    <a:pt x="111" y="46"/>
                  </a:cubicBezTo>
                  <a:close/>
                  <a:moveTo>
                    <a:pt x="115" y="41"/>
                  </a:moveTo>
                  <a:cubicBezTo>
                    <a:pt x="114" y="40"/>
                    <a:pt x="113" y="40"/>
                    <a:pt x="112" y="41"/>
                  </a:cubicBezTo>
                  <a:cubicBezTo>
                    <a:pt x="110" y="41"/>
                    <a:pt x="109" y="41"/>
                    <a:pt x="107" y="41"/>
                  </a:cubicBezTo>
                  <a:cubicBezTo>
                    <a:pt x="107" y="40"/>
                    <a:pt x="108" y="40"/>
                    <a:pt x="108" y="40"/>
                  </a:cubicBezTo>
                  <a:cubicBezTo>
                    <a:pt x="112" y="39"/>
                    <a:pt x="115" y="38"/>
                    <a:pt x="119" y="37"/>
                  </a:cubicBezTo>
                  <a:cubicBezTo>
                    <a:pt x="118" y="38"/>
                    <a:pt x="116" y="39"/>
                    <a:pt x="115" y="41"/>
                  </a:cubicBezTo>
                  <a:close/>
                  <a:moveTo>
                    <a:pt x="116" y="33"/>
                  </a:moveTo>
                  <a:cubicBezTo>
                    <a:pt x="115" y="33"/>
                    <a:pt x="115" y="33"/>
                    <a:pt x="114" y="34"/>
                  </a:cubicBezTo>
                  <a:cubicBezTo>
                    <a:pt x="115" y="33"/>
                    <a:pt x="115" y="33"/>
                    <a:pt x="116" y="33"/>
                  </a:cubicBezTo>
                  <a:cubicBezTo>
                    <a:pt x="116" y="33"/>
                    <a:pt x="117" y="33"/>
                    <a:pt x="117" y="33"/>
                  </a:cubicBezTo>
                  <a:cubicBezTo>
                    <a:pt x="117" y="33"/>
                    <a:pt x="117" y="33"/>
                    <a:pt x="116" y="33"/>
                  </a:cubicBezTo>
                  <a:close/>
                  <a:moveTo>
                    <a:pt x="105" y="29"/>
                  </a:moveTo>
                  <a:cubicBezTo>
                    <a:pt x="104" y="29"/>
                    <a:pt x="103" y="29"/>
                    <a:pt x="102" y="29"/>
                  </a:cubicBezTo>
                  <a:cubicBezTo>
                    <a:pt x="104" y="29"/>
                    <a:pt x="106" y="28"/>
                    <a:pt x="107" y="27"/>
                  </a:cubicBezTo>
                  <a:cubicBezTo>
                    <a:pt x="108" y="27"/>
                    <a:pt x="108" y="27"/>
                    <a:pt x="109" y="27"/>
                  </a:cubicBezTo>
                  <a:cubicBezTo>
                    <a:pt x="108" y="28"/>
                    <a:pt x="106" y="29"/>
                    <a:pt x="105" y="29"/>
                  </a:cubicBezTo>
                  <a:close/>
                  <a:moveTo>
                    <a:pt x="103" y="32"/>
                  </a:moveTo>
                  <a:cubicBezTo>
                    <a:pt x="104" y="32"/>
                    <a:pt x="104" y="32"/>
                    <a:pt x="105" y="32"/>
                  </a:cubicBezTo>
                  <a:cubicBezTo>
                    <a:pt x="104" y="33"/>
                    <a:pt x="102" y="34"/>
                    <a:pt x="101" y="35"/>
                  </a:cubicBezTo>
                  <a:cubicBezTo>
                    <a:pt x="100" y="35"/>
                    <a:pt x="100" y="35"/>
                    <a:pt x="99" y="35"/>
                  </a:cubicBezTo>
                  <a:cubicBezTo>
                    <a:pt x="99" y="35"/>
                    <a:pt x="98" y="35"/>
                    <a:pt x="98" y="36"/>
                  </a:cubicBezTo>
                  <a:cubicBezTo>
                    <a:pt x="98" y="36"/>
                    <a:pt x="97" y="36"/>
                    <a:pt x="96" y="37"/>
                  </a:cubicBezTo>
                  <a:cubicBezTo>
                    <a:pt x="98" y="35"/>
                    <a:pt x="101" y="33"/>
                    <a:pt x="103" y="32"/>
                  </a:cubicBezTo>
                  <a:close/>
                  <a:moveTo>
                    <a:pt x="96" y="35"/>
                  </a:moveTo>
                  <a:cubicBezTo>
                    <a:pt x="97" y="34"/>
                    <a:pt x="98" y="33"/>
                    <a:pt x="99" y="32"/>
                  </a:cubicBezTo>
                  <a:cubicBezTo>
                    <a:pt x="99" y="32"/>
                    <a:pt x="100" y="32"/>
                    <a:pt x="100" y="32"/>
                  </a:cubicBezTo>
                  <a:cubicBezTo>
                    <a:pt x="99" y="33"/>
                    <a:pt x="98" y="34"/>
                    <a:pt x="96" y="35"/>
                  </a:cubicBezTo>
                  <a:close/>
                  <a:moveTo>
                    <a:pt x="96" y="30"/>
                  </a:moveTo>
                  <a:cubicBezTo>
                    <a:pt x="96" y="30"/>
                    <a:pt x="95" y="30"/>
                    <a:pt x="95" y="30"/>
                  </a:cubicBezTo>
                  <a:cubicBezTo>
                    <a:pt x="97" y="29"/>
                    <a:pt x="98" y="28"/>
                    <a:pt x="100" y="27"/>
                  </a:cubicBezTo>
                  <a:cubicBezTo>
                    <a:pt x="100" y="27"/>
                    <a:pt x="100" y="27"/>
                    <a:pt x="100" y="27"/>
                  </a:cubicBezTo>
                  <a:cubicBezTo>
                    <a:pt x="99" y="28"/>
                    <a:pt x="97" y="29"/>
                    <a:pt x="96" y="30"/>
                  </a:cubicBezTo>
                  <a:close/>
                  <a:moveTo>
                    <a:pt x="90" y="31"/>
                  </a:moveTo>
                  <a:cubicBezTo>
                    <a:pt x="90" y="31"/>
                    <a:pt x="89" y="31"/>
                    <a:pt x="89" y="31"/>
                  </a:cubicBezTo>
                  <a:cubicBezTo>
                    <a:pt x="88" y="32"/>
                    <a:pt x="86" y="33"/>
                    <a:pt x="85" y="33"/>
                  </a:cubicBezTo>
                  <a:cubicBezTo>
                    <a:pt x="85" y="33"/>
                    <a:pt x="85" y="33"/>
                    <a:pt x="85" y="33"/>
                  </a:cubicBezTo>
                  <a:cubicBezTo>
                    <a:pt x="87" y="31"/>
                    <a:pt x="89" y="28"/>
                    <a:pt x="91" y="26"/>
                  </a:cubicBezTo>
                  <a:cubicBezTo>
                    <a:pt x="93" y="26"/>
                    <a:pt x="95" y="27"/>
                    <a:pt x="97" y="27"/>
                  </a:cubicBezTo>
                  <a:cubicBezTo>
                    <a:pt x="95" y="28"/>
                    <a:pt x="92" y="30"/>
                    <a:pt x="90" y="31"/>
                  </a:cubicBezTo>
                  <a:close/>
                  <a:moveTo>
                    <a:pt x="89" y="18"/>
                  </a:moveTo>
                  <a:cubicBezTo>
                    <a:pt x="89" y="18"/>
                    <a:pt x="89" y="18"/>
                    <a:pt x="88" y="18"/>
                  </a:cubicBezTo>
                  <a:cubicBezTo>
                    <a:pt x="88" y="18"/>
                    <a:pt x="87" y="19"/>
                    <a:pt x="87" y="19"/>
                  </a:cubicBezTo>
                  <a:cubicBezTo>
                    <a:pt x="83" y="21"/>
                    <a:pt x="79" y="23"/>
                    <a:pt x="75" y="26"/>
                  </a:cubicBezTo>
                  <a:cubicBezTo>
                    <a:pt x="73" y="27"/>
                    <a:pt x="70" y="28"/>
                    <a:pt x="68" y="29"/>
                  </a:cubicBezTo>
                  <a:cubicBezTo>
                    <a:pt x="68" y="29"/>
                    <a:pt x="68" y="28"/>
                    <a:pt x="69" y="28"/>
                  </a:cubicBezTo>
                  <a:cubicBezTo>
                    <a:pt x="73" y="25"/>
                    <a:pt x="78" y="23"/>
                    <a:pt x="83" y="20"/>
                  </a:cubicBezTo>
                  <a:cubicBezTo>
                    <a:pt x="86" y="19"/>
                    <a:pt x="90" y="17"/>
                    <a:pt x="94" y="16"/>
                  </a:cubicBezTo>
                  <a:cubicBezTo>
                    <a:pt x="93" y="16"/>
                    <a:pt x="93" y="16"/>
                    <a:pt x="92" y="17"/>
                  </a:cubicBezTo>
                  <a:cubicBezTo>
                    <a:pt x="91" y="17"/>
                    <a:pt x="90" y="18"/>
                    <a:pt x="89" y="18"/>
                  </a:cubicBezTo>
                  <a:close/>
                  <a:moveTo>
                    <a:pt x="80" y="17"/>
                  </a:moveTo>
                  <a:cubicBezTo>
                    <a:pt x="73" y="19"/>
                    <a:pt x="66" y="23"/>
                    <a:pt x="60" y="27"/>
                  </a:cubicBezTo>
                  <a:cubicBezTo>
                    <a:pt x="60" y="27"/>
                    <a:pt x="60" y="28"/>
                    <a:pt x="60" y="28"/>
                  </a:cubicBezTo>
                  <a:cubicBezTo>
                    <a:pt x="58" y="29"/>
                    <a:pt x="56" y="31"/>
                    <a:pt x="54" y="32"/>
                  </a:cubicBezTo>
                  <a:cubicBezTo>
                    <a:pt x="51" y="34"/>
                    <a:pt x="48" y="35"/>
                    <a:pt x="45" y="36"/>
                  </a:cubicBezTo>
                  <a:cubicBezTo>
                    <a:pt x="48" y="34"/>
                    <a:pt x="52" y="31"/>
                    <a:pt x="55" y="29"/>
                  </a:cubicBezTo>
                  <a:cubicBezTo>
                    <a:pt x="62" y="23"/>
                    <a:pt x="70" y="19"/>
                    <a:pt x="79" y="15"/>
                  </a:cubicBezTo>
                  <a:cubicBezTo>
                    <a:pt x="81" y="14"/>
                    <a:pt x="83" y="13"/>
                    <a:pt x="85" y="12"/>
                  </a:cubicBezTo>
                  <a:cubicBezTo>
                    <a:pt x="83" y="13"/>
                    <a:pt x="81" y="14"/>
                    <a:pt x="80" y="15"/>
                  </a:cubicBezTo>
                  <a:cubicBezTo>
                    <a:pt x="79" y="16"/>
                    <a:pt x="79" y="16"/>
                    <a:pt x="80" y="17"/>
                  </a:cubicBezTo>
                  <a:close/>
                  <a:moveTo>
                    <a:pt x="50" y="40"/>
                  </a:moveTo>
                  <a:cubicBezTo>
                    <a:pt x="51" y="39"/>
                    <a:pt x="52" y="38"/>
                    <a:pt x="53" y="38"/>
                  </a:cubicBezTo>
                  <a:cubicBezTo>
                    <a:pt x="52" y="39"/>
                    <a:pt x="51" y="40"/>
                    <a:pt x="50" y="41"/>
                  </a:cubicBezTo>
                  <a:cubicBezTo>
                    <a:pt x="50" y="40"/>
                    <a:pt x="50" y="40"/>
                    <a:pt x="50" y="40"/>
                  </a:cubicBezTo>
                  <a:close/>
                  <a:moveTo>
                    <a:pt x="56" y="38"/>
                  </a:moveTo>
                  <a:cubicBezTo>
                    <a:pt x="56" y="38"/>
                    <a:pt x="57" y="38"/>
                    <a:pt x="57" y="38"/>
                  </a:cubicBezTo>
                  <a:cubicBezTo>
                    <a:pt x="56" y="40"/>
                    <a:pt x="54" y="42"/>
                    <a:pt x="53" y="44"/>
                  </a:cubicBezTo>
                  <a:cubicBezTo>
                    <a:pt x="49" y="46"/>
                    <a:pt x="46" y="48"/>
                    <a:pt x="43" y="51"/>
                  </a:cubicBezTo>
                  <a:cubicBezTo>
                    <a:pt x="44" y="51"/>
                    <a:pt x="44" y="50"/>
                    <a:pt x="44" y="50"/>
                  </a:cubicBezTo>
                  <a:cubicBezTo>
                    <a:pt x="48" y="46"/>
                    <a:pt x="52" y="42"/>
                    <a:pt x="56" y="38"/>
                  </a:cubicBezTo>
                  <a:close/>
                  <a:moveTo>
                    <a:pt x="49" y="48"/>
                  </a:moveTo>
                  <a:cubicBezTo>
                    <a:pt x="49" y="49"/>
                    <a:pt x="48" y="50"/>
                    <a:pt x="47" y="50"/>
                  </a:cubicBezTo>
                  <a:cubicBezTo>
                    <a:pt x="46" y="51"/>
                    <a:pt x="46" y="52"/>
                    <a:pt x="45" y="53"/>
                  </a:cubicBezTo>
                  <a:cubicBezTo>
                    <a:pt x="43" y="54"/>
                    <a:pt x="41" y="56"/>
                    <a:pt x="40" y="57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43" y="53"/>
                    <a:pt x="46" y="51"/>
                    <a:pt x="49" y="48"/>
                  </a:cubicBezTo>
                  <a:close/>
                  <a:moveTo>
                    <a:pt x="39" y="55"/>
                  </a:moveTo>
                  <a:cubicBezTo>
                    <a:pt x="38" y="55"/>
                    <a:pt x="38" y="56"/>
                    <a:pt x="37" y="57"/>
                  </a:cubicBezTo>
                  <a:cubicBezTo>
                    <a:pt x="37" y="57"/>
                    <a:pt x="37" y="56"/>
                    <a:pt x="37" y="56"/>
                  </a:cubicBezTo>
                  <a:cubicBezTo>
                    <a:pt x="38" y="56"/>
                    <a:pt x="38" y="55"/>
                    <a:pt x="39" y="54"/>
                  </a:cubicBezTo>
                  <a:cubicBezTo>
                    <a:pt x="39" y="54"/>
                    <a:pt x="40" y="53"/>
                    <a:pt x="40" y="53"/>
                  </a:cubicBezTo>
                  <a:lnTo>
                    <a:pt x="39" y="55"/>
                  </a:lnTo>
                  <a:close/>
                  <a:moveTo>
                    <a:pt x="38" y="65"/>
                  </a:moveTo>
                  <a:cubicBezTo>
                    <a:pt x="40" y="64"/>
                    <a:pt x="42" y="62"/>
                    <a:pt x="45" y="60"/>
                  </a:cubicBezTo>
                  <a:cubicBezTo>
                    <a:pt x="40" y="65"/>
                    <a:pt x="35" y="70"/>
                    <a:pt x="30" y="75"/>
                  </a:cubicBezTo>
                  <a:cubicBezTo>
                    <a:pt x="30" y="75"/>
                    <a:pt x="30" y="77"/>
                    <a:pt x="31" y="76"/>
                  </a:cubicBezTo>
                  <a:cubicBezTo>
                    <a:pt x="32" y="76"/>
                    <a:pt x="33" y="75"/>
                    <a:pt x="34" y="75"/>
                  </a:cubicBezTo>
                  <a:cubicBezTo>
                    <a:pt x="33" y="75"/>
                    <a:pt x="33" y="76"/>
                    <a:pt x="32" y="76"/>
                  </a:cubicBezTo>
                  <a:cubicBezTo>
                    <a:pt x="31" y="77"/>
                    <a:pt x="29" y="78"/>
                    <a:pt x="27" y="78"/>
                  </a:cubicBezTo>
                  <a:cubicBezTo>
                    <a:pt x="27" y="77"/>
                    <a:pt x="28" y="76"/>
                    <a:pt x="29" y="75"/>
                  </a:cubicBezTo>
                  <a:cubicBezTo>
                    <a:pt x="32" y="72"/>
                    <a:pt x="35" y="69"/>
                    <a:pt x="38" y="65"/>
                  </a:cubicBezTo>
                  <a:close/>
                  <a:moveTo>
                    <a:pt x="34" y="77"/>
                  </a:moveTo>
                  <a:cubicBezTo>
                    <a:pt x="35" y="77"/>
                    <a:pt x="36" y="76"/>
                    <a:pt x="37" y="75"/>
                  </a:cubicBezTo>
                  <a:cubicBezTo>
                    <a:pt x="35" y="78"/>
                    <a:pt x="32" y="81"/>
                    <a:pt x="30" y="83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31" y="81"/>
                    <a:pt x="32" y="79"/>
                    <a:pt x="34" y="77"/>
                  </a:cubicBezTo>
                  <a:close/>
                  <a:moveTo>
                    <a:pt x="30" y="93"/>
                  </a:moveTo>
                  <a:cubicBezTo>
                    <a:pt x="30" y="93"/>
                    <a:pt x="30" y="93"/>
                    <a:pt x="30" y="94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30" y="94"/>
                    <a:pt x="30" y="93"/>
                    <a:pt x="29" y="93"/>
                  </a:cubicBezTo>
                  <a:cubicBezTo>
                    <a:pt x="29" y="93"/>
                    <a:pt x="30" y="93"/>
                    <a:pt x="30" y="93"/>
                  </a:cubicBezTo>
                  <a:close/>
                  <a:moveTo>
                    <a:pt x="32" y="123"/>
                  </a:moveTo>
                  <a:cubicBezTo>
                    <a:pt x="32" y="124"/>
                    <a:pt x="32" y="124"/>
                    <a:pt x="32" y="125"/>
                  </a:cubicBezTo>
                  <a:cubicBezTo>
                    <a:pt x="32" y="125"/>
                    <a:pt x="32" y="125"/>
                    <a:pt x="32" y="126"/>
                  </a:cubicBezTo>
                  <a:cubicBezTo>
                    <a:pt x="31" y="124"/>
                    <a:pt x="31" y="124"/>
                    <a:pt x="31" y="124"/>
                  </a:cubicBezTo>
                  <a:cubicBezTo>
                    <a:pt x="32" y="124"/>
                    <a:pt x="32" y="124"/>
                    <a:pt x="32" y="123"/>
                  </a:cubicBezTo>
                  <a:close/>
                  <a:moveTo>
                    <a:pt x="32" y="120"/>
                  </a:moveTo>
                  <a:cubicBezTo>
                    <a:pt x="32" y="119"/>
                    <a:pt x="33" y="117"/>
                    <a:pt x="33" y="115"/>
                  </a:cubicBezTo>
                  <a:cubicBezTo>
                    <a:pt x="33" y="116"/>
                    <a:pt x="34" y="118"/>
                    <a:pt x="34" y="119"/>
                  </a:cubicBezTo>
                  <a:cubicBezTo>
                    <a:pt x="34" y="120"/>
                    <a:pt x="34" y="120"/>
                    <a:pt x="34" y="121"/>
                  </a:cubicBezTo>
                  <a:cubicBezTo>
                    <a:pt x="33" y="122"/>
                    <a:pt x="33" y="122"/>
                    <a:pt x="33" y="123"/>
                  </a:cubicBezTo>
                  <a:cubicBezTo>
                    <a:pt x="33" y="122"/>
                    <a:pt x="32" y="121"/>
                    <a:pt x="32" y="120"/>
                  </a:cubicBezTo>
                  <a:close/>
                  <a:moveTo>
                    <a:pt x="33" y="131"/>
                  </a:moveTo>
                  <a:cubicBezTo>
                    <a:pt x="34" y="130"/>
                    <a:pt x="34" y="130"/>
                    <a:pt x="34" y="130"/>
                  </a:cubicBezTo>
                  <a:cubicBezTo>
                    <a:pt x="35" y="130"/>
                    <a:pt x="35" y="131"/>
                    <a:pt x="35" y="132"/>
                  </a:cubicBezTo>
                  <a:cubicBezTo>
                    <a:pt x="35" y="132"/>
                    <a:pt x="35" y="132"/>
                    <a:pt x="35" y="133"/>
                  </a:cubicBezTo>
                  <a:cubicBezTo>
                    <a:pt x="35" y="133"/>
                    <a:pt x="35" y="134"/>
                    <a:pt x="36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5"/>
                    <a:pt x="36" y="135"/>
                    <a:pt x="37" y="135"/>
                  </a:cubicBezTo>
                  <a:cubicBezTo>
                    <a:pt x="37" y="137"/>
                    <a:pt x="38" y="138"/>
                    <a:pt x="38" y="140"/>
                  </a:cubicBezTo>
                  <a:cubicBezTo>
                    <a:pt x="39" y="140"/>
                    <a:pt x="39" y="141"/>
                    <a:pt x="39" y="142"/>
                  </a:cubicBezTo>
                  <a:cubicBezTo>
                    <a:pt x="38" y="143"/>
                    <a:pt x="38" y="144"/>
                    <a:pt x="37" y="145"/>
                  </a:cubicBezTo>
                  <a:cubicBezTo>
                    <a:pt x="37" y="146"/>
                    <a:pt x="38" y="147"/>
                    <a:pt x="39" y="146"/>
                  </a:cubicBezTo>
                  <a:cubicBezTo>
                    <a:pt x="39" y="146"/>
                    <a:pt x="39" y="145"/>
                    <a:pt x="40" y="145"/>
                  </a:cubicBezTo>
                  <a:cubicBezTo>
                    <a:pt x="40" y="148"/>
                    <a:pt x="41" y="151"/>
                    <a:pt x="42" y="153"/>
                  </a:cubicBezTo>
                  <a:cubicBezTo>
                    <a:pt x="41" y="154"/>
                    <a:pt x="41" y="154"/>
                    <a:pt x="41" y="154"/>
                  </a:cubicBezTo>
                  <a:cubicBezTo>
                    <a:pt x="41" y="155"/>
                    <a:pt x="41" y="156"/>
                    <a:pt x="42" y="156"/>
                  </a:cubicBezTo>
                  <a:cubicBezTo>
                    <a:pt x="43" y="159"/>
                    <a:pt x="44" y="162"/>
                    <a:pt x="45" y="166"/>
                  </a:cubicBezTo>
                  <a:cubicBezTo>
                    <a:pt x="43" y="161"/>
                    <a:pt x="40" y="157"/>
                    <a:pt x="38" y="152"/>
                  </a:cubicBezTo>
                  <a:cubicBezTo>
                    <a:pt x="37" y="145"/>
                    <a:pt x="35" y="138"/>
                    <a:pt x="33" y="131"/>
                  </a:cubicBezTo>
                  <a:cubicBezTo>
                    <a:pt x="33" y="131"/>
                    <a:pt x="33" y="131"/>
                    <a:pt x="33" y="131"/>
                  </a:cubicBezTo>
                  <a:close/>
                  <a:moveTo>
                    <a:pt x="34" y="149"/>
                  </a:moveTo>
                  <a:cubicBezTo>
                    <a:pt x="35" y="152"/>
                    <a:pt x="36" y="155"/>
                    <a:pt x="37" y="157"/>
                  </a:cubicBezTo>
                  <a:cubicBezTo>
                    <a:pt x="37" y="158"/>
                    <a:pt x="37" y="158"/>
                    <a:pt x="37" y="158"/>
                  </a:cubicBezTo>
                  <a:cubicBezTo>
                    <a:pt x="37" y="159"/>
                    <a:pt x="38" y="161"/>
                    <a:pt x="38" y="163"/>
                  </a:cubicBezTo>
                  <a:cubicBezTo>
                    <a:pt x="37" y="161"/>
                    <a:pt x="36" y="160"/>
                    <a:pt x="36" y="159"/>
                  </a:cubicBezTo>
                  <a:cubicBezTo>
                    <a:pt x="35" y="156"/>
                    <a:pt x="35" y="152"/>
                    <a:pt x="34" y="149"/>
                  </a:cubicBezTo>
                  <a:cubicBezTo>
                    <a:pt x="34" y="149"/>
                    <a:pt x="34" y="149"/>
                    <a:pt x="34" y="149"/>
                  </a:cubicBezTo>
                  <a:close/>
                  <a:moveTo>
                    <a:pt x="38" y="166"/>
                  </a:moveTo>
                  <a:cubicBezTo>
                    <a:pt x="38" y="166"/>
                    <a:pt x="38" y="166"/>
                    <a:pt x="38" y="167"/>
                  </a:cubicBezTo>
                  <a:cubicBezTo>
                    <a:pt x="38" y="165"/>
                    <a:pt x="37" y="164"/>
                    <a:pt x="36" y="163"/>
                  </a:cubicBezTo>
                  <a:cubicBezTo>
                    <a:pt x="36" y="163"/>
                    <a:pt x="36" y="162"/>
                    <a:pt x="36" y="162"/>
                  </a:cubicBezTo>
                  <a:cubicBezTo>
                    <a:pt x="37" y="163"/>
                    <a:pt x="38" y="165"/>
                    <a:pt x="38" y="166"/>
                  </a:cubicBezTo>
                  <a:close/>
                  <a:moveTo>
                    <a:pt x="40" y="173"/>
                  </a:moveTo>
                  <a:cubicBezTo>
                    <a:pt x="40" y="175"/>
                    <a:pt x="40" y="176"/>
                    <a:pt x="40" y="178"/>
                  </a:cubicBezTo>
                  <a:cubicBezTo>
                    <a:pt x="39" y="175"/>
                    <a:pt x="38" y="173"/>
                    <a:pt x="38" y="170"/>
                  </a:cubicBezTo>
                  <a:cubicBezTo>
                    <a:pt x="38" y="171"/>
                    <a:pt x="39" y="172"/>
                    <a:pt x="40" y="173"/>
                  </a:cubicBezTo>
                  <a:close/>
                  <a:moveTo>
                    <a:pt x="42" y="197"/>
                  </a:moveTo>
                  <a:cubicBezTo>
                    <a:pt x="42" y="197"/>
                    <a:pt x="42" y="197"/>
                    <a:pt x="42" y="197"/>
                  </a:cubicBezTo>
                  <a:cubicBezTo>
                    <a:pt x="42" y="198"/>
                    <a:pt x="43" y="198"/>
                    <a:pt x="43" y="198"/>
                  </a:cubicBezTo>
                  <a:cubicBezTo>
                    <a:pt x="43" y="199"/>
                    <a:pt x="44" y="199"/>
                    <a:pt x="44" y="200"/>
                  </a:cubicBezTo>
                  <a:cubicBezTo>
                    <a:pt x="43" y="198"/>
                    <a:pt x="41" y="196"/>
                    <a:pt x="39" y="194"/>
                  </a:cubicBezTo>
                  <a:cubicBezTo>
                    <a:pt x="39" y="194"/>
                    <a:pt x="39" y="194"/>
                    <a:pt x="39" y="194"/>
                  </a:cubicBezTo>
                  <a:cubicBezTo>
                    <a:pt x="40" y="195"/>
                    <a:pt x="41" y="196"/>
                    <a:pt x="42" y="197"/>
                  </a:cubicBezTo>
                  <a:close/>
                  <a:moveTo>
                    <a:pt x="43" y="192"/>
                  </a:moveTo>
                  <a:cubicBezTo>
                    <a:pt x="43" y="191"/>
                    <a:pt x="42" y="190"/>
                    <a:pt x="42" y="189"/>
                  </a:cubicBezTo>
                  <a:cubicBezTo>
                    <a:pt x="43" y="191"/>
                    <a:pt x="45" y="194"/>
                    <a:pt x="47" y="196"/>
                  </a:cubicBezTo>
                  <a:cubicBezTo>
                    <a:pt x="46" y="196"/>
                    <a:pt x="45" y="195"/>
                    <a:pt x="45" y="195"/>
                  </a:cubicBezTo>
                  <a:cubicBezTo>
                    <a:pt x="44" y="194"/>
                    <a:pt x="43" y="193"/>
                    <a:pt x="43" y="192"/>
                  </a:cubicBezTo>
                  <a:close/>
                  <a:moveTo>
                    <a:pt x="48" y="198"/>
                  </a:moveTo>
                  <a:cubicBezTo>
                    <a:pt x="50" y="201"/>
                    <a:pt x="51" y="203"/>
                    <a:pt x="53" y="205"/>
                  </a:cubicBezTo>
                  <a:cubicBezTo>
                    <a:pt x="50" y="203"/>
                    <a:pt x="48" y="200"/>
                    <a:pt x="46" y="197"/>
                  </a:cubicBezTo>
                  <a:cubicBezTo>
                    <a:pt x="47" y="197"/>
                    <a:pt x="47" y="198"/>
                    <a:pt x="48" y="198"/>
                  </a:cubicBezTo>
                  <a:close/>
                  <a:moveTo>
                    <a:pt x="49" y="188"/>
                  </a:moveTo>
                  <a:cubicBezTo>
                    <a:pt x="51" y="190"/>
                    <a:pt x="52" y="192"/>
                    <a:pt x="53" y="194"/>
                  </a:cubicBezTo>
                  <a:cubicBezTo>
                    <a:pt x="54" y="197"/>
                    <a:pt x="55" y="201"/>
                    <a:pt x="56" y="204"/>
                  </a:cubicBezTo>
                  <a:cubicBezTo>
                    <a:pt x="55" y="203"/>
                    <a:pt x="55" y="203"/>
                    <a:pt x="54" y="202"/>
                  </a:cubicBezTo>
                  <a:cubicBezTo>
                    <a:pt x="52" y="197"/>
                    <a:pt x="51" y="193"/>
                    <a:pt x="49" y="188"/>
                  </a:cubicBezTo>
                  <a:close/>
                  <a:moveTo>
                    <a:pt x="61" y="205"/>
                  </a:moveTo>
                  <a:cubicBezTo>
                    <a:pt x="62" y="205"/>
                    <a:pt x="62" y="205"/>
                    <a:pt x="62" y="205"/>
                  </a:cubicBezTo>
                  <a:cubicBezTo>
                    <a:pt x="63" y="207"/>
                    <a:pt x="64" y="208"/>
                    <a:pt x="65" y="210"/>
                  </a:cubicBezTo>
                  <a:cubicBezTo>
                    <a:pt x="65" y="210"/>
                    <a:pt x="64" y="210"/>
                    <a:pt x="63" y="209"/>
                  </a:cubicBezTo>
                  <a:cubicBezTo>
                    <a:pt x="63" y="208"/>
                    <a:pt x="62" y="206"/>
                    <a:pt x="61" y="205"/>
                  </a:cubicBezTo>
                  <a:close/>
                  <a:moveTo>
                    <a:pt x="65" y="202"/>
                  </a:moveTo>
                  <a:cubicBezTo>
                    <a:pt x="65" y="202"/>
                    <a:pt x="65" y="202"/>
                    <a:pt x="65" y="201"/>
                  </a:cubicBezTo>
                  <a:cubicBezTo>
                    <a:pt x="65" y="201"/>
                    <a:pt x="66" y="200"/>
                    <a:pt x="66" y="200"/>
                  </a:cubicBezTo>
                  <a:cubicBezTo>
                    <a:pt x="66" y="200"/>
                    <a:pt x="67" y="201"/>
                    <a:pt x="67" y="201"/>
                  </a:cubicBezTo>
                  <a:cubicBezTo>
                    <a:pt x="67" y="201"/>
                    <a:pt x="66" y="202"/>
                    <a:pt x="65" y="202"/>
                  </a:cubicBezTo>
                  <a:close/>
                  <a:moveTo>
                    <a:pt x="70" y="206"/>
                  </a:moveTo>
                  <a:cubicBezTo>
                    <a:pt x="69" y="205"/>
                    <a:pt x="68" y="204"/>
                    <a:pt x="67" y="204"/>
                  </a:cubicBezTo>
                  <a:cubicBezTo>
                    <a:pt x="67" y="204"/>
                    <a:pt x="67" y="203"/>
                    <a:pt x="67" y="203"/>
                  </a:cubicBezTo>
                  <a:cubicBezTo>
                    <a:pt x="67" y="203"/>
                    <a:pt x="68" y="203"/>
                    <a:pt x="69" y="202"/>
                  </a:cubicBezTo>
                  <a:cubicBezTo>
                    <a:pt x="69" y="203"/>
                    <a:pt x="70" y="204"/>
                    <a:pt x="71" y="205"/>
                  </a:cubicBezTo>
                  <a:cubicBezTo>
                    <a:pt x="71" y="205"/>
                    <a:pt x="72" y="205"/>
                    <a:pt x="72" y="204"/>
                  </a:cubicBezTo>
                  <a:cubicBezTo>
                    <a:pt x="72" y="204"/>
                    <a:pt x="72" y="204"/>
                    <a:pt x="73" y="203"/>
                  </a:cubicBezTo>
                  <a:cubicBezTo>
                    <a:pt x="73" y="204"/>
                    <a:pt x="74" y="205"/>
                    <a:pt x="75" y="205"/>
                  </a:cubicBezTo>
                  <a:cubicBezTo>
                    <a:pt x="75" y="206"/>
                    <a:pt x="74" y="206"/>
                    <a:pt x="74" y="206"/>
                  </a:cubicBezTo>
                  <a:cubicBezTo>
                    <a:pt x="73" y="206"/>
                    <a:pt x="72" y="205"/>
                    <a:pt x="71" y="205"/>
                  </a:cubicBezTo>
                  <a:cubicBezTo>
                    <a:pt x="71" y="204"/>
                    <a:pt x="70" y="205"/>
                    <a:pt x="70" y="206"/>
                  </a:cubicBezTo>
                  <a:close/>
                  <a:moveTo>
                    <a:pt x="71" y="193"/>
                  </a:moveTo>
                  <a:cubicBezTo>
                    <a:pt x="72" y="192"/>
                    <a:pt x="73" y="191"/>
                    <a:pt x="73" y="190"/>
                  </a:cubicBezTo>
                  <a:cubicBezTo>
                    <a:pt x="73" y="191"/>
                    <a:pt x="73" y="192"/>
                    <a:pt x="73" y="194"/>
                  </a:cubicBezTo>
                  <a:cubicBezTo>
                    <a:pt x="72" y="193"/>
                    <a:pt x="72" y="193"/>
                    <a:pt x="71" y="193"/>
                  </a:cubicBezTo>
                  <a:close/>
                  <a:moveTo>
                    <a:pt x="73" y="159"/>
                  </a:moveTo>
                  <a:cubicBezTo>
                    <a:pt x="74" y="159"/>
                    <a:pt x="74" y="158"/>
                    <a:pt x="75" y="158"/>
                  </a:cubicBezTo>
                  <a:cubicBezTo>
                    <a:pt x="75" y="159"/>
                    <a:pt x="76" y="161"/>
                    <a:pt x="76" y="163"/>
                  </a:cubicBezTo>
                  <a:cubicBezTo>
                    <a:pt x="75" y="163"/>
                    <a:pt x="75" y="163"/>
                    <a:pt x="74" y="164"/>
                  </a:cubicBezTo>
                  <a:cubicBezTo>
                    <a:pt x="74" y="162"/>
                    <a:pt x="74" y="161"/>
                    <a:pt x="73" y="159"/>
                  </a:cubicBezTo>
                  <a:close/>
                  <a:moveTo>
                    <a:pt x="75" y="191"/>
                  </a:moveTo>
                  <a:cubicBezTo>
                    <a:pt x="75" y="191"/>
                    <a:pt x="75" y="191"/>
                    <a:pt x="76" y="192"/>
                  </a:cubicBezTo>
                  <a:cubicBezTo>
                    <a:pt x="75" y="192"/>
                    <a:pt x="75" y="192"/>
                    <a:pt x="75" y="193"/>
                  </a:cubicBezTo>
                  <a:cubicBezTo>
                    <a:pt x="75" y="192"/>
                    <a:pt x="75" y="192"/>
                    <a:pt x="75" y="191"/>
                  </a:cubicBezTo>
                  <a:close/>
                  <a:moveTo>
                    <a:pt x="75" y="188"/>
                  </a:moveTo>
                  <a:cubicBezTo>
                    <a:pt x="76" y="188"/>
                    <a:pt x="76" y="187"/>
                    <a:pt x="76" y="187"/>
                  </a:cubicBezTo>
                  <a:cubicBezTo>
                    <a:pt x="77" y="187"/>
                    <a:pt x="77" y="187"/>
                    <a:pt x="77" y="187"/>
                  </a:cubicBezTo>
                  <a:cubicBezTo>
                    <a:pt x="78" y="187"/>
                    <a:pt x="78" y="187"/>
                    <a:pt x="78" y="187"/>
                  </a:cubicBezTo>
                  <a:cubicBezTo>
                    <a:pt x="78" y="188"/>
                    <a:pt x="77" y="188"/>
                    <a:pt x="77" y="189"/>
                  </a:cubicBezTo>
                  <a:cubicBezTo>
                    <a:pt x="76" y="189"/>
                    <a:pt x="76" y="188"/>
                    <a:pt x="75" y="188"/>
                  </a:cubicBezTo>
                  <a:close/>
                  <a:moveTo>
                    <a:pt x="77" y="193"/>
                  </a:moveTo>
                  <a:cubicBezTo>
                    <a:pt x="78" y="193"/>
                    <a:pt x="78" y="194"/>
                    <a:pt x="79" y="194"/>
                  </a:cubicBezTo>
                  <a:cubicBezTo>
                    <a:pt x="79" y="194"/>
                    <a:pt x="78" y="195"/>
                    <a:pt x="78" y="195"/>
                  </a:cubicBezTo>
                  <a:cubicBezTo>
                    <a:pt x="78" y="195"/>
                    <a:pt x="77" y="195"/>
                    <a:pt x="77" y="196"/>
                  </a:cubicBezTo>
                  <a:cubicBezTo>
                    <a:pt x="76" y="195"/>
                    <a:pt x="76" y="195"/>
                    <a:pt x="76" y="195"/>
                  </a:cubicBezTo>
                  <a:cubicBezTo>
                    <a:pt x="76" y="194"/>
                    <a:pt x="77" y="193"/>
                    <a:pt x="77" y="193"/>
                  </a:cubicBezTo>
                  <a:close/>
                  <a:moveTo>
                    <a:pt x="79" y="180"/>
                  </a:moveTo>
                  <a:cubicBezTo>
                    <a:pt x="79" y="180"/>
                    <a:pt x="79" y="180"/>
                    <a:pt x="79" y="180"/>
                  </a:cubicBezTo>
                  <a:cubicBezTo>
                    <a:pt x="79" y="179"/>
                    <a:pt x="80" y="178"/>
                    <a:pt x="81" y="177"/>
                  </a:cubicBezTo>
                  <a:cubicBezTo>
                    <a:pt x="81" y="178"/>
                    <a:pt x="81" y="178"/>
                    <a:pt x="81" y="178"/>
                  </a:cubicBezTo>
                  <a:cubicBezTo>
                    <a:pt x="80" y="178"/>
                    <a:pt x="80" y="179"/>
                    <a:pt x="79" y="180"/>
                  </a:cubicBezTo>
                  <a:close/>
                  <a:moveTo>
                    <a:pt x="82" y="188"/>
                  </a:moveTo>
                  <a:cubicBezTo>
                    <a:pt x="82" y="189"/>
                    <a:pt x="82" y="189"/>
                    <a:pt x="83" y="189"/>
                  </a:cubicBezTo>
                  <a:cubicBezTo>
                    <a:pt x="82" y="189"/>
                    <a:pt x="81" y="190"/>
                    <a:pt x="80" y="190"/>
                  </a:cubicBezTo>
                  <a:cubicBezTo>
                    <a:pt x="81" y="189"/>
                    <a:pt x="81" y="189"/>
                    <a:pt x="82" y="188"/>
                  </a:cubicBezTo>
                  <a:close/>
                  <a:moveTo>
                    <a:pt x="83" y="191"/>
                  </a:moveTo>
                  <a:cubicBezTo>
                    <a:pt x="83" y="191"/>
                    <a:pt x="83" y="191"/>
                    <a:pt x="83" y="191"/>
                  </a:cubicBezTo>
                  <a:cubicBezTo>
                    <a:pt x="83" y="192"/>
                    <a:pt x="82" y="192"/>
                    <a:pt x="82" y="192"/>
                  </a:cubicBezTo>
                  <a:cubicBezTo>
                    <a:pt x="81" y="192"/>
                    <a:pt x="81" y="192"/>
                    <a:pt x="81" y="192"/>
                  </a:cubicBezTo>
                  <a:cubicBezTo>
                    <a:pt x="82" y="191"/>
                    <a:pt x="82" y="191"/>
                    <a:pt x="83" y="191"/>
                  </a:cubicBezTo>
                  <a:close/>
                  <a:moveTo>
                    <a:pt x="83" y="187"/>
                  </a:moveTo>
                  <a:cubicBezTo>
                    <a:pt x="83" y="187"/>
                    <a:pt x="83" y="187"/>
                    <a:pt x="83" y="187"/>
                  </a:cubicBezTo>
                  <a:cubicBezTo>
                    <a:pt x="84" y="188"/>
                    <a:pt x="84" y="188"/>
                    <a:pt x="85" y="188"/>
                  </a:cubicBezTo>
                  <a:cubicBezTo>
                    <a:pt x="85" y="188"/>
                    <a:pt x="85" y="189"/>
                    <a:pt x="85" y="189"/>
                  </a:cubicBezTo>
                  <a:cubicBezTo>
                    <a:pt x="85" y="189"/>
                    <a:pt x="85" y="189"/>
                    <a:pt x="85" y="189"/>
                  </a:cubicBezTo>
                  <a:cubicBezTo>
                    <a:pt x="84" y="188"/>
                    <a:pt x="83" y="188"/>
                    <a:pt x="83" y="187"/>
                  </a:cubicBezTo>
                  <a:close/>
                  <a:moveTo>
                    <a:pt x="84" y="198"/>
                  </a:moveTo>
                  <a:cubicBezTo>
                    <a:pt x="85" y="198"/>
                    <a:pt x="85" y="199"/>
                    <a:pt x="85" y="199"/>
                  </a:cubicBezTo>
                  <a:cubicBezTo>
                    <a:pt x="85" y="199"/>
                    <a:pt x="85" y="200"/>
                    <a:pt x="85" y="200"/>
                  </a:cubicBezTo>
                  <a:cubicBezTo>
                    <a:pt x="84" y="200"/>
                    <a:pt x="84" y="200"/>
                    <a:pt x="83" y="199"/>
                  </a:cubicBezTo>
                  <a:cubicBezTo>
                    <a:pt x="84" y="199"/>
                    <a:pt x="84" y="199"/>
                    <a:pt x="84" y="198"/>
                  </a:cubicBezTo>
                  <a:close/>
                  <a:moveTo>
                    <a:pt x="85" y="194"/>
                  </a:moveTo>
                  <a:cubicBezTo>
                    <a:pt x="86" y="194"/>
                    <a:pt x="87" y="193"/>
                    <a:pt x="88" y="193"/>
                  </a:cubicBezTo>
                  <a:cubicBezTo>
                    <a:pt x="87" y="194"/>
                    <a:pt x="86" y="194"/>
                    <a:pt x="86" y="195"/>
                  </a:cubicBezTo>
                  <a:cubicBezTo>
                    <a:pt x="85" y="195"/>
                    <a:pt x="85" y="195"/>
                    <a:pt x="85" y="194"/>
                  </a:cubicBezTo>
                  <a:close/>
                  <a:moveTo>
                    <a:pt x="86" y="205"/>
                  </a:moveTo>
                  <a:cubicBezTo>
                    <a:pt x="86" y="206"/>
                    <a:pt x="87" y="206"/>
                    <a:pt x="88" y="207"/>
                  </a:cubicBezTo>
                  <a:cubicBezTo>
                    <a:pt x="88" y="207"/>
                    <a:pt x="88" y="207"/>
                    <a:pt x="88" y="207"/>
                  </a:cubicBezTo>
                  <a:cubicBezTo>
                    <a:pt x="88" y="207"/>
                    <a:pt x="88" y="207"/>
                    <a:pt x="88" y="207"/>
                  </a:cubicBezTo>
                  <a:cubicBezTo>
                    <a:pt x="87" y="207"/>
                    <a:pt x="87" y="207"/>
                    <a:pt x="87" y="207"/>
                  </a:cubicBezTo>
                  <a:cubicBezTo>
                    <a:pt x="86" y="206"/>
                    <a:pt x="86" y="206"/>
                    <a:pt x="86" y="206"/>
                  </a:cubicBezTo>
                  <a:cubicBezTo>
                    <a:pt x="86" y="205"/>
                    <a:pt x="86" y="205"/>
                    <a:pt x="86" y="205"/>
                  </a:cubicBezTo>
                  <a:close/>
                  <a:moveTo>
                    <a:pt x="88" y="204"/>
                  </a:moveTo>
                  <a:cubicBezTo>
                    <a:pt x="88" y="204"/>
                    <a:pt x="88" y="204"/>
                    <a:pt x="88" y="204"/>
                  </a:cubicBezTo>
                  <a:cubicBezTo>
                    <a:pt x="89" y="204"/>
                    <a:pt x="89" y="204"/>
                    <a:pt x="90" y="205"/>
                  </a:cubicBezTo>
                  <a:cubicBezTo>
                    <a:pt x="90" y="205"/>
                    <a:pt x="89" y="205"/>
                    <a:pt x="89" y="205"/>
                  </a:cubicBezTo>
                  <a:cubicBezTo>
                    <a:pt x="89" y="205"/>
                    <a:pt x="88" y="205"/>
                    <a:pt x="88" y="204"/>
                  </a:cubicBezTo>
                  <a:close/>
                  <a:moveTo>
                    <a:pt x="90" y="186"/>
                  </a:moveTo>
                  <a:cubicBezTo>
                    <a:pt x="90" y="185"/>
                    <a:pt x="91" y="184"/>
                    <a:pt x="92" y="183"/>
                  </a:cubicBezTo>
                  <a:cubicBezTo>
                    <a:pt x="92" y="183"/>
                    <a:pt x="92" y="183"/>
                    <a:pt x="93" y="183"/>
                  </a:cubicBezTo>
                  <a:cubicBezTo>
                    <a:pt x="92" y="184"/>
                    <a:pt x="91" y="185"/>
                    <a:pt x="90" y="186"/>
                  </a:cubicBezTo>
                  <a:close/>
                  <a:moveTo>
                    <a:pt x="91" y="205"/>
                  </a:moveTo>
                  <a:cubicBezTo>
                    <a:pt x="92" y="206"/>
                    <a:pt x="92" y="206"/>
                    <a:pt x="93" y="206"/>
                  </a:cubicBezTo>
                  <a:cubicBezTo>
                    <a:pt x="93" y="207"/>
                    <a:pt x="92" y="207"/>
                    <a:pt x="92" y="207"/>
                  </a:cubicBezTo>
                  <a:cubicBezTo>
                    <a:pt x="91" y="207"/>
                    <a:pt x="91" y="207"/>
                    <a:pt x="90" y="206"/>
                  </a:cubicBezTo>
                  <a:cubicBezTo>
                    <a:pt x="91" y="206"/>
                    <a:pt x="91" y="206"/>
                    <a:pt x="91" y="205"/>
                  </a:cubicBezTo>
                  <a:close/>
                  <a:moveTo>
                    <a:pt x="93" y="186"/>
                  </a:moveTo>
                  <a:cubicBezTo>
                    <a:pt x="95" y="184"/>
                    <a:pt x="98" y="182"/>
                    <a:pt x="100" y="179"/>
                  </a:cubicBezTo>
                  <a:cubicBezTo>
                    <a:pt x="102" y="179"/>
                    <a:pt x="103" y="178"/>
                    <a:pt x="104" y="177"/>
                  </a:cubicBezTo>
                  <a:cubicBezTo>
                    <a:pt x="102" y="180"/>
                    <a:pt x="99" y="182"/>
                    <a:pt x="97" y="185"/>
                  </a:cubicBezTo>
                  <a:cubicBezTo>
                    <a:pt x="96" y="185"/>
                    <a:pt x="94" y="186"/>
                    <a:pt x="93" y="186"/>
                  </a:cubicBezTo>
                  <a:close/>
                  <a:moveTo>
                    <a:pt x="95" y="190"/>
                  </a:moveTo>
                  <a:cubicBezTo>
                    <a:pt x="95" y="190"/>
                    <a:pt x="95" y="191"/>
                    <a:pt x="96" y="191"/>
                  </a:cubicBezTo>
                  <a:cubicBezTo>
                    <a:pt x="95" y="191"/>
                    <a:pt x="95" y="192"/>
                    <a:pt x="94" y="192"/>
                  </a:cubicBezTo>
                  <a:cubicBezTo>
                    <a:pt x="94" y="192"/>
                    <a:pt x="94" y="192"/>
                    <a:pt x="93" y="192"/>
                  </a:cubicBezTo>
                  <a:cubicBezTo>
                    <a:pt x="94" y="191"/>
                    <a:pt x="94" y="191"/>
                    <a:pt x="95" y="190"/>
                  </a:cubicBezTo>
                  <a:close/>
                  <a:moveTo>
                    <a:pt x="96" y="208"/>
                  </a:moveTo>
                  <a:cubicBezTo>
                    <a:pt x="96" y="208"/>
                    <a:pt x="96" y="208"/>
                    <a:pt x="96" y="208"/>
                  </a:cubicBezTo>
                  <a:cubicBezTo>
                    <a:pt x="97" y="209"/>
                    <a:pt x="98" y="209"/>
                    <a:pt x="100" y="210"/>
                  </a:cubicBezTo>
                  <a:cubicBezTo>
                    <a:pt x="99" y="210"/>
                    <a:pt x="99" y="210"/>
                    <a:pt x="99" y="211"/>
                  </a:cubicBezTo>
                  <a:cubicBezTo>
                    <a:pt x="98" y="211"/>
                    <a:pt x="98" y="211"/>
                    <a:pt x="97" y="211"/>
                  </a:cubicBezTo>
                  <a:cubicBezTo>
                    <a:pt x="97" y="210"/>
                    <a:pt x="96" y="210"/>
                    <a:pt x="95" y="209"/>
                  </a:cubicBezTo>
                  <a:cubicBezTo>
                    <a:pt x="95" y="209"/>
                    <a:pt x="95" y="208"/>
                    <a:pt x="96" y="208"/>
                  </a:cubicBezTo>
                  <a:close/>
                  <a:moveTo>
                    <a:pt x="99" y="218"/>
                  </a:moveTo>
                  <a:cubicBezTo>
                    <a:pt x="99" y="218"/>
                    <a:pt x="100" y="219"/>
                    <a:pt x="101" y="219"/>
                  </a:cubicBezTo>
                  <a:cubicBezTo>
                    <a:pt x="100" y="219"/>
                    <a:pt x="100" y="219"/>
                    <a:pt x="100" y="219"/>
                  </a:cubicBezTo>
                  <a:cubicBezTo>
                    <a:pt x="99" y="219"/>
                    <a:pt x="99" y="219"/>
                    <a:pt x="99" y="219"/>
                  </a:cubicBezTo>
                  <a:cubicBezTo>
                    <a:pt x="99" y="218"/>
                    <a:pt x="99" y="218"/>
                    <a:pt x="99" y="218"/>
                  </a:cubicBezTo>
                  <a:close/>
                  <a:moveTo>
                    <a:pt x="101" y="224"/>
                  </a:moveTo>
                  <a:cubicBezTo>
                    <a:pt x="101" y="223"/>
                    <a:pt x="101" y="223"/>
                    <a:pt x="102" y="223"/>
                  </a:cubicBezTo>
                  <a:cubicBezTo>
                    <a:pt x="103" y="223"/>
                    <a:pt x="104" y="224"/>
                    <a:pt x="105" y="225"/>
                  </a:cubicBezTo>
                  <a:cubicBezTo>
                    <a:pt x="105" y="225"/>
                    <a:pt x="105" y="225"/>
                    <a:pt x="105" y="226"/>
                  </a:cubicBezTo>
                  <a:cubicBezTo>
                    <a:pt x="105" y="226"/>
                    <a:pt x="105" y="226"/>
                    <a:pt x="105" y="226"/>
                  </a:cubicBezTo>
                  <a:cubicBezTo>
                    <a:pt x="103" y="225"/>
                    <a:pt x="102" y="225"/>
                    <a:pt x="100" y="224"/>
                  </a:cubicBezTo>
                  <a:cubicBezTo>
                    <a:pt x="100" y="224"/>
                    <a:pt x="101" y="224"/>
                    <a:pt x="101" y="224"/>
                  </a:cubicBezTo>
                  <a:close/>
                  <a:moveTo>
                    <a:pt x="104" y="222"/>
                  </a:moveTo>
                  <a:cubicBezTo>
                    <a:pt x="104" y="222"/>
                    <a:pt x="104" y="222"/>
                    <a:pt x="104" y="222"/>
                  </a:cubicBezTo>
                  <a:cubicBezTo>
                    <a:pt x="104" y="222"/>
                    <a:pt x="104" y="221"/>
                    <a:pt x="104" y="221"/>
                  </a:cubicBezTo>
                  <a:cubicBezTo>
                    <a:pt x="105" y="222"/>
                    <a:pt x="106" y="222"/>
                    <a:pt x="106" y="222"/>
                  </a:cubicBezTo>
                  <a:cubicBezTo>
                    <a:pt x="106" y="222"/>
                    <a:pt x="106" y="223"/>
                    <a:pt x="106" y="223"/>
                  </a:cubicBezTo>
                  <a:cubicBezTo>
                    <a:pt x="106" y="222"/>
                    <a:pt x="105" y="222"/>
                    <a:pt x="104" y="222"/>
                  </a:cubicBezTo>
                  <a:close/>
                  <a:moveTo>
                    <a:pt x="108" y="226"/>
                  </a:moveTo>
                  <a:cubicBezTo>
                    <a:pt x="108" y="226"/>
                    <a:pt x="109" y="227"/>
                    <a:pt x="110" y="227"/>
                  </a:cubicBezTo>
                  <a:cubicBezTo>
                    <a:pt x="110" y="227"/>
                    <a:pt x="109" y="228"/>
                    <a:pt x="109" y="228"/>
                  </a:cubicBezTo>
                  <a:cubicBezTo>
                    <a:pt x="109" y="228"/>
                    <a:pt x="109" y="228"/>
                    <a:pt x="109" y="228"/>
                  </a:cubicBezTo>
                  <a:cubicBezTo>
                    <a:pt x="108" y="228"/>
                    <a:pt x="107" y="227"/>
                    <a:pt x="106" y="227"/>
                  </a:cubicBezTo>
                  <a:cubicBezTo>
                    <a:pt x="107" y="226"/>
                    <a:pt x="107" y="226"/>
                    <a:pt x="108" y="226"/>
                  </a:cubicBezTo>
                  <a:close/>
                  <a:moveTo>
                    <a:pt x="108" y="210"/>
                  </a:moveTo>
                  <a:cubicBezTo>
                    <a:pt x="109" y="210"/>
                    <a:pt x="110" y="209"/>
                    <a:pt x="111" y="208"/>
                  </a:cubicBezTo>
                  <a:cubicBezTo>
                    <a:pt x="112" y="208"/>
                    <a:pt x="112" y="209"/>
                    <a:pt x="112" y="209"/>
                  </a:cubicBezTo>
                  <a:cubicBezTo>
                    <a:pt x="111" y="210"/>
                    <a:pt x="110" y="210"/>
                    <a:pt x="110" y="211"/>
                  </a:cubicBezTo>
                  <a:cubicBezTo>
                    <a:pt x="109" y="211"/>
                    <a:pt x="109" y="211"/>
                    <a:pt x="108" y="210"/>
                  </a:cubicBezTo>
                  <a:close/>
                  <a:moveTo>
                    <a:pt x="112" y="213"/>
                  </a:moveTo>
                  <a:cubicBezTo>
                    <a:pt x="111" y="212"/>
                    <a:pt x="111" y="212"/>
                    <a:pt x="111" y="212"/>
                  </a:cubicBezTo>
                  <a:cubicBezTo>
                    <a:pt x="112" y="211"/>
                    <a:pt x="113" y="211"/>
                    <a:pt x="114" y="210"/>
                  </a:cubicBezTo>
                  <a:cubicBezTo>
                    <a:pt x="114" y="210"/>
                    <a:pt x="114" y="210"/>
                    <a:pt x="115" y="210"/>
                  </a:cubicBezTo>
                  <a:cubicBezTo>
                    <a:pt x="114" y="211"/>
                    <a:pt x="113" y="212"/>
                    <a:pt x="112" y="213"/>
                  </a:cubicBezTo>
                  <a:close/>
                  <a:moveTo>
                    <a:pt x="119" y="221"/>
                  </a:moveTo>
                  <a:cubicBezTo>
                    <a:pt x="120" y="221"/>
                    <a:pt x="120" y="221"/>
                    <a:pt x="120" y="221"/>
                  </a:cubicBezTo>
                  <a:cubicBezTo>
                    <a:pt x="120" y="221"/>
                    <a:pt x="119" y="222"/>
                    <a:pt x="119" y="222"/>
                  </a:cubicBezTo>
                  <a:cubicBezTo>
                    <a:pt x="119" y="222"/>
                    <a:pt x="119" y="222"/>
                    <a:pt x="119" y="222"/>
                  </a:cubicBezTo>
                  <a:cubicBezTo>
                    <a:pt x="119" y="222"/>
                    <a:pt x="119" y="221"/>
                    <a:pt x="119" y="221"/>
                  </a:cubicBezTo>
                  <a:cubicBezTo>
                    <a:pt x="119" y="221"/>
                    <a:pt x="119" y="221"/>
                    <a:pt x="119" y="221"/>
                  </a:cubicBezTo>
                  <a:close/>
                  <a:moveTo>
                    <a:pt x="120" y="211"/>
                  </a:moveTo>
                  <a:cubicBezTo>
                    <a:pt x="120" y="210"/>
                    <a:pt x="120" y="210"/>
                    <a:pt x="121" y="210"/>
                  </a:cubicBezTo>
                  <a:cubicBezTo>
                    <a:pt x="121" y="210"/>
                    <a:pt x="121" y="210"/>
                    <a:pt x="121" y="210"/>
                  </a:cubicBezTo>
                  <a:cubicBezTo>
                    <a:pt x="121" y="211"/>
                    <a:pt x="121" y="211"/>
                    <a:pt x="121" y="211"/>
                  </a:cubicBezTo>
                  <a:cubicBezTo>
                    <a:pt x="120" y="211"/>
                    <a:pt x="120" y="211"/>
                    <a:pt x="120" y="211"/>
                  </a:cubicBezTo>
                  <a:close/>
                  <a:moveTo>
                    <a:pt x="123" y="218"/>
                  </a:moveTo>
                  <a:cubicBezTo>
                    <a:pt x="123" y="218"/>
                    <a:pt x="123" y="219"/>
                    <a:pt x="124" y="219"/>
                  </a:cubicBezTo>
                  <a:cubicBezTo>
                    <a:pt x="123" y="219"/>
                    <a:pt x="122" y="220"/>
                    <a:pt x="121" y="220"/>
                  </a:cubicBezTo>
                  <a:cubicBezTo>
                    <a:pt x="121" y="220"/>
                    <a:pt x="121" y="220"/>
                    <a:pt x="121" y="220"/>
                  </a:cubicBezTo>
                  <a:cubicBezTo>
                    <a:pt x="122" y="219"/>
                    <a:pt x="122" y="219"/>
                    <a:pt x="123" y="218"/>
                  </a:cubicBezTo>
                  <a:close/>
                  <a:moveTo>
                    <a:pt x="123" y="222"/>
                  </a:moveTo>
                  <a:cubicBezTo>
                    <a:pt x="124" y="222"/>
                    <a:pt x="124" y="221"/>
                    <a:pt x="125" y="221"/>
                  </a:cubicBezTo>
                  <a:cubicBezTo>
                    <a:pt x="125" y="221"/>
                    <a:pt x="126" y="222"/>
                    <a:pt x="126" y="222"/>
                  </a:cubicBezTo>
                  <a:cubicBezTo>
                    <a:pt x="126" y="223"/>
                    <a:pt x="125" y="223"/>
                    <a:pt x="125" y="223"/>
                  </a:cubicBezTo>
                  <a:cubicBezTo>
                    <a:pt x="124" y="223"/>
                    <a:pt x="124" y="223"/>
                    <a:pt x="123" y="222"/>
                  </a:cubicBezTo>
                  <a:close/>
                  <a:moveTo>
                    <a:pt x="125" y="225"/>
                  </a:moveTo>
                  <a:cubicBezTo>
                    <a:pt x="126" y="225"/>
                    <a:pt x="126" y="225"/>
                    <a:pt x="127" y="224"/>
                  </a:cubicBezTo>
                  <a:cubicBezTo>
                    <a:pt x="127" y="224"/>
                    <a:pt x="127" y="225"/>
                    <a:pt x="128" y="225"/>
                  </a:cubicBezTo>
                  <a:cubicBezTo>
                    <a:pt x="127" y="226"/>
                    <a:pt x="126" y="226"/>
                    <a:pt x="125" y="227"/>
                  </a:cubicBezTo>
                  <a:cubicBezTo>
                    <a:pt x="125" y="227"/>
                    <a:pt x="125" y="227"/>
                    <a:pt x="124" y="226"/>
                  </a:cubicBezTo>
                  <a:cubicBezTo>
                    <a:pt x="124" y="226"/>
                    <a:pt x="125" y="226"/>
                    <a:pt x="125" y="225"/>
                  </a:cubicBezTo>
                  <a:close/>
                  <a:moveTo>
                    <a:pt x="127" y="221"/>
                  </a:moveTo>
                  <a:cubicBezTo>
                    <a:pt x="127" y="221"/>
                    <a:pt x="126" y="220"/>
                    <a:pt x="126" y="219"/>
                  </a:cubicBezTo>
                  <a:cubicBezTo>
                    <a:pt x="126" y="219"/>
                    <a:pt x="126" y="219"/>
                    <a:pt x="126" y="219"/>
                  </a:cubicBezTo>
                  <a:cubicBezTo>
                    <a:pt x="127" y="220"/>
                    <a:pt x="127" y="220"/>
                    <a:pt x="128" y="220"/>
                  </a:cubicBezTo>
                  <a:cubicBezTo>
                    <a:pt x="128" y="221"/>
                    <a:pt x="127" y="221"/>
                    <a:pt x="127" y="221"/>
                  </a:cubicBezTo>
                  <a:close/>
                  <a:moveTo>
                    <a:pt x="128" y="218"/>
                  </a:moveTo>
                  <a:cubicBezTo>
                    <a:pt x="128" y="217"/>
                    <a:pt x="129" y="216"/>
                    <a:pt x="130" y="216"/>
                  </a:cubicBezTo>
                  <a:cubicBezTo>
                    <a:pt x="130" y="216"/>
                    <a:pt x="130" y="216"/>
                    <a:pt x="130" y="216"/>
                  </a:cubicBezTo>
                  <a:cubicBezTo>
                    <a:pt x="130" y="216"/>
                    <a:pt x="130" y="217"/>
                    <a:pt x="129" y="217"/>
                  </a:cubicBezTo>
                  <a:cubicBezTo>
                    <a:pt x="129" y="218"/>
                    <a:pt x="129" y="219"/>
                    <a:pt x="130" y="219"/>
                  </a:cubicBezTo>
                  <a:cubicBezTo>
                    <a:pt x="130" y="219"/>
                    <a:pt x="129" y="219"/>
                    <a:pt x="129" y="219"/>
                  </a:cubicBezTo>
                  <a:cubicBezTo>
                    <a:pt x="129" y="219"/>
                    <a:pt x="128" y="218"/>
                    <a:pt x="128" y="218"/>
                  </a:cubicBezTo>
                  <a:close/>
                  <a:moveTo>
                    <a:pt x="130" y="222"/>
                  </a:moveTo>
                  <a:cubicBezTo>
                    <a:pt x="130" y="222"/>
                    <a:pt x="130" y="222"/>
                    <a:pt x="130" y="222"/>
                  </a:cubicBezTo>
                  <a:cubicBezTo>
                    <a:pt x="130" y="223"/>
                    <a:pt x="130" y="223"/>
                    <a:pt x="129" y="224"/>
                  </a:cubicBezTo>
                  <a:cubicBezTo>
                    <a:pt x="129" y="224"/>
                    <a:pt x="129" y="224"/>
                    <a:pt x="129" y="224"/>
                  </a:cubicBezTo>
                  <a:cubicBezTo>
                    <a:pt x="129" y="224"/>
                    <a:pt x="128" y="224"/>
                    <a:pt x="128" y="223"/>
                  </a:cubicBezTo>
                  <a:cubicBezTo>
                    <a:pt x="129" y="223"/>
                    <a:pt x="129" y="223"/>
                    <a:pt x="130" y="222"/>
                  </a:cubicBezTo>
                  <a:close/>
                  <a:moveTo>
                    <a:pt x="162" y="206"/>
                  </a:moveTo>
                  <a:cubicBezTo>
                    <a:pt x="163" y="205"/>
                    <a:pt x="164" y="204"/>
                    <a:pt x="165" y="203"/>
                  </a:cubicBezTo>
                  <a:cubicBezTo>
                    <a:pt x="167" y="201"/>
                    <a:pt x="169" y="200"/>
                    <a:pt x="172" y="198"/>
                  </a:cubicBezTo>
                  <a:cubicBezTo>
                    <a:pt x="172" y="198"/>
                    <a:pt x="171" y="198"/>
                    <a:pt x="171" y="198"/>
                  </a:cubicBezTo>
                  <a:cubicBezTo>
                    <a:pt x="170" y="199"/>
                    <a:pt x="169" y="200"/>
                    <a:pt x="168" y="202"/>
                  </a:cubicBezTo>
                  <a:cubicBezTo>
                    <a:pt x="166" y="203"/>
                    <a:pt x="164" y="205"/>
                    <a:pt x="162" y="206"/>
                  </a:cubicBezTo>
                  <a:close/>
                  <a:moveTo>
                    <a:pt x="167" y="210"/>
                  </a:moveTo>
                  <a:cubicBezTo>
                    <a:pt x="160" y="216"/>
                    <a:pt x="153" y="221"/>
                    <a:pt x="146" y="225"/>
                  </a:cubicBezTo>
                  <a:cubicBezTo>
                    <a:pt x="149" y="222"/>
                    <a:pt x="152" y="219"/>
                    <a:pt x="156" y="216"/>
                  </a:cubicBezTo>
                  <a:cubicBezTo>
                    <a:pt x="158" y="214"/>
                    <a:pt x="160" y="213"/>
                    <a:pt x="163" y="212"/>
                  </a:cubicBezTo>
                  <a:cubicBezTo>
                    <a:pt x="163" y="212"/>
                    <a:pt x="163" y="212"/>
                    <a:pt x="164" y="212"/>
                  </a:cubicBezTo>
                  <a:cubicBezTo>
                    <a:pt x="165" y="211"/>
                    <a:pt x="166" y="211"/>
                    <a:pt x="167" y="210"/>
                  </a:cubicBezTo>
                  <a:close/>
                  <a:moveTo>
                    <a:pt x="154" y="209"/>
                  </a:moveTo>
                  <a:cubicBezTo>
                    <a:pt x="155" y="208"/>
                    <a:pt x="156" y="208"/>
                    <a:pt x="157" y="207"/>
                  </a:cubicBezTo>
                  <a:cubicBezTo>
                    <a:pt x="161" y="203"/>
                    <a:pt x="166" y="199"/>
                    <a:pt x="171" y="195"/>
                  </a:cubicBezTo>
                  <a:cubicBezTo>
                    <a:pt x="168" y="197"/>
                    <a:pt x="166" y="200"/>
                    <a:pt x="163" y="202"/>
                  </a:cubicBezTo>
                  <a:cubicBezTo>
                    <a:pt x="160" y="204"/>
                    <a:pt x="157" y="207"/>
                    <a:pt x="154" y="209"/>
                  </a:cubicBezTo>
                  <a:close/>
                  <a:moveTo>
                    <a:pt x="158" y="208"/>
                  </a:moveTo>
                  <a:cubicBezTo>
                    <a:pt x="157" y="210"/>
                    <a:pt x="156" y="211"/>
                    <a:pt x="155" y="212"/>
                  </a:cubicBezTo>
                  <a:cubicBezTo>
                    <a:pt x="153" y="214"/>
                    <a:pt x="150" y="216"/>
                    <a:pt x="148" y="218"/>
                  </a:cubicBezTo>
                  <a:cubicBezTo>
                    <a:pt x="146" y="220"/>
                    <a:pt x="143" y="221"/>
                    <a:pt x="141" y="222"/>
                  </a:cubicBezTo>
                  <a:cubicBezTo>
                    <a:pt x="146" y="217"/>
                    <a:pt x="152" y="213"/>
                    <a:pt x="158" y="208"/>
                  </a:cubicBezTo>
                  <a:close/>
                  <a:moveTo>
                    <a:pt x="146" y="227"/>
                  </a:moveTo>
                  <a:cubicBezTo>
                    <a:pt x="146" y="227"/>
                    <a:pt x="146" y="227"/>
                    <a:pt x="146" y="227"/>
                  </a:cubicBezTo>
                  <a:cubicBezTo>
                    <a:pt x="147" y="227"/>
                    <a:pt x="148" y="227"/>
                    <a:pt x="148" y="228"/>
                  </a:cubicBezTo>
                  <a:cubicBezTo>
                    <a:pt x="148" y="228"/>
                    <a:pt x="150" y="228"/>
                    <a:pt x="150" y="228"/>
                  </a:cubicBezTo>
                  <a:cubicBezTo>
                    <a:pt x="150" y="228"/>
                    <a:pt x="150" y="228"/>
                    <a:pt x="150" y="228"/>
                  </a:cubicBezTo>
                  <a:cubicBezTo>
                    <a:pt x="149" y="228"/>
                    <a:pt x="147" y="228"/>
                    <a:pt x="146" y="228"/>
                  </a:cubicBezTo>
                  <a:cubicBezTo>
                    <a:pt x="146" y="227"/>
                    <a:pt x="146" y="227"/>
                    <a:pt x="146" y="227"/>
                  </a:cubicBezTo>
                  <a:close/>
                  <a:moveTo>
                    <a:pt x="151" y="231"/>
                  </a:moveTo>
                  <a:cubicBezTo>
                    <a:pt x="151" y="231"/>
                    <a:pt x="151" y="231"/>
                    <a:pt x="151" y="231"/>
                  </a:cubicBezTo>
                  <a:cubicBezTo>
                    <a:pt x="151" y="231"/>
                    <a:pt x="150" y="232"/>
                    <a:pt x="150" y="232"/>
                  </a:cubicBezTo>
                  <a:cubicBezTo>
                    <a:pt x="150" y="232"/>
                    <a:pt x="149" y="232"/>
                    <a:pt x="149" y="232"/>
                  </a:cubicBezTo>
                  <a:cubicBezTo>
                    <a:pt x="150" y="231"/>
                    <a:pt x="151" y="231"/>
                    <a:pt x="151" y="231"/>
                  </a:cubicBezTo>
                  <a:close/>
                  <a:moveTo>
                    <a:pt x="150" y="228"/>
                  </a:moveTo>
                  <a:cubicBezTo>
                    <a:pt x="149" y="227"/>
                    <a:pt x="148" y="227"/>
                    <a:pt x="147" y="227"/>
                  </a:cubicBezTo>
                  <a:cubicBezTo>
                    <a:pt x="157" y="222"/>
                    <a:pt x="165" y="214"/>
                    <a:pt x="174" y="206"/>
                  </a:cubicBezTo>
                  <a:cubicBezTo>
                    <a:pt x="174" y="207"/>
                    <a:pt x="174" y="207"/>
                    <a:pt x="175" y="207"/>
                  </a:cubicBezTo>
                  <a:cubicBezTo>
                    <a:pt x="174" y="208"/>
                    <a:pt x="173" y="208"/>
                    <a:pt x="173" y="209"/>
                  </a:cubicBezTo>
                  <a:cubicBezTo>
                    <a:pt x="165" y="215"/>
                    <a:pt x="158" y="221"/>
                    <a:pt x="150" y="228"/>
                  </a:cubicBezTo>
                  <a:close/>
                  <a:moveTo>
                    <a:pt x="169" y="216"/>
                  </a:moveTo>
                  <a:cubicBezTo>
                    <a:pt x="169" y="216"/>
                    <a:pt x="169" y="216"/>
                    <a:pt x="169" y="216"/>
                  </a:cubicBezTo>
                  <a:cubicBezTo>
                    <a:pt x="168" y="216"/>
                    <a:pt x="169" y="217"/>
                    <a:pt x="170" y="217"/>
                  </a:cubicBezTo>
                  <a:cubicBezTo>
                    <a:pt x="171" y="216"/>
                    <a:pt x="172" y="216"/>
                    <a:pt x="174" y="215"/>
                  </a:cubicBezTo>
                  <a:cubicBezTo>
                    <a:pt x="168" y="220"/>
                    <a:pt x="162" y="225"/>
                    <a:pt x="155" y="229"/>
                  </a:cubicBezTo>
                  <a:cubicBezTo>
                    <a:pt x="160" y="224"/>
                    <a:pt x="164" y="220"/>
                    <a:pt x="169" y="216"/>
                  </a:cubicBezTo>
                  <a:close/>
                  <a:moveTo>
                    <a:pt x="183" y="211"/>
                  </a:moveTo>
                  <a:cubicBezTo>
                    <a:pt x="185" y="210"/>
                    <a:pt x="186" y="209"/>
                    <a:pt x="187" y="209"/>
                  </a:cubicBezTo>
                  <a:cubicBezTo>
                    <a:pt x="182" y="213"/>
                    <a:pt x="176" y="218"/>
                    <a:pt x="170" y="222"/>
                  </a:cubicBezTo>
                  <a:cubicBezTo>
                    <a:pt x="174" y="218"/>
                    <a:pt x="179" y="214"/>
                    <a:pt x="183" y="211"/>
                  </a:cubicBezTo>
                  <a:close/>
                  <a:moveTo>
                    <a:pt x="180" y="210"/>
                  </a:moveTo>
                  <a:cubicBezTo>
                    <a:pt x="179" y="210"/>
                    <a:pt x="179" y="211"/>
                    <a:pt x="178" y="212"/>
                  </a:cubicBezTo>
                  <a:cubicBezTo>
                    <a:pt x="176" y="213"/>
                    <a:pt x="173" y="214"/>
                    <a:pt x="171" y="215"/>
                  </a:cubicBezTo>
                  <a:cubicBezTo>
                    <a:pt x="172" y="214"/>
                    <a:pt x="172" y="213"/>
                    <a:pt x="173" y="212"/>
                  </a:cubicBezTo>
                  <a:cubicBezTo>
                    <a:pt x="178" y="208"/>
                    <a:pt x="183" y="204"/>
                    <a:pt x="188" y="200"/>
                  </a:cubicBezTo>
                  <a:cubicBezTo>
                    <a:pt x="186" y="203"/>
                    <a:pt x="183" y="206"/>
                    <a:pt x="180" y="210"/>
                  </a:cubicBezTo>
                  <a:close/>
                  <a:moveTo>
                    <a:pt x="183" y="199"/>
                  </a:moveTo>
                  <a:cubicBezTo>
                    <a:pt x="184" y="198"/>
                    <a:pt x="185" y="197"/>
                    <a:pt x="186" y="196"/>
                  </a:cubicBezTo>
                  <a:cubicBezTo>
                    <a:pt x="186" y="195"/>
                    <a:pt x="187" y="195"/>
                    <a:pt x="187" y="195"/>
                  </a:cubicBezTo>
                  <a:cubicBezTo>
                    <a:pt x="188" y="194"/>
                    <a:pt x="189" y="193"/>
                    <a:pt x="190" y="193"/>
                  </a:cubicBezTo>
                  <a:cubicBezTo>
                    <a:pt x="188" y="195"/>
                    <a:pt x="185" y="197"/>
                    <a:pt x="183" y="199"/>
                  </a:cubicBezTo>
                  <a:close/>
                  <a:moveTo>
                    <a:pt x="195" y="193"/>
                  </a:moveTo>
                  <a:cubicBezTo>
                    <a:pt x="194" y="194"/>
                    <a:pt x="193" y="195"/>
                    <a:pt x="192" y="195"/>
                  </a:cubicBezTo>
                  <a:cubicBezTo>
                    <a:pt x="191" y="196"/>
                    <a:pt x="190" y="197"/>
                    <a:pt x="189" y="197"/>
                  </a:cubicBezTo>
                  <a:cubicBezTo>
                    <a:pt x="191" y="196"/>
                    <a:pt x="193" y="194"/>
                    <a:pt x="195" y="193"/>
                  </a:cubicBezTo>
                  <a:close/>
                  <a:moveTo>
                    <a:pt x="197" y="198"/>
                  </a:moveTo>
                  <a:cubicBezTo>
                    <a:pt x="196" y="199"/>
                    <a:pt x="196" y="199"/>
                    <a:pt x="195" y="200"/>
                  </a:cubicBezTo>
                  <a:cubicBezTo>
                    <a:pt x="195" y="200"/>
                    <a:pt x="194" y="201"/>
                    <a:pt x="194" y="201"/>
                  </a:cubicBezTo>
                  <a:cubicBezTo>
                    <a:pt x="195" y="200"/>
                    <a:pt x="196" y="199"/>
                    <a:pt x="197" y="198"/>
                  </a:cubicBezTo>
                  <a:close/>
                  <a:moveTo>
                    <a:pt x="196" y="192"/>
                  </a:moveTo>
                  <a:cubicBezTo>
                    <a:pt x="196" y="191"/>
                    <a:pt x="195" y="191"/>
                    <a:pt x="194" y="191"/>
                  </a:cubicBezTo>
                  <a:cubicBezTo>
                    <a:pt x="194" y="191"/>
                    <a:pt x="194" y="192"/>
                    <a:pt x="193" y="192"/>
                  </a:cubicBezTo>
                  <a:cubicBezTo>
                    <a:pt x="196" y="189"/>
                    <a:pt x="199" y="187"/>
                    <a:pt x="202" y="184"/>
                  </a:cubicBezTo>
                  <a:cubicBezTo>
                    <a:pt x="200" y="187"/>
                    <a:pt x="198" y="189"/>
                    <a:pt x="196" y="192"/>
                  </a:cubicBezTo>
                  <a:close/>
                  <a:moveTo>
                    <a:pt x="204" y="185"/>
                  </a:moveTo>
                  <a:cubicBezTo>
                    <a:pt x="204" y="185"/>
                    <a:pt x="204" y="185"/>
                    <a:pt x="205" y="185"/>
                  </a:cubicBezTo>
                  <a:cubicBezTo>
                    <a:pt x="203" y="187"/>
                    <a:pt x="201" y="189"/>
                    <a:pt x="199" y="190"/>
                  </a:cubicBezTo>
                  <a:cubicBezTo>
                    <a:pt x="201" y="188"/>
                    <a:pt x="202" y="187"/>
                    <a:pt x="204" y="185"/>
                  </a:cubicBezTo>
                  <a:close/>
                  <a:moveTo>
                    <a:pt x="200" y="181"/>
                  </a:moveTo>
                  <a:cubicBezTo>
                    <a:pt x="201" y="180"/>
                    <a:pt x="202" y="178"/>
                    <a:pt x="202" y="177"/>
                  </a:cubicBezTo>
                  <a:cubicBezTo>
                    <a:pt x="203" y="175"/>
                    <a:pt x="204" y="174"/>
                    <a:pt x="206" y="172"/>
                  </a:cubicBezTo>
                  <a:cubicBezTo>
                    <a:pt x="207" y="171"/>
                    <a:pt x="209" y="169"/>
                    <a:pt x="210" y="168"/>
                  </a:cubicBezTo>
                  <a:cubicBezTo>
                    <a:pt x="209" y="170"/>
                    <a:pt x="208" y="173"/>
                    <a:pt x="207" y="175"/>
                  </a:cubicBezTo>
                  <a:cubicBezTo>
                    <a:pt x="205" y="177"/>
                    <a:pt x="203" y="179"/>
                    <a:pt x="200" y="181"/>
                  </a:cubicBezTo>
                  <a:close/>
                  <a:moveTo>
                    <a:pt x="207" y="181"/>
                  </a:moveTo>
                  <a:cubicBezTo>
                    <a:pt x="212" y="175"/>
                    <a:pt x="217" y="169"/>
                    <a:pt x="221" y="163"/>
                  </a:cubicBezTo>
                  <a:cubicBezTo>
                    <a:pt x="221" y="164"/>
                    <a:pt x="221" y="164"/>
                    <a:pt x="221" y="165"/>
                  </a:cubicBezTo>
                  <a:cubicBezTo>
                    <a:pt x="217" y="170"/>
                    <a:pt x="213" y="174"/>
                    <a:pt x="210" y="179"/>
                  </a:cubicBezTo>
                  <a:cubicBezTo>
                    <a:pt x="209" y="180"/>
                    <a:pt x="208" y="181"/>
                    <a:pt x="207" y="183"/>
                  </a:cubicBezTo>
                  <a:cubicBezTo>
                    <a:pt x="206" y="183"/>
                    <a:pt x="206" y="183"/>
                    <a:pt x="206" y="184"/>
                  </a:cubicBezTo>
                  <a:cubicBezTo>
                    <a:pt x="206" y="183"/>
                    <a:pt x="207" y="182"/>
                    <a:pt x="207" y="181"/>
                  </a:cubicBezTo>
                  <a:close/>
                  <a:moveTo>
                    <a:pt x="218" y="155"/>
                  </a:moveTo>
                  <a:cubicBezTo>
                    <a:pt x="219" y="153"/>
                    <a:pt x="219" y="151"/>
                    <a:pt x="220" y="149"/>
                  </a:cubicBezTo>
                  <a:cubicBezTo>
                    <a:pt x="221" y="147"/>
                    <a:pt x="222" y="144"/>
                    <a:pt x="222" y="141"/>
                  </a:cubicBezTo>
                  <a:cubicBezTo>
                    <a:pt x="222" y="141"/>
                    <a:pt x="223" y="141"/>
                    <a:pt x="223" y="141"/>
                  </a:cubicBezTo>
                  <a:cubicBezTo>
                    <a:pt x="222" y="145"/>
                    <a:pt x="222" y="149"/>
                    <a:pt x="222" y="154"/>
                  </a:cubicBezTo>
                  <a:cubicBezTo>
                    <a:pt x="220" y="154"/>
                    <a:pt x="219" y="154"/>
                    <a:pt x="218" y="155"/>
                  </a:cubicBezTo>
                  <a:close/>
                  <a:moveTo>
                    <a:pt x="217" y="149"/>
                  </a:moveTo>
                  <a:cubicBezTo>
                    <a:pt x="217" y="144"/>
                    <a:pt x="218" y="139"/>
                    <a:pt x="218" y="135"/>
                  </a:cubicBezTo>
                  <a:cubicBezTo>
                    <a:pt x="220" y="132"/>
                    <a:pt x="221" y="129"/>
                    <a:pt x="223" y="126"/>
                  </a:cubicBezTo>
                  <a:cubicBezTo>
                    <a:pt x="222" y="134"/>
                    <a:pt x="219" y="142"/>
                    <a:pt x="217" y="149"/>
                  </a:cubicBezTo>
                  <a:close/>
                  <a:moveTo>
                    <a:pt x="223" y="98"/>
                  </a:moveTo>
                  <a:cubicBezTo>
                    <a:pt x="222" y="97"/>
                    <a:pt x="222" y="96"/>
                    <a:pt x="222" y="95"/>
                  </a:cubicBezTo>
                  <a:cubicBezTo>
                    <a:pt x="222" y="95"/>
                    <a:pt x="222" y="95"/>
                    <a:pt x="222" y="94"/>
                  </a:cubicBezTo>
                  <a:cubicBezTo>
                    <a:pt x="223" y="96"/>
                    <a:pt x="223" y="97"/>
                    <a:pt x="224" y="98"/>
                  </a:cubicBezTo>
                  <a:cubicBezTo>
                    <a:pt x="223" y="98"/>
                    <a:pt x="223" y="98"/>
                    <a:pt x="223" y="98"/>
                  </a:cubicBezTo>
                  <a:close/>
                  <a:moveTo>
                    <a:pt x="221" y="87"/>
                  </a:moveTo>
                  <a:cubicBezTo>
                    <a:pt x="222" y="87"/>
                    <a:pt x="222" y="87"/>
                    <a:pt x="222" y="87"/>
                  </a:cubicBezTo>
                  <a:cubicBezTo>
                    <a:pt x="223" y="88"/>
                    <a:pt x="223" y="90"/>
                    <a:pt x="223" y="91"/>
                  </a:cubicBezTo>
                  <a:cubicBezTo>
                    <a:pt x="223" y="91"/>
                    <a:pt x="223" y="91"/>
                    <a:pt x="223" y="91"/>
                  </a:cubicBezTo>
                  <a:cubicBezTo>
                    <a:pt x="222" y="90"/>
                    <a:pt x="222" y="89"/>
                    <a:pt x="221" y="87"/>
                  </a:cubicBezTo>
                  <a:close/>
                  <a:moveTo>
                    <a:pt x="226" y="83"/>
                  </a:moveTo>
                  <a:cubicBezTo>
                    <a:pt x="225" y="83"/>
                    <a:pt x="224" y="84"/>
                    <a:pt x="223" y="84"/>
                  </a:cubicBezTo>
                  <a:cubicBezTo>
                    <a:pt x="222" y="82"/>
                    <a:pt x="222" y="80"/>
                    <a:pt x="221" y="77"/>
                  </a:cubicBezTo>
                  <a:cubicBezTo>
                    <a:pt x="222" y="78"/>
                    <a:pt x="222" y="78"/>
                    <a:pt x="223" y="79"/>
                  </a:cubicBezTo>
                  <a:cubicBezTo>
                    <a:pt x="223" y="79"/>
                    <a:pt x="224" y="79"/>
                    <a:pt x="224" y="78"/>
                  </a:cubicBezTo>
                  <a:cubicBezTo>
                    <a:pt x="225" y="79"/>
                    <a:pt x="225" y="80"/>
                    <a:pt x="226" y="81"/>
                  </a:cubicBezTo>
                  <a:cubicBezTo>
                    <a:pt x="226" y="82"/>
                    <a:pt x="226" y="82"/>
                    <a:pt x="226" y="83"/>
                  </a:cubicBezTo>
                  <a:cubicBezTo>
                    <a:pt x="226" y="83"/>
                    <a:pt x="226" y="83"/>
                    <a:pt x="226" y="83"/>
                  </a:cubicBezTo>
                  <a:close/>
                  <a:moveTo>
                    <a:pt x="224" y="75"/>
                  </a:moveTo>
                  <a:cubicBezTo>
                    <a:pt x="223" y="74"/>
                    <a:pt x="223" y="74"/>
                    <a:pt x="223" y="73"/>
                  </a:cubicBezTo>
                  <a:cubicBezTo>
                    <a:pt x="223" y="73"/>
                    <a:pt x="223" y="73"/>
                    <a:pt x="223" y="73"/>
                  </a:cubicBezTo>
                  <a:cubicBezTo>
                    <a:pt x="224" y="74"/>
                    <a:pt x="224" y="75"/>
                    <a:pt x="224" y="76"/>
                  </a:cubicBezTo>
                  <a:cubicBezTo>
                    <a:pt x="224" y="75"/>
                    <a:pt x="224" y="75"/>
                    <a:pt x="224" y="75"/>
                  </a:cubicBezTo>
                  <a:close/>
                  <a:moveTo>
                    <a:pt x="224" y="70"/>
                  </a:moveTo>
                  <a:cubicBezTo>
                    <a:pt x="223" y="69"/>
                    <a:pt x="222" y="67"/>
                    <a:pt x="221" y="65"/>
                  </a:cubicBezTo>
                  <a:cubicBezTo>
                    <a:pt x="222" y="67"/>
                    <a:pt x="223" y="68"/>
                    <a:pt x="224" y="69"/>
                  </a:cubicBezTo>
                  <a:cubicBezTo>
                    <a:pt x="224" y="69"/>
                    <a:pt x="223" y="69"/>
                    <a:pt x="224" y="70"/>
                  </a:cubicBezTo>
                  <a:cubicBezTo>
                    <a:pt x="224" y="70"/>
                    <a:pt x="224" y="70"/>
                    <a:pt x="224" y="70"/>
                  </a:cubicBezTo>
                  <a:close/>
                  <a:moveTo>
                    <a:pt x="222" y="76"/>
                  </a:moveTo>
                  <a:cubicBezTo>
                    <a:pt x="222" y="76"/>
                    <a:pt x="222" y="76"/>
                    <a:pt x="222" y="76"/>
                  </a:cubicBezTo>
                  <a:cubicBezTo>
                    <a:pt x="221" y="75"/>
                    <a:pt x="221" y="75"/>
                    <a:pt x="220" y="74"/>
                  </a:cubicBezTo>
                  <a:cubicBezTo>
                    <a:pt x="220" y="74"/>
                    <a:pt x="220" y="74"/>
                    <a:pt x="220" y="73"/>
                  </a:cubicBezTo>
                  <a:cubicBezTo>
                    <a:pt x="220" y="74"/>
                    <a:pt x="221" y="74"/>
                    <a:pt x="221" y="75"/>
                  </a:cubicBezTo>
                  <a:cubicBezTo>
                    <a:pt x="221" y="75"/>
                    <a:pt x="222" y="75"/>
                    <a:pt x="222" y="76"/>
                  </a:cubicBezTo>
                  <a:close/>
                  <a:moveTo>
                    <a:pt x="220" y="81"/>
                  </a:moveTo>
                  <a:cubicBezTo>
                    <a:pt x="219" y="80"/>
                    <a:pt x="219" y="78"/>
                    <a:pt x="218" y="77"/>
                  </a:cubicBezTo>
                  <a:cubicBezTo>
                    <a:pt x="217" y="75"/>
                    <a:pt x="217" y="74"/>
                    <a:pt x="216" y="73"/>
                  </a:cubicBezTo>
                  <a:cubicBezTo>
                    <a:pt x="217" y="73"/>
                    <a:pt x="218" y="74"/>
                    <a:pt x="219" y="75"/>
                  </a:cubicBezTo>
                  <a:cubicBezTo>
                    <a:pt x="219" y="77"/>
                    <a:pt x="220" y="79"/>
                    <a:pt x="220" y="81"/>
                  </a:cubicBezTo>
                  <a:close/>
                  <a:moveTo>
                    <a:pt x="218" y="67"/>
                  </a:moveTo>
                  <a:cubicBezTo>
                    <a:pt x="217" y="65"/>
                    <a:pt x="216" y="63"/>
                    <a:pt x="215" y="61"/>
                  </a:cubicBezTo>
                  <a:cubicBezTo>
                    <a:pt x="217" y="63"/>
                    <a:pt x="218" y="65"/>
                    <a:pt x="219" y="68"/>
                  </a:cubicBezTo>
                  <a:cubicBezTo>
                    <a:pt x="219" y="67"/>
                    <a:pt x="219" y="67"/>
                    <a:pt x="218" y="67"/>
                  </a:cubicBezTo>
                  <a:close/>
                  <a:moveTo>
                    <a:pt x="216" y="64"/>
                  </a:moveTo>
                  <a:cubicBezTo>
                    <a:pt x="214" y="62"/>
                    <a:pt x="212" y="59"/>
                    <a:pt x="210" y="56"/>
                  </a:cubicBezTo>
                  <a:cubicBezTo>
                    <a:pt x="209" y="54"/>
                    <a:pt x="207" y="53"/>
                    <a:pt x="206" y="51"/>
                  </a:cubicBezTo>
                  <a:cubicBezTo>
                    <a:pt x="208" y="53"/>
                    <a:pt x="211" y="55"/>
                    <a:pt x="213" y="58"/>
                  </a:cubicBezTo>
                  <a:cubicBezTo>
                    <a:pt x="213" y="58"/>
                    <a:pt x="213" y="58"/>
                    <a:pt x="213" y="58"/>
                  </a:cubicBezTo>
                  <a:cubicBezTo>
                    <a:pt x="214" y="60"/>
                    <a:pt x="215" y="62"/>
                    <a:pt x="216" y="64"/>
                  </a:cubicBezTo>
                  <a:close/>
                  <a:moveTo>
                    <a:pt x="201" y="44"/>
                  </a:moveTo>
                  <a:cubicBezTo>
                    <a:pt x="200" y="44"/>
                    <a:pt x="200" y="43"/>
                    <a:pt x="199" y="43"/>
                  </a:cubicBezTo>
                  <a:cubicBezTo>
                    <a:pt x="202" y="45"/>
                    <a:pt x="205" y="47"/>
                    <a:pt x="208" y="50"/>
                  </a:cubicBezTo>
                  <a:cubicBezTo>
                    <a:pt x="205" y="48"/>
                    <a:pt x="203" y="46"/>
                    <a:pt x="201" y="44"/>
                  </a:cubicBezTo>
                  <a:close/>
                  <a:moveTo>
                    <a:pt x="201" y="46"/>
                  </a:moveTo>
                  <a:cubicBezTo>
                    <a:pt x="204" y="50"/>
                    <a:pt x="207" y="55"/>
                    <a:pt x="209" y="58"/>
                  </a:cubicBezTo>
                  <a:cubicBezTo>
                    <a:pt x="209" y="58"/>
                    <a:pt x="209" y="58"/>
                    <a:pt x="209" y="58"/>
                  </a:cubicBezTo>
                  <a:cubicBezTo>
                    <a:pt x="205" y="53"/>
                    <a:pt x="201" y="48"/>
                    <a:pt x="197" y="44"/>
                  </a:cubicBezTo>
                  <a:cubicBezTo>
                    <a:pt x="198" y="45"/>
                    <a:pt x="200" y="45"/>
                    <a:pt x="201" y="46"/>
                  </a:cubicBezTo>
                  <a:close/>
                  <a:moveTo>
                    <a:pt x="189" y="41"/>
                  </a:moveTo>
                  <a:cubicBezTo>
                    <a:pt x="189" y="41"/>
                    <a:pt x="189" y="41"/>
                    <a:pt x="188" y="41"/>
                  </a:cubicBezTo>
                  <a:cubicBezTo>
                    <a:pt x="188" y="40"/>
                    <a:pt x="188" y="40"/>
                    <a:pt x="187" y="40"/>
                  </a:cubicBezTo>
                  <a:cubicBezTo>
                    <a:pt x="187" y="40"/>
                    <a:pt x="187" y="40"/>
                    <a:pt x="186" y="40"/>
                  </a:cubicBezTo>
                  <a:cubicBezTo>
                    <a:pt x="186" y="40"/>
                    <a:pt x="186" y="40"/>
                    <a:pt x="186" y="40"/>
                  </a:cubicBezTo>
                  <a:cubicBezTo>
                    <a:pt x="186" y="40"/>
                    <a:pt x="185" y="39"/>
                    <a:pt x="185" y="39"/>
                  </a:cubicBezTo>
                  <a:cubicBezTo>
                    <a:pt x="186" y="39"/>
                    <a:pt x="188" y="38"/>
                    <a:pt x="189" y="38"/>
                  </a:cubicBezTo>
                  <a:cubicBezTo>
                    <a:pt x="190" y="39"/>
                    <a:pt x="191" y="40"/>
                    <a:pt x="192" y="41"/>
                  </a:cubicBezTo>
                  <a:cubicBezTo>
                    <a:pt x="191" y="41"/>
                    <a:pt x="190" y="41"/>
                    <a:pt x="189" y="41"/>
                  </a:cubicBezTo>
                  <a:close/>
                  <a:moveTo>
                    <a:pt x="188" y="44"/>
                  </a:moveTo>
                  <a:cubicBezTo>
                    <a:pt x="189" y="45"/>
                    <a:pt x="190" y="46"/>
                    <a:pt x="191" y="47"/>
                  </a:cubicBezTo>
                  <a:cubicBezTo>
                    <a:pt x="190" y="47"/>
                    <a:pt x="189" y="47"/>
                    <a:pt x="188" y="48"/>
                  </a:cubicBezTo>
                  <a:cubicBezTo>
                    <a:pt x="187" y="47"/>
                    <a:pt x="186" y="46"/>
                    <a:pt x="185" y="46"/>
                  </a:cubicBezTo>
                  <a:cubicBezTo>
                    <a:pt x="186" y="45"/>
                    <a:pt x="187" y="45"/>
                    <a:pt x="188" y="44"/>
                  </a:cubicBezTo>
                  <a:close/>
                  <a:moveTo>
                    <a:pt x="186" y="48"/>
                  </a:moveTo>
                  <a:cubicBezTo>
                    <a:pt x="185" y="49"/>
                    <a:pt x="183" y="49"/>
                    <a:pt x="182" y="49"/>
                  </a:cubicBezTo>
                  <a:cubicBezTo>
                    <a:pt x="182" y="49"/>
                    <a:pt x="181" y="48"/>
                    <a:pt x="181" y="47"/>
                  </a:cubicBezTo>
                  <a:cubicBezTo>
                    <a:pt x="181" y="47"/>
                    <a:pt x="182" y="47"/>
                    <a:pt x="183" y="46"/>
                  </a:cubicBezTo>
                  <a:cubicBezTo>
                    <a:pt x="184" y="47"/>
                    <a:pt x="185" y="48"/>
                    <a:pt x="186" y="48"/>
                  </a:cubicBezTo>
                  <a:close/>
                  <a:moveTo>
                    <a:pt x="172" y="43"/>
                  </a:moveTo>
                  <a:cubicBezTo>
                    <a:pt x="176" y="42"/>
                    <a:pt x="180" y="41"/>
                    <a:pt x="183" y="40"/>
                  </a:cubicBezTo>
                  <a:cubicBezTo>
                    <a:pt x="183" y="40"/>
                    <a:pt x="184" y="40"/>
                    <a:pt x="184" y="40"/>
                  </a:cubicBezTo>
                  <a:cubicBezTo>
                    <a:pt x="184" y="40"/>
                    <a:pt x="184" y="40"/>
                    <a:pt x="184" y="40"/>
                  </a:cubicBezTo>
                  <a:cubicBezTo>
                    <a:pt x="180" y="41"/>
                    <a:pt x="176" y="42"/>
                    <a:pt x="172" y="43"/>
                  </a:cubicBezTo>
                  <a:close/>
                  <a:moveTo>
                    <a:pt x="159" y="44"/>
                  </a:moveTo>
                  <a:cubicBezTo>
                    <a:pt x="161" y="43"/>
                    <a:pt x="163" y="41"/>
                    <a:pt x="164" y="40"/>
                  </a:cubicBezTo>
                  <a:cubicBezTo>
                    <a:pt x="170" y="39"/>
                    <a:pt x="175" y="38"/>
                    <a:pt x="180" y="37"/>
                  </a:cubicBezTo>
                  <a:cubicBezTo>
                    <a:pt x="173" y="40"/>
                    <a:pt x="166" y="42"/>
                    <a:pt x="159" y="44"/>
                  </a:cubicBezTo>
                  <a:close/>
                  <a:moveTo>
                    <a:pt x="172" y="31"/>
                  </a:moveTo>
                  <a:cubicBezTo>
                    <a:pt x="171" y="31"/>
                    <a:pt x="171" y="31"/>
                    <a:pt x="170" y="31"/>
                  </a:cubicBezTo>
                  <a:cubicBezTo>
                    <a:pt x="169" y="31"/>
                    <a:pt x="168" y="31"/>
                    <a:pt x="167" y="30"/>
                  </a:cubicBezTo>
                  <a:cubicBezTo>
                    <a:pt x="167" y="30"/>
                    <a:pt x="167" y="30"/>
                    <a:pt x="166" y="29"/>
                  </a:cubicBezTo>
                  <a:cubicBezTo>
                    <a:pt x="166" y="29"/>
                    <a:pt x="165" y="29"/>
                    <a:pt x="164" y="28"/>
                  </a:cubicBezTo>
                  <a:cubicBezTo>
                    <a:pt x="164" y="28"/>
                    <a:pt x="164" y="28"/>
                    <a:pt x="164" y="28"/>
                  </a:cubicBezTo>
                  <a:cubicBezTo>
                    <a:pt x="167" y="29"/>
                    <a:pt x="170" y="30"/>
                    <a:pt x="173" y="31"/>
                  </a:cubicBezTo>
                  <a:cubicBezTo>
                    <a:pt x="173" y="31"/>
                    <a:pt x="173" y="31"/>
                    <a:pt x="172" y="31"/>
                  </a:cubicBezTo>
                  <a:close/>
                  <a:moveTo>
                    <a:pt x="166" y="36"/>
                  </a:moveTo>
                  <a:cubicBezTo>
                    <a:pt x="166" y="36"/>
                    <a:pt x="167" y="36"/>
                    <a:pt x="167" y="36"/>
                  </a:cubicBezTo>
                  <a:cubicBezTo>
                    <a:pt x="167" y="36"/>
                    <a:pt x="167" y="36"/>
                    <a:pt x="167" y="36"/>
                  </a:cubicBezTo>
                  <a:cubicBezTo>
                    <a:pt x="166" y="37"/>
                    <a:pt x="164" y="37"/>
                    <a:pt x="163" y="37"/>
                  </a:cubicBezTo>
                  <a:cubicBezTo>
                    <a:pt x="164" y="37"/>
                    <a:pt x="165" y="36"/>
                    <a:pt x="166" y="36"/>
                  </a:cubicBezTo>
                  <a:close/>
                  <a:moveTo>
                    <a:pt x="154" y="12"/>
                  </a:moveTo>
                  <a:cubicBezTo>
                    <a:pt x="154" y="12"/>
                    <a:pt x="154" y="12"/>
                    <a:pt x="154" y="12"/>
                  </a:cubicBezTo>
                  <a:cubicBezTo>
                    <a:pt x="153" y="11"/>
                    <a:pt x="153" y="11"/>
                    <a:pt x="152" y="11"/>
                  </a:cubicBezTo>
                  <a:cubicBezTo>
                    <a:pt x="153" y="11"/>
                    <a:pt x="155" y="11"/>
                    <a:pt x="156" y="12"/>
                  </a:cubicBezTo>
                  <a:cubicBezTo>
                    <a:pt x="157" y="12"/>
                    <a:pt x="159" y="13"/>
                    <a:pt x="160" y="14"/>
                  </a:cubicBezTo>
                  <a:cubicBezTo>
                    <a:pt x="158" y="13"/>
                    <a:pt x="156" y="13"/>
                    <a:pt x="154" y="12"/>
                  </a:cubicBezTo>
                  <a:close/>
                  <a:moveTo>
                    <a:pt x="154" y="6"/>
                  </a:moveTo>
                  <a:cubicBezTo>
                    <a:pt x="153" y="6"/>
                    <a:pt x="153" y="6"/>
                    <a:pt x="153" y="7"/>
                  </a:cubicBezTo>
                  <a:cubicBezTo>
                    <a:pt x="150" y="6"/>
                    <a:pt x="147" y="6"/>
                    <a:pt x="144" y="6"/>
                  </a:cubicBezTo>
                  <a:cubicBezTo>
                    <a:pt x="144" y="5"/>
                    <a:pt x="143" y="5"/>
                    <a:pt x="142" y="5"/>
                  </a:cubicBezTo>
                  <a:cubicBezTo>
                    <a:pt x="139" y="5"/>
                    <a:pt x="136" y="4"/>
                    <a:pt x="133" y="3"/>
                  </a:cubicBezTo>
                  <a:cubicBezTo>
                    <a:pt x="136" y="3"/>
                    <a:pt x="138" y="3"/>
                    <a:pt x="140" y="3"/>
                  </a:cubicBezTo>
                  <a:cubicBezTo>
                    <a:pt x="147" y="4"/>
                    <a:pt x="154" y="5"/>
                    <a:pt x="161" y="7"/>
                  </a:cubicBezTo>
                  <a:cubicBezTo>
                    <a:pt x="163" y="8"/>
                    <a:pt x="165" y="9"/>
                    <a:pt x="167" y="10"/>
                  </a:cubicBezTo>
                  <a:cubicBezTo>
                    <a:pt x="167" y="10"/>
                    <a:pt x="166" y="10"/>
                    <a:pt x="166" y="10"/>
                  </a:cubicBezTo>
                  <a:cubicBezTo>
                    <a:pt x="165" y="9"/>
                    <a:pt x="165" y="10"/>
                    <a:pt x="165" y="10"/>
                  </a:cubicBezTo>
                  <a:cubicBezTo>
                    <a:pt x="164" y="9"/>
                    <a:pt x="162" y="9"/>
                    <a:pt x="160" y="8"/>
                  </a:cubicBezTo>
                  <a:cubicBezTo>
                    <a:pt x="158" y="7"/>
                    <a:pt x="156" y="7"/>
                    <a:pt x="154" y="6"/>
                  </a:cubicBezTo>
                  <a:close/>
                  <a:moveTo>
                    <a:pt x="136" y="26"/>
                  </a:moveTo>
                  <a:cubicBezTo>
                    <a:pt x="135" y="26"/>
                    <a:pt x="135" y="26"/>
                    <a:pt x="135" y="27"/>
                  </a:cubicBezTo>
                  <a:cubicBezTo>
                    <a:pt x="134" y="26"/>
                    <a:pt x="133" y="26"/>
                    <a:pt x="132" y="26"/>
                  </a:cubicBezTo>
                  <a:cubicBezTo>
                    <a:pt x="133" y="26"/>
                    <a:pt x="135" y="26"/>
                    <a:pt x="136" y="26"/>
                  </a:cubicBezTo>
                  <a:close/>
                  <a:moveTo>
                    <a:pt x="135" y="28"/>
                  </a:moveTo>
                  <a:cubicBezTo>
                    <a:pt x="135" y="29"/>
                    <a:pt x="134" y="29"/>
                    <a:pt x="134" y="29"/>
                  </a:cubicBezTo>
                  <a:cubicBezTo>
                    <a:pt x="134" y="29"/>
                    <a:pt x="133" y="29"/>
                    <a:pt x="133" y="29"/>
                  </a:cubicBezTo>
                  <a:cubicBezTo>
                    <a:pt x="134" y="29"/>
                    <a:pt x="134" y="29"/>
                    <a:pt x="135" y="28"/>
                  </a:cubicBezTo>
                  <a:cubicBezTo>
                    <a:pt x="135" y="28"/>
                    <a:pt x="135" y="28"/>
                    <a:pt x="135" y="28"/>
                  </a:cubicBezTo>
                  <a:close/>
                  <a:moveTo>
                    <a:pt x="120" y="31"/>
                  </a:moveTo>
                  <a:cubicBezTo>
                    <a:pt x="120" y="31"/>
                    <a:pt x="119" y="31"/>
                    <a:pt x="118" y="31"/>
                  </a:cubicBezTo>
                  <a:cubicBezTo>
                    <a:pt x="118" y="31"/>
                    <a:pt x="118" y="31"/>
                    <a:pt x="118" y="31"/>
                  </a:cubicBezTo>
                  <a:cubicBezTo>
                    <a:pt x="119" y="31"/>
                    <a:pt x="120" y="31"/>
                    <a:pt x="121" y="31"/>
                  </a:cubicBezTo>
                  <a:cubicBezTo>
                    <a:pt x="121" y="31"/>
                    <a:pt x="121" y="31"/>
                    <a:pt x="120" y="31"/>
                  </a:cubicBezTo>
                  <a:close/>
                  <a:moveTo>
                    <a:pt x="118" y="29"/>
                  </a:moveTo>
                  <a:cubicBezTo>
                    <a:pt x="117" y="29"/>
                    <a:pt x="117" y="29"/>
                    <a:pt x="116" y="29"/>
                  </a:cubicBezTo>
                  <a:cubicBezTo>
                    <a:pt x="117" y="28"/>
                    <a:pt x="119" y="27"/>
                    <a:pt x="120" y="27"/>
                  </a:cubicBezTo>
                  <a:cubicBezTo>
                    <a:pt x="121" y="27"/>
                    <a:pt x="121" y="26"/>
                    <a:pt x="122" y="26"/>
                  </a:cubicBezTo>
                  <a:cubicBezTo>
                    <a:pt x="121" y="27"/>
                    <a:pt x="120" y="28"/>
                    <a:pt x="118" y="29"/>
                  </a:cubicBezTo>
                  <a:close/>
                  <a:moveTo>
                    <a:pt x="122" y="24"/>
                  </a:moveTo>
                  <a:cubicBezTo>
                    <a:pt x="120" y="24"/>
                    <a:pt x="119" y="24"/>
                    <a:pt x="118" y="24"/>
                  </a:cubicBezTo>
                  <a:cubicBezTo>
                    <a:pt x="118" y="24"/>
                    <a:pt x="118" y="23"/>
                    <a:pt x="119" y="23"/>
                  </a:cubicBezTo>
                  <a:cubicBezTo>
                    <a:pt x="120" y="24"/>
                    <a:pt x="121" y="24"/>
                    <a:pt x="122" y="24"/>
                  </a:cubicBezTo>
                  <a:cubicBezTo>
                    <a:pt x="122" y="24"/>
                    <a:pt x="122" y="24"/>
                    <a:pt x="122" y="24"/>
                  </a:cubicBezTo>
                  <a:close/>
                  <a:moveTo>
                    <a:pt x="117" y="16"/>
                  </a:moveTo>
                  <a:cubicBezTo>
                    <a:pt x="116" y="16"/>
                    <a:pt x="116" y="16"/>
                    <a:pt x="116" y="16"/>
                  </a:cubicBezTo>
                  <a:cubicBezTo>
                    <a:pt x="117" y="16"/>
                    <a:pt x="117" y="15"/>
                    <a:pt x="116" y="15"/>
                  </a:cubicBezTo>
                  <a:cubicBezTo>
                    <a:pt x="115" y="15"/>
                    <a:pt x="113" y="15"/>
                    <a:pt x="112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5"/>
                    <a:pt x="110" y="15"/>
                    <a:pt x="110" y="15"/>
                  </a:cubicBezTo>
                  <a:cubicBezTo>
                    <a:pt x="113" y="14"/>
                    <a:pt x="115" y="13"/>
                    <a:pt x="118" y="12"/>
                  </a:cubicBezTo>
                  <a:cubicBezTo>
                    <a:pt x="119" y="12"/>
                    <a:pt x="119" y="12"/>
                    <a:pt x="119" y="12"/>
                  </a:cubicBezTo>
                  <a:cubicBezTo>
                    <a:pt x="121" y="12"/>
                    <a:pt x="122" y="12"/>
                    <a:pt x="123" y="13"/>
                  </a:cubicBezTo>
                  <a:cubicBezTo>
                    <a:pt x="121" y="14"/>
                    <a:pt x="119" y="15"/>
                    <a:pt x="117" y="16"/>
                  </a:cubicBezTo>
                  <a:close/>
                  <a:moveTo>
                    <a:pt x="107" y="24"/>
                  </a:moveTo>
                  <a:cubicBezTo>
                    <a:pt x="108" y="24"/>
                    <a:pt x="109" y="24"/>
                    <a:pt x="110" y="24"/>
                  </a:cubicBezTo>
                  <a:cubicBezTo>
                    <a:pt x="109" y="25"/>
                    <a:pt x="108" y="25"/>
                    <a:pt x="107" y="25"/>
                  </a:cubicBezTo>
                  <a:cubicBezTo>
                    <a:pt x="107" y="25"/>
                    <a:pt x="106" y="25"/>
                    <a:pt x="105" y="25"/>
                  </a:cubicBezTo>
                  <a:cubicBezTo>
                    <a:pt x="106" y="25"/>
                    <a:pt x="107" y="24"/>
                    <a:pt x="107" y="24"/>
                  </a:cubicBezTo>
                  <a:close/>
                  <a:moveTo>
                    <a:pt x="100" y="22"/>
                  </a:moveTo>
                  <a:cubicBezTo>
                    <a:pt x="101" y="22"/>
                    <a:pt x="102" y="22"/>
                    <a:pt x="102" y="21"/>
                  </a:cubicBezTo>
                  <a:cubicBezTo>
                    <a:pt x="104" y="22"/>
                    <a:pt x="105" y="22"/>
                    <a:pt x="106" y="22"/>
                  </a:cubicBezTo>
                  <a:cubicBezTo>
                    <a:pt x="106" y="22"/>
                    <a:pt x="106" y="22"/>
                    <a:pt x="105" y="22"/>
                  </a:cubicBezTo>
                  <a:cubicBezTo>
                    <a:pt x="104" y="22"/>
                    <a:pt x="102" y="22"/>
                    <a:pt x="100" y="22"/>
                  </a:cubicBezTo>
                  <a:close/>
                  <a:moveTo>
                    <a:pt x="103" y="8"/>
                  </a:moveTo>
                  <a:cubicBezTo>
                    <a:pt x="104" y="7"/>
                    <a:pt x="104" y="7"/>
                    <a:pt x="105" y="7"/>
                  </a:cubicBezTo>
                  <a:cubicBezTo>
                    <a:pt x="106" y="7"/>
                    <a:pt x="106" y="7"/>
                    <a:pt x="106" y="7"/>
                  </a:cubicBezTo>
                  <a:cubicBezTo>
                    <a:pt x="105" y="7"/>
                    <a:pt x="104" y="7"/>
                    <a:pt x="103" y="8"/>
                  </a:cubicBezTo>
                  <a:close/>
                  <a:moveTo>
                    <a:pt x="104" y="17"/>
                  </a:moveTo>
                  <a:cubicBezTo>
                    <a:pt x="103" y="17"/>
                    <a:pt x="103" y="17"/>
                    <a:pt x="102" y="17"/>
                  </a:cubicBezTo>
                  <a:cubicBezTo>
                    <a:pt x="101" y="18"/>
                    <a:pt x="99" y="18"/>
                    <a:pt x="97" y="18"/>
                  </a:cubicBezTo>
                  <a:cubicBezTo>
                    <a:pt x="97" y="18"/>
                    <a:pt x="97" y="18"/>
                    <a:pt x="97" y="18"/>
                  </a:cubicBezTo>
                  <a:cubicBezTo>
                    <a:pt x="97" y="18"/>
                    <a:pt x="97" y="18"/>
                    <a:pt x="97" y="18"/>
                  </a:cubicBezTo>
                  <a:cubicBezTo>
                    <a:pt x="99" y="18"/>
                    <a:pt x="101" y="17"/>
                    <a:pt x="102" y="16"/>
                  </a:cubicBezTo>
                  <a:cubicBezTo>
                    <a:pt x="103" y="16"/>
                    <a:pt x="103" y="17"/>
                    <a:pt x="104" y="17"/>
                  </a:cubicBezTo>
                  <a:close/>
                  <a:moveTo>
                    <a:pt x="100" y="11"/>
                  </a:moveTo>
                  <a:cubicBezTo>
                    <a:pt x="99" y="12"/>
                    <a:pt x="98" y="12"/>
                    <a:pt x="97" y="12"/>
                  </a:cubicBezTo>
                  <a:cubicBezTo>
                    <a:pt x="97" y="12"/>
                    <a:pt x="97" y="12"/>
                    <a:pt x="97" y="12"/>
                  </a:cubicBezTo>
                  <a:cubicBezTo>
                    <a:pt x="97" y="12"/>
                    <a:pt x="98" y="11"/>
                    <a:pt x="98" y="11"/>
                  </a:cubicBezTo>
                  <a:cubicBezTo>
                    <a:pt x="99" y="11"/>
                    <a:pt x="100" y="11"/>
                    <a:pt x="102" y="11"/>
                  </a:cubicBezTo>
                  <a:cubicBezTo>
                    <a:pt x="101" y="11"/>
                    <a:pt x="101" y="11"/>
                    <a:pt x="100" y="11"/>
                  </a:cubicBezTo>
                  <a:close/>
                  <a:moveTo>
                    <a:pt x="102" y="24"/>
                  </a:moveTo>
                  <a:cubicBezTo>
                    <a:pt x="102" y="24"/>
                    <a:pt x="101" y="25"/>
                    <a:pt x="100" y="25"/>
                  </a:cubicBezTo>
                  <a:cubicBezTo>
                    <a:pt x="97" y="25"/>
                    <a:pt x="95" y="25"/>
                    <a:pt x="93" y="25"/>
                  </a:cubicBezTo>
                  <a:cubicBezTo>
                    <a:pt x="93" y="24"/>
                    <a:pt x="93" y="24"/>
                    <a:pt x="94" y="24"/>
                  </a:cubicBezTo>
                  <a:cubicBezTo>
                    <a:pt x="97" y="24"/>
                    <a:pt x="99" y="24"/>
                    <a:pt x="102" y="24"/>
                  </a:cubicBezTo>
                  <a:close/>
                  <a:moveTo>
                    <a:pt x="93" y="10"/>
                  </a:moveTo>
                  <a:cubicBezTo>
                    <a:pt x="93" y="10"/>
                    <a:pt x="93" y="11"/>
                    <a:pt x="92" y="11"/>
                  </a:cubicBezTo>
                  <a:cubicBezTo>
                    <a:pt x="91" y="11"/>
                    <a:pt x="89" y="12"/>
                    <a:pt x="88" y="12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6" y="13"/>
                    <a:pt x="86" y="14"/>
                    <a:pt x="85" y="14"/>
                  </a:cubicBezTo>
                  <a:cubicBezTo>
                    <a:pt x="87" y="12"/>
                    <a:pt x="90" y="11"/>
                    <a:pt x="93" y="10"/>
                  </a:cubicBezTo>
                  <a:cubicBezTo>
                    <a:pt x="94" y="9"/>
                    <a:pt x="95" y="9"/>
                    <a:pt x="96" y="9"/>
                  </a:cubicBezTo>
                  <a:cubicBezTo>
                    <a:pt x="95" y="9"/>
                    <a:pt x="94" y="10"/>
                    <a:pt x="93" y="10"/>
                  </a:cubicBezTo>
                  <a:close/>
                  <a:moveTo>
                    <a:pt x="92" y="8"/>
                  </a:moveTo>
                  <a:cubicBezTo>
                    <a:pt x="78" y="11"/>
                    <a:pt x="65" y="20"/>
                    <a:pt x="55" y="27"/>
                  </a:cubicBezTo>
                  <a:cubicBezTo>
                    <a:pt x="50" y="30"/>
                    <a:pt x="46" y="34"/>
                    <a:pt x="42" y="37"/>
                  </a:cubicBezTo>
                  <a:cubicBezTo>
                    <a:pt x="41" y="37"/>
                    <a:pt x="41" y="37"/>
                    <a:pt x="41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0" y="38"/>
                    <a:pt x="39" y="38"/>
                    <a:pt x="39" y="39"/>
                  </a:cubicBezTo>
                  <a:cubicBezTo>
                    <a:pt x="42" y="35"/>
                    <a:pt x="46" y="32"/>
                    <a:pt x="51" y="29"/>
                  </a:cubicBezTo>
                  <a:cubicBezTo>
                    <a:pt x="57" y="24"/>
                    <a:pt x="65" y="19"/>
                    <a:pt x="72" y="15"/>
                  </a:cubicBezTo>
                  <a:cubicBezTo>
                    <a:pt x="79" y="12"/>
                    <a:pt x="87" y="9"/>
                    <a:pt x="94" y="7"/>
                  </a:cubicBezTo>
                  <a:cubicBezTo>
                    <a:pt x="94" y="7"/>
                    <a:pt x="94" y="7"/>
                    <a:pt x="95" y="7"/>
                  </a:cubicBezTo>
                  <a:cubicBezTo>
                    <a:pt x="94" y="8"/>
                    <a:pt x="93" y="8"/>
                    <a:pt x="92" y="8"/>
                  </a:cubicBezTo>
                  <a:close/>
                  <a:moveTo>
                    <a:pt x="42" y="39"/>
                  </a:moveTo>
                  <a:cubicBezTo>
                    <a:pt x="42" y="39"/>
                    <a:pt x="42" y="39"/>
                    <a:pt x="42" y="39"/>
                  </a:cubicBezTo>
                  <a:cubicBezTo>
                    <a:pt x="44" y="38"/>
                    <a:pt x="47" y="37"/>
                    <a:pt x="49" y="36"/>
                  </a:cubicBezTo>
                  <a:cubicBezTo>
                    <a:pt x="49" y="37"/>
                    <a:pt x="49" y="37"/>
                    <a:pt x="49" y="37"/>
                  </a:cubicBezTo>
                  <a:cubicBezTo>
                    <a:pt x="49" y="38"/>
                    <a:pt x="48" y="38"/>
                    <a:pt x="48" y="39"/>
                  </a:cubicBezTo>
                  <a:cubicBezTo>
                    <a:pt x="47" y="40"/>
                    <a:pt x="46" y="40"/>
                    <a:pt x="45" y="41"/>
                  </a:cubicBezTo>
                  <a:cubicBezTo>
                    <a:pt x="46" y="40"/>
                    <a:pt x="47" y="39"/>
                    <a:pt x="49" y="38"/>
                  </a:cubicBezTo>
                  <a:cubicBezTo>
                    <a:pt x="49" y="37"/>
                    <a:pt x="48" y="36"/>
                    <a:pt x="48" y="37"/>
                  </a:cubicBezTo>
                  <a:cubicBezTo>
                    <a:pt x="46" y="39"/>
                    <a:pt x="44" y="40"/>
                    <a:pt x="42" y="42"/>
                  </a:cubicBezTo>
                  <a:cubicBezTo>
                    <a:pt x="42" y="42"/>
                    <a:pt x="41" y="42"/>
                    <a:pt x="41" y="42"/>
                  </a:cubicBezTo>
                  <a:cubicBezTo>
                    <a:pt x="41" y="43"/>
                    <a:pt x="40" y="43"/>
                    <a:pt x="40" y="44"/>
                  </a:cubicBezTo>
                  <a:cubicBezTo>
                    <a:pt x="40" y="44"/>
                    <a:pt x="40" y="44"/>
                    <a:pt x="39" y="44"/>
                  </a:cubicBezTo>
                  <a:cubicBezTo>
                    <a:pt x="40" y="43"/>
                    <a:pt x="41" y="41"/>
                    <a:pt x="42" y="39"/>
                  </a:cubicBezTo>
                  <a:close/>
                  <a:moveTo>
                    <a:pt x="41" y="46"/>
                  </a:moveTo>
                  <a:cubicBezTo>
                    <a:pt x="42" y="46"/>
                    <a:pt x="43" y="45"/>
                    <a:pt x="44" y="44"/>
                  </a:cubicBezTo>
                  <a:cubicBezTo>
                    <a:pt x="42" y="47"/>
                    <a:pt x="40" y="50"/>
                    <a:pt x="38" y="53"/>
                  </a:cubicBezTo>
                  <a:cubicBezTo>
                    <a:pt x="38" y="53"/>
                    <a:pt x="37" y="54"/>
                    <a:pt x="37" y="54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8" y="52"/>
                    <a:pt x="39" y="49"/>
                    <a:pt x="41" y="46"/>
                  </a:cubicBezTo>
                  <a:close/>
                  <a:moveTo>
                    <a:pt x="36" y="50"/>
                  </a:moveTo>
                  <a:cubicBezTo>
                    <a:pt x="36" y="50"/>
                    <a:pt x="36" y="50"/>
                    <a:pt x="37" y="49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6" y="52"/>
                    <a:pt x="35" y="54"/>
                    <a:pt x="34" y="57"/>
                  </a:cubicBezTo>
                  <a:cubicBezTo>
                    <a:pt x="33" y="57"/>
                    <a:pt x="32" y="58"/>
                    <a:pt x="31" y="59"/>
                  </a:cubicBezTo>
                  <a:cubicBezTo>
                    <a:pt x="33" y="56"/>
                    <a:pt x="34" y="53"/>
                    <a:pt x="36" y="50"/>
                  </a:cubicBezTo>
                  <a:close/>
                  <a:moveTo>
                    <a:pt x="35" y="46"/>
                  </a:moveTo>
                  <a:cubicBezTo>
                    <a:pt x="36" y="45"/>
                    <a:pt x="37" y="44"/>
                    <a:pt x="38" y="43"/>
                  </a:cubicBezTo>
                  <a:cubicBezTo>
                    <a:pt x="37" y="44"/>
                    <a:pt x="36" y="45"/>
                    <a:pt x="36" y="46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5" y="46"/>
                    <a:pt x="35" y="46"/>
                    <a:pt x="35" y="46"/>
                  </a:cubicBezTo>
                  <a:close/>
                  <a:moveTo>
                    <a:pt x="32" y="55"/>
                  </a:moveTo>
                  <a:cubicBezTo>
                    <a:pt x="31" y="57"/>
                    <a:pt x="30" y="58"/>
                    <a:pt x="29" y="60"/>
                  </a:cubicBezTo>
                  <a:cubicBezTo>
                    <a:pt x="28" y="60"/>
                    <a:pt x="28" y="60"/>
                    <a:pt x="28" y="60"/>
                  </a:cubicBezTo>
                  <a:lnTo>
                    <a:pt x="32" y="55"/>
                  </a:lnTo>
                  <a:close/>
                  <a:moveTo>
                    <a:pt x="28" y="54"/>
                  </a:moveTo>
                  <a:cubicBezTo>
                    <a:pt x="30" y="51"/>
                    <a:pt x="32" y="49"/>
                    <a:pt x="34" y="47"/>
                  </a:cubicBezTo>
                  <a:cubicBezTo>
                    <a:pt x="33" y="48"/>
                    <a:pt x="32" y="50"/>
                    <a:pt x="31" y="51"/>
                  </a:cubicBezTo>
                  <a:cubicBezTo>
                    <a:pt x="30" y="52"/>
                    <a:pt x="29" y="53"/>
                    <a:pt x="28" y="54"/>
                  </a:cubicBezTo>
                  <a:close/>
                  <a:moveTo>
                    <a:pt x="31" y="79"/>
                  </a:moveTo>
                  <a:cubicBezTo>
                    <a:pt x="30" y="80"/>
                    <a:pt x="29" y="81"/>
                    <a:pt x="28" y="82"/>
                  </a:cubicBezTo>
                  <a:cubicBezTo>
                    <a:pt x="27" y="82"/>
                    <a:pt x="25" y="83"/>
                    <a:pt x="24" y="84"/>
                  </a:cubicBezTo>
                  <a:cubicBezTo>
                    <a:pt x="25" y="83"/>
                    <a:pt x="25" y="81"/>
                    <a:pt x="26" y="80"/>
                  </a:cubicBezTo>
                  <a:cubicBezTo>
                    <a:pt x="28" y="80"/>
                    <a:pt x="29" y="79"/>
                    <a:pt x="31" y="79"/>
                  </a:cubicBezTo>
                  <a:close/>
                  <a:moveTo>
                    <a:pt x="23" y="83"/>
                  </a:moveTo>
                  <a:cubicBezTo>
                    <a:pt x="22" y="83"/>
                    <a:pt x="22" y="83"/>
                    <a:pt x="22" y="83"/>
                  </a:cubicBezTo>
                  <a:cubicBezTo>
                    <a:pt x="22" y="82"/>
                    <a:pt x="23" y="81"/>
                    <a:pt x="24" y="80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4" y="81"/>
                    <a:pt x="23" y="82"/>
                    <a:pt x="23" y="83"/>
                  </a:cubicBezTo>
                  <a:close/>
                  <a:moveTo>
                    <a:pt x="22" y="98"/>
                  </a:moveTo>
                  <a:cubicBezTo>
                    <a:pt x="24" y="103"/>
                    <a:pt x="25" y="109"/>
                    <a:pt x="26" y="115"/>
                  </a:cubicBezTo>
                  <a:cubicBezTo>
                    <a:pt x="26" y="117"/>
                    <a:pt x="26" y="118"/>
                    <a:pt x="27" y="120"/>
                  </a:cubicBezTo>
                  <a:cubicBezTo>
                    <a:pt x="25" y="114"/>
                    <a:pt x="23" y="108"/>
                    <a:pt x="22" y="102"/>
                  </a:cubicBezTo>
                  <a:cubicBezTo>
                    <a:pt x="22" y="101"/>
                    <a:pt x="22" y="99"/>
                    <a:pt x="22" y="98"/>
                  </a:cubicBezTo>
                  <a:close/>
                  <a:moveTo>
                    <a:pt x="27" y="139"/>
                  </a:moveTo>
                  <a:cubicBezTo>
                    <a:pt x="27" y="139"/>
                    <a:pt x="27" y="139"/>
                    <a:pt x="27" y="139"/>
                  </a:cubicBezTo>
                  <a:cubicBezTo>
                    <a:pt x="26" y="140"/>
                    <a:pt x="27" y="140"/>
                    <a:pt x="27" y="140"/>
                  </a:cubicBezTo>
                  <a:cubicBezTo>
                    <a:pt x="27" y="141"/>
                    <a:pt x="27" y="141"/>
                    <a:pt x="27" y="141"/>
                  </a:cubicBezTo>
                  <a:cubicBezTo>
                    <a:pt x="25" y="137"/>
                    <a:pt x="24" y="133"/>
                    <a:pt x="23" y="129"/>
                  </a:cubicBezTo>
                  <a:cubicBezTo>
                    <a:pt x="23" y="127"/>
                    <a:pt x="23" y="125"/>
                    <a:pt x="23" y="123"/>
                  </a:cubicBezTo>
                  <a:cubicBezTo>
                    <a:pt x="22" y="121"/>
                    <a:pt x="22" y="118"/>
                    <a:pt x="22" y="115"/>
                  </a:cubicBezTo>
                  <a:cubicBezTo>
                    <a:pt x="24" y="123"/>
                    <a:pt x="25" y="131"/>
                    <a:pt x="27" y="139"/>
                  </a:cubicBezTo>
                  <a:close/>
                  <a:moveTo>
                    <a:pt x="25" y="156"/>
                  </a:moveTo>
                  <a:cubicBezTo>
                    <a:pt x="23" y="153"/>
                    <a:pt x="22" y="149"/>
                    <a:pt x="21" y="146"/>
                  </a:cubicBezTo>
                  <a:cubicBezTo>
                    <a:pt x="21" y="145"/>
                    <a:pt x="20" y="145"/>
                    <a:pt x="20" y="144"/>
                  </a:cubicBezTo>
                  <a:cubicBezTo>
                    <a:pt x="20" y="144"/>
                    <a:pt x="20" y="144"/>
                    <a:pt x="20" y="144"/>
                  </a:cubicBezTo>
                  <a:cubicBezTo>
                    <a:pt x="22" y="147"/>
                    <a:pt x="23" y="150"/>
                    <a:pt x="25" y="154"/>
                  </a:cubicBezTo>
                  <a:cubicBezTo>
                    <a:pt x="25" y="154"/>
                    <a:pt x="25" y="155"/>
                    <a:pt x="25" y="156"/>
                  </a:cubicBezTo>
                  <a:cubicBezTo>
                    <a:pt x="25" y="156"/>
                    <a:pt x="25" y="156"/>
                    <a:pt x="25" y="156"/>
                  </a:cubicBezTo>
                  <a:close/>
                  <a:moveTo>
                    <a:pt x="29" y="163"/>
                  </a:moveTo>
                  <a:cubicBezTo>
                    <a:pt x="30" y="164"/>
                    <a:pt x="30" y="165"/>
                    <a:pt x="30" y="167"/>
                  </a:cubicBezTo>
                  <a:cubicBezTo>
                    <a:pt x="29" y="164"/>
                    <a:pt x="29" y="162"/>
                    <a:pt x="28" y="160"/>
                  </a:cubicBezTo>
                  <a:cubicBezTo>
                    <a:pt x="28" y="161"/>
                    <a:pt x="29" y="162"/>
                    <a:pt x="29" y="163"/>
                  </a:cubicBezTo>
                  <a:close/>
                  <a:moveTo>
                    <a:pt x="29" y="148"/>
                  </a:moveTo>
                  <a:cubicBezTo>
                    <a:pt x="29" y="147"/>
                    <a:pt x="29" y="146"/>
                    <a:pt x="29" y="145"/>
                  </a:cubicBezTo>
                  <a:cubicBezTo>
                    <a:pt x="30" y="143"/>
                    <a:pt x="30" y="142"/>
                    <a:pt x="31" y="140"/>
                  </a:cubicBezTo>
                  <a:cubicBezTo>
                    <a:pt x="31" y="141"/>
                    <a:pt x="31" y="141"/>
                    <a:pt x="31" y="141"/>
                  </a:cubicBezTo>
                  <a:cubicBezTo>
                    <a:pt x="31" y="142"/>
                    <a:pt x="31" y="143"/>
                    <a:pt x="32" y="144"/>
                  </a:cubicBezTo>
                  <a:cubicBezTo>
                    <a:pt x="32" y="147"/>
                    <a:pt x="33" y="151"/>
                    <a:pt x="33" y="155"/>
                  </a:cubicBezTo>
                  <a:cubicBezTo>
                    <a:pt x="32" y="153"/>
                    <a:pt x="31" y="151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8"/>
                    <a:pt x="29" y="148"/>
                  </a:cubicBezTo>
                  <a:close/>
                  <a:moveTo>
                    <a:pt x="35" y="166"/>
                  </a:moveTo>
                  <a:cubicBezTo>
                    <a:pt x="36" y="168"/>
                    <a:pt x="36" y="169"/>
                    <a:pt x="36" y="171"/>
                  </a:cubicBezTo>
                  <a:cubicBezTo>
                    <a:pt x="35" y="166"/>
                    <a:pt x="33" y="161"/>
                    <a:pt x="30" y="156"/>
                  </a:cubicBezTo>
                  <a:cubicBezTo>
                    <a:pt x="30" y="156"/>
                    <a:pt x="30" y="155"/>
                    <a:pt x="30" y="155"/>
                  </a:cubicBezTo>
                  <a:cubicBezTo>
                    <a:pt x="32" y="159"/>
                    <a:pt x="33" y="162"/>
                    <a:pt x="35" y="166"/>
                  </a:cubicBezTo>
                  <a:close/>
                  <a:moveTo>
                    <a:pt x="38" y="182"/>
                  </a:moveTo>
                  <a:cubicBezTo>
                    <a:pt x="39" y="183"/>
                    <a:pt x="39" y="185"/>
                    <a:pt x="39" y="186"/>
                  </a:cubicBezTo>
                  <a:cubicBezTo>
                    <a:pt x="39" y="186"/>
                    <a:pt x="39" y="186"/>
                    <a:pt x="39" y="186"/>
                  </a:cubicBezTo>
                  <a:cubicBezTo>
                    <a:pt x="38" y="184"/>
                    <a:pt x="37" y="182"/>
                    <a:pt x="35" y="180"/>
                  </a:cubicBezTo>
                  <a:cubicBezTo>
                    <a:pt x="34" y="178"/>
                    <a:pt x="33" y="175"/>
                    <a:pt x="32" y="173"/>
                  </a:cubicBezTo>
                  <a:cubicBezTo>
                    <a:pt x="32" y="171"/>
                    <a:pt x="32" y="170"/>
                    <a:pt x="31" y="168"/>
                  </a:cubicBezTo>
                  <a:cubicBezTo>
                    <a:pt x="34" y="173"/>
                    <a:pt x="36" y="177"/>
                    <a:pt x="38" y="182"/>
                  </a:cubicBezTo>
                  <a:close/>
                  <a:moveTo>
                    <a:pt x="32" y="177"/>
                  </a:moveTo>
                  <a:cubicBezTo>
                    <a:pt x="32" y="177"/>
                    <a:pt x="32" y="178"/>
                    <a:pt x="32" y="178"/>
                  </a:cubicBezTo>
                  <a:cubicBezTo>
                    <a:pt x="34" y="182"/>
                    <a:pt x="37" y="186"/>
                    <a:pt x="39" y="190"/>
                  </a:cubicBezTo>
                  <a:cubicBezTo>
                    <a:pt x="39" y="190"/>
                    <a:pt x="39" y="190"/>
                    <a:pt x="39" y="191"/>
                  </a:cubicBezTo>
                  <a:cubicBezTo>
                    <a:pt x="36" y="188"/>
                    <a:pt x="34" y="185"/>
                    <a:pt x="32" y="183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2" y="182"/>
                    <a:pt x="32" y="181"/>
                  </a:cubicBezTo>
                  <a:cubicBezTo>
                    <a:pt x="32" y="180"/>
                    <a:pt x="32" y="179"/>
                    <a:pt x="32" y="177"/>
                  </a:cubicBezTo>
                  <a:close/>
                  <a:moveTo>
                    <a:pt x="38" y="192"/>
                  </a:moveTo>
                  <a:cubicBezTo>
                    <a:pt x="38" y="192"/>
                    <a:pt x="38" y="193"/>
                    <a:pt x="38" y="193"/>
                  </a:cubicBezTo>
                  <a:cubicBezTo>
                    <a:pt x="38" y="192"/>
                    <a:pt x="37" y="192"/>
                    <a:pt x="37" y="192"/>
                  </a:cubicBezTo>
                  <a:cubicBezTo>
                    <a:pt x="36" y="190"/>
                    <a:pt x="36" y="189"/>
                    <a:pt x="35" y="188"/>
                  </a:cubicBezTo>
                  <a:cubicBezTo>
                    <a:pt x="36" y="189"/>
                    <a:pt x="37" y="191"/>
                    <a:pt x="38" y="192"/>
                  </a:cubicBezTo>
                  <a:close/>
                  <a:moveTo>
                    <a:pt x="39" y="197"/>
                  </a:moveTo>
                  <a:cubicBezTo>
                    <a:pt x="39" y="196"/>
                    <a:pt x="39" y="196"/>
                    <a:pt x="38" y="196"/>
                  </a:cubicBezTo>
                  <a:cubicBezTo>
                    <a:pt x="39" y="196"/>
                    <a:pt x="39" y="196"/>
                    <a:pt x="39" y="196"/>
                  </a:cubicBezTo>
                  <a:cubicBezTo>
                    <a:pt x="41" y="199"/>
                    <a:pt x="44" y="202"/>
                    <a:pt x="48" y="204"/>
                  </a:cubicBezTo>
                  <a:cubicBezTo>
                    <a:pt x="48" y="204"/>
                    <a:pt x="49" y="204"/>
                    <a:pt x="49" y="203"/>
                  </a:cubicBezTo>
                  <a:cubicBezTo>
                    <a:pt x="49" y="204"/>
                    <a:pt x="50" y="205"/>
                    <a:pt x="50" y="205"/>
                  </a:cubicBezTo>
                  <a:cubicBezTo>
                    <a:pt x="50" y="205"/>
                    <a:pt x="49" y="205"/>
                    <a:pt x="49" y="204"/>
                  </a:cubicBezTo>
                  <a:cubicBezTo>
                    <a:pt x="48" y="204"/>
                    <a:pt x="48" y="205"/>
                    <a:pt x="48" y="206"/>
                  </a:cubicBezTo>
                  <a:cubicBezTo>
                    <a:pt x="50" y="207"/>
                    <a:pt x="52" y="208"/>
                    <a:pt x="54" y="209"/>
                  </a:cubicBezTo>
                  <a:cubicBezTo>
                    <a:pt x="54" y="210"/>
                    <a:pt x="55" y="211"/>
                    <a:pt x="56" y="212"/>
                  </a:cubicBezTo>
                  <a:cubicBezTo>
                    <a:pt x="54" y="210"/>
                    <a:pt x="51" y="209"/>
                    <a:pt x="49" y="208"/>
                  </a:cubicBezTo>
                  <a:cubicBezTo>
                    <a:pt x="46" y="205"/>
                    <a:pt x="42" y="201"/>
                    <a:pt x="39" y="197"/>
                  </a:cubicBezTo>
                  <a:close/>
                  <a:moveTo>
                    <a:pt x="51" y="212"/>
                  </a:moveTo>
                  <a:cubicBezTo>
                    <a:pt x="52" y="214"/>
                    <a:pt x="54" y="216"/>
                    <a:pt x="56" y="218"/>
                  </a:cubicBezTo>
                  <a:cubicBezTo>
                    <a:pt x="56" y="217"/>
                    <a:pt x="56" y="217"/>
                    <a:pt x="56" y="217"/>
                  </a:cubicBezTo>
                  <a:cubicBezTo>
                    <a:pt x="55" y="217"/>
                    <a:pt x="54" y="216"/>
                    <a:pt x="52" y="215"/>
                  </a:cubicBezTo>
                  <a:cubicBezTo>
                    <a:pt x="51" y="214"/>
                    <a:pt x="50" y="212"/>
                    <a:pt x="49" y="210"/>
                  </a:cubicBezTo>
                  <a:cubicBezTo>
                    <a:pt x="49" y="211"/>
                    <a:pt x="50" y="211"/>
                    <a:pt x="51" y="212"/>
                  </a:cubicBezTo>
                  <a:close/>
                  <a:moveTo>
                    <a:pt x="54" y="220"/>
                  </a:moveTo>
                  <a:cubicBezTo>
                    <a:pt x="55" y="221"/>
                    <a:pt x="56" y="222"/>
                    <a:pt x="57" y="223"/>
                  </a:cubicBezTo>
                  <a:cubicBezTo>
                    <a:pt x="56" y="222"/>
                    <a:pt x="55" y="222"/>
                    <a:pt x="54" y="221"/>
                  </a:cubicBezTo>
                  <a:cubicBezTo>
                    <a:pt x="53" y="220"/>
                    <a:pt x="52" y="220"/>
                    <a:pt x="52" y="219"/>
                  </a:cubicBezTo>
                  <a:cubicBezTo>
                    <a:pt x="52" y="219"/>
                    <a:pt x="52" y="219"/>
                    <a:pt x="52" y="219"/>
                  </a:cubicBezTo>
                  <a:cubicBezTo>
                    <a:pt x="52" y="219"/>
                    <a:pt x="53" y="220"/>
                    <a:pt x="53" y="220"/>
                  </a:cubicBezTo>
                  <a:cubicBezTo>
                    <a:pt x="54" y="220"/>
                    <a:pt x="54" y="220"/>
                    <a:pt x="54" y="220"/>
                  </a:cubicBezTo>
                  <a:close/>
                  <a:moveTo>
                    <a:pt x="53" y="222"/>
                  </a:moveTo>
                  <a:cubicBezTo>
                    <a:pt x="53" y="223"/>
                    <a:pt x="54" y="223"/>
                    <a:pt x="54" y="223"/>
                  </a:cubicBezTo>
                  <a:cubicBezTo>
                    <a:pt x="53" y="223"/>
                    <a:pt x="52" y="222"/>
                    <a:pt x="51" y="221"/>
                  </a:cubicBezTo>
                  <a:cubicBezTo>
                    <a:pt x="51" y="221"/>
                    <a:pt x="51" y="221"/>
                    <a:pt x="51" y="220"/>
                  </a:cubicBezTo>
                  <a:cubicBezTo>
                    <a:pt x="51" y="221"/>
                    <a:pt x="52" y="222"/>
                    <a:pt x="53" y="222"/>
                  </a:cubicBezTo>
                  <a:close/>
                  <a:moveTo>
                    <a:pt x="56" y="228"/>
                  </a:moveTo>
                  <a:cubicBezTo>
                    <a:pt x="57" y="228"/>
                    <a:pt x="57" y="228"/>
                    <a:pt x="57" y="228"/>
                  </a:cubicBezTo>
                  <a:cubicBezTo>
                    <a:pt x="57" y="228"/>
                    <a:pt x="57" y="228"/>
                    <a:pt x="57" y="228"/>
                  </a:cubicBezTo>
                  <a:cubicBezTo>
                    <a:pt x="55" y="227"/>
                    <a:pt x="54" y="226"/>
                    <a:pt x="52" y="225"/>
                  </a:cubicBezTo>
                  <a:cubicBezTo>
                    <a:pt x="54" y="226"/>
                    <a:pt x="55" y="227"/>
                    <a:pt x="56" y="228"/>
                  </a:cubicBezTo>
                  <a:close/>
                  <a:moveTo>
                    <a:pt x="55" y="218"/>
                  </a:moveTo>
                  <a:cubicBezTo>
                    <a:pt x="55" y="218"/>
                    <a:pt x="55" y="218"/>
                    <a:pt x="55" y="218"/>
                  </a:cubicBezTo>
                  <a:cubicBezTo>
                    <a:pt x="57" y="219"/>
                    <a:pt x="58" y="220"/>
                    <a:pt x="60" y="221"/>
                  </a:cubicBezTo>
                  <a:cubicBezTo>
                    <a:pt x="63" y="224"/>
                    <a:pt x="66" y="227"/>
                    <a:pt x="69" y="230"/>
                  </a:cubicBezTo>
                  <a:cubicBezTo>
                    <a:pt x="69" y="230"/>
                    <a:pt x="68" y="230"/>
                    <a:pt x="67" y="229"/>
                  </a:cubicBezTo>
                  <a:cubicBezTo>
                    <a:pt x="65" y="228"/>
                    <a:pt x="62" y="226"/>
                    <a:pt x="60" y="225"/>
                  </a:cubicBezTo>
                  <a:cubicBezTo>
                    <a:pt x="58" y="223"/>
                    <a:pt x="56" y="220"/>
                    <a:pt x="55" y="218"/>
                  </a:cubicBezTo>
                  <a:close/>
                  <a:moveTo>
                    <a:pt x="68" y="227"/>
                  </a:moveTo>
                  <a:cubicBezTo>
                    <a:pt x="68" y="227"/>
                    <a:pt x="68" y="227"/>
                    <a:pt x="68" y="227"/>
                  </a:cubicBezTo>
                  <a:cubicBezTo>
                    <a:pt x="67" y="226"/>
                    <a:pt x="66" y="225"/>
                    <a:pt x="65" y="224"/>
                  </a:cubicBezTo>
                  <a:cubicBezTo>
                    <a:pt x="66" y="225"/>
                    <a:pt x="67" y="226"/>
                    <a:pt x="69" y="226"/>
                  </a:cubicBezTo>
                  <a:cubicBezTo>
                    <a:pt x="69" y="227"/>
                    <a:pt x="70" y="227"/>
                    <a:pt x="70" y="228"/>
                  </a:cubicBezTo>
                  <a:cubicBezTo>
                    <a:pt x="69" y="228"/>
                    <a:pt x="69" y="228"/>
                    <a:pt x="68" y="227"/>
                  </a:cubicBezTo>
                  <a:close/>
                  <a:moveTo>
                    <a:pt x="60" y="220"/>
                  </a:moveTo>
                  <a:cubicBezTo>
                    <a:pt x="59" y="218"/>
                    <a:pt x="57" y="216"/>
                    <a:pt x="55" y="215"/>
                  </a:cubicBezTo>
                  <a:cubicBezTo>
                    <a:pt x="58" y="216"/>
                    <a:pt x="60" y="218"/>
                    <a:pt x="63" y="219"/>
                  </a:cubicBezTo>
                  <a:cubicBezTo>
                    <a:pt x="64" y="221"/>
                    <a:pt x="65" y="222"/>
                    <a:pt x="66" y="223"/>
                  </a:cubicBezTo>
                  <a:cubicBezTo>
                    <a:pt x="64" y="222"/>
                    <a:pt x="62" y="221"/>
                    <a:pt x="60" y="220"/>
                  </a:cubicBezTo>
                  <a:close/>
                  <a:moveTo>
                    <a:pt x="62" y="216"/>
                  </a:moveTo>
                  <a:cubicBezTo>
                    <a:pt x="66" y="219"/>
                    <a:pt x="71" y="222"/>
                    <a:pt x="75" y="225"/>
                  </a:cubicBezTo>
                  <a:cubicBezTo>
                    <a:pt x="71" y="222"/>
                    <a:pt x="67" y="220"/>
                    <a:pt x="63" y="218"/>
                  </a:cubicBezTo>
                  <a:cubicBezTo>
                    <a:pt x="63" y="217"/>
                    <a:pt x="62" y="217"/>
                    <a:pt x="62" y="216"/>
                  </a:cubicBezTo>
                  <a:close/>
                  <a:moveTo>
                    <a:pt x="74" y="221"/>
                  </a:moveTo>
                  <a:cubicBezTo>
                    <a:pt x="73" y="220"/>
                    <a:pt x="73" y="220"/>
                    <a:pt x="72" y="219"/>
                  </a:cubicBezTo>
                  <a:cubicBezTo>
                    <a:pt x="75" y="221"/>
                    <a:pt x="77" y="223"/>
                    <a:pt x="80" y="225"/>
                  </a:cubicBezTo>
                  <a:cubicBezTo>
                    <a:pt x="80" y="225"/>
                    <a:pt x="80" y="225"/>
                    <a:pt x="80" y="225"/>
                  </a:cubicBezTo>
                  <a:cubicBezTo>
                    <a:pt x="78" y="224"/>
                    <a:pt x="76" y="222"/>
                    <a:pt x="74" y="221"/>
                  </a:cubicBezTo>
                  <a:close/>
                  <a:moveTo>
                    <a:pt x="68" y="215"/>
                  </a:moveTo>
                  <a:cubicBezTo>
                    <a:pt x="66" y="214"/>
                    <a:pt x="65" y="213"/>
                    <a:pt x="64" y="211"/>
                  </a:cubicBezTo>
                  <a:cubicBezTo>
                    <a:pt x="65" y="212"/>
                    <a:pt x="67" y="212"/>
                    <a:pt x="68" y="213"/>
                  </a:cubicBezTo>
                  <a:cubicBezTo>
                    <a:pt x="69" y="213"/>
                    <a:pt x="69" y="214"/>
                    <a:pt x="70" y="214"/>
                  </a:cubicBezTo>
                  <a:cubicBezTo>
                    <a:pt x="70" y="214"/>
                    <a:pt x="70" y="215"/>
                    <a:pt x="69" y="215"/>
                  </a:cubicBezTo>
                  <a:cubicBezTo>
                    <a:pt x="69" y="216"/>
                    <a:pt x="70" y="216"/>
                    <a:pt x="71" y="216"/>
                  </a:cubicBezTo>
                  <a:cubicBezTo>
                    <a:pt x="71" y="215"/>
                    <a:pt x="72" y="215"/>
                    <a:pt x="73" y="215"/>
                  </a:cubicBezTo>
                  <a:cubicBezTo>
                    <a:pt x="74" y="215"/>
                    <a:pt x="75" y="215"/>
                    <a:pt x="75" y="216"/>
                  </a:cubicBezTo>
                  <a:cubicBezTo>
                    <a:pt x="77" y="218"/>
                    <a:pt x="78" y="220"/>
                    <a:pt x="79" y="222"/>
                  </a:cubicBezTo>
                  <a:cubicBezTo>
                    <a:pt x="75" y="220"/>
                    <a:pt x="71" y="217"/>
                    <a:pt x="68" y="215"/>
                  </a:cubicBezTo>
                  <a:close/>
                  <a:moveTo>
                    <a:pt x="76" y="204"/>
                  </a:moveTo>
                  <a:cubicBezTo>
                    <a:pt x="75" y="203"/>
                    <a:pt x="74" y="202"/>
                    <a:pt x="73" y="202"/>
                  </a:cubicBezTo>
                  <a:cubicBezTo>
                    <a:pt x="73" y="202"/>
                    <a:pt x="73" y="202"/>
                    <a:pt x="73" y="202"/>
                  </a:cubicBezTo>
                  <a:cubicBezTo>
                    <a:pt x="74" y="202"/>
                    <a:pt x="75" y="203"/>
                    <a:pt x="76" y="203"/>
                  </a:cubicBezTo>
                  <a:cubicBezTo>
                    <a:pt x="76" y="203"/>
                    <a:pt x="76" y="204"/>
                    <a:pt x="76" y="204"/>
                  </a:cubicBezTo>
                  <a:close/>
                  <a:moveTo>
                    <a:pt x="74" y="200"/>
                  </a:moveTo>
                  <a:cubicBezTo>
                    <a:pt x="74" y="200"/>
                    <a:pt x="74" y="200"/>
                    <a:pt x="74" y="200"/>
                  </a:cubicBezTo>
                  <a:cubicBezTo>
                    <a:pt x="74" y="200"/>
                    <a:pt x="74" y="199"/>
                    <a:pt x="74" y="199"/>
                  </a:cubicBezTo>
                  <a:cubicBezTo>
                    <a:pt x="75" y="200"/>
                    <a:pt x="76" y="201"/>
                    <a:pt x="77" y="202"/>
                  </a:cubicBezTo>
                  <a:cubicBezTo>
                    <a:pt x="77" y="202"/>
                    <a:pt x="77" y="202"/>
                    <a:pt x="77" y="202"/>
                  </a:cubicBezTo>
                  <a:cubicBezTo>
                    <a:pt x="76" y="201"/>
                    <a:pt x="75" y="201"/>
                    <a:pt x="74" y="200"/>
                  </a:cubicBezTo>
                  <a:close/>
                  <a:moveTo>
                    <a:pt x="75" y="199"/>
                  </a:moveTo>
                  <a:cubicBezTo>
                    <a:pt x="75" y="199"/>
                    <a:pt x="76" y="199"/>
                    <a:pt x="76" y="199"/>
                  </a:cubicBezTo>
                  <a:cubicBezTo>
                    <a:pt x="76" y="199"/>
                    <a:pt x="77" y="200"/>
                    <a:pt x="78" y="200"/>
                  </a:cubicBezTo>
                  <a:cubicBezTo>
                    <a:pt x="78" y="200"/>
                    <a:pt x="78" y="201"/>
                    <a:pt x="78" y="201"/>
                  </a:cubicBezTo>
                  <a:cubicBezTo>
                    <a:pt x="77" y="200"/>
                    <a:pt x="76" y="199"/>
                    <a:pt x="75" y="199"/>
                  </a:cubicBezTo>
                  <a:close/>
                  <a:moveTo>
                    <a:pt x="78" y="208"/>
                  </a:moveTo>
                  <a:cubicBezTo>
                    <a:pt x="78" y="208"/>
                    <a:pt x="79" y="208"/>
                    <a:pt x="79" y="208"/>
                  </a:cubicBezTo>
                  <a:cubicBezTo>
                    <a:pt x="79" y="208"/>
                    <a:pt x="78" y="209"/>
                    <a:pt x="78" y="209"/>
                  </a:cubicBezTo>
                  <a:cubicBezTo>
                    <a:pt x="78" y="209"/>
                    <a:pt x="78" y="208"/>
                    <a:pt x="77" y="208"/>
                  </a:cubicBezTo>
                  <a:cubicBezTo>
                    <a:pt x="78" y="208"/>
                    <a:pt x="78" y="208"/>
                    <a:pt x="78" y="208"/>
                  </a:cubicBezTo>
                  <a:close/>
                  <a:moveTo>
                    <a:pt x="78" y="206"/>
                  </a:moveTo>
                  <a:cubicBezTo>
                    <a:pt x="78" y="206"/>
                    <a:pt x="78" y="206"/>
                    <a:pt x="78" y="205"/>
                  </a:cubicBezTo>
                  <a:cubicBezTo>
                    <a:pt x="78" y="205"/>
                    <a:pt x="78" y="205"/>
                    <a:pt x="79" y="204"/>
                  </a:cubicBezTo>
                  <a:cubicBezTo>
                    <a:pt x="79" y="204"/>
                    <a:pt x="79" y="204"/>
                    <a:pt x="79" y="204"/>
                  </a:cubicBezTo>
                  <a:cubicBezTo>
                    <a:pt x="79" y="205"/>
                    <a:pt x="79" y="205"/>
                    <a:pt x="79" y="205"/>
                  </a:cubicBezTo>
                  <a:cubicBezTo>
                    <a:pt x="79" y="205"/>
                    <a:pt x="78" y="205"/>
                    <a:pt x="78" y="206"/>
                  </a:cubicBezTo>
                  <a:close/>
                  <a:moveTo>
                    <a:pt x="79" y="197"/>
                  </a:moveTo>
                  <a:cubicBezTo>
                    <a:pt x="79" y="196"/>
                    <a:pt x="80" y="196"/>
                    <a:pt x="80" y="196"/>
                  </a:cubicBezTo>
                  <a:cubicBezTo>
                    <a:pt x="81" y="196"/>
                    <a:pt x="81" y="196"/>
                    <a:pt x="81" y="196"/>
                  </a:cubicBezTo>
                  <a:cubicBezTo>
                    <a:pt x="81" y="197"/>
                    <a:pt x="80" y="197"/>
                    <a:pt x="80" y="197"/>
                  </a:cubicBezTo>
                  <a:lnTo>
                    <a:pt x="79" y="197"/>
                  </a:lnTo>
                  <a:close/>
                  <a:moveTo>
                    <a:pt x="80" y="206"/>
                  </a:moveTo>
                  <a:cubicBezTo>
                    <a:pt x="81" y="206"/>
                    <a:pt x="81" y="206"/>
                    <a:pt x="81" y="206"/>
                  </a:cubicBezTo>
                  <a:cubicBezTo>
                    <a:pt x="81" y="207"/>
                    <a:pt x="81" y="207"/>
                    <a:pt x="81" y="207"/>
                  </a:cubicBezTo>
                  <a:cubicBezTo>
                    <a:pt x="81" y="207"/>
                    <a:pt x="80" y="207"/>
                    <a:pt x="80" y="207"/>
                  </a:cubicBezTo>
                  <a:cubicBezTo>
                    <a:pt x="80" y="207"/>
                    <a:pt x="80" y="207"/>
                    <a:pt x="80" y="207"/>
                  </a:cubicBezTo>
                  <a:cubicBezTo>
                    <a:pt x="80" y="207"/>
                    <a:pt x="80" y="206"/>
                    <a:pt x="80" y="206"/>
                  </a:cubicBezTo>
                  <a:close/>
                  <a:moveTo>
                    <a:pt x="80" y="209"/>
                  </a:moveTo>
                  <a:cubicBezTo>
                    <a:pt x="82" y="210"/>
                    <a:pt x="83" y="211"/>
                    <a:pt x="85" y="212"/>
                  </a:cubicBezTo>
                  <a:cubicBezTo>
                    <a:pt x="85" y="212"/>
                    <a:pt x="84" y="212"/>
                    <a:pt x="84" y="212"/>
                  </a:cubicBezTo>
                  <a:cubicBezTo>
                    <a:pt x="83" y="211"/>
                    <a:pt x="81" y="210"/>
                    <a:pt x="80" y="210"/>
                  </a:cubicBezTo>
                  <a:cubicBezTo>
                    <a:pt x="80" y="209"/>
                    <a:pt x="80" y="209"/>
                    <a:pt x="80" y="209"/>
                  </a:cubicBezTo>
                  <a:close/>
                  <a:moveTo>
                    <a:pt x="82" y="208"/>
                  </a:moveTo>
                  <a:cubicBezTo>
                    <a:pt x="82" y="208"/>
                    <a:pt x="82" y="208"/>
                    <a:pt x="83" y="208"/>
                  </a:cubicBezTo>
                  <a:cubicBezTo>
                    <a:pt x="84" y="208"/>
                    <a:pt x="85" y="209"/>
                    <a:pt x="86" y="210"/>
                  </a:cubicBezTo>
                  <a:cubicBezTo>
                    <a:pt x="86" y="210"/>
                    <a:pt x="86" y="210"/>
                    <a:pt x="85" y="211"/>
                  </a:cubicBezTo>
                  <a:cubicBezTo>
                    <a:pt x="84" y="210"/>
                    <a:pt x="83" y="209"/>
                    <a:pt x="82" y="208"/>
                  </a:cubicBezTo>
                  <a:close/>
                  <a:moveTo>
                    <a:pt x="85" y="214"/>
                  </a:moveTo>
                  <a:cubicBezTo>
                    <a:pt x="88" y="216"/>
                    <a:pt x="91" y="217"/>
                    <a:pt x="94" y="219"/>
                  </a:cubicBezTo>
                  <a:cubicBezTo>
                    <a:pt x="93" y="218"/>
                    <a:pt x="91" y="218"/>
                    <a:pt x="89" y="217"/>
                  </a:cubicBezTo>
                  <a:cubicBezTo>
                    <a:pt x="88" y="216"/>
                    <a:pt x="86" y="215"/>
                    <a:pt x="85" y="214"/>
                  </a:cubicBezTo>
                  <a:cubicBezTo>
                    <a:pt x="85" y="214"/>
                    <a:pt x="85" y="214"/>
                    <a:pt x="85" y="214"/>
                  </a:cubicBezTo>
                  <a:close/>
                  <a:moveTo>
                    <a:pt x="95" y="221"/>
                  </a:moveTo>
                  <a:cubicBezTo>
                    <a:pt x="95" y="221"/>
                    <a:pt x="95" y="221"/>
                    <a:pt x="95" y="221"/>
                  </a:cubicBezTo>
                  <a:cubicBezTo>
                    <a:pt x="95" y="221"/>
                    <a:pt x="94" y="221"/>
                    <a:pt x="94" y="221"/>
                  </a:cubicBezTo>
                  <a:cubicBezTo>
                    <a:pt x="94" y="221"/>
                    <a:pt x="93" y="220"/>
                    <a:pt x="93" y="220"/>
                  </a:cubicBezTo>
                  <a:cubicBezTo>
                    <a:pt x="94" y="220"/>
                    <a:pt x="94" y="220"/>
                    <a:pt x="95" y="221"/>
                  </a:cubicBezTo>
                  <a:close/>
                  <a:moveTo>
                    <a:pt x="93" y="216"/>
                  </a:moveTo>
                  <a:cubicBezTo>
                    <a:pt x="94" y="215"/>
                    <a:pt x="94" y="215"/>
                    <a:pt x="94" y="215"/>
                  </a:cubicBezTo>
                  <a:cubicBezTo>
                    <a:pt x="95" y="216"/>
                    <a:pt x="96" y="216"/>
                    <a:pt x="97" y="217"/>
                  </a:cubicBezTo>
                  <a:cubicBezTo>
                    <a:pt x="96" y="217"/>
                    <a:pt x="97" y="218"/>
                    <a:pt x="97" y="218"/>
                  </a:cubicBezTo>
                  <a:cubicBezTo>
                    <a:pt x="97" y="218"/>
                    <a:pt x="97" y="218"/>
                    <a:pt x="97" y="218"/>
                  </a:cubicBezTo>
                  <a:cubicBezTo>
                    <a:pt x="96" y="217"/>
                    <a:pt x="95" y="216"/>
                    <a:pt x="93" y="216"/>
                  </a:cubicBezTo>
                  <a:close/>
                  <a:moveTo>
                    <a:pt x="98" y="222"/>
                  </a:moveTo>
                  <a:cubicBezTo>
                    <a:pt x="99" y="222"/>
                    <a:pt x="99" y="222"/>
                    <a:pt x="100" y="222"/>
                  </a:cubicBezTo>
                  <a:cubicBezTo>
                    <a:pt x="100" y="222"/>
                    <a:pt x="100" y="222"/>
                    <a:pt x="99" y="223"/>
                  </a:cubicBezTo>
                  <a:cubicBezTo>
                    <a:pt x="99" y="223"/>
                    <a:pt x="99" y="223"/>
                    <a:pt x="99" y="223"/>
                  </a:cubicBezTo>
                  <a:cubicBezTo>
                    <a:pt x="99" y="223"/>
                    <a:pt x="98" y="223"/>
                    <a:pt x="97" y="222"/>
                  </a:cubicBezTo>
                  <a:cubicBezTo>
                    <a:pt x="97" y="222"/>
                    <a:pt x="98" y="222"/>
                    <a:pt x="98" y="222"/>
                  </a:cubicBezTo>
                  <a:close/>
                  <a:moveTo>
                    <a:pt x="106" y="235"/>
                  </a:moveTo>
                  <a:cubicBezTo>
                    <a:pt x="106" y="236"/>
                    <a:pt x="106" y="236"/>
                    <a:pt x="107" y="236"/>
                  </a:cubicBezTo>
                  <a:cubicBezTo>
                    <a:pt x="108" y="236"/>
                    <a:pt x="109" y="237"/>
                    <a:pt x="110" y="237"/>
                  </a:cubicBezTo>
                  <a:cubicBezTo>
                    <a:pt x="111" y="238"/>
                    <a:pt x="111" y="238"/>
                    <a:pt x="111" y="238"/>
                  </a:cubicBezTo>
                  <a:cubicBezTo>
                    <a:pt x="109" y="238"/>
                    <a:pt x="107" y="237"/>
                    <a:pt x="106" y="235"/>
                  </a:cubicBezTo>
                  <a:close/>
                  <a:moveTo>
                    <a:pt x="110" y="234"/>
                  </a:moveTo>
                  <a:cubicBezTo>
                    <a:pt x="111" y="234"/>
                    <a:pt x="111" y="234"/>
                    <a:pt x="112" y="234"/>
                  </a:cubicBezTo>
                  <a:cubicBezTo>
                    <a:pt x="113" y="235"/>
                    <a:pt x="113" y="235"/>
                    <a:pt x="114" y="235"/>
                  </a:cubicBezTo>
                  <a:cubicBezTo>
                    <a:pt x="114" y="236"/>
                    <a:pt x="114" y="236"/>
                    <a:pt x="113" y="236"/>
                  </a:cubicBezTo>
                  <a:cubicBezTo>
                    <a:pt x="112" y="235"/>
                    <a:pt x="111" y="235"/>
                    <a:pt x="110" y="234"/>
                  </a:cubicBezTo>
                  <a:close/>
                  <a:moveTo>
                    <a:pt x="114" y="231"/>
                  </a:moveTo>
                  <a:cubicBezTo>
                    <a:pt x="113" y="231"/>
                    <a:pt x="113" y="230"/>
                    <a:pt x="113" y="230"/>
                  </a:cubicBezTo>
                  <a:cubicBezTo>
                    <a:pt x="113" y="230"/>
                    <a:pt x="114" y="230"/>
                    <a:pt x="114" y="230"/>
                  </a:cubicBezTo>
                  <a:cubicBezTo>
                    <a:pt x="115" y="231"/>
                    <a:pt x="115" y="231"/>
                    <a:pt x="116" y="231"/>
                  </a:cubicBezTo>
                  <a:cubicBezTo>
                    <a:pt x="115" y="232"/>
                    <a:pt x="115" y="232"/>
                    <a:pt x="115" y="232"/>
                  </a:cubicBezTo>
                  <a:cubicBezTo>
                    <a:pt x="115" y="231"/>
                    <a:pt x="114" y="231"/>
                    <a:pt x="114" y="231"/>
                  </a:cubicBezTo>
                  <a:close/>
                  <a:moveTo>
                    <a:pt x="113" y="227"/>
                  </a:moveTo>
                  <a:cubicBezTo>
                    <a:pt x="113" y="227"/>
                    <a:pt x="113" y="227"/>
                    <a:pt x="114" y="227"/>
                  </a:cubicBezTo>
                  <a:cubicBezTo>
                    <a:pt x="115" y="228"/>
                    <a:pt x="116" y="228"/>
                    <a:pt x="117" y="228"/>
                  </a:cubicBezTo>
                  <a:cubicBezTo>
                    <a:pt x="117" y="229"/>
                    <a:pt x="117" y="230"/>
                    <a:pt x="118" y="229"/>
                  </a:cubicBezTo>
                  <a:cubicBezTo>
                    <a:pt x="118" y="229"/>
                    <a:pt x="118" y="229"/>
                    <a:pt x="118" y="229"/>
                  </a:cubicBezTo>
                  <a:cubicBezTo>
                    <a:pt x="118" y="229"/>
                    <a:pt x="119" y="229"/>
                    <a:pt x="119" y="230"/>
                  </a:cubicBezTo>
                  <a:cubicBezTo>
                    <a:pt x="119" y="230"/>
                    <a:pt x="119" y="230"/>
                    <a:pt x="119" y="230"/>
                  </a:cubicBezTo>
                  <a:cubicBezTo>
                    <a:pt x="118" y="230"/>
                    <a:pt x="117" y="230"/>
                    <a:pt x="117" y="230"/>
                  </a:cubicBezTo>
                  <a:cubicBezTo>
                    <a:pt x="115" y="229"/>
                    <a:pt x="114" y="228"/>
                    <a:pt x="113" y="227"/>
                  </a:cubicBezTo>
                  <a:close/>
                  <a:moveTo>
                    <a:pt x="118" y="224"/>
                  </a:moveTo>
                  <a:cubicBezTo>
                    <a:pt x="119" y="224"/>
                    <a:pt x="120" y="223"/>
                    <a:pt x="121" y="222"/>
                  </a:cubicBezTo>
                  <a:cubicBezTo>
                    <a:pt x="121" y="222"/>
                    <a:pt x="121" y="222"/>
                    <a:pt x="121" y="222"/>
                  </a:cubicBezTo>
                  <a:cubicBezTo>
                    <a:pt x="121" y="223"/>
                    <a:pt x="120" y="224"/>
                    <a:pt x="119" y="225"/>
                  </a:cubicBezTo>
                  <a:cubicBezTo>
                    <a:pt x="119" y="225"/>
                    <a:pt x="118" y="225"/>
                    <a:pt x="118" y="224"/>
                  </a:cubicBezTo>
                  <a:close/>
                  <a:moveTo>
                    <a:pt x="121" y="232"/>
                  </a:moveTo>
                  <a:cubicBezTo>
                    <a:pt x="121" y="232"/>
                    <a:pt x="121" y="232"/>
                    <a:pt x="122" y="232"/>
                  </a:cubicBezTo>
                  <a:cubicBezTo>
                    <a:pt x="123" y="232"/>
                    <a:pt x="124" y="233"/>
                    <a:pt x="124" y="234"/>
                  </a:cubicBezTo>
                  <a:cubicBezTo>
                    <a:pt x="125" y="234"/>
                    <a:pt x="126" y="233"/>
                    <a:pt x="125" y="232"/>
                  </a:cubicBezTo>
                  <a:cubicBezTo>
                    <a:pt x="125" y="232"/>
                    <a:pt x="124" y="232"/>
                    <a:pt x="124" y="231"/>
                  </a:cubicBezTo>
                  <a:cubicBezTo>
                    <a:pt x="126" y="231"/>
                    <a:pt x="129" y="230"/>
                    <a:pt x="131" y="230"/>
                  </a:cubicBezTo>
                  <a:cubicBezTo>
                    <a:pt x="131" y="230"/>
                    <a:pt x="131" y="230"/>
                    <a:pt x="131" y="230"/>
                  </a:cubicBezTo>
                  <a:cubicBezTo>
                    <a:pt x="130" y="231"/>
                    <a:pt x="130" y="232"/>
                    <a:pt x="129" y="233"/>
                  </a:cubicBezTo>
                  <a:cubicBezTo>
                    <a:pt x="128" y="233"/>
                    <a:pt x="128" y="233"/>
                    <a:pt x="128" y="234"/>
                  </a:cubicBezTo>
                  <a:cubicBezTo>
                    <a:pt x="126" y="234"/>
                    <a:pt x="124" y="234"/>
                    <a:pt x="122" y="234"/>
                  </a:cubicBezTo>
                  <a:cubicBezTo>
                    <a:pt x="121" y="233"/>
                    <a:pt x="121" y="233"/>
                    <a:pt x="120" y="232"/>
                  </a:cubicBezTo>
                  <a:cubicBezTo>
                    <a:pt x="120" y="232"/>
                    <a:pt x="120" y="232"/>
                    <a:pt x="121" y="232"/>
                  </a:cubicBezTo>
                  <a:close/>
                  <a:moveTo>
                    <a:pt x="132" y="235"/>
                  </a:moveTo>
                  <a:cubicBezTo>
                    <a:pt x="130" y="235"/>
                    <a:pt x="128" y="236"/>
                    <a:pt x="126" y="236"/>
                  </a:cubicBezTo>
                  <a:cubicBezTo>
                    <a:pt x="125" y="236"/>
                    <a:pt x="124" y="235"/>
                    <a:pt x="123" y="235"/>
                  </a:cubicBezTo>
                  <a:cubicBezTo>
                    <a:pt x="126" y="235"/>
                    <a:pt x="129" y="235"/>
                    <a:pt x="132" y="235"/>
                  </a:cubicBezTo>
                  <a:close/>
                  <a:moveTo>
                    <a:pt x="137" y="235"/>
                  </a:moveTo>
                  <a:cubicBezTo>
                    <a:pt x="137" y="235"/>
                    <a:pt x="136" y="235"/>
                    <a:pt x="136" y="236"/>
                  </a:cubicBezTo>
                  <a:cubicBezTo>
                    <a:pt x="135" y="236"/>
                    <a:pt x="134" y="236"/>
                    <a:pt x="133" y="236"/>
                  </a:cubicBezTo>
                  <a:cubicBezTo>
                    <a:pt x="132" y="236"/>
                    <a:pt x="131" y="236"/>
                    <a:pt x="130" y="237"/>
                  </a:cubicBezTo>
                  <a:cubicBezTo>
                    <a:pt x="132" y="236"/>
                    <a:pt x="134" y="236"/>
                    <a:pt x="137" y="235"/>
                  </a:cubicBezTo>
                  <a:close/>
                  <a:moveTo>
                    <a:pt x="130" y="234"/>
                  </a:moveTo>
                  <a:cubicBezTo>
                    <a:pt x="132" y="233"/>
                    <a:pt x="134" y="232"/>
                    <a:pt x="135" y="231"/>
                  </a:cubicBezTo>
                  <a:cubicBezTo>
                    <a:pt x="135" y="231"/>
                    <a:pt x="136" y="232"/>
                    <a:pt x="137" y="232"/>
                  </a:cubicBezTo>
                  <a:cubicBezTo>
                    <a:pt x="138" y="231"/>
                    <a:pt x="139" y="231"/>
                    <a:pt x="140" y="230"/>
                  </a:cubicBezTo>
                  <a:cubicBezTo>
                    <a:pt x="139" y="231"/>
                    <a:pt x="139" y="232"/>
                    <a:pt x="138" y="233"/>
                  </a:cubicBezTo>
                  <a:cubicBezTo>
                    <a:pt x="135" y="233"/>
                    <a:pt x="133" y="234"/>
                    <a:pt x="130" y="234"/>
                  </a:cubicBezTo>
                  <a:close/>
                  <a:moveTo>
                    <a:pt x="139" y="226"/>
                  </a:moveTo>
                  <a:cubicBezTo>
                    <a:pt x="139" y="226"/>
                    <a:pt x="139" y="227"/>
                    <a:pt x="139" y="227"/>
                  </a:cubicBezTo>
                  <a:cubicBezTo>
                    <a:pt x="138" y="227"/>
                    <a:pt x="137" y="227"/>
                    <a:pt x="136" y="227"/>
                  </a:cubicBezTo>
                  <a:cubicBezTo>
                    <a:pt x="137" y="227"/>
                    <a:pt x="137" y="227"/>
                    <a:pt x="137" y="227"/>
                  </a:cubicBezTo>
                  <a:cubicBezTo>
                    <a:pt x="139" y="226"/>
                    <a:pt x="140" y="225"/>
                    <a:pt x="142" y="224"/>
                  </a:cubicBezTo>
                  <a:cubicBezTo>
                    <a:pt x="141" y="225"/>
                    <a:pt x="140" y="225"/>
                    <a:pt x="139" y="226"/>
                  </a:cubicBezTo>
                  <a:close/>
                  <a:moveTo>
                    <a:pt x="143" y="229"/>
                  </a:moveTo>
                  <a:cubicBezTo>
                    <a:pt x="145" y="229"/>
                    <a:pt x="146" y="229"/>
                    <a:pt x="147" y="229"/>
                  </a:cubicBezTo>
                  <a:cubicBezTo>
                    <a:pt x="148" y="229"/>
                    <a:pt x="149" y="229"/>
                    <a:pt x="149" y="229"/>
                  </a:cubicBezTo>
                  <a:cubicBezTo>
                    <a:pt x="149" y="229"/>
                    <a:pt x="148" y="230"/>
                    <a:pt x="148" y="230"/>
                  </a:cubicBezTo>
                  <a:cubicBezTo>
                    <a:pt x="147" y="231"/>
                    <a:pt x="145" y="232"/>
                    <a:pt x="144" y="232"/>
                  </a:cubicBezTo>
                  <a:cubicBezTo>
                    <a:pt x="143" y="233"/>
                    <a:pt x="141" y="233"/>
                    <a:pt x="140" y="233"/>
                  </a:cubicBezTo>
                  <a:cubicBezTo>
                    <a:pt x="141" y="232"/>
                    <a:pt x="142" y="230"/>
                    <a:pt x="143" y="229"/>
                  </a:cubicBezTo>
                  <a:close/>
                  <a:moveTo>
                    <a:pt x="145" y="236"/>
                  </a:moveTo>
                  <a:cubicBezTo>
                    <a:pt x="149" y="235"/>
                    <a:pt x="153" y="234"/>
                    <a:pt x="158" y="234"/>
                  </a:cubicBezTo>
                  <a:cubicBezTo>
                    <a:pt x="157" y="234"/>
                    <a:pt x="157" y="234"/>
                    <a:pt x="157" y="235"/>
                  </a:cubicBezTo>
                  <a:cubicBezTo>
                    <a:pt x="152" y="235"/>
                    <a:pt x="148" y="236"/>
                    <a:pt x="144" y="236"/>
                  </a:cubicBezTo>
                  <a:cubicBezTo>
                    <a:pt x="144" y="236"/>
                    <a:pt x="145" y="236"/>
                    <a:pt x="145" y="236"/>
                  </a:cubicBezTo>
                  <a:close/>
                  <a:moveTo>
                    <a:pt x="157" y="231"/>
                  </a:moveTo>
                  <a:cubicBezTo>
                    <a:pt x="158" y="231"/>
                    <a:pt x="160" y="230"/>
                    <a:pt x="161" y="229"/>
                  </a:cubicBezTo>
                  <a:cubicBezTo>
                    <a:pt x="160" y="230"/>
                    <a:pt x="160" y="230"/>
                    <a:pt x="159" y="231"/>
                  </a:cubicBezTo>
                  <a:cubicBezTo>
                    <a:pt x="159" y="231"/>
                    <a:pt x="158" y="231"/>
                    <a:pt x="157" y="231"/>
                  </a:cubicBezTo>
                  <a:close/>
                  <a:moveTo>
                    <a:pt x="159" y="229"/>
                  </a:moveTo>
                  <a:cubicBezTo>
                    <a:pt x="161" y="227"/>
                    <a:pt x="164" y="225"/>
                    <a:pt x="166" y="223"/>
                  </a:cubicBezTo>
                  <a:cubicBezTo>
                    <a:pt x="166" y="224"/>
                    <a:pt x="165" y="225"/>
                    <a:pt x="164" y="226"/>
                  </a:cubicBezTo>
                  <a:cubicBezTo>
                    <a:pt x="162" y="227"/>
                    <a:pt x="161" y="228"/>
                    <a:pt x="159" y="229"/>
                  </a:cubicBezTo>
                  <a:close/>
                  <a:moveTo>
                    <a:pt x="165" y="227"/>
                  </a:moveTo>
                  <a:cubicBezTo>
                    <a:pt x="174" y="222"/>
                    <a:pt x="182" y="215"/>
                    <a:pt x="190" y="208"/>
                  </a:cubicBezTo>
                  <a:cubicBezTo>
                    <a:pt x="190" y="209"/>
                    <a:pt x="189" y="210"/>
                    <a:pt x="189" y="210"/>
                  </a:cubicBezTo>
                  <a:cubicBezTo>
                    <a:pt x="189" y="210"/>
                    <a:pt x="189" y="210"/>
                    <a:pt x="189" y="210"/>
                  </a:cubicBezTo>
                  <a:cubicBezTo>
                    <a:pt x="180" y="217"/>
                    <a:pt x="172" y="224"/>
                    <a:pt x="163" y="231"/>
                  </a:cubicBezTo>
                  <a:cubicBezTo>
                    <a:pt x="163" y="231"/>
                    <a:pt x="162" y="231"/>
                    <a:pt x="162" y="231"/>
                  </a:cubicBezTo>
                  <a:cubicBezTo>
                    <a:pt x="163" y="229"/>
                    <a:pt x="164" y="228"/>
                    <a:pt x="165" y="227"/>
                  </a:cubicBezTo>
                  <a:close/>
                  <a:moveTo>
                    <a:pt x="177" y="222"/>
                  </a:moveTo>
                  <a:cubicBezTo>
                    <a:pt x="175" y="224"/>
                    <a:pt x="172" y="226"/>
                    <a:pt x="170" y="229"/>
                  </a:cubicBezTo>
                  <a:cubicBezTo>
                    <a:pt x="169" y="229"/>
                    <a:pt x="168" y="230"/>
                    <a:pt x="168" y="230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70" y="227"/>
                    <a:pt x="174" y="224"/>
                    <a:pt x="177" y="222"/>
                  </a:cubicBezTo>
                  <a:close/>
                  <a:moveTo>
                    <a:pt x="185" y="218"/>
                  </a:moveTo>
                  <a:cubicBezTo>
                    <a:pt x="184" y="218"/>
                    <a:pt x="183" y="219"/>
                    <a:pt x="183" y="220"/>
                  </a:cubicBezTo>
                  <a:cubicBezTo>
                    <a:pt x="181" y="221"/>
                    <a:pt x="179" y="223"/>
                    <a:pt x="177" y="225"/>
                  </a:cubicBezTo>
                  <a:cubicBezTo>
                    <a:pt x="176" y="225"/>
                    <a:pt x="176" y="226"/>
                    <a:pt x="175" y="226"/>
                  </a:cubicBezTo>
                  <a:cubicBezTo>
                    <a:pt x="178" y="223"/>
                    <a:pt x="181" y="220"/>
                    <a:pt x="185" y="218"/>
                  </a:cubicBezTo>
                  <a:close/>
                  <a:moveTo>
                    <a:pt x="184" y="216"/>
                  </a:moveTo>
                  <a:cubicBezTo>
                    <a:pt x="186" y="215"/>
                    <a:pt x="188" y="213"/>
                    <a:pt x="190" y="212"/>
                  </a:cubicBezTo>
                  <a:cubicBezTo>
                    <a:pt x="190" y="212"/>
                    <a:pt x="190" y="212"/>
                    <a:pt x="190" y="212"/>
                  </a:cubicBezTo>
                  <a:cubicBezTo>
                    <a:pt x="191" y="211"/>
                    <a:pt x="191" y="211"/>
                    <a:pt x="192" y="210"/>
                  </a:cubicBezTo>
                  <a:cubicBezTo>
                    <a:pt x="192" y="211"/>
                    <a:pt x="192" y="211"/>
                    <a:pt x="191" y="211"/>
                  </a:cubicBezTo>
                  <a:cubicBezTo>
                    <a:pt x="189" y="213"/>
                    <a:pt x="186" y="215"/>
                    <a:pt x="184" y="216"/>
                  </a:cubicBezTo>
                  <a:close/>
                  <a:moveTo>
                    <a:pt x="192" y="212"/>
                  </a:moveTo>
                  <a:cubicBezTo>
                    <a:pt x="193" y="212"/>
                    <a:pt x="193" y="212"/>
                    <a:pt x="194" y="212"/>
                  </a:cubicBezTo>
                  <a:cubicBezTo>
                    <a:pt x="193" y="212"/>
                    <a:pt x="193" y="213"/>
                    <a:pt x="192" y="214"/>
                  </a:cubicBezTo>
                  <a:cubicBezTo>
                    <a:pt x="191" y="215"/>
                    <a:pt x="189" y="217"/>
                    <a:pt x="187" y="218"/>
                  </a:cubicBezTo>
                  <a:cubicBezTo>
                    <a:pt x="189" y="216"/>
                    <a:pt x="191" y="214"/>
                    <a:pt x="192" y="212"/>
                  </a:cubicBezTo>
                  <a:close/>
                  <a:moveTo>
                    <a:pt x="193" y="207"/>
                  </a:moveTo>
                  <a:cubicBezTo>
                    <a:pt x="194" y="206"/>
                    <a:pt x="194" y="205"/>
                    <a:pt x="195" y="204"/>
                  </a:cubicBezTo>
                  <a:cubicBezTo>
                    <a:pt x="197" y="202"/>
                    <a:pt x="199" y="201"/>
                    <a:pt x="201" y="199"/>
                  </a:cubicBezTo>
                  <a:cubicBezTo>
                    <a:pt x="202" y="198"/>
                    <a:pt x="202" y="198"/>
                    <a:pt x="203" y="197"/>
                  </a:cubicBezTo>
                  <a:cubicBezTo>
                    <a:pt x="203" y="198"/>
                    <a:pt x="202" y="199"/>
                    <a:pt x="201" y="200"/>
                  </a:cubicBezTo>
                  <a:cubicBezTo>
                    <a:pt x="198" y="203"/>
                    <a:pt x="196" y="205"/>
                    <a:pt x="193" y="207"/>
                  </a:cubicBezTo>
                  <a:close/>
                  <a:moveTo>
                    <a:pt x="206" y="192"/>
                  </a:moveTo>
                  <a:cubicBezTo>
                    <a:pt x="204" y="194"/>
                    <a:pt x="202" y="196"/>
                    <a:pt x="199" y="197"/>
                  </a:cubicBezTo>
                  <a:cubicBezTo>
                    <a:pt x="201" y="195"/>
                    <a:pt x="202" y="193"/>
                    <a:pt x="204" y="191"/>
                  </a:cubicBezTo>
                  <a:cubicBezTo>
                    <a:pt x="210" y="184"/>
                    <a:pt x="216" y="177"/>
                    <a:pt x="223" y="171"/>
                  </a:cubicBezTo>
                  <a:cubicBezTo>
                    <a:pt x="223" y="171"/>
                    <a:pt x="223" y="171"/>
                    <a:pt x="223" y="171"/>
                  </a:cubicBezTo>
                  <a:cubicBezTo>
                    <a:pt x="220" y="174"/>
                    <a:pt x="218" y="177"/>
                    <a:pt x="216" y="179"/>
                  </a:cubicBezTo>
                  <a:cubicBezTo>
                    <a:pt x="213" y="183"/>
                    <a:pt x="209" y="188"/>
                    <a:pt x="206" y="192"/>
                  </a:cubicBezTo>
                  <a:close/>
                  <a:moveTo>
                    <a:pt x="220" y="144"/>
                  </a:moveTo>
                  <a:cubicBezTo>
                    <a:pt x="220" y="146"/>
                    <a:pt x="219" y="148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1" y="144"/>
                    <a:pt x="222" y="137"/>
                    <a:pt x="224" y="131"/>
                  </a:cubicBezTo>
                  <a:cubicBezTo>
                    <a:pt x="223" y="133"/>
                    <a:pt x="223" y="134"/>
                    <a:pt x="223" y="136"/>
                  </a:cubicBezTo>
                  <a:cubicBezTo>
                    <a:pt x="222" y="139"/>
                    <a:pt x="221" y="142"/>
                    <a:pt x="220" y="144"/>
                  </a:cubicBezTo>
                  <a:close/>
                  <a:moveTo>
                    <a:pt x="223" y="102"/>
                  </a:moveTo>
                  <a:cubicBezTo>
                    <a:pt x="223" y="102"/>
                    <a:pt x="223" y="101"/>
                    <a:pt x="223" y="101"/>
                  </a:cubicBezTo>
                  <a:cubicBezTo>
                    <a:pt x="224" y="101"/>
                    <a:pt x="224" y="100"/>
                    <a:pt x="225" y="100"/>
                  </a:cubicBezTo>
                  <a:cubicBezTo>
                    <a:pt x="225" y="100"/>
                    <a:pt x="225" y="101"/>
                    <a:pt x="225" y="101"/>
                  </a:cubicBezTo>
                  <a:cubicBezTo>
                    <a:pt x="225" y="101"/>
                    <a:pt x="224" y="102"/>
                    <a:pt x="223" y="102"/>
                  </a:cubicBezTo>
                  <a:close/>
                  <a:moveTo>
                    <a:pt x="226" y="103"/>
                  </a:moveTo>
                  <a:cubicBezTo>
                    <a:pt x="226" y="103"/>
                    <a:pt x="227" y="104"/>
                    <a:pt x="227" y="104"/>
                  </a:cubicBezTo>
                  <a:cubicBezTo>
                    <a:pt x="227" y="104"/>
                    <a:pt x="227" y="104"/>
                    <a:pt x="227" y="104"/>
                  </a:cubicBezTo>
                  <a:cubicBezTo>
                    <a:pt x="226" y="105"/>
                    <a:pt x="225" y="105"/>
                    <a:pt x="224" y="105"/>
                  </a:cubicBezTo>
                  <a:cubicBezTo>
                    <a:pt x="224" y="105"/>
                    <a:pt x="224" y="105"/>
                    <a:pt x="224" y="104"/>
                  </a:cubicBezTo>
                  <a:cubicBezTo>
                    <a:pt x="224" y="104"/>
                    <a:pt x="225" y="103"/>
                    <a:pt x="226" y="103"/>
                  </a:cubicBezTo>
                  <a:close/>
                  <a:moveTo>
                    <a:pt x="226" y="151"/>
                  </a:moveTo>
                  <a:cubicBezTo>
                    <a:pt x="226" y="151"/>
                    <a:pt x="225" y="152"/>
                    <a:pt x="225" y="152"/>
                  </a:cubicBezTo>
                  <a:cubicBezTo>
                    <a:pt x="225" y="152"/>
                    <a:pt x="225" y="153"/>
                    <a:pt x="225" y="153"/>
                  </a:cubicBezTo>
                  <a:cubicBezTo>
                    <a:pt x="225" y="152"/>
                    <a:pt x="225" y="151"/>
                    <a:pt x="226" y="151"/>
                  </a:cubicBezTo>
                  <a:close/>
                  <a:moveTo>
                    <a:pt x="224" y="151"/>
                  </a:moveTo>
                  <a:cubicBezTo>
                    <a:pt x="224" y="146"/>
                    <a:pt x="225" y="140"/>
                    <a:pt x="225" y="135"/>
                  </a:cubicBezTo>
                  <a:cubicBezTo>
                    <a:pt x="225" y="135"/>
                    <a:pt x="225" y="135"/>
                    <a:pt x="226" y="135"/>
                  </a:cubicBezTo>
                  <a:cubicBezTo>
                    <a:pt x="226" y="138"/>
                    <a:pt x="226" y="142"/>
                    <a:pt x="226" y="145"/>
                  </a:cubicBezTo>
                  <a:cubicBezTo>
                    <a:pt x="225" y="147"/>
                    <a:pt x="225" y="149"/>
                    <a:pt x="224" y="151"/>
                  </a:cubicBezTo>
                  <a:close/>
                  <a:moveTo>
                    <a:pt x="226" y="158"/>
                  </a:moveTo>
                  <a:cubicBezTo>
                    <a:pt x="226" y="157"/>
                    <a:pt x="227" y="157"/>
                    <a:pt x="227" y="156"/>
                  </a:cubicBezTo>
                  <a:cubicBezTo>
                    <a:pt x="227" y="157"/>
                    <a:pt x="227" y="157"/>
                    <a:pt x="227" y="158"/>
                  </a:cubicBezTo>
                  <a:cubicBezTo>
                    <a:pt x="226" y="159"/>
                    <a:pt x="226" y="159"/>
                    <a:pt x="225" y="160"/>
                  </a:cubicBezTo>
                  <a:cubicBezTo>
                    <a:pt x="226" y="159"/>
                    <a:pt x="226" y="159"/>
                    <a:pt x="226" y="158"/>
                  </a:cubicBezTo>
                  <a:close/>
                  <a:moveTo>
                    <a:pt x="226" y="123"/>
                  </a:moveTo>
                  <a:cubicBezTo>
                    <a:pt x="226" y="122"/>
                    <a:pt x="226" y="121"/>
                    <a:pt x="226" y="119"/>
                  </a:cubicBezTo>
                  <a:cubicBezTo>
                    <a:pt x="226" y="119"/>
                    <a:pt x="226" y="119"/>
                    <a:pt x="226" y="119"/>
                  </a:cubicBezTo>
                  <a:cubicBezTo>
                    <a:pt x="227" y="124"/>
                    <a:pt x="227" y="129"/>
                    <a:pt x="227" y="135"/>
                  </a:cubicBezTo>
                  <a:cubicBezTo>
                    <a:pt x="227" y="131"/>
                    <a:pt x="226" y="127"/>
                    <a:pt x="226" y="123"/>
                  </a:cubicBezTo>
                  <a:close/>
                  <a:moveTo>
                    <a:pt x="224" y="164"/>
                  </a:moveTo>
                  <a:cubicBezTo>
                    <a:pt x="225" y="163"/>
                    <a:pt x="226" y="162"/>
                    <a:pt x="227" y="161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6" y="163"/>
                    <a:pt x="225" y="164"/>
                    <a:pt x="224" y="165"/>
                  </a:cubicBezTo>
                  <a:cubicBezTo>
                    <a:pt x="224" y="164"/>
                    <a:pt x="224" y="164"/>
                    <a:pt x="224" y="164"/>
                  </a:cubicBezTo>
                  <a:close/>
                  <a:moveTo>
                    <a:pt x="227" y="169"/>
                  </a:moveTo>
                  <a:cubicBezTo>
                    <a:pt x="227" y="168"/>
                    <a:pt x="228" y="167"/>
                    <a:pt x="228" y="167"/>
                  </a:cubicBezTo>
                  <a:cubicBezTo>
                    <a:pt x="227" y="168"/>
                    <a:pt x="226" y="170"/>
                    <a:pt x="225" y="171"/>
                  </a:cubicBezTo>
                  <a:cubicBezTo>
                    <a:pt x="225" y="171"/>
                    <a:pt x="225" y="171"/>
                    <a:pt x="225" y="171"/>
                  </a:cubicBezTo>
                  <a:cubicBezTo>
                    <a:pt x="226" y="171"/>
                    <a:pt x="226" y="170"/>
                    <a:pt x="227" y="169"/>
                  </a:cubicBezTo>
                  <a:close/>
                  <a:moveTo>
                    <a:pt x="228" y="123"/>
                  </a:moveTo>
                  <a:cubicBezTo>
                    <a:pt x="228" y="121"/>
                    <a:pt x="228" y="119"/>
                    <a:pt x="228" y="117"/>
                  </a:cubicBezTo>
                  <a:cubicBezTo>
                    <a:pt x="228" y="116"/>
                    <a:pt x="228" y="116"/>
                    <a:pt x="229" y="115"/>
                  </a:cubicBezTo>
                  <a:cubicBezTo>
                    <a:pt x="228" y="118"/>
                    <a:pt x="228" y="121"/>
                    <a:pt x="228" y="123"/>
                  </a:cubicBezTo>
                  <a:close/>
                  <a:moveTo>
                    <a:pt x="227" y="112"/>
                  </a:moveTo>
                  <a:cubicBezTo>
                    <a:pt x="227" y="111"/>
                    <a:pt x="227" y="111"/>
                    <a:pt x="226" y="110"/>
                  </a:cubicBezTo>
                  <a:cubicBezTo>
                    <a:pt x="227" y="110"/>
                    <a:pt x="228" y="109"/>
                    <a:pt x="229" y="108"/>
                  </a:cubicBezTo>
                  <a:cubicBezTo>
                    <a:pt x="229" y="109"/>
                    <a:pt x="229" y="109"/>
                    <a:pt x="229" y="109"/>
                  </a:cubicBezTo>
                  <a:cubicBezTo>
                    <a:pt x="228" y="110"/>
                    <a:pt x="227" y="111"/>
                    <a:pt x="227" y="112"/>
                  </a:cubicBezTo>
                  <a:close/>
                  <a:moveTo>
                    <a:pt x="232" y="108"/>
                  </a:moveTo>
                  <a:cubicBezTo>
                    <a:pt x="232" y="108"/>
                    <a:pt x="232" y="107"/>
                    <a:pt x="232" y="107"/>
                  </a:cubicBezTo>
                  <a:cubicBezTo>
                    <a:pt x="232" y="106"/>
                    <a:pt x="232" y="106"/>
                    <a:pt x="233" y="105"/>
                  </a:cubicBezTo>
                  <a:cubicBezTo>
                    <a:pt x="233" y="108"/>
                    <a:pt x="234" y="111"/>
                    <a:pt x="235" y="114"/>
                  </a:cubicBezTo>
                  <a:cubicBezTo>
                    <a:pt x="235" y="114"/>
                    <a:pt x="235" y="114"/>
                    <a:pt x="235" y="115"/>
                  </a:cubicBezTo>
                  <a:cubicBezTo>
                    <a:pt x="234" y="112"/>
                    <a:pt x="233" y="110"/>
                    <a:pt x="232" y="108"/>
                  </a:cubicBezTo>
                  <a:close/>
                  <a:moveTo>
                    <a:pt x="234" y="103"/>
                  </a:moveTo>
                  <a:cubicBezTo>
                    <a:pt x="234" y="103"/>
                    <a:pt x="234" y="103"/>
                    <a:pt x="233" y="103"/>
                  </a:cubicBezTo>
                  <a:cubicBezTo>
                    <a:pt x="232" y="97"/>
                    <a:pt x="230" y="92"/>
                    <a:pt x="229" y="87"/>
                  </a:cubicBezTo>
                  <a:cubicBezTo>
                    <a:pt x="230" y="89"/>
                    <a:pt x="231" y="90"/>
                    <a:pt x="231" y="92"/>
                  </a:cubicBezTo>
                  <a:cubicBezTo>
                    <a:pt x="233" y="97"/>
                    <a:pt x="234" y="102"/>
                    <a:pt x="235" y="107"/>
                  </a:cubicBezTo>
                  <a:cubicBezTo>
                    <a:pt x="235" y="106"/>
                    <a:pt x="234" y="105"/>
                    <a:pt x="234" y="103"/>
                  </a:cubicBezTo>
                  <a:close/>
                  <a:moveTo>
                    <a:pt x="229" y="69"/>
                  </a:moveTo>
                  <a:cubicBezTo>
                    <a:pt x="230" y="69"/>
                    <a:pt x="230" y="69"/>
                    <a:pt x="230" y="70"/>
                  </a:cubicBezTo>
                  <a:cubicBezTo>
                    <a:pt x="231" y="71"/>
                    <a:pt x="231" y="72"/>
                    <a:pt x="232" y="72"/>
                  </a:cubicBezTo>
                  <a:cubicBezTo>
                    <a:pt x="231" y="72"/>
                    <a:pt x="231" y="72"/>
                    <a:pt x="231" y="72"/>
                  </a:cubicBezTo>
                  <a:cubicBezTo>
                    <a:pt x="231" y="72"/>
                    <a:pt x="231" y="72"/>
                    <a:pt x="231" y="71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30" y="70"/>
                    <a:pt x="229" y="69"/>
                    <a:pt x="229" y="69"/>
                  </a:cubicBezTo>
                  <a:close/>
                  <a:moveTo>
                    <a:pt x="233" y="86"/>
                  </a:moveTo>
                  <a:cubicBezTo>
                    <a:pt x="233" y="86"/>
                    <a:pt x="233" y="86"/>
                    <a:pt x="233" y="86"/>
                  </a:cubicBezTo>
                  <a:cubicBezTo>
                    <a:pt x="233" y="87"/>
                    <a:pt x="234" y="88"/>
                    <a:pt x="234" y="88"/>
                  </a:cubicBezTo>
                  <a:cubicBezTo>
                    <a:pt x="234" y="88"/>
                    <a:pt x="233" y="87"/>
                    <a:pt x="233" y="86"/>
                  </a:cubicBezTo>
                  <a:close/>
                  <a:moveTo>
                    <a:pt x="232" y="69"/>
                  </a:moveTo>
                  <a:cubicBezTo>
                    <a:pt x="231" y="68"/>
                    <a:pt x="231" y="68"/>
                    <a:pt x="231" y="67"/>
                  </a:cubicBezTo>
                  <a:cubicBezTo>
                    <a:pt x="232" y="69"/>
                    <a:pt x="233" y="70"/>
                    <a:pt x="235" y="71"/>
                  </a:cubicBezTo>
                  <a:cubicBezTo>
                    <a:pt x="235" y="72"/>
                    <a:pt x="235" y="73"/>
                    <a:pt x="236" y="74"/>
                  </a:cubicBezTo>
                  <a:cubicBezTo>
                    <a:pt x="236" y="74"/>
                    <a:pt x="236" y="74"/>
                    <a:pt x="237" y="74"/>
                  </a:cubicBezTo>
                  <a:cubicBezTo>
                    <a:pt x="237" y="75"/>
                    <a:pt x="237" y="75"/>
                    <a:pt x="237" y="76"/>
                  </a:cubicBezTo>
                  <a:cubicBezTo>
                    <a:pt x="235" y="73"/>
                    <a:pt x="234" y="71"/>
                    <a:pt x="232" y="69"/>
                  </a:cubicBezTo>
                  <a:close/>
                  <a:moveTo>
                    <a:pt x="226" y="55"/>
                  </a:moveTo>
                  <a:cubicBezTo>
                    <a:pt x="225" y="54"/>
                    <a:pt x="225" y="53"/>
                    <a:pt x="224" y="52"/>
                  </a:cubicBezTo>
                  <a:cubicBezTo>
                    <a:pt x="224" y="51"/>
                    <a:pt x="223" y="50"/>
                    <a:pt x="223" y="50"/>
                  </a:cubicBezTo>
                  <a:cubicBezTo>
                    <a:pt x="224" y="51"/>
                    <a:pt x="225" y="52"/>
                    <a:pt x="226" y="53"/>
                  </a:cubicBezTo>
                  <a:cubicBezTo>
                    <a:pt x="226" y="53"/>
                    <a:pt x="226" y="54"/>
                    <a:pt x="226" y="55"/>
                  </a:cubicBezTo>
                  <a:close/>
                  <a:moveTo>
                    <a:pt x="223" y="54"/>
                  </a:moveTo>
                  <a:cubicBezTo>
                    <a:pt x="225" y="56"/>
                    <a:pt x="226" y="59"/>
                    <a:pt x="228" y="62"/>
                  </a:cubicBezTo>
                  <a:cubicBezTo>
                    <a:pt x="226" y="60"/>
                    <a:pt x="224" y="58"/>
                    <a:pt x="223" y="56"/>
                  </a:cubicBezTo>
                  <a:cubicBezTo>
                    <a:pt x="223" y="56"/>
                    <a:pt x="224" y="56"/>
                    <a:pt x="223" y="56"/>
                  </a:cubicBezTo>
                  <a:cubicBezTo>
                    <a:pt x="223" y="55"/>
                    <a:pt x="223" y="54"/>
                    <a:pt x="223" y="54"/>
                  </a:cubicBezTo>
                  <a:close/>
                  <a:moveTo>
                    <a:pt x="228" y="65"/>
                  </a:moveTo>
                  <a:cubicBezTo>
                    <a:pt x="227" y="66"/>
                    <a:pt x="227" y="66"/>
                    <a:pt x="227" y="66"/>
                  </a:cubicBezTo>
                  <a:cubicBezTo>
                    <a:pt x="227" y="68"/>
                    <a:pt x="228" y="70"/>
                    <a:pt x="228" y="71"/>
                  </a:cubicBezTo>
                  <a:cubicBezTo>
                    <a:pt x="228" y="71"/>
                    <a:pt x="228" y="72"/>
                    <a:pt x="228" y="72"/>
                  </a:cubicBezTo>
                  <a:cubicBezTo>
                    <a:pt x="227" y="70"/>
                    <a:pt x="226" y="68"/>
                    <a:pt x="225" y="66"/>
                  </a:cubicBezTo>
                  <a:cubicBezTo>
                    <a:pt x="225" y="65"/>
                    <a:pt x="224" y="65"/>
                    <a:pt x="224" y="65"/>
                  </a:cubicBezTo>
                  <a:cubicBezTo>
                    <a:pt x="223" y="64"/>
                    <a:pt x="222" y="62"/>
                    <a:pt x="222" y="61"/>
                  </a:cubicBezTo>
                  <a:cubicBezTo>
                    <a:pt x="222" y="61"/>
                    <a:pt x="223" y="60"/>
                    <a:pt x="222" y="60"/>
                  </a:cubicBezTo>
                  <a:cubicBezTo>
                    <a:pt x="221" y="58"/>
                    <a:pt x="220" y="57"/>
                    <a:pt x="218" y="55"/>
                  </a:cubicBezTo>
                  <a:cubicBezTo>
                    <a:pt x="218" y="55"/>
                    <a:pt x="218" y="54"/>
                    <a:pt x="217" y="53"/>
                  </a:cubicBezTo>
                  <a:cubicBezTo>
                    <a:pt x="221" y="57"/>
                    <a:pt x="225" y="61"/>
                    <a:pt x="228" y="65"/>
                  </a:cubicBezTo>
                  <a:close/>
                  <a:moveTo>
                    <a:pt x="214" y="48"/>
                  </a:moveTo>
                  <a:cubicBezTo>
                    <a:pt x="213" y="47"/>
                    <a:pt x="212" y="45"/>
                    <a:pt x="211" y="44"/>
                  </a:cubicBezTo>
                  <a:cubicBezTo>
                    <a:pt x="214" y="46"/>
                    <a:pt x="216" y="47"/>
                    <a:pt x="218" y="49"/>
                  </a:cubicBezTo>
                  <a:cubicBezTo>
                    <a:pt x="219" y="51"/>
                    <a:pt x="220" y="53"/>
                    <a:pt x="221" y="54"/>
                  </a:cubicBezTo>
                  <a:cubicBezTo>
                    <a:pt x="219" y="52"/>
                    <a:pt x="216" y="50"/>
                    <a:pt x="214" y="48"/>
                  </a:cubicBezTo>
                  <a:close/>
                  <a:moveTo>
                    <a:pt x="211" y="42"/>
                  </a:moveTo>
                  <a:cubicBezTo>
                    <a:pt x="211" y="41"/>
                    <a:pt x="211" y="41"/>
                    <a:pt x="210" y="41"/>
                  </a:cubicBezTo>
                  <a:cubicBezTo>
                    <a:pt x="210" y="41"/>
                    <a:pt x="210" y="41"/>
                    <a:pt x="210" y="41"/>
                  </a:cubicBezTo>
                  <a:cubicBezTo>
                    <a:pt x="212" y="42"/>
                    <a:pt x="214" y="43"/>
                    <a:pt x="215" y="45"/>
                  </a:cubicBezTo>
                  <a:cubicBezTo>
                    <a:pt x="214" y="44"/>
                    <a:pt x="212" y="43"/>
                    <a:pt x="211" y="42"/>
                  </a:cubicBezTo>
                  <a:close/>
                  <a:moveTo>
                    <a:pt x="210" y="47"/>
                  </a:moveTo>
                  <a:cubicBezTo>
                    <a:pt x="211" y="48"/>
                    <a:pt x="211" y="48"/>
                    <a:pt x="211" y="49"/>
                  </a:cubicBezTo>
                  <a:cubicBezTo>
                    <a:pt x="210" y="47"/>
                    <a:pt x="208" y="45"/>
                    <a:pt x="206" y="43"/>
                  </a:cubicBezTo>
                  <a:cubicBezTo>
                    <a:pt x="207" y="44"/>
                    <a:pt x="209" y="46"/>
                    <a:pt x="210" y="47"/>
                  </a:cubicBezTo>
                  <a:close/>
                  <a:moveTo>
                    <a:pt x="208" y="40"/>
                  </a:moveTo>
                  <a:cubicBezTo>
                    <a:pt x="207" y="39"/>
                    <a:pt x="206" y="38"/>
                    <a:pt x="206" y="37"/>
                  </a:cubicBezTo>
                  <a:cubicBezTo>
                    <a:pt x="206" y="38"/>
                    <a:pt x="207" y="38"/>
                    <a:pt x="208" y="39"/>
                  </a:cubicBezTo>
                  <a:cubicBezTo>
                    <a:pt x="208" y="39"/>
                    <a:pt x="208" y="39"/>
                    <a:pt x="208" y="40"/>
                  </a:cubicBezTo>
                  <a:cubicBezTo>
                    <a:pt x="208" y="40"/>
                    <a:pt x="208" y="40"/>
                    <a:pt x="208" y="40"/>
                  </a:cubicBezTo>
                  <a:close/>
                  <a:moveTo>
                    <a:pt x="207" y="42"/>
                  </a:moveTo>
                  <a:cubicBezTo>
                    <a:pt x="205" y="40"/>
                    <a:pt x="202" y="39"/>
                    <a:pt x="200" y="37"/>
                  </a:cubicBezTo>
                  <a:cubicBezTo>
                    <a:pt x="200" y="37"/>
                    <a:pt x="200" y="37"/>
                    <a:pt x="201" y="37"/>
                  </a:cubicBezTo>
                  <a:cubicBezTo>
                    <a:pt x="201" y="37"/>
                    <a:pt x="202" y="36"/>
                    <a:pt x="201" y="36"/>
                  </a:cubicBezTo>
                  <a:cubicBezTo>
                    <a:pt x="201" y="36"/>
                    <a:pt x="201" y="36"/>
                    <a:pt x="201" y="36"/>
                  </a:cubicBezTo>
                  <a:cubicBezTo>
                    <a:pt x="202" y="36"/>
                    <a:pt x="202" y="36"/>
                    <a:pt x="203" y="36"/>
                  </a:cubicBezTo>
                  <a:cubicBezTo>
                    <a:pt x="204" y="38"/>
                    <a:pt x="206" y="40"/>
                    <a:pt x="207" y="42"/>
                  </a:cubicBezTo>
                  <a:close/>
                  <a:moveTo>
                    <a:pt x="202" y="34"/>
                  </a:moveTo>
                  <a:cubicBezTo>
                    <a:pt x="201" y="34"/>
                    <a:pt x="201" y="34"/>
                    <a:pt x="200" y="34"/>
                  </a:cubicBezTo>
                  <a:cubicBezTo>
                    <a:pt x="198" y="32"/>
                    <a:pt x="196" y="30"/>
                    <a:pt x="194" y="28"/>
                  </a:cubicBezTo>
                  <a:cubicBezTo>
                    <a:pt x="197" y="29"/>
                    <a:pt x="200" y="31"/>
                    <a:pt x="202" y="33"/>
                  </a:cubicBezTo>
                  <a:cubicBezTo>
                    <a:pt x="202" y="33"/>
                    <a:pt x="201" y="34"/>
                    <a:pt x="202" y="34"/>
                  </a:cubicBezTo>
                  <a:close/>
                  <a:moveTo>
                    <a:pt x="194" y="32"/>
                  </a:moveTo>
                  <a:cubicBezTo>
                    <a:pt x="195" y="32"/>
                    <a:pt x="195" y="32"/>
                    <a:pt x="195" y="32"/>
                  </a:cubicBezTo>
                  <a:cubicBezTo>
                    <a:pt x="196" y="33"/>
                    <a:pt x="197" y="34"/>
                    <a:pt x="198" y="35"/>
                  </a:cubicBezTo>
                  <a:cubicBezTo>
                    <a:pt x="198" y="35"/>
                    <a:pt x="198" y="35"/>
                    <a:pt x="198" y="35"/>
                  </a:cubicBezTo>
                  <a:cubicBezTo>
                    <a:pt x="197" y="35"/>
                    <a:pt x="196" y="34"/>
                    <a:pt x="195" y="34"/>
                  </a:cubicBezTo>
                  <a:cubicBezTo>
                    <a:pt x="193" y="33"/>
                    <a:pt x="191" y="31"/>
                    <a:pt x="189" y="29"/>
                  </a:cubicBezTo>
                  <a:cubicBezTo>
                    <a:pt x="190" y="29"/>
                    <a:pt x="190" y="29"/>
                    <a:pt x="190" y="29"/>
                  </a:cubicBezTo>
                  <a:cubicBezTo>
                    <a:pt x="191" y="30"/>
                    <a:pt x="193" y="31"/>
                    <a:pt x="194" y="32"/>
                  </a:cubicBezTo>
                  <a:close/>
                  <a:moveTo>
                    <a:pt x="192" y="33"/>
                  </a:moveTo>
                  <a:cubicBezTo>
                    <a:pt x="191" y="33"/>
                    <a:pt x="191" y="33"/>
                    <a:pt x="190" y="33"/>
                  </a:cubicBezTo>
                  <a:cubicBezTo>
                    <a:pt x="190" y="32"/>
                    <a:pt x="190" y="33"/>
                    <a:pt x="190" y="33"/>
                  </a:cubicBezTo>
                  <a:cubicBezTo>
                    <a:pt x="191" y="34"/>
                    <a:pt x="193" y="35"/>
                    <a:pt x="195" y="36"/>
                  </a:cubicBezTo>
                  <a:cubicBezTo>
                    <a:pt x="195" y="36"/>
                    <a:pt x="196" y="36"/>
                    <a:pt x="196" y="37"/>
                  </a:cubicBezTo>
                  <a:cubicBezTo>
                    <a:pt x="196" y="37"/>
                    <a:pt x="196" y="37"/>
                    <a:pt x="196" y="37"/>
                  </a:cubicBezTo>
                  <a:cubicBezTo>
                    <a:pt x="198" y="38"/>
                    <a:pt x="200" y="40"/>
                    <a:pt x="201" y="41"/>
                  </a:cubicBezTo>
                  <a:cubicBezTo>
                    <a:pt x="203" y="43"/>
                    <a:pt x="204" y="44"/>
                    <a:pt x="205" y="46"/>
                  </a:cubicBezTo>
                  <a:cubicBezTo>
                    <a:pt x="202" y="42"/>
                    <a:pt x="197" y="39"/>
                    <a:pt x="193" y="36"/>
                  </a:cubicBezTo>
                  <a:cubicBezTo>
                    <a:pt x="193" y="36"/>
                    <a:pt x="193" y="35"/>
                    <a:pt x="192" y="35"/>
                  </a:cubicBezTo>
                  <a:cubicBezTo>
                    <a:pt x="191" y="35"/>
                    <a:pt x="191" y="35"/>
                    <a:pt x="191" y="35"/>
                  </a:cubicBezTo>
                  <a:cubicBezTo>
                    <a:pt x="190" y="34"/>
                    <a:pt x="188" y="34"/>
                    <a:pt x="187" y="33"/>
                  </a:cubicBezTo>
                  <a:cubicBezTo>
                    <a:pt x="187" y="33"/>
                    <a:pt x="186" y="34"/>
                    <a:pt x="187" y="34"/>
                  </a:cubicBezTo>
                  <a:cubicBezTo>
                    <a:pt x="187" y="34"/>
                    <a:pt x="187" y="34"/>
                    <a:pt x="187" y="35"/>
                  </a:cubicBezTo>
                  <a:cubicBezTo>
                    <a:pt x="184" y="35"/>
                    <a:pt x="180" y="35"/>
                    <a:pt x="177" y="36"/>
                  </a:cubicBezTo>
                  <a:cubicBezTo>
                    <a:pt x="178" y="35"/>
                    <a:pt x="180" y="35"/>
                    <a:pt x="181" y="34"/>
                  </a:cubicBezTo>
                  <a:cubicBezTo>
                    <a:pt x="182" y="34"/>
                    <a:pt x="182" y="33"/>
                    <a:pt x="181" y="33"/>
                  </a:cubicBezTo>
                  <a:cubicBezTo>
                    <a:pt x="180" y="33"/>
                    <a:pt x="179" y="32"/>
                    <a:pt x="178" y="32"/>
                  </a:cubicBezTo>
                  <a:cubicBezTo>
                    <a:pt x="179" y="32"/>
                    <a:pt x="179" y="31"/>
                    <a:pt x="178" y="31"/>
                  </a:cubicBezTo>
                  <a:cubicBezTo>
                    <a:pt x="176" y="30"/>
                    <a:pt x="173" y="29"/>
                    <a:pt x="170" y="28"/>
                  </a:cubicBezTo>
                  <a:cubicBezTo>
                    <a:pt x="170" y="27"/>
                    <a:pt x="170" y="27"/>
                    <a:pt x="170" y="27"/>
                  </a:cubicBezTo>
                  <a:cubicBezTo>
                    <a:pt x="168" y="26"/>
                    <a:pt x="166" y="26"/>
                    <a:pt x="164" y="25"/>
                  </a:cubicBezTo>
                  <a:cubicBezTo>
                    <a:pt x="164" y="25"/>
                    <a:pt x="165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73" y="26"/>
                    <a:pt x="180" y="29"/>
                    <a:pt x="186" y="32"/>
                  </a:cubicBezTo>
                  <a:cubicBezTo>
                    <a:pt x="187" y="32"/>
                    <a:pt x="188" y="31"/>
                    <a:pt x="187" y="30"/>
                  </a:cubicBezTo>
                  <a:cubicBezTo>
                    <a:pt x="186" y="30"/>
                    <a:pt x="185" y="29"/>
                    <a:pt x="184" y="28"/>
                  </a:cubicBezTo>
                  <a:cubicBezTo>
                    <a:pt x="185" y="29"/>
                    <a:pt x="186" y="29"/>
                    <a:pt x="187" y="29"/>
                  </a:cubicBezTo>
                  <a:cubicBezTo>
                    <a:pt x="189" y="30"/>
                    <a:pt x="190" y="32"/>
                    <a:pt x="192" y="33"/>
                  </a:cubicBezTo>
                  <a:close/>
                  <a:moveTo>
                    <a:pt x="167" y="17"/>
                  </a:moveTo>
                  <a:cubicBezTo>
                    <a:pt x="165" y="15"/>
                    <a:pt x="162" y="14"/>
                    <a:pt x="160" y="12"/>
                  </a:cubicBezTo>
                  <a:cubicBezTo>
                    <a:pt x="160" y="12"/>
                    <a:pt x="160" y="12"/>
                    <a:pt x="161" y="12"/>
                  </a:cubicBezTo>
                  <a:cubicBezTo>
                    <a:pt x="161" y="12"/>
                    <a:pt x="161" y="12"/>
                    <a:pt x="161" y="12"/>
                  </a:cubicBezTo>
                  <a:cubicBezTo>
                    <a:pt x="164" y="12"/>
                    <a:pt x="166" y="14"/>
                    <a:pt x="169" y="15"/>
                  </a:cubicBezTo>
                  <a:cubicBezTo>
                    <a:pt x="174" y="18"/>
                    <a:pt x="180" y="23"/>
                    <a:pt x="185" y="26"/>
                  </a:cubicBezTo>
                  <a:cubicBezTo>
                    <a:pt x="179" y="23"/>
                    <a:pt x="173" y="20"/>
                    <a:pt x="167" y="17"/>
                  </a:cubicBezTo>
                  <a:close/>
                  <a:moveTo>
                    <a:pt x="172" y="13"/>
                  </a:moveTo>
                  <a:cubicBezTo>
                    <a:pt x="171" y="13"/>
                    <a:pt x="169" y="12"/>
                    <a:pt x="168" y="11"/>
                  </a:cubicBezTo>
                  <a:cubicBezTo>
                    <a:pt x="169" y="12"/>
                    <a:pt x="171" y="12"/>
                    <a:pt x="173" y="13"/>
                  </a:cubicBezTo>
                  <a:cubicBezTo>
                    <a:pt x="172" y="13"/>
                    <a:pt x="172" y="13"/>
                    <a:pt x="172" y="13"/>
                  </a:cubicBezTo>
                  <a:close/>
                  <a:moveTo>
                    <a:pt x="133" y="12"/>
                  </a:moveTo>
                  <a:cubicBezTo>
                    <a:pt x="133" y="12"/>
                    <a:pt x="132" y="12"/>
                    <a:pt x="132" y="12"/>
                  </a:cubicBezTo>
                  <a:cubicBezTo>
                    <a:pt x="131" y="12"/>
                    <a:pt x="129" y="12"/>
                    <a:pt x="128" y="12"/>
                  </a:cubicBezTo>
                  <a:cubicBezTo>
                    <a:pt x="128" y="12"/>
                    <a:pt x="127" y="12"/>
                    <a:pt x="127" y="12"/>
                  </a:cubicBezTo>
                  <a:cubicBezTo>
                    <a:pt x="127" y="12"/>
                    <a:pt x="127" y="11"/>
                    <a:pt x="128" y="11"/>
                  </a:cubicBezTo>
                  <a:cubicBezTo>
                    <a:pt x="130" y="11"/>
                    <a:pt x="131" y="11"/>
                    <a:pt x="133" y="12"/>
                  </a:cubicBezTo>
                  <a:close/>
                  <a:moveTo>
                    <a:pt x="132" y="28"/>
                  </a:moveTo>
                  <a:cubicBezTo>
                    <a:pt x="132" y="28"/>
                    <a:pt x="131" y="29"/>
                    <a:pt x="130" y="29"/>
                  </a:cubicBezTo>
                  <a:cubicBezTo>
                    <a:pt x="129" y="29"/>
                    <a:pt x="129" y="29"/>
                    <a:pt x="128" y="29"/>
                  </a:cubicBezTo>
                  <a:cubicBezTo>
                    <a:pt x="129" y="29"/>
                    <a:pt x="129" y="28"/>
                    <a:pt x="129" y="28"/>
                  </a:cubicBezTo>
                  <a:cubicBezTo>
                    <a:pt x="129" y="28"/>
                    <a:pt x="129" y="27"/>
                    <a:pt x="128" y="27"/>
                  </a:cubicBezTo>
                  <a:cubicBezTo>
                    <a:pt x="127" y="28"/>
                    <a:pt x="126" y="28"/>
                    <a:pt x="124" y="29"/>
                  </a:cubicBezTo>
                  <a:cubicBezTo>
                    <a:pt x="123" y="29"/>
                    <a:pt x="122" y="29"/>
                    <a:pt x="121" y="29"/>
                  </a:cubicBezTo>
                  <a:cubicBezTo>
                    <a:pt x="122" y="28"/>
                    <a:pt x="124" y="27"/>
                    <a:pt x="125" y="26"/>
                  </a:cubicBezTo>
                  <a:cubicBezTo>
                    <a:pt x="128" y="27"/>
                    <a:pt x="130" y="27"/>
                    <a:pt x="132" y="28"/>
                  </a:cubicBezTo>
                  <a:close/>
                  <a:moveTo>
                    <a:pt x="124" y="22"/>
                  </a:moveTo>
                  <a:cubicBezTo>
                    <a:pt x="123" y="22"/>
                    <a:pt x="122" y="22"/>
                    <a:pt x="121" y="22"/>
                  </a:cubicBezTo>
                  <a:cubicBezTo>
                    <a:pt x="121" y="22"/>
                    <a:pt x="122" y="22"/>
                    <a:pt x="122" y="21"/>
                  </a:cubicBezTo>
                  <a:cubicBezTo>
                    <a:pt x="123" y="21"/>
                    <a:pt x="125" y="22"/>
                    <a:pt x="126" y="22"/>
                  </a:cubicBezTo>
                  <a:cubicBezTo>
                    <a:pt x="125" y="22"/>
                    <a:pt x="125" y="22"/>
                    <a:pt x="124" y="22"/>
                  </a:cubicBezTo>
                  <a:close/>
                  <a:moveTo>
                    <a:pt x="123" y="15"/>
                  </a:moveTo>
                  <a:cubicBezTo>
                    <a:pt x="122" y="16"/>
                    <a:pt x="121" y="16"/>
                    <a:pt x="120" y="17"/>
                  </a:cubicBezTo>
                  <a:cubicBezTo>
                    <a:pt x="120" y="17"/>
                    <a:pt x="119" y="17"/>
                    <a:pt x="119" y="17"/>
                  </a:cubicBezTo>
                  <a:cubicBezTo>
                    <a:pt x="121" y="16"/>
                    <a:pt x="122" y="15"/>
                    <a:pt x="124" y="14"/>
                  </a:cubicBezTo>
                  <a:cubicBezTo>
                    <a:pt x="124" y="14"/>
                    <a:pt x="124" y="14"/>
                    <a:pt x="124" y="14"/>
                  </a:cubicBezTo>
                  <a:cubicBezTo>
                    <a:pt x="124" y="14"/>
                    <a:pt x="125" y="14"/>
                    <a:pt x="126" y="15"/>
                  </a:cubicBezTo>
                  <a:cubicBezTo>
                    <a:pt x="125" y="15"/>
                    <a:pt x="124" y="15"/>
                    <a:pt x="123" y="15"/>
                  </a:cubicBezTo>
                  <a:close/>
                  <a:moveTo>
                    <a:pt x="125" y="11"/>
                  </a:moveTo>
                  <a:cubicBezTo>
                    <a:pt x="124" y="11"/>
                    <a:pt x="123" y="11"/>
                    <a:pt x="122" y="11"/>
                  </a:cubicBezTo>
                  <a:cubicBezTo>
                    <a:pt x="123" y="11"/>
                    <a:pt x="124" y="11"/>
                    <a:pt x="125" y="11"/>
                  </a:cubicBezTo>
                  <a:cubicBezTo>
                    <a:pt x="125" y="11"/>
                    <a:pt x="125" y="11"/>
                    <a:pt x="125" y="11"/>
                  </a:cubicBezTo>
                  <a:close/>
                  <a:moveTo>
                    <a:pt x="114" y="5"/>
                  </a:moveTo>
                  <a:cubicBezTo>
                    <a:pt x="114" y="5"/>
                    <a:pt x="114" y="5"/>
                    <a:pt x="113" y="5"/>
                  </a:cubicBezTo>
                  <a:cubicBezTo>
                    <a:pt x="113" y="5"/>
                    <a:pt x="113" y="5"/>
                    <a:pt x="113" y="6"/>
                  </a:cubicBezTo>
                  <a:cubicBezTo>
                    <a:pt x="111" y="6"/>
                    <a:pt x="110" y="6"/>
                    <a:pt x="108" y="6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9" y="6"/>
                    <a:pt x="111" y="5"/>
                    <a:pt x="113" y="5"/>
                  </a:cubicBezTo>
                  <a:cubicBezTo>
                    <a:pt x="114" y="5"/>
                    <a:pt x="114" y="5"/>
                    <a:pt x="115" y="5"/>
                  </a:cubicBezTo>
                  <a:cubicBezTo>
                    <a:pt x="115" y="5"/>
                    <a:pt x="115" y="5"/>
                    <a:pt x="114" y="5"/>
                  </a:cubicBezTo>
                  <a:close/>
                  <a:moveTo>
                    <a:pt x="99" y="5"/>
                  </a:moveTo>
                  <a:cubicBezTo>
                    <a:pt x="99" y="5"/>
                    <a:pt x="98" y="5"/>
                    <a:pt x="98" y="5"/>
                  </a:cubicBezTo>
                  <a:cubicBezTo>
                    <a:pt x="99" y="5"/>
                    <a:pt x="100" y="4"/>
                    <a:pt x="102" y="4"/>
                  </a:cubicBezTo>
                  <a:cubicBezTo>
                    <a:pt x="101" y="4"/>
                    <a:pt x="100" y="5"/>
                    <a:pt x="99" y="5"/>
                  </a:cubicBezTo>
                  <a:close/>
                  <a:moveTo>
                    <a:pt x="22" y="63"/>
                  </a:moveTo>
                  <a:cubicBezTo>
                    <a:pt x="23" y="63"/>
                    <a:pt x="23" y="63"/>
                    <a:pt x="23" y="6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22" y="65"/>
                    <a:pt x="21" y="66"/>
                    <a:pt x="20" y="68"/>
                  </a:cubicBezTo>
                  <a:cubicBezTo>
                    <a:pt x="19" y="68"/>
                    <a:pt x="19" y="69"/>
                    <a:pt x="18" y="70"/>
                  </a:cubicBezTo>
                  <a:cubicBezTo>
                    <a:pt x="18" y="70"/>
                    <a:pt x="17" y="70"/>
                    <a:pt x="17" y="70"/>
                  </a:cubicBezTo>
                  <a:cubicBezTo>
                    <a:pt x="19" y="68"/>
                    <a:pt x="20" y="65"/>
                    <a:pt x="22" y="63"/>
                  </a:cubicBezTo>
                  <a:close/>
                  <a:moveTo>
                    <a:pt x="21" y="78"/>
                  </a:moveTo>
                  <a:cubicBezTo>
                    <a:pt x="23" y="76"/>
                    <a:pt x="24" y="75"/>
                    <a:pt x="25" y="73"/>
                  </a:cubicBezTo>
                  <a:cubicBezTo>
                    <a:pt x="24" y="76"/>
                    <a:pt x="22" y="79"/>
                    <a:pt x="20" y="82"/>
                  </a:cubicBezTo>
                  <a:cubicBezTo>
                    <a:pt x="19" y="83"/>
                    <a:pt x="18" y="84"/>
                    <a:pt x="17" y="85"/>
                  </a:cubicBezTo>
                  <a:cubicBezTo>
                    <a:pt x="17" y="85"/>
                    <a:pt x="17" y="84"/>
                    <a:pt x="17" y="84"/>
                  </a:cubicBezTo>
                  <a:cubicBezTo>
                    <a:pt x="17" y="83"/>
                    <a:pt x="17" y="83"/>
                    <a:pt x="16" y="83"/>
                  </a:cubicBezTo>
                  <a:cubicBezTo>
                    <a:pt x="17" y="82"/>
                    <a:pt x="17" y="81"/>
                    <a:pt x="17" y="80"/>
                  </a:cubicBezTo>
                  <a:cubicBezTo>
                    <a:pt x="18" y="79"/>
                    <a:pt x="19" y="78"/>
                    <a:pt x="20" y="77"/>
                  </a:cubicBezTo>
                  <a:cubicBezTo>
                    <a:pt x="20" y="78"/>
                    <a:pt x="21" y="78"/>
                    <a:pt x="21" y="78"/>
                  </a:cubicBezTo>
                  <a:close/>
                  <a:moveTo>
                    <a:pt x="20" y="88"/>
                  </a:moveTo>
                  <a:cubicBezTo>
                    <a:pt x="20" y="87"/>
                    <a:pt x="20" y="87"/>
                    <a:pt x="20" y="86"/>
                  </a:cubicBezTo>
                  <a:cubicBezTo>
                    <a:pt x="20" y="85"/>
                    <a:pt x="21" y="85"/>
                    <a:pt x="21" y="84"/>
                  </a:cubicBezTo>
                  <a:cubicBezTo>
                    <a:pt x="21" y="84"/>
                    <a:pt x="21" y="84"/>
                    <a:pt x="21" y="84"/>
                  </a:cubicBezTo>
                  <a:cubicBezTo>
                    <a:pt x="22" y="84"/>
                    <a:pt x="22" y="85"/>
                    <a:pt x="22" y="85"/>
                  </a:cubicBezTo>
                  <a:cubicBezTo>
                    <a:pt x="21" y="86"/>
                    <a:pt x="21" y="87"/>
                    <a:pt x="20" y="88"/>
                  </a:cubicBezTo>
                  <a:close/>
                  <a:moveTo>
                    <a:pt x="21" y="120"/>
                  </a:moveTo>
                  <a:cubicBezTo>
                    <a:pt x="19" y="113"/>
                    <a:pt x="18" y="107"/>
                    <a:pt x="17" y="100"/>
                  </a:cubicBezTo>
                  <a:cubicBezTo>
                    <a:pt x="18" y="100"/>
                    <a:pt x="18" y="100"/>
                    <a:pt x="18" y="100"/>
                  </a:cubicBezTo>
                  <a:cubicBezTo>
                    <a:pt x="19" y="102"/>
                    <a:pt x="19" y="105"/>
                    <a:pt x="20" y="108"/>
                  </a:cubicBezTo>
                  <a:cubicBezTo>
                    <a:pt x="20" y="110"/>
                    <a:pt x="20" y="113"/>
                    <a:pt x="20" y="115"/>
                  </a:cubicBezTo>
                  <a:cubicBezTo>
                    <a:pt x="20" y="117"/>
                    <a:pt x="21" y="118"/>
                    <a:pt x="21" y="120"/>
                  </a:cubicBezTo>
                  <a:close/>
                  <a:moveTo>
                    <a:pt x="17" y="89"/>
                  </a:moveTo>
                  <a:cubicBezTo>
                    <a:pt x="17" y="89"/>
                    <a:pt x="17" y="89"/>
                    <a:pt x="18" y="89"/>
                  </a:cubicBezTo>
                  <a:cubicBezTo>
                    <a:pt x="18" y="91"/>
                    <a:pt x="18" y="93"/>
                    <a:pt x="18" y="95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93"/>
                    <a:pt x="17" y="92"/>
                    <a:pt x="17" y="90"/>
                  </a:cubicBezTo>
                  <a:cubicBezTo>
                    <a:pt x="17" y="90"/>
                    <a:pt x="17" y="90"/>
                    <a:pt x="16" y="89"/>
                  </a:cubicBezTo>
                  <a:cubicBezTo>
                    <a:pt x="17" y="89"/>
                    <a:pt x="17" y="89"/>
                    <a:pt x="17" y="89"/>
                  </a:cubicBezTo>
                  <a:close/>
                  <a:moveTo>
                    <a:pt x="18" y="114"/>
                  </a:moveTo>
                  <a:cubicBezTo>
                    <a:pt x="17" y="110"/>
                    <a:pt x="16" y="106"/>
                    <a:pt x="15" y="103"/>
                  </a:cubicBezTo>
                  <a:cubicBezTo>
                    <a:pt x="15" y="102"/>
                    <a:pt x="16" y="102"/>
                    <a:pt x="16" y="102"/>
                  </a:cubicBezTo>
                  <a:cubicBezTo>
                    <a:pt x="16" y="106"/>
                    <a:pt x="17" y="110"/>
                    <a:pt x="18" y="114"/>
                  </a:cubicBezTo>
                  <a:close/>
                  <a:moveTo>
                    <a:pt x="15" y="100"/>
                  </a:moveTo>
                  <a:cubicBezTo>
                    <a:pt x="15" y="98"/>
                    <a:pt x="15" y="96"/>
                    <a:pt x="15" y="93"/>
                  </a:cubicBezTo>
                  <a:cubicBezTo>
                    <a:pt x="15" y="95"/>
                    <a:pt x="16" y="97"/>
                    <a:pt x="16" y="98"/>
                  </a:cubicBezTo>
                  <a:cubicBezTo>
                    <a:pt x="15" y="99"/>
                    <a:pt x="15" y="99"/>
                    <a:pt x="15" y="100"/>
                  </a:cubicBezTo>
                  <a:close/>
                  <a:moveTo>
                    <a:pt x="21" y="131"/>
                  </a:moveTo>
                  <a:cubicBezTo>
                    <a:pt x="21" y="133"/>
                    <a:pt x="22" y="135"/>
                    <a:pt x="22" y="136"/>
                  </a:cubicBezTo>
                  <a:cubicBezTo>
                    <a:pt x="22" y="136"/>
                    <a:pt x="22" y="136"/>
                    <a:pt x="22" y="135"/>
                  </a:cubicBezTo>
                  <a:cubicBezTo>
                    <a:pt x="21" y="134"/>
                    <a:pt x="20" y="135"/>
                    <a:pt x="20" y="136"/>
                  </a:cubicBezTo>
                  <a:cubicBezTo>
                    <a:pt x="21" y="139"/>
                    <a:pt x="22" y="142"/>
                    <a:pt x="23" y="145"/>
                  </a:cubicBezTo>
                  <a:cubicBezTo>
                    <a:pt x="22" y="143"/>
                    <a:pt x="21" y="141"/>
                    <a:pt x="19" y="140"/>
                  </a:cubicBezTo>
                  <a:cubicBezTo>
                    <a:pt x="17" y="129"/>
                    <a:pt x="16" y="118"/>
                    <a:pt x="14" y="107"/>
                  </a:cubicBezTo>
                  <a:cubicBezTo>
                    <a:pt x="16" y="115"/>
                    <a:pt x="19" y="123"/>
                    <a:pt x="21" y="131"/>
                  </a:cubicBezTo>
                  <a:close/>
                  <a:moveTo>
                    <a:pt x="17" y="165"/>
                  </a:moveTo>
                  <a:cubicBezTo>
                    <a:pt x="17" y="165"/>
                    <a:pt x="17" y="165"/>
                    <a:pt x="17" y="165"/>
                  </a:cubicBezTo>
                  <a:cubicBezTo>
                    <a:pt x="18" y="167"/>
                    <a:pt x="18" y="168"/>
                    <a:pt x="19" y="170"/>
                  </a:cubicBezTo>
                  <a:cubicBezTo>
                    <a:pt x="19" y="169"/>
                    <a:pt x="18" y="169"/>
                    <a:pt x="18" y="168"/>
                  </a:cubicBezTo>
                  <a:cubicBezTo>
                    <a:pt x="17" y="167"/>
                    <a:pt x="17" y="166"/>
                    <a:pt x="16" y="166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7" y="165"/>
                    <a:pt x="17" y="165"/>
                    <a:pt x="17" y="165"/>
                  </a:cubicBezTo>
                  <a:close/>
                  <a:moveTo>
                    <a:pt x="19" y="163"/>
                  </a:moveTo>
                  <a:cubicBezTo>
                    <a:pt x="19" y="163"/>
                    <a:pt x="18" y="163"/>
                    <a:pt x="18" y="163"/>
                  </a:cubicBezTo>
                  <a:cubicBezTo>
                    <a:pt x="17" y="162"/>
                    <a:pt x="17" y="162"/>
                    <a:pt x="16" y="161"/>
                  </a:cubicBezTo>
                  <a:cubicBezTo>
                    <a:pt x="16" y="157"/>
                    <a:pt x="15" y="154"/>
                    <a:pt x="15" y="150"/>
                  </a:cubicBezTo>
                  <a:cubicBezTo>
                    <a:pt x="16" y="155"/>
                    <a:pt x="18" y="160"/>
                    <a:pt x="20" y="164"/>
                  </a:cubicBezTo>
                  <a:cubicBezTo>
                    <a:pt x="19" y="164"/>
                    <a:pt x="19" y="164"/>
                    <a:pt x="19" y="163"/>
                  </a:cubicBezTo>
                  <a:close/>
                  <a:moveTo>
                    <a:pt x="15" y="169"/>
                  </a:moveTo>
                  <a:cubicBezTo>
                    <a:pt x="15" y="169"/>
                    <a:pt x="15" y="169"/>
                    <a:pt x="15" y="169"/>
                  </a:cubicBezTo>
                  <a:cubicBezTo>
                    <a:pt x="14" y="165"/>
                    <a:pt x="13" y="162"/>
                    <a:pt x="11" y="158"/>
                  </a:cubicBezTo>
                  <a:cubicBezTo>
                    <a:pt x="12" y="160"/>
                    <a:pt x="13" y="162"/>
                    <a:pt x="14" y="164"/>
                  </a:cubicBezTo>
                  <a:cubicBezTo>
                    <a:pt x="14" y="164"/>
                    <a:pt x="14" y="164"/>
                    <a:pt x="14" y="164"/>
                  </a:cubicBezTo>
                  <a:cubicBezTo>
                    <a:pt x="15" y="165"/>
                    <a:pt x="15" y="166"/>
                    <a:pt x="16" y="167"/>
                  </a:cubicBezTo>
                  <a:cubicBezTo>
                    <a:pt x="16" y="168"/>
                    <a:pt x="16" y="168"/>
                    <a:pt x="16" y="168"/>
                  </a:cubicBezTo>
                  <a:cubicBezTo>
                    <a:pt x="16" y="168"/>
                    <a:pt x="15" y="168"/>
                    <a:pt x="15" y="169"/>
                  </a:cubicBezTo>
                  <a:close/>
                  <a:moveTo>
                    <a:pt x="8" y="128"/>
                  </a:moveTo>
                  <a:cubicBezTo>
                    <a:pt x="9" y="129"/>
                    <a:pt x="10" y="128"/>
                    <a:pt x="10" y="128"/>
                  </a:cubicBezTo>
                  <a:cubicBezTo>
                    <a:pt x="10" y="124"/>
                    <a:pt x="9" y="120"/>
                    <a:pt x="9" y="117"/>
                  </a:cubicBezTo>
                  <a:cubicBezTo>
                    <a:pt x="9" y="116"/>
                    <a:pt x="10" y="115"/>
                    <a:pt x="10" y="114"/>
                  </a:cubicBezTo>
                  <a:cubicBezTo>
                    <a:pt x="10" y="121"/>
                    <a:pt x="11" y="129"/>
                    <a:pt x="12" y="137"/>
                  </a:cubicBezTo>
                  <a:cubicBezTo>
                    <a:pt x="12" y="142"/>
                    <a:pt x="13" y="146"/>
                    <a:pt x="13" y="151"/>
                  </a:cubicBezTo>
                  <a:cubicBezTo>
                    <a:pt x="12" y="147"/>
                    <a:pt x="11" y="142"/>
                    <a:pt x="10" y="138"/>
                  </a:cubicBezTo>
                  <a:cubicBezTo>
                    <a:pt x="10" y="136"/>
                    <a:pt x="9" y="134"/>
                    <a:pt x="9" y="133"/>
                  </a:cubicBezTo>
                  <a:cubicBezTo>
                    <a:pt x="9" y="131"/>
                    <a:pt x="8" y="129"/>
                    <a:pt x="8" y="128"/>
                  </a:cubicBezTo>
                  <a:cubicBezTo>
                    <a:pt x="8" y="128"/>
                    <a:pt x="8" y="128"/>
                    <a:pt x="8" y="128"/>
                  </a:cubicBezTo>
                  <a:close/>
                  <a:moveTo>
                    <a:pt x="8" y="106"/>
                  </a:moveTo>
                  <a:cubicBezTo>
                    <a:pt x="8" y="105"/>
                    <a:pt x="9" y="104"/>
                    <a:pt x="9" y="103"/>
                  </a:cubicBezTo>
                  <a:cubicBezTo>
                    <a:pt x="9" y="105"/>
                    <a:pt x="9" y="108"/>
                    <a:pt x="9" y="111"/>
                  </a:cubicBezTo>
                  <a:cubicBezTo>
                    <a:pt x="9" y="109"/>
                    <a:pt x="8" y="108"/>
                    <a:pt x="8" y="106"/>
                  </a:cubicBezTo>
                  <a:close/>
                  <a:moveTo>
                    <a:pt x="9" y="99"/>
                  </a:moveTo>
                  <a:cubicBezTo>
                    <a:pt x="10" y="98"/>
                    <a:pt x="10" y="97"/>
                    <a:pt x="10" y="96"/>
                  </a:cubicBezTo>
                  <a:cubicBezTo>
                    <a:pt x="10" y="97"/>
                    <a:pt x="11" y="97"/>
                    <a:pt x="11" y="97"/>
                  </a:cubicBezTo>
                  <a:cubicBezTo>
                    <a:pt x="11" y="99"/>
                    <a:pt x="10" y="101"/>
                    <a:pt x="10" y="103"/>
                  </a:cubicBezTo>
                  <a:cubicBezTo>
                    <a:pt x="10" y="102"/>
                    <a:pt x="10" y="100"/>
                    <a:pt x="9" y="99"/>
                  </a:cubicBezTo>
                  <a:close/>
                  <a:moveTo>
                    <a:pt x="11" y="149"/>
                  </a:moveTo>
                  <a:cubicBezTo>
                    <a:pt x="12" y="153"/>
                    <a:pt x="13" y="157"/>
                    <a:pt x="14" y="161"/>
                  </a:cubicBezTo>
                  <a:cubicBezTo>
                    <a:pt x="13" y="159"/>
                    <a:pt x="12" y="156"/>
                    <a:pt x="11" y="154"/>
                  </a:cubicBezTo>
                  <a:cubicBezTo>
                    <a:pt x="11" y="152"/>
                    <a:pt x="11" y="150"/>
                    <a:pt x="11" y="149"/>
                  </a:cubicBezTo>
                  <a:close/>
                  <a:moveTo>
                    <a:pt x="14" y="141"/>
                  </a:moveTo>
                  <a:cubicBezTo>
                    <a:pt x="14" y="140"/>
                    <a:pt x="14" y="139"/>
                    <a:pt x="14" y="138"/>
                  </a:cubicBezTo>
                  <a:cubicBezTo>
                    <a:pt x="14" y="136"/>
                    <a:pt x="14" y="134"/>
                    <a:pt x="14" y="132"/>
                  </a:cubicBezTo>
                  <a:cubicBezTo>
                    <a:pt x="14" y="133"/>
                    <a:pt x="14" y="134"/>
                    <a:pt x="15" y="135"/>
                  </a:cubicBezTo>
                  <a:cubicBezTo>
                    <a:pt x="15" y="138"/>
                    <a:pt x="16" y="141"/>
                    <a:pt x="16" y="143"/>
                  </a:cubicBezTo>
                  <a:cubicBezTo>
                    <a:pt x="17" y="147"/>
                    <a:pt x="17" y="152"/>
                    <a:pt x="18" y="156"/>
                  </a:cubicBezTo>
                  <a:cubicBezTo>
                    <a:pt x="17" y="151"/>
                    <a:pt x="15" y="146"/>
                    <a:pt x="14" y="141"/>
                  </a:cubicBezTo>
                  <a:close/>
                  <a:moveTo>
                    <a:pt x="10" y="90"/>
                  </a:moveTo>
                  <a:cubicBezTo>
                    <a:pt x="10" y="91"/>
                    <a:pt x="9" y="92"/>
                    <a:pt x="8" y="92"/>
                  </a:cubicBezTo>
                  <a:cubicBezTo>
                    <a:pt x="9" y="91"/>
                    <a:pt x="10" y="89"/>
                    <a:pt x="12" y="88"/>
                  </a:cubicBezTo>
                  <a:cubicBezTo>
                    <a:pt x="11" y="89"/>
                    <a:pt x="11" y="89"/>
                    <a:pt x="10" y="90"/>
                  </a:cubicBezTo>
                  <a:close/>
                  <a:moveTo>
                    <a:pt x="9" y="93"/>
                  </a:moveTo>
                  <a:cubicBezTo>
                    <a:pt x="9" y="94"/>
                    <a:pt x="9" y="95"/>
                    <a:pt x="9" y="96"/>
                  </a:cubicBezTo>
                  <a:cubicBezTo>
                    <a:pt x="8" y="96"/>
                    <a:pt x="8" y="95"/>
                    <a:pt x="8" y="95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8" y="94"/>
                    <a:pt x="9" y="94"/>
                    <a:pt x="9" y="93"/>
                  </a:cubicBezTo>
                  <a:close/>
                  <a:moveTo>
                    <a:pt x="8" y="116"/>
                  </a:moveTo>
                  <a:cubicBezTo>
                    <a:pt x="8" y="117"/>
                    <a:pt x="7" y="117"/>
                    <a:pt x="7" y="118"/>
                  </a:cubicBezTo>
                  <a:cubicBezTo>
                    <a:pt x="7" y="117"/>
                    <a:pt x="7" y="117"/>
                    <a:pt x="7" y="116"/>
                  </a:cubicBezTo>
                  <a:cubicBezTo>
                    <a:pt x="7" y="115"/>
                    <a:pt x="7" y="113"/>
                    <a:pt x="7" y="112"/>
                  </a:cubicBezTo>
                  <a:cubicBezTo>
                    <a:pt x="7" y="113"/>
                    <a:pt x="8" y="115"/>
                    <a:pt x="8" y="116"/>
                  </a:cubicBezTo>
                  <a:close/>
                  <a:moveTo>
                    <a:pt x="8" y="144"/>
                  </a:moveTo>
                  <a:cubicBezTo>
                    <a:pt x="8" y="140"/>
                    <a:pt x="7" y="136"/>
                    <a:pt x="7" y="133"/>
                  </a:cubicBezTo>
                  <a:cubicBezTo>
                    <a:pt x="7" y="133"/>
                    <a:pt x="7" y="134"/>
                    <a:pt x="7" y="134"/>
                  </a:cubicBezTo>
                  <a:cubicBezTo>
                    <a:pt x="8" y="137"/>
                    <a:pt x="8" y="141"/>
                    <a:pt x="8" y="144"/>
                  </a:cubicBezTo>
                  <a:close/>
                  <a:moveTo>
                    <a:pt x="9" y="159"/>
                  </a:moveTo>
                  <a:cubicBezTo>
                    <a:pt x="9" y="158"/>
                    <a:pt x="8" y="157"/>
                    <a:pt x="8" y="157"/>
                  </a:cubicBezTo>
                  <a:cubicBezTo>
                    <a:pt x="8" y="156"/>
                    <a:pt x="8" y="156"/>
                    <a:pt x="8" y="155"/>
                  </a:cubicBezTo>
                  <a:cubicBezTo>
                    <a:pt x="8" y="156"/>
                    <a:pt x="9" y="157"/>
                    <a:pt x="9" y="158"/>
                  </a:cubicBezTo>
                  <a:cubicBezTo>
                    <a:pt x="9" y="158"/>
                    <a:pt x="10" y="158"/>
                    <a:pt x="10" y="158"/>
                  </a:cubicBezTo>
                  <a:cubicBezTo>
                    <a:pt x="11" y="160"/>
                    <a:pt x="12" y="163"/>
                    <a:pt x="12" y="165"/>
                  </a:cubicBezTo>
                  <a:cubicBezTo>
                    <a:pt x="12" y="165"/>
                    <a:pt x="12" y="165"/>
                    <a:pt x="12" y="166"/>
                  </a:cubicBezTo>
                  <a:cubicBezTo>
                    <a:pt x="14" y="171"/>
                    <a:pt x="16" y="176"/>
                    <a:pt x="19" y="181"/>
                  </a:cubicBezTo>
                  <a:cubicBezTo>
                    <a:pt x="20" y="182"/>
                    <a:pt x="20" y="183"/>
                    <a:pt x="20" y="184"/>
                  </a:cubicBezTo>
                  <a:cubicBezTo>
                    <a:pt x="20" y="183"/>
                    <a:pt x="20" y="182"/>
                    <a:pt x="19" y="182"/>
                  </a:cubicBezTo>
                  <a:cubicBezTo>
                    <a:pt x="15" y="174"/>
                    <a:pt x="12" y="166"/>
                    <a:pt x="9" y="159"/>
                  </a:cubicBezTo>
                  <a:close/>
                  <a:moveTo>
                    <a:pt x="18" y="144"/>
                  </a:moveTo>
                  <a:cubicBezTo>
                    <a:pt x="19" y="145"/>
                    <a:pt x="19" y="145"/>
                    <a:pt x="19" y="146"/>
                  </a:cubicBezTo>
                  <a:cubicBezTo>
                    <a:pt x="19" y="147"/>
                    <a:pt x="19" y="147"/>
                    <a:pt x="19" y="148"/>
                  </a:cubicBezTo>
                  <a:cubicBezTo>
                    <a:pt x="21" y="154"/>
                    <a:pt x="23" y="161"/>
                    <a:pt x="25" y="168"/>
                  </a:cubicBezTo>
                  <a:cubicBezTo>
                    <a:pt x="25" y="168"/>
                    <a:pt x="25" y="169"/>
                    <a:pt x="25" y="169"/>
                  </a:cubicBezTo>
                  <a:cubicBezTo>
                    <a:pt x="24" y="168"/>
                    <a:pt x="24" y="168"/>
                    <a:pt x="23" y="168"/>
                  </a:cubicBezTo>
                  <a:cubicBezTo>
                    <a:pt x="22" y="160"/>
                    <a:pt x="20" y="152"/>
                    <a:pt x="18" y="144"/>
                  </a:cubicBezTo>
                  <a:close/>
                  <a:moveTo>
                    <a:pt x="27" y="189"/>
                  </a:moveTo>
                  <a:cubicBezTo>
                    <a:pt x="28" y="191"/>
                    <a:pt x="29" y="193"/>
                    <a:pt x="30" y="195"/>
                  </a:cubicBezTo>
                  <a:cubicBezTo>
                    <a:pt x="30" y="195"/>
                    <a:pt x="30" y="195"/>
                    <a:pt x="29" y="195"/>
                  </a:cubicBezTo>
                  <a:cubicBezTo>
                    <a:pt x="28" y="191"/>
                    <a:pt x="26" y="188"/>
                    <a:pt x="25" y="185"/>
                  </a:cubicBezTo>
                  <a:cubicBezTo>
                    <a:pt x="25" y="187"/>
                    <a:pt x="26" y="188"/>
                    <a:pt x="27" y="189"/>
                  </a:cubicBezTo>
                  <a:close/>
                  <a:moveTo>
                    <a:pt x="30" y="190"/>
                  </a:moveTo>
                  <a:cubicBezTo>
                    <a:pt x="29" y="190"/>
                    <a:pt x="29" y="189"/>
                    <a:pt x="29" y="188"/>
                  </a:cubicBezTo>
                  <a:cubicBezTo>
                    <a:pt x="29" y="189"/>
                    <a:pt x="30" y="190"/>
                    <a:pt x="31" y="191"/>
                  </a:cubicBezTo>
                  <a:cubicBezTo>
                    <a:pt x="32" y="192"/>
                    <a:pt x="32" y="193"/>
                    <a:pt x="32" y="194"/>
                  </a:cubicBezTo>
                  <a:cubicBezTo>
                    <a:pt x="32" y="194"/>
                    <a:pt x="32" y="194"/>
                    <a:pt x="32" y="194"/>
                  </a:cubicBezTo>
                  <a:cubicBezTo>
                    <a:pt x="31" y="193"/>
                    <a:pt x="31" y="192"/>
                    <a:pt x="30" y="190"/>
                  </a:cubicBezTo>
                  <a:close/>
                  <a:moveTo>
                    <a:pt x="31" y="187"/>
                  </a:moveTo>
                  <a:cubicBezTo>
                    <a:pt x="30" y="185"/>
                    <a:pt x="28" y="182"/>
                    <a:pt x="27" y="180"/>
                  </a:cubicBezTo>
                  <a:cubicBezTo>
                    <a:pt x="29" y="182"/>
                    <a:pt x="30" y="184"/>
                    <a:pt x="31" y="186"/>
                  </a:cubicBezTo>
                  <a:cubicBezTo>
                    <a:pt x="31" y="186"/>
                    <a:pt x="31" y="186"/>
                    <a:pt x="32" y="187"/>
                  </a:cubicBezTo>
                  <a:cubicBezTo>
                    <a:pt x="33" y="189"/>
                    <a:pt x="35" y="192"/>
                    <a:pt x="36" y="195"/>
                  </a:cubicBezTo>
                  <a:cubicBezTo>
                    <a:pt x="36" y="195"/>
                    <a:pt x="36" y="195"/>
                    <a:pt x="36" y="195"/>
                  </a:cubicBezTo>
                  <a:cubicBezTo>
                    <a:pt x="36" y="194"/>
                    <a:pt x="35" y="194"/>
                    <a:pt x="35" y="193"/>
                  </a:cubicBezTo>
                  <a:cubicBezTo>
                    <a:pt x="34" y="192"/>
                    <a:pt x="34" y="192"/>
                    <a:pt x="33" y="191"/>
                  </a:cubicBezTo>
                  <a:cubicBezTo>
                    <a:pt x="32" y="190"/>
                    <a:pt x="32" y="188"/>
                    <a:pt x="31" y="187"/>
                  </a:cubicBezTo>
                  <a:close/>
                  <a:moveTo>
                    <a:pt x="37" y="206"/>
                  </a:moveTo>
                  <a:cubicBezTo>
                    <a:pt x="39" y="208"/>
                    <a:pt x="41" y="210"/>
                    <a:pt x="43" y="212"/>
                  </a:cubicBezTo>
                  <a:cubicBezTo>
                    <a:pt x="42" y="211"/>
                    <a:pt x="41" y="211"/>
                    <a:pt x="40" y="210"/>
                  </a:cubicBezTo>
                  <a:cubicBezTo>
                    <a:pt x="40" y="210"/>
                    <a:pt x="40" y="210"/>
                    <a:pt x="39" y="209"/>
                  </a:cubicBezTo>
                  <a:cubicBezTo>
                    <a:pt x="38" y="207"/>
                    <a:pt x="36" y="205"/>
                    <a:pt x="34" y="204"/>
                  </a:cubicBezTo>
                  <a:cubicBezTo>
                    <a:pt x="35" y="204"/>
                    <a:pt x="36" y="205"/>
                    <a:pt x="37" y="206"/>
                  </a:cubicBezTo>
                  <a:close/>
                  <a:moveTo>
                    <a:pt x="41" y="205"/>
                  </a:moveTo>
                  <a:cubicBezTo>
                    <a:pt x="41" y="204"/>
                    <a:pt x="40" y="203"/>
                    <a:pt x="40" y="203"/>
                  </a:cubicBezTo>
                  <a:cubicBezTo>
                    <a:pt x="40" y="203"/>
                    <a:pt x="40" y="203"/>
                    <a:pt x="40" y="203"/>
                  </a:cubicBezTo>
                  <a:cubicBezTo>
                    <a:pt x="42" y="205"/>
                    <a:pt x="44" y="208"/>
                    <a:pt x="46" y="211"/>
                  </a:cubicBezTo>
                  <a:cubicBezTo>
                    <a:pt x="45" y="209"/>
                    <a:pt x="43" y="207"/>
                    <a:pt x="41" y="205"/>
                  </a:cubicBezTo>
                  <a:close/>
                  <a:moveTo>
                    <a:pt x="43" y="212"/>
                  </a:moveTo>
                  <a:cubicBezTo>
                    <a:pt x="44" y="212"/>
                    <a:pt x="44" y="213"/>
                    <a:pt x="45" y="213"/>
                  </a:cubicBezTo>
                  <a:cubicBezTo>
                    <a:pt x="45" y="213"/>
                    <a:pt x="45" y="213"/>
                    <a:pt x="45" y="213"/>
                  </a:cubicBezTo>
                  <a:cubicBezTo>
                    <a:pt x="46" y="214"/>
                    <a:pt x="47" y="215"/>
                    <a:pt x="49" y="216"/>
                  </a:cubicBezTo>
                  <a:cubicBezTo>
                    <a:pt x="47" y="214"/>
                    <a:pt x="45" y="213"/>
                    <a:pt x="43" y="212"/>
                  </a:cubicBezTo>
                  <a:cubicBezTo>
                    <a:pt x="43" y="212"/>
                    <a:pt x="43" y="212"/>
                    <a:pt x="43" y="212"/>
                  </a:cubicBezTo>
                  <a:close/>
                  <a:moveTo>
                    <a:pt x="44" y="215"/>
                  </a:moveTo>
                  <a:cubicBezTo>
                    <a:pt x="45" y="215"/>
                    <a:pt x="45" y="215"/>
                    <a:pt x="45" y="216"/>
                  </a:cubicBezTo>
                  <a:cubicBezTo>
                    <a:pt x="45" y="216"/>
                    <a:pt x="45" y="216"/>
                    <a:pt x="45" y="216"/>
                  </a:cubicBezTo>
                  <a:cubicBezTo>
                    <a:pt x="45" y="217"/>
                    <a:pt x="46" y="217"/>
                    <a:pt x="46" y="217"/>
                  </a:cubicBezTo>
                  <a:cubicBezTo>
                    <a:pt x="45" y="216"/>
                    <a:pt x="44" y="216"/>
                    <a:pt x="44" y="215"/>
                  </a:cubicBezTo>
                  <a:cubicBezTo>
                    <a:pt x="44" y="215"/>
                    <a:pt x="44" y="215"/>
                    <a:pt x="44" y="215"/>
                  </a:cubicBezTo>
                  <a:close/>
                  <a:moveTo>
                    <a:pt x="50" y="222"/>
                  </a:moveTo>
                  <a:cubicBezTo>
                    <a:pt x="51" y="222"/>
                    <a:pt x="51" y="222"/>
                    <a:pt x="51" y="223"/>
                  </a:cubicBezTo>
                  <a:cubicBezTo>
                    <a:pt x="49" y="221"/>
                    <a:pt x="47" y="219"/>
                    <a:pt x="45" y="217"/>
                  </a:cubicBezTo>
                  <a:cubicBezTo>
                    <a:pt x="46" y="219"/>
                    <a:pt x="48" y="220"/>
                    <a:pt x="50" y="222"/>
                  </a:cubicBezTo>
                  <a:close/>
                  <a:moveTo>
                    <a:pt x="73" y="227"/>
                  </a:moveTo>
                  <a:cubicBezTo>
                    <a:pt x="72" y="226"/>
                    <a:pt x="70" y="226"/>
                    <a:pt x="69" y="225"/>
                  </a:cubicBezTo>
                  <a:cubicBezTo>
                    <a:pt x="68" y="223"/>
                    <a:pt x="67" y="222"/>
                    <a:pt x="66" y="221"/>
                  </a:cubicBezTo>
                  <a:cubicBezTo>
                    <a:pt x="74" y="225"/>
                    <a:pt x="81" y="229"/>
                    <a:pt x="88" y="235"/>
                  </a:cubicBezTo>
                  <a:cubicBezTo>
                    <a:pt x="87" y="235"/>
                    <a:pt x="86" y="234"/>
                    <a:pt x="86" y="234"/>
                  </a:cubicBezTo>
                  <a:cubicBezTo>
                    <a:pt x="81" y="232"/>
                    <a:pt x="77" y="229"/>
                    <a:pt x="73" y="227"/>
                  </a:cubicBezTo>
                  <a:close/>
                  <a:moveTo>
                    <a:pt x="81" y="225"/>
                  </a:moveTo>
                  <a:cubicBezTo>
                    <a:pt x="82" y="226"/>
                    <a:pt x="84" y="227"/>
                    <a:pt x="85" y="229"/>
                  </a:cubicBezTo>
                  <a:cubicBezTo>
                    <a:pt x="84" y="228"/>
                    <a:pt x="83" y="227"/>
                    <a:pt x="81" y="226"/>
                  </a:cubicBezTo>
                  <a:cubicBezTo>
                    <a:pt x="81" y="226"/>
                    <a:pt x="81" y="226"/>
                    <a:pt x="81" y="225"/>
                  </a:cubicBezTo>
                  <a:close/>
                  <a:moveTo>
                    <a:pt x="82" y="223"/>
                  </a:moveTo>
                  <a:cubicBezTo>
                    <a:pt x="81" y="223"/>
                    <a:pt x="81" y="223"/>
                    <a:pt x="81" y="224"/>
                  </a:cubicBezTo>
                  <a:cubicBezTo>
                    <a:pt x="81" y="224"/>
                    <a:pt x="81" y="223"/>
                    <a:pt x="80" y="223"/>
                  </a:cubicBezTo>
                  <a:cubicBezTo>
                    <a:pt x="79" y="221"/>
                    <a:pt x="78" y="219"/>
                    <a:pt x="77" y="216"/>
                  </a:cubicBezTo>
                  <a:cubicBezTo>
                    <a:pt x="79" y="218"/>
                    <a:pt x="81" y="220"/>
                    <a:pt x="83" y="222"/>
                  </a:cubicBezTo>
                  <a:cubicBezTo>
                    <a:pt x="83" y="222"/>
                    <a:pt x="83" y="222"/>
                    <a:pt x="83" y="223"/>
                  </a:cubicBezTo>
                  <a:cubicBezTo>
                    <a:pt x="86" y="225"/>
                    <a:pt x="89" y="228"/>
                    <a:pt x="93" y="230"/>
                  </a:cubicBezTo>
                  <a:cubicBezTo>
                    <a:pt x="93" y="230"/>
                    <a:pt x="93" y="230"/>
                    <a:pt x="93" y="231"/>
                  </a:cubicBezTo>
                  <a:cubicBezTo>
                    <a:pt x="89" y="229"/>
                    <a:pt x="86" y="226"/>
                    <a:pt x="82" y="223"/>
                  </a:cubicBezTo>
                  <a:close/>
                  <a:moveTo>
                    <a:pt x="98" y="240"/>
                  </a:moveTo>
                  <a:cubicBezTo>
                    <a:pt x="98" y="240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8" y="238"/>
                    <a:pt x="97" y="237"/>
                    <a:pt x="96" y="236"/>
                  </a:cubicBezTo>
                  <a:cubicBezTo>
                    <a:pt x="97" y="237"/>
                    <a:pt x="97" y="237"/>
                    <a:pt x="98" y="237"/>
                  </a:cubicBezTo>
                  <a:cubicBezTo>
                    <a:pt x="98" y="237"/>
                    <a:pt x="98" y="238"/>
                    <a:pt x="98" y="238"/>
                  </a:cubicBezTo>
                  <a:cubicBezTo>
                    <a:pt x="100" y="239"/>
                    <a:pt x="102" y="240"/>
                    <a:pt x="104" y="241"/>
                  </a:cubicBezTo>
                  <a:cubicBezTo>
                    <a:pt x="102" y="241"/>
                    <a:pt x="101" y="241"/>
                    <a:pt x="99" y="241"/>
                  </a:cubicBezTo>
                  <a:cubicBezTo>
                    <a:pt x="97" y="239"/>
                    <a:pt x="95" y="238"/>
                    <a:pt x="93" y="237"/>
                  </a:cubicBezTo>
                  <a:cubicBezTo>
                    <a:pt x="91" y="236"/>
                    <a:pt x="90" y="235"/>
                    <a:pt x="89" y="234"/>
                  </a:cubicBezTo>
                  <a:cubicBezTo>
                    <a:pt x="92" y="236"/>
                    <a:pt x="95" y="238"/>
                    <a:pt x="98" y="240"/>
                  </a:cubicBezTo>
                  <a:close/>
                  <a:moveTo>
                    <a:pt x="96" y="243"/>
                  </a:moveTo>
                  <a:cubicBezTo>
                    <a:pt x="99" y="244"/>
                    <a:pt x="102" y="244"/>
                    <a:pt x="105" y="244"/>
                  </a:cubicBezTo>
                  <a:cubicBezTo>
                    <a:pt x="107" y="245"/>
                    <a:pt x="109" y="245"/>
                    <a:pt x="112" y="246"/>
                  </a:cubicBezTo>
                  <a:cubicBezTo>
                    <a:pt x="109" y="246"/>
                    <a:pt x="107" y="246"/>
                    <a:pt x="104" y="246"/>
                  </a:cubicBezTo>
                  <a:cubicBezTo>
                    <a:pt x="101" y="245"/>
                    <a:pt x="99" y="244"/>
                    <a:pt x="96" y="244"/>
                  </a:cubicBezTo>
                  <a:cubicBezTo>
                    <a:pt x="96" y="244"/>
                    <a:pt x="96" y="243"/>
                    <a:pt x="96" y="243"/>
                  </a:cubicBezTo>
                  <a:close/>
                  <a:moveTo>
                    <a:pt x="109" y="242"/>
                  </a:moveTo>
                  <a:cubicBezTo>
                    <a:pt x="106" y="241"/>
                    <a:pt x="104" y="240"/>
                    <a:pt x="101" y="238"/>
                  </a:cubicBezTo>
                  <a:cubicBezTo>
                    <a:pt x="104" y="239"/>
                    <a:pt x="106" y="239"/>
                    <a:pt x="108" y="239"/>
                  </a:cubicBezTo>
                  <a:cubicBezTo>
                    <a:pt x="110" y="241"/>
                    <a:pt x="113" y="242"/>
                    <a:pt x="115" y="243"/>
                  </a:cubicBezTo>
                  <a:cubicBezTo>
                    <a:pt x="113" y="243"/>
                    <a:pt x="111" y="243"/>
                    <a:pt x="109" y="242"/>
                  </a:cubicBezTo>
                  <a:close/>
                  <a:moveTo>
                    <a:pt x="122" y="241"/>
                  </a:moveTo>
                  <a:cubicBezTo>
                    <a:pt x="122" y="241"/>
                    <a:pt x="122" y="240"/>
                    <a:pt x="122" y="240"/>
                  </a:cubicBezTo>
                  <a:cubicBezTo>
                    <a:pt x="122" y="240"/>
                    <a:pt x="122" y="240"/>
                    <a:pt x="122" y="240"/>
                  </a:cubicBezTo>
                  <a:cubicBezTo>
                    <a:pt x="123" y="240"/>
                    <a:pt x="124" y="241"/>
                    <a:pt x="125" y="241"/>
                  </a:cubicBezTo>
                  <a:cubicBezTo>
                    <a:pt x="126" y="241"/>
                    <a:pt x="127" y="240"/>
                    <a:pt x="126" y="240"/>
                  </a:cubicBezTo>
                  <a:cubicBezTo>
                    <a:pt x="126" y="240"/>
                    <a:pt x="126" y="240"/>
                    <a:pt x="126" y="240"/>
                  </a:cubicBezTo>
                  <a:cubicBezTo>
                    <a:pt x="129" y="240"/>
                    <a:pt x="131" y="239"/>
                    <a:pt x="134" y="239"/>
                  </a:cubicBezTo>
                  <a:cubicBezTo>
                    <a:pt x="131" y="240"/>
                    <a:pt x="127" y="241"/>
                    <a:pt x="124" y="242"/>
                  </a:cubicBezTo>
                  <a:cubicBezTo>
                    <a:pt x="123" y="242"/>
                    <a:pt x="122" y="241"/>
                    <a:pt x="122" y="241"/>
                  </a:cubicBezTo>
                  <a:close/>
                  <a:moveTo>
                    <a:pt x="127" y="244"/>
                  </a:moveTo>
                  <a:cubicBezTo>
                    <a:pt x="129" y="244"/>
                    <a:pt x="131" y="244"/>
                    <a:pt x="133" y="244"/>
                  </a:cubicBezTo>
                  <a:cubicBezTo>
                    <a:pt x="131" y="244"/>
                    <a:pt x="129" y="244"/>
                    <a:pt x="127" y="245"/>
                  </a:cubicBezTo>
                  <a:cubicBezTo>
                    <a:pt x="127" y="244"/>
                    <a:pt x="127" y="244"/>
                    <a:pt x="127" y="244"/>
                  </a:cubicBezTo>
                  <a:close/>
                  <a:moveTo>
                    <a:pt x="127" y="243"/>
                  </a:moveTo>
                  <a:cubicBezTo>
                    <a:pt x="136" y="240"/>
                    <a:pt x="146" y="238"/>
                    <a:pt x="155" y="237"/>
                  </a:cubicBezTo>
                  <a:cubicBezTo>
                    <a:pt x="155" y="237"/>
                    <a:pt x="155" y="237"/>
                    <a:pt x="155" y="237"/>
                  </a:cubicBezTo>
                  <a:cubicBezTo>
                    <a:pt x="146" y="239"/>
                    <a:pt x="137" y="242"/>
                    <a:pt x="127" y="243"/>
                  </a:cubicBezTo>
                  <a:close/>
                  <a:moveTo>
                    <a:pt x="140" y="245"/>
                  </a:moveTo>
                  <a:cubicBezTo>
                    <a:pt x="143" y="245"/>
                    <a:pt x="145" y="245"/>
                    <a:pt x="148" y="244"/>
                  </a:cubicBezTo>
                  <a:cubicBezTo>
                    <a:pt x="150" y="244"/>
                    <a:pt x="153" y="244"/>
                    <a:pt x="155" y="243"/>
                  </a:cubicBezTo>
                  <a:cubicBezTo>
                    <a:pt x="152" y="244"/>
                    <a:pt x="149" y="245"/>
                    <a:pt x="146" y="245"/>
                  </a:cubicBezTo>
                  <a:cubicBezTo>
                    <a:pt x="144" y="245"/>
                    <a:pt x="142" y="246"/>
                    <a:pt x="140" y="246"/>
                  </a:cubicBezTo>
                  <a:cubicBezTo>
                    <a:pt x="139" y="246"/>
                    <a:pt x="138" y="246"/>
                    <a:pt x="136" y="246"/>
                  </a:cubicBezTo>
                  <a:cubicBezTo>
                    <a:pt x="138" y="246"/>
                    <a:pt x="139" y="246"/>
                    <a:pt x="140" y="245"/>
                  </a:cubicBezTo>
                  <a:close/>
                  <a:moveTo>
                    <a:pt x="147" y="243"/>
                  </a:moveTo>
                  <a:cubicBezTo>
                    <a:pt x="146" y="243"/>
                    <a:pt x="144" y="243"/>
                    <a:pt x="142" y="243"/>
                  </a:cubicBezTo>
                  <a:cubicBezTo>
                    <a:pt x="150" y="242"/>
                    <a:pt x="157" y="240"/>
                    <a:pt x="164" y="237"/>
                  </a:cubicBezTo>
                  <a:cubicBezTo>
                    <a:pt x="165" y="237"/>
                    <a:pt x="165" y="236"/>
                    <a:pt x="165" y="236"/>
                  </a:cubicBezTo>
                  <a:cubicBezTo>
                    <a:pt x="165" y="236"/>
                    <a:pt x="165" y="236"/>
                    <a:pt x="165" y="236"/>
                  </a:cubicBezTo>
                  <a:cubicBezTo>
                    <a:pt x="165" y="236"/>
                    <a:pt x="166" y="236"/>
                    <a:pt x="166" y="236"/>
                  </a:cubicBezTo>
                  <a:cubicBezTo>
                    <a:pt x="169" y="236"/>
                    <a:pt x="172" y="235"/>
                    <a:pt x="175" y="234"/>
                  </a:cubicBezTo>
                  <a:cubicBezTo>
                    <a:pt x="175" y="234"/>
                    <a:pt x="174" y="234"/>
                    <a:pt x="174" y="234"/>
                  </a:cubicBezTo>
                  <a:cubicBezTo>
                    <a:pt x="174" y="235"/>
                    <a:pt x="174" y="235"/>
                    <a:pt x="174" y="235"/>
                  </a:cubicBezTo>
                  <a:cubicBezTo>
                    <a:pt x="169" y="237"/>
                    <a:pt x="164" y="239"/>
                    <a:pt x="160" y="242"/>
                  </a:cubicBezTo>
                  <a:cubicBezTo>
                    <a:pt x="160" y="242"/>
                    <a:pt x="159" y="242"/>
                    <a:pt x="159" y="242"/>
                  </a:cubicBezTo>
                  <a:cubicBezTo>
                    <a:pt x="155" y="242"/>
                    <a:pt x="151" y="242"/>
                    <a:pt x="147" y="243"/>
                  </a:cubicBezTo>
                  <a:close/>
                  <a:moveTo>
                    <a:pt x="168" y="234"/>
                  </a:moveTo>
                  <a:cubicBezTo>
                    <a:pt x="168" y="234"/>
                    <a:pt x="168" y="233"/>
                    <a:pt x="169" y="233"/>
                  </a:cubicBezTo>
                  <a:cubicBezTo>
                    <a:pt x="172" y="231"/>
                    <a:pt x="175" y="229"/>
                    <a:pt x="178" y="226"/>
                  </a:cubicBezTo>
                  <a:cubicBezTo>
                    <a:pt x="182" y="224"/>
                    <a:pt x="186" y="221"/>
                    <a:pt x="190" y="218"/>
                  </a:cubicBezTo>
                  <a:cubicBezTo>
                    <a:pt x="188" y="220"/>
                    <a:pt x="186" y="223"/>
                    <a:pt x="184" y="225"/>
                  </a:cubicBezTo>
                  <a:cubicBezTo>
                    <a:pt x="184" y="225"/>
                    <a:pt x="184" y="225"/>
                    <a:pt x="184" y="225"/>
                  </a:cubicBezTo>
                  <a:cubicBezTo>
                    <a:pt x="183" y="226"/>
                    <a:pt x="182" y="227"/>
                    <a:pt x="181" y="228"/>
                  </a:cubicBezTo>
                  <a:cubicBezTo>
                    <a:pt x="181" y="228"/>
                    <a:pt x="181" y="228"/>
                    <a:pt x="181" y="229"/>
                  </a:cubicBezTo>
                  <a:cubicBezTo>
                    <a:pt x="180" y="229"/>
                    <a:pt x="180" y="229"/>
                    <a:pt x="180" y="230"/>
                  </a:cubicBezTo>
                  <a:cubicBezTo>
                    <a:pt x="176" y="232"/>
                    <a:pt x="172" y="233"/>
                    <a:pt x="168" y="234"/>
                  </a:cubicBezTo>
                  <a:close/>
                  <a:moveTo>
                    <a:pt x="198" y="221"/>
                  </a:moveTo>
                  <a:cubicBezTo>
                    <a:pt x="198" y="221"/>
                    <a:pt x="199" y="220"/>
                    <a:pt x="199" y="220"/>
                  </a:cubicBezTo>
                  <a:cubicBezTo>
                    <a:pt x="199" y="220"/>
                    <a:pt x="199" y="220"/>
                    <a:pt x="199" y="221"/>
                  </a:cubicBezTo>
                  <a:cubicBezTo>
                    <a:pt x="198" y="221"/>
                    <a:pt x="197" y="222"/>
                    <a:pt x="196" y="223"/>
                  </a:cubicBezTo>
                  <a:cubicBezTo>
                    <a:pt x="196" y="223"/>
                    <a:pt x="196" y="223"/>
                    <a:pt x="196" y="223"/>
                  </a:cubicBezTo>
                  <a:cubicBezTo>
                    <a:pt x="196" y="222"/>
                    <a:pt x="197" y="222"/>
                    <a:pt x="198" y="221"/>
                  </a:cubicBezTo>
                  <a:close/>
                  <a:moveTo>
                    <a:pt x="192" y="219"/>
                  </a:moveTo>
                  <a:cubicBezTo>
                    <a:pt x="193" y="218"/>
                    <a:pt x="193" y="218"/>
                    <a:pt x="194" y="217"/>
                  </a:cubicBezTo>
                  <a:cubicBezTo>
                    <a:pt x="196" y="215"/>
                    <a:pt x="198" y="214"/>
                    <a:pt x="200" y="212"/>
                  </a:cubicBezTo>
                  <a:cubicBezTo>
                    <a:pt x="197" y="214"/>
                    <a:pt x="195" y="217"/>
                    <a:pt x="192" y="219"/>
                  </a:cubicBezTo>
                  <a:close/>
                  <a:moveTo>
                    <a:pt x="229" y="185"/>
                  </a:moveTo>
                  <a:cubicBezTo>
                    <a:pt x="231" y="183"/>
                    <a:pt x="232" y="181"/>
                    <a:pt x="233" y="179"/>
                  </a:cubicBezTo>
                  <a:cubicBezTo>
                    <a:pt x="234" y="177"/>
                    <a:pt x="235" y="175"/>
                    <a:pt x="237" y="172"/>
                  </a:cubicBezTo>
                  <a:cubicBezTo>
                    <a:pt x="237" y="172"/>
                    <a:pt x="237" y="172"/>
                    <a:pt x="237" y="172"/>
                  </a:cubicBezTo>
                  <a:cubicBezTo>
                    <a:pt x="236" y="174"/>
                    <a:pt x="236" y="176"/>
                    <a:pt x="235" y="177"/>
                  </a:cubicBezTo>
                  <a:cubicBezTo>
                    <a:pt x="235" y="178"/>
                    <a:pt x="234" y="179"/>
                    <a:pt x="234" y="180"/>
                  </a:cubicBezTo>
                  <a:cubicBezTo>
                    <a:pt x="232" y="183"/>
                    <a:pt x="230" y="185"/>
                    <a:pt x="228" y="188"/>
                  </a:cubicBezTo>
                  <a:cubicBezTo>
                    <a:pt x="229" y="187"/>
                    <a:pt x="229" y="186"/>
                    <a:pt x="229" y="185"/>
                  </a:cubicBezTo>
                  <a:close/>
                  <a:moveTo>
                    <a:pt x="233" y="152"/>
                  </a:moveTo>
                  <a:cubicBezTo>
                    <a:pt x="234" y="142"/>
                    <a:pt x="235" y="131"/>
                    <a:pt x="236" y="120"/>
                  </a:cubicBezTo>
                  <a:cubicBezTo>
                    <a:pt x="236" y="120"/>
                    <a:pt x="236" y="120"/>
                    <a:pt x="237" y="120"/>
                  </a:cubicBezTo>
                  <a:cubicBezTo>
                    <a:pt x="237" y="121"/>
                    <a:pt x="237" y="122"/>
                    <a:pt x="237" y="122"/>
                  </a:cubicBezTo>
                  <a:cubicBezTo>
                    <a:pt x="237" y="123"/>
                    <a:pt x="237" y="124"/>
                    <a:pt x="237" y="125"/>
                  </a:cubicBezTo>
                  <a:cubicBezTo>
                    <a:pt x="237" y="134"/>
                    <a:pt x="235" y="143"/>
                    <a:pt x="233" y="152"/>
                  </a:cubicBezTo>
                  <a:close/>
                  <a:moveTo>
                    <a:pt x="237" y="112"/>
                  </a:moveTo>
                  <a:cubicBezTo>
                    <a:pt x="237" y="112"/>
                    <a:pt x="237" y="111"/>
                    <a:pt x="237" y="110"/>
                  </a:cubicBezTo>
                  <a:cubicBezTo>
                    <a:pt x="237" y="112"/>
                    <a:pt x="238" y="113"/>
                    <a:pt x="238" y="115"/>
                  </a:cubicBezTo>
                  <a:cubicBezTo>
                    <a:pt x="238" y="115"/>
                    <a:pt x="238" y="116"/>
                    <a:pt x="238" y="117"/>
                  </a:cubicBezTo>
                  <a:cubicBezTo>
                    <a:pt x="238" y="115"/>
                    <a:pt x="237" y="114"/>
                    <a:pt x="237" y="112"/>
                  </a:cubicBezTo>
                  <a:close/>
                  <a:moveTo>
                    <a:pt x="236" y="94"/>
                  </a:moveTo>
                  <a:cubicBezTo>
                    <a:pt x="237" y="98"/>
                    <a:pt x="238" y="101"/>
                    <a:pt x="239" y="105"/>
                  </a:cubicBezTo>
                  <a:cubicBezTo>
                    <a:pt x="239" y="104"/>
                    <a:pt x="239" y="103"/>
                    <a:pt x="238" y="103"/>
                  </a:cubicBezTo>
                  <a:cubicBezTo>
                    <a:pt x="238" y="100"/>
                    <a:pt x="237" y="97"/>
                    <a:pt x="236" y="94"/>
                  </a:cubicBezTo>
                  <a:close/>
                  <a:moveTo>
                    <a:pt x="239" y="156"/>
                  </a:moveTo>
                  <a:cubicBezTo>
                    <a:pt x="239" y="156"/>
                    <a:pt x="239" y="155"/>
                    <a:pt x="240" y="155"/>
                  </a:cubicBezTo>
                  <a:cubicBezTo>
                    <a:pt x="240" y="156"/>
                    <a:pt x="239" y="157"/>
                    <a:pt x="239" y="158"/>
                  </a:cubicBezTo>
                  <a:cubicBezTo>
                    <a:pt x="239" y="158"/>
                    <a:pt x="239" y="159"/>
                    <a:pt x="238" y="160"/>
                  </a:cubicBezTo>
                  <a:cubicBezTo>
                    <a:pt x="239" y="158"/>
                    <a:pt x="239" y="157"/>
                    <a:pt x="239" y="156"/>
                  </a:cubicBezTo>
                  <a:close/>
                  <a:moveTo>
                    <a:pt x="239" y="153"/>
                  </a:moveTo>
                  <a:cubicBezTo>
                    <a:pt x="239" y="151"/>
                    <a:pt x="239" y="150"/>
                    <a:pt x="240" y="148"/>
                  </a:cubicBezTo>
                  <a:cubicBezTo>
                    <a:pt x="241" y="140"/>
                    <a:pt x="241" y="132"/>
                    <a:pt x="241" y="124"/>
                  </a:cubicBezTo>
                  <a:cubicBezTo>
                    <a:pt x="241" y="124"/>
                    <a:pt x="242" y="125"/>
                    <a:pt x="242" y="126"/>
                  </a:cubicBezTo>
                  <a:cubicBezTo>
                    <a:pt x="242" y="127"/>
                    <a:pt x="243" y="127"/>
                    <a:pt x="243" y="127"/>
                  </a:cubicBezTo>
                  <a:cubicBezTo>
                    <a:pt x="243" y="127"/>
                    <a:pt x="243" y="127"/>
                    <a:pt x="243" y="127"/>
                  </a:cubicBezTo>
                  <a:cubicBezTo>
                    <a:pt x="243" y="127"/>
                    <a:pt x="243" y="127"/>
                    <a:pt x="243" y="127"/>
                  </a:cubicBezTo>
                  <a:cubicBezTo>
                    <a:pt x="243" y="136"/>
                    <a:pt x="242" y="144"/>
                    <a:pt x="240" y="153"/>
                  </a:cubicBezTo>
                  <a:cubicBezTo>
                    <a:pt x="240" y="153"/>
                    <a:pt x="240" y="153"/>
                    <a:pt x="240" y="153"/>
                  </a:cubicBezTo>
                  <a:cubicBezTo>
                    <a:pt x="240" y="153"/>
                    <a:pt x="239" y="153"/>
                    <a:pt x="239" y="153"/>
                  </a:cubicBezTo>
                  <a:close/>
                  <a:moveTo>
                    <a:pt x="244" y="139"/>
                  </a:moveTo>
                  <a:cubicBezTo>
                    <a:pt x="245" y="141"/>
                    <a:pt x="245" y="143"/>
                    <a:pt x="245" y="145"/>
                  </a:cubicBezTo>
                  <a:cubicBezTo>
                    <a:pt x="245" y="146"/>
                    <a:pt x="245" y="147"/>
                    <a:pt x="244" y="148"/>
                  </a:cubicBezTo>
                  <a:cubicBezTo>
                    <a:pt x="244" y="148"/>
                    <a:pt x="244" y="148"/>
                    <a:pt x="244" y="148"/>
                  </a:cubicBezTo>
                  <a:cubicBezTo>
                    <a:pt x="244" y="150"/>
                    <a:pt x="243" y="151"/>
                    <a:pt x="243" y="153"/>
                  </a:cubicBezTo>
                  <a:cubicBezTo>
                    <a:pt x="243" y="155"/>
                    <a:pt x="242" y="156"/>
                    <a:pt x="242" y="158"/>
                  </a:cubicBezTo>
                  <a:cubicBezTo>
                    <a:pt x="243" y="152"/>
                    <a:pt x="244" y="145"/>
                    <a:pt x="244" y="139"/>
                  </a:cubicBezTo>
                  <a:close/>
                  <a:moveTo>
                    <a:pt x="245" y="135"/>
                  </a:moveTo>
                  <a:cubicBezTo>
                    <a:pt x="245" y="132"/>
                    <a:pt x="245" y="129"/>
                    <a:pt x="245" y="126"/>
                  </a:cubicBezTo>
                  <a:cubicBezTo>
                    <a:pt x="245" y="126"/>
                    <a:pt x="245" y="126"/>
                    <a:pt x="245" y="127"/>
                  </a:cubicBezTo>
                  <a:cubicBezTo>
                    <a:pt x="245" y="127"/>
                    <a:pt x="245" y="127"/>
                    <a:pt x="246" y="127"/>
                  </a:cubicBezTo>
                  <a:cubicBezTo>
                    <a:pt x="246" y="131"/>
                    <a:pt x="246" y="135"/>
                    <a:pt x="246" y="140"/>
                  </a:cubicBezTo>
                  <a:cubicBezTo>
                    <a:pt x="246" y="138"/>
                    <a:pt x="245" y="137"/>
                    <a:pt x="245" y="136"/>
                  </a:cubicBezTo>
                  <a:cubicBezTo>
                    <a:pt x="245" y="135"/>
                    <a:pt x="245" y="135"/>
                    <a:pt x="245" y="135"/>
                  </a:cubicBezTo>
                  <a:close/>
                  <a:moveTo>
                    <a:pt x="245" y="95"/>
                  </a:moveTo>
                  <a:cubicBezTo>
                    <a:pt x="247" y="99"/>
                    <a:pt x="248" y="103"/>
                    <a:pt x="248" y="107"/>
                  </a:cubicBezTo>
                  <a:cubicBezTo>
                    <a:pt x="248" y="103"/>
                    <a:pt x="246" y="99"/>
                    <a:pt x="245" y="95"/>
                  </a:cubicBezTo>
                  <a:close/>
                  <a:moveTo>
                    <a:pt x="247" y="129"/>
                  </a:moveTo>
                  <a:cubicBezTo>
                    <a:pt x="247" y="129"/>
                    <a:pt x="247" y="129"/>
                    <a:pt x="248" y="128"/>
                  </a:cubicBezTo>
                  <a:cubicBezTo>
                    <a:pt x="247" y="130"/>
                    <a:pt x="247" y="132"/>
                    <a:pt x="247" y="133"/>
                  </a:cubicBezTo>
                  <a:cubicBezTo>
                    <a:pt x="247" y="132"/>
                    <a:pt x="247" y="130"/>
                    <a:pt x="247" y="129"/>
                  </a:cubicBezTo>
                  <a:close/>
                  <a:moveTo>
                    <a:pt x="247" y="123"/>
                  </a:moveTo>
                  <a:cubicBezTo>
                    <a:pt x="247" y="120"/>
                    <a:pt x="247" y="116"/>
                    <a:pt x="247" y="112"/>
                  </a:cubicBezTo>
                  <a:cubicBezTo>
                    <a:pt x="248" y="114"/>
                    <a:pt x="248" y="117"/>
                    <a:pt x="249" y="119"/>
                  </a:cubicBezTo>
                  <a:cubicBezTo>
                    <a:pt x="248" y="122"/>
                    <a:pt x="248" y="125"/>
                    <a:pt x="248" y="127"/>
                  </a:cubicBezTo>
                  <a:cubicBezTo>
                    <a:pt x="248" y="126"/>
                    <a:pt x="247" y="125"/>
                    <a:pt x="247" y="123"/>
                  </a:cubicBezTo>
                  <a:close/>
                  <a:moveTo>
                    <a:pt x="225" y="50"/>
                  </a:moveTo>
                  <a:cubicBezTo>
                    <a:pt x="223" y="47"/>
                    <a:pt x="220" y="45"/>
                    <a:pt x="218" y="42"/>
                  </a:cubicBezTo>
                  <a:cubicBezTo>
                    <a:pt x="218" y="42"/>
                    <a:pt x="217" y="42"/>
                    <a:pt x="217" y="43"/>
                  </a:cubicBezTo>
                  <a:cubicBezTo>
                    <a:pt x="216" y="41"/>
                    <a:pt x="215" y="40"/>
                    <a:pt x="213" y="39"/>
                  </a:cubicBezTo>
                  <a:cubicBezTo>
                    <a:pt x="213" y="38"/>
                    <a:pt x="212" y="39"/>
                    <a:pt x="212" y="39"/>
                  </a:cubicBezTo>
                  <a:cubicBezTo>
                    <a:pt x="211" y="39"/>
                    <a:pt x="211" y="38"/>
                    <a:pt x="211" y="38"/>
                  </a:cubicBezTo>
                  <a:cubicBezTo>
                    <a:pt x="211" y="38"/>
                    <a:pt x="211" y="37"/>
                    <a:pt x="211" y="37"/>
                  </a:cubicBezTo>
                  <a:cubicBezTo>
                    <a:pt x="210" y="36"/>
                    <a:pt x="208" y="34"/>
                    <a:pt x="207" y="33"/>
                  </a:cubicBezTo>
                  <a:cubicBezTo>
                    <a:pt x="204" y="29"/>
                    <a:pt x="200" y="26"/>
                    <a:pt x="195" y="24"/>
                  </a:cubicBezTo>
                  <a:cubicBezTo>
                    <a:pt x="190" y="20"/>
                    <a:pt x="184" y="17"/>
                    <a:pt x="179" y="13"/>
                  </a:cubicBezTo>
                  <a:cubicBezTo>
                    <a:pt x="192" y="19"/>
                    <a:pt x="204" y="28"/>
                    <a:pt x="215" y="38"/>
                  </a:cubicBezTo>
                  <a:cubicBezTo>
                    <a:pt x="219" y="42"/>
                    <a:pt x="222" y="46"/>
                    <a:pt x="225" y="50"/>
                  </a:cubicBezTo>
                  <a:close/>
                  <a:moveTo>
                    <a:pt x="178" y="13"/>
                  </a:moveTo>
                  <a:cubicBezTo>
                    <a:pt x="178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6" y="13"/>
                  </a:cubicBezTo>
                  <a:cubicBezTo>
                    <a:pt x="176" y="12"/>
                    <a:pt x="175" y="12"/>
                    <a:pt x="175" y="12"/>
                  </a:cubicBezTo>
                  <a:cubicBezTo>
                    <a:pt x="174" y="12"/>
                    <a:pt x="174" y="11"/>
                    <a:pt x="173" y="11"/>
                  </a:cubicBezTo>
                  <a:cubicBezTo>
                    <a:pt x="175" y="11"/>
                    <a:pt x="176" y="12"/>
                    <a:pt x="178" y="13"/>
                  </a:cubicBezTo>
                  <a:close/>
                  <a:moveTo>
                    <a:pt x="128" y="2"/>
                  </a:moveTo>
                  <a:cubicBezTo>
                    <a:pt x="124" y="2"/>
                    <a:pt x="120" y="2"/>
                    <a:pt x="116" y="3"/>
                  </a:cubicBezTo>
                  <a:cubicBezTo>
                    <a:pt x="114" y="3"/>
                    <a:pt x="112" y="3"/>
                    <a:pt x="110" y="3"/>
                  </a:cubicBezTo>
                  <a:cubicBezTo>
                    <a:pt x="116" y="2"/>
                    <a:pt x="121" y="2"/>
                    <a:pt x="126" y="2"/>
                  </a:cubicBezTo>
                  <a:cubicBezTo>
                    <a:pt x="127" y="2"/>
                    <a:pt x="127" y="2"/>
                    <a:pt x="128" y="2"/>
                  </a:cubicBezTo>
                  <a:close/>
                  <a:moveTo>
                    <a:pt x="8" y="87"/>
                  </a:moveTo>
                  <a:cubicBezTo>
                    <a:pt x="9" y="86"/>
                    <a:pt x="10" y="84"/>
                    <a:pt x="11" y="83"/>
                  </a:cubicBezTo>
                  <a:cubicBezTo>
                    <a:pt x="13" y="82"/>
                    <a:pt x="14" y="81"/>
                    <a:pt x="15" y="79"/>
                  </a:cubicBezTo>
                  <a:cubicBezTo>
                    <a:pt x="16" y="79"/>
                    <a:pt x="15" y="79"/>
                    <a:pt x="15" y="79"/>
                  </a:cubicBezTo>
                  <a:cubicBezTo>
                    <a:pt x="14" y="79"/>
                    <a:pt x="14" y="80"/>
                    <a:pt x="13" y="81"/>
                  </a:cubicBezTo>
                  <a:cubicBezTo>
                    <a:pt x="12" y="81"/>
                    <a:pt x="12" y="82"/>
                    <a:pt x="12" y="82"/>
                  </a:cubicBezTo>
                  <a:cubicBezTo>
                    <a:pt x="14" y="78"/>
                    <a:pt x="17" y="75"/>
                    <a:pt x="19" y="71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19" y="73"/>
                    <a:pt x="19" y="74"/>
                    <a:pt x="18" y="75"/>
                  </a:cubicBezTo>
                  <a:cubicBezTo>
                    <a:pt x="17" y="77"/>
                    <a:pt x="17" y="78"/>
                    <a:pt x="16" y="79"/>
                  </a:cubicBezTo>
                  <a:cubicBezTo>
                    <a:pt x="13" y="83"/>
                    <a:pt x="10" y="87"/>
                    <a:pt x="7" y="92"/>
                  </a:cubicBezTo>
                  <a:cubicBezTo>
                    <a:pt x="7" y="90"/>
                    <a:pt x="8" y="89"/>
                    <a:pt x="8" y="87"/>
                  </a:cubicBezTo>
                  <a:close/>
                  <a:moveTo>
                    <a:pt x="8" y="166"/>
                  </a:moveTo>
                  <a:cubicBezTo>
                    <a:pt x="9" y="168"/>
                    <a:pt x="10" y="170"/>
                    <a:pt x="11" y="173"/>
                  </a:cubicBezTo>
                  <a:cubicBezTo>
                    <a:pt x="11" y="173"/>
                    <a:pt x="11" y="173"/>
                    <a:pt x="11" y="173"/>
                  </a:cubicBezTo>
                  <a:cubicBezTo>
                    <a:pt x="12" y="173"/>
                    <a:pt x="12" y="173"/>
                    <a:pt x="12" y="173"/>
                  </a:cubicBezTo>
                  <a:cubicBezTo>
                    <a:pt x="13" y="177"/>
                    <a:pt x="15" y="181"/>
                    <a:pt x="17" y="184"/>
                  </a:cubicBezTo>
                  <a:cubicBezTo>
                    <a:pt x="16" y="183"/>
                    <a:pt x="15" y="182"/>
                    <a:pt x="14" y="180"/>
                  </a:cubicBezTo>
                  <a:cubicBezTo>
                    <a:pt x="11" y="176"/>
                    <a:pt x="9" y="171"/>
                    <a:pt x="8" y="166"/>
                  </a:cubicBezTo>
                  <a:close/>
                  <a:moveTo>
                    <a:pt x="17" y="188"/>
                  </a:moveTo>
                  <a:cubicBezTo>
                    <a:pt x="19" y="189"/>
                    <a:pt x="20" y="191"/>
                    <a:pt x="21" y="192"/>
                  </a:cubicBezTo>
                  <a:cubicBezTo>
                    <a:pt x="21" y="192"/>
                    <a:pt x="21" y="192"/>
                    <a:pt x="21" y="192"/>
                  </a:cubicBezTo>
                  <a:cubicBezTo>
                    <a:pt x="22" y="193"/>
                    <a:pt x="23" y="194"/>
                    <a:pt x="23" y="195"/>
                  </a:cubicBezTo>
                  <a:cubicBezTo>
                    <a:pt x="24" y="195"/>
                    <a:pt x="24" y="195"/>
                    <a:pt x="24" y="195"/>
                  </a:cubicBezTo>
                  <a:cubicBezTo>
                    <a:pt x="24" y="195"/>
                    <a:pt x="24" y="195"/>
                    <a:pt x="24" y="196"/>
                  </a:cubicBezTo>
                  <a:cubicBezTo>
                    <a:pt x="24" y="196"/>
                    <a:pt x="25" y="197"/>
                    <a:pt x="25" y="197"/>
                  </a:cubicBezTo>
                  <a:cubicBezTo>
                    <a:pt x="28" y="200"/>
                    <a:pt x="30" y="203"/>
                    <a:pt x="33" y="206"/>
                  </a:cubicBezTo>
                  <a:cubicBezTo>
                    <a:pt x="32" y="206"/>
                    <a:pt x="32" y="207"/>
                    <a:pt x="32" y="207"/>
                  </a:cubicBezTo>
                  <a:cubicBezTo>
                    <a:pt x="33" y="209"/>
                    <a:pt x="35" y="210"/>
                    <a:pt x="36" y="211"/>
                  </a:cubicBezTo>
                  <a:cubicBezTo>
                    <a:pt x="36" y="211"/>
                    <a:pt x="36" y="211"/>
                    <a:pt x="36" y="212"/>
                  </a:cubicBezTo>
                  <a:cubicBezTo>
                    <a:pt x="40" y="216"/>
                    <a:pt x="43" y="220"/>
                    <a:pt x="47" y="223"/>
                  </a:cubicBezTo>
                  <a:cubicBezTo>
                    <a:pt x="44" y="221"/>
                    <a:pt x="41" y="218"/>
                    <a:pt x="38" y="215"/>
                  </a:cubicBezTo>
                  <a:cubicBezTo>
                    <a:pt x="30" y="207"/>
                    <a:pt x="23" y="198"/>
                    <a:pt x="17" y="188"/>
                  </a:cubicBezTo>
                  <a:close/>
                  <a:moveTo>
                    <a:pt x="94" y="245"/>
                  </a:moveTo>
                  <a:cubicBezTo>
                    <a:pt x="95" y="246"/>
                    <a:pt x="96" y="246"/>
                    <a:pt x="97" y="246"/>
                  </a:cubicBezTo>
                  <a:cubicBezTo>
                    <a:pt x="97" y="246"/>
                    <a:pt x="97" y="247"/>
                    <a:pt x="97" y="247"/>
                  </a:cubicBezTo>
                  <a:cubicBezTo>
                    <a:pt x="100" y="248"/>
                    <a:pt x="102" y="248"/>
                    <a:pt x="105" y="249"/>
                  </a:cubicBezTo>
                  <a:cubicBezTo>
                    <a:pt x="105" y="249"/>
                    <a:pt x="105" y="249"/>
                    <a:pt x="105" y="248"/>
                  </a:cubicBezTo>
                  <a:cubicBezTo>
                    <a:pt x="109" y="249"/>
                    <a:pt x="112" y="249"/>
                    <a:pt x="116" y="249"/>
                  </a:cubicBezTo>
                  <a:cubicBezTo>
                    <a:pt x="115" y="250"/>
                    <a:pt x="116" y="250"/>
                    <a:pt x="116" y="250"/>
                  </a:cubicBezTo>
                  <a:cubicBezTo>
                    <a:pt x="119" y="251"/>
                    <a:pt x="121" y="251"/>
                    <a:pt x="123" y="251"/>
                  </a:cubicBezTo>
                  <a:cubicBezTo>
                    <a:pt x="111" y="251"/>
                    <a:pt x="99" y="249"/>
                    <a:pt x="88" y="245"/>
                  </a:cubicBezTo>
                  <a:cubicBezTo>
                    <a:pt x="90" y="245"/>
                    <a:pt x="92" y="245"/>
                    <a:pt x="94" y="245"/>
                  </a:cubicBezTo>
                  <a:close/>
                  <a:moveTo>
                    <a:pt x="135" y="251"/>
                  </a:moveTo>
                  <a:cubicBezTo>
                    <a:pt x="140" y="250"/>
                    <a:pt x="145" y="249"/>
                    <a:pt x="150" y="248"/>
                  </a:cubicBezTo>
                  <a:cubicBezTo>
                    <a:pt x="151" y="248"/>
                    <a:pt x="150" y="247"/>
                    <a:pt x="150" y="247"/>
                  </a:cubicBezTo>
                  <a:cubicBezTo>
                    <a:pt x="142" y="249"/>
                    <a:pt x="134" y="250"/>
                    <a:pt x="127" y="250"/>
                  </a:cubicBezTo>
                  <a:cubicBezTo>
                    <a:pt x="127" y="250"/>
                    <a:pt x="126" y="249"/>
                    <a:pt x="126" y="249"/>
                  </a:cubicBezTo>
                  <a:cubicBezTo>
                    <a:pt x="120" y="248"/>
                    <a:pt x="114" y="248"/>
                    <a:pt x="108" y="248"/>
                  </a:cubicBezTo>
                  <a:cubicBezTo>
                    <a:pt x="108" y="247"/>
                    <a:pt x="108" y="247"/>
                    <a:pt x="108" y="247"/>
                  </a:cubicBezTo>
                  <a:cubicBezTo>
                    <a:pt x="110" y="247"/>
                    <a:pt x="113" y="247"/>
                    <a:pt x="115" y="247"/>
                  </a:cubicBezTo>
                  <a:cubicBezTo>
                    <a:pt x="115" y="247"/>
                    <a:pt x="115" y="247"/>
                    <a:pt x="115" y="246"/>
                  </a:cubicBezTo>
                  <a:cubicBezTo>
                    <a:pt x="117" y="246"/>
                    <a:pt x="118" y="247"/>
                    <a:pt x="119" y="247"/>
                  </a:cubicBezTo>
                  <a:cubicBezTo>
                    <a:pt x="120" y="247"/>
                    <a:pt x="120" y="247"/>
                    <a:pt x="120" y="247"/>
                  </a:cubicBezTo>
                  <a:cubicBezTo>
                    <a:pt x="120" y="247"/>
                    <a:pt x="120" y="247"/>
                    <a:pt x="120" y="247"/>
                  </a:cubicBezTo>
                  <a:cubicBezTo>
                    <a:pt x="121" y="247"/>
                    <a:pt x="121" y="247"/>
                    <a:pt x="121" y="247"/>
                  </a:cubicBezTo>
                  <a:cubicBezTo>
                    <a:pt x="121" y="247"/>
                    <a:pt x="121" y="247"/>
                    <a:pt x="121" y="247"/>
                  </a:cubicBezTo>
                  <a:cubicBezTo>
                    <a:pt x="122" y="247"/>
                    <a:pt x="122" y="247"/>
                    <a:pt x="122" y="247"/>
                  </a:cubicBezTo>
                  <a:cubicBezTo>
                    <a:pt x="123" y="247"/>
                    <a:pt x="125" y="247"/>
                    <a:pt x="126" y="248"/>
                  </a:cubicBezTo>
                  <a:cubicBezTo>
                    <a:pt x="126" y="248"/>
                    <a:pt x="126" y="248"/>
                    <a:pt x="127" y="248"/>
                  </a:cubicBezTo>
                  <a:cubicBezTo>
                    <a:pt x="136" y="248"/>
                    <a:pt x="144" y="247"/>
                    <a:pt x="153" y="246"/>
                  </a:cubicBezTo>
                  <a:cubicBezTo>
                    <a:pt x="153" y="246"/>
                    <a:pt x="153" y="246"/>
                    <a:pt x="154" y="246"/>
                  </a:cubicBezTo>
                  <a:cubicBezTo>
                    <a:pt x="154" y="246"/>
                    <a:pt x="154" y="246"/>
                    <a:pt x="154" y="246"/>
                  </a:cubicBezTo>
                  <a:cubicBezTo>
                    <a:pt x="154" y="246"/>
                    <a:pt x="154" y="246"/>
                    <a:pt x="154" y="246"/>
                  </a:cubicBezTo>
                  <a:cubicBezTo>
                    <a:pt x="155" y="246"/>
                    <a:pt x="156" y="246"/>
                    <a:pt x="157" y="245"/>
                  </a:cubicBezTo>
                  <a:cubicBezTo>
                    <a:pt x="157" y="246"/>
                    <a:pt x="158" y="246"/>
                    <a:pt x="159" y="246"/>
                  </a:cubicBezTo>
                  <a:cubicBezTo>
                    <a:pt x="160" y="246"/>
                    <a:pt x="161" y="245"/>
                    <a:pt x="162" y="244"/>
                  </a:cubicBezTo>
                  <a:cubicBezTo>
                    <a:pt x="164" y="244"/>
                    <a:pt x="165" y="243"/>
                    <a:pt x="166" y="243"/>
                  </a:cubicBezTo>
                  <a:cubicBezTo>
                    <a:pt x="168" y="242"/>
                    <a:pt x="170" y="242"/>
                    <a:pt x="171" y="241"/>
                  </a:cubicBezTo>
                  <a:cubicBezTo>
                    <a:pt x="172" y="241"/>
                    <a:pt x="174" y="240"/>
                    <a:pt x="175" y="240"/>
                  </a:cubicBezTo>
                  <a:cubicBezTo>
                    <a:pt x="177" y="239"/>
                    <a:pt x="178" y="238"/>
                    <a:pt x="180" y="238"/>
                  </a:cubicBezTo>
                  <a:cubicBezTo>
                    <a:pt x="180" y="238"/>
                    <a:pt x="180" y="238"/>
                    <a:pt x="181" y="238"/>
                  </a:cubicBezTo>
                  <a:cubicBezTo>
                    <a:pt x="184" y="236"/>
                    <a:pt x="188" y="234"/>
                    <a:pt x="191" y="232"/>
                  </a:cubicBezTo>
                  <a:cubicBezTo>
                    <a:pt x="192" y="231"/>
                    <a:pt x="191" y="230"/>
                    <a:pt x="190" y="231"/>
                  </a:cubicBezTo>
                  <a:cubicBezTo>
                    <a:pt x="193" y="229"/>
                    <a:pt x="195" y="228"/>
                    <a:pt x="197" y="226"/>
                  </a:cubicBezTo>
                  <a:cubicBezTo>
                    <a:pt x="197" y="226"/>
                    <a:pt x="197" y="226"/>
                    <a:pt x="197" y="226"/>
                  </a:cubicBezTo>
                  <a:cubicBezTo>
                    <a:pt x="198" y="225"/>
                    <a:pt x="199" y="225"/>
                    <a:pt x="200" y="224"/>
                  </a:cubicBezTo>
                  <a:cubicBezTo>
                    <a:pt x="200" y="223"/>
                    <a:pt x="201" y="223"/>
                    <a:pt x="201" y="223"/>
                  </a:cubicBezTo>
                  <a:cubicBezTo>
                    <a:pt x="203" y="221"/>
                    <a:pt x="205" y="220"/>
                    <a:pt x="207" y="218"/>
                  </a:cubicBezTo>
                  <a:cubicBezTo>
                    <a:pt x="207" y="218"/>
                    <a:pt x="207" y="218"/>
                    <a:pt x="208" y="218"/>
                  </a:cubicBezTo>
                  <a:cubicBezTo>
                    <a:pt x="207" y="218"/>
                    <a:pt x="207" y="219"/>
                    <a:pt x="206" y="220"/>
                  </a:cubicBezTo>
                  <a:cubicBezTo>
                    <a:pt x="206" y="220"/>
                    <a:pt x="207" y="221"/>
                    <a:pt x="207" y="221"/>
                  </a:cubicBezTo>
                  <a:cubicBezTo>
                    <a:pt x="208" y="220"/>
                    <a:pt x="209" y="219"/>
                    <a:pt x="210" y="218"/>
                  </a:cubicBezTo>
                  <a:cubicBezTo>
                    <a:pt x="210" y="218"/>
                    <a:pt x="211" y="219"/>
                    <a:pt x="211" y="219"/>
                  </a:cubicBezTo>
                  <a:cubicBezTo>
                    <a:pt x="190" y="237"/>
                    <a:pt x="163" y="249"/>
                    <a:pt x="135" y="251"/>
                  </a:cubicBezTo>
                  <a:close/>
                  <a:moveTo>
                    <a:pt x="215" y="215"/>
                  </a:moveTo>
                  <a:cubicBezTo>
                    <a:pt x="214" y="215"/>
                    <a:pt x="214" y="215"/>
                    <a:pt x="214" y="216"/>
                  </a:cubicBezTo>
                  <a:cubicBezTo>
                    <a:pt x="214" y="215"/>
                    <a:pt x="215" y="214"/>
                    <a:pt x="216" y="213"/>
                  </a:cubicBezTo>
                  <a:cubicBezTo>
                    <a:pt x="220" y="209"/>
                    <a:pt x="224" y="203"/>
                    <a:pt x="227" y="197"/>
                  </a:cubicBezTo>
                  <a:cubicBezTo>
                    <a:pt x="229" y="196"/>
                    <a:pt x="230" y="195"/>
                    <a:pt x="231" y="194"/>
                  </a:cubicBezTo>
                  <a:cubicBezTo>
                    <a:pt x="231" y="193"/>
                    <a:pt x="231" y="193"/>
                    <a:pt x="231" y="193"/>
                  </a:cubicBezTo>
                  <a:cubicBezTo>
                    <a:pt x="229" y="193"/>
                    <a:pt x="228" y="193"/>
                    <a:pt x="227" y="194"/>
                  </a:cubicBezTo>
                  <a:cubicBezTo>
                    <a:pt x="227" y="193"/>
                    <a:pt x="227" y="193"/>
                    <a:pt x="227" y="193"/>
                  </a:cubicBezTo>
                  <a:cubicBezTo>
                    <a:pt x="227" y="193"/>
                    <a:pt x="228" y="193"/>
                    <a:pt x="228" y="193"/>
                  </a:cubicBezTo>
                  <a:cubicBezTo>
                    <a:pt x="230" y="192"/>
                    <a:pt x="231" y="190"/>
                    <a:pt x="232" y="188"/>
                  </a:cubicBezTo>
                  <a:cubicBezTo>
                    <a:pt x="232" y="188"/>
                    <a:pt x="232" y="188"/>
                    <a:pt x="233" y="188"/>
                  </a:cubicBezTo>
                  <a:cubicBezTo>
                    <a:pt x="233" y="188"/>
                    <a:pt x="233" y="188"/>
                    <a:pt x="233" y="188"/>
                  </a:cubicBezTo>
                  <a:cubicBezTo>
                    <a:pt x="234" y="187"/>
                    <a:pt x="234" y="185"/>
                    <a:pt x="235" y="184"/>
                  </a:cubicBezTo>
                  <a:cubicBezTo>
                    <a:pt x="242" y="175"/>
                    <a:pt x="246" y="164"/>
                    <a:pt x="246" y="153"/>
                  </a:cubicBezTo>
                  <a:cubicBezTo>
                    <a:pt x="246" y="152"/>
                    <a:pt x="246" y="151"/>
                    <a:pt x="246" y="150"/>
                  </a:cubicBezTo>
                  <a:cubicBezTo>
                    <a:pt x="248" y="145"/>
                    <a:pt x="248" y="140"/>
                    <a:pt x="248" y="134"/>
                  </a:cubicBezTo>
                  <a:cubicBezTo>
                    <a:pt x="249" y="132"/>
                    <a:pt x="249" y="129"/>
                    <a:pt x="250" y="126"/>
                  </a:cubicBezTo>
                  <a:cubicBezTo>
                    <a:pt x="250" y="128"/>
                    <a:pt x="250" y="131"/>
                    <a:pt x="250" y="133"/>
                  </a:cubicBezTo>
                  <a:cubicBezTo>
                    <a:pt x="250" y="134"/>
                    <a:pt x="251" y="134"/>
                    <a:pt x="252" y="133"/>
                  </a:cubicBezTo>
                  <a:cubicBezTo>
                    <a:pt x="250" y="164"/>
                    <a:pt x="237" y="193"/>
                    <a:pt x="215" y="2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lIns="0" tIns="0" rIns="0" bIns="0" anchor="ctr">
              <a:normAutofit/>
            </a:bodyPr>
            <a:lstStyle/>
            <a:p>
              <a:pPr algn="ctr">
                <a:defRPr/>
              </a:pPr>
              <a:endParaRPr lang="zh-CN" altLang="en-US" b="1" dirty="0"/>
            </a:p>
          </p:txBody>
        </p:sp>
        <p:sp>
          <p:nvSpPr>
            <p:cNvPr id="24" name="MH_Other_1">
              <a:extLst>
                <a:ext uri="{FF2B5EF4-FFF2-40B4-BE49-F238E27FC236}">
                  <a16:creationId xmlns:a16="http://schemas.microsoft.com/office/drawing/2014/main" id="{3BBF7BA6-E79A-A569-F220-455A9E08DD29}"/>
                </a:ext>
              </a:extLst>
            </p:cNvPr>
            <p:cNvSpPr>
              <a:spLocks noEditPoints="1"/>
            </p:cNvSpPr>
            <p:nvPr>
              <p:custDataLst>
                <p:tags r:id="rId6"/>
              </p:custDataLst>
            </p:nvPr>
          </p:nvSpPr>
          <p:spPr bwMode="auto">
            <a:xfrm>
              <a:off x="5283200" y="4256089"/>
              <a:ext cx="393700" cy="312737"/>
            </a:xfrm>
            <a:custGeom>
              <a:avLst/>
              <a:gdLst>
                <a:gd name="T0" fmla="*/ 202 w 232"/>
                <a:gd name="T1" fmla="*/ 90 h 184"/>
                <a:gd name="T2" fmla="*/ 21 w 232"/>
                <a:gd name="T3" fmla="*/ 128 h 184"/>
                <a:gd name="T4" fmla="*/ 108 w 232"/>
                <a:gd name="T5" fmla="*/ 145 h 184"/>
                <a:gd name="T6" fmla="*/ 208 w 232"/>
                <a:gd name="T7" fmla="*/ 117 h 184"/>
                <a:gd name="T8" fmla="*/ 4 w 232"/>
                <a:gd name="T9" fmla="*/ 84 h 184"/>
                <a:gd name="T10" fmla="*/ 110 w 232"/>
                <a:gd name="T11" fmla="*/ 159 h 184"/>
                <a:gd name="T12" fmla="*/ 116 w 232"/>
                <a:gd name="T13" fmla="*/ 162 h 184"/>
                <a:gd name="T14" fmla="*/ 28 w 232"/>
                <a:gd name="T15" fmla="*/ 120 h 184"/>
                <a:gd name="T16" fmla="*/ 28 w 232"/>
                <a:gd name="T17" fmla="*/ 120 h 184"/>
                <a:gd name="T18" fmla="*/ 93 w 232"/>
                <a:gd name="T19" fmla="*/ 153 h 184"/>
                <a:gd name="T20" fmla="*/ 25 w 232"/>
                <a:gd name="T21" fmla="*/ 129 h 184"/>
                <a:gd name="T22" fmla="*/ 160 w 232"/>
                <a:gd name="T23" fmla="*/ 171 h 184"/>
                <a:gd name="T24" fmla="*/ 111 w 232"/>
                <a:gd name="T25" fmla="*/ 151 h 184"/>
                <a:gd name="T26" fmla="*/ 134 w 232"/>
                <a:gd name="T27" fmla="*/ 157 h 184"/>
                <a:gd name="T28" fmla="*/ 37 w 232"/>
                <a:gd name="T29" fmla="*/ 126 h 184"/>
                <a:gd name="T30" fmla="*/ 127 w 232"/>
                <a:gd name="T31" fmla="*/ 153 h 184"/>
                <a:gd name="T32" fmla="*/ 100 w 232"/>
                <a:gd name="T33" fmla="*/ 148 h 184"/>
                <a:gd name="T34" fmla="*/ 105 w 232"/>
                <a:gd name="T35" fmla="*/ 151 h 184"/>
                <a:gd name="T36" fmla="*/ 134 w 232"/>
                <a:gd name="T37" fmla="*/ 154 h 184"/>
                <a:gd name="T38" fmla="*/ 174 w 232"/>
                <a:gd name="T39" fmla="*/ 168 h 184"/>
                <a:gd name="T40" fmla="*/ 84 w 232"/>
                <a:gd name="T41" fmla="*/ 133 h 184"/>
                <a:gd name="T42" fmla="*/ 103 w 232"/>
                <a:gd name="T43" fmla="*/ 157 h 184"/>
                <a:gd name="T44" fmla="*/ 180 w 232"/>
                <a:gd name="T45" fmla="*/ 164 h 184"/>
                <a:gd name="T46" fmla="*/ 145 w 232"/>
                <a:gd name="T47" fmla="*/ 158 h 184"/>
                <a:gd name="T48" fmla="*/ 140 w 232"/>
                <a:gd name="T49" fmla="*/ 156 h 184"/>
                <a:gd name="T50" fmla="*/ 96 w 232"/>
                <a:gd name="T51" fmla="*/ 146 h 184"/>
                <a:gd name="T52" fmla="*/ 98 w 232"/>
                <a:gd name="T53" fmla="*/ 140 h 184"/>
                <a:gd name="T54" fmla="*/ 155 w 232"/>
                <a:gd name="T55" fmla="*/ 166 h 184"/>
                <a:gd name="T56" fmla="*/ 147 w 232"/>
                <a:gd name="T57" fmla="*/ 164 h 184"/>
                <a:gd name="T58" fmla="*/ 12 w 232"/>
                <a:gd name="T59" fmla="*/ 38 h 184"/>
                <a:gd name="T60" fmla="*/ 142 w 232"/>
                <a:gd name="T61" fmla="*/ 156 h 184"/>
                <a:gd name="T62" fmla="*/ 83 w 232"/>
                <a:gd name="T63" fmla="*/ 70 h 184"/>
                <a:gd name="T64" fmla="*/ 173 w 232"/>
                <a:gd name="T65" fmla="*/ 159 h 184"/>
                <a:gd name="T66" fmla="*/ 157 w 232"/>
                <a:gd name="T67" fmla="*/ 158 h 184"/>
                <a:gd name="T68" fmla="*/ 144 w 232"/>
                <a:gd name="T69" fmla="*/ 164 h 184"/>
                <a:gd name="T70" fmla="*/ 85 w 232"/>
                <a:gd name="T71" fmla="*/ 133 h 184"/>
                <a:gd name="T72" fmla="*/ 32 w 232"/>
                <a:gd name="T73" fmla="*/ 23 h 184"/>
                <a:gd name="T74" fmla="*/ 17 w 232"/>
                <a:gd name="T75" fmla="*/ 49 h 184"/>
                <a:gd name="T76" fmla="*/ 88 w 232"/>
                <a:gd name="T77" fmla="*/ 67 h 184"/>
                <a:gd name="T78" fmla="*/ 14 w 232"/>
                <a:gd name="T79" fmla="*/ 45 h 184"/>
                <a:gd name="T80" fmla="*/ 94 w 232"/>
                <a:gd name="T81" fmla="*/ 60 h 184"/>
                <a:gd name="T82" fmla="*/ 59 w 232"/>
                <a:gd name="T83" fmla="*/ 114 h 184"/>
                <a:gd name="T84" fmla="*/ 24 w 232"/>
                <a:gd name="T85" fmla="*/ 54 h 184"/>
                <a:gd name="T86" fmla="*/ 19 w 232"/>
                <a:gd name="T87" fmla="*/ 120 h 184"/>
                <a:gd name="T88" fmla="*/ 153 w 232"/>
                <a:gd name="T89" fmla="*/ 147 h 184"/>
                <a:gd name="T90" fmla="*/ 204 w 232"/>
                <a:gd name="T91" fmla="*/ 129 h 184"/>
                <a:gd name="T92" fmla="*/ 186 w 232"/>
                <a:gd name="T93" fmla="*/ 132 h 184"/>
                <a:gd name="T94" fmla="*/ 168 w 232"/>
                <a:gd name="T95" fmla="*/ 117 h 184"/>
                <a:gd name="T96" fmla="*/ 192 w 232"/>
                <a:gd name="T97" fmla="*/ 108 h 184"/>
                <a:gd name="T98" fmla="*/ 64 w 232"/>
                <a:gd name="T99" fmla="*/ 66 h 184"/>
                <a:gd name="T100" fmla="*/ 47 w 232"/>
                <a:gd name="T101" fmla="*/ 31 h 184"/>
                <a:gd name="T102" fmla="*/ 40 w 232"/>
                <a:gd name="T103" fmla="*/ 59 h 184"/>
                <a:gd name="T104" fmla="*/ 28 w 232"/>
                <a:gd name="T105" fmla="*/ 61 h 184"/>
                <a:gd name="T106" fmla="*/ 209 w 232"/>
                <a:gd name="T107" fmla="*/ 172 h 184"/>
                <a:gd name="T108" fmla="*/ 162 w 232"/>
                <a:gd name="T109" fmla="*/ 176 h 184"/>
                <a:gd name="T110" fmla="*/ 47 w 232"/>
                <a:gd name="T111" fmla="*/ 126 h 184"/>
                <a:gd name="T112" fmla="*/ 6 w 232"/>
                <a:gd name="T113" fmla="*/ 74 h 184"/>
                <a:gd name="T114" fmla="*/ 4 w 232"/>
                <a:gd name="T115" fmla="*/ 81 h 184"/>
                <a:gd name="T116" fmla="*/ 2 w 232"/>
                <a:gd name="T117" fmla="*/ 38 h 184"/>
                <a:gd name="T118" fmla="*/ 7 w 232"/>
                <a:gd name="T119" fmla="*/ 6 h 184"/>
                <a:gd name="T120" fmla="*/ 104 w 232"/>
                <a:gd name="T121" fmla="*/ 31 h 184"/>
                <a:gd name="T122" fmla="*/ 186 w 232"/>
                <a:gd name="T123" fmla="*/ 83 h 184"/>
                <a:gd name="T124" fmla="*/ 224 w 232"/>
                <a:gd name="T125" fmla="*/ 14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2" h="184">
                  <a:moveTo>
                    <a:pt x="191" y="61"/>
                  </a:moveTo>
                  <a:cubicBezTo>
                    <a:pt x="191" y="61"/>
                    <a:pt x="191" y="62"/>
                    <a:pt x="191" y="62"/>
                  </a:cubicBezTo>
                  <a:cubicBezTo>
                    <a:pt x="190" y="62"/>
                    <a:pt x="191" y="61"/>
                    <a:pt x="191" y="61"/>
                  </a:cubicBezTo>
                  <a:cubicBezTo>
                    <a:pt x="191" y="61"/>
                    <a:pt x="191" y="61"/>
                    <a:pt x="191" y="61"/>
                  </a:cubicBezTo>
                  <a:close/>
                  <a:moveTo>
                    <a:pt x="16" y="50"/>
                  </a:moveTo>
                  <a:cubicBezTo>
                    <a:pt x="16" y="50"/>
                    <a:pt x="16" y="50"/>
                    <a:pt x="16" y="50"/>
                  </a:cubicBezTo>
                  <a:cubicBezTo>
                    <a:pt x="16" y="50"/>
                    <a:pt x="16" y="50"/>
                    <a:pt x="16" y="49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6" y="50"/>
                    <a:pt x="16" y="50"/>
                    <a:pt x="16" y="50"/>
                  </a:cubicBezTo>
                  <a:close/>
                  <a:moveTo>
                    <a:pt x="201" y="88"/>
                  </a:moveTo>
                  <a:cubicBezTo>
                    <a:pt x="201" y="89"/>
                    <a:pt x="201" y="89"/>
                    <a:pt x="201" y="89"/>
                  </a:cubicBezTo>
                  <a:cubicBezTo>
                    <a:pt x="201" y="90"/>
                    <a:pt x="201" y="90"/>
                    <a:pt x="202" y="90"/>
                  </a:cubicBezTo>
                  <a:cubicBezTo>
                    <a:pt x="201" y="90"/>
                    <a:pt x="201" y="89"/>
                    <a:pt x="201" y="89"/>
                  </a:cubicBezTo>
                  <a:lnTo>
                    <a:pt x="201" y="88"/>
                  </a:lnTo>
                  <a:close/>
                  <a:moveTo>
                    <a:pt x="81" y="71"/>
                  </a:moveTo>
                  <a:cubicBezTo>
                    <a:pt x="81" y="69"/>
                    <a:pt x="81" y="69"/>
                    <a:pt x="81" y="69"/>
                  </a:cubicBezTo>
                  <a:cubicBezTo>
                    <a:pt x="80" y="69"/>
                    <a:pt x="81" y="70"/>
                    <a:pt x="81" y="70"/>
                  </a:cubicBezTo>
                  <a:cubicBezTo>
                    <a:pt x="81" y="71"/>
                    <a:pt x="81" y="71"/>
                    <a:pt x="81" y="71"/>
                  </a:cubicBezTo>
                  <a:close/>
                  <a:moveTo>
                    <a:pt x="91" y="82"/>
                  </a:moveTo>
                  <a:cubicBezTo>
                    <a:pt x="91" y="81"/>
                    <a:pt x="90" y="81"/>
                    <a:pt x="89" y="81"/>
                  </a:cubicBezTo>
                  <a:cubicBezTo>
                    <a:pt x="89" y="82"/>
                    <a:pt x="90" y="82"/>
                    <a:pt x="91" y="82"/>
                  </a:cubicBezTo>
                  <a:close/>
                  <a:moveTo>
                    <a:pt x="21" y="128"/>
                  </a:moveTo>
                  <a:cubicBezTo>
                    <a:pt x="21" y="128"/>
                    <a:pt x="21" y="129"/>
                    <a:pt x="21" y="129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21" y="129"/>
                    <a:pt x="21" y="129"/>
                    <a:pt x="21" y="129"/>
                  </a:cubicBezTo>
                  <a:cubicBezTo>
                    <a:pt x="21" y="129"/>
                    <a:pt x="21" y="128"/>
                    <a:pt x="21" y="128"/>
                  </a:cubicBezTo>
                  <a:close/>
                  <a:moveTo>
                    <a:pt x="143" y="168"/>
                  </a:moveTo>
                  <a:cubicBezTo>
                    <a:pt x="143" y="168"/>
                    <a:pt x="143" y="168"/>
                    <a:pt x="143" y="169"/>
                  </a:cubicBezTo>
                  <a:cubicBezTo>
                    <a:pt x="143" y="169"/>
                    <a:pt x="144" y="169"/>
                    <a:pt x="145" y="168"/>
                  </a:cubicBezTo>
                  <a:cubicBezTo>
                    <a:pt x="144" y="168"/>
                    <a:pt x="144" y="168"/>
                    <a:pt x="143" y="168"/>
                  </a:cubicBezTo>
                  <a:close/>
                  <a:moveTo>
                    <a:pt x="4" y="52"/>
                  </a:move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4" y="54"/>
                    <a:pt x="4" y="54"/>
                  </a:cubicBezTo>
                  <a:lnTo>
                    <a:pt x="4" y="52"/>
                  </a:lnTo>
                  <a:close/>
                  <a:moveTo>
                    <a:pt x="185" y="153"/>
                  </a:moveTo>
                  <a:cubicBezTo>
                    <a:pt x="185" y="154"/>
                    <a:pt x="185" y="153"/>
                    <a:pt x="185" y="153"/>
                  </a:cubicBezTo>
                  <a:cubicBezTo>
                    <a:pt x="184" y="153"/>
                    <a:pt x="184" y="154"/>
                    <a:pt x="185" y="154"/>
                  </a:cubicBezTo>
                  <a:cubicBezTo>
                    <a:pt x="185" y="154"/>
                    <a:pt x="186" y="154"/>
                    <a:pt x="185" y="153"/>
                  </a:cubicBezTo>
                  <a:close/>
                  <a:moveTo>
                    <a:pt x="108" y="145"/>
                  </a:moveTo>
                  <a:cubicBezTo>
                    <a:pt x="108" y="145"/>
                    <a:pt x="108" y="145"/>
                    <a:pt x="108" y="145"/>
                  </a:cubicBezTo>
                  <a:cubicBezTo>
                    <a:pt x="108" y="146"/>
                    <a:pt x="108" y="147"/>
                    <a:pt x="108" y="147"/>
                  </a:cubicBezTo>
                  <a:cubicBezTo>
                    <a:pt x="108" y="146"/>
                    <a:pt x="109" y="146"/>
                    <a:pt x="108" y="145"/>
                  </a:cubicBezTo>
                  <a:close/>
                  <a:moveTo>
                    <a:pt x="25" y="136"/>
                  </a:moveTo>
                  <a:cubicBezTo>
                    <a:pt x="25" y="136"/>
                    <a:pt x="26" y="135"/>
                    <a:pt x="25" y="135"/>
                  </a:cubicBezTo>
                  <a:cubicBezTo>
                    <a:pt x="25" y="135"/>
                    <a:pt x="26" y="137"/>
                    <a:pt x="25" y="136"/>
                  </a:cubicBezTo>
                  <a:close/>
                  <a:moveTo>
                    <a:pt x="175" y="171"/>
                  </a:moveTo>
                  <a:cubicBezTo>
                    <a:pt x="174" y="171"/>
                    <a:pt x="173" y="171"/>
                    <a:pt x="173" y="172"/>
                  </a:cubicBezTo>
                  <a:cubicBezTo>
                    <a:pt x="174" y="172"/>
                    <a:pt x="175" y="172"/>
                    <a:pt x="176" y="172"/>
                  </a:cubicBezTo>
                  <a:cubicBezTo>
                    <a:pt x="175" y="171"/>
                    <a:pt x="175" y="171"/>
                    <a:pt x="175" y="171"/>
                  </a:cubicBezTo>
                  <a:close/>
                  <a:moveTo>
                    <a:pt x="14" y="33"/>
                  </a:moveTo>
                  <a:cubicBezTo>
                    <a:pt x="14" y="34"/>
                    <a:pt x="13" y="34"/>
                    <a:pt x="13" y="35"/>
                  </a:cubicBezTo>
                  <a:cubicBezTo>
                    <a:pt x="13" y="35"/>
                    <a:pt x="14" y="34"/>
                    <a:pt x="14" y="33"/>
                  </a:cubicBezTo>
                  <a:close/>
                  <a:moveTo>
                    <a:pt x="209" y="119"/>
                  </a:moveTo>
                  <a:cubicBezTo>
                    <a:pt x="209" y="119"/>
                    <a:pt x="208" y="118"/>
                    <a:pt x="208" y="117"/>
                  </a:cubicBezTo>
                  <a:cubicBezTo>
                    <a:pt x="208" y="118"/>
                    <a:pt x="208" y="119"/>
                    <a:pt x="209" y="119"/>
                  </a:cubicBezTo>
                  <a:close/>
                  <a:moveTo>
                    <a:pt x="5" y="87"/>
                  </a:moveTo>
                  <a:cubicBezTo>
                    <a:pt x="5" y="88"/>
                    <a:pt x="5" y="89"/>
                    <a:pt x="5" y="89"/>
                  </a:cubicBezTo>
                  <a:cubicBezTo>
                    <a:pt x="4" y="88"/>
                    <a:pt x="4" y="88"/>
                    <a:pt x="4" y="87"/>
                  </a:cubicBezTo>
                  <a:lnTo>
                    <a:pt x="5" y="87"/>
                  </a:lnTo>
                  <a:close/>
                  <a:moveTo>
                    <a:pt x="24" y="123"/>
                  </a:moveTo>
                  <a:cubicBezTo>
                    <a:pt x="24" y="121"/>
                    <a:pt x="24" y="121"/>
                    <a:pt x="24" y="121"/>
                  </a:cubicBezTo>
                  <a:cubicBezTo>
                    <a:pt x="23" y="121"/>
                    <a:pt x="24" y="122"/>
                    <a:pt x="24" y="123"/>
                  </a:cubicBezTo>
                  <a:cubicBezTo>
                    <a:pt x="24" y="123"/>
                    <a:pt x="24" y="123"/>
                    <a:pt x="24" y="123"/>
                  </a:cubicBezTo>
                  <a:close/>
                  <a:moveTo>
                    <a:pt x="21" y="128"/>
                  </a:moveTo>
                  <a:cubicBezTo>
                    <a:pt x="21" y="127"/>
                    <a:pt x="21" y="126"/>
                    <a:pt x="20" y="126"/>
                  </a:cubicBezTo>
                  <a:cubicBezTo>
                    <a:pt x="20" y="126"/>
                    <a:pt x="20" y="127"/>
                    <a:pt x="21" y="128"/>
                  </a:cubicBezTo>
                  <a:close/>
                  <a:moveTo>
                    <a:pt x="4" y="84"/>
                  </a:moveTo>
                  <a:cubicBezTo>
                    <a:pt x="4" y="83"/>
                    <a:pt x="3" y="84"/>
                    <a:pt x="4" y="84"/>
                  </a:cubicBezTo>
                  <a:cubicBezTo>
                    <a:pt x="4" y="84"/>
                    <a:pt x="3" y="86"/>
                    <a:pt x="4" y="85"/>
                  </a:cubicBezTo>
                  <a:cubicBezTo>
                    <a:pt x="4" y="85"/>
                    <a:pt x="4" y="84"/>
                    <a:pt x="4" y="84"/>
                  </a:cubicBezTo>
                  <a:close/>
                  <a:moveTo>
                    <a:pt x="103" y="139"/>
                  </a:moveTo>
                  <a:cubicBezTo>
                    <a:pt x="102" y="139"/>
                    <a:pt x="102" y="139"/>
                    <a:pt x="102" y="139"/>
                  </a:cubicBezTo>
                  <a:cubicBezTo>
                    <a:pt x="102" y="139"/>
                    <a:pt x="103" y="140"/>
                    <a:pt x="104" y="139"/>
                  </a:cubicBezTo>
                  <a:cubicBezTo>
                    <a:pt x="104" y="139"/>
                    <a:pt x="103" y="139"/>
                    <a:pt x="103" y="139"/>
                  </a:cubicBezTo>
                  <a:close/>
                  <a:moveTo>
                    <a:pt x="87" y="67"/>
                  </a:moveTo>
                  <a:cubicBezTo>
                    <a:pt x="87" y="66"/>
                    <a:pt x="86" y="66"/>
                    <a:pt x="86" y="67"/>
                  </a:cubicBezTo>
                  <a:cubicBezTo>
                    <a:pt x="86" y="67"/>
                    <a:pt x="86" y="69"/>
                    <a:pt x="87" y="68"/>
                  </a:cubicBezTo>
                  <a:cubicBezTo>
                    <a:pt x="87" y="68"/>
                    <a:pt x="87" y="67"/>
                    <a:pt x="87" y="67"/>
                  </a:cubicBezTo>
                  <a:close/>
                  <a:moveTo>
                    <a:pt x="191" y="170"/>
                  </a:moveTo>
                  <a:cubicBezTo>
                    <a:pt x="191" y="170"/>
                    <a:pt x="190" y="171"/>
                    <a:pt x="189" y="172"/>
                  </a:cubicBezTo>
                  <a:cubicBezTo>
                    <a:pt x="190" y="171"/>
                    <a:pt x="191" y="171"/>
                    <a:pt x="191" y="170"/>
                  </a:cubicBezTo>
                  <a:close/>
                  <a:moveTo>
                    <a:pt x="110" y="159"/>
                  </a:moveTo>
                  <a:cubicBezTo>
                    <a:pt x="109" y="159"/>
                    <a:pt x="111" y="160"/>
                    <a:pt x="109" y="160"/>
                  </a:cubicBezTo>
                  <a:cubicBezTo>
                    <a:pt x="110" y="161"/>
                    <a:pt x="110" y="161"/>
                    <a:pt x="110" y="161"/>
                  </a:cubicBezTo>
                  <a:cubicBezTo>
                    <a:pt x="110" y="160"/>
                    <a:pt x="111" y="160"/>
                    <a:pt x="110" y="159"/>
                  </a:cubicBezTo>
                  <a:close/>
                  <a:moveTo>
                    <a:pt x="27" y="122"/>
                  </a:moveTo>
                  <a:cubicBezTo>
                    <a:pt x="28" y="121"/>
                    <a:pt x="27" y="120"/>
                    <a:pt x="27" y="118"/>
                  </a:cubicBezTo>
                  <a:cubicBezTo>
                    <a:pt x="27" y="120"/>
                    <a:pt x="27" y="121"/>
                    <a:pt x="27" y="122"/>
                  </a:cubicBezTo>
                  <a:cubicBezTo>
                    <a:pt x="27" y="122"/>
                    <a:pt x="27" y="122"/>
                    <a:pt x="27" y="122"/>
                  </a:cubicBezTo>
                  <a:close/>
                  <a:moveTo>
                    <a:pt x="195" y="170"/>
                  </a:moveTo>
                  <a:cubicBezTo>
                    <a:pt x="194" y="170"/>
                    <a:pt x="193" y="171"/>
                    <a:pt x="193" y="172"/>
                  </a:cubicBezTo>
                  <a:cubicBezTo>
                    <a:pt x="194" y="172"/>
                    <a:pt x="195" y="171"/>
                    <a:pt x="195" y="170"/>
                  </a:cubicBezTo>
                  <a:close/>
                  <a:moveTo>
                    <a:pt x="116" y="162"/>
                  </a:moveTo>
                  <a:cubicBezTo>
                    <a:pt x="116" y="162"/>
                    <a:pt x="116" y="162"/>
                    <a:pt x="115" y="162"/>
                  </a:cubicBezTo>
                  <a:cubicBezTo>
                    <a:pt x="115" y="162"/>
                    <a:pt x="116" y="163"/>
                    <a:pt x="116" y="163"/>
                  </a:cubicBezTo>
                  <a:cubicBezTo>
                    <a:pt x="116" y="163"/>
                    <a:pt x="117" y="162"/>
                    <a:pt x="116" y="162"/>
                  </a:cubicBezTo>
                  <a:close/>
                  <a:moveTo>
                    <a:pt x="92" y="152"/>
                  </a:moveTo>
                  <a:cubicBezTo>
                    <a:pt x="91" y="151"/>
                    <a:pt x="90" y="151"/>
                    <a:pt x="89" y="150"/>
                  </a:cubicBezTo>
                  <a:cubicBezTo>
                    <a:pt x="90" y="151"/>
                    <a:pt x="91" y="152"/>
                    <a:pt x="92" y="152"/>
                  </a:cubicBezTo>
                  <a:cubicBezTo>
                    <a:pt x="92" y="152"/>
                    <a:pt x="92" y="152"/>
                    <a:pt x="92" y="152"/>
                  </a:cubicBezTo>
                  <a:close/>
                  <a:moveTo>
                    <a:pt x="98" y="155"/>
                  </a:moveTo>
                  <a:cubicBezTo>
                    <a:pt x="98" y="155"/>
                    <a:pt x="98" y="154"/>
                    <a:pt x="98" y="154"/>
                  </a:cubicBezTo>
                  <a:cubicBezTo>
                    <a:pt x="97" y="155"/>
                    <a:pt x="98" y="156"/>
                    <a:pt x="99" y="156"/>
                  </a:cubicBezTo>
                  <a:cubicBezTo>
                    <a:pt x="99" y="156"/>
                    <a:pt x="99" y="155"/>
                    <a:pt x="99" y="155"/>
                  </a:cubicBezTo>
                  <a:cubicBezTo>
                    <a:pt x="99" y="155"/>
                    <a:pt x="98" y="155"/>
                    <a:pt x="98" y="155"/>
                  </a:cubicBezTo>
                  <a:close/>
                  <a:moveTo>
                    <a:pt x="107" y="149"/>
                  </a:moveTo>
                  <a:cubicBezTo>
                    <a:pt x="106" y="149"/>
                    <a:pt x="106" y="149"/>
                    <a:pt x="106" y="149"/>
                  </a:cubicBezTo>
                  <a:cubicBezTo>
                    <a:pt x="106" y="150"/>
                    <a:pt x="106" y="153"/>
                    <a:pt x="106" y="153"/>
                  </a:cubicBezTo>
                  <a:cubicBezTo>
                    <a:pt x="106" y="152"/>
                    <a:pt x="106" y="151"/>
                    <a:pt x="107" y="149"/>
                  </a:cubicBezTo>
                  <a:close/>
                  <a:moveTo>
                    <a:pt x="28" y="120"/>
                  </a:moveTo>
                  <a:cubicBezTo>
                    <a:pt x="28" y="119"/>
                    <a:pt x="29" y="118"/>
                    <a:pt x="29" y="117"/>
                  </a:cubicBezTo>
                  <a:cubicBezTo>
                    <a:pt x="28" y="117"/>
                    <a:pt x="28" y="118"/>
                    <a:pt x="28" y="118"/>
                  </a:cubicBezTo>
                  <a:cubicBezTo>
                    <a:pt x="28" y="119"/>
                    <a:pt x="28" y="119"/>
                    <a:pt x="28" y="120"/>
                  </a:cubicBezTo>
                  <a:close/>
                  <a:moveTo>
                    <a:pt x="139" y="167"/>
                  </a:moveTo>
                  <a:cubicBezTo>
                    <a:pt x="138" y="168"/>
                    <a:pt x="137" y="167"/>
                    <a:pt x="136" y="168"/>
                  </a:cubicBezTo>
                  <a:cubicBezTo>
                    <a:pt x="137" y="168"/>
                    <a:pt x="139" y="168"/>
                    <a:pt x="139" y="168"/>
                  </a:cubicBezTo>
                  <a:cubicBezTo>
                    <a:pt x="140" y="168"/>
                    <a:pt x="140" y="167"/>
                    <a:pt x="139" y="167"/>
                  </a:cubicBezTo>
                  <a:close/>
                  <a:moveTo>
                    <a:pt x="28" y="120"/>
                  </a:moveTo>
                  <a:cubicBezTo>
                    <a:pt x="28" y="121"/>
                    <a:pt x="29" y="122"/>
                    <a:pt x="29" y="124"/>
                  </a:cubicBezTo>
                  <a:cubicBezTo>
                    <a:pt x="29" y="124"/>
                    <a:pt x="29" y="124"/>
                    <a:pt x="29" y="124"/>
                  </a:cubicBezTo>
                  <a:cubicBezTo>
                    <a:pt x="29" y="125"/>
                    <a:pt x="29" y="125"/>
                    <a:pt x="29" y="125"/>
                  </a:cubicBezTo>
                  <a:cubicBezTo>
                    <a:pt x="29" y="124"/>
                    <a:pt x="29" y="124"/>
                    <a:pt x="29" y="124"/>
                  </a:cubicBezTo>
                  <a:cubicBezTo>
                    <a:pt x="29" y="123"/>
                    <a:pt x="29" y="121"/>
                    <a:pt x="29" y="120"/>
                  </a:cubicBezTo>
                  <a:cubicBezTo>
                    <a:pt x="29" y="120"/>
                    <a:pt x="28" y="120"/>
                    <a:pt x="28" y="120"/>
                  </a:cubicBezTo>
                  <a:close/>
                  <a:moveTo>
                    <a:pt x="179" y="154"/>
                  </a:moveTo>
                  <a:cubicBezTo>
                    <a:pt x="180" y="154"/>
                    <a:pt x="182" y="154"/>
                    <a:pt x="183" y="154"/>
                  </a:cubicBezTo>
                  <a:cubicBezTo>
                    <a:pt x="182" y="154"/>
                    <a:pt x="181" y="154"/>
                    <a:pt x="181" y="153"/>
                  </a:cubicBezTo>
                  <a:cubicBezTo>
                    <a:pt x="180" y="154"/>
                    <a:pt x="180" y="154"/>
                    <a:pt x="179" y="154"/>
                  </a:cubicBezTo>
                  <a:close/>
                  <a:moveTo>
                    <a:pt x="114" y="148"/>
                  </a:moveTo>
                  <a:cubicBezTo>
                    <a:pt x="114" y="149"/>
                    <a:pt x="114" y="150"/>
                    <a:pt x="114" y="151"/>
                  </a:cubicBezTo>
                  <a:cubicBezTo>
                    <a:pt x="114" y="150"/>
                    <a:pt x="114" y="149"/>
                    <a:pt x="115" y="149"/>
                  </a:cubicBezTo>
                  <a:cubicBezTo>
                    <a:pt x="115" y="148"/>
                    <a:pt x="115" y="148"/>
                    <a:pt x="114" y="148"/>
                  </a:cubicBezTo>
                  <a:close/>
                  <a:moveTo>
                    <a:pt x="156" y="154"/>
                  </a:moveTo>
                  <a:cubicBezTo>
                    <a:pt x="156" y="154"/>
                    <a:pt x="156" y="153"/>
                    <a:pt x="156" y="153"/>
                  </a:cubicBezTo>
                  <a:cubicBezTo>
                    <a:pt x="155" y="153"/>
                    <a:pt x="153" y="153"/>
                    <a:pt x="152" y="153"/>
                  </a:cubicBezTo>
                  <a:lnTo>
                    <a:pt x="156" y="154"/>
                  </a:lnTo>
                  <a:close/>
                  <a:moveTo>
                    <a:pt x="96" y="154"/>
                  </a:moveTo>
                  <a:cubicBezTo>
                    <a:pt x="95" y="153"/>
                    <a:pt x="94" y="153"/>
                    <a:pt x="93" y="153"/>
                  </a:cubicBezTo>
                  <a:cubicBezTo>
                    <a:pt x="94" y="154"/>
                    <a:pt x="95" y="154"/>
                    <a:pt x="96" y="155"/>
                  </a:cubicBezTo>
                  <a:cubicBezTo>
                    <a:pt x="96" y="155"/>
                    <a:pt x="96" y="154"/>
                    <a:pt x="96" y="154"/>
                  </a:cubicBezTo>
                  <a:close/>
                  <a:moveTo>
                    <a:pt x="171" y="171"/>
                  </a:moveTo>
                  <a:cubicBezTo>
                    <a:pt x="170" y="172"/>
                    <a:pt x="169" y="171"/>
                    <a:pt x="168" y="171"/>
                  </a:cubicBezTo>
                  <a:cubicBezTo>
                    <a:pt x="168" y="171"/>
                    <a:pt x="168" y="172"/>
                    <a:pt x="168" y="172"/>
                  </a:cubicBezTo>
                  <a:cubicBezTo>
                    <a:pt x="169" y="172"/>
                    <a:pt x="170" y="172"/>
                    <a:pt x="170" y="172"/>
                  </a:cubicBezTo>
                  <a:cubicBezTo>
                    <a:pt x="171" y="172"/>
                    <a:pt x="172" y="172"/>
                    <a:pt x="171" y="171"/>
                  </a:cubicBezTo>
                  <a:close/>
                  <a:moveTo>
                    <a:pt x="24" y="123"/>
                  </a:moveTo>
                  <a:cubicBezTo>
                    <a:pt x="24" y="123"/>
                    <a:pt x="24" y="124"/>
                    <a:pt x="24" y="125"/>
                  </a:cubicBezTo>
                  <a:cubicBezTo>
                    <a:pt x="24" y="125"/>
                    <a:pt x="25" y="125"/>
                    <a:pt x="25" y="125"/>
                  </a:cubicBezTo>
                  <a:cubicBezTo>
                    <a:pt x="25" y="125"/>
                    <a:pt x="25" y="126"/>
                    <a:pt x="25" y="126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6"/>
                    <a:pt x="25" y="126"/>
                    <a:pt x="25" y="126"/>
                  </a:cubicBezTo>
                  <a:cubicBezTo>
                    <a:pt x="25" y="126"/>
                    <a:pt x="25" y="125"/>
                    <a:pt x="25" y="125"/>
                  </a:cubicBezTo>
                  <a:cubicBezTo>
                    <a:pt x="25" y="124"/>
                    <a:pt x="25" y="124"/>
                    <a:pt x="25" y="123"/>
                  </a:cubicBezTo>
                  <a:cubicBezTo>
                    <a:pt x="24" y="123"/>
                    <a:pt x="24" y="123"/>
                    <a:pt x="24" y="123"/>
                  </a:cubicBezTo>
                  <a:close/>
                  <a:moveTo>
                    <a:pt x="114" y="161"/>
                  </a:moveTo>
                  <a:cubicBezTo>
                    <a:pt x="113" y="161"/>
                    <a:pt x="112" y="160"/>
                    <a:pt x="112" y="160"/>
                  </a:cubicBezTo>
                  <a:cubicBezTo>
                    <a:pt x="111" y="161"/>
                    <a:pt x="112" y="161"/>
                    <a:pt x="113" y="162"/>
                  </a:cubicBezTo>
                  <a:cubicBezTo>
                    <a:pt x="113" y="162"/>
                    <a:pt x="114" y="161"/>
                    <a:pt x="114" y="161"/>
                  </a:cubicBezTo>
                  <a:close/>
                  <a:moveTo>
                    <a:pt x="162" y="171"/>
                  </a:moveTo>
                  <a:cubicBezTo>
                    <a:pt x="161" y="171"/>
                    <a:pt x="161" y="170"/>
                    <a:pt x="160" y="171"/>
                  </a:cubicBezTo>
                  <a:cubicBezTo>
                    <a:pt x="161" y="171"/>
                    <a:pt x="162" y="171"/>
                    <a:pt x="163" y="171"/>
                  </a:cubicBezTo>
                  <a:cubicBezTo>
                    <a:pt x="163" y="171"/>
                    <a:pt x="164" y="171"/>
                    <a:pt x="164" y="171"/>
                  </a:cubicBezTo>
                  <a:cubicBezTo>
                    <a:pt x="163" y="171"/>
                    <a:pt x="163" y="171"/>
                    <a:pt x="162" y="171"/>
                  </a:cubicBezTo>
                  <a:close/>
                  <a:moveTo>
                    <a:pt x="96" y="84"/>
                  </a:moveTo>
                  <a:cubicBezTo>
                    <a:pt x="95" y="83"/>
                    <a:pt x="93" y="82"/>
                    <a:pt x="91" y="82"/>
                  </a:cubicBezTo>
                  <a:cubicBezTo>
                    <a:pt x="93" y="82"/>
                    <a:pt x="94" y="83"/>
                    <a:pt x="96" y="84"/>
                  </a:cubicBezTo>
                  <a:close/>
                  <a:moveTo>
                    <a:pt x="123" y="154"/>
                  </a:moveTo>
                  <a:cubicBezTo>
                    <a:pt x="124" y="153"/>
                    <a:pt x="124" y="152"/>
                    <a:pt x="125" y="152"/>
                  </a:cubicBezTo>
                  <a:cubicBezTo>
                    <a:pt x="124" y="151"/>
                    <a:pt x="124" y="151"/>
                    <a:pt x="124" y="152"/>
                  </a:cubicBezTo>
                  <a:cubicBezTo>
                    <a:pt x="123" y="153"/>
                    <a:pt x="123" y="154"/>
                    <a:pt x="123" y="155"/>
                  </a:cubicBezTo>
                  <a:cubicBezTo>
                    <a:pt x="123" y="155"/>
                    <a:pt x="123" y="154"/>
                    <a:pt x="123" y="154"/>
                  </a:cubicBezTo>
                  <a:close/>
                  <a:moveTo>
                    <a:pt x="112" y="147"/>
                  </a:moveTo>
                  <a:cubicBezTo>
                    <a:pt x="112" y="147"/>
                    <a:pt x="111" y="147"/>
                    <a:pt x="111" y="147"/>
                  </a:cubicBezTo>
                  <a:cubicBezTo>
                    <a:pt x="111" y="148"/>
                    <a:pt x="111" y="150"/>
                    <a:pt x="111" y="151"/>
                  </a:cubicBezTo>
                  <a:cubicBezTo>
                    <a:pt x="111" y="149"/>
                    <a:pt x="112" y="148"/>
                    <a:pt x="112" y="147"/>
                  </a:cubicBezTo>
                  <a:close/>
                  <a:moveTo>
                    <a:pt x="201" y="88"/>
                  </a:moveTo>
                  <a:cubicBezTo>
                    <a:pt x="201" y="87"/>
                    <a:pt x="200" y="85"/>
                    <a:pt x="200" y="83"/>
                  </a:cubicBezTo>
                  <a:cubicBezTo>
                    <a:pt x="200" y="84"/>
                    <a:pt x="199" y="84"/>
                    <a:pt x="199" y="84"/>
                  </a:cubicBezTo>
                  <a:cubicBezTo>
                    <a:pt x="200" y="86"/>
                    <a:pt x="200" y="87"/>
                    <a:pt x="201" y="88"/>
                  </a:cubicBezTo>
                  <a:close/>
                  <a:moveTo>
                    <a:pt x="207" y="158"/>
                  </a:moveTo>
                  <a:cubicBezTo>
                    <a:pt x="206" y="159"/>
                    <a:pt x="204" y="160"/>
                    <a:pt x="203" y="162"/>
                  </a:cubicBezTo>
                  <a:cubicBezTo>
                    <a:pt x="203" y="162"/>
                    <a:pt x="203" y="162"/>
                    <a:pt x="203" y="162"/>
                  </a:cubicBezTo>
                  <a:cubicBezTo>
                    <a:pt x="204" y="161"/>
                    <a:pt x="206" y="160"/>
                    <a:pt x="207" y="158"/>
                  </a:cubicBezTo>
                  <a:cubicBezTo>
                    <a:pt x="207" y="158"/>
                    <a:pt x="207" y="158"/>
                    <a:pt x="207" y="158"/>
                  </a:cubicBezTo>
                  <a:close/>
                  <a:moveTo>
                    <a:pt x="134" y="157"/>
                  </a:moveTo>
                  <a:cubicBezTo>
                    <a:pt x="133" y="159"/>
                    <a:pt x="132" y="160"/>
                    <a:pt x="131" y="162"/>
                  </a:cubicBezTo>
                  <a:cubicBezTo>
                    <a:pt x="131" y="162"/>
                    <a:pt x="131" y="162"/>
                    <a:pt x="132" y="162"/>
                  </a:cubicBezTo>
                  <a:lnTo>
                    <a:pt x="134" y="157"/>
                  </a:lnTo>
                  <a:close/>
                  <a:moveTo>
                    <a:pt x="112" y="151"/>
                  </a:moveTo>
                  <a:cubicBezTo>
                    <a:pt x="112" y="152"/>
                    <a:pt x="111" y="154"/>
                    <a:pt x="111" y="155"/>
                  </a:cubicBezTo>
                  <a:cubicBezTo>
                    <a:pt x="112" y="155"/>
                    <a:pt x="112" y="155"/>
                    <a:pt x="112" y="155"/>
                  </a:cubicBezTo>
                  <a:cubicBezTo>
                    <a:pt x="112" y="154"/>
                    <a:pt x="112" y="153"/>
                    <a:pt x="112" y="152"/>
                  </a:cubicBezTo>
                  <a:cubicBezTo>
                    <a:pt x="112" y="151"/>
                    <a:pt x="113" y="151"/>
                    <a:pt x="112" y="151"/>
                  </a:cubicBezTo>
                  <a:close/>
                  <a:moveTo>
                    <a:pt x="164" y="153"/>
                  </a:moveTo>
                  <a:cubicBezTo>
                    <a:pt x="164" y="153"/>
                    <a:pt x="164" y="154"/>
                    <a:pt x="164" y="154"/>
                  </a:cubicBezTo>
                  <a:cubicBezTo>
                    <a:pt x="157" y="153"/>
                    <a:pt x="157" y="153"/>
                    <a:pt x="157" y="153"/>
                  </a:cubicBezTo>
                  <a:cubicBezTo>
                    <a:pt x="159" y="154"/>
                    <a:pt x="161" y="154"/>
                    <a:pt x="162" y="154"/>
                  </a:cubicBezTo>
                  <a:cubicBezTo>
                    <a:pt x="163" y="154"/>
                    <a:pt x="164" y="154"/>
                    <a:pt x="164" y="153"/>
                  </a:cubicBezTo>
                  <a:close/>
                  <a:moveTo>
                    <a:pt x="37" y="126"/>
                  </a:moveTo>
                  <a:cubicBezTo>
                    <a:pt x="37" y="124"/>
                    <a:pt x="37" y="122"/>
                    <a:pt x="36" y="120"/>
                  </a:cubicBezTo>
                  <a:cubicBezTo>
                    <a:pt x="37" y="120"/>
                    <a:pt x="36" y="119"/>
                    <a:pt x="36" y="120"/>
                  </a:cubicBezTo>
                  <a:cubicBezTo>
                    <a:pt x="37" y="126"/>
                    <a:pt x="37" y="126"/>
                    <a:pt x="37" y="126"/>
                  </a:cubicBezTo>
                  <a:cubicBezTo>
                    <a:pt x="37" y="126"/>
                    <a:pt x="38" y="127"/>
                    <a:pt x="37" y="126"/>
                  </a:cubicBezTo>
                  <a:close/>
                  <a:moveTo>
                    <a:pt x="35" y="127"/>
                  </a:moveTo>
                  <a:cubicBezTo>
                    <a:pt x="33" y="120"/>
                    <a:pt x="33" y="120"/>
                    <a:pt x="33" y="120"/>
                  </a:cubicBezTo>
                  <a:cubicBezTo>
                    <a:pt x="33" y="123"/>
                    <a:pt x="34" y="126"/>
                    <a:pt x="34" y="129"/>
                  </a:cubicBezTo>
                  <a:cubicBezTo>
                    <a:pt x="34" y="128"/>
                    <a:pt x="35" y="128"/>
                    <a:pt x="35" y="127"/>
                  </a:cubicBezTo>
                  <a:close/>
                  <a:moveTo>
                    <a:pt x="15" y="21"/>
                  </a:moveTo>
                  <a:cubicBezTo>
                    <a:pt x="13" y="21"/>
                    <a:pt x="12" y="23"/>
                    <a:pt x="11" y="25"/>
                  </a:cubicBezTo>
                  <a:cubicBezTo>
                    <a:pt x="13" y="24"/>
                    <a:pt x="14" y="22"/>
                    <a:pt x="15" y="21"/>
                  </a:cubicBezTo>
                  <a:close/>
                  <a:moveTo>
                    <a:pt x="74" y="67"/>
                  </a:moveTo>
                  <a:cubicBezTo>
                    <a:pt x="74" y="67"/>
                    <a:pt x="73" y="64"/>
                    <a:pt x="73" y="63"/>
                  </a:cubicBezTo>
                  <a:cubicBezTo>
                    <a:pt x="73" y="64"/>
                    <a:pt x="72" y="64"/>
                    <a:pt x="72" y="65"/>
                  </a:cubicBezTo>
                  <a:cubicBezTo>
                    <a:pt x="73" y="66"/>
                    <a:pt x="73" y="67"/>
                    <a:pt x="74" y="68"/>
                  </a:cubicBezTo>
                  <a:cubicBezTo>
                    <a:pt x="74" y="68"/>
                    <a:pt x="74" y="68"/>
                    <a:pt x="74" y="67"/>
                  </a:cubicBezTo>
                  <a:close/>
                  <a:moveTo>
                    <a:pt x="127" y="153"/>
                  </a:moveTo>
                  <a:cubicBezTo>
                    <a:pt x="126" y="154"/>
                    <a:pt x="126" y="156"/>
                    <a:pt x="126" y="157"/>
                  </a:cubicBezTo>
                  <a:cubicBezTo>
                    <a:pt x="127" y="156"/>
                    <a:pt x="128" y="154"/>
                    <a:pt x="128" y="153"/>
                  </a:cubicBezTo>
                  <a:lnTo>
                    <a:pt x="127" y="153"/>
                  </a:lnTo>
                  <a:close/>
                  <a:moveTo>
                    <a:pt x="125" y="154"/>
                  </a:moveTo>
                  <a:cubicBezTo>
                    <a:pt x="124" y="155"/>
                    <a:pt x="123" y="157"/>
                    <a:pt x="122" y="159"/>
                  </a:cubicBezTo>
                  <a:cubicBezTo>
                    <a:pt x="122" y="159"/>
                    <a:pt x="123" y="160"/>
                    <a:pt x="123" y="159"/>
                  </a:cubicBezTo>
                  <a:lnTo>
                    <a:pt x="125" y="154"/>
                  </a:lnTo>
                  <a:close/>
                  <a:moveTo>
                    <a:pt x="30" y="123"/>
                  </a:moveTo>
                  <a:cubicBezTo>
                    <a:pt x="30" y="124"/>
                    <a:pt x="30" y="124"/>
                    <a:pt x="30" y="124"/>
                  </a:cubicBezTo>
                  <a:cubicBezTo>
                    <a:pt x="31" y="131"/>
                    <a:pt x="31" y="131"/>
                    <a:pt x="31" y="131"/>
                  </a:cubicBezTo>
                  <a:cubicBezTo>
                    <a:pt x="31" y="131"/>
                    <a:pt x="32" y="131"/>
                    <a:pt x="32" y="130"/>
                  </a:cubicBezTo>
                  <a:cubicBezTo>
                    <a:pt x="30" y="124"/>
                    <a:pt x="30" y="124"/>
                    <a:pt x="30" y="124"/>
                  </a:cubicBezTo>
                  <a:lnTo>
                    <a:pt x="30" y="123"/>
                  </a:lnTo>
                  <a:close/>
                  <a:moveTo>
                    <a:pt x="100" y="148"/>
                  </a:moveTo>
                  <a:cubicBezTo>
                    <a:pt x="99" y="147"/>
                    <a:pt x="100" y="146"/>
                    <a:pt x="99" y="145"/>
                  </a:cubicBezTo>
                  <a:cubicBezTo>
                    <a:pt x="98" y="150"/>
                    <a:pt x="98" y="150"/>
                    <a:pt x="98" y="150"/>
                  </a:cubicBezTo>
                  <a:cubicBezTo>
                    <a:pt x="100" y="151"/>
                    <a:pt x="100" y="151"/>
                    <a:pt x="100" y="151"/>
                  </a:cubicBezTo>
                  <a:cubicBezTo>
                    <a:pt x="100" y="150"/>
                    <a:pt x="100" y="149"/>
                    <a:pt x="100" y="148"/>
                  </a:cubicBezTo>
                  <a:close/>
                  <a:moveTo>
                    <a:pt x="134" y="160"/>
                  </a:moveTo>
                  <a:cubicBezTo>
                    <a:pt x="135" y="158"/>
                    <a:pt x="137" y="157"/>
                    <a:pt x="138" y="155"/>
                  </a:cubicBezTo>
                  <a:cubicBezTo>
                    <a:pt x="137" y="155"/>
                    <a:pt x="136" y="154"/>
                    <a:pt x="136" y="155"/>
                  </a:cubicBezTo>
                  <a:cubicBezTo>
                    <a:pt x="136" y="157"/>
                    <a:pt x="135" y="158"/>
                    <a:pt x="134" y="160"/>
                  </a:cubicBezTo>
                  <a:close/>
                  <a:moveTo>
                    <a:pt x="27" y="122"/>
                  </a:moveTo>
                  <a:cubicBezTo>
                    <a:pt x="29" y="133"/>
                    <a:pt x="29" y="133"/>
                    <a:pt x="29" y="133"/>
                  </a:cubicBezTo>
                  <a:cubicBezTo>
                    <a:pt x="29" y="133"/>
                    <a:pt x="30" y="133"/>
                    <a:pt x="29" y="132"/>
                  </a:cubicBezTo>
                  <a:lnTo>
                    <a:pt x="27" y="122"/>
                  </a:lnTo>
                  <a:close/>
                  <a:moveTo>
                    <a:pt x="104" y="151"/>
                  </a:moveTo>
                  <a:cubicBezTo>
                    <a:pt x="105" y="151"/>
                    <a:pt x="105" y="151"/>
                    <a:pt x="105" y="151"/>
                  </a:cubicBezTo>
                  <a:cubicBezTo>
                    <a:pt x="105" y="149"/>
                    <a:pt x="106" y="146"/>
                    <a:pt x="106" y="144"/>
                  </a:cubicBezTo>
                  <a:cubicBezTo>
                    <a:pt x="105" y="144"/>
                    <a:pt x="105" y="144"/>
                    <a:pt x="105" y="144"/>
                  </a:cubicBezTo>
                  <a:cubicBezTo>
                    <a:pt x="105" y="146"/>
                    <a:pt x="105" y="148"/>
                    <a:pt x="104" y="151"/>
                  </a:cubicBezTo>
                  <a:close/>
                  <a:moveTo>
                    <a:pt x="179" y="154"/>
                  </a:moveTo>
                  <a:cubicBezTo>
                    <a:pt x="175" y="154"/>
                    <a:pt x="171" y="154"/>
                    <a:pt x="166" y="154"/>
                  </a:cubicBezTo>
                  <a:cubicBezTo>
                    <a:pt x="166" y="155"/>
                    <a:pt x="167" y="154"/>
                    <a:pt x="167" y="154"/>
                  </a:cubicBezTo>
                  <a:cubicBezTo>
                    <a:pt x="172" y="154"/>
                    <a:pt x="175" y="154"/>
                    <a:pt x="179" y="154"/>
                  </a:cubicBezTo>
                  <a:close/>
                  <a:moveTo>
                    <a:pt x="77" y="69"/>
                  </a:moveTo>
                  <a:cubicBezTo>
                    <a:pt x="76" y="62"/>
                    <a:pt x="76" y="62"/>
                    <a:pt x="76" y="62"/>
                  </a:cubicBezTo>
                  <a:cubicBezTo>
                    <a:pt x="76" y="62"/>
                    <a:pt x="75" y="62"/>
                    <a:pt x="75" y="62"/>
                  </a:cubicBezTo>
                  <a:cubicBezTo>
                    <a:pt x="76" y="65"/>
                    <a:pt x="76" y="68"/>
                    <a:pt x="77" y="71"/>
                  </a:cubicBezTo>
                  <a:cubicBezTo>
                    <a:pt x="77" y="70"/>
                    <a:pt x="77" y="69"/>
                    <a:pt x="77" y="69"/>
                  </a:cubicBezTo>
                  <a:close/>
                  <a:moveTo>
                    <a:pt x="130" y="160"/>
                  </a:moveTo>
                  <a:cubicBezTo>
                    <a:pt x="132" y="158"/>
                    <a:pt x="133" y="156"/>
                    <a:pt x="134" y="154"/>
                  </a:cubicBezTo>
                  <a:cubicBezTo>
                    <a:pt x="133" y="155"/>
                    <a:pt x="133" y="154"/>
                    <a:pt x="132" y="154"/>
                  </a:cubicBezTo>
                  <a:lnTo>
                    <a:pt x="130" y="160"/>
                  </a:lnTo>
                  <a:close/>
                  <a:moveTo>
                    <a:pt x="188" y="169"/>
                  </a:moveTo>
                  <a:cubicBezTo>
                    <a:pt x="187" y="170"/>
                    <a:pt x="186" y="171"/>
                    <a:pt x="184" y="171"/>
                  </a:cubicBezTo>
                  <a:cubicBezTo>
                    <a:pt x="184" y="171"/>
                    <a:pt x="183" y="171"/>
                    <a:pt x="183" y="172"/>
                  </a:cubicBezTo>
                  <a:cubicBezTo>
                    <a:pt x="188" y="172"/>
                    <a:pt x="188" y="172"/>
                    <a:pt x="188" y="172"/>
                  </a:cubicBezTo>
                  <a:cubicBezTo>
                    <a:pt x="187" y="171"/>
                    <a:pt x="189" y="170"/>
                    <a:pt x="188" y="169"/>
                  </a:cubicBezTo>
                  <a:close/>
                  <a:moveTo>
                    <a:pt x="125" y="165"/>
                  </a:moveTo>
                  <a:cubicBezTo>
                    <a:pt x="118" y="162"/>
                    <a:pt x="118" y="162"/>
                    <a:pt x="118" y="162"/>
                  </a:cubicBezTo>
                  <a:cubicBezTo>
                    <a:pt x="118" y="162"/>
                    <a:pt x="118" y="163"/>
                    <a:pt x="117" y="163"/>
                  </a:cubicBezTo>
                  <a:cubicBezTo>
                    <a:pt x="120" y="164"/>
                    <a:pt x="122" y="164"/>
                    <a:pt x="125" y="165"/>
                  </a:cubicBezTo>
                  <a:close/>
                  <a:moveTo>
                    <a:pt x="179" y="163"/>
                  </a:moveTo>
                  <a:cubicBezTo>
                    <a:pt x="177" y="164"/>
                    <a:pt x="175" y="166"/>
                    <a:pt x="173" y="168"/>
                  </a:cubicBezTo>
                  <a:cubicBezTo>
                    <a:pt x="173" y="168"/>
                    <a:pt x="174" y="168"/>
                    <a:pt x="174" y="168"/>
                  </a:cubicBezTo>
                  <a:cubicBezTo>
                    <a:pt x="176" y="167"/>
                    <a:pt x="177" y="165"/>
                    <a:pt x="179" y="163"/>
                  </a:cubicBezTo>
                  <a:cubicBezTo>
                    <a:pt x="179" y="163"/>
                    <a:pt x="179" y="163"/>
                    <a:pt x="179" y="163"/>
                  </a:cubicBezTo>
                  <a:close/>
                  <a:moveTo>
                    <a:pt x="122" y="151"/>
                  </a:moveTo>
                  <a:cubicBezTo>
                    <a:pt x="122" y="151"/>
                    <a:pt x="122" y="151"/>
                    <a:pt x="122" y="151"/>
                  </a:cubicBezTo>
                  <a:cubicBezTo>
                    <a:pt x="121" y="153"/>
                    <a:pt x="120" y="156"/>
                    <a:pt x="119" y="158"/>
                  </a:cubicBezTo>
                  <a:cubicBezTo>
                    <a:pt x="120" y="158"/>
                    <a:pt x="120" y="159"/>
                    <a:pt x="121" y="158"/>
                  </a:cubicBezTo>
                  <a:cubicBezTo>
                    <a:pt x="123" y="152"/>
                    <a:pt x="123" y="152"/>
                    <a:pt x="123" y="152"/>
                  </a:cubicBezTo>
                  <a:cubicBezTo>
                    <a:pt x="123" y="152"/>
                    <a:pt x="122" y="151"/>
                    <a:pt x="122" y="151"/>
                  </a:cubicBezTo>
                  <a:close/>
                  <a:moveTo>
                    <a:pt x="84" y="133"/>
                  </a:moveTo>
                  <a:cubicBezTo>
                    <a:pt x="84" y="133"/>
                    <a:pt x="84" y="132"/>
                    <a:pt x="84" y="132"/>
                  </a:cubicBezTo>
                  <a:cubicBezTo>
                    <a:pt x="83" y="132"/>
                    <a:pt x="82" y="131"/>
                    <a:pt x="82" y="131"/>
                  </a:cubicBezTo>
                  <a:cubicBezTo>
                    <a:pt x="81" y="131"/>
                    <a:pt x="81" y="131"/>
                    <a:pt x="81" y="132"/>
                  </a:cubicBezTo>
                  <a:cubicBezTo>
                    <a:pt x="82" y="133"/>
                    <a:pt x="82" y="136"/>
                    <a:pt x="83" y="138"/>
                  </a:cubicBezTo>
                  <a:lnTo>
                    <a:pt x="84" y="133"/>
                  </a:lnTo>
                  <a:close/>
                  <a:moveTo>
                    <a:pt x="94" y="138"/>
                  </a:moveTo>
                  <a:cubicBezTo>
                    <a:pt x="94" y="138"/>
                    <a:pt x="94" y="138"/>
                    <a:pt x="93" y="138"/>
                  </a:cubicBezTo>
                  <a:cubicBezTo>
                    <a:pt x="93" y="140"/>
                    <a:pt x="93" y="143"/>
                    <a:pt x="94" y="146"/>
                  </a:cubicBezTo>
                  <a:cubicBezTo>
                    <a:pt x="94" y="143"/>
                    <a:pt x="95" y="141"/>
                    <a:pt x="95" y="139"/>
                  </a:cubicBezTo>
                  <a:cubicBezTo>
                    <a:pt x="95" y="139"/>
                    <a:pt x="94" y="139"/>
                    <a:pt x="94" y="138"/>
                  </a:cubicBezTo>
                  <a:close/>
                  <a:moveTo>
                    <a:pt x="119" y="150"/>
                  </a:moveTo>
                  <a:cubicBezTo>
                    <a:pt x="119" y="150"/>
                    <a:pt x="118" y="150"/>
                    <a:pt x="118" y="149"/>
                  </a:cubicBezTo>
                  <a:cubicBezTo>
                    <a:pt x="118" y="152"/>
                    <a:pt x="117" y="155"/>
                    <a:pt x="116" y="157"/>
                  </a:cubicBezTo>
                  <a:cubicBezTo>
                    <a:pt x="117" y="155"/>
                    <a:pt x="118" y="152"/>
                    <a:pt x="119" y="150"/>
                  </a:cubicBezTo>
                  <a:close/>
                  <a:moveTo>
                    <a:pt x="108" y="159"/>
                  </a:moveTo>
                  <a:cubicBezTo>
                    <a:pt x="107" y="158"/>
                    <a:pt x="107" y="158"/>
                    <a:pt x="106" y="158"/>
                  </a:cubicBezTo>
                  <a:cubicBezTo>
                    <a:pt x="106" y="158"/>
                    <a:pt x="105" y="158"/>
                    <a:pt x="105" y="157"/>
                  </a:cubicBezTo>
                  <a:cubicBezTo>
                    <a:pt x="104" y="157"/>
                    <a:pt x="104" y="157"/>
                    <a:pt x="103" y="158"/>
                  </a:cubicBezTo>
                  <a:cubicBezTo>
                    <a:pt x="103" y="158"/>
                    <a:pt x="103" y="157"/>
                    <a:pt x="103" y="157"/>
                  </a:cubicBezTo>
                  <a:cubicBezTo>
                    <a:pt x="103" y="156"/>
                    <a:pt x="102" y="156"/>
                    <a:pt x="101" y="156"/>
                  </a:cubicBezTo>
                  <a:cubicBezTo>
                    <a:pt x="100" y="155"/>
                    <a:pt x="100" y="156"/>
                    <a:pt x="100" y="156"/>
                  </a:cubicBezTo>
                  <a:cubicBezTo>
                    <a:pt x="103" y="158"/>
                    <a:pt x="105" y="159"/>
                    <a:pt x="108" y="160"/>
                  </a:cubicBezTo>
                  <a:cubicBezTo>
                    <a:pt x="108" y="159"/>
                    <a:pt x="108" y="159"/>
                    <a:pt x="108" y="159"/>
                  </a:cubicBezTo>
                  <a:close/>
                  <a:moveTo>
                    <a:pt x="17" y="21"/>
                  </a:moveTo>
                  <a:cubicBezTo>
                    <a:pt x="17" y="21"/>
                    <a:pt x="17" y="21"/>
                    <a:pt x="17" y="21"/>
                  </a:cubicBezTo>
                  <a:cubicBezTo>
                    <a:pt x="15" y="23"/>
                    <a:pt x="13" y="25"/>
                    <a:pt x="12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4" y="26"/>
                    <a:pt x="16" y="24"/>
                    <a:pt x="17" y="22"/>
                  </a:cubicBezTo>
                  <a:cubicBezTo>
                    <a:pt x="18" y="22"/>
                    <a:pt x="18" y="21"/>
                    <a:pt x="17" y="21"/>
                  </a:cubicBezTo>
                  <a:close/>
                  <a:moveTo>
                    <a:pt x="180" y="164"/>
                  </a:moveTo>
                  <a:cubicBezTo>
                    <a:pt x="183" y="162"/>
                    <a:pt x="185" y="160"/>
                    <a:pt x="188" y="158"/>
                  </a:cubicBezTo>
                  <a:cubicBezTo>
                    <a:pt x="187" y="158"/>
                    <a:pt x="186" y="158"/>
                    <a:pt x="186" y="158"/>
                  </a:cubicBezTo>
                  <a:cubicBezTo>
                    <a:pt x="184" y="160"/>
                    <a:pt x="182" y="162"/>
                    <a:pt x="180" y="164"/>
                  </a:cubicBezTo>
                  <a:close/>
                  <a:moveTo>
                    <a:pt x="198" y="152"/>
                  </a:moveTo>
                  <a:cubicBezTo>
                    <a:pt x="194" y="152"/>
                    <a:pt x="190" y="152"/>
                    <a:pt x="187" y="153"/>
                  </a:cubicBezTo>
                  <a:cubicBezTo>
                    <a:pt x="186" y="153"/>
                    <a:pt x="186" y="154"/>
                    <a:pt x="186" y="153"/>
                  </a:cubicBezTo>
                  <a:cubicBezTo>
                    <a:pt x="190" y="153"/>
                    <a:pt x="195" y="153"/>
                    <a:pt x="198" y="152"/>
                  </a:cubicBezTo>
                  <a:close/>
                  <a:moveTo>
                    <a:pt x="116" y="149"/>
                  </a:moveTo>
                  <a:cubicBezTo>
                    <a:pt x="116" y="149"/>
                    <a:pt x="116" y="149"/>
                    <a:pt x="116" y="149"/>
                  </a:cubicBezTo>
                  <a:cubicBezTo>
                    <a:pt x="113" y="156"/>
                    <a:pt x="113" y="156"/>
                    <a:pt x="113" y="156"/>
                  </a:cubicBezTo>
                  <a:cubicBezTo>
                    <a:pt x="114" y="156"/>
                    <a:pt x="115" y="157"/>
                    <a:pt x="115" y="156"/>
                  </a:cubicBezTo>
                  <a:cubicBezTo>
                    <a:pt x="116" y="154"/>
                    <a:pt x="116" y="151"/>
                    <a:pt x="116" y="149"/>
                  </a:cubicBezTo>
                  <a:close/>
                  <a:moveTo>
                    <a:pt x="145" y="158"/>
                  </a:moveTo>
                  <a:cubicBezTo>
                    <a:pt x="143" y="160"/>
                    <a:pt x="142" y="162"/>
                    <a:pt x="140" y="164"/>
                  </a:cubicBezTo>
                  <a:cubicBezTo>
                    <a:pt x="142" y="164"/>
                    <a:pt x="142" y="164"/>
                    <a:pt x="142" y="164"/>
                  </a:cubicBezTo>
                  <a:cubicBezTo>
                    <a:pt x="143" y="162"/>
                    <a:pt x="144" y="160"/>
                    <a:pt x="145" y="159"/>
                  </a:cubicBezTo>
                  <a:cubicBezTo>
                    <a:pt x="145" y="159"/>
                    <a:pt x="145" y="158"/>
                    <a:pt x="145" y="158"/>
                  </a:cubicBezTo>
                  <a:close/>
                  <a:moveTo>
                    <a:pt x="109" y="153"/>
                  </a:moveTo>
                  <a:cubicBezTo>
                    <a:pt x="110" y="149"/>
                    <a:pt x="110" y="149"/>
                    <a:pt x="110" y="149"/>
                  </a:cubicBezTo>
                  <a:cubicBezTo>
                    <a:pt x="110" y="148"/>
                    <a:pt x="110" y="146"/>
                    <a:pt x="109" y="147"/>
                  </a:cubicBezTo>
                  <a:cubicBezTo>
                    <a:pt x="108" y="154"/>
                    <a:pt x="108" y="154"/>
                    <a:pt x="108" y="154"/>
                  </a:cubicBezTo>
                  <a:cubicBezTo>
                    <a:pt x="107" y="154"/>
                    <a:pt x="109" y="155"/>
                    <a:pt x="109" y="155"/>
                  </a:cubicBezTo>
                  <a:cubicBezTo>
                    <a:pt x="109" y="154"/>
                    <a:pt x="109" y="153"/>
                    <a:pt x="109" y="153"/>
                  </a:cubicBezTo>
                  <a:close/>
                  <a:moveTo>
                    <a:pt x="173" y="161"/>
                  </a:moveTo>
                  <a:cubicBezTo>
                    <a:pt x="170" y="163"/>
                    <a:pt x="167" y="165"/>
                    <a:pt x="165" y="167"/>
                  </a:cubicBezTo>
                  <a:cubicBezTo>
                    <a:pt x="166" y="167"/>
                    <a:pt x="167" y="168"/>
                    <a:pt x="168" y="167"/>
                  </a:cubicBezTo>
                  <a:lnTo>
                    <a:pt x="173" y="161"/>
                  </a:lnTo>
                  <a:close/>
                  <a:moveTo>
                    <a:pt x="140" y="156"/>
                  </a:moveTo>
                  <a:cubicBezTo>
                    <a:pt x="137" y="158"/>
                    <a:pt x="136" y="160"/>
                    <a:pt x="134" y="163"/>
                  </a:cubicBezTo>
                  <a:cubicBezTo>
                    <a:pt x="135" y="163"/>
                    <a:pt x="136" y="163"/>
                    <a:pt x="136" y="163"/>
                  </a:cubicBezTo>
                  <a:cubicBezTo>
                    <a:pt x="137" y="161"/>
                    <a:pt x="139" y="158"/>
                    <a:pt x="140" y="156"/>
                  </a:cubicBezTo>
                  <a:close/>
                  <a:moveTo>
                    <a:pt x="80" y="72"/>
                  </a:moveTo>
                  <a:cubicBezTo>
                    <a:pt x="80" y="68"/>
                    <a:pt x="79" y="64"/>
                    <a:pt x="78" y="60"/>
                  </a:cubicBezTo>
                  <a:cubicBezTo>
                    <a:pt x="78" y="59"/>
                    <a:pt x="77" y="60"/>
                    <a:pt x="77" y="61"/>
                  </a:cubicBezTo>
                  <a:cubicBezTo>
                    <a:pt x="78" y="64"/>
                    <a:pt x="78" y="67"/>
                    <a:pt x="79" y="70"/>
                  </a:cubicBezTo>
                  <a:cubicBezTo>
                    <a:pt x="79" y="70"/>
                    <a:pt x="79" y="72"/>
                    <a:pt x="80" y="72"/>
                  </a:cubicBezTo>
                  <a:close/>
                  <a:moveTo>
                    <a:pt x="199" y="159"/>
                  </a:moveTo>
                  <a:cubicBezTo>
                    <a:pt x="195" y="161"/>
                    <a:pt x="192" y="164"/>
                    <a:pt x="189" y="166"/>
                  </a:cubicBezTo>
                  <a:cubicBezTo>
                    <a:pt x="191" y="167"/>
                    <a:pt x="193" y="166"/>
                    <a:pt x="194" y="164"/>
                  </a:cubicBezTo>
                  <a:cubicBezTo>
                    <a:pt x="195" y="163"/>
                    <a:pt x="197" y="161"/>
                    <a:pt x="199" y="159"/>
                  </a:cubicBezTo>
                  <a:close/>
                  <a:moveTo>
                    <a:pt x="96" y="146"/>
                  </a:moveTo>
                  <a:cubicBezTo>
                    <a:pt x="96" y="140"/>
                    <a:pt x="96" y="140"/>
                    <a:pt x="96" y="140"/>
                  </a:cubicBezTo>
                  <a:cubicBezTo>
                    <a:pt x="96" y="143"/>
                    <a:pt x="95" y="145"/>
                    <a:pt x="94" y="149"/>
                  </a:cubicBezTo>
                  <a:cubicBezTo>
                    <a:pt x="96" y="149"/>
                    <a:pt x="96" y="149"/>
                    <a:pt x="96" y="149"/>
                  </a:cubicBezTo>
                  <a:cubicBezTo>
                    <a:pt x="97" y="148"/>
                    <a:pt x="97" y="147"/>
                    <a:pt x="96" y="146"/>
                  </a:cubicBezTo>
                  <a:close/>
                  <a:moveTo>
                    <a:pt x="86" y="69"/>
                  </a:moveTo>
                  <a:cubicBezTo>
                    <a:pt x="84" y="56"/>
                    <a:pt x="84" y="56"/>
                    <a:pt x="84" y="56"/>
                  </a:cubicBezTo>
                  <a:cubicBezTo>
                    <a:pt x="84" y="56"/>
                    <a:pt x="82" y="56"/>
                    <a:pt x="83" y="56"/>
                  </a:cubicBezTo>
                  <a:cubicBezTo>
                    <a:pt x="85" y="68"/>
                    <a:pt x="85" y="68"/>
                    <a:pt x="85" y="68"/>
                  </a:cubicBezTo>
                  <a:cubicBezTo>
                    <a:pt x="85" y="69"/>
                    <a:pt x="86" y="69"/>
                    <a:pt x="86" y="69"/>
                  </a:cubicBezTo>
                  <a:close/>
                  <a:moveTo>
                    <a:pt x="104" y="150"/>
                  </a:moveTo>
                  <a:cubicBezTo>
                    <a:pt x="104" y="146"/>
                    <a:pt x="104" y="146"/>
                    <a:pt x="104" y="146"/>
                  </a:cubicBezTo>
                  <a:cubicBezTo>
                    <a:pt x="104" y="145"/>
                    <a:pt x="104" y="144"/>
                    <a:pt x="103" y="143"/>
                  </a:cubicBezTo>
                  <a:cubicBezTo>
                    <a:pt x="101" y="151"/>
                    <a:pt x="101" y="151"/>
                    <a:pt x="101" y="151"/>
                  </a:cubicBezTo>
                  <a:cubicBezTo>
                    <a:pt x="101" y="152"/>
                    <a:pt x="102" y="152"/>
                    <a:pt x="103" y="152"/>
                  </a:cubicBezTo>
                  <a:cubicBezTo>
                    <a:pt x="103" y="152"/>
                    <a:pt x="104" y="150"/>
                    <a:pt x="104" y="150"/>
                  </a:cubicBezTo>
                  <a:close/>
                  <a:moveTo>
                    <a:pt x="102" y="143"/>
                  </a:moveTo>
                  <a:cubicBezTo>
                    <a:pt x="102" y="143"/>
                    <a:pt x="102" y="142"/>
                    <a:pt x="102" y="142"/>
                  </a:cubicBezTo>
                  <a:cubicBezTo>
                    <a:pt x="100" y="142"/>
                    <a:pt x="99" y="141"/>
                    <a:pt x="98" y="140"/>
                  </a:cubicBezTo>
                  <a:cubicBezTo>
                    <a:pt x="97" y="142"/>
                    <a:pt x="98" y="144"/>
                    <a:pt x="98" y="146"/>
                  </a:cubicBezTo>
                  <a:cubicBezTo>
                    <a:pt x="98" y="145"/>
                    <a:pt x="98" y="144"/>
                    <a:pt x="99" y="143"/>
                  </a:cubicBezTo>
                  <a:cubicBezTo>
                    <a:pt x="99" y="142"/>
                    <a:pt x="100" y="142"/>
                    <a:pt x="100" y="142"/>
                  </a:cubicBezTo>
                  <a:cubicBezTo>
                    <a:pt x="100" y="143"/>
                    <a:pt x="101" y="145"/>
                    <a:pt x="101" y="147"/>
                  </a:cubicBezTo>
                  <a:cubicBezTo>
                    <a:pt x="101" y="145"/>
                    <a:pt x="102" y="144"/>
                    <a:pt x="102" y="143"/>
                  </a:cubicBezTo>
                  <a:close/>
                  <a:moveTo>
                    <a:pt x="36" y="127"/>
                  </a:moveTo>
                  <a:cubicBezTo>
                    <a:pt x="35" y="122"/>
                    <a:pt x="34" y="117"/>
                    <a:pt x="34" y="112"/>
                  </a:cubicBezTo>
                  <a:cubicBezTo>
                    <a:pt x="33" y="113"/>
                    <a:pt x="33" y="113"/>
                    <a:pt x="33" y="113"/>
                  </a:cubicBezTo>
                  <a:cubicBezTo>
                    <a:pt x="35" y="126"/>
                    <a:pt x="35" y="126"/>
                    <a:pt x="35" y="126"/>
                  </a:cubicBezTo>
                  <a:cubicBezTo>
                    <a:pt x="35" y="126"/>
                    <a:pt x="36" y="128"/>
                    <a:pt x="36" y="127"/>
                  </a:cubicBezTo>
                  <a:close/>
                  <a:moveTo>
                    <a:pt x="162" y="158"/>
                  </a:moveTo>
                  <a:cubicBezTo>
                    <a:pt x="161" y="158"/>
                    <a:pt x="161" y="159"/>
                    <a:pt x="161" y="159"/>
                  </a:cubicBezTo>
                  <a:cubicBezTo>
                    <a:pt x="158" y="161"/>
                    <a:pt x="156" y="163"/>
                    <a:pt x="153" y="166"/>
                  </a:cubicBezTo>
                  <a:cubicBezTo>
                    <a:pt x="154" y="166"/>
                    <a:pt x="155" y="166"/>
                    <a:pt x="155" y="166"/>
                  </a:cubicBezTo>
                  <a:cubicBezTo>
                    <a:pt x="158" y="164"/>
                    <a:pt x="159" y="161"/>
                    <a:pt x="162" y="158"/>
                  </a:cubicBezTo>
                  <a:close/>
                  <a:moveTo>
                    <a:pt x="218" y="145"/>
                  </a:moveTo>
                  <a:cubicBezTo>
                    <a:pt x="217" y="141"/>
                    <a:pt x="217" y="141"/>
                    <a:pt x="217" y="141"/>
                  </a:cubicBezTo>
                  <a:cubicBezTo>
                    <a:pt x="216" y="139"/>
                    <a:pt x="216" y="137"/>
                    <a:pt x="215" y="137"/>
                  </a:cubicBezTo>
                  <a:cubicBezTo>
                    <a:pt x="215" y="140"/>
                    <a:pt x="216" y="143"/>
                    <a:pt x="217" y="145"/>
                  </a:cubicBezTo>
                  <a:cubicBezTo>
                    <a:pt x="217" y="146"/>
                    <a:pt x="217" y="145"/>
                    <a:pt x="218" y="145"/>
                  </a:cubicBezTo>
                  <a:cubicBezTo>
                    <a:pt x="218" y="145"/>
                    <a:pt x="218" y="146"/>
                    <a:pt x="218" y="145"/>
                  </a:cubicBezTo>
                  <a:close/>
                  <a:moveTo>
                    <a:pt x="191" y="160"/>
                  </a:moveTo>
                  <a:cubicBezTo>
                    <a:pt x="187" y="162"/>
                    <a:pt x="184" y="164"/>
                    <a:pt x="181" y="167"/>
                  </a:cubicBezTo>
                  <a:cubicBezTo>
                    <a:pt x="180" y="168"/>
                    <a:pt x="181" y="168"/>
                    <a:pt x="181" y="168"/>
                  </a:cubicBezTo>
                  <a:cubicBezTo>
                    <a:pt x="182" y="167"/>
                    <a:pt x="183" y="168"/>
                    <a:pt x="183" y="168"/>
                  </a:cubicBezTo>
                  <a:cubicBezTo>
                    <a:pt x="186" y="164"/>
                    <a:pt x="188" y="162"/>
                    <a:pt x="191" y="160"/>
                  </a:cubicBezTo>
                  <a:close/>
                  <a:moveTo>
                    <a:pt x="154" y="158"/>
                  </a:moveTo>
                  <a:cubicBezTo>
                    <a:pt x="152" y="160"/>
                    <a:pt x="149" y="162"/>
                    <a:pt x="147" y="164"/>
                  </a:cubicBezTo>
                  <a:cubicBezTo>
                    <a:pt x="147" y="165"/>
                    <a:pt x="149" y="166"/>
                    <a:pt x="149" y="165"/>
                  </a:cubicBezTo>
                  <a:cubicBezTo>
                    <a:pt x="154" y="159"/>
                    <a:pt x="154" y="159"/>
                    <a:pt x="154" y="159"/>
                  </a:cubicBezTo>
                  <a:cubicBezTo>
                    <a:pt x="153" y="158"/>
                    <a:pt x="154" y="157"/>
                    <a:pt x="154" y="158"/>
                  </a:cubicBezTo>
                  <a:close/>
                  <a:moveTo>
                    <a:pt x="33" y="129"/>
                  </a:moveTo>
                  <a:cubicBezTo>
                    <a:pt x="33" y="124"/>
                    <a:pt x="31" y="120"/>
                    <a:pt x="32" y="114"/>
                  </a:cubicBezTo>
                  <a:cubicBezTo>
                    <a:pt x="31" y="115"/>
                    <a:pt x="30" y="115"/>
                    <a:pt x="30" y="116"/>
                  </a:cubicBezTo>
                  <a:cubicBezTo>
                    <a:pt x="31" y="120"/>
                    <a:pt x="32" y="124"/>
                    <a:pt x="33" y="129"/>
                  </a:cubicBezTo>
                  <a:cubicBezTo>
                    <a:pt x="33" y="129"/>
                    <a:pt x="33" y="130"/>
                    <a:pt x="33" y="129"/>
                  </a:cubicBezTo>
                  <a:close/>
                  <a:moveTo>
                    <a:pt x="24" y="26"/>
                  </a:move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9" y="31"/>
                    <a:pt x="16" y="34"/>
                    <a:pt x="12" y="38"/>
                  </a:cubicBezTo>
                  <a:cubicBezTo>
                    <a:pt x="12" y="38"/>
                    <a:pt x="12" y="39"/>
                    <a:pt x="12" y="40"/>
                  </a:cubicBezTo>
                  <a:cubicBezTo>
                    <a:pt x="13" y="41"/>
                    <a:pt x="13" y="40"/>
                    <a:pt x="13" y="40"/>
                  </a:cubicBezTo>
                  <a:cubicBezTo>
                    <a:pt x="16" y="35"/>
                    <a:pt x="19" y="32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3" y="28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lnTo>
                    <a:pt x="24" y="26"/>
                  </a:lnTo>
                  <a:close/>
                  <a:moveTo>
                    <a:pt x="21" y="21"/>
                  </a:moveTo>
                  <a:cubicBezTo>
                    <a:pt x="21" y="21"/>
                    <a:pt x="20" y="21"/>
                    <a:pt x="20" y="21"/>
                  </a:cubicBezTo>
                  <a:cubicBezTo>
                    <a:pt x="17" y="25"/>
                    <a:pt x="14" y="28"/>
                    <a:pt x="12" y="3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2" y="22"/>
                    <a:pt x="22" y="21"/>
                    <a:pt x="21" y="21"/>
                  </a:cubicBezTo>
                  <a:close/>
                  <a:moveTo>
                    <a:pt x="144" y="156"/>
                  </a:moveTo>
                  <a:cubicBezTo>
                    <a:pt x="143" y="156"/>
                    <a:pt x="142" y="156"/>
                    <a:pt x="142" y="156"/>
                  </a:cubicBezTo>
                  <a:cubicBezTo>
                    <a:pt x="141" y="156"/>
                    <a:pt x="141" y="156"/>
                    <a:pt x="141" y="156"/>
                  </a:cubicBezTo>
                  <a:cubicBezTo>
                    <a:pt x="140" y="159"/>
                    <a:pt x="139" y="161"/>
                    <a:pt x="137" y="163"/>
                  </a:cubicBezTo>
                  <a:cubicBezTo>
                    <a:pt x="137" y="163"/>
                    <a:pt x="138" y="163"/>
                    <a:pt x="138" y="163"/>
                  </a:cubicBezTo>
                  <a:cubicBezTo>
                    <a:pt x="140" y="161"/>
                    <a:pt x="142" y="159"/>
                    <a:pt x="144" y="156"/>
                  </a:cubicBezTo>
                  <a:cubicBezTo>
                    <a:pt x="144" y="156"/>
                    <a:pt x="144" y="156"/>
                    <a:pt x="144" y="156"/>
                  </a:cubicBezTo>
                  <a:close/>
                  <a:moveTo>
                    <a:pt x="197" y="163"/>
                  </a:moveTo>
                  <a:cubicBezTo>
                    <a:pt x="201" y="161"/>
                    <a:pt x="205" y="158"/>
                    <a:pt x="208" y="155"/>
                  </a:cubicBezTo>
                  <a:cubicBezTo>
                    <a:pt x="207" y="155"/>
                    <a:pt x="205" y="155"/>
                    <a:pt x="205" y="155"/>
                  </a:cubicBezTo>
                  <a:cubicBezTo>
                    <a:pt x="202" y="158"/>
                    <a:pt x="199" y="160"/>
                    <a:pt x="197" y="163"/>
                  </a:cubicBezTo>
                  <a:close/>
                  <a:moveTo>
                    <a:pt x="83" y="70"/>
                  </a:moveTo>
                  <a:cubicBezTo>
                    <a:pt x="83" y="66"/>
                    <a:pt x="82" y="61"/>
                    <a:pt x="81" y="57"/>
                  </a:cubicBezTo>
                  <a:cubicBezTo>
                    <a:pt x="81" y="58"/>
                    <a:pt x="80" y="58"/>
                    <a:pt x="80" y="59"/>
                  </a:cubicBezTo>
                  <a:cubicBezTo>
                    <a:pt x="81" y="63"/>
                    <a:pt x="82" y="67"/>
                    <a:pt x="83" y="71"/>
                  </a:cubicBezTo>
                  <a:cubicBezTo>
                    <a:pt x="84" y="71"/>
                    <a:pt x="83" y="70"/>
                    <a:pt x="83" y="70"/>
                  </a:cubicBezTo>
                  <a:close/>
                  <a:moveTo>
                    <a:pt x="129" y="154"/>
                  </a:moveTo>
                  <a:cubicBezTo>
                    <a:pt x="128" y="156"/>
                    <a:pt x="127" y="158"/>
                    <a:pt x="125" y="160"/>
                  </a:cubicBezTo>
                  <a:cubicBezTo>
                    <a:pt x="126" y="160"/>
                    <a:pt x="127" y="160"/>
                    <a:pt x="128" y="161"/>
                  </a:cubicBezTo>
                  <a:cubicBezTo>
                    <a:pt x="129" y="159"/>
                    <a:pt x="130" y="156"/>
                    <a:pt x="131" y="154"/>
                  </a:cubicBezTo>
                  <a:cubicBezTo>
                    <a:pt x="131" y="154"/>
                    <a:pt x="130" y="153"/>
                    <a:pt x="129" y="154"/>
                  </a:cubicBezTo>
                  <a:close/>
                  <a:moveTo>
                    <a:pt x="14" y="33"/>
                  </a:moveTo>
                  <a:cubicBezTo>
                    <a:pt x="14" y="33"/>
                    <a:pt x="15" y="34"/>
                    <a:pt x="15" y="3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22"/>
                    <a:pt x="26" y="22"/>
                    <a:pt x="25" y="21"/>
                  </a:cubicBezTo>
                  <a:cubicBezTo>
                    <a:pt x="21" y="25"/>
                    <a:pt x="18" y="29"/>
                    <a:pt x="14" y="33"/>
                  </a:cubicBezTo>
                  <a:close/>
                  <a:moveTo>
                    <a:pt x="173" y="159"/>
                  </a:moveTo>
                  <a:cubicBezTo>
                    <a:pt x="171" y="159"/>
                    <a:pt x="170" y="158"/>
                    <a:pt x="169" y="159"/>
                  </a:cubicBezTo>
                  <a:cubicBezTo>
                    <a:pt x="162" y="167"/>
                    <a:pt x="162" y="167"/>
                    <a:pt x="162" y="167"/>
                  </a:cubicBezTo>
                  <a:lnTo>
                    <a:pt x="173" y="159"/>
                  </a:lnTo>
                  <a:close/>
                  <a:moveTo>
                    <a:pt x="39" y="123"/>
                  </a:moveTo>
                  <a:cubicBezTo>
                    <a:pt x="38" y="118"/>
                    <a:pt x="37" y="114"/>
                    <a:pt x="37" y="109"/>
                  </a:cubicBezTo>
                  <a:cubicBezTo>
                    <a:pt x="36" y="109"/>
                    <a:pt x="35" y="110"/>
                    <a:pt x="35" y="111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39" y="124"/>
                    <a:pt x="39" y="123"/>
                    <a:pt x="39" y="123"/>
                  </a:cubicBezTo>
                  <a:close/>
                  <a:moveTo>
                    <a:pt x="46" y="119"/>
                  </a:moveTo>
                  <a:cubicBezTo>
                    <a:pt x="45" y="113"/>
                    <a:pt x="45" y="113"/>
                    <a:pt x="45" y="113"/>
                  </a:cubicBezTo>
                  <a:cubicBezTo>
                    <a:pt x="45" y="113"/>
                    <a:pt x="44" y="112"/>
                    <a:pt x="44" y="112"/>
                  </a:cubicBezTo>
                  <a:cubicBezTo>
                    <a:pt x="43" y="112"/>
                    <a:pt x="43" y="111"/>
                    <a:pt x="43" y="111"/>
                  </a:cubicBezTo>
                  <a:cubicBezTo>
                    <a:pt x="43" y="115"/>
                    <a:pt x="44" y="118"/>
                    <a:pt x="44" y="123"/>
                  </a:cubicBezTo>
                  <a:cubicBezTo>
                    <a:pt x="44" y="122"/>
                    <a:pt x="45" y="122"/>
                    <a:pt x="45" y="122"/>
                  </a:cubicBezTo>
                  <a:cubicBezTo>
                    <a:pt x="45" y="121"/>
                    <a:pt x="46" y="120"/>
                    <a:pt x="46" y="119"/>
                  </a:cubicBezTo>
                  <a:close/>
                  <a:moveTo>
                    <a:pt x="159" y="158"/>
                  </a:moveTo>
                  <a:cubicBezTo>
                    <a:pt x="158" y="158"/>
                    <a:pt x="158" y="158"/>
                    <a:pt x="157" y="158"/>
                  </a:cubicBezTo>
                  <a:cubicBezTo>
                    <a:pt x="157" y="158"/>
                    <a:pt x="155" y="157"/>
                    <a:pt x="155" y="158"/>
                  </a:cubicBezTo>
                  <a:cubicBezTo>
                    <a:pt x="154" y="160"/>
                    <a:pt x="153" y="162"/>
                    <a:pt x="152" y="163"/>
                  </a:cubicBezTo>
                  <a:cubicBezTo>
                    <a:pt x="152" y="164"/>
                    <a:pt x="151" y="166"/>
                    <a:pt x="151" y="166"/>
                  </a:cubicBezTo>
                  <a:cubicBezTo>
                    <a:pt x="159" y="159"/>
                    <a:pt x="159" y="159"/>
                    <a:pt x="159" y="159"/>
                  </a:cubicBezTo>
                  <a:cubicBezTo>
                    <a:pt x="159" y="159"/>
                    <a:pt x="160" y="158"/>
                    <a:pt x="159" y="158"/>
                  </a:cubicBezTo>
                  <a:close/>
                  <a:moveTo>
                    <a:pt x="42" y="123"/>
                  </a:moveTo>
                  <a:cubicBezTo>
                    <a:pt x="42" y="123"/>
                    <a:pt x="42" y="123"/>
                    <a:pt x="42" y="123"/>
                  </a:cubicBezTo>
                  <a:cubicBezTo>
                    <a:pt x="40" y="118"/>
                    <a:pt x="39" y="114"/>
                    <a:pt x="38" y="109"/>
                  </a:cubicBezTo>
                  <a:cubicBezTo>
                    <a:pt x="39" y="114"/>
                    <a:pt x="39" y="120"/>
                    <a:pt x="40" y="125"/>
                  </a:cubicBezTo>
                  <a:cubicBezTo>
                    <a:pt x="40" y="125"/>
                    <a:pt x="41" y="124"/>
                    <a:pt x="42" y="123"/>
                  </a:cubicBezTo>
                  <a:close/>
                  <a:moveTo>
                    <a:pt x="149" y="157"/>
                  </a:moveTo>
                  <a:cubicBezTo>
                    <a:pt x="149" y="157"/>
                    <a:pt x="148" y="157"/>
                    <a:pt x="148" y="157"/>
                  </a:cubicBezTo>
                  <a:cubicBezTo>
                    <a:pt x="144" y="164"/>
                    <a:pt x="144" y="164"/>
                    <a:pt x="144" y="164"/>
                  </a:cubicBezTo>
                  <a:cubicBezTo>
                    <a:pt x="143" y="164"/>
                    <a:pt x="144" y="165"/>
                    <a:pt x="144" y="164"/>
                  </a:cubicBezTo>
                  <a:cubicBezTo>
                    <a:pt x="147" y="162"/>
                    <a:pt x="149" y="160"/>
                    <a:pt x="152" y="157"/>
                  </a:cubicBezTo>
                  <a:cubicBezTo>
                    <a:pt x="151" y="157"/>
                    <a:pt x="150" y="157"/>
                    <a:pt x="149" y="157"/>
                  </a:cubicBezTo>
                  <a:close/>
                  <a:moveTo>
                    <a:pt x="200" y="156"/>
                  </a:moveTo>
                  <a:cubicBezTo>
                    <a:pt x="195" y="156"/>
                    <a:pt x="193" y="159"/>
                    <a:pt x="191" y="162"/>
                  </a:cubicBezTo>
                  <a:cubicBezTo>
                    <a:pt x="186" y="167"/>
                    <a:pt x="186" y="167"/>
                    <a:pt x="186" y="167"/>
                  </a:cubicBezTo>
                  <a:cubicBezTo>
                    <a:pt x="190" y="163"/>
                    <a:pt x="195" y="160"/>
                    <a:pt x="200" y="156"/>
                  </a:cubicBezTo>
                  <a:close/>
                  <a:moveTo>
                    <a:pt x="157" y="166"/>
                  </a:moveTo>
                  <a:cubicBezTo>
                    <a:pt x="157" y="167"/>
                    <a:pt x="158" y="167"/>
                    <a:pt x="158" y="167"/>
                  </a:cubicBezTo>
                  <a:cubicBezTo>
                    <a:pt x="161" y="164"/>
                    <a:pt x="164" y="162"/>
                    <a:pt x="167" y="159"/>
                  </a:cubicBezTo>
                  <a:cubicBezTo>
                    <a:pt x="166" y="159"/>
                    <a:pt x="165" y="158"/>
                    <a:pt x="163" y="159"/>
                  </a:cubicBezTo>
                  <a:lnTo>
                    <a:pt x="157" y="166"/>
                  </a:lnTo>
                  <a:close/>
                  <a:moveTo>
                    <a:pt x="87" y="144"/>
                  </a:moveTo>
                  <a:cubicBezTo>
                    <a:pt x="87" y="140"/>
                    <a:pt x="86" y="137"/>
                    <a:pt x="86" y="134"/>
                  </a:cubicBezTo>
                  <a:cubicBezTo>
                    <a:pt x="86" y="134"/>
                    <a:pt x="85" y="133"/>
                    <a:pt x="85" y="133"/>
                  </a:cubicBezTo>
                  <a:cubicBezTo>
                    <a:pt x="84" y="137"/>
                    <a:pt x="83" y="140"/>
                    <a:pt x="83" y="143"/>
                  </a:cubicBezTo>
                  <a:cubicBezTo>
                    <a:pt x="84" y="143"/>
                    <a:pt x="85" y="144"/>
                    <a:pt x="86" y="145"/>
                  </a:cubicBezTo>
                  <a:cubicBezTo>
                    <a:pt x="86" y="145"/>
                    <a:pt x="87" y="144"/>
                    <a:pt x="87" y="144"/>
                  </a:cubicBezTo>
                  <a:close/>
                  <a:moveTo>
                    <a:pt x="182" y="158"/>
                  </a:moveTo>
                  <a:cubicBezTo>
                    <a:pt x="180" y="159"/>
                    <a:pt x="179" y="159"/>
                    <a:pt x="177" y="159"/>
                  </a:cubicBezTo>
                  <a:cubicBezTo>
                    <a:pt x="169" y="168"/>
                    <a:pt x="169" y="168"/>
                    <a:pt x="169" y="168"/>
                  </a:cubicBezTo>
                  <a:cubicBezTo>
                    <a:pt x="169" y="168"/>
                    <a:pt x="170" y="168"/>
                    <a:pt x="170" y="168"/>
                  </a:cubicBezTo>
                  <a:cubicBezTo>
                    <a:pt x="174" y="165"/>
                    <a:pt x="178" y="162"/>
                    <a:pt x="181" y="159"/>
                  </a:cubicBezTo>
                  <a:cubicBezTo>
                    <a:pt x="182" y="159"/>
                    <a:pt x="183" y="158"/>
                    <a:pt x="182" y="158"/>
                  </a:cubicBezTo>
                  <a:close/>
                  <a:moveTo>
                    <a:pt x="30" y="23"/>
                  </a:moveTo>
                  <a:cubicBezTo>
                    <a:pt x="30" y="23"/>
                    <a:pt x="29" y="23"/>
                    <a:pt x="29" y="23"/>
                  </a:cubicBezTo>
                  <a:cubicBezTo>
                    <a:pt x="24" y="29"/>
                    <a:pt x="18" y="34"/>
                    <a:pt x="14" y="41"/>
                  </a:cubicBezTo>
                  <a:cubicBezTo>
                    <a:pt x="14" y="41"/>
                    <a:pt x="15" y="41"/>
                    <a:pt x="15" y="41"/>
                  </a:cubicBezTo>
                  <a:cubicBezTo>
                    <a:pt x="20" y="35"/>
                    <a:pt x="26" y="29"/>
                    <a:pt x="32" y="23"/>
                  </a:cubicBezTo>
                  <a:cubicBezTo>
                    <a:pt x="31" y="23"/>
                    <a:pt x="30" y="23"/>
                    <a:pt x="30" y="23"/>
                  </a:cubicBezTo>
                  <a:close/>
                  <a:moveTo>
                    <a:pt x="44" y="112"/>
                  </a:moveTo>
                  <a:cubicBezTo>
                    <a:pt x="44" y="109"/>
                    <a:pt x="44" y="107"/>
                    <a:pt x="43" y="104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40" y="112"/>
                    <a:pt x="41" y="118"/>
                    <a:pt x="43" y="122"/>
                  </a:cubicBezTo>
                  <a:cubicBezTo>
                    <a:pt x="43" y="117"/>
                    <a:pt x="42" y="112"/>
                    <a:pt x="42" y="108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lose/>
                  <a:moveTo>
                    <a:pt x="17" y="49"/>
                  </a:moveTo>
                  <a:cubicBezTo>
                    <a:pt x="25" y="41"/>
                    <a:pt x="32" y="32"/>
                    <a:pt x="41" y="25"/>
                  </a:cubicBezTo>
                  <a:cubicBezTo>
                    <a:pt x="41" y="25"/>
                    <a:pt x="39" y="25"/>
                    <a:pt x="38" y="25"/>
                  </a:cubicBezTo>
                  <a:cubicBezTo>
                    <a:pt x="38" y="25"/>
                    <a:pt x="37" y="25"/>
                    <a:pt x="37" y="26"/>
                  </a:cubicBezTo>
                  <a:cubicBezTo>
                    <a:pt x="30" y="33"/>
                    <a:pt x="24" y="41"/>
                    <a:pt x="17" y="49"/>
                  </a:cubicBezTo>
                  <a:close/>
                  <a:moveTo>
                    <a:pt x="82" y="140"/>
                  </a:moveTo>
                  <a:cubicBezTo>
                    <a:pt x="82" y="137"/>
                    <a:pt x="81" y="136"/>
                    <a:pt x="81" y="134"/>
                  </a:cubicBezTo>
                  <a:cubicBezTo>
                    <a:pt x="81" y="133"/>
                    <a:pt x="80" y="131"/>
                    <a:pt x="80" y="132"/>
                  </a:cubicBezTo>
                  <a:cubicBezTo>
                    <a:pt x="79" y="134"/>
                    <a:pt x="78" y="136"/>
                    <a:pt x="77" y="139"/>
                  </a:cubicBezTo>
                  <a:cubicBezTo>
                    <a:pt x="77" y="139"/>
                    <a:pt x="77" y="139"/>
                    <a:pt x="77" y="138"/>
                  </a:cubicBezTo>
                  <a:cubicBezTo>
                    <a:pt x="76" y="136"/>
                    <a:pt x="76" y="134"/>
                    <a:pt x="75" y="132"/>
                  </a:cubicBezTo>
                  <a:cubicBezTo>
                    <a:pt x="75" y="134"/>
                    <a:pt x="75" y="136"/>
                    <a:pt x="75" y="139"/>
                  </a:cubicBezTo>
                  <a:cubicBezTo>
                    <a:pt x="77" y="140"/>
                    <a:pt x="80" y="141"/>
                    <a:pt x="82" y="142"/>
                  </a:cubicBezTo>
                  <a:cubicBezTo>
                    <a:pt x="82" y="141"/>
                    <a:pt x="82" y="140"/>
                    <a:pt x="82" y="140"/>
                  </a:cubicBezTo>
                  <a:close/>
                  <a:moveTo>
                    <a:pt x="89" y="64"/>
                  </a:moveTo>
                  <a:cubicBezTo>
                    <a:pt x="89" y="64"/>
                    <a:pt x="89" y="63"/>
                    <a:pt x="89" y="63"/>
                  </a:cubicBezTo>
                  <a:cubicBezTo>
                    <a:pt x="89" y="59"/>
                    <a:pt x="89" y="55"/>
                    <a:pt x="89" y="51"/>
                  </a:cubicBezTo>
                  <a:cubicBezTo>
                    <a:pt x="85" y="55"/>
                    <a:pt x="85" y="55"/>
                    <a:pt x="85" y="55"/>
                  </a:cubicBezTo>
                  <a:cubicBezTo>
                    <a:pt x="86" y="58"/>
                    <a:pt x="87" y="62"/>
                    <a:pt x="88" y="67"/>
                  </a:cubicBezTo>
                  <a:cubicBezTo>
                    <a:pt x="88" y="67"/>
                    <a:pt x="89" y="67"/>
                    <a:pt x="89" y="66"/>
                  </a:cubicBezTo>
                  <a:cubicBezTo>
                    <a:pt x="89" y="66"/>
                    <a:pt x="89" y="65"/>
                    <a:pt x="89" y="64"/>
                  </a:cubicBezTo>
                  <a:close/>
                  <a:moveTo>
                    <a:pt x="92" y="145"/>
                  </a:moveTo>
                  <a:cubicBezTo>
                    <a:pt x="92" y="137"/>
                    <a:pt x="92" y="137"/>
                    <a:pt x="92" y="137"/>
                  </a:cubicBezTo>
                  <a:cubicBezTo>
                    <a:pt x="91" y="137"/>
                    <a:pt x="89" y="136"/>
                    <a:pt x="88" y="135"/>
                  </a:cubicBezTo>
                  <a:cubicBezTo>
                    <a:pt x="87" y="135"/>
                    <a:pt x="87" y="133"/>
                    <a:pt x="87" y="135"/>
                  </a:cubicBezTo>
                  <a:cubicBezTo>
                    <a:pt x="88" y="142"/>
                    <a:pt x="88" y="142"/>
                    <a:pt x="88" y="142"/>
                  </a:cubicBezTo>
                  <a:cubicBezTo>
                    <a:pt x="88" y="140"/>
                    <a:pt x="89" y="139"/>
                    <a:pt x="89" y="137"/>
                  </a:cubicBezTo>
                  <a:cubicBezTo>
                    <a:pt x="89" y="136"/>
                    <a:pt x="90" y="136"/>
                    <a:pt x="90" y="137"/>
                  </a:cubicBezTo>
                  <a:cubicBezTo>
                    <a:pt x="89" y="140"/>
                    <a:pt x="89" y="143"/>
                    <a:pt x="88" y="146"/>
                  </a:cubicBezTo>
                  <a:cubicBezTo>
                    <a:pt x="90" y="146"/>
                    <a:pt x="91" y="147"/>
                    <a:pt x="92" y="148"/>
                  </a:cubicBezTo>
                  <a:cubicBezTo>
                    <a:pt x="92" y="146"/>
                    <a:pt x="92" y="145"/>
                    <a:pt x="92" y="145"/>
                  </a:cubicBezTo>
                  <a:close/>
                  <a:moveTo>
                    <a:pt x="34" y="24"/>
                  </a:moveTo>
                  <a:cubicBezTo>
                    <a:pt x="27" y="30"/>
                    <a:pt x="20" y="37"/>
                    <a:pt x="14" y="45"/>
                  </a:cubicBezTo>
                  <a:cubicBezTo>
                    <a:pt x="13" y="46"/>
                    <a:pt x="12" y="47"/>
                    <a:pt x="13" y="49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21" y="41"/>
                    <a:pt x="28" y="32"/>
                    <a:pt x="37" y="24"/>
                  </a:cubicBezTo>
                  <a:cubicBezTo>
                    <a:pt x="36" y="24"/>
                    <a:pt x="34" y="23"/>
                    <a:pt x="34" y="24"/>
                  </a:cubicBezTo>
                  <a:close/>
                  <a:moveTo>
                    <a:pt x="103" y="54"/>
                  </a:moveTo>
                  <a:cubicBezTo>
                    <a:pt x="102" y="53"/>
                    <a:pt x="101" y="53"/>
                    <a:pt x="101" y="53"/>
                  </a:cubicBezTo>
                  <a:cubicBezTo>
                    <a:pt x="101" y="48"/>
                    <a:pt x="101" y="43"/>
                    <a:pt x="101" y="38"/>
                  </a:cubicBezTo>
                  <a:cubicBezTo>
                    <a:pt x="97" y="42"/>
                    <a:pt x="94" y="46"/>
                    <a:pt x="91" y="50"/>
                  </a:cubicBezTo>
                  <a:cubicBezTo>
                    <a:pt x="92" y="52"/>
                    <a:pt x="92" y="55"/>
                    <a:pt x="93" y="59"/>
                  </a:cubicBezTo>
                  <a:cubicBezTo>
                    <a:pt x="93" y="59"/>
                    <a:pt x="94" y="59"/>
                    <a:pt x="94" y="59"/>
                  </a:cubicBezTo>
                  <a:cubicBezTo>
                    <a:pt x="96" y="50"/>
                    <a:pt x="96" y="50"/>
                    <a:pt x="96" y="50"/>
                  </a:cubicBezTo>
                  <a:cubicBezTo>
                    <a:pt x="96" y="49"/>
                    <a:pt x="96" y="49"/>
                    <a:pt x="97" y="48"/>
                  </a:cubicBezTo>
                  <a:cubicBezTo>
                    <a:pt x="96" y="59"/>
                    <a:pt x="96" y="59"/>
                    <a:pt x="96" y="59"/>
                  </a:cubicBezTo>
                  <a:cubicBezTo>
                    <a:pt x="96" y="60"/>
                    <a:pt x="95" y="60"/>
                    <a:pt x="94" y="60"/>
                  </a:cubicBezTo>
                  <a:cubicBezTo>
                    <a:pt x="93" y="60"/>
                    <a:pt x="93" y="60"/>
                    <a:pt x="92" y="59"/>
                  </a:cubicBezTo>
                  <a:cubicBezTo>
                    <a:pt x="91" y="56"/>
                    <a:pt x="91" y="53"/>
                    <a:pt x="90" y="50"/>
                  </a:cubicBezTo>
                  <a:cubicBezTo>
                    <a:pt x="90" y="56"/>
                    <a:pt x="90" y="60"/>
                    <a:pt x="90" y="66"/>
                  </a:cubicBezTo>
                  <a:cubicBezTo>
                    <a:pt x="95" y="62"/>
                    <a:pt x="98" y="58"/>
                    <a:pt x="103" y="54"/>
                  </a:cubicBezTo>
                  <a:close/>
                  <a:moveTo>
                    <a:pt x="73" y="136"/>
                  </a:moveTo>
                  <a:cubicBezTo>
                    <a:pt x="73" y="137"/>
                    <a:pt x="74" y="137"/>
                    <a:pt x="74" y="138"/>
                  </a:cubicBezTo>
                  <a:cubicBezTo>
                    <a:pt x="74" y="135"/>
                    <a:pt x="74" y="132"/>
                    <a:pt x="75" y="130"/>
                  </a:cubicBezTo>
                  <a:cubicBezTo>
                    <a:pt x="75" y="129"/>
                    <a:pt x="76" y="130"/>
                    <a:pt x="76" y="130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8" y="136"/>
                    <a:pt x="78" y="133"/>
                    <a:pt x="79" y="131"/>
                  </a:cubicBezTo>
                  <a:cubicBezTo>
                    <a:pt x="80" y="131"/>
                    <a:pt x="80" y="130"/>
                    <a:pt x="81" y="131"/>
                  </a:cubicBezTo>
                  <a:cubicBezTo>
                    <a:pt x="73" y="126"/>
                    <a:pt x="67" y="121"/>
                    <a:pt x="60" y="115"/>
                  </a:cubicBezTo>
                  <a:cubicBezTo>
                    <a:pt x="60" y="115"/>
                    <a:pt x="59" y="115"/>
                    <a:pt x="60" y="115"/>
                  </a:cubicBezTo>
                  <a:cubicBezTo>
                    <a:pt x="60" y="114"/>
                    <a:pt x="60" y="115"/>
                    <a:pt x="59" y="114"/>
                  </a:cubicBezTo>
                  <a:cubicBezTo>
                    <a:pt x="58" y="114"/>
                    <a:pt x="58" y="113"/>
                    <a:pt x="57" y="112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11"/>
                    <a:pt x="51" y="116"/>
                    <a:pt x="52" y="121"/>
                  </a:cubicBezTo>
                  <a:cubicBezTo>
                    <a:pt x="58" y="127"/>
                    <a:pt x="65" y="132"/>
                    <a:pt x="73" y="137"/>
                  </a:cubicBezTo>
                  <a:cubicBezTo>
                    <a:pt x="72" y="137"/>
                    <a:pt x="72" y="136"/>
                    <a:pt x="73" y="136"/>
                  </a:cubicBezTo>
                  <a:close/>
                  <a:moveTo>
                    <a:pt x="33" y="51"/>
                  </a:moveTo>
                  <a:cubicBezTo>
                    <a:pt x="33" y="51"/>
                    <a:pt x="33" y="51"/>
                    <a:pt x="33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1" y="53"/>
                    <a:pt x="30" y="54"/>
                    <a:pt x="28" y="56"/>
                  </a:cubicBezTo>
                  <a:cubicBezTo>
                    <a:pt x="25" y="58"/>
                    <a:pt x="23" y="61"/>
                    <a:pt x="20" y="63"/>
                  </a:cubicBezTo>
                  <a:cubicBezTo>
                    <a:pt x="19" y="64"/>
                    <a:pt x="18" y="62"/>
                    <a:pt x="18" y="62"/>
                  </a:cubicBezTo>
                  <a:cubicBezTo>
                    <a:pt x="20" y="59"/>
                    <a:pt x="22" y="57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3" y="54"/>
                    <a:pt x="23" y="54"/>
                  </a:cubicBezTo>
                  <a:cubicBezTo>
                    <a:pt x="21" y="56"/>
                    <a:pt x="19" y="59"/>
                    <a:pt x="17" y="61"/>
                  </a:cubicBezTo>
                  <a:cubicBezTo>
                    <a:pt x="16" y="61"/>
                    <a:pt x="15" y="62"/>
                    <a:pt x="14" y="61"/>
                  </a:cubicBezTo>
                  <a:cubicBezTo>
                    <a:pt x="13" y="61"/>
                    <a:pt x="13" y="60"/>
                    <a:pt x="14" y="59"/>
                  </a:cubicBezTo>
                  <a:cubicBezTo>
                    <a:pt x="16" y="54"/>
                    <a:pt x="19" y="50"/>
                    <a:pt x="23" y="46"/>
                  </a:cubicBezTo>
                  <a:cubicBezTo>
                    <a:pt x="28" y="39"/>
                    <a:pt x="35" y="34"/>
                    <a:pt x="42" y="27"/>
                  </a:cubicBezTo>
                  <a:cubicBezTo>
                    <a:pt x="39" y="29"/>
                    <a:pt x="37" y="30"/>
                    <a:pt x="35" y="32"/>
                  </a:cubicBezTo>
                  <a:cubicBezTo>
                    <a:pt x="27" y="39"/>
                    <a:pt x="20" y="48"/>
                    <a:pt x="13" y="56"/>
                  </a:cubicBezTo>
                  <a:cubicBezTo>
                    <a:pt x="13" y="66"/>
                    <a:pt x="12" y="78"/>
                    <a:pt x="13" y="88"/>
                  </a:cubicBezTo>
                  <a:cubicBezTo>
                    <a:pt x="13" y="93"/>
                    <a:pt x="13" y="97"/>
                    <a:pt x="14" y="101"/>
                  </a:cubicBezTo>
                  <a:cubicBezTo>
                    <a:pt x="14" y="101"/>
                    <a:pt x="14" y="102"/>
                    <a:pt x="13" y="102"/>
                  </a:cubicBezTo>
                  <a:cubicBezTo>
                    <a:pt x="14" y="109"/>
                    <a:pt x="14" y="116"/>
                    <a:pt x="16" y="121"/>
                  </a:cubicBezTo>
                  <a:cubicBezTo>
                    <a:pt x="16" y="122"/>
                    <a:pt x="17" y="122"/>
                    <a:pt x="17" y="122"/>
                  </a:cubicBezTo>
                  <a:cubicBezTo>
                    <a:pt x="18" y="122"/>
                    <a:pt x="19" y="121"/>
                    <a:pt x="19" y="120"/>
                  </a:cubicBezTo>
                  <a:cubicBezTo>
                    <a:pt x="21" y="119"/>
                    <a:pt x="23" y="117"/>
                    <a:pt x="24" y="115"/>
                  </a:cubicBezTo>
                  <a:cubicBezTo>
                    <a:pt x="24" y="115"/>
                    <a:pt x="25" y="115"/>
                    <a:pt x="25" y="115"/>
                  </a:cubicBezTo>
                  <a:cubicBezTo>
                    <a:pt x="25" y="114"/>
                    <a:pt x="25" y="113"/>
                    <a:pt x="26" y="112"/>
                  </a:cubicBezTo>
                  <a:cubicBezTo>
                    <a:pt x="26" y="112"/>
                    <a:pt x="26" y="113"/>
                    <a:pt x="27" y="114"/>
                  </a:cubicBezTo>
                  <a:cubicBezTo>
                    <a:pt x="33" y="108"/>
                    <a:pt x="38" y="103"/>
                    <a:pt x="45" y="99"/>
                  </a:cubicBezTo>
                  <a:cubicBezTo>
                    <a:pt x="45" y="97"/>
                    <a:pt x="46" y="97"/>
                    <a:pt x="47" y="97"/>
                  </a:cubicBezTo>
                  <a:cubicBezTo>
                    <a:pt x="48" y="98"/>
                    <a:pt x="48" y="99"/>
                    <a:pt x="49" y="100"/>
                  </a:cubicBezTo>
                  <a:cubicBezTo>
                    <a:pt x="49" y="100"/>
                    <a:pt x="50" y="100"/>
                    <a:pt x="51" y="100"/>
                  </a:cubicBezTo>
                  <a:cubicBezTo>
                    <a:pt x="60" y="107"/>
                    <a:pt x="68" y="113"/>
                    <a:pt x="77" y="120"/>
                  </a:cubicBezTo>
                  <a:cubicBezTo>
                    <a:pt x="81" y="122"/>
                    <a:pt x="85" y="125"/>
                    <a:pt x="89" y="127"/>
                  </a:cubicBezTo>
                  <a:cubicBezTo>
                    <a:pt x="98" y="132"/>
                    <a:pt x="107" y="136"/>
                    <a:pt x="117" y="140"/>
                  </a:cubicBezTo>
                  <a:cubicBezTo>
                    <a:pt x="123" y="142"/>
                    <a:pt x="129" y="143"/>
                    <a:pt x="135" y="144"/>
                  </a:cubicBezTo>
                  <a:cubicBezTo>
                    <a:pt x="141" y="146"/>
                    <a:pt x="146" y="146"/>
                    <a:pt x="152" y="147"/>
                  </a:cubicBezTo>
                  <a:cubicBezTo>
                    <a:pt x="153" y="146"/>
                    <a:pt x="153" y="147"/>
                    <a:pt x="153" y="147"/>
                  </a:cubicBezTo>
                  <a:cubicBezTo>
                    <a:pt x="154" y="147"/>
                    <a:pt x="155" y="147"/>
                    <a:pt x="155" y="146"/>
                  </a:cubicBezTo>
                  <a:cubicBezTo>
                    <a:pt x="155" y="147"/>
                    <a:pt x="155" y="147"/>
                    <a:pt x="155" y="147"/>
                  </a:cubicBezTo>
                  <a:cubicBezTo>
                    <a:pt x="155" y="148"/>
                    <a:pt x="156" y="148"/>
                    <a:pt x="156" y="148"/>
                  </a:cubicBezTo>
                  <a:cubicBezTo>
                    <a:pt x="177" y="150"/>
                    <a:pt x="196" y="148"/>
                    <a:pt x="215" y="146"/>
                  </a:cubicBezTo>
                  <a:cubicBezTo>
                    <a:pt x="212" y="134"/>
                    <a:pt x="212" y="134"/>
                    <a:pt x="212" y="134"/>
                  </a:cubicBezTo>
                  <a:cubicBezTo>
                    <a:pt x="211" y="130"/>
                    <a:pt x="209" y="127"/>
                    <a:pt x="208" y="123"/>
                  </a:cubicBezTo>
                  <a:cubicBezTo>
                    <a:pt x="209" y="127"/>
                    <a:pt x="210" y="131"/>
                    <a:pt x="211" y="134"/>
                  </a:cubicBezTo>
                  <a:cubicBezTo>
                    <a:pt x="211" y="134"/>
                    <a:pt x="211" y="134"/>
                    <a:pt x="212" y="134"/>
                  </a:cubicBezTo>
                  <a:cubicBezTo>
                    <a:pt x="212" y="135"/>
                    <a:pt x="212" y="135"/>
                    <a:pt x="211" y="136"/>
                  </a:cubicBezTo>
                  <a:cubicBezTo>
                    <a:pt x="210" y="136"/>
                    <a:pt x="210" y="135"/>
                    <a:pt x="210" y="135"/>
                  </a:cubicBezTo>
                  <a:cubicBezTo>
                    <a:pt x="207" y="126"/>
                    <a:pt x="205" y="116"/>
                    <a:pt x="201" y="106"/>
                  </a:cubicBezTo>
                  <a:cubicBezTo>
                    <a:pt x="203" y="114"/>
                    <a:pt x="203" y="122"/>
                    <a:pt x="206" y="129"/>
                  </a:cubicBezTo>
                  <a:cubicBezTo>
                    <a:pt x="206" y="130"/>
                    <a:pt x="205" y="130"/>
                    <a:pt x="205" y="130"/>
                  </a:cubicBezTo>
                  <a:cubicBezTo>
                    <a:pt x="205" y="130"/>
                    <a:pt x="204" y="130"/>
                    <a:pt x="204" y="129"/>
                  </a:cubicBezTo>
                  <a:cubicBezTo>
                    <a:pt x="202" y="123"/>
                    <a:pt x="201" y="117"/>
                    <a:pt x="199" y="111"/>
                  </a:cubicBezTo>
                  <a:cubicBezTo>
                    <a:pt x="198" y="110"/>
                    <a:pt x="198" y="109"/>
                    <a:pt x="198" y="109"/>
                  </a:cubicBezTo>
                  <a:cubicBezTo>
                    <a:pt x="198" y="110"/>
                    <a:pt x="198" y="110"/>
                    <a:pt x="198" y="111"/>
                  </a:cubicBezTo>
                  <a:cubicBezTo>
                    <a:pt x="198" y="111"/>
                    <a:pt x="198" y="111"/>
                    <a:pt x="199" y="111"/>
                  </a:cubicBezTo>
                  <a:cubicBezTo>
                    <a:pt x="198" y="111"/>
                    <a:pt x="198" y="111"/>
                    <a:pt x="198" y="111"/>
                  </a:cubicBezTo>
                  <a:cubicBezTo>
                    <a:pt x="199" y="119"/>
                    <a:pt x="200" y="126"/>
                    <a:pt x="201" y="134"/>
                  </a:cubicBezTo>
                  <a:cubicBezTo>
                    <a:pt x="201" y="134"/>
                    <a:pt x="200" y="134"/>
                    <a:pt x="200" y="134"/>
                  </a:cubicBezTo>
                  <a:cubicBezTo>
                    <a:pt x="198" y="126"/>
                    <a:pt x="195" y="118"/>
                    <a:pt x="193" y="110"/>
                  </a:cubicBezTo>
                  <a:cubicBezTo>
                    <a:pt x="193" y="117"/>
                    <a:pt x="194" y="124"/>
                    <a:pt x="194" y="131"/>
                  </a:cubicBezTo>
                  <a:cubicBezTo>
                    <a:pt x="194" y="132"/>
                    <a:pt x="193" y="132"/>
                    <a:pt x="193" y="131"/>
                  </a:cubicBezTo>
                  <a:cubicBezTo>
                    <a:pt x="191" y="125"/>
                    <a:pt x="190" y="119"/>
                    <a:pt x="188" y="113"/>
                  </a:cubicBezTo>
                  <a:cubicBezTo>
                    <a:pt x="188" y="120"/>
                    <a:pt x="188" y="120"/>
                    <a:pt x="188" y="120"/>
                  </a:cubicBezTo>
                  <a:cubicBezTo>
                    <a:pt x="188" y="124"/>
                    <a:pt x="188" y="128"/>
                    <a:pt x="187" y="133"/>
                  </a:cubicBezTo>
                  <a:cubicBezTo>
                    <a:pt x="187" y="132"/>
                    <a:pt x="186" y="133"/>
                    <a:pt x="186" y="132"/>
                  </a:cubicBezTo>
                  <a:cubicBezTo>
                    <a:pt x="185" y="127"/>
                    <a:pt x="183" y="121"/>
                    <a:pt x="182" y="115"/>
                  </a:cubicBezTo>
                  <a:cubicBezTo>
                    <a:pt x="180" y="128"/>
                    <a:pt x="180" y="128"/>
                    <a:pt x="180" y="128"/>
                  </a:cubicBezTo>
                  <a:cubicBezTo>
                    <a:pt x="180" y="128"/>
                    <a:pt x="179" y="128"/>
                    <a:pt x="179" y="128"/>
                  </a:cubicBezTo>
                  <a:cubicBezTo>
                    <a:pt x="178" y="124"/>
                    <a:pt x="178" y="120"/>
                    <a:pt x="177" y="116"/>
                  </a:cubicBezTo>
                  <a:cubicBezTo>
                    <a:pt x="176" y="120"/>
                    <a:pt x="175" y="123"/>
                    <a:pt x="175" y="126"/>
                  </a:cubicBezTo>
                  <a:cubicBezTo>
                    <a:pt x="174" y="127"/>
                    <a:pt x="173" y="126"/>
                    <a:pt x="173" y="126"/>
                  </a:cubicBezTo>
                  <a:cubicBezTo>
                    <a:pt x="171" y="124"/>
                    <a:pt x="171" y="121"/>
                    <a:pt x="170" y="119"/>
                  </a:cubicBezTo>
                  <a:cubicBezTo>
                    <a:pt x="170" y="118"/>
                    <a:pt x="169" y="118"/>
                    <a:pt x="168" y="118"/>
                  </a:cubicBezTo>
                  <a:cubicBezTo>
                    <a:pt x="166" y="121"/>
                    <a:pt x="164" y="123"/>
                    <a:pt x="162" y="126"/>
                  </a:cubicBezTo>
                  <a:cubicBezTo>
                    <a:pt x="161" y="127"/>
                    <a:pt x="160" y="128"/>
                    <a:pt x="158" y="128"/>
                  </a:cubicBezTo>
                  <a:cubicBezTo>
                    <a:pt x="155" y="127"/>
                    <a:pt x="154" y="125"/>
                    <a:pt x="153" y="123"/>
                  </a:cubicBezTo>
                  <a:cubicBezTo>
                    <a:pt x="155" y="125"/>
                    <a:pt x="156" y="127"/>
                    <a:pt x="159" y="127"/>
                  </a:cubicBezTo>
                  <a:cubicBezTo>
                    <a:pt x="161" y="125"/>
                    <a:pt x="162" y="124"/>
                    <a:pt x="164" y="122"/>
                  </a:cubicBezTo>
                  <a:cubicBezTo>
                    <a:pt x="165" y="120"/>
                    <a:pt x="166" y="118"/>
                    <a:pt x="168" y="117"/>
                  </a:cubicBezTo>
                  <a:cubicBezTo>
                    <a:pt x="169" y="117"/>
                    <a:pt x="170" y="117"/>
                    <a:pt x="170" y="118"/>
                  </a:cubicBezTo>
                  <a:cubicBezTo>
                    <a:pt x="172" y="119"/>
                    <a:pt x="172" y="122"/>
                    <a:pt x="174" y="125"/>
                  </a:cubicBezTo>
                  <a:cubicBezTo>
                    <a:pt x="176" y="115"/>
                    <a:pt x="176" y="115"/>
                    <a:pt x="176" y="115"/>
                  </a:cubicBezTo>
                  <a:cubicBezTo>
                    <a:pt x="176" y="114"/>
                    <a:pt x="177" y="114"/>
                    <a:pt x="177" y="115"/>
                  </a:cubicBezTo>
                  <a:cubicBezTo>
                    <a:pt x="178" y="117"/>
                    <a:pt x="179" y="120"/>
                    <a:pt x="179" y="123"/>
                  </a:cubicBezTo>
                  <a:cubicBezTo>
                    <a:pt x="180" y="121"/>
                    <a:pt x="180" y="118"/>
                    <a:pt x="181" y="114"/>
                  </a:cubicBezTo>
                  <a:cubicBezTo>
                    <a:pt x="181" y="113"/>
                    <a:pt x="183" y="114"/>
                    <a:pt x="183" y="115"/>
                  </a:cubicBezTo>
                  <a:cubicBezTo>
                    <a:pt x="185" y="119"/>
                    <a:pt x="185" y="124"/>
                    <a:pt x="186" y="128"/>
                  </a:cubicBezTo>
                  <a:cubicBezTo>
                    <a:pt x="187" y="123"/>
                    <a:pt x="187" y="119"/>
                    <a:pt x="187" y="114"/>
                  </a:cubicBezTo>
                  <a:cubicBezTo>
                    <a:pt x="187" y="113"/>
                    <a:pt x="186" y="111"/>
                    <a:pt x="187" y="110"/>
                  </a:cubicBezTo>
                  <a:cubicBezTo>
                    <a:pt x="188" y="110"/>
                    <a:pt x="188" y="110"/>
                    <a:pt x="189" y="111"/>
                  </a:cubicBezTo>
                  <a:cubicBezTo>
                    <a:pt x="190" y="113"/>
                    <a:pt x="191" y="117"/>
                    <a:pt x="192" y="120"/>
                  </a:cubicBezTo>
                  <a:cubicBezTo>
                    <a:pt x="191" y="112"/>
                    <a:pt x="191" y="112"/>
                    <a:pt x="191" y="112"/>
                  </a:cubicBezTo>
                  <a:cubicBezTo>
                    <a:pt x="191" y="111"/>
                    <a:pt x="191" y="109"/>
                    <a:pt x="192" y="108"/>
                  </a:cubicBezTo>
                  <a:cubicBezTo>
                    <a:pt x="192" y="108"/>
                    <a:pt x="193" y="108"/>
                    <a:pt x="193" y="109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8" y="122"/>
                    <a:pt x="198" y="122"/>
                    <a:pt x="198" y="122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6" y="107"/>
                    <a:pt x="196" y="107"/>
                    <a:pt x="196" y="107"/>
                  </a:cubicBezTo>
                  <a:cubicBezTo>
                    <a:pt x="196" y="106"/>
                    <a:pt x="195" y="104"/>
                    <a:pt x="196" y="102"/>
                  </a:cubicBezTo>
                  <a:cubicBezTo>
                    <a:pt x="196" y="102"/>
                    <a:pt x="197" y="103"/>
                    <a:pt x="197" y="103"/>
                  </a:cubicBezTo>
                  <a:cubicBezTo>
                    <a:pt x="199" y="106"/>
                    <a:pt x="200" y="108"/>
                    <a:pt x="200" y="111"/>
                  </a:cubicBezTo>
                  <a:cubicBezTo>
                    <a:pt x="200" y="107"/>
                    <a:pt x="199" y="102"/>
                    <a:pt x="198" y="98"/>
                  </a:cubicBezTo>
                  <a:cubicBezTo>
                    <a:pt x="198" y="97"/>
                    <a:pt x="198" y="96"/>
                    <a:pt x="199" y="95"/>
                  </a:cubicBezTo>
                  <a:cubicBezTo>
                    <a:pt x="198" y="92"/>
                    <a:pt x="197" y="89"/>
                    <a:pt x="196" y="86"/>
                  </a:cubicBezTo>
                  <a:cubicBezTo>
                    <a:pt x="182" y="91"/>
                    <a:pt x="168" y="94"/>
                    <a:pt x="153" y="96"/>
                  </a:cubicBezTo>
                  <a:cubicBezTo>
                    <a:pt x="133" y="98"/>
                    <a:pt x="105" y="94"/>
                    <a:pt x="87" y="85"/>
                  </a:cubicBezTo>
                  <a:cubicBezTo>
                    <a:pt x="77" y="80"/>
                    <a:pt x="69" y="74"/>
                    <a:pt x="64" y="66"/>
                  </a:cubicBezTo>
                  <a:cubicBezTo>
                    <a:pt x="62" y="61"/>
                    <a:pt x="62" y="61"/>
                    <a:pt x="62" y="61"/>
                  </a:cubicBezTo>
                  <a:cubicBezTo>
                    <a:pt x="61" y="61"/>
                    <a:pt x="63" y="59"/>
                    <a:pt x="64" y="60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85" y="49"/>
                    <a:pt x="93" y="43"/>
                    <a:pt x="99" y="35"/>
                  </a:cubicBezTo>
                  <a:cubicBezTo>
                    <a:pt x="94" y="35"/>
                    <a:pt x="90" y="35"/>
                    <a:pt x="85" y="34"/>
                  </a:cubicBezTo>
                  <a:cubicBezTo>
                    <a:pt x="75" y="32"/>
                    <a:pt x="66" y="31"/>
                    <a:pt x="58" y="29"/>
                  </a:cubicBezTo>
                  <a:cubicBezTo>
                    <a:pt x="53" y="27"/>
                    <a:pt x="49" y="27"/>
                    <a:pt x="44" y="26"/>
                  </a:cubicBezTo>
                  <a:cubicBezTo>
                    <a:pt x="43" y="29"/>
                    <a:pt x="40" y="30"/>
                    <a:pt x="38" y="32"/>
                  </a:cubicBezTo>
                  <a:cubicBezTo>
                    <a:pt x="30" y="41"/>
                    <a:pt x="22" y="48"/>
                    <a:pt x="15" y="59"/>
                  </a:cubicBezTo>
                  <a:cubicBezTo>
                    <a:pt x="16" y="59"/>
                    <a:pt x="14" y="60"/>
                    <a:pt x="15" y="60"/>
                  </a:cubicBezTo>
                  <a:cubicBezTo>
                    <a:pt x="16" y="60"/>
                    <a:pt x="17" y="58"/>
                    <a:pt x="18" y="58"/>
                  </a:cubicBezTo>
                  <a:cubicBezTo>
                    <a:pt x="22" y="53"/>
                    <a:pt x="27" y="49"/>
                    <a:pt x="32" y="44"/>
                  </a:cubicBezTo>
                  <a:cubicBezTo>
                    <a:pt x="36" y="39"/>
                    <a:pt x="41" y="35"/>
                    <a:pt x="47" y="31"/>
                  </a:cubicBezTo>
                  <a:cubicBezTo>
                    <a:pt x="47" y="30"/>
                    <a:pt x="48" y="31"/>
                    <a:pt x="48" y="32"/>
                  </a:cubicBezTo>
                  <a:cubicBezTo>
                    <a:pt x="46" y="34"/>
                    <a:pt x="45" y="35"/>
                    <a:pt x="43" y="37"/>
                  </a:cubicBezTo>
                  <a:cubicBezTo>
                    <a:pt x="36" y="44"/>
                    <a:pt x="28" y="51"/>
                    <a:pt x="22" y="60"/>
                  </a:cubicBezTo>
                  <a:cubicBezTo>
                    <a:pt x="21" y="60"/>
                    <a:pt x="21" y="60"/>
                    <a:pt x="21" y="61"/>
                  </a:cubicBezTo>
                  <a:cubicBezTo>
                    <a:pt x="21" y="60"/>
                    <a:pt x="22" y="60"/>
                    <a:pt x="22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4" y="58"/>
                    <a:pt x="25" y="57"/>
                    <a:pt x="26" y="55"/>
                  </a:cubicBezTo>
                  <a:cubicBezTo>
                    <a:pt x="32" y="51"/>
                    <a:pt x="36" y="46"/>
                    <a:pt x="41" y="43"/>
                  </a:cubicBezTo>
                  <a:cubicBezTo>
                    <a:pt x="42" y="42"/>
                    <a:pt x="42" y="44"/>
                    <a:pt x="42" y="44"/>
                  </a:cubicBezTo>
                  <a:cubicBezTo>
                    <a:pt x="37" y="49"/>
                    <a:pt x="33" y="54"/>
                    <a:pt x="29" y="6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4" y="49"/>
                    <a:pt x="44" y="51"/>
                    <a:pt x="44" y="51"/>
                  </a:cubicBezTo>
                  <a:cubicBezTo>
                    <a:pt x="42" y="55"/>
                    <a:pt x="39" y="58"/>
                    <a:pt x="36" y="62"/>
                  </a:cubicBezTo>
                  <a:cubicBezTo>
                    <a:pt x="38" y="61"/>
                    <a:pt x="39" y="60"/>
                    <a:pt x="40" y="59"/>
                  </a:cubicBezTo>
                  <a:cubicBezTo>
                    <a:pt x="41" y="59"/>
                    <a:pt x="42" y="59"/>
                    <a:pt x="42" y="60"/>
                  </a:cubicBezTo>
                  <a:cubicBezTo>
                    <a:pt x="42" y="62"/>
                    <a:pt x="41" y="64"/>
                    <a:pt x="41" y="66"/>
                  </a:cubicBezTo>
                  <a:cubicBezTo>
                    <a:pt x="41" y="66"/>
                    <a:pt x="41" y="67"/>
                    <a:pt x="42" y="67"/>
                  </a:cubicBezTo>
                  <a:cubicBezTo>
                    <a:pt x="43" y="67"/>
                    <a:pt x="45" y="67"/>
                    <a:pt x="46" y="67"/>
                  </a:cubicBezTo>
                  <a:cubicBezTo>
                    <a:pt x="46" y="67"/>
                    <a:pt x="46" y="68"/>
                    <a:pt x="45" y="68"/>
                  </a:cubicBezTo>
                  <a:cubicBezTo>
                    <a:pt x="45" y="68"/>
                    <a:pt x="44" y="68"/>
                    <a:pt x="43" y="69"/>
                  </a:cubicBezTo>
                  <a:cubicBezTo>
                    <a:pt x="41" y="69"/>
                    <a:pt x="40" y="68"/>
                    <a:pt x="39" y="66"/>
                  </a:cubicBezTo>
                  <a:cubicBezTo>
                    <a:pt x="39" y="65"/>
                    <a:pt x="39" y="63"/>
                    <a:pt x="40" y="61"/>
                  </a:cubicBezTo>
                  <a:cubicBezTo>
                    <a:pt x="39" y="62"/>
                    <a:pt x="38" y="62"/>
                    <a:pt x="37" y="63"/>
                  </a:cubicBezTo>
                  <a:cubicBezTo>
                    <a:pt x="37" y="64"/>
                    <a:pt x="36" y="64"/>
                    <a:pt x="35" y="63"/>
                  </a:cubicBezTo>
                  <a:cubicBezTo>
                    <a:pt x="34" y="62"/>
                    <a:pt x="35" y="61"/>
                    <a:pt x="36" y="6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1" y="61"/>
                    <a:pt x="30" y="62"/>
                    <a:pt x="28" y="61"/>
                  </a:cubicBezTo>
                  <a:cubicBezTo>
                    <a:pt x="28" y="61"/>
                    <a:pt x="27" y="60"/>
                    <a:pt x="28" y="59"/>
                  </a:cubicBezTo>
                  <a:cubicBezTo>
                    <a:pt x="29" y="56"/>
                    <a:pt x="31" y="54"/>
                    <a:pt x="33" y="51"/>
                  </a:cubicBezTo>
                  <a:close/>
                  <a:moveTo>
                    <a:pt x="232" y="140"/>
                  </a:moveTo>
                  <a:cubicBezTo>
                    <a:pt x="230" y="143"/>
                    <a:pt x="228" y="146"/>
                    <a:pt x="226" y="148"/>
                  </a:cubicBezTo>
                  <a:cubicBezTo>
                    <a:pt x="228" y="154"/>
                    <a:pt x="228" y="154"/>
                    <a:pt x="228" y="154"/>
                  </a:cubicBezTo>
                  <a:cubicBezTo>
                    <a:pt x="228" y="154"/>
                    <a:pt x="227" y="155"/>
                    <a:pt x="228" y="156"/>
                  </a:cubicBezTo>
                  <a:cubicBezTo>
                    <a:pt x="227" y="156"/>
                    <a:pt x="225" y="156"/>
                    <a:pt x="224" y="156"/>
                  </a:cubicBezTo>
                  <a:cubicBezTo>
                    <a:pt x="223" y="156"/>
                    <a:pt x="222" y="154"/>
                    <a:pt x="222" y="153"/>
                  </a:cubicBezTo>
                  <a:cubicBezTo>
                    <a:pt x="216" y="158"/>
                    <a:pt x="211" y="163"/>
                    <a:pt x="206" y="169"/>
                  </a:cubicBezTo>
                  <a:cubicBezTo>
                    <a:pt x="206" y="169"/>
                    <a:pt x="206" y="170"/>
                    <a:pt x="205" y="170"/>
                  </a:cubicBezTo>
                  <a:cubicBezTo>
                    <a:pt x="207" y="170"/>
                    <a:pt x="207" y="170"/>
                    <a:pt x="207" y="170"/>
                  </a:cubicBezTo>
                  <a:cubicBezTo>
                    <a:pt x="207" y="170"/>
                    <a:pt x="207" y="169"/>
                    <a:pt x="207" y="169"/>
                  </a:cubicBezTo>
                  <a:cubicBezTo>
                    <a:pt x="207" y="169"/>
                    <a:pt x="209" y="169"/>
                    <a:pt x="209" y="170"/>
                  </a:cubicBezTo>
                  <a:cubicBezTo>
                    <a:pt x="210" y="170"/>
                    <a:pt x="210" y="172"/>
                    <a:pt x="209" y="172"/>
                  </a:cubicBezTo>
                  <a:cubicBezTo>
                    <a:pt x="208" y="173"/>
                    <a:pt x="207" y="174"/>
                    <a:pt x="206" y="174"/>
                  </a:cubicBezTo>
                  <a:cubicBezTo>
                    <a:pt x="207" y="176"/>
                    <a:pt x="207" y="178"/>
                    <a:pt x="208" y="180"/>
                  </a:cubicBezTo>
                  <a:cubicBezTo>
                    <a:pt x="209" y="181"/>
                    <a:pt x="209" y="181"/>
                    <a:pt x="209" y="182"/>
                  </a:cubicBezTo>
                  <a:cubicBezTo>
                    <a:pt x="208" y="183"/>
                    <a:pt x="207" y="184"/>
                    <a:pt x="205" y="183"/>
                  </a:cubicBezTo>
                  <a:cubicBezTo>
                    <a:pt x="205" y="183"/>
                    <a:pt x="205" y="183"/>
                    <a:pt x="205" y="182"/>
                  </a:cubicBezTo>
                  <a:cubicBezTo>
                    <a:pt x="205" y="182"/>
                    <a:pt x="204" y="183"/>
                    <a:pt x="204" y="182"/>
                  </a:cubicBezTo>
                  <a:cubicBezTo>
                    <a:pt x="203" y="180"/>
                    <a:pt x="203" y="177"/>
                    <a:pt x="202" y="175"/>
                  </a:cubicBezTo>
                  <a:cubicBezTo>
                    <a:pt x="198" y="175"/>
                    <a:pt x="195" y="177"/>
                    <a:pt x="193" y="180"/>
                  </a:cubicBezTo>
                  <a:cubicBezTo>
                    <a:pt x="193" y="181"/>
                    <a:pt x="192" y="182"/>
                    <a:pt x="191" y="182"/>
                  </a:cubicBezTo>
                  <a:cubicBezTo>
                    <a:pt x="191" y="183"/>
                    <a:pt x="190" y="183"/>
                    <a:pt x="190" y="183"/>
                  </a:cubicBezTo>
                  <a:cubicBezTo>
                    <a:pt x="189" y="182"/>
                    <a:pt x="189" y="182"/>
                    <a:pt x="189" y="181"/>
                  </a:cubicBezTo>
                  <a:cubicBezTo>
                    <a:pt x="189" y="181"/>
                    <a:pt x="189" y="180"/>
                    <a:pt x="188" y="181"/>
                  </a:cubicBezTo>
                  <a:cubicBezTo>
                    <a:pt x="187" y="179"/>
                    <a:pt x="187" y="177"/>
                    <a:pt x="189" y="176"/>
                  </a:cubicBezTo>
                  <a:cubicBezTo>
                    <a:pt x="180" y="175"/>
                    <a:pt x="172" y="177"/>
                    <a:pt x="162" y="176"/>
                  </a:cubicBezTo>
                  <a:cubicBezTo>
                    <a:pt x="162" y="176"/>
                    <a:pt x="161" y="177"/>
                    <a:pt x="161" y="176"/>
                  </a:cubicBezTo>
                  <a:cubicBezTo>
                    <a:pt x="161" y="175"/>
                    <a:pt x="159" y="175"/>
                    <a:pt x="159" y="175"/>
                  </a:cubicBezTo>
                  <a:cubicBezTo>
                    <a:pt x="153" y="175"/>
                    <a:pt x="150" y="174"/>
                    <a:pt x="145" y="173"/>
                  </a:cubicBezTo>
                  <a:cubicBezTo>
                    <a:pt x="145" y="173"/>
                    <a:pt x="145" y="174"/>
                    <a:pt x="144" y="174"/>
                  </a:cubicBezTo>
                  <a:cubicBezTo>
                    <a:pt x="143" y="174"/>
                    <a:pt x="143" y="173"/>
                    <a:pt x="143" y="173"/>
                  </a:cubicBezTo>
                  <a:cubicBezTo>
                    <a:pt x="129" y="170"/>
                    <a:pt x="113" y="168"/>
                    <a:pt x="102" y="162"/>
                  </a:cubicBezTo>
                  <a:cubicBezTo>
                    <a:pt x="94" y="159"/>
                    <a:pt x="87" y="155"/>
                    <a:pt x="80" y="151"/>
                  </a:cubicBezTo>
                  <a:cubicBezTo>
                    <a:pt x="71" y="146"/>
                    <a:pt x="62" y="139"/>
                    <a:pt x="55" y="133"/>
                  </a:cubicBezTo>
                  <a:cubicBezTo>
                    <a:pt x="54" y="132"/>
                    <a:pt x="53" y="131"/>
                    <a:pt x="52" y="130"/>
                  </a:cubicBezTo>
                  <a:cubicBezTo>
                    <a:pt x="51" y="129"/>
                    <a:pt x="52" y="130"/>
                    <a:pt x="52" y="130"/>
                  </a:cubicBezTo>
                  <a:cubicBezTo>
                    <a:pt x="51" y="132"/>
                    <a:pt x="52" y="133"/>
                    <a:pt x="52" y="135"/>
                  </a:cubicBezTo>
                  <a:cubicBezTo>
                    <a:pt x="52" y="136"/>
                    <a:pt x="51" y="136"/>
                    <a:pt x="51" y="136"/>
                  </a:cubicBezTo>
                  <a:cubicBezTo>
                    <a:pt x="50" y="136"/>
                    <a:pt x="48" y="137"/>
                    <a:pt x="48" y="136"/>
                  </a:cubicBezTo>
                  <a:cubicBezTo>
                    <a:pt x="47" y="132"/>
                    <a:pt x="47" y="129"/>
                    <a:pt x="47" y="126"/>
                  </a:cubicBezTo>
                  <a:cubicBezTo>
                    <a:pt x="46" y="126"/>
                    <a:pt x="44" y="127"/>
                    <a:pt x="43" y="127"/>
                  </a:cubicBezTo>
                  <a:cubicBezTo>
                    <a:pt x="36" y="131"/>
                    <a:pt x="31" y="136"/>
                    <a:pt x="26" y="142"/>
                  </a:cubicBezTo>
                  <a:cubicBezTo>
                    <a:pt x="25" y="143"/>
                    <a:pt x="24" y="144"/>
                    <a:pt x="23" y="144"/>
                  </a:cubicBezTo>
                  <a:cubicBezTo>
                    <a:pt x="23" y="144"/>
                    <a:pt x="22" y="143"/>
                    <a:pt x="21" y="142"/>
                  </a:cubicBezTo>
                  <a:cubicBezTo>
                    <a:pt x="22" y="145"/>
                    <a:pt x="24" y="147"/>
                    <a:pt x="24" y="149"/>
                  </a:cubicBezTo>
                  <a:cubicBezTo>
                    <a:pt x="24" y="150"/>
                    <a:pt x="24" y="152"/>
                    <a:pt x="24" y="152"/>
                  </a:cubicBezTo>
                  <a:cubicBezTo>
                    <a:pt x="23" y="151"/>
                    <a:pt x="21" y="153"/>
                    <a:pt x="21" y="152"/>
                  </a:cubicBezTo>
                  <a:cubicBezTo>
                    <a:pt x="19" y="146"/>
                    <a:pt x="17" y="139"/>
                    <a:pt x="15" y="133"/>
                  </a:cubicBezTo>
                  <a:cubicBezTo>
                    <a:pt x="14" y="133"/>
                    <a:pt x="14" y="133"/>
                    <a:pt x="14" y="133"/>
                  </a:cubicBezTo>
                  <a:cubicBezTo>
                    <a:pt x="14" y="134"/>
                    <a:pt x="15" y="135"/>
                    <a:pt x="14" y="136"/>
                  </a:cubicBezTo>
                  <a:cubicBezTo>
                    <a:pt x="14" y="136"/>
                    <a:pt x="12" y="136"/>
                    <a:pt x="11" y="136"/>
                  </a:cubicBezTo>
                  <a:cubicBezTo>
                    <a:pt x="11" y="135"/>
                    <a:pt x="10" y="133"/>
                    <a:pt x="10" y="133"/>
                  </a:cubicBezTo>
                  <a:cubicBezTo>
                    <a:pt x="8" y="119"/>
                    <a:pt x="7" y="105"/>
                    <a:pt x="7" y="90"/>
                  </a:cubicBezTo>
                  <a:cubicBezTo>
                    <a:pt x="7" y="85"/>
                    <a:pt x="7" y="79"/>
                    <a:pt x="6" y="74"/>
                  </a:cubicBezTo>
                  <a:cubicBezTo>
                    <a:pt x="6" y="70"/>
                    <a:pt x="5" y="65"/>
                    <a:pt x="5" y="60"/>
                  </a:cubicBezTo>
                  <a:cubicBezTo>
                    <a:pt x="4" y="60"/>
                    <a:pt x="4" y="60"/>
                    <a:pt x="4" y="59"/>
                  </a:cubicBezTo>
                  <a:cubicBezTo>
                    <a:pt x="5" y="60"/>
                    <a:pt x="5" y="59"/>
                    <a:pt x="5" y="59"/>
                  </a:cubicBezTo>
                  <a:cubicBezTo>
                    <a:pt x="4" y="59"/>
                    <a:pt x="4" y="58"/>
                    <a:pt x="4" y="58"/>
                  </a:cubicBezTo>
                  <a:cubicBezTo>
                    <a:pt x="5" y="57"/>
                    <a:pt x="4" y="56"/>
                    <a:pt x="4" y="54"/>
                  </a:cubicBezTo>
                  <a:cubicBezTo>
                    <a:pt x="4" y="55"/>
                    <a:pt x="4" y="56"/>
                    <a:pt x="4" y="57"/>
                  </a:cubicBezTo>
                  <a:cubicBezTo>
                    <a:pt x="4" y="58"/>
                    <a:pt x="4" y="60"/>
                    <a:pt x="4" y="61"/>
                  </a:cubicBezTo>
                  <a:cubicBezTo>
                    <a:pt x="4" y="60"/>
                    <a:pt x="5" y="61"/>
                    <a:pt x="4" y="62"/>
                  </a:cubicBezTo>
                  <a:cubicBezTo>
                    <a:pt x="4" y="62"/>
                    <a:pt x="4" y="61"/>
                    <a:pt x="4" y="61"/>
                  </a:cubicBezTo>
                  <a:cubicBezTo>
                    <a:pt x="4" y="62"/>
                    <a:pt x="4" y="64"/>
                    <a:pt x="4" y="65"/>
                  </a:cubicBezTo>
                  <a:cubicBezTo>
                    <a:pt x="4" y="66"/>
                    <a:pt x="5" y="66"/>
                    <a:pt x="4" y="66"/>
                  </a:cubicBezTo>
                  <a:cubicBezTo>
                    <a:pt x="3" y="70"/>
                    <a:pt x="4" y="75"/>
                    <a:pt x="4" y="79"/>
                  </a:cubicBezTo>
                  <a:cubicBezTo>
                    <a:pt x="4" y="79"/>
                    <a:pt x="5" y="80"/>
                    <a:pt x="4" y="81"/>
                  </a:cubicBezTo>
                  <a:cubicBezTo>
                    <a:pt x="3" y="81"/>
                    <a:pt x="4" y="81"/>
                    <a:pt x="4" y="81"/>
                  </a:cubicBezTo>
                  <a:cubicBezTo>
                    <a:pt x="4" y="82"/>
                    <a:pt x="4" y="84"/>
                    <a:pt x="5" y="85"/>
                  </a:cubicBezTo>
                  <a:cubicBezTo>
                    <a:pt x="5" y="85"/>
                    <a:pt x="5" y="85"/>
                    <a:pt x="4" y="85"/>
                  </a:cubicBezTo>
                  <a:cubicBezTo>
                    <a:pt x="5" y="86"/>
                    <a:pt x="5" y="87"/>
                    <a:pt x="4" y="87"/>
                  </a:cubicBezTo>
                  <a:cubicBezTo>
                    <a:pt x="4" y="87"/>
                    <a:pt x="4" y="86"/>
                    <a:pt x="4" y="86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8"/>
                    <a:pt x="5" y="99"/>
                    <a:pt x="5" y="100"/>
                  </a:cubicBezTo>
                  <a:cubicBezTo>
                    <a:pt x="4" y="96"/>
                    <a:pt x="4" y="93"/>
                    <a:pt x="3" y="90"/>
                  </a:cubicBezTo>
                  <a:cubicBezTo>
                    <a:pt x="3" y="87"/>
                    <a:pt x="3" y="84"/>
                    <a:pt x="2" y="81"/>
                  </a:cubicBezTo>
                  <a:cubicBezTo>
                    <a:pt x="2" y="80"/>
                    <a:pt x="2" y="80"/>
                    <a:pt x="3" y="80"/>
                  </a:cubicBezTo>
                  <a:cubicBezTo>
                    <a:pt x="3" y="80"/>
                    <a:pt x="2" y="79"/>
                    <a:pt x="2" y="79"/>
                  </a:cubicBezTo>
                  <a:cubicBezTo>
                    <a:pt x="2" y="76"/>
                    <a:pt x="2" y="73"/>
                    <a:pt x="2" y="70"/>
                  </a:cubicBezTo>
                  <a:cubicBezTo>
                    <a:pt x="2" y="70"/>
                    <a:pt x="2" y="70"/>
                    <a:pt x="2" y="69"/>
                  </a:cubicBezTo>
                  <a:cubicBezTo>
                    <a:pt x="2" y="69"/>
                    <a:pt x="2" y="68"/>
                    <a:pt x="2" y="68"/>
                  </a:cubicBezTo>
                  <a:cubicBezTo>
                    <a:pt x="1" y="58"/>
                    <a:pt x="2" y="48"/>
                    <a:pt x="2" y="38"/>
                  </a:cubicBezTo>
                  <a:cubicBezTo>
                    <a:pt x="2" y="36"/>
                    <a:pt x="3" y="35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7"/>
                    <a:pt x="2" y="16"/>
                    <a:pt x="3" y="15"/>
                  </a:cubicBezTo>
                  <a:cubicBezTo>
                    <a:pt x="3" y="16"/>
                    <a:pt x="4" y="15"/>
                    <a:pt x="3" y="15"/>
                  </a:cubicBezTo>
                  <a:cubicBezTo>
                    <a:pt x="3" y="15"/>
                    <a:pt x="2" y="15"/>
                    <a:pt x="2" y="14"/>
                  </a:cubicBezTo>
                  <a:cubicBezTo>
                    <a:pt x="3" y="15"/>
                    <a:pt x="4" y="14"/>
                    <a:pt x="3" y="14"/>
                  </a:cubicBezTo>
                  <a:cubicBezTo>
                    <a:pt x="3" y="13"/>
                    <a:pt x="2" y="13"/>
                    <a:pt x="1" y="13"/>
                  </a:cubicBezTo>
                  <a:cubicBezTo>
                    <a:pt x="0" y="12"/>
                    <a:pt x="0" y="11"/>
                    <a:pt x="0" y="11"/>
                  </a:cubicBezTo>
                  <a:cubicBezTo>
                    <a:pt x="1" y="9"/>
                    <a:pt x="1" y="8"/>
                    <a:pt x="2" y="7"/>
                  </a:cubicBezTo>
                  <a:cubicBezTo>
                    <a:pt x="3" y="7"/>
                    <a:pt x="3" y="7"/>
                    <a:pt x="4" y="7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7" y="2"/>
                    <a:pt x="7" y="4"/>
                    <a:pt x="7" y="6"/>
                  </a:cubicBezTo>
                  <a:cubicBezTo>
                    <a:pt x="7" y="6"/>
                    <a:pt x="8" y="7"/>
                    <a:pt x="8" y="8"/>
                  </a:cubicBezTo>
                  <a:cubicBezTo>
                    <a:pt x="8" y="8"/>
                    <a:pt x="8" y="9"/>
                    <a:pt x="8" y="9"/>
                  </a:cubicBezTo>
                  <a:cubicBezTo>
                    <a:pt x="9" y="9"/>
                    <a:pt x="10" y="8"/>
                    <a:pt x="11" y="9"/>
                  </a:cubicBezTo>
                  <a:cubicBezTo>
                    <a:pt x="11" y="10"/>
                    <a:pt x="11" y="11"/>
                    <a:pt x="12" y="11"/>
                  </a:cubicBezTo>
                  <a:cubicBezTo>
                    <a:pt x="17" y="11"/>
                    <a:pt x="21" y="12"/>
                    <a:pt x="26" y="13"/>
                  </a:cubicBezTo>
                  <a:cubicBezTo>
                    <a:pt x="27" y="13"/>
                    <a:pt x="28" y="13"/>
                    <a:pt x="28" y="13"/>
                  </a:cubicBezTo>
                  <a:cubicBezTo>
                    <a:pt x="29" y="13"/>
                    <a:pt x="31" y="14"/>
                    <a:pt x="32" y="14"/>
                  </a:cubicBezTo>
                  <a:cubicBezTo>
                    <a:pt x="32" y="14"/>
                    <a:pt x="33" y="15"/>
                    <a:pt x="33" y="15"/>
                  </a:cubicBezTo>
                  <a:cubicBezTo>
                    <a:pt x="52" y="17"/>
                    <a:pt x="72" y="21"/>
                    <a:pt x="90" y="26"/>
                  </a:cubicBezTo>
                  <a:cubicBezTo>
                    <a:pt x="93" y="27"/>
                    <a:pt x="97" y="27"/>
                    <a:pt x="100" y="28"/>
                  </a:cubicBezTo>
                  <a:cubicBezTo>
                    <a:pt x="100" y="27"/>
                    <a:pt x="99" y="27"/>
                    <a:pt x="100" y="26"/>
                  </a:cubicBezTo>
                  <a:cubicBezTo>
                    <a:pt x="101" y="26"/>
                    <a:pt x="102" y="25"/>
                    <a:pt x="103" y="25"/>
                  </a:cubicBezTo>
                  <a:cubicBezTo>
                    <a:pt x="104" y="26"/>
                    <a:pt x="103" y="26"/>
                    <a:pt x="103" y="27"/>
                  </a:cubicBezTo>
                  <a:cubicBezTo>
                    <a:pt x="103" y="28"/>
                    <a:pt x="104" y="30"/>
                    <a:pt x="104" y="31"/>
                  </a:cubicBezTo>
                  <a:cubicBezTo>
                    <a:pt x="104" y="31"/>
                    <a:pt x="105" y="31"/>
                    <a:pt x="105" y="31"/>
                  </a:cubicBezTo>
                  <a:cubicBezTo>
                    <a:pt x="105" y="32"/>
                    <a:pt x="105" y="33"/>
                    <a:pt x="106" y="33"/>
                  </a:cubicBezTo>
                  <a:cubicBezTo>
                    <a:pt x="106" y="34"/>
                    <a:pt x="104" y="35"/>
                    <a:pt x="104" y="36"/>
                  </a:cubicBezTo>
                  <a:cubicBezTo>
                    <a:pt x="105" y="42"/>
                    <a:pt x="107" y="47"/>
                    <a:pt x="108" y="53"/>
                  </a:cubicBezTo>
                  <a:cubicBezTo>
                    <a:pt x="110" y="59"/>
                    <a:pt x="110" y="59"/>
                    <a:pt x="110" y="59"/>
                  </a:cubicBezTo>
                  <a:cubicBezTo>
                    <a:pt x="110" y="60"/>
                    <a:pt x="108" y="60"/>
                    <a:pt x="107" y="61"/>
                  </a:cubicBezTo>
                  <a:cubicBezTo>
                    <a:pt x="108" y="63"/>
                    <a:pt x="108" y="64"/>
                    <a:pt x="109" y="65"/>
                  </a:cubicBezTo>
                  <a:cubicBezTo>
                    <a:pt x="109" y="65"/>
                    <a:pt x="109" y="67"/>
                    <a:pt x="108" y="67"/>
                  </a:cubicBezTo>
                  <a:cubicBezTo>
                    <a:pt x="107" y="67"/>
                    <a:pt x="106" y="67"/>
                    <a:pt x="105" y="66"/>
                  </a:cubicBezTo>
                  <a:cubicBezTo>
                    <a:pt x="104" y="64"/>
                    <a:pt x="104" y="61"/>
                    <a:pt x="104" y="58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92" y="69"/>
                    <a:pt x="88" y="71"/>
                    <a:pt x="85" y="74"/>
                  </a:cubicBezTo>
                  <a:cubicBezTo>
                    <a:pt x="104" y="83"/>
                    <a:pt x="133" y="91"/>
                    <a:pt x="155" y="89"/>
                  </a:cubicBezTo>
                  <a:cubicBezTo>
                    <a:pt x="167" y="89"/>
                    <a:pt x="176" y="85"/>
                    <a:pt x="186" y="83"/>
                  </a:cubicBezTo>
                  <a:cubicBezTo>
                    <a:pt x="188" y="82"/>
                    <a:pt x="191" y="81"/>
                    <a:pt x="193" y="81"/>
                  </a:cubicBezTo>
                  <a:cubicBezTo>
                    <a:pt x="194" y="81"/>
                    <a:pt x="194" y="81"/>
                    <a:pt x="194" y="80"/>
                  </a:cubicBezTo>
                  <a:cubicBezTo>
                    <a:pt x="193" y="78"/>
                    <a:pt x="193" y="76"/>
                    <a:pt x="193" y="74"/>
                  </a:cubicBezTo>
                  <a:cubicBezTo>
                    <a:pt x="193" y="73"/>
                    <a:pt x="193" y="73"/>
                    <a:pt x="193" y="72"/>
                  </a:cubicBezTo>
                  <a:cubicBezTo>
                    <a:pt x="194" y="72"/>
                    <a:pt x="195" y="72"/>
                    <a:pt x="196" y="72"/>
                  </a:cubicBezTo>
                  <a:cubicBezTo>
                    <a:pt x="196" y="75"/>
                    <a:pt x="197" y="77"/>
                    <a:pt x="198" y="79"/>
                  </a:cubicBezTo>
                  <a:cubicBezTo>
                    <a:pt x="198" y="80"/>
                    <a:pt x="199" y="79"/>
                    <a:pt x="199" y="79"/>
                  </a:cubicBezTo>
                  <a:cubicBezTo>
                    <a:pt x="198" y="77"/>
                    <a:pt x="197" y="76"/>
                    <a:pt x="197" y="74"/>
                  </a:cubicBezTo>
                  <a:cubicBezTo>
                    <a:pt x="197" y="73"/>
                    <a:pt x="197" y="73"/>
                    <a:pt x="198" y="73"/>
                  </a:cubicBezTo>
                  <a:cubicBezTo>
                    <a:pt x="198" y="73"/>
                    <a:pt x="199" y="72"/>
                    <a:pt x="200" y="72"/>
                  </a:cubicBezTo>
                  <a:cubicBezTo>
                    <a:pt x="200" y="72"/>
                    <a:pt x="201" y="73"/>
                    <a:pt x="201" y="74"/>
                  </a:cubicBezTo>
                  <a:cubicBezTo>
                    <a:pt x="207" y="96"/>
                    <a:pt x="215" y="117"/>
                    <a:pt x="222" y="138"/>
                  </a:cubicBezTo>
                  <a:cubicBezTo>
                    <a:pt x="222" y="139"/>
                    <a:pt x="223" y="140"/>
                    <a:pt x="224" y="141"/>
                  </a:cubicBezTo>
                  <a:cubicBezTo>
                    <a:pt x="224" y="141"/>
                    <a:pt x="224" y="140"/>
                    <a:pt x="224" y="140"/>
                  </a:cubicBezTo>
                  <a:cubicBezTo>
                    <a:pt x="225" y="140"/>
                    <a:pt x="226" y="140"/>
                    <a:pt x="226" y="140"/>
                  </a:cubicBezTo>
                  <a:cubicBezTo>
                    <a:pt x="226" y="141"/>
                    <a:pt x="227" y="142"/>
                    <a:pt x="226" y="142"/>
                  </a:cubicBezTo>
                  <a:cubicBezTo>
                    <a:pt x="227" y="143"/>
                    <a:pt x="227" y="142"/>
                    <a:pt x="227" y="142"/>
                  </a:cubicBezTo>
                  <a:cubicBezTo>
                    <a:pt x="229" y="138"/>
                    <a:pt x="229" y="138"/>
                    <a:pt x="229" y="138"/>
                  </a:cubicBezTo>
                  <a:cubicBezTo>
                    <a:pt x="230" y="138"/>
                    <a:pt x="231" y="138"/>
                    <a:pt x="232" y="139"/>
                  </a:cubicBezTo>
                  <a:cubicBezTo>
                    <a:pt x="232" y="139"/>
                    <a:pt x="232" y="140"/>
                    <a:pt x="232" y="1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lIns="0" tIns="0" rIns="0" bIns="0" anchor="ctr">
              <a:normAutofit fontScale="92500" lnSpcReduction="10000"/>
            </a:bodyPr>
            <a:lstStyle/>
            <a:p>
              <a:pPr>
                <a:defRPr/>
              </a:pPr>
              <a:endParaRPr lang="zh-CN" altLang="en-US" sz="2400">
                <a:solidFill>
                  <a:srgbClr val="333333"/>
                </a:solidFill>
              </a:endParaRPr>
            </a:p>
          </p:txBody>
        </p:sp>
        <p:sp>
          <p:nvSpPr>
            <p:cNvPr id="25" name="MH_Other_2">
              <a:extLst>
                <a:ext uri="{FF2B5EF4-FFF2-40B4-BE49-F238E27FC236}">
                  <a16:creationId xmlns:a16="http://schemas.microsoft.com/office/drawing/2014/main" id="{B4E1B12C-2A8B-B0B5-3750-8572B2E85ACC}"/>
                </a:ext>
              </a:extLst>
            </p:cNvPr>
            <p:cNvSpPr>
              <a:spLocks noEditPoints="1"/>
            </p:cNvSpPr>
            <p:nvPr>
              <p:custDataLst>
                <p:tags r:id="rId7"/>
              </p:custDataLst>
            </p:nvPr>
          </p:nvSpPr>
          <p:spPr bwMode="auto">
            <a:xfrm rot="6727599">
              <a:off x="5227638" y="2973388"/>
              <a:ext cx="393700" cy="314325"/>
            </a:xfrm>
            <a:custGeom>
              <a:avLst/>
              <a:gdLst>
                <a:gd name="T0" fmla="*/ 202 w 232"/>
                <a:gd name="T1" fmla="*/ 90 h 184"/>
                <a:gd name="T2" fmla="*/ 21 w 232"/>
                <a:gd name="T3" fmla="*/ 128 h 184"/>
                <a:gd name="T4" fmla="*/ 108 w 232"/>
                <a:gd name="T5" fmla="*/ 145 h 184"/>
                <a:gd name="T6" fmla="*/ 208 w 232"/>
                <a:gd name="T7" fmla="*/ 117 h 184"/>
                <a:gd name="T8" fmla="*/ 4 w 232"/>
                <a:gd name="T9" fmla="*/ 84 h 184"/>
                <a:gd name="T10" fmla="*/ 110 w 232"/>
                <a:gd name="T11" fmla="*/ 159 h 184"/>
                <a:gd name="T12" fmla="*/ 116 w 232"/>
                <a:gd name="T13" fmla="*/ 162 h 184"/>
                <a:gd name="T14" fmla="*/ 28 w 232"/>
                <a:gd name="T15" fmla="*/ 120 h 184"/>
                <a:gd name="T16" fmla="*/ 28 w 232"/>
                <a:gd name="T17" fmla="*/ 120 h 184"/>
                <a:gd name="T18" fmla="*/ 93 w 232"/>
                <a:gd name="T19" fmla="*/ 153 h 184"/>
                <a:gd name="T20" fmla="*/ 25 w 232"/>
                <a:gd name="T21" fmla="*/ 129 h 184"/>
                <a:gd name="T22" fmla="*/ 160 w 232"/>
                <a:gd name="T23" fmla="*/ 171 h 184"/>
                <a:gd name="T24" fmla="*/ 111 w 232"/>
                <a:gd name="T25" fmla="*/ 151 h 184"/>
                <a:gd name="T26" fmla="*/ 134 w 232"/>
                <a:gd name="T27" fmla="*/ 157 h 184"/>
                <a:gd name="T28" fmla="*/ 37 w 232"/>
                <a:gd name="T29" fmla="*/ 126 h 184"/>
                <a:gd name="T30" fmla="*/ 127 w 232"/>
                <a:gd name="T31" fmla="*/ 153 h 184"/>
                <a:gd name="T32" fmla="*/ 100 w 232"/>
                <a:gd name="T33" fmla="*/ 148 h 184"/>
                <a:gd name="T34" fmla="*/ 105 w 232"/>
                <a:gd name="T35" fmla="*/ 151 h 184"/>
                <a:gd name="T36" fmla="*/ 134 w 232"/>
                <a:gd name="T37" fmla="*/ 154 h 184"/>
                <a:gd name="T38" fmla="*/ 174 w 232"/>
                <a:gd name="T39" fmla="*/ 168 h 184"/>
                <a:gd name="T40" fmla="*/ 84 w 232"/>
                <a:gd name="T41" fmla="*/ 133 h 184"/>
                <a:gd name="T42" fmla="*/ 103 w 232"/>
                <a:gd name="T43" fmla="*/ 157 h 184"/>
                <a:gd name="T44" fmla="*/ 180 w 232"/>
                <a:gd name="T45" fmla="*/ 164 h 184"/>
                <a:gd name="T46" fmla="*/ 145 w 232"/>
                <a:gd name="T47" fmla="*/ 158 h 184"/>
                <a:gd name="T48" fmla="*/ 140 w 232"/>
                <a:gd name="T49" fmla="*/ 156 h 184"/>
                <a:gd name="T50" fmla="*/ 96 w 232"/>
                <a:gd name="T51" fmla="*/ 146 h 184"/>
                <a:gd name="T52" fmla="*/ 98 w 232"/>
                <a:gd name="T53" fmla="*/ 140 h 184"/>
                <a:gd name="T54" fmla="*/ 155 w 232"/>
                <a:gd name="T55" fmla="*/ 166 h 184"/>
                <a:gd name="T56" fmla="*/ 147 w 232"/>
                <a:gd name="T57" fmla="*/ 164 h 184"/>
                <a:gd name="T58" fmla="*/ 12 w 232"/>
                <a:gd name="T59" fmla="*/ 38 h 184"/>
                <a:gd name="T60" fmla="*/ 142 w 232"/>
                <a:gd name="T61" fmla="*/ 156 h 184"/>
                <a:gd name="T62" fmla="*/ 83 w 232"/>
                <a:gd name="T63" fmla="*/ 70 h 184"/>
                <a:gd name="T64" fmla="*/ 173 w 232"/>
                <a:gd name="T65" fmla="*/ 159 h 184"/>
                <a:gd name="T66" fmla="*/ 157 w 232"/>
                <a:gd name="T67" fmla="*/ 158 h 184"/>
                <a:gd name="T68" fmla="*/ 144 w 232"/>
                <a:gd name="T69" fmla="*/ 164 h 184"/>
                <a:gd name="T70" fmla="*/ 85 w 232"/>
                <a:gd name="T71" fmla="*/ 133 h 184"/>
                <a:gd name="T72" fmla="*/ 32 w 232"/>
                <a:gd name="T73" fmla="*/ 23 h 184"/>
                <a:gd name="T74" fmla="*/ 17 w 232"/>
                <a:gd name="T75" fmla="*/ 49 h 184"/>
                <a:gd name="T76" fmla="*/ 88 w 232"/>
                <a:gd name="T77" fmla="*/ 67 h 184"/>
                <a:gd name="T78" fmla="*/ 14 w 232"/>
                <a:gd name="T79" fmla="*/ 45 h 184"/>
                <a:gd name="T80" fmla="*/ 94 w 232"/>
                <a:gd name="T81" fmla="*/ 60 h 184"/>
                <a:gd name="T82" fmla="*/ 59 w 232"/>
                <a:gd name="T83" fmla="*/ 114 h 184"/>
                <a:gd name="T84" fmla="*/ 24 w 232"/>
                <a:gd name="T85" fmla="*/ 54 h 184"/>
                <a:gd name="T86" fmla="*/ 19 w 232"/>
                <a:gd name="T87" fmla="*/ 120 h 184"/>
                <a:gd name="T88" fmla="*/ 153 w 232"/>
                <a:gd name="T89" fmla="*/ 147 h 184"/>
                <a:gd name="T90" fmla="*/ 204 w 232"/>
                <a:gd name="T91" fmla="*/ 129 h 184"/>
                <a:gd name="T92" fmla="*/ 186 w 232"/>
                <a:gd name="T93" fmla="*/ 132 h 184"/>
                <a:gd name="T94" fmla="*/ 168 w 232"/>
                <a:gd name="T95" fmla="*/ 117 h 184"/>
                <a:gd name="T96" fmla="*/ 192 w 232"/>
                <a:gd name="T97" fmla="*/ 108 h 184"/>
                <a:gd name="T98" fmla="*/ 64 w 232"/>
                <a:gd name="T99" fmla="*/ 66 h 184"/>
                <a:gd name="T100" fmla="*/ 47 w 232"/>
                <a:gd name="T101" fmla="*/ 31 h 184"/>
                <a:gd name="T102" fmla="*/ 40 w 232"/>
                <a:gd name="T103" fmla="*/ 59 h 184"/>
                <a:gd name="T104" fmla="*/ 28 w 232"/>
                <a:gd name="T105" fmla="*/ 61 h 184"/>
                <a:gd name="T106" fmla="*/ 209 w 232"/>
                <a:gd name="T107" fmla="*/ 172 h 184"/>
                <a:gd name="T108" fmla="*/ 162 w 232"/>
                <a:gd name="T109" fmla="*/ 176 h 184"/>
                <a:gd name="T110" fmla="*/ 47 w 232"/>
                <a:gd name="T111" fmla="*/ 126 h 184"/>
                <a:gd name="T112" fmla="*/ 6 w 232"/>
                <a:gd name="T113" fmla="*/ 74 h 184"/>
                <a:gd name="T114" fmla="*/ 4 w 232"/>
                <a:gd name="T115" fmla="*/ 81 h 184"/>
                <a:gd name="T116" fmla="*/ 2 w 232"/>
                <a:gd name="T117" fmla="*/ 38 h 184"/>
                <a:gd name="T118" fmla="*/ 7 w 232"/>
                <a:gd name="T119" fmla="*/ 6 h 184"/>
                <a:gd name="T120" fmla="*/ 104 w 232"/>
                <a:gd name="T121" fmla="*/ 31 h 184"/>
                <a:gd name="T122" fmla="*/ 186 w 232"/>
                <a:gd name="T123" fmla="*/ 83 h 184"/>
                <a:gd name="T124" fmla="*/ 224 w 232"/>
                <a:gd name="T125" fmla="*/ 14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2" h="184">
                  <a:moveTo>
                    <a:pt x="191" y="61"/>
                  </a:moveTo>
                  <a:cubicBezTo>
                    <a:pt x="191" y="61"/>
                    <a:pt x="191" y="62"/>
                    <a:pt x="191" y="62"/>
                  </a:cubicBezTo>
                  <a:cubicBezTo>
                    <a:pt x="190" y="62"/>
                    <a:pt x="191" y="61"/>
                    <a:pt x="191" y="61"/>
                  </a:cubicBezTo>
                  <a:cubicBezTo>
                    <a:pt x="191" y="61"/>
                    <a:pt x="191" y="61"/>
                    <a:pt x="191" y="61"/>
                  </a:cubicBezTo>
                  <a:close/>
                  <a:moveTo>
                    <a:pt x="16" y="50"/>
                  </a:moveTo>
                  <a:cubicBezTo>
                    <a:pt x="16" y="50"/>
                    <a:pt x="16" y="50"/>
                    <a:pt x="16" y="50"/>
                  </a:cubicBezTo>
                  <a:cubicBezTo>
                    <a:pt x="16" y="50"/>
                    <a:pt x="16" y="50"/>
                    <a:pt x="16" y="49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6" y="50"/>
                    <a:pt x="16" y="50"/>
                    <a:pt x="16" y="50"/>
                  </a:cubicBezTo>
                  <a:close/>
                  <a:moveTo>
                    <a:pt x="201" y="88"/>
                  </a:moveTo>
                  <a:cubicBezTo>
                    <a:pt x="201" y="89"/>
                    <a:pt x="201" y="89"/>
                    <a:pt x="201" y="89"/>
                  </a:cubicBezTo>
                  <a:cubicBezTo>
                    <a:pt x="201" y="90"/>
                    <a:pt x="201" y="90"/>
                    <a:pt x="202" y="90"/>
                  </a:cubicBezTo>
                  <a:cubicBezTo>
                    <a:pt x="201" y="90"/>
                    <a:pt x="201" y="89"/>
                    <a:pt x="201" y="89"/>
                  </a:cubicBezTo>
                  <a:lnTo>
                    <a:pt x="201" y="88"/>
                  </a:lnTo>
                  <a:close/>
                  <a:moveTo>
                    <a:pt x="81" y="71"/>
                  </a:moveTo>
                  <a:cubicBezTo>
                    <a:pt x="81" y="69"/>
                    <a:pt x="81" y="69"/>
                    <a:pt x="81" y="69"/>
                  </a:cubicBezTo>
                  <a:cubicBezTo>
                    <a:pt x="80" y="69"/>
                    <a:pt x="81" y="70"/>
                    <a:pt x="81" y="70"/>
                  </a:cubicBezTo>
                  <a:cubicBezTo>
                    <a:pt x="81" y="71"/>
                    <a:pt x="81" y="71"/>
                    <a:pt x="81" y="71"/>
                  </a:cubicBezTo>
                  <a:close/>
                  <a:moveTo>
                    <a:pt x="91" y="82"/>
                  </a:moveTo>
                  <a:cubicBezTo>
                    <a:pt x="91" y="81"/>
                    <a:pt x="90" y="81"/>
                    <a:pt x="89" y="81"/>
                  </a:cubicBezTo>
                  <a:cubicBezTo>
                    <a:pt x="89" y="82"/>
                    <a:pt x="90" y="82"/>
                    <a:pt x="91" y="82"/>
                  </a:cubicBezTo>
                  <a:close/>
                  <a:moveTo>
                    <a:pt x="21" y="128"/>
                  </a:moveTo>
                  <a:cubicBezTo>
                    <a:pt x="21" y="128"/>
                    <a:pt x="21" y="129"/>
                    <a:pt x="21" y="129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21" y="129"/>
                    <a:pt x="21" y="129"/>
                    <a:pt x="21" y="129"/>
                  </a:cubicBezTo>
                  <a:cubicBezTo>
                    <a:pt x="21" y="129"/>
                    <a:pt x="21" y="128"/>
                    <a:pt x="21" y="128"/>
                  </a:cubicBezTo>
                  <a:close/>
                  <a:moveTo>
                    <a:pt x="143" y="168"/>
                  </a:moveTo>
                  <a:cubicBezTo>
                    <a:pt x="143" y="168"/>
                    <a:pt x="143" y="168"/>
                    <a:pt x="143" y="169"/>
                  </a:cubicBezTo>
                  <a:cubicBezTo>
                    <a:pt x="143" y="169"/>
                    <a:pt x="144" y="169"/>
                    <a:pt x="145" y="168"/>
                  </a:cubicBezTo>
                  <a:cubicBezTo>
                    <a:pt x="144" y="168"/>
                    <a:pt x="144" y="168"/>
                    <a:pt x="143" y="168"/>
                  </a:cubicBezTo>
                  <a:close/>
                  <a:moveTo>
                    <a:pt x="4" y="52"/>
                  </a:move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4" y="54"/>
                    <a:pt x="4" y="54"/>
                  </a:cubicBezTo>
                  <a:lnTo>
                    <a:pt x="4" y="52"/>
                  </a:lnTo>
                  <a:close/>
                  <a:moveTo>
                    <a:pt x="185" y="153"/>
                  </a:moveTo>
                  <a:cubicBezTo>
                    <a:pt x="185" y="154"/>
                    <a:pt x="185" y="153"/>
                    <a:pt x="185" y="153"/>
                  </a:cubicBezTo>
                  <a:cubicBezTo>
                    <a:pt x="184" y="153"/>
                    <a:pt x="184" y="154"/>
                    <a:pt x="185" y="154"/>
                  </a:cubicBezTo>
                  <a:cubicBezTo>
                    <a:pt x="185" y="154"/>
                    <a:pt x="186" y="154"/>
                    <a:pt x="185" y="153"/>
                  </a:cubicBezTo>
                  <a:close/>
                  <a:moveTo>
                    <a:pt x="108" y="145"/>
                  </a:moveTo>
                  <a:cubicBezTo>
                    <a:pt x="108" y="145"/>
                    <a:pt x="108" y="145"/>
                    <a:pt x="108" y="145"/>
                  </a:cubicBezTo>
                  <a:cubicBezTo>
                    <a:pt x="108" y="146"/>
                    <a:pt x="108" y="147"/>
                    <a:pt x="108" y="147"/>
                  </a:cubicBezTo>
                  <a:cubicBezTo>
                    <a:pt x="108" y="146"/>
                    <a:pt x="109" y="146"/>
                    <a:pt x="108" y="145"/>
                  </a:cubicBezTo>
                  <a:close/>
                  <a:moveTo>
                    <a:pt x="25" y="136"/>
                  </a:moveTo>
                  <a:cubicBezTo>
                    <a:pt x="25" y="136"/>
                    <a:pt x="26" y="135"/>
                    <a:pt x="25" y="135"/>
                  </a:cubicBezTo>
                  <a:cubicBezTo>
                    <a:pt x="25" y="135"/>
                    <a:pt x="26" y="137"/>
                    <a:pt x="25" y="136"/>
                  </a:cubicBezTo>
                  <a:close/>
                  <a:moveTo>
                    <a:pt x="175" y="171"/>
                  </a:moveTo>
                  <a:cubicBezTo>
                    <a:pt x="174" y="171"/>
                    <a:pt x="173" y="171"/>
                    <a:pt x="173" y="172"/>
                  </a:cubicBezTo>
                  <a:cubicBezTo>
                    <a:pt x="174" y="172"/>
                    <a:pt x="175" y="172"/>
                    <a:pt x="176" y="172"/>
                  </a:cubicBezTo>
                  <a:cubicBezTo>
                    <a:pt x="175" y="171"/>
                    <a:pt x="175" y="171"/>
                    <a:pt x="175" y="171"/>
                  </a:cubicBezTo>
                  <a:close/>
                  <a:moveTo>
                    <a:pt x="14" y="33"/>
                  </a:moveTo>
                  <a:cubicBezTo>
                    <a:pt x="14" y="34"/>
                    <a:pt x="13" y="34"/>
                    <a:pt x="13" y="35"/>
                  </a:cubicBezTo>
                  <a:cubicBezTo>
                    <a:pt x="13" y="35"/>
                    <a:pt x="14" y="34"/>
                    <a:pt x="14" y="33"/>
                  </a:cubicBezTo>
                  <a:close/>
                  <a:moveTo>
                    <a:pt x="209" y="119"/>
                  </a:moveTo>
                  <a:cubicBezTo>
                    <a:pt x="209" y="119"/>
                    <a:pt x="208" y="118"/>
                    <a:pt x="208" y="117"/>
                  </a:cubicBezTo>
                  <a:cubicBezTo>
                    <a:pt x="208" y="118"/>
                    <a:pt x="208" y="119"/>
                    <a:pt x="209" y="119"/>
                  </a:cubicBezTo>
                  <a:close/>
                  <a:moveTo>
                    <a:pt x="5" y="87"/>
                  </a:moveTo>
                  <a:cubicBezTo>
                    <a:pt x="5" y="88"/>
                    <a:pt x="5" y="89"/>
                    <a:pt x="5" y="89"/>
                  </a:cubicBezTo>
                  <a:cubicBezTo>
                    <a:pt x="4" y="88"/>
                    <a:pt x="4" y="88"/>
                    <a:pt x="4" y="87"/>
                  </a:cubicBezTo>
                  <a:lnTo>
                    <a:pt x="5" y="87"/>
                  </a:lnTo>
                  <a:close/>
                  <a:moveTo>
                    <a:pt x="24" y="123"/>
                  </a:moveTo>
                  <a:cubicBezTo>
                    <a:pt x="24" y="121"/>
                    <a:pt x="24" y="121"/>
                    <a:pt x="24" y="121"/>
                  </a:cubicBezTo>
                  <a:cubicBezTo>
                    <a:pt x="23" y="121"/>
                    <a:pt x="24" y="122"/>
                    <a:pt x="24" y="123"/>
                  </a:cubicBezTo>
                  <a:cubicBezTo>
                    <a:pt x="24" y="123"/>
                    <a:pt x="24" y="123"/>
                    <a:pt x="24" y="123"/>
                  </a:cubicBezTo>
                  <a:close/>
                  <a:moveTo>
                    <a:pt x="21" y="128"/>
                  </a:moveTo>
                  <a:cubicBezTo>
                    <a:pt x="21" y="127"/>
                    <a:pt x="21" y="126"/>
                    <a:pt x="20" y="126"/>
                  </a:cubicBezTo>
                  <a:cubicBezTo>
                    <a:pt x="20" y="126"/>
                    <a:pt x="20" y="127"/>
                    <a:pt x="21" y="128"/>
                  </a:cubicBezTo>
                  <a:close/>
                  <a:moveTo>
                    <a:pt x="4" y="84"/>
                  </a:moveTo>
                  <a:cubicBezTo>
                    <a:pt x="4" y="83"/>
                    <a:pt x="3" y="84"/>
                    <a:pt x="4" y="84"/>
                  </a:cubicBezTo>
                  <a:cubicBezTo>
                    <a:pt x="4" y="84"/>
                    <a:pt x="3" y="86"/>
                    <a:pt x="4" y="85"/>
                  </a:cubicBezTo>
                  <a:cubicBezTo>
                    <a:pt x="4" y="85"/>
                    <a:pt x="4" y="84"/>
                    <a:pt x="4" y="84"/>
                  </a:cubicBezTo>
                  <a:close/>
                  <a:moveTo>
                    <a:pt x="103" y="139"/>
                  </a:moveTo>
                  <a:cubicBezTo>
                    <a:pt x="102" y="139"/>
                    <a:pt x="102" y="139"/>
                    <a:pt x="102" y="139"/>
                  </a:cubicBezTo>
                  <a:cubicBezTo>
                    <a:pt x="102" y="139"/>
                    <a:pt x="103" y="140"/>
                    <a:pt x="104" y="139"/>
                  </a:cubicBezTo>
                  <a:cubicBezTo>
                    <a:pt x="104" y="139"/>
                    <a:pt x="103" y="139"/>
                    <a:pt x="103" y="139"/>
                  </a:cubicBezTo>
                  <a:close/>
                  <a:moveTo>
                    <a:pt x="87" y="67"/>
                  </a:moveTo>
                  <a:cubicBezTo>
                    <a:pt x="87" y="66"/>
                    <a:pt x="86" y="66"/>
                    <a:pt x="86" y="67"/>
                  </a:cubicBezTo>
                  <a:cubicBezTo>
                    <a:pt x="86" y="67"/>
                    <a:pt x="86" y="69"/>
                    <a:pt x="87" y="68"/>
                  </a:cubicBezTo>
                  <a:cubicBezTo>
                    <a:pt x="87" y="68"/>
                    <a:pt x="87" y="67"/>
                    <a:pt x="87" y="67"/>
                  </a:cubicBezTo>
                  <a:close/>
                  <a:moveTo>
                    <a:pt x="191" y="170"/>
                  </a:moveTo>
                  <a:cubicBezTo>
                    <a:pt x="191" y="170"/>
                    <a:pt x="190" y="171"/>
                    <a:pt x="189" y="172"/>
                  </a:cubicBezTo>
                  <a:cubicBezTo>
                    <a:pt x="190" y="171"/>
                    <a:pt x="191" y="171"/>
                    <a:pt x="191" y="170"/>
                  </a:cubicBezTo>
                  <a:close/>
                  <a:moveTo>
                    <a:pt x="110" y="159"/>
                  </a:moveTo>
                  <a:cubicBezTo>
                    <a:pt x="109" y="159"/>
                    <a:pt x="111" y="160"/>
                    <a:pt x="109" y="160"/>
                  </a:cubicBezTo>
                  <a:cubicBezTo>
                    <a:pt x="110" y="161"/>
                    <a:pt x="110" y="161"/>
                    <a:pt x="110" y="161"/>
                  </a:cubicBezTo>
                  <a:cubicBezTo>
                    <a:pt x="110" y="160"/>
                    <a:pt x="111" y="160"/>
                    <a:pt x="110" y="159"/>
                  </a:cubicBezTo>
                  <a:close/>
                  <a:moveTo>
                    <a:pt x="27" y="122"/>
                  </a:moveTo>
                  <a:cubicBezTo>
                    <a:pt x="28" y="121"/>
                    <a:pt x="27" y="120"/>
                    <a:pt x="27" y="118"/>
                  </a:cubicBezTo>
                  <a:cubicBezTo>
                    <a:pt x="27" y="120"/>
                    <a:pt x="27" y="121"/>
                    <a:pt x="27" y="122"/>
                  </a:cubicBezTo>
                  <a:cubicBezTo>
                    <a:pt x="27" y="122"/>
                    <a:pt x="27" y="122"/>
                    <a:pt x="27" y="122"/>
                  </a:cubicBezTo>
                  <a:close/>
                  <a:moveTo>
                    <a:pt x="195" y="170"/>
                  </a:moveTo>
                  <a:cubicBezTo>
                    <a:pt x="194" y="170"/>
                    <a:pt x="193" y="171"/>
                    <a:pt x="193" y="172"/>
                  </a:cubicBezTo>
                  <a:cubicBezTo>
                    <a:pt x="194" y="172"/>
                    <a:pt x="195" y="171"/>
                    <a:pt x="195" y="170"/>
                  </a:cubicBezTo>
                  <a:close/>
                  <a:moveTo>
                    <a:pt x="116" y="162"/>
                  </a:moveTo>
                  <a:cubicBezTo>
                    <a:pt x="116" y="162"/>
                    <a:pt x="116" y="162"/>
                    <a:pt x="115" y="162"/>
                  </a:cubicBezTo>
                  <a:cubicBezTo>
                    <a:pt x="115" y="162"/>
                    <a:pt x="116" y="163"/>
                    <a:pt x="116" y="163"/>
                  </a:cubicBezTo>
                  <a:cubicBezTo>
                    <a:pt x="116" y="163"/>
                    <a:pt x="117" y="162"/>
                    <a:pt x="116" y="162"/>
                  </a:cubicBezTo>
                  <a:close/>
                  <a:moveTo>
                    <a:pt x="92" y="152"/>
                  </a:moveTo>
                  <a:cubicBezTo>
                    <a:pt x="91" y="151"/>
                    <a:pt x="90" y="151"/>
                    <a:pt x="89" y="150"/>
                  </a:cubicBezTo>
                  <a:cubicBezTo>
                    <a:pt x="90" y="151"/>
                    <a:pt x="91" y="152"/>
                    <a:pt x="92" y="152"/>
                  </a:cubicBezTo>
                  <a:cubicBezTo>
                    <a:pt x="92" y="152"/>
                    <a:pt x="92" y="152"/>
                    <a:pt x="92" y="152"/>
                  </a:cubicBezTo>
                  <a:close/>
                  <a:moveTo>
                    <a:pt x="98" y="155"/>
                  </a:moveTo>
                  <a:cubicBezTo>
                    <a:pt x="98" y="155"/>
                    <a:pt x="98" y="154"/>
                    <a:pt x="98" y="154"/>
                  </a:cubicBezTo>
                  <a:cubicBezTo>
                    <a:pt x="97" y="155"/>
                    <a:pt x="98" y="156"/>
                    <a:pt x="99" y="156"/>
                  </a:cubicBezTo>
                  <a:cubicBezTo>
                    <a:pt x="99" y="156"/>
                    <a:pt x="99" y="155"/>
                    <a:pt x="99" y="155"/>
                  </a:cubicBezTo>
                  <a:cubicBezTo>
                    <a:pt x="99" y="155"/>
                    <a:pt x="98" y="155"/>
                    <a:pt x="98" y="155"/>
                  </a:cubicBezTo>
                  <a:close/>
                  <a:moveTo>
                    <a:pt x="107" y="149"/>
                  </a:moveTo>
                  <a:cubicBezTo>
                    <a:pt x="106" y="149"/>
                    <a:pt x="106" y="149"/>
                    <a:pt x="106" y="149"/>
                  </a:cubicBezTo>
                  <a:cubicBezTo>
                    <a:pt x="106" y="150"/>
                    <a:pt x="106" y="153"/>
                    <a:pt x="106" y="153"/>
                  </a:cubicBezTo>
                  <a:cubicBezTo>
                    <a:pt x="106" y="152"/>
                    <a:pt x="106" y="151"/>
                    <a:pt x="107" y="149"/>
                  </a:cubicBezTo>
                  <a:close/>
                  <a:moveTo>
                    <a:pt x="28" y="120"/>
                  </a:moveTo>
                  <a:cubicBezTo>
                    <a:pt x="28" y="119"/>
                    <a:pt x="29" y="118"/>
                    <a:pt x="29" y="117"/>
                  </a:cubicBezTo>
                  <a:cubicBezTo>
                    <a:pt x="28" y="117"/>
                    <a:pt x="28" y="118"/>
                    <a:pt x="28" y="118"/>
                  </a:cubicBezTo>
                  <a:cubicBezTo>
                    <a:pt x="28" y="119"/>
                    <a:pt x="28" y="119"/>
                    <a:pt x="28" y="120"/>
                  </a:cubicBezTo>
                  <a:close/>
                  <a:moveTo>
                    <a:pt x="139" y="167"/>
                  </a:moveTo>
                  <a:cubicBezTo>
                    <a:pt x="138" y="168"/>
                    <a:pt x="137" y="167"/>
                    <a:pt x="136" y="168"/>
                  </a:cubicBezTo>
                  <a:cubicBezTo>
                    <a:pt x="137" y="168"/>
                    <a:pt x="139" y="168"/>
                    <a:pt x="139" y="168"/>
                  </a:cubicBezTo>
                  <a:cubicBezTo>
                    <a:pt x="140" y="168"/>
                    <a:pt x="140" y="167"/>
                    <a:pt x="139" y="167"/>
                  </a:cubicBezTo>
                  <a:close/>
                  <a:moveTo>
                    <a:pt x="28" y="120"/>
                  </a:moveTo>
                  <a:cubicBezTo>
                    <a:pt x="28" y="121"/>
                    <a:pt x="29" y="122"/>
                    <a:pt x="29" y="124"/>
                  </a:cubicBezTo>
                  <a:cubicBezTo>
                    <a:pt x="29" y="124"/>
                    <a:pt x="29" y="124"/>
                    <a:pt x="29" y="124"/>
                  </a:cubicBezTo>
                  <a:cubicBezTo>
                    <a:pt x="29" y="125"/>
                    <a:pt x="29" y="125"/>
                    <a:pt x="29" y="125"/>
                  </a:cubicBezTo>
                  <a:cubicBezTo>
                    <a:pt x="29" y="124"/>
                    <a:pt x="29" y="124"/>
                    <a:pt x="29" y="124"/>
                  </a:cubicBezTo>
                  <a:cubicBezTo>
                    <a:pt x="29" y="123"/>
                    <a:pt x="29" y="121"/>
                    <a:pt x="29" y="120"/>
                  </a:cubicBezTo>
                  <a:cubicBezTo>
                    <a:pt x="29" y="120"/>
                    <a:pt x="28" y="120"/>
                    <a:pt x="28" y="120"/>
                  </a:cubicBezTo>
                  <a:close/>
                  <a:moveTo>
                    <a:pt x="179" y="154"/>
                  </a:moveTo>
                  <a:cubicBezTo>
                    <a:pt x="180" y="154"/>
                    <a:pt x="182" y="154"/>
                    <a:pt x="183" y="154"/>
                  </a:cubicBezTo>
                  <a:cubicBezTo>
                    <a:pt x="182" y="154"/>
                    <a:pt x="181" y="154"/>
                    <a:pt x="181" y="153"/>
                  </a:cubicBezTo>
                  <a:cubicBezTo>
                    <a:pt x="180" y="154"/>
                    <a:pt x="180" y="154"/>
                    <a:pt x="179" y="154"/>
                  </a:cubicBezTo>
                  <a:close/>
                  <a:moveTo>
                    <a:pt x="114" y="148"/>
                  </a:moveTo>
                  <a:cubicBezTo>
                    <a:pt x="114" y="149"/>
                    <a:pt x="114" y="150"/>
                    <a:pt x="114" y="151"/>
                  </a:cubicBezTo>
                  <a:cubicBezTo>
                    <a:pt x="114" y="150"/>
                    <a:pt x="114" y="149"/>
                    <a:pt x="115" y="149"/>
                  </a:cubicBezTo>
                  <a:cubicBezTo>
                    <a:pt x="115" y="148"/>
                    <a:pt x="115" y="148"/>
                    <a:pt x="114" y="148"/>
                  </a:cubicBezTo>
                  <a:close/>
                  <a:moveTo>
                    <a:pt x="156" y="154"/>
                  </a:moveTo>
                  <a:cubicBezTo>
                    <a:pt x="156" y="154"/>
                    <a:pt x="156" y="153"/>
                    <a:pt x="156" y="153"/>
                  </a:cubicBezTo>
                  <a:cubicBezTo>
                    <a:pt x="155" y="153"/>
                    <a:pt x="153" y="153"/>
                    <a:pt x="152" y="153"/>
                  </a:cubicBezTo>
                  <a:lnTo>
                    <a:pt x="156" y="154"/>
                  </a:lnTo>
                  <a:close/>
                  <a:moveTo>
                    <a:pt x="96" y="154"/>
                  </a:moveTo>
                  <a:cubicBezTo>
                    <a:pt x="95" y="153"/>
                    <a:pt x="94" y="153"/>
                    <a:pt x="93" y="153"/>
                  </a:cubicBezTo>
                  <a:cubicBezTo>
                    <a:pt x="94" y="154"/>
                    <a:pt x="95" y="154"/>
                    <a:pt x="96" y="155"/>
                  </a:cubicBezTo>
                  <a:cubicBezTo>
                    <a:pt x="96" y="155"/>
                    <a:pt x="96" y="154"/>
                    <a:pt x="96" y="154"/>
                  </a:cubicBezTo>
                  <a:close/>
                  <a:moveTo>
                    <a:pt x="171" y="171"/>
                  </a:moveTo>
                  <a:cubicBezTo>
                    <a:pt x="170" y="172"/>
                    <a:pt x="169" y="171"/>
                    <a:pt x="168" y="171"/>
                  </a:cubicBezTo>
                  <a:cubicBezTo>
                    <a:pt x="168" y="171"/>
                    <a:pt x="168" y="172"/>
                    <a:pt x="168" y="172"/>
                  </a:cubicBezTo>
                  <a:cubicBezTo>
                    <a:pt x="169" y="172"/>
                    <a:pt x="170" y="172"/>
                    <a:pt x="170" y="172"/>
                  </a:cubicBezTo>
                  <a:cubicBezTo>
                    <a:pt x="171" y="172"/>
                    <a:pt x="172" y="172"/>
                    <a:pt x="171" y="171"/>
                  </a:cubicBezTo>
                  <a:close/>
                  <a:moveTo>
                    <a:pt x="24" y="123"/>
                  </a:moveTo>
                  <a:cubicBezTo>
                    <a:pt x="24" y="123"/>
                    <a:pt x="24" y="124"/>
                    <a:pt x="24" y="125"/>
                  </a:cubicBezTo>
                  <a:cubicBezTo>
                    <a:pt x="24" y="125"/>
                    <a:pt x="25" y="125"/>
                    <a:pt x="25" y="125"/>
                  </a:cubicBezTo>
                  <a:cubicBezTo>
                    <a:pt x="25" y="125"/>
                    <a:pt x="25" y="126"/>
                    <a:pt x="25" y="126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6"/>
                    <a:pt x="25" y="126"/>
                    <a:pt x="25" y="126"/>
                  </a:cubicBezTo>
                  <a:cubicBezTo>
                    <a:pt x="25" y="126"/>
                    <a:pt x="25" y="125"/>
                    <a:pt x="25" y="125"/>
                  </a:cubicBezTo>
                  <a:cubicBezTo>
                    <a:pt x="25" y="124"/>
                    <a:pt x="25" y="124"/>
                    <a:pt x="25" y="123"/>
                  </a:cubicBezTo>
                  <a:cubicBezTo>
                    <a:pt x="24" y="123"/>
                    <a:pt x="24" y="123"/>
                    <a:pt x="24" y="123"/>
                  </a:cubicBezTo>
                  <a:close/>
                  <a:moveTo>
                    <a:pt x="114" y="161"/>
                  </a:moveTo>
                  <a:cubicBezTo>
                    <a:pt x="113" y="161"/>
                    <a:pt x="112" y="160"/>
                    <a:pt x="112" y="160"/>
                  </a:cubicBezTo>
                  <a:cubicBezTo>
                    <a:pt x="111" y="161"/>
                    <a:pt x="112" y="161"/>
                    <a:pt x="113" y="162"/>
                  </a:cubicBezTo>
                  <a:cubicBezTo>
                    <a:pt x="113" y="162"/>
                    <a:pt x="114" y="161"/>
                    <a:pt x="114" y="161"/>
                  </a:cubicBezTo>
                  <a:close/>
                  <a:moveTo>
                    <a:pt x="162" y="171"/>
                  </a:moveTo>
                  <a:cubicBezTo>
                    <a:pt x="161" y="171"/>
                    <a:pt x="161" y="170"/>
                    <a:pt x="160" y="171"/>
                  </a:cubicBezTo>
                  <a:cubicBezTo>
                    <a:pt x="161" y="171"/>
                    <a:pt x="162" y="171"/>
                    <a:pt x="163" y="171"/>
                  </a:cubicBezTo>
                  <a:cubicBezTo>
                    <a:pt x="163" y="171"/>
                    <a:pt x="164" y="171"/>
                    <a:pt x="164" y="171"/>
                  </a:cubicBezTo>
                  <a:cubicBezTo>
                    <a:pt x="163" y="171"/>
                    <a:pt x="163" y="171"/>
                    <a:pt x="162" y="171"/>
                  </a:cubicBezTo>
                  <a:close/>
                  <a:moveTo>
                    <a:pt x="96" y="84"/>
                  </a:moveTo>
                  <a:cubicBezTo>
                    <a:pt x="95" y="83"/>
                    <a:pt x="93" y="82"/>
                    <a:pt x="91" y="82"/>
                  </a:cubicBezTo>
                  <a:cubicBezTo>
                    <a:pt x="93" y="82"/>
                    <a:pt x="94" y="83"/>
                    <a:pt x="96" y="84"/>
                  </a:cubicBezTo>
                  <a:close/>
                  <a:moveTo>
                    <a:pt x="123" y="154"/>
                  </a:moveTo>
                  <a:cubicBezTo>
                    <a:pt x="124" y="153"/>
                    <a:pt x="124" y="152"/>
                    <a:pt x="125" y="152"/>
                  </a:cubicBezTo>
                  <a:cubicBezTo>
                    <a:pt x="124" y="151"/>
                    <a:pt x="124" y="151"/>
                    <a:pt x="124" y="152"/>
                  </a:cubicBezTo>
                  <a:cubicBezTo>
                    <a:pt x="123" y="153"/>
                    <a:pt x="123" y="154"/>
                    <a:pt x="123" y="155"/>
                  </a:cubicBezTo>
                  <a:cubicBezTo>
                    <a:pt x="123" y="155"/>
                    <a:pt x="123" y="154"/>
                    <a:pt x="123" y="154"/>
                  </a:cubicBezTo>
                  <a:close/>
                  <a:moveTo>
                    <a:pt x="112" y="147"/>
                  </a:moveTo>
                  <a:cubicBezTo>
                    <a:pt x="112" y="147"/>
                    <a:pt x="111" y="147"/>
                    <a:pt x="111" y="147"/>
                  </a:cubicBezTo>
                  <a:cubicBezTo>
                    <a:pt x="111" y="148"/>
                    <a:pt x="111" y="150"/>
                    <a:pt x="111" y="151"/>
                  </a:cubicBezTo>
                  <a:cubicBezTo>
                    <a:pt x="111" y="149"/>
                    <a:pt x="112" y="148"/>
                    <a:pt x="112" y="147"/>
                  </a:cubicBezTo>
                  <a:close/>
                  <a:moveTo>
                    <a:pt x="201" y="88"/>
                  </a:moveTo>
                  <a:cubicBezTo>
                    <a:pt x="201" y="87"/>
                    <a:pt x="200" y="85"/>
                    <a:pt x="200" y="83"/>
                  </a:cubicBezTo>
                  <a:cubicBezTo>
                    <a:pt x="200" y="84"/>
                    <a:pt x="199" y="84"/>
                    <a:pt x="199" y="84"/>
                  </a:cubicBezTo>
                  <a:cubicBezTo>
                    <a:pt x="200" y="86"/>
                    <a:pt x="200" y="87"/>
                    <a:pt x="201" y="88"/>
                  </a:cubicBezTo>
                  <a:close/>
                  <a:moveTo>
                    <a:pt x="207" y="158"/>
                  </a:moveTo>
                  <a:cubicBezTo>
                    <a:pt x="206" y="159"/>
                    <a:pt x="204" y="160"/>
                    <a:pt x="203" y="162"/>
                  </a:cubicBezTo>
                  <a:cubicBezTo>
                    <a:pt x="203" y="162"/>
                    <a:pt x="203" y="162"/>
                    <a:pt x="203" y="162"/>
                  </a:cubicBezTo>
                  <a:cubicBezTo>
                    <a:pt x="204" y="161"/>
                    <a:pt x="206" y="160"/>
                    <a:pt x="207" y="158"/>
                  </a:cubicBezTo>
                  <a:cubicBezTo>
                    <a:pt x="207" y="158"/>
                    <a:pt x="207" y="158"/>
                    <a:pt x="207" y="158"/>
                  </a:cubicBezTo>
                  <a:close/>
                  <a:moveTo>
                    <a:pt x="134" y="157"/>
                  </a:moveTo>
                  <a:cubicBezTo>
                    <a:pt x="133" y="159"/>
                    <a:pt x="132" y="160"/>
                    <a:pt x="131" y="162"/>
                  </a:cubicBezTo>
                  <a:cubicBezTo>
                    <a:pt x="131" y="162"/>
                    <a:pt x="131" y="162"/>
                    <a:pt x="132" y="162"/>
                  </a:cubicBezTo>
                  <a:lnTo>
                    <a:pt x="134" y="157"/>
                  </a:lnTo>
                  <a:close/>
                  <a:moveTo>
                    <a:pt x="112" y="151"/>
                  </a:moveTo>
                  <a:cubicBezTo>
                    <a:pt x="112" y="152"/>
                    <a:pt x="111" y="154"/>
                    <a:pt x="111" y="155"/>
                  </a:cubicBezTo>
                  <a:cubicBezTo>
                    <a:pt x="112" y="155"/>
                    <a:pt x="112" y="155"/>
                    <a:pt x="112" y="155"/>
                  </a:cubicBezTo>
                  <a:cubicBezTo>
                    <a:pt x="112" y="154"/>
                    <a:pt x="112" y="153"/>
                    <a:pt x="112" y="152"/>
                  </a:cubicBezTo>
                  <a:cubicBezTo>
                    <a:pt x="112" y="151"/>
                    <a:pt x="113" y="151"/>
                    <a:pt x="112" y="151"/>
                  </a:cubicBezTo>
                  <a:close/>
                  <a:moveTo>
                    <a:pt x="164" y="153"/>
                  </a:moveTo>
                  <a:cubicBezTo>
                    <a:pt x="164" y="153"/>
                    <a:pt x="164" y="154"/>
                    <a:pt x="164" y="154"/>
                  </a:cubicBezTo>
                  <a:cubicBezTo>
                    <a:pt x="157" y="153"/>
                    <a:pt x="157" y="153"/>
                    <a:pt x="157" y="153"/>
                  </a:cubicBezTo>
                  <a:cubicBezTo>
                    <a:pt x="159" y="154"/>
                    <a:pt x="161" y="154"/>
                    <a:pt x="162" y="154"/>
                  </a:cubicBezTo>
                  <a:cubicBezTo>
                    <a:pt x="163" y="154"/>
                    <a:pt x="164" y="154"/>
                    <a:pt x="164" y="153"/>
                  </a:cubicBezTo>
                  <a:close/>
                  <a:moveTo>
                    <a:pt x="37" y="126"/>
                  </a:moveTo>
                  <a:cubicBezTo>
                    <a:pt x="37" y="124"/>
                    <a:pt x="37" y="122"/>
                    <a:pt x="36" y="120"/>
                  </a:cubicBezTo>
                  <a:cubicBezTo>
                    <a:pt x="37" y="120"/>
                    <a:pt x="36" y="119"/>
                    <a:pt x="36" y="120"/>
                  </a:cubicBezTo>
                  <a:cubicBezTo>
                    <a:pt x="37" y="126"/>
                    <a:pt x="37" y="126"/>
                    <a:pt x="37" y="126"/>
                  </a:cubicBezTo>
                  <a:cubicBezTo>
                    <a:pt x="37" y="126"/>
                    <a:pt x="38" y="127"/>
                    <a:pt x="37" y="126"/>
                  </a:cubicBezTo>
                  <a:close/>
                  <a:moveTo>
                    <a:pt x="35" y="127"/>
                  </a:moveTo>
                  <a:cubicBezTo>
                    <a:pt x="33" y="120"/>
                    <a:pt x="33" y="120"/>
                    <a:pt x="33" y="120"/>
                  </a:cubicBezTo>
                  <a:cubicBezTo>
                    <a:pt x="33" y="123"/>
                    <a:pt x="34" y="126"/>
                    <a:pt x="34" y="129"/>
                  </a:cubicBezTo>
                  <a:cubicBezTo>
                    <a:pt x="34" y="128"/>
                    <a:pt x="35" y="128"/>
                    <a:pt x="35" y="127"/>
                  </a:cubicBezTo>
                  <a:close/>
                  <a:moveTo>
                    <a:pt x="15" y="21"/>
                  </a:moveTo>
                  <a:cubicBezTo>
                    <a:pt x="13" y="21"/>
                    <a:pt x="12" y="23"/>
                    <a:pt x="11" y="25"/>
                  </a:cubicBezTo>
                  <a:cubicBezTo>
                    <a:pt x="13" y="24"/>
                    <a:pt x="14" y="22"/>
                    <a:pt x="15" y="21"/>
                  </a:cubicBezTo>
                  <a:close/>
                  <a:moveTo>
                    <a:pt x="74" y="67"/>
                  </a:moveTo>
                  <a:cubicBezTo>
                    <a:pt x="74" y="67"/>
                    <a:pt x="73" y="64"/>
                    <a:pt x="73" y="63"/>
                  </a:cubicBezTo>
                  <a:cubicBezTo>
                    <a:pt x="73" y="64"/>
                    <a:pt x="72" y="64"/>
                    <a:pt x="72" y="65"/>
                  </a:cubicBezTo>
                  <a:cubicBezTo>
                    <a:pt x="73" y="66"/>
                    <a:pt x="73" y="67"/>
                    <a:pt x="74" y="68"/>
                  </a:cubicBezTo>
                  <a:cubicBezTo>
                    <a:pt x="74" y="68"/>
                    <a:pt x="74" y="68"/>
                    <a:pt x="74" y="67"/>
                  </a:cubicBezTo>
                  <a:close/>
                  <a:moveTo>
                    <a:pt x="127" y="153"/>
                  </a:moveTo>
                  <a:cubicBezTo>
                    <a:pt x="126" y="154"/>
                    <a:pt x="126" y="156"/>
                    <a:pt x="126" y="157"/>
                  </a:cubicBezTo>
                  <a:cubicBezTo>
                    <a:pt x="127" y="156"/>
                    <a:pt x="128" y="154"/>
                    <a:pt x="128" y="153"/>
                  </a:cubicBezTo>
                  <a:lnTo>
                    <a:pt x="127" y="153"/>
                  </a:lnTo>
                  <a:close/>
                  <a:moveTo>
                    <a:pt x="125" y="154"/>
                  </a:moveTo>
                  <a:cubicBezTo>
                    <a:pt x="124" y="155"/>
                    <a:pt x="123" y="157"/>
                    <a:pt x="122" y="159"/>
                  </a:cubicBezTo>
                  <a:cubicBezTo>
                    <a:pt x="122" y="159"/>
                    <a:pt x="123" y="160"/>
                    <a:pt x="123" y="159"/>
                  </a:cubicBezTo>
                  <a:lnTo>
                    <a:pt x="125" y="154"/>
                  </a:lnTo>
                  <a:close/>
                  <a:moveTo>
                    <a:pt x="30" y="123"/>
                  </a:moveTo>
                  <a:cubicBezTo>
                    <a:pt x="30" y="124"/>
                    <a:pt x="30" y="124"/>
                    <a:pt x="30" y="124"/>
                  </a:cubicBezTo>
                  <a:cubicBezTo>
                    <a:pt x="31" y="131"/>
                    <a:pt x="31" y="131"/>
                    <a:pt x="31" y="131"/>
                  </a:cubicBezTo>
                  <a:cubicBezTo>
                    <a:pt x="31" y="131"/>
                    <a:pt x="32" y="131"/>
                    <a:pt x="32" y="130"/>
                  </a:cubicBezTo>
                  <a:cubicBezTo>
                    <a:pt x="30" y="124"/>
                    <a:pt x="30" y="124"/>
                    <a:pt x="30" y="124"/>
                  </a:cubicBezTo>
                  <a:lnTo>
                    <a:pt x="30" y="123"/>
                  </a:lnTo>
                  <a:close/>
                  <a:moveTo>
                    <a:pt x="100" y="148"/>
                  </a:moveTo>
                  <a:cubicBezTo>
                    <a:pt x="99" y="147"/>
                    <a:pt x="100" y="146"/>
                    <a:pt x="99" y="145"/>
                  </a:cubicBezTo>
                  <a:cubicBezTo>
                    <a:pt x="98" y="150"/>
                    <a:pt x="98" y="150"/>
                    <a:pt x="98" y="150"/>
                  </a:cubicBezTo>
                  <a:cubicBezTo>
                    <a:pt x="100" y="151"/>
                    <a:pt x="100" y="151"/>
                    <a:pt x="100" y="151"/>
                  </a:cubicBezTo>
                  <a:cubicBezTo>
                    <a:pt x="100" y="150"/>
                    <a:pt x="100" y="149"/>
                    <a:pt x="100" y="148"/>
                  </a:cubicBezTo>
                  <a:close/>
                  <a:moveTo>
                    <a:pt x="134" y="160"/>
                  </a:moveTo>
                  <a:cubicBezTo>
                    <a:pt x="135" y="158"/>
                    <a:pt x="137" y="157"/>
                    <a:pt x="138" y="155"/>
                  </a:cubicBezTo>
                  <a:cubicBezTo>
                    <a:pt x="137" y="155"/>
                    <a:pt x="136" y="154"/>
                    <a:pt x="136" y="155"/>
                  </a:cubicBezTo>
                  <a:cubicBezTo>
                    <a:pt x="136" y="157"/>
                    <a:pt x="135" y="158"/>
                    <a:pt x="134" y="160"/>
                  </a:cubicBezTo>
                  <a:close/>
                  <a:moveTo>
                    <a:pt x="27" y="122"/>
                  </a:moveTo>
                  <a:cubicBezTo>
                    <a:pt x="29" y="133"/>
                    <a:pt x="29" y="133"/>
                    <a:pt x="29" y="133"/>
                  </a:cubicBezTo>
                  <a:cubicBezTo>
                    <a:pt x="29" y="133"/>
                    <a:pt x="30" y="133"/>
                    <a:pt x="29" y="132"/>
                  </a:cubicBezTo>
                  <a:lnTo>
                    <a:pt x="27" y="122"/>
                  </a:lnTo>
                  <a:close/>
                  <a:moveTo>
                    <a:pt x="104" y="151"/>
                  </a:moveTo>
                  <a:cubicBezTo>
                    <a:pt x="105" y="151"/>
                    <a:pt x="105" y="151"/>
                    <a:pt x="105" y="151"/>
                  </a:cubicBezTo>
                  <a:cubicBezTo>
                    <a:pt x="105" y="149"/>
                    <a:pt x="106" y="146"/>
                    <a:pt x="106" y="144"/>
                  </a:cubicBezTo>
                  <a:cubicBezTo>
                    <a:pt x="105" y="144"/>
                    <a:pt x="105" y="144"/>
                    <a:pt x="105" y="144"/>
                  </a:cubicBezTo>
                  <a:cubicBezTo>
                    <a:pt x="105" y="146"/>
                    <a:pt x="105" y="148"/>
                    <a:pt x="104" y="151"/>
                  </a:cubicBezTo>
                  <a:close/>
                  <a:moveTo>
                    <a:pt x="179" y="154"/>
                  </a:moveTo>
                  <a:cubicBezTo>
                    <a:pt x="175" y="154"/>
                    <a:pt x="171" y="154"/>
                    <a:pt x="166" y="154"/>
                  </a:cubicBezTo>
                  <a:cubicBezTo>
                    <a:pt x="166" y="155"/>
                    <a:pt x="167" y="154"/>
                    <a:pt x="167" y="154"/>
                  </a:cubicBezTo>
                  <a:cubicBezTo>
                    <a:pt x="172" y="154"/>
                    <a:pt x="175" y="154"/>
                    <a:pt x="179" y="154"/>
                  </a:cubicBezTo>
                  <a:close/>
                  <a:moveTo>
                    <a:pt x="77" y="69"/>
                  </a:moveTo>
                  <a:cubicBezTo>
                    <a:pt x="76" y="62"/>
                    <a:pt x="76" y="62"/>
                    <a:pt x="76" y="62"/>
                  </a:cubicBezTo>
                  <a:cubicBezTo>
                    <a:pt x="76" y="62"/>
                    <a:pt x="75" y="62"/>
                    <a:pt x="75" y="62"/>
                  </a:cubicBezTo>
                  <a:cubicBezTo>
                    <a:pt x="76" y="65"/>
                    <a:pt x="76" y="68"/>
                    <a:pt x="77" y="71"/>
                  </a:cubicBezTo>
                  <a:cubicBezTo>
                    <a:pt x="77" y="70"/>
                    <a:pt x="77" y="69"/>
                    <a:pt x="77" y="69"/>
                  </a:cubicBezTo>
                  <a:close/>
                  <a:moveTo>
                    <a:pt x="130" y="160"/>
                  </a:moveTo>
                  <a:cubicBezTo>
                    <a:pt x="132" y="158"/>
                    <a:pt x="133" y="156"/>
                    <a:pt x="134" y="154"/>
                  </a:cubicBezTo>
                  <a:cubicBezTo>
                    <a:pt x="133" y="155"/>
                    <a:pt x="133" y="154"/>
                    <a:pt x="132" y="154"/>
                  </a:cubicBezTo>
                  <a:lnTo>
                    <a:pt x="130" y="160"/>
                  </a:lnTo>
                  <a:close/>
                  <a:moveTo>
                    <a:pt x="188" y="169"/>
                  </a:moveTo>
                  <a:cubicBezTo>
                    <a:pt x="187" y="170"/>
                    <a:pt x="186" y="171"/>
                    <a:pt x="184" y="171"/>
                  </a:cubicBezTo>
                  <a:cubicBezTo>
                    <a:pt x="184" y="171"/>
                    <a:pt x="183" y="171"/>
                    <a:pt x="183" y="172"/>
                  </a:cubicBezTo>
                  <a:cubicBezTo>
                    <a:pt x="188" y="172"/>
                    <a:pt x="188" y="172"/>
                    <a:pt x="188" y="172"/>
                  </a:cubicBezTo>
                  <a:cubicBezTo>
                    <a:pt x="187" y="171"/>
                    <a:pt x="189" y="170"/>
                    <a:pt x="188" y="169"/>
                  </a:cubicBezTo>
                  <a:close/>
                  <a:moveTo>
                    <a:pt x="125" y="165"/>
                  </a:moveTo>
                  <a:cubicBezTo>
                    <a:pt x="118" y="162"/>
                    <a:pt x="118" y="162"/>
                    <a:pt x="118" y="162"/>
                  </a:cubicBezTo>
                  <a:cubicBezTo>
                    <a:pt x="118" y="162"/>
                    <a:pt x="118" y="163"/>
                    <a:pt x="117" y="163"/>
                  </a:cubicBezTo>
                  <a:cubicBezTo>
                    <a:pt x="120" y="164"/>
                    <a:pt x="122" y="164"/>
                    <a:pt x="125" y="165"/>
                  </a:cubicBezTo>
                  <a:close/>
                  <a:moveTo>
                    <a:pt x="179" y="163"/>
                  </a:moveTo>
                  <a:cubicBezTo>
                    <a:pt x="177" y="164"/>
                    <a:pt x="175" y="166"/>
                    <a:pt x="173" y="168"/>
                  </a:cubicBezTo>
                  <a:cubicBezTo>
                    <a:pt x="173" y="168"/>
                    <a:pt x="174" y="168"/>
                    <a:pt x="174" y="168"/>
                  </a:cubicBezTo>
                  <a:cubicBezTo>
                    <a:pt x="176" y="167"/>
                    <a:pt x="177" y="165"/>
                    <a:pt x="179" y="163"/>
                  </a:cubicBezTo>
                  <a:cubicBezTo>
                    <a:pt x="179" y="163"/>
                    <a:pt x="179" y="163"/>
                    <a:pt x="179" y="163"/>
                  </a:cubicBezTo>
                  <a:close/>
                  <a:moveTo>
                    <a:pt x="122" y="151"/>
                  </a:moveTo>
                  <a:cubicBezTo>
                    <a:pt x="122" y="151"/>
                    <a:pt x="122" y="151"/>
                    <a:pt x="122" y="151"/>
                  </a:cubicBezTo>
                  <a:cubicBezTo>
                    <a:pt x="121" y="153"/>
                    <a:pt x="120" y="156"/>
                    <a:pt x="119" y="158"/>
                  </a:cubicBezTo>
                  <a:cubicBezTo>
                    <a:pt x="120" y="158"/>
                    <a:pt x="120" y="159"/>
                    <a:pt x="121" y="158"/>
                  </a:cubicBezTo>
                  <a:cubicBezTo>
                    <a:pt x="123" y="152"/>
                    <a:pt x="123" y="152"/>
                    <a:pt x="123" y="152"/>
                  </a:cubicBezTo>
                  <a:cubicBezTo>
                    <a:pt x="123" y="152"/>
                    <a:pt x="122" y="151"/>
                    <a:pt x="122" y="151"/>
                  </a:cubicBezTo>
                  <a:close/>
                  <a:moveTo>
                    <a:pt x="84" y="133"/>
                  </a:moveTo>
                  <a:cubicBezTo>
                    <a:pt x="84" y="133"/>
                    <a:pt x="84" y="132"/>
                    <a:pt x="84" y="132"/>
                  </a:cubicBezTo>
                  <a:cubicBezTo>
                    <a:pt x="83" y="132"/>
                    <a:pt x="82" y="131"/>
                    <a:pt x="82" y="131"/>
                  </a:cubicBezTo>
                  <a:cubicBezTo>
                    <a:pt x="81" y="131"/>
                    <a:pt x="81" y="131"/>
                    <a:pt x="81" y="132"/>
                  </a:cubicBezTo>
                  <a:cubicBezTo>
                    <a:pt x="82" y="133"/>
                    <a:pt x="82" y="136"/>
                    <a:pt x="83" y="138"/>
                  </a:cubicBezTo>
                  <a:lnTo>
                    <a:pt x="84" y="133"/>
                  </a:lnTo>
                  <a:close/>
                  <a:moveTo>
                    <a:pt x="94" y="138"/>
                  </a:moveTo>
                  <a:cubicBezTo>
                    <a:pt x="94" y="138"/>
                    <a:pt x="94" y="138"/>
                    <a:pt x="93" y="138"/>
                  </a:cubicBezTo>
                  <a:cubicBezTo>
                    <a:pt x="93" y="140"/>
                    <a:pt x="93" y="143"/>
                    <a:pt x="94" y="146"/>
                  </a:cubicBezTo>
                  <a:cubicBezTo>
                    <a:pt x="94" y="143"/>
                    <a:pt x="95" y="141"/>
                    <a:pt x="95" y="139"/>
                  </a:cubicBezTo>
                  <a:cubicBezTo>
                    <a:pt x="95" y="139"/>
                    <a:pt x="94" y="139"/>
                    <a:pt x="94" y="138"/>
                  </a:cubicBezTo>
                  <a:close/>
                  <a:moveTo>
                    <a:pt x="119" y="150"/>
                  </a:moveTo>
                  <a:cubicBezTo>
                    <a:pt x="119" y="150"/>
                    <a:pt x="118" y="150"/>
                    <a:pt x="118" y="149"/>
                  </a:cubicBezTo>
                  <a:cubicBezTo>
                    <a:pt x="118" y="152"/>
                    <a:pt x="117" y="155"/>
                    <a:pt x="116" y="157"/>
                  </a:cubicBezTo>
                  <a:cubicBezTo>
                    <a:pt x="117" y="155"/>
                    <a:pt x="118" y="152"/>
                    <a:pt x="119" y="150"/>
                  </a:cubicBezTo>
                  <a:close/>
                  <a:moveTo>
                    <a:pt x="108" y="159"/>
                  </a:moveTo>
                  <a:cubicBezTo>
                    <a:pt x="107" y="158"/>
                    <a:pt x="107" y="158"/>
                    <a:pt x="106" y="158"/>
                  </a:cubicBezTo>
                  <a:cubicBezTo>
                    <a:pt x="106" y="158"/>
                    <a:pt x="105" y="158"/>
                    <a:pt x="105" y="157"/>
                  </a:cubicBezTo>
                  <a:cubicBezTo>
                    <a:pt x="104" y="157"/>
                    <a:pt x="104" y="157"/>
                    <a:pt x="103" y="158"/>
                  </a:cubicBezTo>
                  <a:cubicBezTo>
                    <a:pt x="103" y="158"/>
                    <a:pt x="103" y="157"/>
                    <a:pt x="103" y="157"/>
                  </a:cubicBezTo>
                  <a:cubicBezTo>
                    <a:pt x="103" y="156"/>
                    <a:pt x="102" y="156"/>
                    <a:pt x="101" y="156"/>
                  </a:cubicBezTo>
                  <a:cubicBezTo>
                    <a:pt x="100" y="155"/>
                    <a:pt x="100" y="156"/>
                    <a:pt x="100" y="156"/>
                  </a:cubicBezTo>
                  <a:cubicBezTo>
                    <a:pt x="103" y="158"/>
                    <a:pt x="105" y="159"/>
                    <a:pt x="108" y="160"/>
                  </a:cubicBezTo>
                  <a:cubicBezTo>
                    <a:pt x="108" y="159"/>
                    <a:pt x="108" y="159"/>
                    <a:pt x="108" y="159"/>
                  </a:cubicBezTo>
                  <a:close/>
                  <a:moveTo>
                    <a:pt x="17" y="21"/>
                  </a:moveTo>
                  <a:cubicBezTo>
                    <a:pt x="17" y="21"/>
                    <a:pt x="17" y="21"/>
                    <a:pt x="17" y="21"/>
                  </a:cubicBezTo>
                  <a:cubicBezTo>
                    <a:pt x="15" y="23"/>
                    <a:pt x="13" y="25"/>
                    <a:pt x="12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4" y="26"/>
                    <a:pt x="16" y="24"/>
                    <a:pt x="17" y="22"/>
                  </a:cubicBezTo>
                  <a:cubicBezTo>
                    <a:pt x="18" y="22"/>
                    <a:pt x="18" y="21"/>
                    <a:pt x="17" y="21"/>
                  </a:cubicBezTo>
                  <a:close/>
                  <a:moveTo>
                    <a:pt x="180" y="164"/>
                  </a:moveTo>
                  <a:cubicBezTo>
                    <a:pt x="183" y="162"/>
                    <a:pt x="185" y="160"/>
                    <a:pt x="188" y="158"/>
                  </a:cubicBezTo>
                  <a:cubicBezTo>
                    <a:pt x="187" y="158"/>
                    <a:pt x="186" y="158"/>
                    <a:pt x="186" y="158"/>
                  </a:cubicBezTo>
                  <a:cubicBezTo>
                    <a:pt x="184" y="160"/>
                    <a:pt x="182" y="162"/>
                    <a:pt x="180" y="164"/>
                  </a:cubicBezTo>
                  <a:close/>
                  <a:moveTo>
                    <a:pt x="198" y="152"/>
                  </a:moveTo>
                  <a:cubicBezTo>
                    <a:pt x="194" y="152"/>
                    <a:pt x="190" y="152"/>
                    <a:pt x="187" y="153"/>
                  </a:cubicBezTo>
                  <a:cubicBezTo>
                    <a:pt x="186" y="153"/>
                    <a:pt x="186" y="154"/>
                    <a:pt x="186" y="153"/>
                  </a:cubicBezTo>
                  <a:cubicBezTo>
                    <a:pt x="190" y="153"/>
                    <a:pt x="195" y="153"/>
                    <a:pt x="198" y="152"/>
                  </a:cubicBezTo>
                  <a:close/>
                  <a:moveTo>
                    <a:pt x="116" y="149"/>
                  </a:moveTo>
                  <a:cubicBezTo>
                    <a:pt x="116" y="149"/>
                    <a:pt x="116" y="149"/>
                    <a:pt x="116" y="149"/>
                  </a:cubicBezTo>
                  <a:cubicBezTo>
                    <a:pt x="113" y="156"/>
                    <a:pt x="113" y="156"/>
                    <a:pt x="113" y="156"/>
                  </a:cubicBezTo>
                  <a:cubicBezTo>
                    <a:pt x="114" y="156"/>
                    <a:pt x="115" y="157"/>
                    <a:pt x="115" y="156"/>
                  </a:cubicBezTo>
                  <a:cubicBezTo>
                    <a:pt x="116" y="154"/>
                    <a:pt x="116" y="151"/>
                    <a:pt x="116" y="149"/>
                  </a:cubicBezTo>
                  <a:close/>
                  <a:moveTo>
                    <a:pt x="145" y="158"/>
                  </a:moveTo>
                  <a:cubicBezTo>
                    <a:pt x="143" y="160"/>
                    <a:pt x="142" y="162"/>
                    <a:pt x="140" y="164"/>
                  </a:cubicBezTo>
                  <a:cubicBezTo>
                    <a:pt x="142" y="164"/>
                    <a:pt x="142" y="164"/>
                    <a:pt x="142" y="164"/>
                  </a:cubicBezTo>
                  <a:cubicBezTo>
                    <a:pt x="143" y="162"/>
                    <a:pt x="144" y="160"/>
                    <a:pt x="145" y="159"/>
                  </a:cubicBezTo>
                  <a:cubicBezTo>
                    <a:pt x="145" y="159"/>
                    <a:pt x="145" y="158"/>
                    <a:pt x="145" y="158"/>
                  </a:cubicBezTo>
                  <a:close/>
                  <a:moveTo>
                    <a:pt x="109" y="153"/>
                  </a:moveTo>
                  <a:cubicBezTo>
                    <a:pt x="110" y="149"/>
                    <a:pt x="110" y="149"/>
                    <a:pt x="110" y="149"/>
                  </a:cubicBezTo>
                  <a:cubicBezTo>
                    <a:pt x="110" y="148"/>
                    <a:pt x="110" y="146"/>
                    <a:pt x="109" y="147"/>
                  </a:cubicBezTo>
                  <a:cubicBezTo>
                    <a:pt x="108" y="154"/>
                    <a:pt x="108" y="154"/>
                    <a:pt x="108" y="154"/>
                  </a:cubicBezTo>
                  <a:cubicBezTo>
                    <a:pt x="107" y="154"/>
                    <a:pt x="109" y="155"/>
                    <a:pt x="109" y="155"/>
                  </a:cubicBezTo>
                  <a:cubicBezTo>
                    <a:pt x="109" y="154"/>
                    <a:pt x="109" y="153"/>
                    <a:pt x="109" y="153"/>
                  </a:cubicBezTo>
                  <a:close/>
                  <a:moveTo>
                    <a:pt x="173" y="161"/>
                  </a:moveTo>
                  <a:cubicBezTo>
                    <a:pt x="170" y="163"/>
                    <a:pt x="167" y="165"/>
                    <a:pt x="165" y="167"/>
                  </a:cubicBezTo>
                  <a:cubicBezTo>
                    <a:pt x="166" y="167"/>
                    <a:pt x="167" y="168"/>
                    <a:pt x="168" y="167"/>
                  </a:cubicBezTo>
                  <a:lnTo>
                    <a:pt x="173" y="161"/>
                  </a:lnTo>
                  <a:close/>
                  <a:moveTo>
                    <a:pt x="140" y="156"/>
                  </a:moveTo>
                  <a:cubicBezTo>
                    <a:pt x="137" y="158"/>
                    <a:pt x="136" y="160"/>
                    <a:pt x="134" y="163"/>
                  </a:cubicBezTo>
                  <a:cubicBezTo>
                    <a:pt x="135" y="163"/>
                    <a:pt x="136" y="163"/>
                    <a:pt x="136" y="163"/>
                  </a:cubicBezTo>
                  <a:cubicBezTo>
                    <a:pt x="137" y="161"/>
                    <a:pt x="139" y="158"/>
                    <a:pt x="140" y="156"/>
                  </a:cubicBezTo>
                  <a:close/>
                  <a:moveTo>
                    <a:pt x="80" y="72"/>
                  </a:moveTo>
                  <a:cubicBezTo>
                    <a:pt x="80" y="68"/>
                    <a:pt x="79" y="64"/>
                    <a:pt x="78" y="60"/>
                  </a:cubicBezTo>
                  <a:cubicBezTo>
                    <a:pt x="78" y="59"/>
                    <a:pt x="77" y="60"/>
                    <a:pt x="77" y="61"/>
                  </a:cubicBezTo>
                  <a:cubicBezTo>
                    <a:pt x="78" y="64"/>
                    <a:pt x="78" y="67"/>
                    <a:pt x="79" y="70"/>
                  </a:cubicBezTo>
                  <a:cubicBezTo>
                    <a:pt x="79" y="70"/>
                    <a:pt x="79" y="72"/>
                    <a:pt x="80" y="72"/>
                  </a:cubicBezTo>
                  <a:close/>
                  <a:moveTo>
                    <a:pt x="199" y="159"/>
                  </a:moveTo>
                  <a:cubicBezTo>
                    <a:pt x="195" y="161"/>
                    <a:pt x="192" y="164"/>
                    <a:pt x="189" y="166"/>
                  </a:cubicBezTo>
                  <a:cubicBezTo>
                    <a:pt x="191" y="167"/>
                    <a:pt x="193" y="166"/>
                    <a:pt x="194" y="164"/>
                  </a:cubicBezTo>
                  <a:cubicBezTo>
                    <a:pt x="195" y="163"/>
                    <a:pt x="197" y="161"/>
                    <a:pt x="199" y="159"/>
                  </a:cubicBezTo>
                  <a:close/>
                  <a:moveTo>
                    <a:pt x="96" y="146"/>
                  </a:moveTo>
                  <a:cubicBezTo>
                    <a:pt x="96" y="140"/>
                    <a:pt x="96" y="140"/>
                    <a:pt x="96" y="140"/>
                  </a:cubicBezTo>
                  <a:cubicBezTo>
                    <a:pt x="96" y="143"/>
                    <a:pt x="95" y="145"/>
                    <a:pt x="94" y="149"/>
                  </a:cubicBezTo>
                  <a:cubicBezTo>
                    <a:pt x="96" y="149"/>
                    <a:pt x="96" y="149"/>
                    <a:pt x="96" y="149"/>
                  </a:cubicBezTo>
                  <a:cubicBezTo>
                    <a:pt x="97" y="148"/>
                    <a:pt x="97" y="147"/>
                    <a:pt x="96" y="146"/>
                  </a:cubicBezTo>
                  <a:close/>
                  <a:moveTo>
                    <a:pt x="86" y="69"/>
                  </a:moveTo>
                  <a:cubicBezTo>
                    <a:pt x="84" y="56"/>
                    <a:pt x="84" y="56"/>
                    <a:pt x="84" y="56"/>
                  </a:cubicBezTo>
                  <a:cubicBezTo>
                    <a:pt x="84" y="56"/>
                    <a:pt x="82" y="56"/>
                    <a:pt x="83" y="56"/>
                  </a:cubicBezTo>
                  <a:cubicBezTo>
                    <a:pt x="85" y="68"/>
                    <a:pt x="85" y="68"/>
                    <a:pt x="85" y="68"/>
                  </a:cubicBezTo>
                  <a:cubicBezTo>
                    <a:pt x="85" y="69"/>
                    <a:pt x="86" y="69"/>
                    <a:pt x="86" y="69"/>
                  </a:cubicBezTo>
                  <a:close/>
                  <a:moveTo>
                    <a:pt x="104" y="150"/>
                  </a:moveTo>
                  <a:cubicBezTo>
                    <a:pt x="104" y="146"/>
                    <a:pt x="104" y="146"/>
                    <a:pt x="104" y="146"/>
                  </a:cubicBezTo>
                  <a:cubicBezTo>
                    <a:pt x="104" y="145"/>
                    <a:pt x="104" y="144"/>
                    <a:pt x="103" y="143"/>
                  </a:cubicBezTo>
                  <a:cubicBezTo>
                    <a:pt x="101" y="151"/>
                    <a:pt x="101" y="151"/>
                    <a:pt x="101" y="151"/>
                  </a:cubicBezTo>
                  <a:cubicBezTo>
                    <a:pt x="101" y="152"/>
                    <a:pt x="102" y="152"/>
                    <a:pt x="103" y="152"/>
                  </a:cubicBezTo>
                  <a:cubicBezTo>
                    <a:pt x="103" y="152"/>
                    <a:pt x="104" y="150"/>
                    <a:pt x="104" y="150"/>
                  </a:cubicBezTo>
                  <a:close/>
                  <a:moveTo>
                    <a:pt x="102" y="143"/>
                  </a:moveTo>
                  <a:cubicBezTo>
                    <a:pt x="102" y="143"/>
                    <a:pt x="102" y="142"/>
                    <a:pt x="102" y="142"/>
                  </a:cubicBezTo>
                  <a:cubicBezTo>
                    <a:pt x="100" y="142"/>
                    <a:pt x="99" y="141"/>
                    <a:pt x="98" y="140"/>
                  </a:cubicBezTo>
                  <a:cubicBezTo>
                    <a:pt x="97" y="142"/>
                    <a:pt x="98" y="144"/>
                    <a:pt x="98" y="146"/>
                  </a:cubicBezTo>
                  <a:cubicBezTo>
                    <a:pt x="98" y="145"/>
                    <a:pt x="98" y="144"/>
                    <a:pt x="99" y="143"/>
                  </a:cubicBezTo>
                  <a:cubicBezTo>
                    <a:pt x="99" y="142"/>
                    <a:pt x="100" y="142"/>
                    <a:pt x="100" y="142"/>
                  </a:cubicBezTo>
                  <a:cubicBezTo>
                    <a:pt x="100" y="143"/>
                    <a:pt x="101" y="145"/>
                    <a:pt x="101" y="147"/>
                  </a:cubicBezTo>
                  <a:cubicBezTo>
                    <a:pt x="101" y="145"/>
                    <a:pt x="102" y="144"/>
                    <a:pt x="102" y="143"/>
                  </a:cubicBezTo>
                  <a:close/>
                  <a:moveTo>
                    <a:pt x="36" y="127"/>
                  </a:moveTo>
                  <a:cubicBezTo>
                    <a:pt x="35" y="122"/>
                    <a:pt x="34" y="117"/>
                    <a:pt x="34" y="112"/>
                  </a:cubicBezTo>
                  <a:cubicBezTo>
                    <a:pt x="33" y="113"/>
                    <a:pt x="33" y="113"/>
                    <a:pt x="33" y="113"/>
                  </a:cubicBezTo>
                  <a:cubicBezTo>
                    <a:pt x="35" y="126"/>
                    <a:pt x="35" y="126"/>
                    <a:pt x="35" y="126"/>
                  </a:cubicBezTo>
                  <a:cubicBezTo>
                    <a:pt x="35" y="126"/>
                    <a:pt x="36" y="128"/>
                    <a:pt x="36" y="127"/>
                  </a:cubicBezTo>
                  <a:close/>
                  <a:moveTo>
                    <a:pt x="162" y="158"/>
                  </a:moveTo>
                  <a:cubicBezTo>
                    <a:pt x="161" y="158"/>
                    <a:pt x="161" y="159"/>
                    <a:pt x="161" y="159"/>
                  </a:cubicBezTo>
                  <a:cubicBezTo>
                    <a:pt x="158" y="161"/>
                    <a:pt x="156" y="163"/>
                    <a:pt x="153" y="166"/>
                  </a:cubicBezTo>
                  <a:cubicBezTo>
                    <a:pt x="154" y="166"/>
                    <a:pt x="155" y="166"/>
                    <a:pt x="155" y="166"/>
                  </a:cubicBezTo>
                  <a:cubicBezTo>
                    <a:pt x="158" y="164"/>
                    <a:pt x="159" y="161"/>
                    <a:pt x="162" y="158"/>
                  </a:cubicBezTo>
                  <a:close/>
                  <a:moveTo>
                    <a:pt x="218" y="145"/>
                  </a:moveTo>
                  <a:cubicBezTo>
                    <a:pt x="217" y="141"/>
                    <a:pt x="217" y="141"/>
                    <a:pt x="217" y="141"/>
                  </a:cubicBezTo>
                  <a:cubicBezTo>
                    <a:pt x="216" y="139"/>
                    <a:pt x="216" y="137"/>
                    <a:pt x="215" y="137"/>
                  </a:cubicBezTo>
                  <a:cubicBezTo>
                    <a:pt x="215" y="140"/>
                    <a:pt x="216" y="143"/>
                    <a:pt x="217" y="145"/>
                  </a:cubicBezTo>
                  <a:cubicBezTo>
                    <a:pt x="217" y="146"/>
                    <a:pt x="217" y="145"/>
                    <a:pt x="218" y="145"/>
                  </a:cubicBezTo>
                  <a:cubicBezTo>
                    <a:pt x="218" y="145"/>
                    <a:pt x="218" y="146"/>
                    <a:pt x="218" y="145"/>
                  </a:cubicBezTo>
                  <a:close/>
                  <a:moveTo>
                    <a:pt x="191" y="160"/>
                  </a:moveTo>
                  <a:cubicBezTo>
                    <a:pt x="187" y="162"/>
                    <a:pt x="184" y="164"/>
                    <a:pt x="181" y="167"/>
                  </a:cubicBezTo>
                  <a:cubicBezTo>
                    <a:pt x="180" y="168"/>
                    <a:pt x="181" y="168"/>
                    <a:pt x="181" y="168"/>
                  </a:cubicBezTo>
                  <a:cubicBezTo>
                    <a:pt x="182" y="167"/>
                    <a:pt x="183" y="168"/>
                    <a:pt x="183" y="168"/>
                  </a:cubicBezTo>
                  <a:cubicBezTo>
                    <a:pt x="186" y="164"/>
                    <a:pt x="188" y="162"/>
                    <a:pt x="191" y="160"/>
                  </a:cubicBezTo>
                  <a:close/>
                  <a:moveTo>
                    <a:pt x="154" y="158"/>
                  </a:moveTo>
                  <a:cubicBezTo>
                    <a:pt x="152" y="160"/>
                    <a:pt x="149" y="162"/>
                    <a:pt x="147" y="164"/>
                  </a:cubicBezTo>
                  <a:cubicBezTo>
                    <a:pt x="147" y="165"/>
                    <a:pt x="149" y="166"/>
                    <a:pt x="149" y="165"/>
                  </a:cubicBezTo>
                  <a:cubicBezTo>
                    <a:pt x="154" y="159"/>
                    <a:pt x="154" y="159"/>
                    <a:pt x="154" y="159"/>
                  </a:cubicBezTo>
                  <a:cubicBezTo>
                    <a:pt x="153" y="158"/>
                    <a:pt x="154" y="157"/>
                    <a:pt x="154" y="158"/>
                  </a:cubicBezTo>
                  <a:close/>
                  <a:moveTo>
                    <a:pt x="33" y="129"/>
                  </a:moveTo>
                  <a:cubicBezTo>
                    <a:pt x="33" y="124"/>
                    <a:pt x="31" y="120"/>
                    <a:pt x="32" y="114"/>
                  </a:cubicBezTo>
                  <a:cubicBezTo>
                    <a:pt x="31" y="115"/>
                    <a:pt x="30" y="115"/>
                    <a:pt x="30" y="116"/>
                  </a:cubicBezTo>
                  <a:cubicBezTo>
                    <a:pt x="31" y="120"/>
                    <a:pt x="32" y="124"/>
                    <a:pt x="33" y="129"/>
                  </a:cubicBezTo>
                  <a:cubicBezTo>
                    <a:pt x="33" y="129"/>
                    <a:pt x="33" y="130"/>
                    <a:pt x="33" y="129"/>
                  </a:cubicBezTo>
                  <a:close/>
                  <a:moveTo>
                    <a:pt x="24" y="26"/>
                  </a:move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9" y="31"/>
                    <a:pt x="16" y="34"/>
                    <a:pt x="12" y="38"/>
                  </a:cubicBezTo>
                  <a:cubicBezTo>
                    <a:pt x="12" y="38"/>
                    <a:pt x="12" y="39"/>
                    <a:pt x="12" y="40"/>
                  </a:cubicBezTo>
                  <a:cubicBezTo>
                    <a:pt x="13" y="41"/>
                    <a:pt x="13" y="40"/>
                    <a:pt x="13" y="40"/>
                  </a:cubicBezTo>
                  <a:cubicBezTo>
                    <a:pt x="16" y="35"/>
                    <a:pt x="19" y="32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3" y="28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lnTo>
                    <a:pt x="24" y="26"/>
                  </a:lnTo>
                  <a:close/>
                  <a:moveTo>
                    <a:pt x="21" y="21"/>
                  </a:moveTo>
                  <a:cubicBezTo>
                    <a:pt x="21" y="21"/>
                    <a:pt x="20" y="21"/>
                    <a:pt x="20" y="21"/>
                  </a:cubicBezTo>
                  <a:cubicBezTo>
                    <a:pt x="17" y="25"/>
                    <a:pt x="14" y="28"/>
                    <a:pt x="12" y="3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2" y="22"/>
                    <a:pt x="22" y="21"/>
                    <a:pt x="21" y="21"/>
                  </a:cubicBezTo>
                  <a:close/>
                  <a:moveTo>
                    <a:pt x="144" y="156"/>
                  </a:moveTo>
                  <a:cubicBezTo>
                    <a:pt x="143" y="156"/>
                    <a:pt x="142" y="156"/>
                    <a:pt x="142" y="156"/>
                  </a:cubicBezTo>
                  <a:cubicBezTo>
                    <a:pt x="141" y="156"/>
                    <a:pt x="141" y="156"/>
                    <a:pt x="141" y="156"/>
                  </a:cubicBezTo>
                  <a:cubicBezTo>
                    <a:pt x="140" y="159"/>
                    <a:pt x="139" y="161"/>
                    <a:pt x="137" y="163"/>
                  </a:cubicBezTo>
                  <a:cubicBezTo>
                    <a:pt x="137" y="163"/>
                    <a:pt x="138" y="163"/>
                    <a:pt x="138" y="163"/>
                  </a:cubicBezTo>
                  <a:cubicBezTo>
                    <a:pt x="140" y="161"/>
                    <a:pt x="142" y="159"/>
                    <a:pt x="144" y="156"/>
                  </a:cubicBezTo>
                  <a:cubicBezTo>
                    <a:pt x="144" y="156"/>
                    <a:pt x="144" y="156"/>
                    <a:pt x="144" y="156"/>
                  </a:cubicBezTo>
                  <a:close/>
                  <a:moveTo>
                    <a:pt x="197" y="163"/>
                  </a:moveTo>
                  <a:cubicBezTo>
                    <a:pt x="201" y="161"/>
                    <a:pt x="205" y="158"/>
                    <a:pt x="208" y="155"/>
                  </a:cubicBezTo>
                  <a:cubicBezTo>
                    <a:pt x="207" y="155"/>
                    <a:pt x="205" y="155"/>
                    <a:pt x="205" y="155"/>
                  </a:cubicBezTo>
                  <a:cubicBezTo>
                    <a:pt x="202" y="158"/>
                    <a:pt x="199" y="160"/>
                    <a:pt x="197" y="163"/>
                  </a:cubicBezTo>
                  <a:close/>
                  <a:moveTo>
                    <a:pt x="83" y="70"/>
                  </a:moveTo>
                  <a:cubicBezTo>
                    <a:pt x="83" y="66"/>
                    <a:pt x="82" y="61"/>
                    <a:pt x="81" y="57"/>
                  </a:cubicBezTo>
                  <a:cubicBezTo>
                    <a:pt x="81" y="58"/>
                    <a:pt x="80" y="58"/>
                    <a:pt x="80" y="59"/>
                  </a:cubicBezTo>
                  <a:cubicBezTo>
                    <a:pt x="81" y="63"/>
                    <a:pt x="82" y="67"/>
                    <a:pt x="83" y="71"/>
                  </a:cubicBezTo>
                  <a:cubicBezTo>
                    <a:pt x="84" y="71"/>
                    <a:pt x="83" y="70"/>
                    <a:pt x="83" y="70"/>
                  </a:cubicBezTo>
                  <a:close/>
                  <a:moveTo>
                    <a:pt x="129" y="154"/>
                  </a:moveTo>
                  <a:cubicBezTo>
                    <a:pt x="128" y="156"/>
                    <a:pt x="127" y="158"/>
                    <a:pt x="125" y="160"/>
                  </a:cubicBezTo>
                  <a:cubicBezTo>
                    <a:pt x="126" y="160"/>
                    <a:pt x="127" y="160"/>
                    <a:pt x="128" y="161"/>
                  </a:cubicBezTo>
                  <a:cubicBezTo>
                    <a:pt x="129" y="159"/>
                    <a:pt x="130" y="156"/>
                    <a:pt x="131" y="154"/>
                  </a:cubicBezTo>
                  <a:cubicBezTo>
                    <a:pt x="131" y="154"/>
                    <a:pt x="130" y="153"/>
                    <a:pt x="129" y="154"/>
                  </a:cubicBezTo>
                  <a:close/>
                  <a:moveTo>
                    <a:pt x="14" y="33"/>
                  </a:moveTo>
                  <a:cubicBezTo>
                    <a:pt x="14" y="33"/>
                    <a:pt x="15" y="34"/>
                    <a:pt x="15" y="3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22"/>
                    <a:pt x="26" y="22"/>
                    <a:pt x="25" y="21"/>
                  </a:cubicBezTo>
                  <a:cubicBezTo>
                    <a:pt x="21" y="25"/>
                    <a:pt x="18" y="29"/>
                    <a:pt x="14" y="33"/>
                  </a:cubicBezTo>
                  <a:close/>
                  <a:moveTo>
                    <a:pt x="173" y="159"/>
                  </a:moveTo>
                  <a:cubicBezTo>
                    <a:pt x="171" y="159"/>
                    <a:pt x="170" y="158"/>
                    <a:pt x="169" y="159"/>
                  </a:cubicBezTo>
                  <a:cubicBezTo>
                    <a:pt x="162" y="167"/>
                    <a:pt x="162" y="167"/>
                    <a:pt x="162" y="167"/>
                  </a:cubicBezTo>
                  <a:lnTo>
                    <a:pt x="173" y="159"/>
                  </a:lnTo>
                  <a:close/>
                  <a:moveTo>
                    <a:pt x="39" y="123"/>
                  </a:moveTo>
                  <a:cubicBezTo>
                    <a:pt x="38" y="118"/>
                    <a:pt x="37" y="114"/>
                    <a:pt x="37" y="109"/>
                  </a:cubicBezTo>
                  <a:cubicBezTo>
                    <a:pt x="36" y="109"/>
                    <a:pt x="35" y="110"/>
                    <a:pt x="35" y="111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39" y="124"/>
                    <a:pt x="39" y="123"/>
                    <a:pt x="39" y="123"/>
                  </a:cubicBezTo>
                  <a:close/>
                  <a:moveTo>
                    <a:pt x="46" y="119"/>
                  </a:moveTo>
                  <a:cubicBezTo>
                    <a:pt x="45" y="113"/>
                    <a:pt x="45" y="113"/>
                    <a:pt x="45" y="113"/>
                  </a:cubicBezTo>
                  <a:cubicBezTo>
                    <a:pt x="45" y="113"/>
                    <a:pt x="44" y="112"/>
                    <a:pt x="44" y="112"/>
                  </a:cubicBezTo>
                  <a:cubicBezTo>
                    <a:pt x="43" y="112"/>
                    <a:pt x="43" y="111"/>
                    <a:pt x="43" y="111"/>
                  </a:cubicBezTo>
                  <a:cubicBezTo>
                    <a:pt x="43" y="115"/>
                    <a:pt x="44" y="118"/>
                    <a:pt x="44" y="123"/>
                  </a:cubicBezTo>
                  <a:cubicBezTo>
                    <a:pt x="44" y="122"/>
                    <a:pt x="45" y="122"/>
                    <a:pt x="45" y="122"/>
                  </a:cubicBezTo>
                  <a:cubicBezTo>
                    <a:pt x="45" y="121"/>
                    <a:pt x="46" y="120"/>
                    <a:pt x="46" y="119"/>
                  </a:cubicBezTo>
                  <a:close/>
                  <a:moveTo>
                    <a:pt x="159" y="158"/>
                  </a:moveTo>
                  <a:cubicBezTo>
                    <a:pt x="158" y="158"/>
                    <a:pt x="158" y="158"/>
                    <a:pt x="157" y="158"/>
                  </a:cubicBezTo>
                  <a:cubicBezTo>
                    <a:pt x="157" y="158"/>
                    <a:pt x="155" y="157"/>
                    <a:pt x="155" y="158"/>
                  </a:cubicBezTo>
                  <a:cubicBezTo>
                    <a:pt x="154" y="160"/>
                    <a:pt x="153" y="162"/>
                    <a:pt x="152" y="163"/>
                  </a:cubicBezTo>
                  <a:cubicBezTo>
                    <a:pt x="152" y="164"/>
                    <a:pt x="151" y="166"/>
                    <a:pt x="151" y="166"/>
                  </a:cubicBezTo>
                  <a:cubicBezTo>
                    <a:pt x="159" y="159"/>
                    <a:pt x="159" y="159"/>
                    <a:pt x="159" y="159"/>
                  </a:cubicBezTo>
                  <a:cubicBezTo>
                    <a:pt x="159" y="159"/>
                    <a:pt x="160" y="158"/>
                    <a:pt x="159" y="158"/>
                  </a:cubicBezTo>
                  <a:close/>
                  <a:moveTo>
                    <a:pt x="42" y="123"/>
                  </a:moveTo>
                  <a:cubicBezTo>
                    <a:pt x="42" y="123"/>
                    <a:pt x="42" y="123"/>
                    <a:pt x="42" y="123"/>
                  </a:cubicBezTo>
                  <a:cubicBezTo>
                    <a:pt x="40" y="118"/>
                    <a:pt x="39" y="114"/>
                    <a:pt x="38" y="109"/>
                  </a:cubicBezTo>
                  <a:cubicBezTo>
                    <a:pt x="39" y="114"/>
                    <a:pt x="39" y="120"/>
                    <a:pt x="40" y="125"/>
                  </a:cubicBezTo>
                  <a:cubicBezTo>
                    <a:pt x="40" y="125"/>
                    <a:pt x="41" y="124"/>
                    <a:pt x="42" y="123"/>
                  </a:cubicBezTo>
                  <a:close/>
                  <a:moveTo>
                    <a:pt x="149" y="157"/>
                  </a:moveTo>
                  <a:cubicBezTo>
                    <a:pt x="149" y="157"/>
                    <a:pt x="148" y="157"/>
                    <a:pt x="148" y="157"/>
                  </a:cubicBezTo>
                  <a:cubicBezTo>
                    <a:pt x="144" y="164"/>
                    <a:pt x="144" y="164"/>
                    <a:pt x="144" y="164"/>
                  </a:cubicBezTo>
                  <a:cubicBezTo>
                    <a:pt x="143" y="164"/>
                    <a:pt x="144" y="165"/>
                    <a:pt x="144" y="164"/>
                  </a:cubicBezTo>
                  <a:cubicBezTo>
                    <a:pt x="147" y="162"/>
                    <a:pt x="149" y="160"/>
                    <a:pt x="152" y="157"/>
                  </a:cubicBezTo>
                  <a:cubicBezTo>
                    <a:pt x="151" y="157"/>
                    <a:pt x="150" y="157"/>
                    <a:pt x="149" y="157"/>
                  </a:cubicBezTo>
                  <a:close/>
                  <a:moveTo>
                    <a:pt x="200" y="156"/>
                  </a:moveTo>
                  <a:cubicBezTo>
                    <a:pt x="195" y="156"/>
                    <a:pt x="193" y="159"/>
                    <a:pt x="191" y="162"/>
                  </a:cubicBezTo>
                  <a:cubicBezTo>
                    <a:pt x="186" y="167"/>
                    <a:pt x="186" y="167"/>
                    <a:pt x="186" y="167"/>
                  </a:cubicBezTo>
                  <a:cubicBezTo>
                    <a:pt x="190" y="163"/>
                    <a:pt x="195" y="160"/>
                    <a:pt x="200" y="156"/>
                  </a:cubicBezTo>
                  <a:close/>
                  <a:moveTo>
                    <a:pt x="157" y="166"/>
                  </a:moveTo>
                  <a:cubicBezTo>
                    <a:pt x="157" y="167"/>
                    <a:pt x="158" y="167"/>
                    <a:pt x="158" y="167"/>
                  </a:cubicBezTo>
                  <a:cubicBezTo>
                    <a:pt x="161" y="164"/>
                    <a:pt x="164" y="162"/>
                    <a:pt x="167" y="159"/>
                  </a:cubicBezTo>
                  <a:cubicBezTo>
                    <a:pt x="166" y="159"/>
                    <a:pt x="165" y="158"/>
                    <a:pt x="163" y="159"/>
                  </a:cubicBezTo>
                  <a:lnTo>
                    <a:pt x="157" y="166"/>
                  </a:lnTo>
                  <a:close/>
                  <a:moveTo>
                    <a:pt x="87" y="144"/>
                  </a:moveTo>
                  <a:cubicBezTo>
                    <a:pt x="87" y="140"/>
                    <a:pt x="86" y="137"/>
                    <a:pt x="86" y="134"/>
                  </a:cubicBezTo>
                  <a:cubicBezTo>
                    <a:pt x="86" y="134"/>
                    <a:pt x="85" y="133"/>
                    <a:pt x="85" y="133"/>
                  </a:cubicBezTo>
                  <a:cubicBezTo>
                    <a:pt x="84" y="137"/>
                    <a:pt x="83" y="140"/>
                    <a:pt x="83" y="143"/>
                  </a:cubicBezTo>
                  <a:cubicBezTo>
                    <a:pt x="84" y="143"/>
                    <a:pt x="85" y="144"/>
                    <a:pt x="86" y="145"/>
                  </a:cubicBezTo>
                  <a:cubicBezTo>
                    <a:pt x="86" y="145"/>
                    <a:pt x="87" y="144"/>
                    <a:pt x="87" y="144"/>
                  </a:cubicBezTo>
                  <a:close/>
                  <a:moveTo>
                    <a:pt x="182" y="158"/>
                  </a:moveTo>
                  <a:cubicBezTo>
                    <a:pt x="180" y="159"/>
                    <a:pt x="179" y="159"/>
                    <a:pt x="177" y="159"/>
                  </a:cubicBezTo>
                  <a:cubicBezTo>
                    <a:pt x="169" y="168"/>
                    <a:pt x="169" y="168"/>
                    <a:pt x="169" y="168"/>
                  </a:cubicBezTo>
                  <a:cubicBezTo>
                    <a:pt x="169" y="168"/>
                    <a:pt x="170" y="168"/>
                    <a:pt x="170" y="168"/>
                  </a:cubicBezTo>
                  <a:cubicBezTo>
                    <a:pt x="174" y="165"/>
                    <a:pt x="178" y="162"/>
                    <a:pt x="181" y="159"/>
                  </a:cubicBezTo>
                  <a:cubicBezTo>
                    <a:pt x="182" y="159"/>
                    <a:pt x="183" y="158"/>
                    <a:pt x="182" y="158"/>
                  </a:cubicBezTo>
                  <a:close/>
                  <a:moveTo>
                    <a:pt x="30" y="23"/>
                  </a:moveTo>
                  <a:cubicBezTo>
                    <a:pt x="30" y="23"/>
                    <a:pt x="29" y="23"/>
                    <a:pt x="29" y="23"/>
                  </a:cubicBezTo>
                  <a:cubicBezTo>
                    <a:pt x="24" y="29"/>
                    <a:pt x="18" y="34"/>
                    <a:pt x="14" y="41"/>
                  </a:cubicBezTo>
                  <a:cubicBezTo>
                    <a:pt x="14" y="41"/>
                    <a:pt x="15" y="41"/>
                    <a:pt x="15" y="41"/>
                  </a:cubicBezTo>
                  <a:cubicBezTo>
                    <a:pt x="20" y="35"/>
                    <a:pt x="26" y="29"/>
                    <a:pt x="32" y="23"/>
                  </a:cubicBezTo>
                  <a:cubicBezTo>
                    <a:pt x="31" y="23"/>
                    <a:pt x="30" y="23"/>
                    <a:pt x="30" y="23"/>
                  </a:cubicBezTo>
                  <a:close/>
                  <a:moveTo>
                    <a:pt x="44" y="112"/>
                  </a:moveTo>
                  <a:cubicBezTo>
                    <a:pt x="44" y="109"/>
                    <a:pt x="44" y="107"/>
                    <a:pt x="43" y="104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40" y="112"/>
                    <a:pt x="41" y="118"/>
                    <a:pt x="43" y="122"/>
                  </a:cubicBezTo>
                  <a:cubicBezTo>
                    <a:pt x="43" y="117"/>
                    <a:pt x="42" y="112"/>
                    <a:pt x="42" y="108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lose/>
                  <a:moveTo>
                    <a:pt x="17" y="49"/>
                  </a:moveTo>
                  <a:cubicBezTo>
                    <a:pt x="25" y="41"/>
                    <a:pt x="32" y="32"/>
                    <a:pt x="41" y="25"/>
                  </a:cubicBezTo>
                  <a:cubicBezTo>
                    <a:pt x="41" y="25"/>
                    <a:pt x="39" y="25"/>
                    <a:pt x="38" y="25"/>
                  </a:cubicBezTo>
                  <a:cubicBezTo>
                    <a:pt x="38" y="25"/>
                    <a:pt x="37" y="25"/>
                    <a:pt x="37" y="26"/>
                  </a:cubicBezTo>
                  <a:cubicBezTo>
                    <a:pt x="30" y="33"/>
                    <a:pt x="24" y="41"/>
                    <a:pt x="17" y="49"/>
                  </a:cubicBezTo>
                  <a:close/>
                  <a:moveTo>
                    <a:pt x="82" y="140"/>
                  </a:moveTo>
                  <a:cubicBezTo>
                    <a:pt x="82" y="137"/>
                    <a:pt x="81" y="136"/>
                    <a:pt x="81" y="134"/>
                  </a:cubicBezTo>
                  <a:cubicBezTo>
                    <a:pt x="81" y="133"/>
                    <a:pt x="80" y="131"/>
                    <a:pt x="80" y="132"/>
                  </a:cubicBezTo>
                  <a:cubicBezTo>
                    <a:pt x="79" y="134"/>
                    <a:pt x="78" y="136"/>
                    <a:pt x="77" y="139"/>
                  </a:cubicBezTo>
                  <a:cubicBezTo>
                    <a:pt x="77" y="139"/>
                    <a:pt x="77" y="139"/>
                    <a:pt x="77" y="138"/>
                  </a:cubicBezTo>
                  <a:cubicBezTo>
                    <a:pt x="76" y="136"/>
                    <a:pt x="76" y="134"/>
                    <a:pt x="75" y="132"/>
                  </a:cubicBezTo>
                  <a:cubicBezTo>
                    <a:pt x="75" y="134"/>
                    <a:pt x="75" y="136"/>
                    <a:pt x="75" y="139"/>
                  </a:cubicBezTo>
                  <a:cubicBezTo>
                    <a:pt x="77" y="140"/>
                    <a:pt x="80" y="141"/>
                    <a:pt x="82" y="142"/>
                  </a:cubicBezTo>
                  <a:cubicBezTo>
                    <a:pt x="82" y="141"/>
                    <a:pt x="82" y="140"/>
                    <a:pt x="82" y="140"/>
                  </a:cubicBezTo>
                  <a:close/>
                  <a:moveTo>
                    <a:pt x="89" y="64"/>
                  </a:moveTo>
                  <a:cubicBezTo>
                    <a:pt x="89" y="64"/>
                    <a:pt x="89" y="63"/>
                    <a:pt x="89" y="63"/>
                  </a:cubicBezTo>
                  <a:cubicBezTo>
                    <a:pt x="89" y="59"/>
                    <a:pt x="89" y="55"/>
                    <a:pt x="89" y="51"/>
                  </a:cubicBezTo>
                  <a:cubicBezTo>
                    <a:pt x="85" y="55"/>
                    <a:pt x="85" y="55"/>
                    <a:pt x="85" y="55"/>
                  </a:cubicBezTo>
                  <a:cubicBezTo>
                    <a:pt x="86" y="58"/>
                    <a:pt x="87" y="62"/>
                    <a:pt x="88" y="67"/>
                  </a:cubicBezTo>
                  <a:cubicBezTo>
                    <a:pt x="88" y="67"/>
                    <a:pt x="89" y="67"/>
                    <a:pt x="89" y="66"/>
                  </a:cubicBezTo>
                  <a:cubicBezTo>
                    <a:pt x="89" y="66"/>
                    <a:pt x="89" y="65"/>
                    <a:pt x="89" y="64"/>
                  </a:cubicBezTo>
                  <a:close/>
                  <a:moveTo>
                    <a:pt x="92" y="145"/>
                  </a:moveTo>
                  <a:cubicBezTo>
                    <a:pt x="92" y="137"/>
                    <a:pt x="92" y="137"/>
                    <a:pt x="92" y="137"/>
                  </a:cubicBezTo>
                  <a:cubicBezTo>
                    <a:pt x="91" y="137"/>
                    <a:pt x="89" y="136"/>
                    <a:pt x="88" y="135"/>
                  </a:cubicBezTo>
                  <a:cubicBezTo>
                    <a:pt x="87" y="135"/>
                    <a:pt x="87" y="133"/>
                    <a:pt x="87" y="135"/>
                  </a:cubicBezTo>
                  <a:cubicBezTo>
                    <a:pt x="88" y="142"/>
                    <a:pt x="88" y="142"/>
                    <a:pt x="88" y="142"/>
                  </a:cubicBezTo>
                  <a:cubicBezTo>
                    <a:pt x="88" y="140"/>
                    <a:pt x="89" y="139"/>
                    <a:pt x="89" y="137"/>
                  </a:cubicBezTo>
                  <a:cubicBezTo>
                    <a:pt x="89" y="136"/>
                    <a:pt x="90" y="136"/>
                    <a:pt x="90" y="137"/>
                  </a:cubicBezTo>
                  <a:cubicBezTo>
                    <a:pt x="89" y="140"/>
                    <a:pt x="89" y="143"/>
                    <a:pt x="88" y="146"/>
                  </a:cubicBezTo>
                  <a:cubicBezTo>
                    <a:pt x="90" y="146"/>
                    <a:pt x="91" y="147"/>
                    <a:pt x="92" y="148"/>
                  </a:cubicBezTo>
                  <a:cubicBezTo>
                    <a:pt x="92" y="146"/>
                    <a:pt x="92" y="145"/>
                    <a:pt x="92" y="145"/>
                  </a:cubicBezTo>
                  <a:close/>
                  <a:moveTo>
                    <a:pt x="34" y="24"/>
                  </a:moveTo>
                  <a:cubicBezTo>
                    <a:pt x="27" y="30"/>
                    <a:pt x="20" y="37"/>
                    <a:pt x="14" y="45"/>
                  </a:cubicBezTo>
                  <a:cubicBezTo>
                    <a:pt x="13" y="46"/>
                    <a:pt x="12" y="47"/>
                    <a:pt x="13" y="49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21" y="41"/>
                    <a:pt x="28" y="32"/>
                    <a:pt x="37" y="24"/>
                  </a:cubicBezTo>
                  <a:cubicBezTo>
                    <a:pt x="36" y="24"/>
                    <a:pt x="34" y="23"/>
                    <a:pt x="34" y="24"/>
                  </a:cubicBezTo>
                  <a:close/>
                  <a:moveTo>
                    <a:pt x="103" y="54"/>
                  </a:moveTo>
                  <a:cubicBezTo>
                    <a:pt x="102" y="53"/>
                    <a:pt x="101" y="53"/>
                    <a:pt x="101" y="53"/>
                  </a:cubicBezTo>
                  <a:cubicBezTo>
                    <a:pt x="101" y="48"/>
                    <a:pt x="101" y="43"/>
                    <a:pt x="101" y="38"/>
                  </a:cubicBezTo>
                  <a:cubicBezTo>
                    <a:pt x="97" y="42"/>
                    <a:pt x="94" y="46"/>
                    <a:pt x="91" y="50"/>
                  </a:cubicBezTo>
                  <a:cubicBezTo>
                    <a:pt x="92" y="52"/>
                    <a:pt x="92" y="55"/>
                    <a:pt x="93" y="59"/>
                  </a:cubicBezTo>
                  <a:cubicBezTo>
                    <a:pt x="93" y="59"/>
                    <a:pt x="94" y="59"/>
                    <a:pt x="94" y="59"/>
                  </a:cubicBezTo>
                  <a:cubicBezTo>
                    <a:pt x="96" y="50"/>
                    <a:pt x="96" y="50"/>
                    <a:pt x="96" y="50"/>
                  </a:cubicBezTo>
                  <a:cubicBezTo>
                    <a:pt x="96" y="49"/>
                    <a:pt x="96" y="49"/>
                    <a:pt x="97" y="48"/>
                  </a:cubicBezTo>
                  <a:cubicBezTo>
                    <a:pt x="96" y="59"/>
                    <a:pt x="96" y="59"/>
                    <a:pt x="96" y="59"/>
                  </a:cubicBezTo>
                  <a:cubicBezTo>
                    <a:pt x="96" y="60"/>
                    <a:pt x="95" y="60"/>
                    <a:pt x="94" y="60"/>
                  </a:cubicBezTo>
                  <a:cubicBezTo>
                    <a:pt x="93" y="60"/>
                    <a:pt x="93" y="60"/>
                    <a:pt x="92" y="59"/>
                  </a:cubicBezTo>
                  <a:cubicBezTo>
                    <a:pt x="91" y="56"/>
                    <a:pt x="91" y="53"/>
                    <a:pt x="90" y="50"/>
                  </a:cubicBezTo>
                  <a:cubicBezTo>
                    <a:pt x="90" y="56"/>
                    <a:pt x="90" y="60"/>
                    <a:pt x="90" y="66"/>
                  </a:cubicBezTo>
                  <a:cubicBezTo>
                    <a:pt x="95" y="62"/>
                    <a:pt x="98" y="58"/>
                    <a:pt x="103" y="54"/>
                  </a:cubicBezTo>
                  <a:close/>
                  <a:moveTo>
                    <a:pt x="73" y="136"/>
                  </a:moveTo>
                  <a:cubicBezTo>
                    <a:pt x="73" y="137"/>
                    <a:pt x="74" y="137"/>
                    <a:pt x="74" y="138"/>
                  </a:cubicBezTo>
                  <a:cubicBezTo>
                    <a:pt x="74" y="135"/>
                    <a:pt x="74" y="132"/>
                    <a:pt x="75" y="130"/>
                  </a:cubicBezTo>
                  <a:cubicBezTo>
                    <a:pt x="75" y="129"/>
                    <a:pt x="76" y="130"/>
                    <a:pt x="76" y="130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8" y="136"/>
                    <a:pt x="78" y="133"/>
                    <a:pt x="79" y="131"/>
                  </a:cubicBezTo>
                  <a:cubicBezTo>
                    <a:pt x="80" y="131"/>
                    <a:pt x="80" y="130"/>
                    <a:pt x="81" y="131"/>
                  </a:cubicBezTo>
                  <a:cubicBezTo>
                    <a:pt x="73" y="126"/>
                    <a:pt x="67" y="121"/>
                    <a:pt x="60" y="115"/>
                  </a:cubicBezTo>
                  <a:cubicBezTo>
                    <a:pt x="60" y="115"/>
                    <a:pt x="59" y="115"/>
                    <a:pt x="60" y="115"/>
                  </a:cubicBezTo>
                  <a:cubicBezTo>
                    <a:pt x="60" y="114"/>
                    <a:pt x="60" y="115"/>
                    <a:pt x="59" y="114"/>
                  </a:cubicBezTo>
                  <a:cubicBezTo>
                    <a:pt x="58" y="114"/>
                    <a:pt x="58" y="113"/>
                    <a:pt x="57" y="112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11"/>
                    <a:pt x="51" y="116"/>
                    <a:pt x="52" y="121"/>
                  </a:cubicBezTo>
                  <a:cubicBezTo>
                    <a:pt x="58" y="127"/>
                    <a:pt x="65" y="132"/>
                    <a:pt x="73" y="137"/>
                  </a:cubicBezTo>
                  <a:cubicBezTo>
                    <a:pt x="72" y="137"/>
                    <a:pt x="72" y="136"/>
                    <a:pt x="73" y="136"/>
                  </a:cubicBezTo>
                  <a:close/>
                  <a:moveTo>
                    <a:pt x="33" y="51"/>
                  </a:moveTo>
                  <a:cubicBezTo>
                    <a:pt x="33" y="51"/>
                    <a:pt x="33" y="51"/>
                    <a:pt x="33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1" y="53"/>
                    <a:pt x="30" y="54"/>
                    <a:pt x="28" y="56"/>
                  </a:cubicBezTo>
                  <a:cubicBezTo>
                    <a:pt x="25" y="58"/>
                    <a:pt x="23" y="61"/>
                    <a:pt x="20" y="63"/>
                  </a:cubicBezTo>
                  <a:cubicBezTo>
                    <a:pt x="19" y="64"/>
                    <a:pt x="18" y="62"/>
                    <a:pt x="18" y="62"/>
                  </a:cubicBezTo>
                  <a:cubicBezTo>
                    <a:pt x="20" y="59"/>
                    <a:pt x="22" y="57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3" y="54"/>
                    <a:pt x="23" y="54"/>
                  </a:cubicBezTo>
                  <a:cubicBezTo>
                    <a:pt x="21" y="56"/>
                    <a:pt x="19" y="59"/>
                    <a:pt x="17" y="61"/>
                  </a:cubicBezTo>
                  <a:cubicBezTo>
                    <a:pt x="16" y="61"/>
                    <a:pt x="15" y="62"/>
                    <a:pt x="14" y="61"/>
                  </a:cubicBezTo>
                  <a:cubicBezTo>
                    <a:pt x="13" y="61"/>
                    <a:pt x="13" y="60"/>
                    <a:pt x="14" y="59"/>
                  </a:cubicBezTo>
                  <a:cubicBezTo>
                    <a:pt x="16" y="54"/>
                    <a:pt x="19" y="50"/>
                    <a:pt x="23" y="46"/>
                  </a:cubicBezTo>
                  <a:cubicBezTo>
                    <a:pt x="28" y="39"/>
                    <a:pt x="35" y="34"/>
                    <a:pt x="42" y="27"/>
                  </a:cubicBezTo>
                  <a:cubicBezTo>
                    <a:pt x="39" y="29"/>
                    <a:pt x="37" y="30"/>
                    <a:pt x="35" y="32"/>
                  </a:cubicBezTo>
                  <a:cubicBezTo>
                    <a:pt x="27" y="39"/>
                    <a:pt x="20" y="48"/>
                    <a:pt x="13" y="56"/>
                  </a:cubicBezTo>
                  <a:cubicBezTo>
                    <a:pt x="13" y="66"/>
                    <a:pt x="12" y="78"/>
                    <a:pt x="13" y="88"/>
                  </a:cubicBezTo>
                  <a:cubicBezTo>
                    <a:pt x="13" y="93"/>
                    <a:pt x="13" y="97"/>
                    <a:pt x="14" y="101"/>
                  </a:cubicBezTo>
                  <a:cubicBezTo>
                    <a:pt x="14" y="101"/>
                    <a:pt x="14" y="102"/>
                    <a:pt x="13" y="102"/>
                  </a:cubicBezTo>
                  <a:cubicBezTo>
                    <a:pt x="14" y="109"/>
                    <a:pt x="14" y="116"/>
                    <a:pt x="16" y="121"/>
                  </a:cubicBezTo>
                  <a:cubicBezTo>
                    <a:pt x="16" y="122"/>
                    <a:pt x="17" y="122"/>
                    <a:pt x="17" y="122"/>
                  </a:cubicBezTo>
                  <a:cubicBezTo>
                    <a:pt x="18" y="122"/>
                    <a:pt x="19" y="121"/>
                    <a:pt x="19" y="120"/>
                  </a:cubicBezTo>
                  <a:cubicBezTo>
                    <a:pt x="21" y="119"/>
                    <a:pt x="23" y="117"/>
                    <a:pt x="24" y="115"/>
                  </a:cubicBezTo>
                  <a:cubicBezTo>
                    <a:pt x="24" y="115"/>
                    <a:pt x="25" y="115"/>
                    <a:pt x="25" y="115"/>
                  </a:cubicBezTo>
                  <a:cubicBezTo>
                    <a:pt x="25" y="114"/>
                    <a:pt x="25" y="113"/>
                    <a:pt x="26" y="112"/>
                  </a:cubicBezTo>
                  <a:cubicBezTo>
                    <a:pt x="26" y="112"/>
                    <a:pt x="26" y="113"/>
                    <a:pt x="27" y="114"/>
                  </a:cubicBezTo>
                  <a:cubicBezTo>
                    <a:pt x="33" y="108"/>
                    <a:pt x="38" y="103"/>
                    <a:pt x="45" y="99"/>
                  </a:cubicBezTo>
                  <a:cubicBezTo>
                    <a:pt x="45" y="97"/>
                    <a:pt x="46" y="97"/>
                    <a:pt x="47" y="97"/>
                  </a:cubicBezTo>
                  <a:cubicBezTo>
                    <a:pt x="48" y="98"/>
                    <a:pt x="48" y="99"/>
                    <a:pt x="49" y="100"/>
                  </a:cubicBezTo>
                  <a:cubicBezTo>
                    <a:pt x="49" y="100"/>
                    <a:pt x="50" y="100"/>
                    <a:pt x="51" y="100"/>
                  </a:cubicBezTo>
                  <a:cubicBezTo>
                    <a:pt x="60" y="107"/>
                    <a:pt x="68" y="113"/>
                    <a:pt x="77" y="120"/>
                  </a:cubicBezTo>
                  <a:cubicBezTo>
                    <a:pt x="81" y="122"/>
                    <a:pt x="85" y="125"/>
                    <a:pt x="89" y="127"/>
                  </a:cubicBezTo>
                  <a:cubicBezTo>
                    <a:pt x="98" y="132"/>
                    <a:pt x="107" y="136"/>
                    <a:pt x="117" y="140"/>
                  </a:cubicBezTo>
                  <a:cubicBezTo>
                    <a:pt x="123" y="142"/>
                    <a:pt x="129" y="143"/>
                    <a:pt x="135" y="144"/>
                  </a:cubicBezTo>
                  <a:cubicBezTo>
                    <a:pt x="141" y="146"/>
                    <a:pt x="146" y="146"/>
                    <a:pt x="152" y="147"/>
                  </a:cubicBezTo>
                  <a:cubicBezTo>
                    <a:pt x="153" y="146"/>
                    <a:pt x="153" y="147"/>
                    <a:pt x="153" y="147"/>
                  </a:cubicBezTo>
                  <a:cubicBezTo>
                    <a:pt x="154" y="147"/>
                    <a:pt x="155" y="147"/>
                    <a:pt x="155" y="146"/>
                  </a:cubicBezTo>
                  <a:cubicBezTo>
                    <a:pt x="155" y="147"/>
                    <a:pt x="155" y="147"/>
                    <a:pt x="155" y="147"/>
                  </a:cubicBezTo>
                  <a:cubicBezTo>
                    <a:pt x="155" y="148"/>
                    <a:pt x="156" y="148"/>
                    <a:pt x="156" y="148"/>
                  </a:cubicBezTo>
                  <a:cubicBezTo>
                    <a:pt x="177" y="150"/>
                    <a:pt x="196" y="148"/>
                    <a:pt x="215" y="146"/>
                  </a:cubicBezTo>
                  <a:cubicBezTo>
                    <a:pt x="212" y="134"/>
                    <a:pt x="212" y="134"/>
                    <a:pt x="212" y="134"/>
                  </a:cubicBezTo>
                  <a:cubicBezTo>
                    <a:pt x="211" y="130"/>
                    <a:pt x="209" y="127"/>
                    <a:pt x="208" y="123"/>
                  </a:cubicBezTo>
                  <a:cubicBezTo>
                    <a:pt x="209" y="127"/>
                    <a:pt x="210" y="131"/>
                    <a:pt x="211" y="134"/>
                  </a:cubicBezTo>
                  <a:cubicBezTo>
                    <a:pt x="211" y="134"/>
                    <a:pt x="211" y="134"/>
                    <a:pt x="212" y="134"/>
                  </a:cubicBezTo>
                  <a:cubicBezTo>
                    <a:pt x="212" y="135"/>
                    <a:pt x="212" y="135"/>
                    <a:pt x="211" y="136"/>
                  </a:cubicBezTo>
                  <a:cubicBezTo>
                    <a:pt x="210" y="136"/>
                    <a:pt x="210" y="135"/>
                    <a:pt x="210" y="135"/>
                  </a:cubicBezTo>
                  <a:cubicBezTo>
                    <a:pt x="207" y="126"/>
                    <a:pt x="205" y="116"/>
                    <a:pt x="201" y="106"/>
                  </a:cubicBezTo>
                  <a:cubicBezTo>
                    <a:pt x="203" y="114"/>
                    <a:pt x="203" y="122"/>
                    <a:pt x="206" y="129"/>
                  </a:cubicBezTo>
                  <a:cubicBezTo>
                    <a:pt x="206" y="130"/>
                    <a:pt x="205" y="130"/>
                    <a:pt x="205" y="130"/>
                  </a:cubicBezTo>
                  <a:cubicBezTo>
                    <a:pt x="205" y="130"/>
                    <a:pt x="204" y="130"/>
                    <a:pt x="204" y="129"/>
                  </a:cubicBezTo>
                  <a:cubicBezTo>
                    <a:pt x="202" y="123"/>
                    <a:pt x="201" y="117"/>
                    <a:pt x="199" y="111"/>
                  </a:cubicBezTo>
                  <a:cubicBezTo>
                    <a:pt x="198" y="110"/>
                    <a:pt x="198" y="109"/>
                    <a:pt x="198" y="109"/>
                  </a:cubicBezTo>
                  <a:cubicBezTo>
                    <a:pt x="198" y="110"/>
                    <a:pt x="198" y="110"/>
                    <a:pt x="198" y="111"/>
                  </a:cubicBezTo>
                  <a:cubicBezTo>
                    <a:pt x="198" y="111"/>
                    <a:pt x="198" y="111"/>
                    <a:pt x="199" y="111"/>
                  </a:cubicBezTo>
                  <a:cubicBezTo>
                    <a:pt x="198" y="111"/>
                    <a:pt x="198" y="111"/>
                    <a:pt x="198" y="111"/>
                  </a:cubicBezTo>
                  <a:cubicBezTo>
                    <a:pt x="199" y="119"/>
                    <a:pt x="200" y="126"/>
                    <a:pt x="201" y="134"/>
                  </a:cubicBezTo>
                  <a:cubicBezTo>
                    <a:pt x="201" y="134"/>
                    <a:pt x="200" y="134"/>
                    <a:pt x="200" y="134"/>
                  </a:cubicBezTo>
                  <a:cubicBezTo>
                    <a:pt x="198" y="126"/>
                    <a:pt x="195" y="118"/>
                    <a:pt x="193" y="110"/>
                  </a:cubicBezTo>
                  <a:cubicBezTo>
                    <a:pt x="193" y="117"/>
                    <a:pt x="194" y="124"/>
                    <a:pt x="194" y="131"/>
                  </a:cubicBezTo>
                  <a:cubicBezTo>
                    <a:pt x="194" y="132"/>
                    <a:pt x="193" y="132"/>
                    <a:pt x="193" y="131"/>
                  </a:cubicBezTo>
                  <a:cubicBezTo>
                    <a:pt x="191" y="125"/>
                    <a:pt x="190" y="119"/>
                    <a:pt x="188" y="113"/>
                  </a:cubicBezTo>
                  <a:cubicBezTo>
                    <a:pt x="188" y="120"/>
                    <a:pt x="188" y="120"/>
                    <a:pt x="188" y="120"/>
                  </a:cubicBezTo>
                  <a:cubicBezTo>
                    <a:pt x="188" y="124"/>
                    <a:pt x="188" y="128"/>
                    <a:pt x="187" y="133"/>
                  </a:cubicBezTo>
                  <a:cubicBezTo>
                    <a:pt x="187" y="132"/>
                    <a:pt x="186" y="133"/>
                    <a:pt x="186" y="132"/>
                  </a:cubicBezTo>
                  <a:cubicBezTo>
                    <a:pt x="185" y="127"/>
                    <a:pt x="183" y="121"/>
                    <a:pt x="182" y="115"/>
                  </a:cubicBezTo>
                  <a:cubicBezTo>
                    <a:pt x="180" y="128"/>
                    <a:pt x="180" y="128"/>
                    <a:pt x="180" y="128"/>
                  </a:cubicBezTo>
                  <a:cubicBezTo>
                    <a:pt x="180" y="128"/>
                    <a:pt x="179" y="128"/>
                    <a:pt x="179" y="128"/>
                  </a:cubicBezTo>
                  <a:cubicBezTo>
                    <a:pt x="178" y="124"/>
                    <a:pt x="178" y="120"/>
                    <a:pt x="177" y="116"/>
                  </a:cubicBezTo>
                  <a:cubicBezTo>
                    <a:pt x="176" y="120"/>
                    <a:pt x="175" y="123"/>
                    <a:pt x="175" y="126"/>
                  </a:cubicBezTo>
                  <a:cubicBezTo>
                    <a:pt x="174" y="127"/>
                    <a:pt x="173" y="126"/>
                    <a:pt x="173" y="126"/>
                  </a:cubicBezTo>
                  <a:cubicBezTo>
                    <a:pt x="171" y="124"/>
                    <a:pt x="171" y="121"/>
                    <a:pt x="170" y="119"/>
                  </a:cubicBezTo>
                  <a:cubicBezTo>
                    <a:pt x="170" y="118"/>
                    <a:pt x="169" y="118"/>
                    <a:pt x="168" y="118"/>
                  </a:cubicBezTo>
                  <a:cubicBezTo>
                    <a:pt x="166" y="121"/>
                    <a:pt x="164" y="123"/>
                    <a:pt x="162" y="126"/>
                  </a:cubicBezTo>
                  <a:cubicBezTo>
                    <a:pt x="161" y="127"/>
                    <a:pt x="160" y="128"/>
                    <a:pt x="158" y="128"/>
                  </a:cubicBezTo>
                  <a:cubicBezTo>
                    <a:pt x="155" y="127"/>
                    <a:pt x="154" y="125"/>
                    <a:pt x="153" y="123"/>
                  </a:cubicBezTo>
                  <a:cubicBezTo>
                    <a:pt x="155" y="125"/>
                    <a:pt x="156" y="127"/>
                    <a:pt x="159" y="127"/>
                  </a:cubicBezTo>
                  <a:cubicBezTo>
                    <a:pt x="161" y="125"/>
                    <a:pt x="162" y="124"/>
                    <a:pt x="164" y="122"/>
                  </a:cubicBezTo>
                  <a:cubicBezTo>
                    <a:pt x="165" y="120"/>
                    <a:pt x="166" y="118"/>
                    <a:pt x="168" y="117"/>
                  </a:cubicBezTo>
                  <a:cubicBezTo>
                    <a:pt x="169" y="117"/>
                    <a:pt x="170" y="117"/>
                    <a:pt x="170" y="118"/>
                  </a:cubicBezTo>
                  <a:cubicBezTo>
                    <a:pt x="172" y="119"/>
                    <a:pt x="172" y="122"/>
                    <a:pt x="174" y="125"/>
                  </a:cubicBezTo>
                  <a:cubicBezTo>
                    <a:pt x="176" y="115"/>
                    <a:pt x="176" y="115"/>
                    <a:pt x="176" y="115"/>
                  </a:cubicBezTo>
                  <a:cubicBezTo>
                    <a:pt x="176" y="114"/>
                    <a:pt x="177" y="114"/>
                    <a:pt x="177" y="115"/>
                  </a:cubicBezTo>
                  <a:cubicBezTo>
                    <a:pt x="178" y="117"/>
                    <a:pt x="179" y="120"/>
                    <a:pt x="179" y="123"/>
                  </a:cubicBezTo>
                  <a:cubicBezTo>
                    <a:pt x="180" y="121"/>
                    <a:pt x="180" y="118"/>
                    <a:pt x="181" y="114"/>
                  </a:cubicBezTo>
                  <a:cubicBezTo>
                    <a:pt x="181" y="113"/>
                    <a:pt x="183" y="114"/>
                    <a:pt x="183" y="115"/>
                  </a:cubicBezTo>
                  <a:cubicBezTo>
                    <a:pt x="185" y="119"/>
                    <a:pt x="185" y="124"/>
                    <a:pt x="186" y="128"/>
                  </a:cubicBezTo>
                  <a:cubicBezTo>
                    <a:pt x="187" y="123"/>
                    <a:pt x="187" y="119"/>
                    <a:pt x="187" y="114"/>
                  </a:cubicBezTo>
                  <a:cubicBezTo>
                    <a:pt x="187" y="113"/>
                    <a:pt x="186" y="111"/>
                    <a:pt x="187" y="110"/>
                  </a:cubicBezTo>
                  <a:cubicBezTo>
                    <a:pt x="188" y="110"/>
                    <a:pt x="188" y="110"/>
                    <a:pt x="189" y="111"/>
                  </a:cubicBezTo>
                  <a:cubicBezTo>
                    <a:pt x="190" y="113"/>
                    <a:pt x="191" y="117"/>
                    <a:pt x="192" y="120"/>
                  </a:cubicBezTo>
                  <a:cubicBezTo>
                    <a:pt x="191" y="112"/>
                    <a:pt x="191" y="112"/>
                    <a:pt x="191" y="112"/>
                  </a:cubicBezTo>
                  <a:cubicBezTo>
                    <a:pt x="191" y="111"/>
                    <a:pt x="191" y="109"/>
                    <a:pt x="192" y="108"/>
                  </a:cubicBezTo>
                  <a:cubicBezTo>
                    <a:pt x="192" y="108"/>
                    <a:pt x="193" y="108"/>
                    <a:pt x="193" y="109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8" y="122"/>
                    <a:pt x="198" y="122"/>
                    <a:pt x="198" y="122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6" y="107"/>
                    <a:pt x="196" y="107"/>
                    <a:pt x="196" y="107"/>
                  </a:cubicBezTo>
                  <a:cubicBezTo>
                    <a:pt x="196" y="106"/>
                    <a:pt x="195" y="104"/>
                    <a:pt x="196" y="102"/>
                  </a:cubicBezTo>
                  <a:cubicBezTo>
                    <a:pt x="196" y="102"/>
                    <a:pt x="197" y="103"/>
                    <a:pt x="197" y="103"/>
                  </a:cubicBezTo>
                  <a:cubicBezTo>
                    <a:pt x="199" y="106"/>
                    <a:pt x="200" y="108"/>
                    <a:pt x="200" y="111"/>
                  </a:cubicBezTo>
                  <a:cubicBezTo>
                    <a:pt x="200" y="107"/>
                    <a:pt x="199" y="102"/>
                    <a:pt x="198" y="98"/>
                  </a:cubicBezTo>
                  <a:cubicBezTo>
                    <a:pt x="198" y="97"/>
                    <a:pt x="198" y="96"/>
                    <a:pt x="199" y="95"/>
                  </a:cubicBezTo>
                  <a:cubicBezTo>
                    <a:pt x="198" y="92"/>
                    <a:pt x="197" y="89"/>
                    <a:pt x="196" y="86"/>
                  </a:cubicBezTo>
                  <a:cubicBezTo>
                    <a:pt x="182" y="91"/>
                    <a:pt x="168" y="94"/>
                    <a:pt x="153" y="96"/>
                  </a:cubicBezTo>
                  <a:cubicBezTo>
                    <a:pt x="133" y="98"/>
                    <a:pt x="105" y="94"/>
                    <a:pt x="87" y="85"/>
                  </a:cubicBezTo>
                  <a:cubicBezTo>
                    <a:pt x="77" y="80"/>
                    <a:pt x="69" y="74"/>
                    <a:pt x="64" y="66"/>
                  </a:cubicBezTo>
                  <a:cubicBezTo>
                    <a:pt x="62" y="61"/>
                    <a:pt x="62" y="61"/>
                    <a:pt x="62" y="61"/>
                  </a:cubicBezTo>
                  <a:cubicBezTo>
                    <a:pt x="61" y="61"/>
                    <a:pt x="63" y="59"/>
                    <a:pt x="64" y="60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85" y="49"/>
                    <a:pt x="93" y="43"/>
                    <a:pt x="99" y="35"/>
                  </a:cubicBezTo>
                  <a:cubicBezTo>
                    <a:pt x="94" y="35"/>
                    <a:pt x="90" y="35"/>
                    <a:pt x="85" y="34"/>
                  </a:cubicBezTo>
                  <a:cubicBezTo>
                    <a:pt x="75" y="32"/>
                    <a:pt x="66" y="31"/>
                    <a:pt x="58" y="29"/>
                  </a:cubicBezTo>
                  <a:cubicBezTo>
                    <a:pt x="53" y="27"/>
                    <a:pt x="49" y="27"/>
                    <a:pt x="44" y="26"/>
                  </a:cubicBezTo>
                  <a:cubicBezTo>
                    <a:pt x="43" y="29"/>
                    <a:pt x="40" y="30"/>
                    <a:pt x="38" y="32"/>
                  </a:cubicBezTo>
                  <a:cubicBezTo>
                    <a:pt x="30" y="41"/>
                    <a:pt x="22" y="48"/>
                    <a:pt x="15" y="59"/>
                  </a:cubicBezTo>
                  <a:cubicBezTo>
                    <a:pt x="16" y="59"/>
                    <a:pt x="14" y="60"/>
                    <a:pt x="15" y="60"/>
                  </a:cubicBezTo>
                  <a:cubicBezTo>
                    <a:pt x="16" y="60"/>
                    <a:pt x="17" y="58"/>
                    <a:pt x="18" y="58"/>
                  </a:cubicBezTo>
                  <a:cubicBezTo>
                    <a:pt x="22" y="53"/>
                    <a:pt x="27" y="49"/>
                    <a:pt x="32" y="44"/>
                  </a:cubicBezTo>
                  <a:cubicBezTo>
                    <a:pt x="36" y="39"/>
                    <a:pt x="41" y="35"/>
                    <a:pt x="47" y="31"/>
                  </a:cubicBezTo>
                  <a:cubicBezTo>
                    <a:pt x="47" y="30"/>
                    <a:pt x="48" y="31"/>
                    <a:pt x="48" y="32"/>
                  </a:cubicBezTo>
                  <a:cubicBezTo>
                    <a:pt x="46" y="34"/>
                    <a:pt x="45" y="35"/>
                    <a:pt x="43" y="37"/>
                  </a:cubicBezTo>
                  <a:cubicBezTo>
                    <a:pt x="36" y="44"/>
                    <a:pt x="28" y="51"/>
                    <a:pt x="22" y="60"/>
                  </a:cubicBezTo>
                  <a:cubicBezTo>
                    <a:pt x="21" y="60"/>
                    <a:pt x="21" y="60"/>
                    <a:pt x="21" y="61"/>
                  </a:cubicBezTo>
                  <a:cubicBezTo>
                    <a:pt x="21" y="60"/>
                    <a:pt x="22" y="60"/>
                    <a:pt x="22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4" y="58"/>
                    <a:pt x="25" y="57"/>
                    <a:pt x="26" y="55"/>
                  </a:cubicBezTo>
                  <a:cubicBezTo>
                    <a:pt x="32" y="51"/>
                    <a:pt x="36" y="46"/>
                    <a:pt x="41" y="43"/>
                  </a:cubicBezTo>
                  <a:cubicBezTo>
                    <a:pt x="42" y="42"/>
                    <a:pt x="42" y="44"/>
                    <a:pt x="42" y="44"/>
                  </a:cubicBezTo>
                  <a:cubicBezTo>
                    <a:pt x="37" y="49"/>
                    <a:pt x="33" y="54"/>
                    <a:pt x="29" y="6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4" y="49"/>
                    <a:pt x="44" y="51"/>
                    <a:pt x="44" y="51"/>
                  </a:cubicBezTo>
                  <a:cubicBezTo>
                    <a:pt x="42" y="55"/>
                    <a:pt x="39" y="58"/>
                    <a:pt x="36" y="62"/>
                  </a:cubicBezTo>
                  <a:cubicBezTo>
                    <a:pt x="38" y="61"/>
                    <a:pt x="39" y="60"/>
                    <a:pt x="40" y="59"/>
                  </a:cubicBezTo>
                  <a:cubicBezTo>
                    <a:pt x="41" y="59"/>
                    <a:pt x="42" y="59"/>
                    <a:pt x="42" y="60"/>
                  </a:cubicBezTo>
                  <a:cubicBezTo>
                    <a:pt x="42" y="62"/>
                    <a:pt x="41" y="64"/>
                    <a:pt x="41" y="66"/>
                  </a:cubicBezTo>
                  <a:cubicBezTo>
                    <a:pt x="41" y="66"/>
                    <a:pt x="41" y="67"/>
                    <a:pt x="42" y="67"/>
                  </a:cubicBezTo>
                  <a:cubicBezTo>
                    <a:pt x="43" y="67"/>
                    <a:pt x="45" y="67"/>
                    <a:pt x="46" y="67"/>
                  </a:cubicBezTo>
                  <a:cubicBezTo>
                    <a:pt x="46" y="67"/>
                    <a:pt x="46" y="68"/>
                    <a:pt x="45" y="68"/>
                  </a:cubicBezTo>
                  <a:cubicBezTo>
                    <a:pt x="45" y="68"/>
                    <a:pt x="44" y="68"/>
                    <a:pt x="43" y="69"/>
                  </a:cubicBezTo>
                  <a:cubicBezTo>
                    <a:pt x="41" y="69"/>
                    <a:pt x="40" y="68"/>
                    <a:pt x="39" y="66"/>
                  </a:cubicBezTo>
                  <a:cubicBezTo>
                    <a:pt x="39" y="65"/>
                    <a:pt x="39" y="63"/>
                    <a:pt x="40" y="61"/>
                  </a:cubicBezTo>
                  <a:cubicBezTo>
                    <a:pt x="39" y="62"/>
                    <a:pt x="38" y="62"/>
                    <a:pt x="37" y="63"/>
                  </a:cubicBezTo>
                  <a:cubicBezTo>
                    <a:pt x="37" y="64"/>
                    <a:pt x="36" y="64"/>
                    <a:pt x="35" y="63"/>
                  </a:cubicBezTo>
                  <a:cubicBezTo>
                    <a:pt x="34" y="62"/>
                    <a:pt x="35" y="61"/>
                    <a:pt x="36" y="6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1" y="61"/>
                    <a:pt x="30" y="62"/>
                    <a:pt x="28" y="61"/>
                  </a:cubicBezTo>
                  <a:cubicBezTo>
                    <a:pt x="28" y="61"/>
                    <a:pt x="27" y="60"/>
                    <a:pt x="28" y="59"/>
                  </a:cubicBezTo>
                  <a:cubicBezTo>
                    <a:pt x="29" y="56"/>
                    <a:pt x="31" y="54"/>
                    <a:pt x="33" y="51"/>
                  </a:cubicBezTo>
                  <a:close/>
                  <a:moveTo>
                    <a:pt x="232" y="140"/>
                  </a:moveTo>
                  <a:cubicBezTo>
                    <a:pt x="230" y="143"/>
                    <a:pt x="228" y="146"/>
                    <a:pt x="226" y="148"/>
                  </a:cubicBezTo>
                  <a:cubicBezTo>
                    <a:pt x="228" y="154"/>
                    <a:pt x="228" y="154"/>
                    <a:pt x="228" y="154"/>
                  </a:cubicBezTo>
                  <a:cubicBezTo>
                    <a:pt x="228" y="154"/>
                    <a:pt x="227" y="155"/>
                    <a:pt x="228" y="156"/>
                  </a:cubicBezTo>
                  <a:cubicBezTo>
                    <a:pt x="227" y="156"/>
                    <a:pt x="225" y="156"/>
                    <a:pt x="224" y="156"/>
                  </a:cubicBezTo>
                  <a:cubicBezTo>
                    <a:pt x="223" y="156"/>
                    <a:pt x="222" y="154"/>
                    <a:pt x="222" y="153"/>
                  </a:cubicBezTo>
                  <a:cubicBezTo>
                    <a:pt x="216" y="158"/>
                    <a:pt x="211" y="163"/>
                    <a:pt x="206" y="169"/>
                  </a:cubicBezTo>
                  <a:cubicBezTo>
                    <a:pt x="206" y="169"/>
                    <a:pt x="206" y="170"/>
                    <a:pt x="205" y="170"/>
                  </a:cubicBezTo>
                  <a:cubicBezTo>
                    <a:pt x="207" y="170"/>
                    <a:pt x="207" y="170"/>
                    <a:pt x="207" y="170"/>
                  </a:cubicBezTo>
                  <a:cubicBezTo>
                    <a:pt x="207" y="170"/>
                    <a:pt x="207" y="169"/>
                    <a:pt x="207" y="169"/>
                  </a:cubicBezTo>
                  <a:cubicBezTo>
                    <a:pt x="207" y="169"/>
                    <a:pt x="209" y="169"/>
                    <a:pt x="209" y="170"/>
                  </a:cubicBezTo>
                  <a:cubicBezTo>
                    <a:pt x="210" y="170"/>
                    <a:pt x="210" y="172"/>
                    <a:pt x="209" y="172"/>
                  </a:cubicBezTo>
                  <a:cubicBezTo>
                    <a:pt x="208" y="173"/>
                    <a:pt x="207" y="174"/>
                    <a:pt x="206" y="174"/>
                  </a:cubicBezTo>
                  <a:cubicBezTo>
                    <a:pt x="207" y="176"/>
                    <a:pt x="207" y="178"/>
                    <a:pt x="208" y="180"/>
                  </a:cubicBezTo>
                  <a:cubicBezTo>
                    <a:pt x="209" y="181"/>
                    <a:pt x="209" y="181"/>
                    <a:pt x="209" y="182"/>
                  </a:cubicBezTo>
                  <a:cubicBezTo>
                    <a:pt x="208" y="183"/>
                    <a:pt x="207" y="184"/>
                    <a:pt x="205" y="183"/>
                  </a:cubicBezTo>
                  <a:cubicBezTo>
                    <a:pt x="205" y="183"/>
                    <a:pt x="205" y="183"/>
                    <a:pt x="205" y="182"/>
                  </a:cubicBezTo>
                  <a:cubicBezTo>
                    <a:pt x="205" y="182"/>
                    <a:pt x="204" y="183"/>
                    <a:pt x="204" y="182"/>
                  </a:cubicBezTo>
                  <a:cubicBezTo>
                    <a:pt x="203" y="180"/>
                    <a:pt x="203" y="177"/>
                    <a:pt x="202" y="175"/>
                  </a:cubicBezTo>
                  <a:cubicBezTo>
                    <a:pt x="198" y="175"/>
                    <a:pt x="195" y="177"/>
                    <a:pt x="193" y="180"/>
                  </a:cubicBezTo>
                  <a:cubicBezTo>
                    <a:pt x="193" y="181"/>
                    <a:pt x="192" y="182"/>
                    <a:pt x="191" y="182"/>
                  </a:cubicBezTo>
                  <a:cubicBezTo>
                    <a:pt x="191" y="183"/>
                    <a:pt x="190" y="183"/>
                    <a:pt x="190" y="183"/>
                  </a:cubicBezTo>
                  <a:cubicBezTo>
                    <a:pt x="189" y="182"/>
                    <a:pt x="189" y="182"/>
                    <a:pt x="189" y="181"/>
                  </a:cubicBezTo>
                  <a:cubicBezTo>
                    <a:pt x="189" y="181"/>
                    <a:pt x="189" y="180"/>
                    <a:pt x="188" y="181"/>
                  </a:cubicBezTo>
                  <a:cubicBezTo>
                    <a:pt x="187" y="179"/>
                    <a:pt x="187" y="177"/>
                    <a:pt x="189" y="176"/>
                  </a:cubicBezTo>
                  <a:cubicBezTo>
                    <a:pt x="180" y="175"/>
                    <a:pt x="172" y="177"/>
                    <a:pt x="162" y="176"/>
                  </a:cubicBezTo>
                  <a:cubicBezTo>
                    <a:pt x="162" y="176"/>
                    <a:pt x="161" y="177"/>
                    <a:pt x="161" y="176"/>
                  </a:cubicBezTo>
                  <a:cubicBezTo>
                    <a:pt x="161" y="175"/>
                    <a:pt x="159" y="175"/>
                    <a:pt x="159" y="175"/>
                  </a:cubicBezTo>
                  <a:cubicBezTo>
                    <a:pt x="153" y="175"/>
                    <a:pt x="150" y="174"/>
                    <a:pt x="145" y="173"/>
                  </a:cubicBezTo>
                  <a:cubicBezTo>
                    <a:pt x="145" y="173"/>
                    <a:pt x="145" y="174"/>
                    <a:pt x="144" y="174"/>
                  </a:cubicBezTo>
                  <a:cubicBezTo>
                    <a:pt x="143" y="174"/>
                    <a:pt x="143" y="173"/>
                    <a:pt x="143" y="173"/>
                  </a:cubicBezTo>
                  <a:cubicBezTo>
                    <a:pt x="129" y="170"/>
                    <a:pt x="113" y="168"/>
                    <a:pt x="102" y="162"/>
                  </a:cubicBezTo>
                  <a:cubicBezTo>
                    <a:pt x="94" y="159"/>
                    <a:pt x="87" y="155"/>
                    <a:pt x="80" y="151"/>
                  </a:cubicBezTo>
                  <a:cubicBezTo>
                    <a:pt x="71" y="146"/>
                    <a:pt x="62" y="139"/>
                    <a:pt x="55" y="133"/>
                  </a:cubicBezTo>
                  <a:cubicBezTo>
                    <a:pt x="54" y="132"/>
                    <a:pt x="53" y="131"/>
                    <a:pt x="52" y="130"/>
                  </a:cubicBezTo>
                  <a:cubicBezTo>
                    <a:pt x="51" y="129"/>
                    <a:pt x="52" y="130"/>
                    <a:pt x="52" y="130"/>
                  </a:cubicBezTo>
                  <a:cubicBezTo>
                    <a:pt x="51" y="132"/>
                    <a:pt x="52" y="133"/>
                    <a:pt x="52" y="135"/>
                  </a:cubicBezTo>
                  <a:cubicBezTo>
                    <a:pt x="52" y="136"/>
                    <a:pt x="51" y="136"/>
                    <a:pt x="51" y="136"/>
                  </a:cubicBezTo>
                  <a:cubicBezTo>
                    <a:pt x="50" y="136"/>
                    <a:pt x="48" y="137"/>
                    <a:pt x="48" y="136"/>
                  </a:cubicBezTo>
                  <a:cubicBezTo>
                    <a:pt x="47" y="132"/>
                    <a:pt x="47" y="129"/>
                    <a:pt x="47" y="126"/>
                  </a:cubicBezTo>
                  <a:cubicBezTo>
                    <a:pt x="46" y="126"/>
                    <a:pt x="44" y="127"/>
                    <a:pt x="43" y="127"/>
                  </a:cubicBezTo>
                  <a:cubicBezTo>
                    <a:pt x="36" y="131"/>
                    <a:pt x="31" y="136"/>
                    <a:pt x="26" y="142"/>
                  </a:cubicBezTo>
                  <a:cubicBezTo>
                    <a:pt x="25" y="143"/>
                    <a:pt x="24" y="144"/>
                    <a:pt x="23" y="144"/>
                  </a:cubicBezTo>
                  <a:cubicBezTo>
                    <a:pt x="23" y="144"/>
                    <a:pt x="22" y="143"/>
                    <a:pt x="21" y="142"/>
                  </a:cubicBezTo>
                  <a:cubicBezTo>
                    <a:pt x="22" y="145"/>
                    <a:pt x="24" y="147"/>
                    <a:pt x="24" y="149"/>
                  </a:cubicBezTo>
                  <a:cubicBezTo>
                    <a:pt x="24" y="150"/>
                    <a:pt x="24" y="152"/>
                    <a:pt x="24" y="152"/>
                  </a:cubicBezTo>
                  <a:cubicBezTo>
                    <a:pt x="23" y="151"/>
                    <a:pt x="21" y="153"/>
                    <a:pt x="21" y="152"/>
                  </a:cubicBezTo>
                  <a:cubicBezTo>
                    <a:pt x="19" y="146"/>
                    <a:pt x="17" y="139"/>
                    <a:pt x="15" y="133"/>
                  </a:cubicBezTo>
                  <a:cubicBezTo>
                    <a:pt x="14" y="133"/>
                    <a:pt x="14" y="133"/>
                    <a:pt x="14" y="133"/>
                  </a:cubicBezTo>
                  <a:cubicBezTo>
                    <a:pt x="14" y="134"/>
                    <a:pt x="15" y="135"/>
                    <a:pt x="14" y="136"/>
                  </a:cubicBezTo>
                  <a:cubicBezTo>
                    <a:pt x="14" y="136"/>
                    <a:pt x="12" y="136"/>
                    <a:pt x="11" y="136"/>
                  </a:cubicBezTo>
                  <a:cubicBezTo>
                    <a:pt x="11" y="135"/>
                    <a:pt x="10" y="133"/>
                    <a:pt x="10" y="133"/>
                  </a:cubicBezTo>
                  <a:cubicBezTo>
                    <a:pt x="8" y="119"/>
                    <a:pt x="7" y="105"/>
                    <a:pt x="7" y="90"/>
                  </a:cubicBezTo>
                  <a:cubicBezTo>
                    <a:pt x="7" y="85"/>
                    <a:pt x="7" y="79"/>
                    <a:pt x="6" y="74"/>
                  </a:cubicBezTo>
                  <a:cubicBezTo>
                    <a:pt x="6" y="70"/>
                    <a:pt x="5" y="65"/>
                    <a:pt x="5" y="60"/>
                  </a:cubicBezTo>
                  <a:cubicBezTo>
                    <a:pt x="4" y="60"/>
                    <a:pt x="4" y="60"/>
                    <a:pt x="4" y="59"/>
                  </a:cubicBezTo>
                  <a:cubicBezTo>
                    <a:pt x="5" y="60"/>
                    <a:pt x="5" y="59"/>
                    <a:pt x="5" y="59"/>
                  </a:cubicBezTo>
                  <a:cubicBezTo>
                    <a:pt x="4" y="59"/>
                    <a:pt x="4" y="58"/>
                    <a:pt x="4" y="58"/>
                  </a:cubicBezTo>
                  <a:cubicBezTo>
                    <a:pt x="5" y="57"/>
                    <a:pt x="4" y="56"/>
                    <a:pt x="4" y="54"/>
                  </a:cubicBezTo>
                  <a:cubicBezTo>
                    <a:pt x="4" y="55"/>
                    <a:pt x="4" y="56"/>
                    <a:pt x="4" y="57"/>
                  </a:cubicBezTo>
                  <a:cubicBezTo>
                    <a:pt x="4" y="58"/>
                    <a:pt x="4" y="60"/>
                    <a:pt x="4" y="61"/>
                  </a:cubicBezTo>
                  <a:cubicBezTo>
                    <a:pt x="4" y="60"/>
                    <a:pt x="5" y="61"/>
                    <a:pt x="4" y="62"/>
                  </a:cubicBezTo>
                  <a:cubicBezTo>
                    <a:pt x="4" y="62"/>
                    <a:pt x="4" y="61"/>
                    <a:pt x="4" y="61"/>
                  </a:cubicBezTo>
                  <a:cubicBezTo>
                    <a:pt x="4" y="62"/>
                    <a:pt x="4" y="64"/>
                    <a:pt x="4" y="65"/>
                  </a:cubicBezTo>
                  <a:cubicBezTo>
                    <a:pt x="4" y="66"/>
                    <a:pt x="5" y="66"/>
                    <a:pt x="4" y="66"/>
                  </a:cubicBezTo>
                  <a:cubicBezTo>
                    <a:pt x="3" y="70"/>
                    <a:pt x="4" y="75"/>
                    <a:pt x="4" y="79"/>
                  </a:cubicBezTo>
                  <a:cubicBezTo>
                    <a:pt x="4" y="79"/>
                    <a:pt x="5" y="80"/>
                    <a:pt x="4" y="81"/>
                  </a:cubicBezTo>
                  <a:cubicBezTo>
                    <a:pt x="3" y="81"/>
                    <a:pt x="4" y="81"/>
                    <a:pt x="4" y="81"/>
                  </a:cubicBezTo>
                  <a:cubicBezTo>
                    <a:pt x="4" y="82"/>
                    <a:pt x="4" y="84"/>
                    <a:pt x="5" y="85"/>
                  </a:cubicBezTo>
                  <a:cubicBezTo>
                    <a:pt x="5" y="85"/>
                    <a:pt x="5" y="85"/>
                    <a:pt x="4" y="85"/>
                  </a:cubicBezTo>
                  <a:cubicBezTo>
                    <a:pt x="5" y="86"/>
                    <a:pt x="5" y="87"/>
                    <a:pt x="4" y="87"/>
                  </a:cubicBezTo>
                  <a:cubicBezTo>
                    <a:pt x="4" y="87"/>
                    <a:pt x="4" y="86"/>
                    <a:pt x="4" y="86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8"/>
                    <a:pt x="5" y="99"/>
                    <a:pt x="5" y="100"/>
                  </a:cubicBezTo>
                  <a:cubicBezTo>
                    <a:pt x="4" y="96"/>
                    <a:pt x="4" y="93"/>
                    <a:pt x="3" y="90"/>
                  </a:cubicBezTo>
                  <a:cubicBezTo>
                    <a:pt x="3" y="87"/>
                    <a:pt x="3" y="84"/>
                    <a:pt x="2" y="81"/>
                  </a:cubicBezTo>
                  <a:cubicBezTo>
                    <a:pt x="2" y="80"/>
                    <a:pt x="2" y="80"/>
                    <a:pt x="3" y="80"/>
                  </a:cubicBezTo>
                  <a:cubicBezTo>
                    <a:pt x="3" y="80"/>
                    <a:pt x="2" y="79"/>
                    <a:pt x="2" y="79"/>
                  </a:cubicBezTo>
                  <a:cubicBezTo>
                    <a:pt x="2" y="76"/>
                    <a:pt x="2" y="73"/>
                    <a:pt x="2" y="70"/>
                  </a:cubicBezTo>
                  <a:cubicBezTo>
                    <a:pt x="2" y="70"/>
                    <a:pt x="2" y="70"/>
                    <a:pt x="2" y="69"/>
                  </a:cubicBezTo>
                  <a:cubicBezTo>
                    <a:pt x="2" y="69"/>
                    <a:pt x="2" y="68"/>
                    <a:pt x="2" y="68"/>
                  </a:cubicBezTo>
                  <a:cubicBezTo>
                    <a:pt x="1" y="58"/>
                    <a:pt x="2" y="48"/>
                    <a:pt x="2" y="38"/>
                  </a:cubicBezTo>
                  <a:cubicBezTo>
                    <a:pt x="2" y="36"/>
                    <a:pt x="3" y="35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7"/>
                    <a:pt x="2" y="16"/>
                    <a:pt x="3" y="15"/>
                  </a:cubicBezTo>
                  <a:cubicBezTo>
                    <a:pt x="3" y="16"/>
                    <a:pt x="4" y="15"/>
                    <a:pt x="3" y="15"/>
                  </a:cubicBezTo>
                  <a:cubicBezTo>
                    <a:pt x="3" y="15"/>
                    <a:pt x="2" y="15"/>
                    <a:pt x="2" y="14"/>
                  </a:cubicBezTo>
                  <a:cubicBezTo>
                    <a:pt x="3" y="15"/>
                    <a:pt x="4" y="14"/>
                    <a:pt x="3" y="14"/>
                  </a:cubicBezTo>
                  <a:cubicBezTo>
                    <a:pt x="3" y="13"/>
                    <a:pt x="2" y="13"/>
                    <a:pt x="1" y="13"/>
                  </a:cubicBezTo>
                  <a:cubicBezTo>
                    <a:pt x="0" y="12"/>
                    <a:pt x="0" y="11"/>
                    <a:pt x="0" y="11"/>
                  </a:cubicBezTo>
                  <a:cubicBezTo>
                    <a:pt x="1" y="9"/>
                    <a:pt x="1" y="8"/>
                    <a:pt x="2" y="7"/>
                  </a:cubicBezTo>
                  <a:cubicBezTo>
                    <a:pt x="3" y="7"/>
                    <a:pt x="3" y="7"/>
                    <a:pt x="4" y="7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7" y="2"/>
                    <a:pt x="7" y="4"/>
                    <a:pt x="7" y="6"/>
                  </a:cubicBezTo>
                  <a:cubicBezTo>
                    <a:pt x="7" y="6"/>
                    <a:pt x="8" y="7"/>
                    <a:pt x="8" y="8"/>
                  </a:cubicBezTo>
                  <a:cubicBezTo>
                    <a:pt x="8" y="8"/>
                    <a:pt x="8" y="9"/>
                    <a:pt x="8" y="9"/>
                  </a:cubicBezTo>
                  <a:cubicBezTo>
                    <a:pt x="9" y="9"/>
                    <a:pt x="10" y="8"/>
                    <a:pt x="11" y="9"/>
                  </a:cubicBezTo>
                  <a:cubicBezTo>
                    <a:pt x="11" y="10"/>
                    <a:pt x="11" y="11"/>
                    <a:pt x="12" y="11"/>
                  </a:cubicBezTo>
                  <a:cubicBezTo>
                    <a:pt x="17" y="11"/>
                    <a:pt x="21" y="12"/>
                    <a:pt x="26" y="13"/>
                  </a:cubicBezTo>
                  <a:cubicBezTo>
                    <a:pt x="27" y="13"/>
                    <a:pt x="28" y="13"/>
                    <a:pt x="28" y="13"/>
                  </a:cubicBezTo>
                  <a:cubicBezTo>
                    <a:pt x="29" y="13"/>
                    <a:pt x="31" y="14"/>
                    <a:pt x="32" y="14"/>
                  </a:cubicBezTo>
                  <a:cubicBezTo>
                    <a:pt x="32" y="14"/>
                    <a:pt x="33" y="15"/>
                    <a:pt x="33" y="15"/>
                  </a:cubicBezTo>
                  <a:cubicBezTo>
                    <a:pt x="52" y="17"/>
                    <a:pt x="72" y="21"/>
                    <a:pt x="90" y="26"/>
                  </a:cubicBezTo>
                  <a:cubicBezTo>
                    <a:pt x="93" y="27"/>
                    <a:pt x="97" y="27"/>
                    <a:pt x="100" y="28"/>
                  </a:cubicBezTo>
                  <a:cubicBezTo>
                    <a:pt x="100" y="27"/>
                    <a:pt x="99" y="27"/>
                    <a:pt x="100" y="26"/>
                  </a:cubicBezTo>
                  <a:cubicBezTo>
                    <a:pt x="101" y="26"/>
                    <a:pt x="102" y="25"/>
                    <a:pt x="103" y="25"/>
                  </a:cubicBezTo>
                  <a:cubicBezTo>
                    <a:pt x="104" y="26"/>
                    <a:pt x="103" y="26"/>
                    <a:pt x="103" y="27"/>
                  </a:cubicBezTo>
                  <a:cubicBezTo>
                    <a:pt x="103" y="28"/>
                    <a:pt x="104" y="30"/>
                    <a:pt x="104" y="31"/>
                  </a:cubicBezTo>
                  <a:cubicBezTo>
                    <a:pt x="104" y="31"/>
                    <a:pt x="105" y="31"/>
                    <a:pt x="105" y="31"/>
                  </a:cubicBezTo>
                  <a:cubicBezTo>
                    <a:pt x="105" y="32"/>
                    <a:pt x="105" y="33"/>
                    <a:pt x="106" y="33"/>
                  </a:cubicBezTo>
                  <a:cubicBezTo>
                    <a:pt x="106" y="34"/>
                    <a:pt x="104" y="35"/>
                    <a:pt x="104" y="36"/>
                  </a:cubicBezTo>
                  <a:cubicBezTo>
                    <a:pt x="105" y="42"/>
                    <a:pt x="107" y="47"/>
                    <a:pt x="108" y="53"/>
                  </a:cubicBezTo>
                  <a:cubicBezTo>
                    <a:pt x="110" y="59"/>
                    <a:pt x="110" y="59"/>
                    <a:pt x="110" y="59"/>
                  </a:cubicBezTo>
                  <a:cubicBezTo>
                    <a:pt x="110" y="60"/>
                    <a:pt x="108" y="60"/>
                    <a:pt x="107" y="61"/>
                  </a:cubicBezTo>
                  <a:cubicBezTo>
                    <a:pt x="108" y="63"/>
                    <a:pt x="108" y="64"/>
                    <a:pt x="109" y="65"/>
                  </a:cubicBezTo>
                  <a:cubicBezTo>
                    <a:pt x="109" y="65"/>
                    <a:pt x="109" y="67"/>
                    <a:pt x="108" y="67"/>
                  </a:cubicBezTo>
                  <a:cubicBezTo>
                    <a:pt x="107" y="67"/>
                    <a:pt x="106" y="67"/>
                    <a:pt x="105" y="66"/>
                  </a:cubicBezTo>
                  <a:cubicBezTo>
                    <a:pt x="104" y="64"/>
                    <a:pt x="104" y="61"/>
                    <a:pt x="104" y="58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92" y="69"/>
                    <a:pt x="88" y="71"/>
                    <a:pt x="85" y="74"/>
                  </a:cubicBezTo>
                  <a:cubicBezTo>
                    <a:pt x="104" y="83"/>
                    <a:pt x="133" y="91"/>
                    <a:pt x="155" y="89"/>
                  </a:cubicBezTo>
                  <a:cubicBezTo>
                    <a:pt x="167" y="89"/>
                    <a:pt x="176" y="85"/>
                    <a:pt x="186" y="83"/>
                  </a:cubicBezTo>
                  <a:cubicBezTo>
                    <a:pt x="188" y="82"/>
                    <a:pt x="191" y="81"/>
                    <a:pt x="193" y="81"/>
                  </a:cubicBezTo>
                  <a:cubicBezTo>
                    <a:pt x="194" y="81"/>
                    <a:pt x="194" y="81"/>
                    <a:pt x="194" y="80"/>
                  </a:cubicBezTo>
                  <a:cubicBezTo>
                    <a:pt x="193" y="78"/>
                    <a:pt x="193" y="76"/>
                    <a:pt x="193" y="74"/>
                  </a:cubicBezTo>
                  <a:cubicBezTo>
                    <a:pt x="193" y="73"/>
                    <a:pt x="193" y="73"/>
                    <a:pt x="193" y="72"/>
                  </a:cubicBezTo>
                  <a:cubicBezTo>
                    <a:pt x="194" y="72"/>
                    <a:pt x="195" y="72"/>
                    <a:pt x="196" y="72"/>
                  </a:cubicBezTo>
                  <a:cubicBezTo>
                    <a:pt x="196" y="75"/>
                    <a:pt x="197" y="77"/>
                    <a:pt x="198" y="79"/>
                  </a:cubicBezTo>
                  <a:cubicBezTo>
                    <a:pt x="198" y="80"/>
                    <a:pt x="199" y="79"/>
                    <a:pt x="199" y="79"/>
                  </a:cubicBezTo>
                  <a:cubicBezTo>
                    <a:pt x="198" y="77"/>
                    <a:pt x="197" y="76"/>
                    <a:pt x="197" y="74"/>
                  </a:cubicBezTo>
                  <a:cubicBezTo>
                    <a:pt x="197" y="73"/>
                    <a:pt x="197" y="73"/>
                    <a:pt x="198" y="73"/>
                  </a:cubicBezTo>
                  <a:cubicBezTo>
                    <a:pt x="198" y="73"/>
                    <a:pt x="199" y="72"/>
                    <a:pt x="200" y="72"/>
                  </a:cubicBezTo>
                  <a:cubicBezTo>
                    <a:pt x="200" y="72"/>
                    <a:pt x="201" y="73"/>
                    <a:pt x="201" y="74"/>
                  </a:cubicBezTo>
                  <a:cubicBezTo>
                    <a:pt x="207" y="96"/>
                    <a:pt x="215" y="117"/>
                    <a:pt x="222" y="138"/>
                  </a:cubicBezTo>
                  <a:cubicBezTo>
                    <a:pt x="222" y="139"/>
                    <a:pt x="223" y="140"/>
                    <a:pt x="224" y="141"/>
                  </a:cubicBezTo>
                  <a:cubicBezTo>
                    <a:pt x="224" y="141"/>
                    <a:pt x="224" y="140"/>
                    <a:pt x="224" y="140"/>
                  </a:cubicBezTo>
                  <a:cubicBezTo>
                    <a:pt x="225" y="140"/>
                    <a:pt x="226" y="140"/>
                    <a:pt x="226" y="140"/>
                  </a:cubicBezTo>
                  <a:cubicBezTo>
                    <a:pt x="226" y="141"/>
                    <a:pt x="227" y="142"/>
                    <a:pt x="226" y="142"/>
                  </a:cubicBezTo>
                  <a:cubicBezTo>
                    <a:pt x="227" y="143"/>
                    <a:pt x="227" y="142"/>
                    <a:pt x="227" y="142"/>
                  </a:cubicBezTo>
                  <a:cubicBezTo>
                    <a:pt x="229" y="138"/>
                    <a:pt x="229" y="138"/>
                    <a:pt x="229" y="138"/>
                  </a:cubicBezTo>
                  <a:cubicBezTo>
                    <a:pt x="230" y="138"/>
                    <a:pt x="231" y="138"/>
                    <a:pt x="232" y="139"/>
                  </a:cubicBezTo>
                  <a:cubicBezTo>
                    <a:pt x="232" y="139"/>
                    <a:pt x="232" y="140"/>
                    <a:pt x="232" y="14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lIns="0" tIns="0" rIns="0" bIns="0" anchor="ctr">
              <a:normAutofit lnSpcReduction="10000"/>
            </a:bodyPr>
            <a:lstStyle/>
            <a:p>
              <a:pPr>
                <a:defRPr/>
              </a:pPr>
              <a:endParaRPr lang="zh-CN" altLang="en-US" sz="2400">
                <a:solidFill>
                  <a:srgbClr val="333333"/>
                </a:solidFill>
              </a:endParaRPr>
            </a:p>
          </p:txBody>
        </p:sp>
        <p:sp>
          <p:nvSpPr>
            <p:cNvPr id="26" name="MH_Other_3">
              <a:extLst>
                <a:ext uri="{FF2B5EF4-FFF2-40B4-BE49-F238E27FC236}">
                  <a16:creationId xmlns:a16="http://schemas.microsoft.com/office/drawing/2014/main" id="{D75C48F4-2004-BA39-6148-67174DE4F30B}"/>
                </a:ext>
              </a:extLst>
            </p:cNvPr>
            <p:cNvSpPr>
              <a:spLocks noEditPoints="1"/>
            </p:cNvSpPr>
            <p:nvPr>
              <p:custDataLst>
                <p:tags r:id="rId8"/>
              </p:custDataLst>
            </p:nvPr>
          </p:nvSpPr>
          <p:spPr bwMode="auto">
            <a:xfrm rot="11874108">
              <a:off x="6561138" y="3001964"/>
              <a:ext cx="393700" cy="312737"/>
            </a:xfrm>
            <a:custGeom>
              <a:avLst/>
              <a:gdLst>
                <a:gd name="T0" fmla="*/ 202 w 232"/>
                <a:gd name="T1" fmla="*/ 90 h 184"/>
                <a:gd name="T2" fmla="*/ 21 w 232"/>
                <a:gd name="T3" fmla="*/ 128 h 184"/>
                <a:gd name="T4" fmla="*/ 108 w 232"/>
                <a:gd name="T5" fmla="*/ 145 h 184"/>
                <a:gd name="T6" fmla="*/ 208 w 232"/>
                <a:gd name="T7" fmla="*/ 117 h 184"/>
                <a:gd name="T8" fmla="*/ 4 w 232"/>
                <a:gd name="T9" fmla="*/ 84 h 184"/>
                <a:gd name="T10" fmla="*/ 110 w 232"/>
                <a:gd name="T11" fmla="*/ 159 h 184"/>
                <a:gd name="T12" fmla="*/ 116 w 232"/>
                <a:gd name="T13" fmla="*/ 162 h 184"/>
                <a:gd name="T14" fmla="*/ 28 w 232"/>
                <a:gd name="T15" fmla="*/ 120 h 184"/>
                <a:gd name="T16" fmla="*/ 28 w 232"/>
                <a:gd name="T17" fmla="*/ 120 h 184"/>
                <a:gd name="T18" fmla="*/ 93 w 232"/>
                <a:gd name="T19" fmla="*/ 153 h 184"/>
                <a:gd name="T20" fmla="*/ 25 w 232"/>
                <a:gd name="T21" fmla="*/ 129 h 184"/>
                <a:gd name="T22" fmla="*/ 160 w 232"/>
                <a:gd name="T23" fmla="*/ 171 h 184"/>
                <a:gd name="T24" fmla="*/ 111 w 232"/>
                <a:gd name="T25" fmla="*/ 151 h 184"/>
                <a:gd name="T26" fmla="*/ 134 w 232"/>
                <a:gd name="T27" fmla="*/ 157 h 184"/>
                <a:gd name="T28" fmla="*/ 37 w 232"/>
                <a:gd name="T29" fmla="*/ 126 h 184"/>
                <a:gd name="T30" fmla="*/ 127 w 232"/>
                <a:gd name="T31" fmla="*/ 153 h 184"/>
                <a:gd name="T32" fmla="*/ 100 w 232"/>
                <a:gd name="T33" fmla="*/ 148 h 184"/>
                <a:gd name="T34" fmla="*/ 105 w 232"/>
                <a:gd name="T35" fmla="*/ 151 h 184"/>
                <a:gd name="T36" fmla="*/ 134 w 232"/>
                <a:gd name="T37" fmla="*/ 154 h 184"/>
                <a:gd name="T38" fmla="*/ 174 w 232"/>
                <a:gd name="T39" fmla="*/ 168 h 184"/>
                <a:gd name="T40" fmla="*/ 84 w 232"/>
                <a:gd name="T41" fmla="*/ 133 h 184"/>
                <a:gd name="T42" fmla="*/ 103 w 232"/>
                <a:gd name="T43" fmla="*/ 157 h 184"/>
                <a:gd name="T44" fmla="*/ 180 w 232"/>
                <a:gd name="T45" fmla="*/ 164 h 184"/>
                <a:gd name="T46" fmla="*/ 145 w 232"/>
                <a:gd name="T47" fmla="*/ 158 h 184"/>
                <a:gd name="T48" fmla="*/ 140 w 232"/>
                <a:gd name="T49" fmla="*/ 156 h 184"/>
                <a:gd name="T50" fmla="*/ 96 w 232"/>
                <a:gd name="T51" fmla="*/ 146 h 184"/>
                <a:gd name="T52" fmla="*/ 98 w 232"/>
                <a:gd name="T53" fmla="*/ 140 h 184"/>
                <a:gd name="T54" fmla="*/ 155 w 232"/>
                <a:gd name="T55" fmla="*/ 166 h 184"/>
                <a:gd name="T56" fmla="*/ 147 w 232"/>
                <a:gd name="T57" fmla="*/ 164 h 184"/>
                <a:gd name="T58" fmla="*/ 12 w 232"/>
                <a:gd name="T59" fmla="*/ 38 h 184"/>
                <a:gd name="T60" fmla="*/ 142 w 232"/>
                <a:gd name="T61" fmla="*/ 156 h 184"/>
                <a:gd name="T62" fmla="*/ 83 w 232"/>
                <a:gd name="T63" fmla="*/ 70 h 184"/>
                <a:gd name="T64" fmla="*/ 173 w 232"/>
                <a:gd name="T65" fmla="*/ 159 h 184"/>
                <a:gd name="T66" fmla="*/ 157 w 232"/>
                <a:gd name="T67" fmla="*/ 158 h 184"/>
                <a:gd name="T68" fmla="*/ 144 w 232"/>
                <a:gd name="T69" fmla="*/ 164 h 184"/>
                <a:gd name="T70" fmla="*/ 85 w 232"/>
                <a:gd name="T71" fmla="*/ 133 h 184"/>
                <a:gd name="T72" fmla="*/ 32 w 232"/>
                <a:gd name="T73" fmla="*/ 23 h 184"/>
                <a:gd name="T74" fmla="*/ 17 w 232"/>
                <a:gd name="T75" fmla="*/ 49 h 184"/>
                <a:gd name="T76" fmla="*/ 88 w 232"/>
                <a:gd name="T77" fmla="*/ 67 h 184"/>
                <a:gd name="T78" fmla="*/ 14 w 232"/>
                <a:gd name="T79" fmla="*/ 45 h 184"/>
                <a:gd name="T80" fmla="*/ 94 w 232"/>
                <a:gd name="T81" fmla="*/ 60 h 184"/>
                <a:gd name="T82" fmla="*/ 59 w 232"/>
                <a:gd name="T83" fmla="*/ 114 h 184"/>
                <a:gd name="T84" fmla="*/ 24 w 232"/>
                <a:gd name="T85" fmla="*/ 54 h 184"/>
                <a:gd name="T86" fmla="*/ 19 w 232"/>
                <a:gd name="T87" fmla="*/ 120 h 184"/>
                <a:gd name="T88" fmla="*/ 153 w 232"/>
                <a:gd name="T89" fmla="*/ 147 h 184"/>
                <a:gd name="T90" fmla="*/ 204 w 232"/>
                <a:gd name="T91" fmla="*/ 129 h 184"/>
                <a:gd name="T92" fmla="*/ 186 w 232"/>
                <a:gd name="T93" fmla="*/ 132 h 184"/>
                <a:gd name="T94" fmla="*/ 168 w 232"/>
                <a:gd name="T95" fmla="*/ 117 h 184"/>
                <a:gd name="T96" fmla="*/ 192 w 232"/>
                <a:gd name="T97" fmla="*/ 108 h 184"/>
                <a:gd name="T98" fmla="*/ 64 w 232"/>
                <a:gd name="T99" fmla="*/ 66 h 184"/>
                <a:gd name="T100" fmla="*/ 47 w 232"/>
                <a:gd name="T101" fmla="*/ 31 h 184"/>
                <a:gd name="T102" fmla="*/ 40 w 232"/>
                <a:gd name="T103" fmla="*/ 59 h 184"/>
                <a:gd name="T104" fmla="*/ 28 w 232"/>
                <a:gd name="T105" fmla="*/ 61 h 184"/>
                <a:gd name="T106" fmla="*/ 209 w 232"/>
                <a:gd name="T107" fmla="*/ 172 h 184"/>
                <a:gd name="T108" fmla="*/ 162 w 232"/>
                <a:gd name="T109" fmla="*/ 176 h 184"/>
                <a:gd name="T110" fmla="*/ 47 w 232"/>
                <a:gd name="T111" fmla="*/ 126 h 184"/>
                <a:gd name="T112" fmla="*/ 6 w 232"/>
                <a:gd name="T113" fmla="*/ 74 h 184"/>
                <a:gd name="T114" fmla="*/ 4 w 232"/>
                <a:gd name="T115" fmla="*/ 81 h 184"/>
                <a:gd name="T116" fmla="*/ 2 w 232"/>
                <a:gd name="T117" fmla="*/ 38 h 184"/>
                <a:gd name="T118" fmla="*/ 7 w 232"/>
                <a:gd name="T119" fmla="*/ 6 h 184"/>
                <a:gd name="T120" fmla="*/ 104 w 232"/>
                <a:gd name="T121" fmla="*/ 31 h 184"/>
                <a:gd name="T122" fmla="*/ 186 w 232"/>
                <a:gd name="T123" fmla="*/ 83 h 184"/>
                <a:gd name="T124" fmla="*/ 224 w 232"/>
                <a:gd name="T125" fmla="*/ 14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2" h="184">
                  <a:moveTo>
                    <a:pt x="191" y="61"/>
                  </a:moveTo>
                  <a:cubicBezTo>
                    <a:pt x="191" y="61"/>
                    <a:pt x="191" y="62"/>
                    <a:pt x="191" y="62"/>
                  </a:cubicBezTo>
                  <a:cubicBezTo>
                    <a:pt x="190" y="62"/>
                    <a:pt x="191" y="61"/>
                    <a:pt x="191" y="61"/>
                  </a:cubicBezTo>
                  <a:cubicBezTo>
                    <a:pt x="191" y="61"/>
                    <a:pt x="191" y="61"/>
                    <a:pt x="191" y="61"/>
                  </a:cubicBezTo>
                  <a:close/>
                  <a:moveTo>
                    <a:pt x="16" y="50"/>
                  </a:moveTo>
                  <a:cubicBezTo>
                    <a:pt x="16" y="50"/>
                    <a:pt x="16" y="50"/>
                    <a:pt x="16" y="50"/>
                  </a:cubicBezTo>
                  <a:cubicBezTo>
                    <a:pt x="16" y="50"/>
                    <a:pt x="16" y="50"/>
                    <a:pt x="16" y="49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6" y="50"/>
                    <a:pt x="16" y="50"/>
                    <a:pt x="16" y="50"/>
                  </a:cubicBezTo>
                  <a:close/>
                  <a:moveTo>
                    <a:pt x="201" y="88"/>
                  </a:moveTo>
                  <a:cubicBezTo>
                    <a:pt x="201" y="89"/>
                    <a:pt x="201" y="89"/>
                    <a:pt x="201" y="89"/>
                  </a:cubicBezTo>
                  <a:cubicBezTo>
                    <a:pt x="201" y="90"/>
                    <a:pt x="201" y="90"/>
                    <a:pt x="202" y="90"/>
                  </a:cubicBezTo>
                  <a:cubicBezTo>
                    <a:pt x="201" y="90"/>
                    <a:pt x="201" y="89"/>
                    <a:pt x="201" y="89"/>
                  </a:cubicBezTo>
                  <a:lnTo>
                    <a:pt x="201" y="88"/>
                  </a:lnTo>
                  <a:close/>
                  <a:moveTo>
                    <a:pt x="81" y="71"/>
                  </a:moveTo>
                  <a:cubicBezTo>
                    <a:pt x="81" y="69"/>
                    <a:pt x="81" y="69"/>
                    <a:pt x="81" y="69"/>
                  </a:cubicBezTo>
                  <a:cubicBezTo>
                    <a:pt x="80" y="69"/>
                    <a:pt x="81" y="70"/>
                    <a:pt x="81" y="70"/>
                  </a:cubicBezTo>
                  <a:cubicBezTo>
                    <a:pt x="81" y="71"/>
                    <a:pt x="81" y="71"/>
                    <a:pt x="81" y="71"/>
                  </a:cubicBezTo>
                  <a:close/>
                  <a:moveTo>
                    <a:pt x="91" y="82"/>
                  </a:moveTo>
                  <a:cubicBezTo>
                    <a:pt x="91" y="81"/>
                    <a:pt x="90" y="81"/>
                    <a:pt x="89" y="81"/>
                  </a:cubicBezTo>
                  <a:cubicBezTo>
                    <a:pt x="89" y="82"/>
                    <a:pt x="90" y="82"/>
                    <a:pt x="91" y="82"/>
                  </a:cubicBezTo>
                  <a:close/>
                  <a:moveTo>
                    <a:pt x="21" y="128"/>
                  </a:moveTo>
                  <a:cubicBezTo>
                    <a:pt x="21" y="128"/>
                    <a:pt x="21" y="129"/>
                    <a:pt x="21" y="129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21" y="129"/>
                    <a:pt x="21" y="129"/>
                    <a:pt x="21" y="129"/>
                  </a:cubicBezTo>
                  <a:cubicBezTo>
                    <a:pt x="21" y="129"/>
                    <a:pt x="21" y="128"/>
                    <a:pt x="21" y="128"/>
                  </a:cubicBezTo>
                  <a:close/>
                  <a:moveTo>
                    <a:pt x="143" y="168"/>
                  </a:moveTo>
                  <a:cubicBezTo>
                    <a:pt x="143" y="168"/>
                    <a:pt x="143" y="168"/>
                    <a:pt x="143" y="169"/>
                  </a:cubicBezTo>
                  <a:cubicBezTo>
                    <a:pt x="143" y="169"/>
                    <a:pt x="144" y="169"/>
                    <a:pt x="145" y="168"/>
                  </a:cubicBezTo>
                  <a:cubicBezTo>
                    <a:pt x="144" y="168"/>
                    <a:pt x="144" y="168"/>
                    <a:pt x="143" y="168"/>
                  </a:cubicBezTo>
                  <a:close/>
                  <a:moveTo>
                    <a:pt x="4" y="52"/>
                  </a:move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4" y="54"/>
                    <a:pt x="4" y="54"/>
                  </a:cubicBezTo>
                  <a:lnTo>
                    <a:pt x="4" y="52"/>
                  </a:lnTo>
                  <a:close/>
                  <a:moveTo>
                    <a:pt x="185" y="153"/>
                  </a:moveTo>
                  <a:cubicBezTo>
                    <a:pt x="185" y="154"/>
                    <a:pt x="185" y="153"/>
                    <a:pt x="185" y="153"/>
                  </a:cubicBezTo>
                  <a:cubicBezTo>
                    <a:pt x="184" y="153"/>
                    <a:pt x="184" y="154"/>
                    <a:pt x="185" y="154"/>
                  </a:cubicBezTo>
                  <a:cubicBezTo>
                    <a:pt x="185" y="154"/>
                    <a:pt x="186" y="154"/>
                    <a:pt x="185" y="153"/>
                  </a:cubicBezTo>
                  <a:close/>
                  <a:moveTo>
                    <a:pt x="108" y="145"/>
                  </a:moveTo>
                  <a:cubicBezTo>
                    <a:pt x="108" y="145"/>
                    <a:pt x="108" y="145"/>
                    <a:pt x="108" y="145"/>
                  </a:cubicBezTo>
                  <a:cubicBezTo>
                    <a:pt x="108" y="146"/>
                    <a:pt x="108" y="147"/>
                    <a:pt x="108" y="147"/>
                  </a:cubicBezTo>
                  <a:cubicBezTo>
                    <a:pt x="108" y="146"/>
                    <a:pt x="109" y="146"/>
                    <a:pt x="108" y="145"/>
                  </a:cubicBezTo>
                  <a:close/>
                  <a:moveTo>
                    <a:pt x="25" y="136"/>
                  </a:moveTo>
                  <a:cubicBezTo>
                    <a:pt x="25" y="136"/>
                    <a:pt x="26" y="135"/>
                    <a:pt x="25" y="135"/>
                  </a:cubicBezTo>
                  <a:cubicBezTo>
                    <a:pt x="25" y="135"/>
                    <a:pt x="26" y="137"/>
                    <a:pt x="25" y="136"/>
                  </a:cubicBezTo>
                  <a:close/>
                  <a:moveTo>
                    <a:pt x="175" y="171"/>
                  </a:moveTo>
                  <a:cubicBezTo>
                    <a:pt x="174" y="171"/>
                    <a:pt x="173" y="171"/>
                    <a:pt x="173" y="172"/>
                  </a:cubicBezTo>
                  <a:cubicBezTo>
                    <a:pt x="174" y="172"/>
                    <a:pt x="175" y="172"/>
                    <a:pt x="176" y="172"/>
                  </a:cubicBezTo>
                  <a:cubicBezTo>
                    <a:pt x="175" y="171"/>
                    <a:pt x="175" y="171"/>
                    <a:pt x="175" y="171"/>
                  </a:cubicBezTo>
                  <a:close/>
                  <a:moveTo>
                    <a:pt x="14" y="33"/>
                  </a:moveTo>
                  <a:cubicBezTo>
                    <a:pt x="14" y="34"/>
                    <a:pt x="13" y="34"/>
                    <a:pt x="13" y="35"/>
                  </a:cubicBezTo>
                  <a:cubicBezTo>
                    <a:pt x="13" y="35"/>
                    <a:pt x="14" y="34"/>
                    <a:pt x="14" y="33"/>
                  </a:cubicBezTo>
                  <a:close/>
                  <a:moveTo>
                    <a:pt x="209" y="119"/>
                  </a:moveTo>
                  <a:cubicBezTo>
                    <a:pt x="209" y="119"/>
                    <a:pt x="208" y="118"/>
                    <a:pt x="208" y="117"/>
                  </a:cubicBezTo>
                  <a:cubicBezTo>
                    <a:pt x="208" y="118"/>
                    <a:pt x="208" y="119"/>
                    <a:pt x="209" y="119"/>
                  </a:cubicBezTo>
                  <a:close/>
                  <a:moveTo>
                    <a:pt x="5" y="87"/>
                  </a:moveTo>
                  <a:cubicBezTo>
                    <a:pt x="5" y="88"/>
                    <a:pt x="5" y="89"/>
                    <a:pt x="5" y="89"/>
                  </a:cubicBezTo>
                  <a:cubicBezTo>
                    <a:pt x="4" y="88"/>
                    <a:pt x="4" y="88"/>
                    <a:pt x="4" y="87"/>
                  </a:cubicBezTo>
                  <a:lnTo>
                    <a:pt x="5" y="87"/>
                  </a:lnTo>
                  <a:close/>
                  <a:moveTo>
                    <a:pt x="24" y="123"/>
                  </a:moveTo>
                  <a:cubicBezTo>
                    <a:pt x="24" y="121"/>
                    <a:pt x="24" y="121"/>
                    <a:pt x="24" y="121"/>
                  </a:cubicBezTo>
                  <a:cubicBezTo>
                    <a:pt x="23" y="121"/>
                    <a:pt x="24" y="122"/>
                    <a:pt x="24" y="123"/>
                  </a:cubicBezTo>
                  <a:cubicBezTo>
                    <a:pt x="24" y="123"/>
                    <a:pt x="24" y="123"/>
                    <a:pt x="24" y="123"/>
                  </a:cubicBezTo>
                  <a:close/>
                  <a:moveTo>
                    <a:pt x="21" y="128"/>
                  </a:moveTo>
                  <a:cubicBezTo>
                    <a:pt x="21" y="127"/>
                    <a:pt x="21" y="126"/>
                    <a:pt x="20" y="126"/>
                  </a:cubicBezTo>
                  <a:cubicBezTo>
                    <a:pt x="20" y="126"/>
                    <a:pt x="20" y="127"/>
                    <a:pt x="21" y="128"/>
                  </a:cubicBezTo>
                  <a:close/>
                  <a:moveTo>
                    <a:pt x="4" y="84"/>
                  </a:moveTo>
                  <a:cubicBezTo>
                    <a:pt x="4" y="83"/>
                    <a:pt x="3" y="84"/>
                    <a:pt x="4" y="84"/>
                  </a:cubicBezTo>
                  <a:cubicBezTo>
                    <a:pt x="4" y="84"/>
                    <a:pt x="3" y="86"/>
                    <a:pt x="4" y="85"/>
                  </a:cubicBezTo>
                  <a:cubicBezTo>
                    <a:pt x="4" y="85"/>
                    <a:pt x="4" y="84"/>
                    <a:pt x="4" y="84"/>
                  </a:cubicBezTo>
                  <a:close/>
                  <a:moveTo>
                    <a:pt x="103" y="139"/>
                  </a:moveTo>
                  <a:cubicBezTo>
                    <a:pt x="102" y="139"/>
                    <a:pt x="102" y="139"/>
                    <a:pt x="102" y="139"/>
                  </a:cubicBezTo>
                  <a:cubicBezTo>
                    <a:pt x="102" y="139"/>
                    <a:pt x="103" y="140"/>
                    <a:pt x="104" y="139"/>
                  </a:cubicBezTo>
                  <a:cubicBezTo>
                    <a:pt x="104" y="139"/>
                    <a:pt x="103" y="139"/>
                    <a:pt x="103" y="139"/>
                  </a:cubicBezTo>
                  <a:close/>
                  <a:moveTo>
                    <a:pt x="87" y="67"/>
                  </a:moveTo>
                  <a:cubicBezTo>
                    <a:pt x="87" y="66"/>
                    <a:pt x="86" y="66"/>
                    <a:pt x="86" y="67"/>
                  </a:cubicBezTo>
                  <a:cubicBezTo>
                    <a:pt x="86" y="67"/>
                    <a:pt x="86" y="69"/>
                    <a:pt x="87" y="68"/>
                  </a:cubicBezTo>
                  <a:cubicBezTo>
                    <a:pt x="87" y="68"/>
                    <a:pt x="87" y="67"/>
                    <a:pt x="87" y="67"/>
                  </a:cubicBezTo>
                  <a:close/>
                  <a:moveTo>
                    <a:pt x="191" y="170"/>
                  </a:moveTo>
                  <a:cubicBezTo>
                    <a:pt x="191" y="170"/>
                    <a:pt x="190" y="171"/>
                    <a:pt x="189" y="172"/>
                  </a:cubicBezTo>
                  <a:cubicBezTo>
                    <a:pt x="190" y="171"/>
                    <a:pt x="191" y="171"/>
                    <a:pt x="191" y="170"/>
                  </a:cubicBezTo>
                  <a:close/>
                  <a:moveTo>
                    <a:pt x="110" y="159"/>
                  </a:moveTo>
                  <a:cubicBezTo>
                    <a:pt x="109" y="159"/>
                    <a:pt x="111" y="160"/>
                    <a:pt x="109" y="160"/>
                  </a:cubicBezTo>
                  <a:cubicBezTo>
                    <a:pt x="110" y="161"/>
                    <a:pt x="110" y="161"/>
                    <a:pt x="110" y="161"/>
                  </a:cubicBezTo>
                  <a:cubicBezTo>
                    <a:pt x="110" y="160"/>
                    <a:pt x="111" y="160"/>
                    <a:pt x="110" y="159"/>
                  </a:cubicBezTo>
                  <a:close/>
                  <a:moveTo>
                    <a:pt x="27" y="122"/>
                  </a:moveTo>
                  <a:cubicBezTo>
                    <a:pt x="28" y="121"/>
                    <a:pt x="27" y="120"/>
                    <a:pt x="27" y="118"/>
                  </a:cubicBezTo>
                  <a:cubicBezTo>
                    <a:pt x="27" y="120"/>
                    <a:pt x="27" y="121"/>
                    <a:pt x="27" y="122"/>
                  </a:cubicBezTo>
                  <a:cubicBezTo>
                    <a:pt x="27" y="122"/>
                    <a:pt x="27" y="122"/>
                    <a:pt x="27" y="122"/>
                  </a:cubicBezTo>
                  <a:close/>
                  <a:moveTo>
                    <a:pt x="195" y="170"/>
                  </a:moveTo>
                  <a:cubicBezTo>
                    <a:pt x="194" y="170"/>
                    <a:pt x="193" y="171"/>
                    <a:pt x="193" y="172"/>
                  </a:cubicBezTo>
                  <a:cubicBezTo>
                    <a:pt x="194" y="172"/>
                    <a:pt x="195" y="171"/>
                    <a:pt x="195" y="170"/>
                  </a:cubicBezTo>
                  <a:close/>
                  <a:moveTo>
                    <a:pt x="116" y="162"/>
                  </a:moveTo>
                  <a:cubicBezTo>
                    <a:pt x="116" y="162"/>
                    <a:pt x="116" y="162"/>
                    <a:pt x="115" y="162"/>
                  </a:cubicBezTo>
                  <a:cubicBezTo>
                    <a:pt x="115" y="162"/>
                    <a:pt x="116" y="163"/>
                    <a:pt x="116" y="163"/>
                  </a:cubicBezTo>
                  <a:cubicBezTo>
                    <a:pt x="116" y="163"/>
                    <a:pt x="117" y="162"/>
                    <a:pt x="116" y="162"/>
                  </a:cubicBezTo>
                  <a:close/>
                  <a:moveTo>
                    <a:pt x="92" y="152"/>
                  </a:moveTo>
                  <a:cubicBezTo>
                    <a:pt x="91" y="151"/>
                    <a:pt x="90" y="151"/>
                    <a:pt x="89" y="150"/>
                  </a:cubicBezTo>
                  <a:cubicBezTo>
                    <a:pt x="90" y="151"/>
                    <a:pt x="91" y="152"/>
                    <a:pt x="92" y="152"/>
                  </a:cubicBezTo>
                  <a:cubicBezTo>
                    <a:pt x="92" y="152"/>
                    <a:pt x="92" y="152"/>
                    <a:pt x="92" y="152"/>
                  </a:cubicBezTo>
                  <a:close/>
                  <a:moveTo>
                    <a:pt x="98" y="155"/>
                  </a:moveTo>
                  <a:cubicBezTo>
                    <a:pt x="98" y="155"/>
                    <a:pt x="98" y="154"/>
                    <a:pt x="98" y="154"/>
                  </a:cubicBezTo>
                  <a:cubicBezTo>
                    <a:pt x="97" y="155"/>
                    <a:pt x="98" y="156"/>
                    <a:pt x="99" y="156"/>
                  </a:cubicBezTo>
                  <a:cubicBezTo>
                    <a:pt x="99" y="156"/>
                    <a:pt x="99" y="155"/>
                    <a:pt x="99" y="155"/>
                  </a:cubicBezTo>
                  <a:cubicBezTo>
                    <a:pt x="99" y="155"/>
                    <a:pt x="98" y="155"/>
                    <a:pt x="98" y="155"/>
                  </a:cubicBezTo>
                  <a:close/>
                  <a:moveTo>
                    <a:pt x="107" y="149"/>
                  </a:moveTo>
                  <a:cubicBezTo>
                    <a:pt x="106" y="149"/>
                    <a:pt x="106" y="149"/>
                    <a:pt x="106" y="149"/>
                  </a:cubicBezTo>
                  <a:cubicBezTo>
                    <a:pt x="106" y="150"/>
                    <a:pt x="106" y="153"/>
                    <a:pt x="106" y="153"/>
                  </a:cubicBezTo>
                  <a:cubicBezTo>
                    <a:pt x="106" y="152"/>
                    <a:pt x="106" y="151"/>
                    <a:pt x="107" y="149"/>
                  </a:cubicBezTo>
                  <a:close/>
                  <a:moveTo>
                    <a:pt x="28" y="120"/>
                  </a:moveTo>
                  <a:cubicBezTo>
                    <a:pt x="28" y="119"/>
                    <a:pt x="29" y="118"/>
                    <a:pt x="29" y="117"/>
                  </a:cubicBezTo>
                  <a:cubicBezTo>
                    <a:pt x="28" y="117"/>
                    <a:pt x="28" y="118"/>
                    <a:pt x="28" y="118"/>
                  </a:cubicBezTo>
                  <a:cubicBezTo>
                    <a:pt x="28" y="119"/>
                    <a:pt x="28" y="119"/>
                    <a:pt x="28" y="120"/>
                  </a:cubicBezTo>
                  <a:close/>
                  <a:moveTo>
                    <a:pt x="139" y="167"/>
                  </a:moveTo>
                  <a:cubicBezTo>
                    <a:pt x="138" y="168"/>
                    <a:pt x="137" y="167"/>
                    <a:pt x="136" y="168"/>
                  </a:cubicBezTo>
                  <a:cubicBezTo>
                    <a:pt x="137" y="168"/>
                    <a:pt x="139" y="168"/>
                    <a:pt x="139" y="168"/>
                  </a:cubicBezTo>
                  <a:cubicBezTo>
                    <a:pt x="140" y="168"/>
                    <a:pt x="140" y="167"/>
                    <a:pt x="139" y="167"/>
                  </a:cubicBezTo>
                  <a:close/>
                  <a:moveTo>
                    <a:pt x="28" y="120"/>
                  </a:moveTo>
                  <a:cubicBezTo>
                    <a:pt x="28" y="121"/>
                    <a:pt x="29" y="122"/>
                    <a:pt x="29" y="124"/>
                  </a:cubicBezTo>
                  <a:cubicBezTo>
                    <a:pt x="29" y="124"/>
                    <a:pt x="29" y="124"/>
                    <a:pt x="29" y="124"/>
                  </a:cubicBezTo>
                  <a:cubicBezTo>
                    <a:pt x="29" y="125"/>
                    <a:pt x="29" y="125"/>
                    <a:pt x="29" y="125"/>
                  </a:cubicBezTo>
                  <a:cubicBezTo>
                    <a:pt x="29" y="124"/>
                    <a:pt x="29" y="124"/>
                    <a:pt x="29" y="124"/>
                  </a:cubicBezTo>
                  <a:cubicBezTo>
                    <a:pt x="29" y="123"/>
                    <a:pt x="29" y="121"/>
                    <a:pt x="29" y="120"/>
                  </a:cubicBezTo>
                  <a:cubicBezTo>
                    <a:pt x="29" y="120"/>
                    <a:pt x="28" y="120"/>
                    <a:pt x="28" y="120"/>
                  </a:cubicBezTo>
                  <a:close/>
                  <a:moveTo>
                    <a:pt x="179" y="154"/>
                  </a:moveTo>
                  <a:cubicBezTo>
                    <a:pt x="180" y="154"/>
                    <a:pt x="182" y="154"/>
                    <a:pt x="183" y="154"/>
                  </a:cubicBezTo>
                  <a:cubicBezTo>
                    <a:pt x="182" y="154"/>
                    <a:pt x="181" y="154"/>
                    <a:pt x="181" y="153"/>
                  </a:cubicBezTo>
                  <a:cubicBezTo>
                    <a:pt x="180" y="154"/>
                    <a:pt x="180" y="154"/>
                    <a:pt x="179" y="154"/>
                  </a:cubicBezTo>
                  <a:close/>
                  <a:moveTo>
                    <a:pt x="114" y="148"/>
                  </a:moveTo>
                  <a:cubicBezTo>
                    <a:pt x="114" y="149"/>
                    <a:pt x="114" y="150"/>
                    <a:pt x="114" y="151"/>
                  </a:cubicBezTo>
                  <a:cubicBezTo>
                    <a:pt x="114" y="150"/>
                    <a:pt x="114" y="149"/>
                    <a:pt x="115" y="149"/>
                  </a:cubicBezTo>
                  <a:cubicBezTo>
                    <a:pt x="115" y="148"/>
                    <a:pt x="115" y="148"/>
                    <a:pt x="114" y="148"/>
                  </a:cubicBezTo>
                  <a:close/>
                  <a:moveTo>
                    <a:pt x="156" y="154"/>
                  </a:moveTo>
                  <a:cubicBezTo>
                    <a:pt x="156" y="154"/>
                    <a:pt x="156" y="153"/>
                    <a:pt x="156" y="153"/>
                  </a:cubicBezTo>
                  <a:cubicBezTo>
                    <a:pt x="155" y="153"/>
                    <a:pt x="153" y="153"/>
                    <a:pt x="152" y="153"/>
                  </a:cubicBezTo>
                  <a:lnTo>
                    <a:pt x="156" y="154"/>
                  </a:lnTo>
                  <a:close/>
                  <a:moveTo>
                    <a:pt x="96" y="154"/>
                  </a:moveTo>
                  <a:cubicBezTo>
                    <a:pt x="95" y="153"/>
                    <a:pt x="94" y="153"/>
                    <a:pt x="93" y="153"/>
                  </a:cubicBezTo>
                  <a:cubicBezTo>
                    <a:pt x="94" y="154"/>
                    <a:pt x="95" y="154"/>
                    <a:pt x="96" y="155"/>
                  </a:cubicBezTo>
                  <a:cubicBezTo>
                    <a:pt x="96" y="155"/>
                    <a:pt x="96" y="154"/>
                    <a:pt x="96" y="154"/>
                  </a:cubicBezTo>
                  <a:close/>
                  <a:moveTo>
                    <a:pt x="171" y="171"/>
                  </a:moveTo>
                  <a:cubicBezTo>
                    <a:pt x="170" y="172"/>
                    <a:pt x="169" y="171"/>
                    <a:pt x="168" y="171"/>
                  </a:cubicBezTo>
                  <a:cubicBezTo>
                    <a:pt x="168" y="171"/>
                    <a:pt x="168" y="172"/>
                    <a:pt x="168" y="172"/>
                  </a:cubicBezTo>
                  <a:cubicBezTo>
                    <a:pt x="169" y="172"/>
                    <a:pt x="170" y="172"/>
                    <a:pt x="170" y="172"/>
                  </a:cubicBezTo>
                  <a:cubicBezTo>
                    <a:pt x="171" y="172"/>
                    <a:pt x="172" y="172"/>
                    <a:pt x="171" y="171"/>
                  </a:cubicBezTo>
                  <a:close/>
                  <a:moveTo>
                    <a:pt x="24" y="123"/>
                  </a:moveTo>
                  <a:cubicBezTo>
                    <a:pt x="24" y="123"/>
                    <a:pt x="24" y="124"/>
                    <a:pt x="24" y="125"/>
                  </a:cubicBezTo>
                  <a:cubicBezTo>
                    <a:pt x="24" y="125"/>
                    <a:pt x="25" y="125"/>
                    <a:pt x="25" y="125"/>
                  </a:cubicBezTo>
                  <a:cubicBezTo>
                    <a:pt x="25" y="125"/>
                    <a:pt x="25" y="126"/>
                    <a:pt x="25" y="126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6"/>
                    <a:pt x="25" y="126"/>
                    <a:pt x="25" y="126"/>
                  </a:cubicBezTo>
                  <a:cubicBezTo>
                    <a:pt x="25" y="126"/>
                    <a:pt x="25" y="125"/>
                    <a:pt x="25" y="125"/>
                  </a:cubicBezTo>
                  <a:cubicBezTo>
                    <a:pt x="25" y="124"/>
                    <a:pt x="25" y="124"/>
                    <a:pt x="25" y="123"/>
                  </a:cubicBezTo>
                  <a:cubicBezTo>
                    <a:pt x="24" y="123"/>
                    <a:pt x="24" y="123"/>
                    <a:pt x="24" y="123"/>
                  </a:cubicBezTo>
                  <a:close/>
                  <a:moveTo>
                    <a:pt x="114" y="161"/>
                  </a:moveTo>
                  <a:cubicBezTo>
                    <a:pt x="113" y="161"/>
                    <a:pt x="112" y="160"/>
                    <a:pt x="112" y="160"/>
                  </a:cubicBezTo>
                  <a:cubicBezTo>
                    <a:pt x="111" y="161"/>
                    <a:pt x="112" y="161"/>
                    <a:pt x="113" y="162"/>
                  </a:cubicBezTo>
                  <a:cubicBezTo>
                    <a:pt x="113" y="162"/>
                    <a:pt x="114" y="161"/>
                    <a:pt x="114" y="161"/>
                  </a:cubicBezTo>
                  <a:close/>
                  <a:moveTo>
                    <a:pt x="162" y="171"/>
                  </a:moveTo>
                  <a:cubicBezTo>
                    <a:pt x="161" y="171"/>
                    <a:pt x="161" y="170"/>
                    <a:pt x="160" y="171"/>
                  </a:cubicBezTo>
                  <a:cubicBezTo>
                    <a:pt x="161" y="171"/>
                    <a:pt x="162" y="171"/>
                    <a:pt x="163" y="171"/>
                  </a:cubicBezTo>
                  <a:cubicBezTo>
                    <a:pt x="163" y="171"/>
                    <a:pt x="164" y="171"/>
                    <a:pt x="164" y="171"/>
                  </a:cubicBezTo>
                  <a:cubicBezTo>
                    <a:pt x="163" y="171"/>
                    <a:pt x="163" y="171"/>
                    <a:pt x="162" y="171"/>
                  </a:cubicBezTo>
                  <a:close/>
                  <a:moveTo>
                    <a:pt x="96" y="84"/>
                  </a:moveTo>
                  <a:cubicBezTo>
                    <a:pt x="95" y="83"/>
                    <a:pt x="93" y="82"/>
                    <a:pt x="91" y="82"/>
                  </a:cubicBezTo>
                  <a:cubicBezTo>
                    <a:pt x="93" y="82"/>
                    <a:pt x="94" y="83"/>
                    <a:pt x="96" y="84"/>
                  </a:cubicBezTo>
                  <a:close/>
                  <a:moveTo>
                    <a:pt x="123" y="154"/>
                  </a:moveTo>
                  <a:cubicBezTo>
                    <a:pt x="124" y="153"/>
                    <a:pt x="124" y="152"/>
                    <a:pt x="125" y="152"/>
                  </a:cubicBezTo>
                  <a:cubicBezTo>
                    <a:pt x="124" y="151"/>
                    <a:pt x="124" y="151"/>
                    <a:pt x="124" y="152"/>
                  </a:cubicBezTo>
                  <a:cubicBezTo>
                    <a:pt x="123" y="153"/>
                    <a:pt x="123" y="154"/>
                    <a:pt x="123" y="155"/>
                  </a:cubicBezTo>
                  <a:cubicBezTo>
                    <a:pt x="123" y="155"/>
                    <a:pt x="123" y="154"/>
                    <a:pt x="123" y="154"/>
                  </a:cubicBezTo>
                  <a:close/>
                  <a:moveTo>
                    <a:pt x="112" y="147"/>
                  </a:moveTo>
                  <a:cubicBezTo>
                    <a:pt x="112" y="147"/>
                    <a:pt x="111" y="147"/>
                    <a:pt x="111" y="147"/>
                  </a:cubicBezTo>
                  <a:cubicBezTo>
                    <a:pt x="111" y="148"/>
                    <a:pt x="111" y="150"/>
                    <a:pt x="111" y="151"/>
                  </a:cubicBezTo>
                  <a:cubicBezTo>
                    <a:pt x="111" y="149"/>
                    <a:pt x="112" y="148"/>
                    <a:pt x="112" y="147"/>
                  </a:cubicBezTo>
                  <a:close/>
                  <a:moveTo>
                    <a:pt x="201" y="88"/>
                  </a:moveTo>
                  <a:cubicBezTo>
                    <a:pt x="201" y="87"/>
                    <a:pt x="200" y="85"/>
                    <a:pt x="200" y="83"/>
                  </a:cubicBezTo>
                  <a:cubicBezTo>
                    <a:pt x="200" y="84"/>
                    <a:pt x="199" y="84"/>
                    <a:pt x="199" y="84"/>
                  </a:cubicBezTo>
                  <a:cubicBezTo>
                    <a:pt x="200" y="86"/>
                    <a:pt x="200" y="87"/>
                    <a:pt x="201" y="88"/>
                  </a:cubicBezTo>
                  <a:close/>
                  <a:moveTo>
                    <a:pt x="207" y="158"/>
                  </a:moveTo>
                  <a:cubicBezTo>
                    <a:pt x="206" y="159"/>
                    <a:pt x="204" y="160"/>
                    <a:pt x="203" y="162"/>
                  </a:cubicBezTo>
                  <a:cubicBezTo>
                    <a:pt x="203" y="162"/>
                    <a:pt x="203" y="162"/>
                    <a:pt x="203" y="162"/>
                  </a:cubicBezTo>
                  <a:cubicBezTo>
                    <a:pt x="204" y="161"/>
                    <a:pt x="206" y="160"/>
                    <a:pt x="207" y="158"/>
                  </a:cubicBezTo>
                  <a:cubicBezTo>
                    <a:pt x="207" y="158"/>
                    <a:pt x="207" y="158"/>
                    <a:pt x="207" y="158"/>
                  </a:cubicBezTo>
                  <a:close/>
                  <a:moveTo>
                    <a:pt x="134" y="157"/>
                  </a:moveTo>
                  <a:cubicBezTo>
                    <a:pt x="133" y="159"/>
                    <a:pt x="132" y="160"/>
                    <a:pt x="131" y="162"/>
                  </a:cubicBezTo>
                  <a:cubicBezTo>
                    <a:pt x="131" y="162"/>
                    <a:pt x="131" y="162"/>
                    <a:pt x="132" y="162"/>
                  </a:cubicBezTo>
                  <a:lnTo>
                    <a:pt x="134" y="157"/>
                  </a:lnTo>
                  <a:close/>
                  <a:moveTo>
                    <a:pt x="112" y="151"/>
                  </a:moveTo>
                  <a:cubicBezTo>
                    <a:pt x="112" y="152"/>
                    <a:pt x="111" y="154"/>
                    <a:pt x="111" y="155"/>
                  </a:cubicBezTo>
                  <a:cubicBezTo>
                    <a:pt x="112" y="155"/>
                    <a:pt x="112" y="155"/>
                    <a:pt x="112" y="155"/>
                  </a:cubicBezTo>
                  <a:cubicBezTo>
                    <a:pt x="112" y="154"/>
                    <a:pt x="112" y="153"/>
                    <a:pt x="112" y="152"/>
                  </a:cubicBezTo>
                  <a:cubicBezTo>
                    <a:pt x="112" y="151"/>
                    <a:pt x="113" y="151"/>
                    <a:pt x="112" y="151"/>
                  </a:cubicBezTo>
                  <a:close/>
                  <a:moveTo>
                    <a:pt x="164" y="153"/>
                  </a:moveTo>
                  <a:cubicBezTo>
                    <a:pt x="164" y="153"/>
                    <a:pt x="164" y="154"/>
                    <a:pt x="164" y="154"/>
                  </a:cubicBezTo>
                  <a:cubicBezTo>
                    <a:pt x="157" y="153"/>
                    <a:pt x="157" y="153"/>
                    <a:pt x="157" y="153"/>
                  </a:cubicBezTo>
                  <a:cubicBezTo>
                    <a:pt x="159" y="154"/>
                    <a:pt x="161" y="154"/>
                    <a:pt x="162" y="154"/>
                  </a:cubicBezTo>
                  <a:cubicBezTo>
                    <a:pt x="163" y="154"/>
                    <a:pt x="164" y="154"/>
                    <a:pt x="164" y="153"/>
                  </a:cubicBezTo>
                  <a:close/>
                  <a:moveTo>
                    <a:pt x="37" y="126"/>
                  </a:moveTo>
                  <a:cubicBezTo>
                    <a:pt x="37" y="124"/>
                    <a:pt x="37" y="122"/>
                    <a:pt x="36" y="120"/>
                  </a:cubicBezTo>
                  <a:cubicBezTo>
                    <a:pt x="37" y="120"/>
                    <a:pt x="36" y="119"/>
                    <a:pt x="36" y="120"/>
                  </a:cubicBezTo>
                  <a:cubicBezTo>
                    <a:pt x="37" y="126"/>
                    <a:pt x="37" y="126"/>
                    <a:pt x="37" y="126"/>
                  </a:cubicBezTo>
                  <a:cubicBezTo>
                    <a:pt x="37" y="126"/>
                    <a:pt x="38" y="127"/>
                    <a:pt x="37" y="126"/>
                  </a:cubicBezTo>
                  <a:close/>
                  <a:moveTo>
                    <a:pt x="35" y="127"/>
                  </a:moveTo>
                  <a:cubicBezTo>
                    <a:pt x="33" y="120"/>
                    <a:pt x="33" y="120"/>
                    <a:pt x="33" y="120"/>
                  </a:cubicBezTo>
                  <a:cubicBezTo>
                    <a:pt x="33" y="123"/>
                    <a:pt x="34" y="126"/>
                    <a:pt x="34" y="129"/>
                  </a:cubicBezTo>
                  <a:cubicBezTo>
                    <a:pt x="34" y="128"/>
                    <a:pt x="35" y="128"/>
                    <a:pt x="35" y="127"/>
                  </a:cubicBezTo>
                  <a:close/>
                  <a:moveTo>
                    <a:pt x="15" y="21"/>
                  </a:moveTo>
                  <a:cubicBezTo>
                    <a:pt x="13" y="21"/>
                    <a:pt x="12" y="23"/>
                    <a:pt x="11" y="25"/>
                  </a:cubicBezTo>
                  <a:cubicBezTo>
                    <a:pt x="13" y="24"/>
                    <a:pt x="14" y="22"/>
                    <a:pt x="15" y="21"/>
                  </a:cubicBezTo>
                  <a:close/>
                  <a:moveTo>
                    <a:pt x="74" y="67"/>
                  </a:moveTo>
                  <a:cubicBezTo>
                    <a:pt x="74" y="67"/>
                    <a:pt x="73" y="64"/>
                    <a:pt x="73" y="63"/>
                  </a:cubicBezTo>
                  <a:cubicBezTo>
                    <a:pt x="73" y="64"/>
                    <a:pt x="72" y="64"/>
                    <a:pt x="72" y="65"/>
                  </a:cubicBezTo>
                  <a:cubicBezTo>
                    <a:pt x="73" y="66"/>
                    <a:pt x="73" y="67"/>
                    <a:pt x="74" y="68"/>
                  </a:cubicBezTo>
                  <a:cubicBezTo>
                    <a:pt x="74" y="68"/>
                    <a:pt x="74" y="68"/>
                    <a:pt x="74" y="67"/>
                  </a:cubicBezTo>
                  <a:close/>
                  <a:moveTo>
                    <a:pt x="127" y="153"/>
                  </a:moveTo>
                  <a:cubicBezTo>
                    <a:pt x="126" y="154"/>
                    <a:pt x="126" y="156"/>
                    <a:pt x="126" y="157"/>
                  </a:cubicBezTo>
                  <a:cubicBezTo>
                    <a:pt x="127" y="156"/>
                    <a:pt x="128" y="154"/>
                    <a:pt x="128" y="153"/>
                  </a:cubicBezTo>
                  <a:lnTo>
                    <a:pt x="127" y="153"/>
                  </a:lnTo>
                  <a:close/>
                  <a:moveTo>
                    <a:pt x="125" y="154"/>
                  </a:moveTo>
                  <a:cubicBezTo>
                    <a:pt x="124" y="155"/>
                    <a:pt x="123" y="157"/>
                    <a:pt x="122" y="159"/>
                  </a:cubicBezTo>
                  <a:cubicBezTo>
                    <a:pt x="122" y="159"/>
                    <a:pt x="123" y="160"/>
                    <a:pt x="123" y="159"/>
                  </a:cubicBezTo>
                  <a:lnTo>
                    <a:pt x="125" y="154"/>
                  </a:lnTo>
                  <a:close/>
                  <a:moveTo>
                    <a:pt x="30" y="123"/>
                  </a:moveTo>
                  <a:cubicBezTo>
                    <a:pt x="30" y="124"/>
                    <a:pt x="30" y="124"/>
                    <a:pt x="30" y="124"/>
                  </a:cubicBezTo>
                  <a:cubicBezTo>
                    <a:pt x="31" y="131"/>
                    <a:pt x="31" y="131"/>
                    <a:pt x="31" y="131"/>
                  </a:cubicBezTo>
                  <a:cubicBezTo>
                    <a:pt x="31" y="131"/>
                    <a:pt x="32" y="131"/>
                    <a:pt x="32" y="130"/>
                  </a:cubicBezTo>
                  <a:cubicBezTo>
                    <a:pt x="30" y="124"/>
                    <a:pt x="30" y="124"/>
                    <a:pt x="30" y="124"/>
                  </a:cubicBezTo>
                  <a:lnTo>
                    <a:pt x="30" y="123"/>
                  </a:lnTo>
                  <a:close/>
                  <a:moveTo>
                    <a:pt x="100" y="148"/>
                  </a:moveTo>
                  <a:cubicBezTo>
                    <a:pt x="99" y="147"/>
                    <a:pt x="100" y="146"/>
                    <a:pt x="99" y="145"/>
                  </a:cubicBezTo>
                  <a:cubicBezTo>
                    <a:pt x="98" y="150"/>
                    <a:pt x="98" y="150"/>
                    <a:pt x="98" y="150"/>
                  </a:cubicBezTo>
                  <a:cubicBezTo>
                    <a:pt x="100" y="151"/>
                    <a:pt x="100" y="151"/>
                    <a:pt x="100" y="151"/>
                  </a:cubicBezTo>
                  <a:cubicBezTo>
                    <a:pt x="100" y="150"/>
                    <a:pt x="100" y="149"/>
                    <a:pt x="100" y="148"/>
                  </a:cubicBezTo>
                  <a:close/>
                  <a:moveTo>
                    <a:pt x="134" y="160"/>
                  </a:moveTo>
                  <a:cubicBezTo>
                    <a:pt x="135" y="158"/>
                    <a:pt x="137" y="157"/>
                    <a:pt x="138" y="155"/>
                  </a:cubicBezTo>
                  <a:cubicBezTo>
                    <a:pt x="137" y="155"/>
                    <a:pt x="136" y="154"/>
                    <a:pt x="136" y="155"/>
                  </a:cubicBezTo>
                  <a:cubicBezTo>
                    <a:pt x="136" y="157"/>
                    <a:pt x="135" y="158"/>
                    <a:pt x="134" y="160"/>
                  </a:cubicBezTo>
                  <a:close/>
                  <a:moveTo>
                    <a:pt x="27" y="122"/>
                  </a:moveTo>
                  <a:cubicBezTo>
                    <a:pt x="29" y="133"/>
                    <a:pt x="29" y="133"/>
                    <a:pt x="29" y="133"/>
                  </a:cubicBezTo>
                  <a:cubicBezTo>
                    <a:pt x="29" y="133"/>
                    <a:pt x="30" y="133"/>
                    <a:pt x="29" y="132"/>
                  </a:cubicBezTo>
                  <a:lnTo>
                    <a:pt x="27" y="122"/>
                  </a:lnTo>
                  <a:close/>
                  <a:moveTo>
                    <a:pt x="104" y="151"/>
                  </a:moveTo>
                  <a:cubicBezTo>
                    <a:pt x="105" y="151"/>
                    <a:pt x="105" y="151"/>
                    <a:pt x="105" y="151"/>
                  </a:cubicBezTo>
                  <a:cubicBezTo>
                    <a:pt x="105" y="149"/>
                    <a:pt x="106" y="146"/>
                    <a:pt x="106" y="144"/>
                  </a:cubicBezTo>
                  <a:cubicBezTo>
                    <a:pt x="105" y="144"/>
                    <a:pt x="105" y="144"/>
                    <a:pt x="105" y="144"/>
                  </a:cubicBezTo>
                  <a:cubicBezTo>
                    <a:pt x="105" y="146"/>
                    <a:pt x="105" y="148"/>
                    <a:pt x="104" y="151"/>
                  </a:cubicBezTo>
                  <a:close/>
                  <a:moveTo>
                    <a:pt x="179" y="154"/>
                  </a:moveTo>
                  <a:cubicBezTo>
                    <a:pt x="175" y="154"/>
                    <a:pt x="171" y="154"/>
                    <a:pt x="166" y="154"/>
                  </a:cubicBezTo>
                  <a:cubicBezTo>
                    <a:pt x="166" y="155"/>
                    <a:pt x="167" y="154"/>
                    <a:pt x="167" y="154"/>
                  </a:cubicBezTo>
                  <a:cubicBezTo>
                    <a:pt x="172" y="154"/>
                    <a:pt x="175" y="154"/>
                    <a:pt x="179" y="154"/>
                  </a:cubicBezTo>
                  <a:close/>
                  <a:moveTo>
                    <a:pt x="77" y="69"/>
                  </a:moveTo>
                  <a:cubicBezTo>
                    <a:pt x="76" y="62"/>
                    <a:pt x="76" y="62"/>
                    <a:pt x="76" y="62"/>
                  </a:cubicBezTo>
                  <a:cubicBezTo>
                    <a:pt x="76" y="62"/>
                    <a:pt x="75" y="62"/>
                    <a:pt x="75" y="62"/>
                  </a:cubicBezTo>
                  <a:cubicBezTo>
                    <a:pt x="76" y="65"/>
                    <a:pt x="76" y="68"/>
                    <a:pt x="77" y="71"/>
                  </a:cubicBezTo>
                  <a:cubicBezTo>
                    <a:pt x="77" y="70"/>
                    <a:pt x="77" y="69"/>
                    <a:pt x="77" y="69"/>
                  </a:cubicBezTo>
                  <a:close/>
                  <a:moveTo>
                    <a:pt x="130" y="160"/>
                  </a:moveTo>
                  <a:cubicBezTo>
                    <a:pt x="132" y="158"/>
                    <a:pt x="133" y="156"/>
                    <a:pt x="134" y="154"/>
                  </a:cubicBezTo>
                  <a:cubicBezTo>
                    <a:pt x="133" y="155"/>
                    <a:pt x="133" y="154"/>
                    <a:pt x="132" y="154"/>
                  </a:cubicBezTo>
                  <a:lnTo>
                    <a:pt x="130" y="160"/>
                  </a:lnTo>
                  <a:close/>
                  <a:moveTo>
                    <a:pt x="188" y="169"/>
                  </a:moveTo>
                  <a:cubicBezTo>
                    <a:pt x="187" y="170"/>
                    <a:pt x="186" y="171"/>
                    <a:pt x="184" y="171"/>
                  </a:cubicBezTo>
                  <a:cubicBezTo>
                    <a:pt x="184" y="171"/>
                    <a:pt x="183" y="171"/>
                    <a:pt x="183" y="172"/>
                  </a:cubicBezTo>
                  <a:cubicBezTo>
                    <a:pt x="188" y="172"/>
                    <a:pt x="188" y="172"/>
                    <a:pt x="188" y="172"/>
                  </a:cubicBezTo>
                  <a:cubicBezTo>
                    <a:pt x="187" y="171"/>
                    <a:pt x="189" y="170"/>
                    <a:pt x="188" y="169"/>
                  </a:cubicBezTo>
                  <a:close/>
                  <a:moveTo>
                    <a:pt x="125" y="165"/>
                  </a:moveTo>
                  <a:cubicBezTo>
                    <a:pt x="118" y="162"/>
                    <a:pt x="118" y="162"/>
                    <a:pt x="118" y="162"/>
                  </a:cubicBezTo>
                  <a:cubicBezTo>
                    <a:pt x="118" y="162"/>
                    <a:pt x="118" y="163"/>
                    <a:pt x="117" y="163"/>
                  </a:cubicBezTo>
                  <a:cubicBezTo>
                    <a:pt x="120" y="164"/>
                    <a:pt x="122" y="164"/>
                    <a:pt x="125" y="165"/>
                  </a:cubicBezTo>
                  <a:close/>
                  <a:moveTo>
                    <a:pt x="179" y="163"/>
                  </a:moveTo>
                  <a:cubicBezTo>
                    <a:pt x="177" y="164"/>
                    <a:pt x="175" y="166"/>
                    <a:pt x="173" y="168"/>
                  </a:cubicBezTo>
                  <a:cubicBezTo>
                    <a:pt x="173" y="168"/>
                    <a:pt x="174" y="168"/>
                    <a:pt x="174" y="168"/>
                  </a:cubicBezTo>
                  <a:cubicBezTo>
                    <a:pt x="176" y="167"/>
                    <a:pt x="177" y="165"/>
                    <a:pt x="179" y="163"/>
                  </a:cubicBezTo>
                  <a:cubicBezTo>
                    <a:pt x="179" y="163"/>
                    <a:pt x="179" y="163"/>
                    <a:pt x="179" y="163"/>
                  </a:cubicBezTo>
                  <a:close/>
                  <a:moveTo>
                    <a:pt x="122" y="151"/>
                  </a:moveTo>
                  <a:cubicBezTo>
                    <a:pt x="122" y="151"/>
                    <a:pt x="122" y="151"/>
                    <a:pt x="122" y="151"/>
                  </a:cubicBezTo>
                  <a:cubicBezTo>
                    <a:pt x="121" y="153"/>
                    <a:pt x="120" y="156"/>
                    <a:pt x="119" y="158"/>
                  </a:cubicBezTo>
                  <a:cubicBezTo>
                    <a:pt x="120" y="158"/>
                    <a:pt x="120" y="159"/>
                    <a:pt x="121" y="158"/>
                  </a:cubicBezTo>
                  <a:cubicBezTo>
                    <a:pt x="123" y="152"/>
                    <a:pt x="123" y="152"/>
                    <a:pt x="123" y="152"/>
                  </a:cubicBezTo>
                  <a:cubicBezTo>
                    <a:pt x="123" y="152"/>
                    <a:pt x="122" y="151"/>
                    <a:pt x="122" y="151"/>
                  </a:cubicBezTo>
                  <a:close/>
                  <a:moveTo>
                    <a:pt x="84" y="133"/>
                  </a:moveTo>
                  <a:cubicBezTo>
                    <a:pt x="84" y="133"/>
                    <a:pt x="84" y="132"/>
                    <a:pt x="84" y="132"/>
                  </a:cubicBezTo>
                  <a:cubicBezTo>
                    <a:pt x="83" y="132"/>
                    <a:pt x="82" y="131"/>
                    <a:pt x="82" y="131"/>
                  </a:cubicBezTo>
                  <a:cubicBezTo>
                    <a:pt x="81" y="131"/>
                    <a:pt x="81" y="131"/>
                    <a:pt x="81" y="132"/>
                  </a:cubicBezTo>
                  <a:cubicBezTo>
                    <a:pt x="82" y="133"/>
                    <a:pt x="82" y="136"/>
                    <a:pt x="83" y="138"/>
                  </a:cubicBezTo>
                  <a:lnTo>
                    <a:pt x="84" y="133"/>
                  </a:lnTo>
                  <a:close/>
                  <a:moveTo>
                    <a:pt x="94" y="138"/>
                  </a:moveTo>
                  <a:cubicBezTo>
                    <a:pt x="94" y="138"/>
                    <a:pt x="94" y="138"/>
                    <a:pt x="93" y="138"/>
                  </a:cubicBezTo>
                  <a:cubicBezTo>
                    <a:pt x="93" y="140"/>
                    <a:pt x="93" y="143"/>
                    <a:pt x="94" y="146"/>
                  </a:cubicBezTo>
                  <a:cubicBezTo>
                    <a:pt x="94" y="143"/>
                    <a:pt x="95" y="141"/>
                    <a:pt x="95" y="139"/>
                  </a:cubicBezTo>
                  <a:cubicBezTo>
                    <a:pt x="95" y="139"/>
                    <a:pt x="94" y="139"/>
                    <a:pt x="94" y="138"/>
                  </a:cubicBezTo>
                  <a:close/>
                  <a:moveTo>
                    <a:pt x="119" y="150"/>
                  </a:moveTo>
                  <a:cubicBezTo>
                    <a:pt x="119" y="150"/>
                    <a:pt x="118" y="150"/>
                    <a:pt x="118" y="149"/>
                  </a:cubicBezTo>
                  <a:cubicBezTo>
                    <a:pt x="118" y="152"/>
                    <a:pt x="117" y="155"/>
                    <a:pt x="116" y="157"/>
                  </a:cubicBezTo>
                  <a:cubicBezTo>
                    <a:pt x="117" y="155"/>
                    <a:pt x="118" y="152"/>
                    <a:pt x="119" y="150"/>
                  </a:cubicBezTo>
                  <a:close/>
                  <a:moveTo>
                    <a:pt x="108" y="159"/>
                  </a:moveTo>
                  <a:cubicBezTo>
                    <a:pt x="107" y="158"/>
                    <a:pt x="107" y="158"/>
                    <a:pt x="106" y="158"/>
                  </a:cubicBezTo>
                  <a:cubicBezTo>
                    <a:pt x="106" y="158"/>
                    <a:pt x="105" y="158"/>
                    <a:pt x="105" y="157"/>
                  </a:cubicBezTo>
                  <a:cubicBezTo>
                    <a:pt x="104" y="157"/>
                    <a:pt x="104" y="157"/>
                    <a:pt x="103" y="158"/>
                  </a:cubicBezTo>
                  <a:cubicBezTo>
                    <a:pt x="103" y="158"/>
                    <a:pt x="103" y="157"/>
                    <a:pt x="103" y="157"/>
                  </a:cubicBezTo>
                  <a:cubicBezTo>
                    <a:pt x="103" y="156"/>
                    <a:pt x="102" y="156"/>
                    <a:pt x="101" y="156"/>
                  </a:cubicBezTo>
                  <a:cubicBezTo>
                    <a:pt x="100" y="155"/>
                    <a:pt x="100" y="156"/>
                    <a:pt x="100" y="156"/>
                  </a:cubicBezTo>
                  <a:cubicBezTo>
                    <a:pt x="103" y="158"/>
                    <a:pt x="105" y="159"/>
                    <a:pt x="108" y="160"/>
                  </a:cubicBezTo>
                  <a:cubicBezTo>
                    <a:pt x="108" y="159"/>
                    <a:pt x="108" y="159"/>
                    <a:pt x="108" y="159"/>
                  </a:cubicBezTo>
                  <a:close/>
                  <a:moveTo>
                    <a:pt x="17" y="21"/>
                  </a:moveTo>
                  <a:cubicBezTo>
                    <a:pt x="17" y="21"/>
                    <a:pt x="17" y="21"/>
                    <a:pt x="17" y="21"/>
                  </a:cubicBezTo>
                  <a:cubicBezTo>
                    <a:pt x="15" y="23"/>
                    <a:pt x="13" y="25"/>
                    <a:pt x="12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4" y="26"/>
                    <a:pt x="16" y="24"/>
                    <a:pt x="17" y="22"/>
                  </a:cubicBezTo>
                  <a:cubicBezTo>
                    <a:pt x="18" y="22"/>
                    <a:pt x="18" y="21"/>
                    <a:pt x="17" y="21"/>
                  </a:cubicBezTo>
                  <a:close/>
                  <a:moveTo>
                    <a:pt x="180" y="164"/>
                  </a:moveTo>
                  <a:cubicBezTo>
                    <a:pt x="183" y="162"/>
                    <a:pt x="185" y="160"/>
                    <a:pt x="188" y="158"/>
                  </a:cubicBezTo>
                  <a:cubicBezTo>
                    <a:pt x="187" y="158"/>
                    <a:pt x="186" y="158"/>
                    <a:pt x="186" y="158"/>
                  </a:cubicBezTo>
                  <a:cubicBezTo>
                    <a:pt x="184" y="160"/>
                    <a:pt x="182" y="162"/>
                    <a:pt x="180" y="164"/>
                  </a:cubicBezTo>
                  <a:close/>
                  <a:moveTo>
                    <a:pt x="198" y="152"/>
                  </a:moveTo>
                  <a:cubicBezTo>
                    <a:pt x="194" y="152"/>
                    <a:pt x="190" y="152"/>
                    <a:pt x="187" y="153"/>
                  </a:cubicBezTo>
                  <a:cubicBezTo>
                    <a:pt x="186" y="153"/>
                    <a:pt x="186" y="154"/>
                    <a:pt x="186" y="153"/>
                  </a:cubicBezTo>
                  <a:cubicBezTo>
                    <a:pt x="190" y="153"/>
                    <a:pt x="195" y="153"/>
                    <a:pt x="198" y="152"/>
                  </a:cubicBezTo>
                  <a:close/>
                  <a:moveTo>
                    <a:pt x="116" y="149"/>
                  </a:moveTo>
                  <a:cubicBezTo>
                    <a:pt x="116" y="149"/>
                    <a:pt x="116" y="149"/>
                    <a:pt x="116" y="149"/>
                  </a:cubicBezTo>
                  <a:cubicBezTo>
                    <a:pt x="113" y="156"/>
                    <a:pt x="113" y="156"/>
                    <a:pt x="113" y="156"/>
                  </a:cubicBezTo>
                  <a:cubicBezTo>
                    <a:pt x="114" y="156"/>
                    <a:pt x="115" y="157"/>
                    <a:pt x="115" y="156"/>
                  </a:cubicBezTo>
                  <a:cubicBezTo>
                    <a:pt x="116" y="154"/>
                    <a:pt x="116" y="151"/>
                    <a:pt x="116" y="149"/>
                  </a:cubicBezTo>
                  <a:close/>
                  <a:moveTo>
                    <a:pt x="145" y="158"/>
                  </a:moveTo>
                  <a:cubicBezTo>
                    <a:pt x="143" y="160"/>
                    <a:pt x="142" y="162"/>
                    <a:pt x="140" y="164"/>
                  </a:cubicBezTo>
                  <a:cubicBezTo>
                    <a:pt x="142" y="164"/>
                    <a:pt x="142" y="164"/>
                    <a:pt x="142" y="164"/>
                  </a:cubicBezTo>
                  <a:cubicBezTo>
                    <a:pt x="143" y="162"/>
                    <a:pt x="144" y="160"/>
                    <a:pt x="145" y="159"/>
                  </a:cubicBezTo>
                  <a:cubicBezTo>
                    <a:pt x="145" y="159"/>
                    <a:pt x="145" y="158"/>
                    <a:pt x="145" y="158"/>
                  </a:cubicBezTo>
                  <a:close/>
                  <a:moveTo>
                    <a:pt x="109" y="153"/>
                  </a:moveTo>
                  <a:cubicBezTo>
                    <a:pt x="110" y="149"/>
                    <a:pt x="110" y="149"/>
                    <a:pt x="110" y="149"/>
                  </a:cubicBezTo>
                  <a:cubicBezTo>
                    <a:pt x="110" y="148"/>
                    <a:pt x="110" y="146"/>
                    <a:pt x="109" y="147"/>
                  </a:cubicBezTo>
                  <a:cubicBezTo>
                    <a:pt x="108" y="154"/>
                    <a:pt x="108" y="154"/>
                    <a:pt x="108" y="154"/>
                  </a:cubicBezTo>
                  <a:cubicBezTo>
                    <a:pt x="107" y="154"/>
                    <a:pt x="109" y="155"/>
                    <a:pt x="109" y="155"/>
                  </a:cubicBezTo>
                  <a:cubicBezTo>
                    <a:pt x="109" y="154"/>
                    <a:pt x="109" y="153"/>
                    <a:pt x="109" y="153"/>
                  </a:cubicBezTo>
                  <a:close/>
                  <a:moveTo>
                    <a:pt x="173" y="161"/>
                  </a:moveTo>
                  <a:cubicBezTo>
                    <a:pt x="170" y="163"/>
                    <a:pt x="167" y="165"/>
                    <a:pt x="165" y="167"/>
                  </a:cubicBezTo>
                  <a:cubicBezTo>
                    <a:pt x="166" y="167"/>
                    <a:pt x="167" y="168"/>
                    <a:pt x="168" y="167"/>
                  </a:cubicBezTo>
                  <a:lnTo>
                    <a:pt x="173" y="161"/>
                  </a:lnTo>
                  <a:close/>
                  <a:moveTo>
                    <a:pt x="140" y="156"/>
                  </a:moveTo>
                  <a:cubicBezTo>
                    <a:pt x="137" y="158"/>
                    <a:pt x="136" y="160"/>
                    <a:pt x="134" y="163"/>
                  </a:cubicBezTo>
                  <a:cubicBezTo>
                    <a:pt x="135" y="163"/>
                    <a:pt x="136" y="163"/>
                    <a:pt x="136" y="163"/>
                  </a:cubicBezTo>
                  <a:cubicBezTo>
                    <a:pt x="137" y="161"/>
                    <a:pt x="139" y="158"/>
                    <a:pt x="140" y="156"/>
                  </a:cubicBezTo>
                  <a:close/>
                  <a:moveTo>
                    <a:pt x="80" y="72"/>
                  </a:moveTo>
                  <a:cubicBezTo>
                    <a:pt x="80" y="68"/>
                    <a:pt x="79" y="64"/>
                    <a:pt x="78" y="60"/>
                  </a:cubicBezTo>
                  <a:cubicBezTo>
                    <a:pt x="78" y="59"/>
                    <a:pt x="77" y="60"/>
                    <a:pt x="77" y="61"/>
                  </a:cubicBezTo>
                  <a:cubicBezTo>
                    <a:pt x="78" y="64"/>
                    <a:pt x="78" y="67"/>
                    <a:pt x="79" y="70"/>
                  </a:cubicBezTo>
                  <a:cubicBezTo>
                    <a:pt x="79" y="70"/>
                    <a:pt x="79" y="72"/>
                    <a:pt x="80" y="72"/>
                  </a:cubicBezTo>
                  <a:close/>
                  <a:moveTo>
                    <a:pt x="199" y="159"/>
                  </a:moveTo>
                  <a:cubicBezTo>
                    <a:pt x="195" y="161"/>
                    <a:pt x="192" y="164"/>
                    <a:pt x="189" y="166"/>
                  </a:cubicBezTo>
                  <a:cubicBezTo>
                    <a:pt x="191" y="167"/>
                    <a:pt x="193" y="166"/>
                    <a:pt x="194" y="164"/>
                  </a:cubicBezTo>
                  <a:cubicBezTo>
                    <a:pt x="195" y="163"/>
                    <a:pt x="197" y="161"/>
                    <a:pt x="199" y="159"/>
                  </a:cubicBezTo>
                  <a:close/>
                  <a:moveTo>
                    <a:pt x="96" y="146"/>
                  </a:moveTo>
                  <a:cubicBezTo>
                    <a:pt x="96" y="140"/>
                    <a:pt x="96" y="140"/>
                    <a:pt x="96" y="140"/>
                  </a:cubicBezTo>
                  <a:cubicBezTo>
                    <a:pt x="96" y="143"/>
                    <a:pt x="95" y="145"/>
                    <a:pt x="94" y="149"/>
                  </a:cubicBezTo>
                  <a:cubicBezTo>
                    <a:pt x="96" y="149"/>
                    <a:pt x="96" y="149"/>
                    <a:pt x="96" y="149"/>
                  </a:cubicBezTo>
                  <a:cubicBezTo>
                    <a:pt x="97" y="148"/>
                    <a:pt x="97" y="147"/>
                    <a:pt x="96" y="146"/>
                  </a:cubicBezTo>
                  <a:close/>
                  <a:moveTo>
                    <a:pt x="86" y="69"/>
                  </a:moveTo>
                  <a:cubicBezTo>
                    <a:pt x="84" y="56"/>
                    <a:pt x="84" y="56"/>
                    <a:pt x="84" y="56"/>
                  </a:cubicBezTo>
                  <a:cubicBezTo>
                    <a:pt x="84" y="56"/>
                    <a:pt x="82" y="56"/>
                    <a:pt x="83" y="56"/>
                  </a:cubicBezTo>
                  <a:cubicBezTo>
                    <a:pt x="85" y="68"/>
                    <a:pt x="85" y="68"/>
                    <a:pt x="85" y="68"/>
                  </a:cubicBezTo>
                  <a:cubicBezTo>
                    <a:pt x="85" y="69"/>
                    <a:pt x="86" y="69"/>
                    <a:pt x="86" y="69"/>
                  </a:cubicBezTo>
                  <a:close/>
                  <a:moveTo>
                    <a:pt x="104" y="150"/>
                  </a:moveTo>
                  <a:cubicBezTo>
                    <a:pt x="104" y="146"/>
                    <a:pt x="104" y="146"/>
                    <a:pt x="104" y="146"/>
                  </a:cubicBezTo>
                  <a:cubicBezTo>
                    <a:pt x="104" y="145"/>
                    <a:pt x="104" y="144"/>
                    <a:pt x="103" y="143"/>
                  </a:cubicBezTo>
                  <a:cubicBezTo>
                    <a:pt x="101" y="151"/>
                    <a:pt x="101" y="151"/>
                    <a:pt x="101" y="151"/>
                  </a:cubicBezTo>
                  <a:cubicBezTo>
                    <a:pt x="101" y="152"/>
                    <a:pt x="102" y="152"/>
                    <a:pt x="103" y="152"/>
                  </a:cubicBezTo>
                  <a:cubicBezTo>
                    <a:pt x="103" y="152"/>
                    <a:pt x="104" y="150"/>
                    <a:pt x="104" y="150"/>
                  </a:cubicBezTo>
                  <a:close/>
                  <a:moveTo>
                    <a:pt x="102" y="143"/>
                  </a:moveTo>
                  <a:cubicBezTo>
                    <a:pt x="102" y="143"/>
                    <a:pt x="102" y="142"/>
                    <a:pt x="102" y="142"/>
                  </a:cubicBezTo>
                  <a:cubicBezTo>
                    <a:pt x="100" y="142"/>
                    <a:pt x="99" y="141"/>
                    <a:pt x="98" y="140"/>
                  </a:cubicBezTo>
                  <a:cubicBezTo>
                    <a:pt x="97" y="142"/>
                    <a:pt x="98" y="144"/>
                    <a:pt x="98" y="146"/>
                  </a:cubicBezTo>
                  <a:cubicBezTo>
                    <a:pt x="98" y="145"/>
                    <a:pt x="98" y="144"/>
                    <a:pt x="99" y="143"/>
                  </a:cubicBezTo>
                  <a:cubicBezTo>
                    <a:pt x="99" y="142"/>
                    <a:pt x="100" y="142"/>
                    <a:pt x="100" y="142"/>
                  </a:cubicBezTo>
                  <a:cubicBezTo>
                    <a:pt x="100" y="143"/>
                    <a:pt x="101" y="145"/>
                    <a:pt x="101" y="147"/>
                  </a:cubicBezTo>
                  <a:cubicBezTo>
                    <a:pt x="101" y="145"/>
                    <a:pt x="102" y="144"/>
                    <a:pt x="102" y="143"/>
                  </a:cubicBezTo>
                  <a:close/>
                  <a:moveTo>
                    <a:pt x="36" y="127"/>
                  </a:moveTo>
                  <a:cubicBezTo>
                    <a:pt x="35" y="122"/>
                    <a:pt x="34" y="117"/>
                    <a:pt x="34" y="112"/>
                  </a:cubicBezTo>
                  <a:cubicBezTo>
                    <a:pt x="33" y="113"/>
                    <a:pt x="33" y="113"/>
                    <a:pt x="33" y="113"/>
                  </a:cubicBezTo>
                  <a:cubicBezTo>
                    <a:pt x="35" y="126"/>
                    <a:pt x="35" y="126"/>
                    <a:pt x="35" y="126"/>
                  </a:cubicBezTo>
                  <a:cubicBezTo>
                    <a:pt x="35" y="126"/>
                    <a:pt x="36" y="128"/>
                    <a:pt x="36" y="127"/>
                  </a:cubicBezTo>
                  <a:close/>
                  <a:moveTo>
                    <a:pt x="162" y="158"/>
                  </a:moveTo>
                  <a:cubicBezTo>
                    <a:pt x="161" y="158"/>
                    <a:pt x="161" y="159"/>
                    <a:pt x="161" y="159"/>
                  </a:cubicBezTo>
                  <a:cubicBezTo>
                    <a:pt x="158" y="161"/>
                    <a:pt x="156" y="163"/>
                    <a:pt x="153" y="166"/>
                  </a:cubicBezTo>
                  <a:cubicBezTo>
                    <a:pt x="154" y="166"/>
                    <a:pt x="155" y="166"/>
                    <a:pt x="155" y="166"/>
                  </a:cubicBezTo>
                  <a:cubicBezTo>
                    <a:pt x="158" y="164"/>
                    <a:pt x="159" y="161"/>
                    <a:pt x="162" y="158"/>
                  </a:cubicBezTo>
                  <a:close/>
                  <a:moveTo>
                    <a:pt x="218" y="145"/>
                  </a:moveTo>
                  <a:cubicBezTo>
                    <a:pt x="217" y="141"/>
                    <a:pt x="217" y="141"/>
                    <a:pt x="217" y="141"/>
                  </a:cubicBezTo>
                  <a:cubicBezTo>
                    <a:pt x="216" y="139"/>
                    <a:pt x="216" y="137"/>
                    <a:pt x="215" y="137"/>
                  </a:cubicBezTo>
                  <a:cubicBezTo>
                    <a:pt x="215" y="140"/>
                    <a:pt x="216" y="143"/>
                    <a:pt x="217" y="145"/>
                  </a:cubicBezTo>
                  <a:cubicBezTo>
                    <a:pt x="217" y="146"/>
                    <a:pt x="217" y="145"/>
                    <a:pt x="218" y="145"/>
                  </a:cubicBezTo>
                  <a:cubicBezTo>
                    <a:pt x="218" y="145"/>
                    <a:pt x="218" y="146"/>
                    <a:pt x="218" y="145"/>
                  </a:cubicBezTo>
                  <a:close/>
                  <a:moveTo>
                    <a:pt x="191" y="160"/>
                  </a:moveTo>
                  <a:cubicBezTo>
                    <a:pt x="187" y="162"/>
                    <a:pt x="184" y="164"/>
                    <a:pt x="181" y="167"/>
                  </a:cubicBezTo>
                  <a:cubicBezTo>
                    <a:pt x="180" y="168"/>
                    <a:pt x="181" y="168"/>
                    <a:pt x="181" y="168"/>
                  </a:cubicBezTo>
                  <a:cubicBezTo>
                    <a:pt x="182" y="167"/>
                    <a:pt x="183" y="168"/>
                    <a:pt x="183" y="168"/>
                  </a:cubicBezTo>
                  <a:cubicBezTo>
                    <a:pt x="186" y="164"/>
                    <a:pt x="188" y="162"/>
                    <a:pt x="191" y="160"/>
                  </a:cubicBezTo>
                  <a:close/>
                  <a:moveTo>
                    <a:pt x="154" y="158"/>
                  </a:moveTo>
                  <a:cubicBezTo>
                    <a:pt x="152" y="160"/>
                    <a:pt x="149" y="162"/>
                    <a:pt x="147" y="164"/>
                  </a:cubicBezTo>
                  <a:cubicBezTo>
                    <a:pt x="147" y="165"/>
                    <a:pt x="149" y="166"/>
                    <a:pt x="149" y="165"/>
                  </a:cubicBezTo>
                  <a:cubicBezTo>
                    <a:pt x="154" y="159"/>
                    <a:pt x="154" y="159"/>
                    <a:pt x="154" y="159"/>
                  </a:cubicBezTo>
                  <a:cubicBezTo>
                    <a:pt x="153" y="158"/>
                    <a:pt x="154" y="157"/>
                    <a:pt x="154" y="158"/>
                  </a:cubicBezTo>
                  <a:close/>
                  <a:moveTo>
                    <a:pt x="33" y="129"/>
                  </a:moveTo>
                  <a:cubicBezTo>
                    <a:pt x="33" y="124"/>
                    <a:pt x="31" y="120"/>
                    <a:pt x="32" y="114"/>
                  </a:cubicBezTo>
                  <a:cubicBezTo>
                    <a:pt x="31" y="115"/>
                    <a:pt x="30" y="115"/>
                    <a:pt x="30" y="116"/>
                  </a:cubicBezTo>
                  <a:cubicBezTo>
                    <a:pt x="31" y="120"/>
                    <a:pt x="32" y="124"/>
                    <a:pt x="33" y="129"/>
                  </a:cubicBezTo>
                  <a:cubicBezTo>
                    <a:pt x="33" y="129"/>
                    <a:pt x="33" y="130"/>
                    <a:pt x="33" y="129"/>
                  </a:cubicBezTo>
                  <a:close/>
                  <a:moveTo>
                    <a:pt x="24" y="26"/>
                  </a:move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9" y="31"/>
                    <a:pt x="16" y="34"/>
                    <a:pt x="12" y="38"/>
                  </a:cubicBezTo>
                  <a:cubicBezTo>
                    <a:pt x="12" y="38"/>
                    <a:pt x="12" y="39"/>
                    <a:pt x="12" y="40"/>
                  </a:cubicBezTo>
                  <a:cubicBezTo>
                    <a:pt x="13" y="41"/>
                    <a:pt x="13" y="40"/>
                    <a:pt x="13" y="40"/>
                  </a:cubicBezTo>
                  <a:cubicBezTo>
                    <a:pt x="16" y="35"/>
                    <a:pt x="19" y="32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3" y="28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lnTo>
                    <a:pt x="24" y="26"/>
                  </a:lnTo>
                  <a:close/>
                  <a:moveTo>
                    <a:pt x="21" y="21"/>
                  </a:moveTo>
                  <a:cubicBezTo>
                    <a:pt x="21" y="21"/>
                    <a:pt x="20" y="21"/>
                    <a:pt x="20" y="21"/>
                  </a:cubicBezTo>
                  <a:cubicBezTo>
                    <a:pt x="17" y="25"/>
                    <a:pt x="14" y="28"/>
                    <a:pt x="12" y="3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2" y="22"/>
                    <a:pt x="22" y="21"/>
                    <a:pt x="21" y="21"/>
                  </a:cubicBezTo>
                  <a:close/>
                  <a:moveTo>
                    <a:pt x="144" y="156"/>
                  </a:moveTo>
                  <a:cubicBezTo>
                    <a:pt x="143" y="156"/>
                    <a:pt x="142" y="156"/>
                    <a:pt x="142" y="156"/>
                  </a:cubicBezTo>
                  <a:cubicBezTo>
                    <a:pt x="141" y="156"/>
                    <a:pt x="141" y="156"/>
                    <a:pt x="141" y="156"/>
                  </a:cubicBezTo>
                  <a:cubicBezTo>
                    <a:pt x="140" y="159"/>
                    <a:pt x="139" y="161"/>
                    <a:pt x="137" y="163"/>
                  </a:cubicBezTo>
                  <a:cubicBezTo>
                    <a:pt x="137" y="163"/>
                    <a:pt x="138" y="163"/>
                    <a:pt x="138" y="163"/>
                  </a:cubicBezTo>
                  <a:cubicBezTo>
                    <a:pt x="140" y="161"/>
                    <a:pt x="142" y="159"/>
                    <a:pt x="144" y="156"/>
                  </a:cubicBezTo>
                  <a:cubicBezTo>
                    <a:pt x="144" y="156"/>
                    <a:pt x="144" y="156"/>
                    <a:pt x="144" y="156"/>
                  </a:cubicBezTo>
                  <a:close/>
                  <a:moveTo>
                    <a:pt x="197" y="163"/>
                  </a:moveTo>
                  <a:cubicBezTo>
                    <a:pt x="201" y="161"/>
                    <a:pt x="205" y="158"/>
                    <a:pt x="208" y="155"/>
                  </a:cubicBezTo>
                  <a:cubicBezTo>
                    <a:pt x="207" y="155"/>
                    <a:pt x="205" y="155"/>
                    <a:pt x="205" y="155"/>
                  </a:cubicBezTo>
                  <a:cubicBezTo>
                    <a:pt x="202" y="158"/>
                    <a:pt x="199" y="160"/>
                    <a:pt x="197" y="163"/>
                  </a:cubicBezTo>
                  <a:close/>
                  <a:moveTo>
                    <a:pt x="83" y="70"/>
                  </a:moveTo>
                  <a:cubicBezTo>
                    <a:pt x="83" y="66"/>
                    <a:pt x="82" y="61"/>
                    <a:pt x="81" y="57"/>
                  </a:cubicBezTo>
                  <a:cubicBezTo>
                    <a:pt x="81" y="58"/>
                    <a:pt x="80" y="58"/>
                    <a:pt x="80" y="59"/>
                  </a:cubicBezTo>
                  <a:cubicBezTo>
                    <a:pt x="81" y="63"/>
                    <a:pt x="82" y="67"/>
                    <a:pt x="83" y="71"/>
                  </a:cubicBezTo>
                  <a:cubicBezTo>
                    <a:pt x="84" y="71"/>
                    <a:pt x="83" y="70"/>
                    <a:pt x="83" y="70"/>
                  </a:cubicBezTo>
                  <a:close/>
                  <a:moveTo>
                    <a:pt x="129" y="154"/>
                  </a:moveTo>
                  <a:cubicBezTo>
                    <a:pt x="128" y="156"/>
                    <a:pt x="127" y="158"/>
                    <a:pt x="125" y="160"/>
                  </a:cubicBezTo>
                  <a:cubicBezTo>
                    <a:pt x="126" y="160"/>
                    <a:pt x="127" y="160"/>
                    <a:pt x="128" y="161"/>
                  </a:cubicBezTo>
                  <a:cubicBezTo>
                    <a:pt x="129" y="159"/>
                    <a:pt x="130" y="156"/>
                    <a:pt x="131" y="154"/>
                  </a:cubicBezTo>
                  <a:cubicBezTo>
                    <a:pt x="131" y="154"/>
                    <a:pt x="130" y="153"/>
                    <a:pt x="129" y="154"/>
                  </a:cubicBezTo>
                  <a:close/>
                  <a:moveTo>
                    <a:pt x="14" y="33"/>
                  </a:moveTo>
                  <a:cubicBezTo>
                    <a:pt x="14" y="33"/>
                    <a:pt x="15" y="34"/>
                    <a:pt x="15" y="3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22"/>
                    <a:pt x="26" y="22"/>
                    <a:pt x="25" y="21"/>
                  </a:cubicBezTo>
                  <a:cubicBezTo>
                    <a:pt x="21" y="25"/>
                    <a:pt x="18" y="29"/>
                    <a:pt x="14" y="33"/>
                  </a:cubicBezTo>
                  <a:close/>
                  <a:moveTo>
                    <a:pt x="173" y="159"/>
                  </a:moveTo>
                  <a:cubicBezTo>
                    <a:pt x="171" y="159"/>
                    <a:pt x="170" y="158"/>
                    <a:pt x="169" y="159"/>
                  </a:cubicBezTo>
                  <a:cubicBezTo>
                    <a:pt x="162" y="167"/>
                    <a:pt x="162" y="167"/>
                    <a:pt x="162" y="167"/>
                  </a:cubicBezTo>
                  <a:lnTo>
                    <a:pt x="173" y="159"/>
                  </a:lnTo>
                  <a:close/>
                  <a:moveTo>
                    <a:pt x="39" y="123"/>
                  </a:moveTo>
                  <a:cubicBezTo>
                    <a:pt x="38" y="118"/>
                    <a:pt x="37" y="114"/>
                    <a:pt x="37" y="109"/>
                  </a:cubicBezTo>
                  <a:cubicBezTo>
                    <a:pt x="36" y="109"/>
                    <a:pt x="35" y="110"/>
                    <a:pt x="35" y="111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39" y="124"/>
                    <a:pt x="39" y="123"/>
                    <a:pt x="39" y="123"/>
                  </a:cubicBezTo>
                  <a:close/>
                  <a:moveTo>
                    <a:pt x="46" y="119"/>
                  </a:moveTo>
                  <a:cubicBezTo>
                    <a:pt x="45" y="113"/>
                    <a:pt x="45" y="113"/>
                    <a:pt x="45" y="113"/>
                  </a:cubicBezTo>
                  <a:cubicBezTo>
                    <a:pt x="45" y="113"/>
                    <a:pt x="44" y="112"/>
                    <a:pt x="44" y="112"/>
                  </a:cubicBezTo>
                  <a:cubicBezTo>
                    <a:pt x="43" y="112"/>
                    <a:pt x="43" y="111"/>
                    <a:pt x="43" y="111"/>
                  </a:cubicBezTo>
                  <a:cubicBezTo>
                    <a:pt x="43" y="115"/>
                    <a:pt x="44" y="118"/>
                    <a:pt x="44" y="123"/>
                  </a:cubicBezTo>
                  <a:cubicBezTo>
                    <a:pt x="44" y="122"/>
                    <a:pt x="45" y="122"/>
                    <a:pt x="45" y="122"/>
                  </a:cubicBezTo>
                  <a:cubicBezTo>
                    <a:pt x="45" y="121"/>
                    <a:pt x="46" y="120"/>
                    <a:pt x="46" y="119"/>
                  </a:cubicBezTo>
                  <a:close/>
                  <a:moveTo>
                    <a:pt x="159" y="158"/>
                  </a:moveTo>
                  <a:cubicBezTo>
                    <a:pt x="158" y="158"/>
                    <a:pt x="158" y="158"/>
                    <a:pt x="157" y="158"/>
                  </a:cubicBezTo>
                  <a:cubicBezTo>
                    <a:pt x="157" y="158"/>
                    <a:pt x="155" y="157"/>
                    <a:pt x="155" y="158"/>
                  </a:cubicBezTo>
                  <a:cubicBezTo>
                    <a:pt x="154" y="160"/>
                    <a:pt x="153" y="162"/>
                    <a:pt x="152" y="163"/>
                  </a:cubicBezTo>
                  <a:cubicBezTo>
                    <a:pt x="152" y="164"/>
                    <a:pt x="151" y="166"/>
                    <a:pt x="151" y="166"/>
                  </a:cubicBezTo>
                  <a:cubicBezTo>
                    <a:pt x="159" y="159"/>
                    <a:pt x="159" y="159"/>
                    <a:pt x="159" y="159"/>
                  </a:cubicBezTo>
                  <a:cubicBezTo>
                    <a:pt x="159" y="159"/>
                    <a:pt x="160" y="158"/>
                    <a:pt x="159" y="158"/>
                  </a:cubicBezTo>
                  <a:close/>
                  <a:moveTo>
                    <a:pt x="42" y="123"/>
                  </a:moveTo>
                  <a:cubicBezTo>
                    <a:pt x="42" y="123"/>
                    <a:pt x="42" y="123"/>
                    <a:pt x="42" y="123"/>
                  </a:cubicBezTo>
                  <a:cubicBezTo>
                    <a:pt x="40" y="118"/>
                    <a:pt x="39" y="114"/>
                    <a:pt x="38" y="109"/>
                  </a:cubicBezTo>
                  <a:cubicBezTo>
                    <a:pt x="39" y="114"/>
                    <a:pt x="39" y="120"/>
                    <a:pt x="40" y="125"/>
                  </a:cubicBezTo>
                  <a:cubicBezTo>
                    <a:pt x="40" y="125"/>
                    <a:pt x="41" y="124"/>
                    <a:pt x="42" y="123"/>
                  </a:cubicBezTo>
                  <a:close/>
                  <a:moveTo>
                    <a:pt x="149" y="157"/>
                  </a:moveTo>
                  <a:cubicBezTo>
                    <a:pt x="149" y="157"/>
                    <a:pt x="148" y="157"/>
                    <a:pt x="148" y="157"/>
                  </a:cubicBezTo>
                  <a:cubicBezTo>
                    <a:pt x="144" y="164"/>
                    <a:pt x="144" y="164"/>
                    <a:pt x="144" y="164"/>
                  </a:cubicBezTo>
                  <a:cubicBezTo>
                    <a:pt x="143" y="164"/>
                    <a:pt x="144" y="165"/>
                    <a:pt x="144" y="164"/>
                  </a:cubicBezTo>
                  <a:cubicBezTo>
                    <a:pt x="147" y="162"/>
                    <a:pt x="149" y="160"/>
                    <a:pt x="152" y="157"/>
                  </a:cubicBezTo>
                  <a:cubicBezTo>
                    <a:pt x="151" y="157"/>
                    <a:pt x="150" y="157"/>
                    <a:pt x="149" y="157"/>
                  </a:cubicBezTo>
                  <a:close/>
                  <a:moveTo>
                    <a:pt x="200" y="156"/>
                  </a:moveTo>
                  <a:cubicBezTo>
                    <a:pt x="195" y="156"/>
                    <a:pt x="193" y="159"/>
                    <a:pt x="191" y="162"/>
                  </a:cubicBezTo>
                  <a:cubicBezTo>
                    <a:pt x="186" y="167"/>
                    <a:pt x="186" y="167"/>
                    <a:pt x="186" y="167"/>
                  </a:cubicBezTo>
                  <a:cubicBezTo>
                    <a:pt x="190" y="163"/>
                    <a:pt x="195" y="160"/>
                    <a:pt x="200" y="156"/>
                  </a:cubicBezTo>
                  <a:close/>
                  <a:moveTo>
                    <a:pt x="157" y="166"/>
                  </a:moveTo>
                  <a:cubicBezTo>
                    <a:pt x="157" y="167"/>
                    <a:pt x="158" y="167"/>
                    <a:pt x="158" y="167"/>
                  </a:cubicBezTo>
                  <a:cubicBezTo>
                    <a:pt x="161" y="164"/>
                    <a:pt x="164" y="162"/>
                    <a:pt x="167" y="159"/>
                  </a:cubicBezTo>
                  <a:cubicBezTo>
                    <a:pt x="166" y="159"/>
                    <a:pt x="165" y="158"/>
                    <a:pt x="163" y="159"/>
                  </a:cubicBezTo>
                  <a:lnTo>
                    <a:pt x="157" y="166"/>
                  </a:lnTo>
                  <a:close/>
                  <a:moveTo>
                    <a:pt x="87" y="144"/>
                  </a:moveTo>
                  <a:cubicBezTo>
                    <a:pt x="87" y="140"/>
                    <a:pt x="86" y="137"/>
                    <a:pt x="86" y="134"/>
                  </a:cubicBezTo>
                  <a:cubicBezTo>
                    <a:pt x="86" y="134"/>
                    <a:pt x="85" y="133"/>
                    <a:pt x="85" y="133"/>
                  </a:cubicBezTo>
                  <a:cubicBezTo>
                    <a:pt x="84" y="137"/>
                    <a:pt x="83" y="140"/>
                    <a:pt x="83" y="143"/>
                  </a:cubicBezTo>
                  <a:cubicBezTo>
                    <a:pt x="84" y="143"/>
                    <a:pt x="85" y="144"/>
                    <a:pt x="86" y="145"/>
                  </a:cubicBezTo>
                  <a:cubicBezTo>
                    <a:pt x="86" y="145"/>
                    <a:pt x="87" y="144"/>
                    <a:pt x="87" y="144"/>
                  </a:cubicBezTo>
                  <a:close/>
                  <a:moveTo>
                    <a:pt x="182" y="158"/>
                  </a:moveTo>
                  <a:cubicBezTo>
                    <a:pt x="180" y="159"/>
                    <a:pt x="179" y="159"/>
                    <a:pt x="177" y="159"/>
                  </a:cubicBezTo>
                  <a:cubicBezTo>
                    <a:pt x="169" y="168"/>
                    <a:pt x="169" y="168"/>
                    <a:pt x="169" y="168"/>
                  </a:cubicBezTo>
                  <a:cubicBezTo>
                    <a:pt x="169" y="168"/>
                    <a:pt x="170" y="168"/>
                    <a:pt x="170" y="168"/>
                  </a:cubicBezTo>
                  <a:cubicBezTo>
                    <a:pt x="174" y="165"/>
                    <a:pt x="178" y="162"/>
                    <a:pt x="181" y="159"/>
                  </a:cubicBezTo>
                  <a:cubicBezTo>
                    <a:pt x="182" y="159"/>
                    <a:pt x="183" y="158"/>
                    <a:pt x="182" y="158"/>
                  </a:cubicBezTo>
                  <a:close/>
                  <a:moveTo>
                    <a:pt x="30" y="23"/>
                  </a:moveTo>
                  <a:cubicBezTo>
                    <a:pt x="30" y="23"/>
                    <a:pt x="29" y="23"/>
                    <a:pt x="29" y="23"/>
                  </a:cubicBezTo>
                  <a:cubicBezTo>
                    <a:pt x="24" y="29"/>
                    <a:pt x="18" y="34"/>
                    <a:pt x="14" y="41"/>
                  </a:cubicBezTo>
                  <a:cubicBezTo>
                    <a:pt x="14" y="41"/>
                    <a:pt x="15" y="41"/>
                    <a:pt x="15" y="41"/>
                  </a:cubicBezTo>
                  <a:cubicBezTo>
                    <a:pt x="20" y="35"/>
                    <a:pt x="26" y="29"/>
                    <a:pt x="32" y="23"/>
                  </a:cubicBezTo>
                  <a:cubicBezTo>
                    <a:pt x="31" y="23"/>
                    <a:pt x="30" y="23"/>
                    <a:pt x="30" y="23"/>
                  </a:cubicBezTo>
                  <a:close/>
                  <a:moveTo>
                    <a:pt x="44" y="112"/>
                  </a:moveTo>
                  <a:cubicBezTo>
                    <a:pt x="44" y="109"/>
                    <a:pt x="44" y="107"/>
                    <a:pt x="43" y="104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40" y="112"/>
                    <a:pt x="41" y="118"/>
                    <a:pt x="43" y="122"/>
                  </a:cubicBezTo>
                  <a:cubicBezTo>
                    <a:pt x="43" y="117"/>
                    <a:pt x="42" y="112"/>
                    <a:pt x="42" y="108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lose/>
                  <a:moveTo>
                    <a:pt x="17" y="49"/>
                  </a:moveTo>
                  <a:cubicBezTo>
                    <a:pt x="25" y="41"/>
                    <a:pt x="32" y="32"/>
                    <a:pt x="41" y="25"/>
                  </a:cubicBezTo>
                  <a:cubicBezTo>
                    <a:pt x="41" y="25"/>
                    <a:pt x="39" y="25"/>
                    <a:pt x="38" y="25"/>
                  </a:cubicBezTo>
                  <a:cubicBezTo>
                    <a:pt x="38" y="25"/>
                    <a:pt x="37" y="25"/>
                    <a:pt x="37" y="26"/>
                  </a:cubicBezTo>
                  <a:cubicBezTo>
                    <a:pt x="30" y="33"/>
                    <a:pt x="24" y="41"/>
                    <a:pt x="17" y="49"/>
                  </a:cubicBezTo>
                  <a:close/>
                  <a:moveTo>
                    <a:pt x="82" y="140"/>
                  </a:moveTo>
                  <a:cubicBezTo>
                    <a:pt x="82" y="137"/>
                    <a:pt x="81" y="136"/>
                    <a:pt x="81" y="134"/>
                  </a:cubicBezTo>
                  <a:cubicBezTo>
                    <a:pt x="81" y="133"/>
                    <a:pt x="80" y="131"/>
                    <a:pt x="80" y="132"/>
                  </a:cubicBezTo>
                  <a:cubicBezTo>
                    <a:pt x="79" y="134"/>
                    <a:pt x="78" y="136"/>
                    <a:pt x="77" y="139"/>
                  </a:cubicBezTo>
                  <a:cubicBezTo>
                    <a:pt x="77" y="139"/>
                    <a:pt x="77" y="139"/>
                    <a:pt x="77" y="138"/>
                  </a:cubicBezTo>
                  <a:cubicBezTo>
                    <a:pt x="76" y="136"/>
                    <a:pt x="76" y="134"/>
                    <a:pt x="75" y="132"/>
                  </a:cubicBezTo>
                  <a:cubicBezTo>
                    <a:pt x="75" y="134"/>
                    <a:pt x="75" y="136"/>
                    <a:pt x="75" y="139"/>
                  </a:cubicBezTo>
                  <a:cubicBezTo>
                    <a:pt x="77" y="140"/>
                    <a:pt x="80" y="141"/>
                    <a:pt x="82" y="142"/>
                  </a:cubicBezTo>
                  <a:cubicBezTo>
                    <a:pt x="82" y="141"/>
                    <a:pt x="82" y="140"/>
                    <a:pt x="82" y="140"/>
                  </a:cubicBezTo>
                  <a:close/>
                  <a:moveTo>
                    <a:pt x="89" y="64"/>
                  </a:moveTo>
                  <a:cubicBezTo>
                    <a:pt x="89" y="64"/>
                    <a:pt x="89" y="63"/>
                    <a:pt x="89" y="63"/>
                  </a:cubicBezTo>
                  <a:cubicBezTo>
                    <a:pt x="89" y="59"/>
                    <a:pt x="89" y="55"/>
                    <a:pt x="89" y="51"/>
                  </a:cubicBezTo>
                  <a:cubicBezTo>
                    <a:pt x="85" y="55"/>
                    <a:pt x="85" y="55"/>
                    <a:pt x="85" y="55"/>
                  </a:cubicBezTo>
                  <a:cubicBezTo>
                    <a:pt x="86" y="58"/>
                    <a:pt x="87" y="62"/>
                    <a:pt x="88" y="67"/>
                  </a:cubicBezTo>
                  <a:cubicBezTo>
                    <a:pt x="88" y="67"/>
                    <a:pt x="89" y="67"/>
                    <a:pt x="89" y="66"/>
                  </a:cubicBezTo>
                  <a:cubicBezTo>
                    <a:pt x="89" y="66"/>
                    <a:pt x="89" y="65"/>
                    <a:pt x="89" y="64"/>
                  </a:cubicBezTo>
                  <a:close/>
                  <a:moveTo>
                    <a:pt x="92" y="145"/>
                  </a:moveTo>
                  <a:cubicBezTo>
                    <a:pt x="92" y="137"/>
                    <a:pt x="92" y="137"/>
                    <a:pt x="92" y="137"/>
                  </a:cubicBezTo>
                  <a:cubicBezTo>
                    <a:pt x="91" y="137"/>
                    <a:pt x="89" y="136"/>
                    <a:pt x="88" y="135"/>
                  </a:cubicBezTo>
                  <a:cubicBezTo>
                    <a:pt x="87" y="135"/>
                    <a:pt x="87" y="133"/>
                    <a:pt x="87" y="135"/>
                  </a:cubicBezTo>
                  <a:cubicBezTo>
                    <a:pt x="88" y="142"/>
                    <a:pt x="88" y="142"/>
                    <a:pt x="88" y="142"/>
                  </a:cubicBezTo>
                  <a:cubicBezTo>
                    <a:pt x="88" y="140"/>
                    <a:pt x="89" y="139"/>
                    <a:pt x="89" y="137"/>
                  </a:cubicBezTo>
                  <a:cubicBezTo>
                    <a:pt x="89" y="136"/>
                    <a:pt x="90" y="136"/>
                    <a:pt x="90" y="137"/>
                  </a:cubicBezTo>
                  <a:cubicBezTo>
                    <a:pt x="89" y="140"/>
                    <a:pt x="89" y="143"/>
                    <a:pt x="88" y="146"/>
                  </a:cubicBezTo>
                  <a:cubicBezTo>
                    <a:pt x="90" y="146"/>
                    <a:pt x="91" y="147"/>
                    <a:pt x="92" y="148"/>
                  </a:cubicBezTo>
                  <a:cubicBezTo>
                    <a:pt x="92" y="146"/>
                    <a:pt x="92" y="145"/>
                    <a:pt x="92" y="145"/>
                  </a:cubicBezTo>
                  <a:close/>
                  <a:moveTo>
                    <a:pt x="34" y="24"/>
                  </a:moveTo>
                  <a:cubicBezTo>
                    <a:pt x="27" y="30"/>
                    <a:pt x="20" y="37"/>
                    <a:pt x="14" y="45"/>
                  </a:cubicBezTo>
                  <a:cubicBezTo>
                    <a:pt x="13" y="46"/>
                    <a:pt x="12" y="47"/>
                    <a:pt x="13" y="49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21" y="41"/>
                    <a:pt x="28" y="32"/>
                    <a:pt x="37" y="24"/>
                  </a:cubicBezTo>
                  <a:cubicBezTo>
                    <a:pt x="36" y="24"/>
                    <a:pt x="34" y="23"/>
                    <a:pt x="34" y="24"/>
                  </a:cubicBezTo>
                  <a:close/>
                  <a:moveTo>
                    <a:pt x="103" y="54"/>
                  </a:moveTo>
                  <a:cubicBezTo>
                    <a:pt x="102" y="53"/>
                    <a:pt x="101" y="53"/>
                    <a:pt x="101" y="53"/>
                  </a:cubicBezTo>
                  <a:cubicBezTo>
                    <a:pt x="101" y="48"/>
                    <a:pt x="101" y="43"/>
                    <a:pt x="101" y="38"/>
                  </a:cubicBezTo>
                  <a:cubicBezTo>
                    <a:pt x="97" y="42"/>
                    <a:pt x="94" y="46"/>
                    <a:pt x="91" y="50"/>
                  </a:cubicBezTo>
                  <a:cubicBezTo>
                    <a:pt x="92" y="52"/>
                    <a:pt x="92" y="55"/>
                    <a:pt x="93" y="59"/>
                  </a:cubicBezTo>
                  <a:cubicBezTo>
                    <a:pt x="93" y="59"/>
                    <a:pt x="94" y="59"/>
                    <a:pt x="94" y="59"/>
                  </a:cubicBezTo>
                  <a:cubicBezTo>
                    <a:pt x="96" y="50"/>
                    <a:pt x="96" y="50"/>
                    <a:pt x="96" y="50"/>
                  </a:cubicBezTo>
                  <a:cubicBezTo>
                    <a:pt x="96" y="49"/>
                    <a:pt x="96" y="49"/>
                    <a:pt x="97" y="48"/>
                  </a:cubicBezTo>
                  <a:cubicBezTo>
                    <a:pt x="96" y="59"/>
                    <a:pt x="96" y="59"/>
                    <a:pt x="96" y="59"/>
                  </a:cubicBezTo>
                  <a:cubicBezTo>
                    <a:pt x="96" y="60"/>
                    <a:pt x="95" y="60"/>
                    <a:pt x="94" y="60"/>
                  </a:cubicBezTo>
                  <a:cubicBezTo>
                    <a:pt x="93" y="60"/>
                    <a:pt x="93" y="60"/>
                    <a:pt x="92" y="59"/>
                  </a:cubicBezTo>
                  <a:cubicBezTo>
                    <a:pt x="91" y="56"/>
                    <a:pt x="91" y="53"/>
                    <a:pt x="90" y="50"/>
                  </a:cubicBezTo>
                  <a:cubicBezTo>
                    <a:pt x="90" y="56"/>
                    <a:pt x="90" y="60"/>
                    <a:pt x="90" y="66"/>
                  </a:cubicBezTo>
                  <a:cubicBezTo>
                    <a:pt x="95" y="62"/>
                    <a:pt x="98" y="58"/>
                    <a:pt x="103" y="54"/>
                  </a:cubicBezTo>
                  <a:close/>
                  <a:moveTo>
                    <a:pt x="73" y="136"/>
                  </a:moveTo>
                  <a:cubicBezTo>
                    <a:pt x="73" y="137"/>
                    <a:pt x="74" y="137"/>
                    <a:pt x="74" y="138"/>
                  </a:cubicBezTo>
                  <a:cubicBezTo>
                    <a:pt x="74" y="135"/>
                    <a:pt x="74" y="132"/>
                    <a:pt x="75" y="130"/>
                  </a:cubicBezTo>
                  <a:cubicBezTo>
                    <a:pt x="75" y="129"/>
                    <a:pt x="76" y="130"/>
                    <a:pt x="76" y="130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8" y="136"/>
                    <a:pt x="78" y="133"/>
                    <a:pt x="79" y="131"/>
                  </a:cubicBezTo>
                  <a:cubicBezTo>
                    <a:pt x="80" y="131"/>
                    <a:pt x="80" y="130"/>
                    <a:pt x="81" y="131"/>
                  </a:cubicBezTo>
                  <a:cubicBezTo>
                    <a:pt x="73" y="126"/>
                    <a:pt x="67" y="121"/>
                    <a:pt x="60" y="115"/>
                  </a:cubicBezTo>
                  <a:cubicBezTo>
                    <a:pt x="60" y="115"/>
                    <a:pt x="59" y="115"/>
                    <a:pt x="60" y="115"/>
                  </a:cubicBezTo>
                  <a:cubicBezTo>
                    <a:pt x="60" y="114"/>
                    <a:pt x="60" y="115"/>
                    <a:pt x="59" y="114"/>
                  </a:cubicBezTo>
                  <a:cubicBezTo>
                    <a:pt x="58" y="114"/>
                    <a:pt x="58" y="113"/>
                    <a:pt x="57" y="112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11"/>
                    <a:pt x="51" y="116"/>
                    <a:pt x="52" y="121"/>
                  </a:cubicBezTo>
                  <a:cubicBezTo>
                    <a:pt x="58" y="127"/>
                    <a:pt x="65" y="132"/>
                    <a:pt x="73" y="137"/>
                  </a:cubicBezTo>
                  <a:cubicBezTo>
                    <a:pt x="72" y="137"/>
                    <a:pt x="72" y="136"/>
                    <a:pt x="73" y="136"/>
                  </a:cubicBezTo>
                  <a:close/>
                  <a:moveTo>
                    <a:pt x="33" y="51"/>
                  </a:moveTo>
                  <a:cubicBezTo>
                    <a:pt x="33" y="51"/>
                    <a:pt x="33" y="51"/>
                    <a:pt x="33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1" y="53"/>
                    <a:pt x="30" y="54"/>
                    <a:pt x="28" y="56"/>
                  </a:cubicBezTo>
                  <a:cubicBezTo>
                    <a:pt x="25" y="58"/>
                    <a:pt x="23" y="61"/>
                    <a:pt x="20" y="63"/>
                  </a:cubicBezTo>
                  <a:cubicBezTo>
                    <a:pt x="19" y="64"/>
                    <a:pt x="18" y="62"/>
                    <a:pt x="18" y="62"/>
                  </a:cubicBezTo>
                  <a:cubicBezTo>
                    <a:pt x="20" y="59"/>
                    <a:pt x="22" y="57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3" y="54"/>
                    <a:pt x="23" y="54"/>
                  </a:cubicBezTo>
                  <a:cubicBezTo>
                    <a:pt x="21" y="56"/>
                    <a:pt x="19" y="59"/>
                    <a:pt x="17" y="61"/>
                  </a:cubicBezTo>
                  <a:cubicBezTo>
                    <a:pt x="16" y="61"/>
                    <a:pt x="15" y="62"/>
                    <a:pt x="14" y="61"/>
                  </a:cubicBezTo>
                  <a:cubicBezTo>
                    <a:pt x="13" y="61"/>
                    <a:pt x="13" y="60"/>
                    <a:pt x="14" y="59"/>
                  </a:cubicBezTo>
                  <a:cubicBezTo>
                    <a:pt x="16" y="54"/>
                    <a:pt x="19" y="50"/>
                    <a:pt x="23" y="46"/>
                  </a:cubicBezTo>
                  <a:cubicBezTo>
                    <a:pt x="28" y="39"/>
                    <a:pt x="35" y="34"/>
                    <a:pt x="42" y="27"/>
                  </a:cubicBezTo>
                  <a:cubicBezTo>
                    <a:pt x="39" y="29"/>
                    <a:pt x="37" y="30"/>
                    <a:pt x="35" y="32"/>
                  </a:cubicBezTo>
                  <a:cubicBezTo>
                    <a:pt x="27" y="39"/>
                    <a:pt x="20" y="48"/>
                    <a:pt x="13" y="56"/>
                  </a:cubicBezTo>
                  <a:cubicBezTo>
                    <a:pt x="13" y="66"/>
                    <a:pt x="12" y="78"/>
                    <a:pt x="13" y="88"/>
                  </a:cubicBezTo>
                  <a:cubicBezTo>
                    <a:pt x="13" y="93"/>
                    <a:pt x="13" y="97"/>
                    <a:pt x="14" y="101"/>
                  </a:cubicBezTo>
                  <a:cubicBezTo>
                    <a:pt x="14" y="101"/>
                    <a:pt x="14" y="102"/>
                    <a:pt x="13" y="102"/>
                  </a:cubicBezTo>
                  <a:cubicBezTo>
                    <a:pt x="14" y="109"/>
                    <a:pt x="14" y="116"/>
                    <a:pt x="16" y="121"/>
                  </a:cubicBezTo>
                  <a:cubicBezTo>
                    <a:pt x="16" y="122"/>
                    <a:pt x="17" y="122"/>
                    <a:pt x="17" y="122"/>
                  </a:cubicBezTo>
                  <a:cubicBezTo>
                    <a:pt x="18" y="122"/>
                    <a:pt x="19" y="121"/>
                    <a:pt x="19" y="120"/>
                  </a:cubicBezTo>
                  <a:cubicBezTo>
                    <a:pt x="21" y="119"/>
                    <a:pt x="23" y="117"/>
                    <a:pt x="24" y="115"/>
                  </a:cubicBezTo>
                  <a:cubicBezTo>
                    <a:pt x="24" y="115"/>
                    <a:pt x="25" y="115"/>
                    <a:pt x="25" y="115"/>
                  </a:cubicBezTo>
                  <a:cubicBezTo>
                    <a:pt x="25" y="114"/>
                    <a:pt x="25" y="113"/>
                    <a:pt x="26" y="112"/>
                  </a:cubicBezTo>
                  <a:cubicBezTo>
                    <a:pt x="26" y="112"/>
                    <a:pt x="26" y="113"/>
                    <a:pt x="27" y="114"/>
                  </a:cubicBezTo>
                  <a:cubicBezTo>
                    <a:pt x="33" y="108"/>
                    <a:pt x="38" y="103"/>
                    <a:pt x="45" y="99"/>
                  </a:cubicBezTo>
                  <a:cubicBezTo>
                    <a:pt x="45" y="97"/>
                    <a:pt x="46" y="97"/>
                    <a:pt x="47" y="97"/>
                  </a:cubicBezTo>
                  <a:cubicBezTo>
                    <a:pt x="48" y="98"/>
                    <a:pt x="48" y="99"/>
                    <a:pt x="49" y="100"/>
                  </a:cubicBezTo>
                  <a:cubicBezTo>
                    <a:pt x="49" y="100"/>
                    <a:pt x="50" y="100"/>
                    <a:pt x="51" y="100"/>
                  </a:cubicBezTo>
                  <a:cubicBezTo>
                    <a:pt x="60" y="107"/>
                    <a:pt x="68" y="113"/>
                    <a:pt x="77" y="120"/>
                  </a:cubicBezTo>
                  <a:cubicBezTo>
                    <a:pt x="81" y="122"/>
                    <a:pt x="85" y="125"/>
                    <a:pt x="89" y="127"/>
                  </a:cubicBezTo>
                  <a:cubicBezTo>
                    <a:pt x="98" y="132"/>
                    <a:pt x="107" y="136"/>
                    <a:pt x="117" y="140"/>
                  </a:cubicBezTo>
                  <a:cubicBezTo>
                    <a:pt x="123" y="142"/>
                    <a:pt x="129" y="143"/>
                    <a:pt x="135" y="144"/>
                  </a:cubicBezTo>
                  <a:cubicBezTo>
                    <a:pt x="141" y="146"/>
                    <a:pt x="146" y="146"/>
                    <a:pt x="152" y="147"/>
                  </a:cubicBezTo>
                  <a:cubicBezTo>
                    <a:pt x="153" y="146"/>
                    <a:pt x="153" y="147"/>
                    <a:pt x="153" y="147"/>
                  </a:cubicBezTo>
                  <a:cubicBezTo>
                    <a:pt x="154" y="147"/>
                    <a:pt x="155" y="147"/>
                    <a:pt x="155" y="146"/>
                  </a:cubicBezTo>
                  <a:cubicBezTo>
                    <a:pt x="155" y="147"/>
                    <a:pt x="155" y="147"/>
                    <a:pt x="155" y="147"/>
                  </a:cubicBezTo>
                  <a:cubicBezTo>
                    <a:pt x="155" y="148"/>
                    <a:pt x="156" y="148"/>
                    <a:pt x="156" y="148"/>
                  </a:cubicBezTo>
                  <a:cubicBezTo>
                    <a:pt x="177" y="150"/>
                    <a:pt x="196" y="148"/>
                    <a:pt x="215" y="146"/>
                  </a:cubicBezTo>
                  <a:cubicBezTo>
                    <a:pt x="212" y="134"/>
                    <a:pt x="212" y="134"/>
                    <a:pt x="212" y="134"/>
                  </a:cubicBezTo>
                  <a:cubicBezTo>
                    <a:pt x="211" y="130"/>
                    <a:pt x="209" y="127"/>
                    <a:pt x="208" y="123"/>
                  </a:cubicBezTo>
                  <a:cubicBezTo>
                    <a:pt x="209" y="127"/>
                    <a:pt x="210" y="131"/>
                    <a:pt x="211" y="134"/>
                  </a:cubicBezTo>
                  <a:cubicBezTo>
                    <a:pt x="211" y="134"/>
                    <a:pt x="211" y="134"/>
                    <a:pt x="212" y="134"/>
                  </a:cubicBezTo>
                  <a:cubicBezTo>
                    <a:pt x="212" y="135"/>
                    <a:pt x="212" y="135"/>
                    <a:pt x="211" y="136"/>
                  </a:cubicBezTo>
                  <a:cubicBezTo>
                    <a:pt x="210" y="136"/>
                    <a:pt x="210" y="135"/>
                    <a:pt x="210" y="135"/>
                  </a:cubicBezTo>
                  <a:cubicBezTo>
                    <a:pt x="207" y="126"/>
                    <a:pt x="205" y="116"/>
                    <a:pt x="201" y="106"/>
                  </a:cubicBezTo>
                  <a:cubicBezTo>
                    <a:pt x="203" y="114"/>
                    <a:pt x="203" y="122"/>
                    <a:pt x="206" y="129"/>
                  </a:cubicBezTo>
                  <a:cubicBezTo>
                    <a:pt x="206" y="130"/>
                    <a:pt x="205" y="130"/>
                    <a:pt x="205" y="130"/>
                  </a:cubicBezTo>
                  <a:cubicBezTo>
                    <a:pt x="205" y="130"/>
                    <a:pt x="204" y="130"/>
                    <a:pt x="204" y="129"/>
                  </a:cubicBezTo>
                  <a:cubicBezTo>
                    <a:pt x="202" y="123"/>
                    <a:pt x="201" y="117"/>
                    <a:pt x="199" y="111"/>
                  </a:cubicBezTo>
                  <a:cubicBezTo>
                    <a:pt x="198" y="110"/>
                    <a:pt x="198" y="109"/>
                    <a:pt x="198" y="109"/>
                  </a:cubicBezTo>
                  <a:cubicBezTo>
                    <a:pt x="198" y="110"/>
                    <a:pt x="198" y="110"/>
                    <a:pt x="198" y="111"/>
                  </a:cubicBezTo>
                  <a:cubicBezTo>
                    <a:pt x="198" y="111"/>
                    <a:pt x="198" y="111"/>
                    <a:pt x="199" y="111"/>
                  </a:cubicBezTo>
                  <a:cubicBezTo>
                    <a:pt x="198" y="111"/>
                    <a:pt x="198" y="111"/>
                    <a:pt x="198" y="111"/>
                  </a:cubicBezTo>
                  <a:cubicBezTo>
                    <a:pt x="199" y="119"/>
                    <a:pt x="200" y="126"/>
                    <a:pt x="201" y="134"/>
                  </a:cubicBezTo>
                  <a:cubicBezTo>
                    <a:pt x="201" y="134"/>
                    <a:pt x="200" y="134"/>
                    <a:pt x="200" y="134"/>
                  </a:cubicBezTo>
                  <a:cubicBezTo>
                    <a:pt x="198" y="126"/>
                    <a:pt x="195" y="118"/>
                    <a:pt x="193" y="110"/>
                  </a:cubicBezTo>
                  <a:cubicBezTo>
                    <a:pt x="193" y="117"/>
                    <a:pt x="194" y="124"/>
                    <a:pt x="194" y="131"/>
                  </a:cubicBezTo>
                  <a:cubicBezTo>
                    <a:pt x="194" y="132"/>
                    <a:pt x="193" y="132"/>
                    <a:pt x="193" y="131"/>
                  </a:cubicBezTo>
                  <a:cubicBezTo>
                    <a:pt x="191" y="125"/>
                    <a:pt x="190" y="119"/>
                    <a:pt x="188" y="113"/>
                  </a:cubicBezTo>
                  <a:cubicBezTo>
                    <a:pt x="188" y="120"/>
                    <a:pt x="188" y="120"/>
                    <a:pt x="188" y="120"/>
                  </a:cubicBezTo>
                  <a:cubicBezTo>
                    <a:pt x="188" y="124"/>
                    <a:pt x="188" y="128"/>
                    <a:pt x="187" y="133"/>
                  </a:cubicBezTo>
                  <a:cubicBezTo>
                    <a:pt x="187" y="132"/>
                    <a:pt x="186" y="133"/>
                    <a:pt x="186" y="132"/>
                  </a:cubicBezTo>
                  <a:cubicBezTo>
                    <a:pt x="185" y="127"/>
                    <a:pt x="183" y="121"/>
                    <a:pt x="182" y="115"/>
                  </a:cubicBezTo>
                  <a:cubicBezTo>
                    <a:pt x="180" y="128"/>
                    <a:pt x="180" y="128"/>
                    <a:pt x="180" y="128"/>
                  </a:cubicBezTo>
                  <a:cubicBezTo>
                    <a:pt x="180" y="128"/>
                    <a:pt x="179" y="128"/>
                    <a:pt x="179" y="128"/>
                  </a:cubicBezTo>
                  <a:cubicBezTo>
                    <a:pt x="178" y="124"/>
                    <a:pt x="178" y="120"/>
                    <a:pt x="177" y="116"/>
                  </a:cubicBezTo>
                  <a:cubicBezTo>
                    <a:pt x="176" y="120"/>
                    <a:pt x="175" y="123"/>
                    <a:pt x="175" y="126"/>
                  </a:cubicBezTo>
                  <a:cubicBezTo>
                    <a:pt x="174" y="127"/>
                    <a:pt x="173" y="126"/>
                    <a:pt x="173" y="126"/>
                  </a:cubicBezTo>
                  <a:cubicBezTo>
                    <a:pt x="171" y="124"/>
                    <a:pt x="171" y="121"/>
                    <a:pt x="170" y="119"/>
                  </a:cubicBezTo>
                  <a:cubicBezTo>
                    <a:pt x="170" y="118"/>
                    <a:pt x="169" y="118"/>
                    <a:pt x="168" y="118"/>
                  </a:cubicBezTo>
                  <a:cubicBezTo>
                    <a:pt x="166" y="121"/>
                    <a:pt x="164" y="123"/>
                    <a:pt x="162" y="126"/>
                  </a:cubicBezTo>
                  <a:cubicBezTo>
                    <a:pt x="161" y="127"/>
                    <a:pt x="160" y="128"/>
                    <a:pt x="158" y="128"/>
                  </a:cubicBezTo>
                  <a:cubicBezTo>
                    <a:pt x="155" y="127"/>
                    <a:pt x="154" y="125"/>
                    <a:pt x="153" y="123"/>
                  </a:cubicBezTo>
                  <a:cubicBezTo>
                    <a:pt x="155" y="125"/>
                    <a:pt x="156" y="127"/>
                    <a:pt x="159" y="127"/>
                  </a:cubicBezTo>
                  <a:cubicBezTo>
                    <a:pt x="161" y="125"/>
                    <a:pt x="162" y="124"/>
                    <a:pt x="164" y="122"/>
                  </a:cubicBezTo>
                  <a:cubicBezTo>
                    <a:pt x="165" y="120"/>
                    <a:pt x="166" y="118"/>
                    <a:pt x="168" y="117"/>
                  </a:cubicBezTo>
                  <a:cubicBezTo>
                    <a:pt x="169" y="117"/>
                    <a:pt x="170" y="117"/>
                    <a:pt x="170" y="118"/>
                  </a:cubicBezTo>
                  <a:cubicBezTo>
                    <a:pt x="172" y="119"/>
                    <a:pt x="172" y="122"/>
                    <a:pt x="174" y="125"/>
                  </a:cubicBezTo>
                  <a:cubicBezTo>
                    <a:pt x="176" y="115"/>
                    <a:pt x="176" y="115"/>
                    <a:pt x="176" y="115"/>
                  </a:cubicBezTo>
                  <a:cubicBezTo>
                    <a:pt x="176" y="114"/>
                    <a:pt x="177" y="114"/>
                    <a:pt x="177" y="115"/>
                  </a:cubicBezTo>
                  <a:cubicBezTo>
                    <a:pt x="178" y="117"/>
                    <a:pt x="179" y="120"/>
                    <a:pt x="179" y="123"/>
                  </a:cubicBezTo>
                  <a:cubicBezTo>
                    <a:pt x="180" y="121"/>
                    <a:pt x="180" y="118"/>
                    <a:pt x="181" y="114"/>
                  </a:cubicBezTo>
                  <a:cubicBezTo>
                    <a:pt x="181" y="113"/>
                    <a:pt x="183" y="114"/>
                    <a:pt x="183" y="115"/>
                  </a:cubicBezTo>
                  <a:cubicBezTo>
                    <a:pt x="185" y="119"/>
                    <a:pt x="185" y="124"/>
                    <a:pt x="186" y="128"/>
                  </a:cubicBezTo>
                  <a:cubicBezTo>
                    <a:pt x="187" y="123"/>
                    <a:pt x="187" y="119"/>
                    <a:pt x="187" y="114"/>
                  </a:cubicBezTo>
                  <a:cubicBezTo>
                    <a:pt x="187" y="113"/>
                    <a:pt x="186" y="111"/>
                    <a:pt x="187" y="110"/>
                  </a:cubicBezTo>
                  <a:cubicBezTo>
                    <a:pt x="188" y="110"/>
                    <a:pt x="188" y="110"/>
                    <a:pt x="189" y="111"/>
                  </a:cubicBezTo>
                  <a:cubicBezTo>
                    <a:pt x="190" y="113"/>
                    <a:pt x="191" y="117"/>
                    <a:pt x="192" y="120"/>
                  </a:cubicBezTo>
                  <a:cubicBezTo>
                    <a:pt x="191" y="112"/>
                    <a:pt x="191" y="112"/>
                    <a:pt x="191" y="112"/>
                  </a:cubicBezTo>
                  <a:cubicBezTo>
                    <a:pt x="191" y="111"/>
                    <a:pt x="191" y="109"/>
                    <a:pt x="192" y="108"/>
                  </a:cubicBezTo>
                  <a:cubicBezTo>
                    <a:pt x="192" y="108"/>
                    <a:pt x="193" y="108"/>
                    <a:pt x="193" y="109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8" y="122"/>
                    <a:pt x="198" y="122"/>
                    <a:pt x="198" y="122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6" y="107"/>
                    <a:pt x="196" y="107"/>
                    <a:pt x="196" y="107"/>
                  </a:cubicBezTo>
                  <a:cubicBezTo>
                    <a:pt x="196" y="106"/>
                    <a:pt x="195" y="104"/>
                    <a:pt x="196" y="102"/>
                  </a:cubicBezTo>
                  <a:cubicBezTo>
                    <a:pt x="196" y="102"/>
                    <a:pt x="197" y="103"/>
                    <a:pt x="197" y="103"/>
                  </a:cubicBezTo>
                  <a:cubicBezTo>
                    <a:pt x="199" y="106"/>
                    <a:pt x="200" y="108"/>
                    <a:pt x="200" y="111"/>
                  </a:cubicBezTo>
                  <a:cubicBezTo>
                    <a:pt x="200" y="107"/>
                    <a:pt x="199" y="102"/>
                    <a:pt x="198" y="98"/>
                  </a:cubicBezTo>
                  <a:cubicBezTo>
                    <a:pt x="198" y="97"/>
                    <a:pt x="198" y="96"/>
                    <a:pt x="199" y="95"/>
                  </a:cubicBezTo>
                  <a:cubicBezTo>
                    <a:pt x="198" y="92"/>
                    <a:pt x="197" y="89"/>
                    <a:pt x="196" y="86"/>
                  </a:cubicBezTo>
                  <a:cubicBezTo>
                    <a:pt x="182" y="91"/>
                    <a:pt x="168" y="94"/>
                    <a:pt x="153" y="96"/>
                  </a:cubicBezTo>
                  <a:cubicBezTo>
                    <a:pt x="133" y="98"/>
                    <a:pt x="105" y="94"/>
                    <a:pt x="87" y="85"/>
                  </a:cubicBezTo>
                  <a:cubicBezTo>
                    <a:pt x="77" y="80"/>
                    <a:pt x="69" y="74"/>
                    <a:pt x="64" y="66"/>
                  </a:cubicBezTo>
                  <a:cubicBezTo>
                    <a:pt x="62" y="61"/>
                    <a:pt x="62" y="61"/>
                    <a:pt x="62" y="61"/>
                  </a:cubicBezTo>
                  <a:cubicBezTo>
                    <a:pt x="61" y="61"/>
                    <a:pt x="63" y="59"/>
                    <a:pt x="64" y="60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85" y="49"/>
                    <a:pt x="93" y="43"/>
                    <a:pt x="99" y="35"/>
                  </a:cubicBezTo>
                  <a:cubicBezTo>
                    <a:pt x="94" y="35"/>
                    <a:pt x="90" y="35"/>
                    <a:pt x="85" y="34"/>
                  </a:cubicBezTo>
                  <a:cubicBezTo>
                    <a:pt x="75" y="32"/>
                    <a:pt x="66" y="31"/>
                    <a:pt x="58" y="29"/>
                  </a:cubicBezTo>
                  <a:cubicBezTo>
                    <a:pt x="53" y="27"/>
                    <a:pt x="49" y="27"/>
                    <a:pt x="44" y="26"/>
                  </a:cubicBezTo>
                  <a:cubicBezTo>
                    <a:pt x="43" y="29"/>
                    <a:pt x="40" y="30"/>
                    <a:pt x="38" y="32"/>
                  </a:cubicBezTo>
                  <a:cubicBezTo>
                    <a:pt x="30" y="41"/>
                    <a:pt x="22" y="48"/>
                    <a:pt x="15" y="59"/>
                  </a:cubicBezTo>
                  <a:cubicBezTo>
                    <a:pt x="16" y="59"/>
                    <a:pt x="14" y="60"/>
                    <a:pt x="15" y="60"/>
                  </a:cubicBezTo>
                  <a:cubicBezTo>
                    <a:pt x="16" y="60"/>
                    <a:pt x="17" y="58"/>
                    <a:pt x="18" y="58"/>
                  </a:cubicBezTo>
                  <a:cubicBezTo>
                    <a:pt x="22" y="53"/>
                    <a:pt x="27" y="49"/>
                    <a:pt x="32" y="44"/>
                  </a:cubicBezTo>
                  <a:cubicBezTo>
                    <a:pt x="36" y="39"/>
                    <a:pt x="41" y="35"/>
                    <a:pt x="47" y="31"/>
                  </a:cubicBezTo>
                  <a:cubicBezTo>
                    <a:pt x="47" y="30"/>
                    <a:pt x="48" y="31"/>
                    <a:pt x="48" y="32"/>
                  </a:cubicBezTo>
                  <a:cubicBezTo>
                    <a:pt x="46" y="34"/>
                    <a:pt x="45" y="35"/>
                    <a:pt x="43" y="37"/>
                  </a:cubicBezTo>
                  <a:cubicBezTo>
                    <a:pt x="36" y="44"/>
                    <a:pt x="28" y="51"/>
                    <a:pt x="22" y="60"/>
                  </a:cubicBezTo>
                  <a:cubicBezTo>
                    <a:pt x="21" y="60"/>
                    <a:pt x="21" y="60"/>
                    <a:pt x="21" y="61"/>
                  </a:cubicBezTo>
                  <a:cubicBezTo>
                    <a:pt x="21" y="60"/>
                    <a:pt x="22" y="60"/>
                    <a:pt x="22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4" y="58"/>
                    <a:pt x="25" y="57"/>
                    <a:pt x="26" y="55"/>
                  </a:cubicBezTo>
                  <a:cubicBezTo>
                    <a:pt x="32" y="51"/>
                    <a:pt x="36" y="46"/>
                    <a:pt x="41" y="43"/>
                  </a:cubicBezTo>
                  <a:cubicBezTo>
                    <a:pt x="42" y="42"/>
                    <a:pt x="42" y="44"/>
                    <a:pt x="42" y="44"/>
                  </a:cubicBezTo>
                  <a:cubicBezTo>
                    <a:pt x="37" y="49"/>
                    <a:pt x="33" y="54"/>
                    <a:pt x="29" y="6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4" y="49"/>
                    <a:pt x="44" y="51"/>
                    <a:pt x="44" y="51"/>
                  </a:cubicBezTo>
                  <a:cubicBezTo>
                    <a:pt x="42" y="55"/>
                    <a:pt x="39" y="58"/>
                    <a:pt x="36" y="62"/>
                  </a:cubicBezTo>
                  <a:cubicBezTo>
                    <a:pt x="38" y="61"/>
                    <a:pt x="39" y="60"/>
                    <a:pt x="40" y="59"/>
                  </a:cubicBezTo>
                  <a:cubicBezTo>
                    <a:pt x="41" y="59"/>
                    <a:pt x="42" y="59"/>
                    <a:pt x="42" y="60"/>
                  </a:cubicBezTo>
                  <a:cubicBezTo>
                    <a:pt x="42" y="62"/>
                    <a:pt x="41" y="64"/>
                    <a:pt x="41" y="66"/>
                  </a:cubicBezTo>
                  <a:cubicBezTo>
                    <a:pt x="41" y="66"/>
                    <a:pt x="41" y="67"/>
                    <a:pt x="42" y="67"/>
                  </a:cubicBezTo>
                  <a:cubicBezTo>
                    <a:pt x="43" y="67"/>
                    <a:pt x="45" y="67"/>
                    <a:pt x="46" y="67"/>
                  </a:cubicBezTo>
                  <a:cubicBezTo>
                    <a:pt x="46" y="67"/>
                    <a:pt x="46" y="68"/>
                    <a:pt x="45" y="68"/>
                  </a:cubicBezTo>
                  <a:cubicBezTo>
                    <a:pt x="45" y="68"/>
                    <a:pt x="44" y="68"/>
                    <a:pt x="43" y="69"/>
                  </a:cubicBezTo>
                  <a:cubicBezTo>
                    <a:pt x="41" y="69"/>
                    <a:pt x="40" y="68"/>
                    <a:pt x="39" y="66"/>
                  </a:cubicBezTo>
                  <a:cubicBezTo>
                    <a:pt x="39" y="65"/>
                    <a:pt x="39" y="63"/>
                    <a:pt x="40" y="61"/>
                  </a:cubicBezTo>
                  <a:cubicBezTo>
                    <a:pt x="39" y="62"/>
                    <a:pt x="38" y="62"/>
                    <a:pt x="37" y="63"/>
                  </a:cubicBezTo>
                  <a:cubicBezTo>
                    <a:pt x="37" y="64"/>
                    <a:pt x="36" y="64"/>
                    <a:pt x="35" y="63"/>
                  </a:cubicBezTo>
                  <a:cubicBezTo>
                    <a:pt x="34" y="62"/>
                    <a:pt x="35" y="61"/>
                    <a:pt x="36" y="6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1" y="61"/>
                    <a:pt x="30" y="62"/>
                    <a:pt x="28" y="61"/>
                  </a:cubicBezTo>
                  <a:cubicBezTo>
                    <a:pt x="28" y="61"/>
                    <a:pt x="27" y="60"/>
                    <a:pt x="28" y="59"/>
                  </a:cubicBezTo>
                  <a:cubicBezTo>
                    <a:pt x="29" y="56"/>
                    <a:pt x="31" y="54"/>
                    <a:pt x="33" y="51"/>
                  </a:cubicBezTo>
                  <a:close/>
                  <a:moveTo>
                    <a:pt x="232" y="140"/>
                  </a:moveTo>
                  <a:cubicBezTo>
                    <a:pt x="230" y="143"/>
                    <a:pt x="228" y="146"/>
                    <a:pt x="226" y="148"/>
                  </a:cubicBezTo>
                  <a:cubicBezTo>
                    <a:pt x="228" y="154"/>
                    <a:pt x="228" y="154"/>
                    <a:pt x="228" y="154"/>
                  </a:cubicBezTo>
                  <a:cubicBezTo>
                    <a:pt x="228" y="154"/>
                    <a:pt x="227" y="155"/>
                    <a:pt x="228" y="156"/>
                  </a:cubicBezTo>
                  <a:cubicBezTo>
                    <a:pt x="227" y="156"/>
                    <a:pt x="225" y="156"/>
                    <a:pt x="224" y="156"/>
                  </a:cubicBezTo>
                  <a:cubicBezTo>
                    <a:pt x="223" y="156"/>
                    <a:pt x="222" y="154"/>
                    <a:pt x="222" y="153"/>
                  </a:cubicBezTo>
                  <a:cubicBezTo>
                    <a:pt x="216" y="158"/>
                    <a:pt x="211" y="163"/>
                    <a:pt x="206" y="169"/>
                  </a:cubicBezTo>
                  <a:cubicBezTo>
                    <a:pt x="206" y="169"/>
                    <a:pt x="206" y="170"/>
                    <a:pt x="205" y="170"/>
                  </a:cubicBezTo>
                  <a:cubicBezTo>
                    <a:pt x="207" y="170"/>
                    <a:pt x="207" y="170"/>
                    <a:pt x="207" y="170"/>
                  </a:cubicBezTo>
                  <a:cubicBezTo>
                    <a:pt x="207" y="170"/>
                    <a:pt x="207" y="169"/>
                    <a:pt x="207" y="169"/>
                  </a:cubicBezTo>
                  <a:cubicBezTo>
                    <a:pt x="207" y="169"/>
                    <a:pt x="209" y="169"/>
                    <a:pt x="209" y="170"/>
                  </a:cubicBezTo>
                  <a:cubicBezTo>
                    <a:pt x="210" y="170"/>
                    <a:pt x="210" y="172"/>
                    <a:pt x="209" y="172"/>
                  </a:cubicBezTo>
                  <a:cubicBezTo>
                    <a:pt x="208" y="173"/>
                    <a:pt x="207" y="174"/>
                    <a:pt x="206" y="174"/>
                  </a:cubicBezTo>
                  <a:cubicBezTo>
                    <a:pt x="207" y="176"/>
                    <a:pt x="207" y="178"/>
                    <a:pt x="208" y="180"/>
                  </a:cubicBezTo>
                  <a:cubicBezTo>
                    <a:pt x="209" y="181"/>
                    <a:pt x="209" y="181"/>
                    <a:pt x="209" y="182"/>
                  </a:cubicBezTo>
                  <a:cubicBezTo>
                    <a:pt x="208" y="183"/>
                    <a:pt x="207" y="184"/>
                    <a:pt x="205" y="183"/>
                  </a:cubicBezTo>
                  <a:cubicBezTo>
                    <a:pt x="205" y="183"/>
                    <a:pt x="205" y="183"/>
                    <a:pt x="205" y="182"/>
                  </a:cubicBezTo>
                  <a:cubicBezTo>
                    <a:pt x="205" y="182"/>
                    <a:pt x="204" y="183"/>
                    <a:pt x="204" y="182"/>
                  </a:cubicBezTo>
                  <a:cubicBezTo>
                    <a:pt x="203" y="180"/>
                    <a:pt x="203" y="177"/>
                    <a:pt x="202" y="175"/>
                  </a:cubicBezTo>
                  <a:cubicBezTo>
                    <a:pt x="198" y="175"/>
                    <a:pt x="195" y="177"/>
                    <a:pt x="193" y="180"/>
                  </a:cubicBezTo>
                  <a:cubicBezTo>
                    <a:pt x="193" y="181"/>
                    <a:pt x="192" y="182"/>
                    <a:pt x="191" y="182"/>
                  </a:cubicBezTo>
                  <a:cubicBezTo>
                    <a:pt x="191" y="183"/>
                    <a:pt x="190" y="183"/>
                    <a:pt x="190" y="183"/>
                  </a:cubicBezTo>
                  <a:cubicBezTo>
                    <a:pt x="189" y="182"/>
                    <a:pt x="189" y="182"/>
                    <a:pt x="189" y="181"/>
                  </a:cubicBezTo>
                  <a:cubicBezTo>
                    <a:pt x="189" y="181"/>
                    <a:pt x="189" y="180"/>
                    <a:pt x="188" y="181"/>
                  </a:cubicBezTo>
                  <a:cubicBezTo>
                    <a:pt x="187" y="179"/>
                    <a:pt x="187" y="177"/>
                    <a:pt x="189" y="176"/>
                  </a:cubicBezTo>
                  <a:cubicBezTo>
                    <a:pt x="180" y="175"/>
                    <a:pt x="172" y="177"/>
                    <a:pt x="162" y="176"/>
                  </a:cubicBezTo>
                  <a:cubicBezTo>
                    <a:pt x="162" y="176"/>
                    <a:pt x="161" y="177"/>
                    <a:pt x="161" y="176"/>
                  </a:cubicBezTo>
                  <a:cubicBezTo>
                    <a:pt x="161" y="175"/>
                    <a:pt x="159" y="175"/>
                    <a:pt x="159" y="175"/>
                  </a:cubicBezTo>
                  <a:cubicBezTo>
                    <a:pt x="153" y="175"/>
                    <a:pt x="150" y="174"/>
                    <a:pt x="145" y="173"/>
                  </a:cubicBezTo>
                  <a:cubicBezTo>
                    <a:pt x="145" y="173"/>
                    <a:pt x="145" y="174"/>
                    <a:pt x="144" y="174"/>
                  </a:cubicBezTo>
                  <a:cubicBezTo>
                    <a:pt x="143" y="174"/>
                    <a:pt x="143" y="173"/>
                    <a:pt x="143" y="173"/>
                  </a:cubicBezTo>
                  <a:cubicBezTo>
                    <a:pt x="129" y="170"/>
                    <a:pt x="113" y="168"/>
                    <a:pt x="102" y="162"/>
                  </a:cubicBezTo>
                  <a:cubicBezTo>
                    <a:pt x="94" y="159"/>
                    <a:pt x="87" y="155"/>
                    <a:pt x="80" y="151"/>
                  </a:cubicBezTo>
                  <a:cubicBezTo>
                    <a:pt x="71" y="146"/>
                    <a:pt x="62" y="139"/>
                    <a:pt x="55" y="133"/>
                  </a:cubicBezTo>
                  <a:cubicBezTo>
                    <a:pt x="54" y="132"/>
                    <a:pt x="53" y="131"/>
                    <a:pt x="52" y="130"/>
                  </a:cubicBezTo>
                  <a:cubicBezTo>
                    <a:pt x="51" y="129"/>
                    <a:pt x="52" y="130"/>
                    <a:pt x="52" y="130"/>
                  </a:cubicBezTo>
                  <a:cubicBezTo>
                    <a:pt x="51" y="132"/>
                    <a:pt x="52" y="133"/>
                    <a:pt x="52" y="135"/>
                  </a:cubicBezTo>
                  <a:cubicBezTo>
                    <a:pt x="52" y="136"/>
                    <a:pt x="51" y="136"/>
                    <a:pt x="51" y="136"/>
                  </a:cubicBezTo>
                  <a:cubicBezTo>
                    <a:pt x="50" y="136"/>
                    <a:pt x="48" y="137"/>
                    <a:pt x="48" y="136"/>
                  </a:cubicBezTo>
                  <a:cubicBezTo>
                    <a:pt x="47" y="132"/>
                    <a:pt x="47" y="129"/>
                    <a:pt x="47" y="126"/>
                  </a:cubicBezTo>
                  <a:cubicBezTo>
                    <a:pt x="46" y="126"/>
                    <a:pt x="44" y="127"/>
                    <a:pt x="43" y="127"/>
                  </a:cubicBezTo>
                  <a:cubicBezTo>
                    <a:pt x="36" y="131"/>
                    <a:pt x="31" y="136"/>
                    <a:pt x="26" y="142"/>
                  </a:cubicBezTo>
                  <a:cubicBezTo>
                    <a:pt x="25" y="143"/>
                    <a:pt x="24" y="144"/>
                    <a:pt x="23" y="144"/>
                  </a:cubicBezTo>
                  <a:cubicBezTo>
                    <a:pt x="23" y="144"/>
                    <a:pt x="22" y="143"/>
                    <a:pt x="21" y="142"/>
                  </a:cubicBezTo>
                  <a:cubicBezTo>
                    <a:pt x="22" y="145"/>
                    <a:pt x="24" y="147"/>
                    <a:pt x="24" y="149"/>
                  </a:cubicBezTo>
                  <a:cubicBezTo>
                    <a:pt x="24" y="150"/>
                    <a:pt x="24" y="152"/>
                    <a:pt x="24" y="152"/>
                  </a:cubicBezTo>
                  <a:cubicBezTo>
                    <a:pt x="23" y="151"/>
                    <a:pt x="21" y="153"/>
                    <a:pt x="21" y="152"/>
                  </a:cubicBezTo>
                  <a:cubicBezTo>
                    <a:pt x="19" y="146"/>
                    <a:pt x="17" y="139"/>
                    <a:pt x="15" y="133"/>
                  </a:cubicBezTo>
                  <a:cubicBezTo>
                    <a:pt x="14" y="133"/>
                    <a:pt x="14" y="133"/>
                    <a:pt x="14" y="133"/>
                  </a:cubicBezTo>
                  <a:cubicBezTo>
                    <a:pt x="14" y="134"/>
                    <a:pt x="15" y="135"/>
                    <a:pt x="14" y="136"/>
                  </a:cubicBezTo>
                  <a:cubicBezTo>
                    <a:pt x="14" y="136"/>
                    <a:pt x="12" y="136"/>
                    <a:pt x="11" y="136"/>
                  </a:cubicBezTo>
                  <a:cubicBezTo>
                    <a:pt x="11" y="135"/>
                    <a:pt x="10" y="133"/>
                    <a:pt x="10" y="133"/>
                  </a:cubicBezTo>
                  <a:cubicBezTo>
                    <a:pt x="8" y="119"/>
                    <a:pt x="7" y="105"/>
                    <a:pt x="7" y="90"/>
                  </a:cubicBezTo>
                  <a:cubicBezTo>
                    <a:pt x="7" y="85"/>
                    <a:pt x="7" y="79"/>
                    <a:pt x="6" y="74"/>
                  </a:cubicBezTo>
                  <a:cubicBezTo>
                    <a:pt x="6" y="70"/>
                    <a:pt x="5" y="65"/>
                    <a:pt x="5" y="60"/>
                  </a:cubicBezTo>
                  <a:cubicBezTo>
                    <a:pt x="4" y="60"/>
                    <a:pt x="4" y="60"/>
                    <a:pt x="4" y="59"/>
                  </a:cubicBezTo>
                  <a:cubicBezTo>
                    <a:pt x="5" y="60"/>
                    <a:pt x="5" y="59"/>
                    <a:pt x="5" y="59"/>
                  </a:cubicBezTo>
                  <a:cubicBezTo>
                    <a:pt x="4" y="59"/>
                    <a:pt x="4" y="58"/>
                    <a:pt x="4" y="58"/>
                  </a:cubicBezTo>
                  <a:cubicBezTo>
                    <a:pt x="5" y="57"/>
                    <a:pt x="4" y="56"/>
                    <a:pt x="4" y="54"/>
                  </a:cubicBezTo>
                  <a:cubicBezTo>
                    <a:pt x="4" y="55"/>
                    <a:pt x="4" y="56"/>
                    <a:pt x="4" y="57"/>
                  </a:cubicBezTo>
                  <a:cubicBezTo>
                    <a:pt x="4" y="58"/>
                    <a:pt x="4" y="60"/>
                    <a:pt x="4" y="61"/>
                  </a:cubicBezTo>
                  <a:cubicBezTo>
                    <a:pt x="4" y="60"/>
                    <a:pt x="5" y="61"/>
                    <a:pt x="4" y="62"/>
                  </a:cubicBezTo>
                  <a:cubicBezTo>
                    <a:pt x="4" y="62"/>
                    <a:pt x="4" y="61"/>
                    <a:pt x="4" y="61"/>
                  </a:cubicBezTo>
                  <a:cubicBezTo>
                    <a:pt x="4" y="62"/>
                    <a:pt x="4" y="64"/>
                    <a:pt x="4" y="65"/>
                  </a:cubicBezTo>
                  <a:cubicBezTo>
                    <a:pt x="4" y="66"/>
                    <a:pt x="5" y="66"/>
                    <a:pt x="4" y="66"/>
                  </a:cubicBezTo>
                  <a:cubicBezTo>
                    <a:pt x="3" y="70"/>
                    <a:pt x="4" y="75"/>
                    <a:pt x="4" y="79"/>
                  </a:cubicBezTo>
                  <a:cubicBezTo>
                    <a:pt x="4" y="79"/>
                    <a:pt x="5" y="80"/>
                    <a:pt x="4" y="81"/>
                  </a:cubicBezTo>
                  <a:cubicBezTo>
                    <a:pt x="3" y="81"/>
                    <a:pt x="4" y="81"/>
                    <a:pt x="4" y="81"/>
                  </a:cubicBezTo>
                  <a:cubicBezTo>
                    <a:pt x="4" y="82"/>
                    <a:pt x="4" y="84"/>
                    <a:pt x="5" y="85"/>
                  </a:cubicBezTo>
                  <a:cubicBezTo>
                    <a:pt x="5" y="85"/>
                    <a:pt x="5" y="85"/>
                    <a:pt x="4" y="85"/>
                  </a:cubicBezTo>
                  <a:cubicBezTo>
                    <a:pt x="5" y="86"/>
                    <a:pt x="5" y="87"/>
                    <a:pt x="4" y="87"/>
                  </a:cubicBezTo>
                  <a:cubicBezTo>
                    <a:pt x="4" y="87"/>
                    <a:pt x="4" y="86"/>
                    <a:pt x="4" y="86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8"/>
                    <a:pt x="5" y="99"/>
                    <a:pt x="5" y="100"/>
                  </a:cubicBezTo>
                  <a:cubicBezTo>
                    <a:pt x="4" y="96"/>
                    <a:pt x="4" y="93"/>
                    <a:pt x="3" y="90"/>
                  </a:cubicBezTo>
                  <a:cubicBezTo>
                    <a:pt x="3" y="87"/>
                    <a:pt x="3" y="84"/>
                    <a:pt x="2" y="81"/>
                  </a:cubicBezTo>
                  <a:cubicBezTo>
                    <a:pt x="2" y="80"/>
                    <a:pt x="2" y="80"/>
                    <a:pt x="3" y="80"/>
                  </a:cubicBezTo>
                  <a:cubicBezTo>
                    <a:pt x="3" y="80"/>
                    <a:pt x="2" y="79"/>
                    <a:pt x="2" y="79"/>
                  </a:cubicBezTo>
                  <a:cubicBezTo>
                    <a:pt x="2" y="76"/>
                    <a:pt x="2" y="73"/>
                    <a:pt x="2" y="70"/>
                  </a:cubicBezTo>
                  <a:cubicBezTo>
                    <a:pt x="2" y="70"/>
                    <a:pt x="2" y="70"/>
                    <a:pt x="2" y="69"/>
                  </a:cubicBezTo>
                  <a:cubicBezTo>
                    <a:pt x="2" y="69"/>
                    <a:pt x="2" y="68"/>
                    <a:pt x="2" y="68"/>
                  </a:cubicBezTo>
                  <a:cubicBezTo>
                    <a:pt x="1" y="58"/>
                    <a:pt x="2" y="48"/>
                    <a:pt x="2" y="38"/>
                  </a:cubicBezTo>
                  <a:cubicBezTo>
                    <a:pt x="2" y="36"/>
                    <a:pt x="3" y="35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7"/>
                    <a:pt x="2" y="16"/>
                    <a:pt x="3" y="15"/>
                  </a:cubicBezTo>
                  <a:cubicBezTo>
                    <a:pt x="3" y="16"/>
                    <a:pt x="4" y="15"/>
                    <a:pt x="3" y="15"/>
                  </a:cubicBezTo>
                  <a:cubicBezTo>
                    <a:pt x="3" y="15"/>
                    <a:pt x="2" y="15"/>
                    <a:pt x="2" y="14"/>
                  </a:cubicBezTo>
                  <a:cubicBezTo>
                    <a:pt x="3" y="15"/>
                    <a:pt x="4" y="14"/>
                    <a:pt x="3" y="14"/>
                  </a:cubicBezTo>
                  <a:cubicBezTo>
                    <a:pt x="3" y="13"/>
                    <a:pt x="2" y="13"/>
                    <a:pt x="1" y="13"/>
                  </a:cubicBezTo>
                  <a:cubicBezTo>
                    <a:pt x="0" y="12"/>
                    <a:pt x="0" y="11"/>
                    <a:pt x="0" y="11"/>
                  </a:cubicBezTo>
                  <a:cubicBezTo>
                    <a:pt x="1" y="9"/>
                    <a:pt x="1" y="8"/>
                    <a:pt x="2" y="7"/>
                  </a:cubicBezTo>
                  <a:cubicBezTo>
                    <a:pt x="3" y="7"/>
                    <a:pt x="3" y="7"/>
                    <a:pt x="4" y="7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7" y="2"/>
                    <a:pt x="7" y="4"/>
                    <a:pt x="7" y="6"/>
                  </a:cubicBezTo>
                  <a:cubicBezTo>
                    <a:pt x="7" y="6"/>
                    <a:pt x="8" y="7"/>
                    <a:pt x="8" y="8"/>
                  </a:cubicBezTo>
                  <a:cubicBezTo>
                    <a:pt x="8" y="8"/>
                    <a:pt x="8" y="9"/>
                    <a:pt x="8" y="9"/>
                  </a:cubicBezTo>
                  <a:cubicBezTo>
                    <a:pt x="9" y="9"/>
                    <a:pt x="10" y="8"/>
                    <a:pt x="11" y="9"/>
                  </a:cubicBezTo>
                  <a:cubicBezTo>
                    <a:pt x="11" y="10"/>
                    <a:pt x="11" y="11"/>
                    <a:pt x="12" y="11"/>
                  </a:cubicBezTo>
                  <a:cubicBezTo>
                    <a:pt x="17" y="11"/>
                    <a:pt x="21" y="12"/>
                    <a:pt x="26" y="13"/>
                  </a:cubicBezTo>
                  <a:cubicBezTo>
                    <a:pt x="27" y="13"/>
                    <a:pt x="28" y="13"/>
                    <a:pt x="28" y="13"/>
                  </a:cubicBezTo>
                  <a:cubicBezTo>
                    <a:pt x="29" y="13"/>
                    <a:pt x="31" y="14"/>
                    <a:pt x="32" y="14"/>
                  </a:cubicBezTo>
                  <a:cubicBezTo>
                    <a:pt x="32" y="14"/>
                    <a:pt x="33" y="15"/>
                    <a:pt x="33" y="15"/>
                  </a:cubicBezTo>
                  <a:cubicBezTo>
                    <a:pt x="52" y="17"/>
                    <a:pt x="72" y="21"/>
                    <a:pt x="90" y="26"/>
                  </a:cubicBezTo>
                  <a:cubicBezTo>
                    <a:pt x="93" y="27"/>
                    <a:pt x="97" y="27"/>
                    <a:pt x="100" y="28"/>
                  </a:cubicBezTo>
                  <a:cubicBezTo>
                    <a:pt x="100" y="27"/>
                    <a:pt x="99" y="27"/>
                    <a:pt x="100" y="26"/>
                  </a:cubicBezTo>
                  <a:cubicBezTo>
                    <a:pt x="101" y="26"/>
                    <a:pt x="102" y="25"/>
                    <a:pt x="103" y="25"/>
                  </a:cubicBezTo>
                  <a:cubicBezTo>
                    <a:pt x="104" y="26"/>
                    <a:pt x="103" y="26"/>
                    <a:pt x="103" y="27"/>
                  </a:cubicBezTo>
                  <a:cubicBezTo>
                    <a:pt x="103" y="28"/>
                    <a:pt x="104" y="30"/>
                    <a:pt x="104" y="31"/>
                  </a:cubicBezTo>
                  <a:cubicBezTo>
                    <a:pt x="104" y="31"/>
                    <a:pt x="105" y="31"/>
                    <a:pt x="105" y="31"/>
                  </a:cubicBezTo>
                  <a:cubicBezTo>
                    <a:pt x="105" y="32"/>
                    <a:pt x="105" y="33"/>
                    <a:pt x="106" y="33"/>
                  </a:cubicBezTo>
                  <a:cubicBezTo>
                    <a:pt x="106" y="34"/>
                    <a:pt x="104" y="35"/>
                    <a:pt x="104" y="36"/>
                  </a:cubicBezTo>
                  <a:cubicBezTo>
                    <a:pt x="105" y="42"/>
                    <a:pt x="107" y="47"/>
                    <a:pt x="108" y="53"/>
                  </a:cubicBezTo>
                  <a:cubicBezTo>
                    <a:pt x="110" y="59"/>
                    <a:pt x="110" y="59"/>
                    <a:pt x="110" y="59"/>
                  </a:cubicBezTo>
                  <a:cubicBezTo>
                    <a:pt x="110" y="60"/>
                    <a:pt x="108" y="60"/>
                    <a:pt x="107" y="61"/>
                  </a:cubicBezTo>
                  <a:cubicBezTo>
                    <a:pt x="108" y="63"/>
                    <a:pt x="108" y="64"/>
                    <a:pt x="109" y="65"/>
                  </a:cubicBezTo>
                  <a:cubicBezTo>
                    <a:pt x="109" y="65"/>
                    <a:pt x="109" y="67"/>
                    <a:pt x="108" y="67"/>
                  </a:cubicBezTo>
                  <a:cubicBezTo>
                    <a:pt x="107" y="67"/>
                    <a:pt x="106" y="67"/>
                    <a:pt x="105" y="66"/>
                  </a:cubicBezTo>
                  <a:cubicBezTo>
                    <a:pt x="104" y="64"/>
                    <a:pt x="104" y="61"/>
                    <a:pt x="104" y="58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92" y="69"/>
                    <a:pt x="88" y="71"/>
                    <a:pt x="85" y="74"/>
                  </a:cubicBezTo>
                  <a:cubicBezTo>
                    <a:pt x="104" y="83"/>
                    <a:pt x="133" y="91"/>
                    <a:pt x="155" y="89"/>
                  </a:cubicBezTo>
                  <a:cubicBezTo>
                    <a:pt x="167" y="89"/>
                    <a:pt x="176" y="85"/>
                    <a:pt x="186" y="83"/>
                  </a:cubicBezTo>
                  <a:cubicBezTo>
                    <a:pt x="188" y="82"/>
                    <a:pt x="191" y="81"/>
                    <a:pt x="193" y="81"/>
                  </a:cubicBezTo>
                  <a:cubicBezTo>
                    <a:pt x="194" y="81"/>
                    <a:pt x="194" y="81"/>
                    <a:pt x="194" y="80"/>
                  </a:cubicBezTo>
                  <a:cubicBezTo>
                    <a:pt x="193" y="78"/>
                    <a:pt x="193" y="76"/>
                    <a:pt x="193" y="74"/>
                  </a:cubicBezTo>
                  <a:cubicBezTo>
                    <a:pt x="193" y="73"/>
                    <a:pt x="193" y="73"/>
                    <a:pt x="193" y="72"/>
                  </a:cubicBezTo>
                  <a:cubicBezTo>
                    <a:pt x="194" y="72"/>
                    <a:pt x="195" y="72"/>
                    <a:pt x="196" y="72"/>
                  </a:cubicBezTo>
                  <a:cubicBezTo>
                    <a:pt x="196" y="75"/>
                    <a:pt x="197" y="77"/>
                    <a:pt x="198" y="79"/>
                  </a:cubicBezTo>
                  <a:cubicBezTo>
                    <a:pt x="198" y="80"/>
                    <a:pt x="199" y="79"/>
                    <a:pt x="199" y="79"/>
                  </a:cubicBezTo>
                  <a:cubicBezTo>
                    <a:pt x="198" y="77"/>
                    <a:pt x="197" y="76"/>
                    <a:pt x="197" y="74"/>
                  </a:cubicBezTo>
                  <a:cubicBezTo>
                    <a:pt x="197" y="73"/>
                    <a:pt x="197" y="73"/>
                    <a:pt x="198" y="73"/>
                  </a:cubicBezTo>
                  <a:cubicBezTo>
                    <a:pt x="198" y="73"/>
                    <a:pt x="199" y="72"/>
                    <a:pt x="200" y="72"/>
                  </a:cubicBezTo>
                  <a:cubicBezTo>
                    <a:pt x="200" y="72"/>
                    <a:pt x="201" y="73"/>
                    <a:pt x="201" y="74"/>
                  </a:cubicBezTo>
                  <a:cubicBezTo>
                    <a:pt x="207" y="96"/>
                    <a:pt x="215" y="117"/>
                    <a:pt x="222" y="138"/>
                  </a:cubicBezTo>
                  <a:cubicBezTo>
                    <a:pt x="222" y="139"/>
                    <a:pt x="223" y="140"/>
                    <a:pt x="224" y="141"/>
                  </a:cubicBezTo>
                  <a:cubicBezTo>
                    <a:pt x="224" y="141"/>
                    <a:pt x="224" y="140"/>
                    <a:pt x="224" y="140"/>
                  </a:cubicBezTo>
                  <a:cubicBezTo>
                    <a:pt x="225" y="140"/>
                    <a:pt x="226" y="140"/>
                    <a:pt x="226" y="140"/>
                  </a:cubicBezTo>
                  <a:cubicBezTo>
                    <a:pt x="226" y="141"/>
                    <a:pt x="227" y="142"/>
                    <a:pt x="226" y="142"/>
                  </a:cubicBezTo>
                  <a:cubicBezTo>
                    <a:pt x="227" y="143"/>
                    <a:pt x="227" y="142"/>
                    <a:pt x="227" y="142"/>
                  </a:cubicBezTo>
                  <a:cubicBezTo>
                    <a:pt x="229" y="138"/>
                    <a:pt x="229" y="138"/>
                    <a:pt x="229" y="138"/>
                  </a:cubicBezTo>
                  <a:cubicBezTo>
                    <a:pt x="230" y="138"/>
                    <a:pt x="231" y="138"/>
                    <a:pt x="232" y="139"/>
                  </a:cubicBezTo>
                  <a:cubicBezTo>
                    <a:pt x="232" y="139"/>
                    <a:pt x="232" y="140"/>
                    <a:pt x="232" y="1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0" tIns="0" rIns="0" bIns="0" anchor="ctr">
              <a:normAutofit fontScale="92500" lnSpcReduction="10000"/>
            </a:bodyPr>
            <a:lstStyle/>
            <a:p>
              <a:pPr>
                <a:defRPr/>
              </a:pPr>
              <a:endParaRPr lang="zh-CN" altLang="en-US" sz="2400">
                <a:solidFill>
                  <a:srgbClr val="333333"/>
                </a:solidFill>
              </a:endParaRPr>
            </a:p>
          </p:txBody>
        </p:sp>
        <p:sp>
          <p:nvSpPr>
            <p:cNvPr id="27" name="MH_Other_4">
              <a:extLst>
                <a:ext uri="{FF2B5EF4-FFF2-40B4-BE49-F238E27FC236}">
                  <a16:creationId xmlns:a16="http://schemas.microsoft.com/office/drawing/2014/main" id="{B0963329-CF39-E7AA-49BF-2E3E051151F2}"/>
                </a:ext>
              </a:extLst>
            </p:cNvPr>
            <p:cNvSpPr>
              <a:spLocks noEditPoints="1"/>
            </p:cNvSpPr>
            <p:nvPr>
              <p:custDataLst>
                <p:tags r:id="rId9"/>
              </p:custDataLst>
            </p:nvPr>
          </p:nvSpPr>
          <p:spPr bwMode="auto">
            <a:xfrm rot="17263887">
              <a:off x="6596857" y="4325145"/>
              <a:ext cx="392113" cy="314325"/>
            </a:xfrm>
            <a:custGeom>
              <a:avLst/>
              <a:gdLst>
                <a:gd name="T0" fmla="*/ 202 w 232"/>
                <a:gd name="T1" fmla="*/ 90 h 184"/>
                <a:gd name="T2" fmla="*/ 21 w 232"/>
                <a:gd name="T3" fmla="*/ 128 h 184"/>
                <a:gd name="T4" fmla="*/ 108 w 232"/>
                <a:gd name="T5" fmla="*/ 145 h 184"/>
                <a:gd name="T6" fmla="*/ 208 w 232"/>
                <a:gd name="T7" fmla="*/ 117 h 184"/>
                <a:gd name="T8" fmla="*/ 4 w 232"/>
                <a:gd name="T9" fmla="*/ 84 h 184"/>
                <a:gd name="T10" fmla="*/ 110 w 232"/>
                <a:gd name="T11" fmla="*/ 159 h 184"/>
                <a:gd name="T12" fmla="*/ 116 w 232"/>
                <a:gd name="T13" fmla="*/ 162 h 184"/>
                <a:gd name="T14" fmla="*/ 28 w 232"/>
                <a:gd name="T15" fmla="*/ 120 h 184"/>
                <a:gd name="T16" fmla="*/ 28 w 232"/>
                <a:gd name="T17" fmla="*/ 120 h 184"/>
                <a:gd name="T18" fmla="*/ 93 w 232"/>
                <a:gd name="T19" fmla="*/ 153 h 184"/>
                <a:gd name="T20" fmla="*/ 25 w 232"/>
                <a:gd name="T21" fmla="*/ 129 h 184"/>
                <a:gd name="T22" fmla="*/ 160 w 232"/>
                <a:gd name="T23" fmla="*/ 171 h 184"/>
                <a:gd name="T24" fmla="*/ 111 w 232"/>
                <a:gd name="T25" fmla="*/ 151 h 184"/>
                <a:gd name="T26" fmla="*/ 134 w 232"/>
                <a:gd name="T27" fmla="*/ 157 h 184"/>
                <a:gd name="T28" fmla="*/ 37 w 232"/>
                <a:gd name="T29" fmla="*/ 126 h 184"/>
                <a:gd name="T30" fmla="*/ 127 w 232"/>
                <a:gd name="T31" fmla="*/ 153 h 184"/>
                <a:gd name="T32" fmla="*/ 100 w 232"/>
                <a:gd name="T33" fmla="*/ 148 h 184"/>
                <a:gd name="T34" fmla="*/ 105 w 232"/>
                <a:gd name="T35" fmla="*/ 151 h 184"/>
                <a:gd name="T36" fmla="*/ 134 w 232"/>
                <a:gd name="T37" fmla="*/ 154 h 184"/>
                <a:gd name="T38" fmla="*/ 174 w 232"/>
                <a:gd name="T39" fmla="*/ 168 h 184"/>
                <a:gd name="T40" fmla="*/ 84 w 232"/>
                <a:gd name="T41" fmla="*/ 133 h 184"/>
                <a:gd name="T42" fmla="*/ 103 w 232"/>
                <a:gd name="T43" fmla="*/ 157 h 184"/>
                <a:gd name="T44" fmla="*/ 180 w 232"/>
                <a:gd name="T45" fmla="*/ 164 h 184"/>
                <a:gd name="T46" fmla="*/ 145 w 232"/>
                <a:gd name="T47" fmla="*/ 158 h 184"/>
                <a:gd name="T48" fmla="*/ 140 w 232"/>
                <a:gd name="T49" fmla="*/ 156 h 184"/>
                <a:gd name="T50" fmla="*/ 96 w 232"/>
                <a:gd name="T51" fmla="*/ 146 h 184"/>
                <a:gd name="T52" fmla="*/ 98 w 232"/>
                <a:gd name="T53" fmla="*/ 140 h 184"/>
                <a:gd name="T54" fmla="*/ 155 w 232"/>
                <a:gd name="T55" fmla="*/ 166 h 184"/>
                <a:gd name="T56" fmla="*/ 147 w 232"/>
                <a:gd name="T57" fmla="*/ 164 h 184"/>
                <a:gd name="T58" fmla="*/ 12 w 232"/>
                <a:gd name="T59" fmla="*/ 38 h 184"/>
                <a:gd name="T60" fmla="*/ 142 w 232"/>
                <a:gd name="T61" fmla="*/ 156 h 184"/>
                <a:gd name="T62" fmla="*/ 83 w 232"/>
                <a:gd name="T63" fmla="*/ 70 h 184"/>
                <a:gd name="T64" fmla="*/ 173 w 232"/>
                <a:gd name="T65" fmla="*/ 159 h 184"/>
                <a:gd name="T66" fmla="*/ 157 w 232"/>
                <a:gd name="T67" fmla="*/ 158 h 184"/>
                <a:gd name="T68" fmla="*/ 144 w 232"/>
                <a:gd name="T69" fmla="*/ 164 h 184"/>
                <a:gd name="T70" fmla="*/ 85 w 232"/>
                <a:gd name="T71" fmla="*/ 133 h 184"/>
                <a:gd name="T72" fmla="*/ 32 w 232"/>
                <a:gd name="T73" fmla="*/ 23 h 184"/>
                <a:gd name="T74" fmla="*/ 17 w 232"/>
                <a:gd name="T75" fmla="*/ 49 h 184"/>
                <a:gd name="T76" fmla="*/ 88 w 232"/>
                <a:gd name="T77" fmla="*/ 67 h 184"/>
                <a:gd name="T78" fmla="*/ 14 w 232"/>
                <a:gd name="T79" fmla="*/ 45 h 184"/>
                <a:gd name="T80" fmla="*/ 94 w 232"/>
                <a:gd name="T81" fmla="*/ 60 h 184"/>
                <a:gd name="T82" fmla="*/ 59 w 232"/>
                <a:gd name="T83" fmla="*/ 114 h 184"/>
                <a:gd name="T84" fmla="*/ 24 w 232"/>
                <a:gd name="T85" fmla="*/ 54 h 184"/>
                <a:gd name="T86" fmla="*/ 19 w 232"/>
                <a:gd name="T87" fmla="*/ 120 h 184"/>
                <a:gd name="T88" fmla="*/ 153 w 232"/>
                <a:gd name="T89" fmla="*/ 147 h 184"/>
                <a:gd name="T90" fmla="*/ 204 w 232"/>
                <a:gd name="T91" fmla="*/ 129 h 184"/>
                <a:gd name="T92" fmla="*/ 186 w 232"/>
                <a:gd name="T93" fmla="*/ 132 h 184"/>
                <a:gd name="T94" fmla="*/ 168 w 232"/>
                <a:gd name="T95" fmla="*/ 117 h 184"/>
                <a:gd name="T96" fmla="*/ 192 w 232"/>
                <a:gd name="T97" fmla="*/ 108 h 184"/>
                <a:gd name="T98" fmla="*/ 64 w 232"/>
                <a:gd name="T99" fmla="*/ 66 h 184"/>
                <a:gd name="T100" fmla="*/ 47 w 232"/>
                <a:gd name="T101" fmla="*/ 31 h 184"/>
                <a:gd name="T102" fmla="*/ 40 w 232"/>
                <a:gd name="T103" fmla="*/ 59 h 184"/>
                <a:gd name="T104" fmla="*/ 28 w 232"/>
                <a:gd name="T105" fmla="*/ 61 h 184"/>
                <a:gd name="T106" fmla="*/ 209 w 232"/>
                <a:gd name="T107" fmla="*/ 172 h 184"/>
                <a:gd name="T108" fmla="*/ 162 w 232"/>
                <a:gd name="T109" fmla="*/ 176 h 184"/>
                <a:gd name="T110" fmla="*/ 47 w 232"/>
                <a:gd name="T111" fmla="*/ 126 h 184"/>
                <a:gd name="T112" fmla="*/ 6 w 232"/>
                <a:gd name="T113" fmla="*/ 74 h 184"/>
                <a:gd name="T114" fmla="*/ 4 w 232"/>
                <a:gd name="T115" fmla="*/ 81 h 184"/>
                <a:gd name="T116" fmla="*/ 2 w 232"/>
                <a:gd name="T117" fmla="*/ 38 h 184"/>
                <a:gd name="T118" fmla="*/ 7 w 232"/>
                <a:gd name="T119" fmla="*/ 6 h 184"/>
                <a:gd name="T120" fmla="*/ 104 w 232"/>
                <a:gd name="T121" fmla="*/ 31 h 184"/>
                <a:gd name="T122" fmla="*/ 186 w 232"/>
                <a:gd name="T123" fmla="*/ 83 h 184"/>
                <a:gd name="T124" fmla="*/ 224 w 232"/>
                <a:gd name="T125" fmla="*/ 14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2" h="184">
                  <a:moveTo>
                    <a:pt x="191" y="61"/>
                  </a:moveTo>
                  <a:cubicBezTo>
                    <a:pt x="191" y="61"/>
                    <a:pt x="191" y="62"/>
                    <a:pt x="191" y="62"/>
                  </a:cubicBezTo>
                  <a:cubicBezTo>
                    <a:pt x="190" y="62"/>
                    <a:pt x="191" y="61"/>
                    <a:pt x="191" y="61"/>
                  </a:cubicBezTo>
                  <a:cubicBezTo>
                    <a:pt x="191" y="61"/>
                    <a:pt x="191" y="61"/>
                    <a:pt x="191" y="61"/>
                  </a:cubicBezTo>
                  <a:close/>
                  <a:moveTo>
                    <a:pt x="16" y="50"/>
                  </a:moveTo>
                  <a:cubicBezTo>
                    <a:pt x="16" y="50"/>
                    <a:pt x="16" y="50"/>
                    <a:pt x="16" y="50"/>
                  </a:cubicBezTo>
                  <a:cubicBezTo>
                    <a:pt x="16" y="50"/>
                    <a:pt x="16" y="50"/>
                    <a:pt x="16" y="49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6" y="50"/>
                    <a:pt x="16" y="50"/>
                    <a:pt x="16" y="50"/>
                  </a:cubicBezTo>
                  <a:close/>
                  <a:moveTo>
                    <a:pt x="201" y="88"/>
                  </a:moveTo>
                  <a:cubicBezTo>
                    <a:pt x="201" y="89"/>
                    <a:pt x="201" y="89"/>
                    <a:pt x="201" y="89"/>
                  </a:cubicBezTo>
                  <a:cubicBezTo>
                    <a:pt x="201" y="90"/>
                    <a:pt x="201" y="90"/>
                    <a:pt x="202" y="90"/>
                  </a:cubicBezTo>
                  <a:cubicBezTo>
                    <a:pt x="201" y="90"/>
                    <a:pt x="201" y="89"/>
                    <a:pt x="201" y="89"/>
                  </a:cubicBezTo>
                  <a:lnTo>
                    <a:pt x="201" y="88"/>
                  </a:lnTo>
                  <a:close/>
                  <a:moveTo>
                    <a:pt x="81" y="71"/>
                  </a:moveTo>
                  <a:cubicBezTo>
                    <a:pt x="81" y="69"/>
                    <a:pt x="81" y="69"/>
                    <a:pt x="81" y="69"/>
                  </a:cubicBezTo>
                  <a:cubicBezTo>
                    <a:pt x="80" y="69"/>
                    <a:pt x="81" y="70"/>
                    <a:pt x="81" y="70"/>
                  </a:cubicBezTo>
                  <a:cubicBezTo>
                    <a:pt x="81" y="71"/>
                    <a:pt x="81" y="71"/>
                    <a:pt x="81" y="71"/>
                  </a:cubicBezTo>
                  <a:close/>
                  <a:moveTo>
                    <a:pt x="91" y="82"/>
                  </a:moveTo>
                  <a:cubicBezTo>
                    <a:pt x="91" y="81"/>
                    <a:pt x="90" y="81"/>
                    <a:pt x="89" y="81"/>
                  </a:cubicBezTo>
                  <a:cubicBezTo>
                    <a:pt x="89" y="82"/>
                    <a:pt x="90" y="82"/>
                    <a:pt x="91" y="82"/>
                  </a:cubicBezTo>
                  <a:close/>
                  <a:moveTo>
                    <a:pt x="21" y="128"/>
                  </a:moveTo>
                  <a:cubicBezTo>
                    <a:pt x="21" y="128"/>
                    <a:pt x="21" y="129"/>
                    <a:pt x="21" y="129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21" y="129"/>
                    <a:pt x="21" y="129"/>
                    <a:pt x="21" y="129"/>
                  </a:cubicBezTo>
                  <a:cubicBezTo>
                    <a:pt x="21" y="129"/>
                    <a:pt x="21" y="128"/>
                    <a:pt x="21" y="128"/>
                  </a:cubicBezTo>
                  <a:close/>
                  <a:moveTo>
                    <a:pt x="143" y="168"/>
                  </a:moveTo>
                  <a:cubicBezTo>
                    <a:pt x="143" y="168"/>
                    <a:pt x="143" y="168"/>
                    <a:pt x="143" y="169"/>
                  </a:cubicBezTo>
                  <a:cubicBezTo>
                    <a:pt x="143" y="169"/>
                    <a:pt x="144" y="169"/>
                    <a:pt x="145" y="168"/>
                  </a:cubicBezTo>
                  <a:cubicBezTo>
                    <a:pt x="144" y="168"/>
                    <a:pt x="144" y="168"/>
                    <a:pt x="143" y="168"/>
                  </a:cubicBezTo>
                  <a:close/>
                  <a:moveTo>
                    <a:pt x="4" y="52"/>
                  </a:move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4" y="54"/>
                    <a:pt x="4" y="54"/>
                  </a:cubicBezTo>
                  <a:lnTo>
                    <a:pt x="4" y="52"/>
                  </a:lnTo>
                  <a:close/>
                  <a:moveTo>
                    <a:pt x="185" y="153"/>
                  </a:moveTo>
                  <a:cubicBezTo>
                    <a:pt x="185" y="154"/>
                    <a:pt x="185" y="153"/>
                    <a:pt x="185" y="153"/>
                  </a:cubicBezTo>
                  <a:cubicBezTo>
                    <a:pt x="184" y="153"/>
                    <a:pt x="184" y="154"/>
                    <a:pt x="185" y="154"/>
                  </a:cubicBezTo>
                  <a:cubicBezTo>
                    <a:pt x="185" y="154"/>
                    <a:pt x="186" y="154"/>
                    <a:pt x="185" y="153"/>
                  </a:cubicBezTo>
                  <a:close/>
                  <a:moveTo>
                    <a:pt x="108" y="145"/>
                  </a:moveTo>
                  <a:cubicBezTo>
                    <a:pt x="108" y="145"/>
                    <a:pt x="108" y="145"/>
                    <a:pt x="108" y="145"/>
                  </a:cubicBezTo>
                  <a:cubicBezTo>
                    <a:pt x="108" y="146"/>
                    <a:pt x="108" y="147"/>
                    <a:pt x="108" y="147"/>
                  </a:cubicBezTo>
                  <a:cubicBezTo>
                    <a:pt x="108" y="146"/>
                    <a:pt x="109" y="146"/>
                    <a:pt x="108" y="145"/>
                  </a:cubicBezTo>
                  <a:close/>
                  <a:moveTo>
                    <a:pt x="25" y="136"/>
                  </a:moveTo>
                  <a:cubicBezTo>
                    <a:pt x="25" y="136"/>
                    <a:pt x="26" y="135"/>
                    <a:pt x="25" y="135"/>
                  </a:cubicBezTo>
                  <a:cubicBezTo>
                    <a:pt x="25" y="135"/>
                    <a:pt x="26" y="137"/>
                    <a:pt x="25" y="136"/>
                  </a:cubicBezTo>
                  <a:close/>
                  <a:moveTo>
                    <a:pt x="175" y="171"/>
                  </a:moveTo>
                  <a:cubicBezTo>
                    <a:pt x="174" y="171"/>
                    <a:pt x="173" y="171"/>
                    <a:pt x="173" y="172"/>
                  </a:cubicBezTo>
                  <a:cubicBezTo>
                    <a:pt x="174" y="172"/>
                    <a:pt x="175" y="172"/>
                    <a:pt x="176" y="172"/>
                  </a:cubicBezTo>
                  <a:cubicBezTo>
                    <a:pt x="175" y="171"/>
                    <a:pt x="175" y="171"/>
                    <a:pt x="175" y="171"/>
                  </a:cubicBezTo>
                  <a:close/>
                  <a:moveTo>
                    <a:pt x="14" y="33"/>
                  </a:moveTo>
                  <a:cubicBezTo>
                    <a:pt x="14" y="34"/>
                    <a:pt x="13" y="34"/>
                    <a:pt x="13" y="35"/>
                  </a:cubicBezTo>
                  <a:cubicBezTo>
                    <a:pt x="13" y="35"/>
                    <a:pt x="14" y="34"/>
                    <a:pt x="14" y="33"/>
                  </a:cubicBezTo>
                  <a:close/>
                  <a:moveTo>
                    <a:pt x="209" y="119"/>
                  </a:moveTo>
                  <a:cubicBezTo>
                    <a:pt x="209" y="119"/>
                    <a:pt x="208" y="118"/>
                    <a:pt x="208" y="117"/>
                  </a:cubicBezTo>
                  <a:cubicBezTo>
                    <a:pt x="208" y="118"/>
                    <a:pt x="208" y="119"/>
                    <a:pt x="209" y="119"/>
                  </a:cubicBezTo>
                  <a:close/>
                  <a:moveTo>
                    <a:pt x="5" y="87"/>
                  </a:moveTo>
                  <a:cubicBezTo>
                    <a:pt x="5" y="88"/>
                    <a:pt x="5" y="89"/>
                    <a:pt x="5" y="89"/>
                  </a:cubicBezTo>
                  <a:cubicBezTo>
                    <a:pt x="4" y="88"/>
                    <a:pt x="4" y="88"/>
                    <a:pt x="4" y="87"/>
                  </a:cubicBezTo>
                  <a:lnTo>
                    <a:pt x="5" y="87"/>
                  </a:lnTo>
                  <a:close/>
                  <a:moveTo>
                    <a:pt x="24" y="123"/>
                  </a:moveTo>
                  <a:cubicBezTo>
                    <a:pt x="24" y="121"/>
                    <a:pt x="24" y="121"/>
                    <a:pt x="24" y="121"/>
                  </a:cubicBezTo>
                  <a:cubicBezTo>
                    <a:pt x="23" y="121"/>
                    <a:pt x="24" y="122"/>
                    <a:pt x="24" y="123"/>
                  </a:cubicBezTo>
                  <a:cubicBezTo>
                    <a:pt x="24" y="123"/>
                    <a:pt x="24" y="123"/>
                    <a:pt x="24" y="123"/>
                  </a:cubicBezTo>
                  <a:close/>
                  <a:moveTo>
                    <a:pt x="21" y="128"/>
                  </a:moveTo>
                  <a:cubicBezTo>
                    <a:pt x="21" y="127"/>
                    <a:pt x="21" y="126"/>
                    <a:pt x="20" y="126"/>
                  </a:cubicBezTo>
                  <a:cubicBezTo>
                    <a:pt x="20" y="126"/>
                    <a:pt x="20" y="127"/>
                    <a:pt x="21" y="128"/>
                  </a:cubicBezTo>
                  <a:close/>
                  <a:moveTo>
                    <a:pt x="4" y="84"/>
                  </a:moveTo>
                  <a:cubicBezTo>
                    <a:pt x="4" y="83"/>
                    <a:pt x="3" y="84"/>
                    <a:pt x="4" y="84"/>
                  </a:cubicBezTo>
                  <a:cubicBezTo>
                    <a:pt x="4" y="84"/>
                    <a:pt x="3" y="86"/>
                    <a:pt x="4" y="85"/>
                  </a:cubicBezTo>
                  <a:cubicBezTo>
                    <a:pt x="4" y="85"/>
                    <a:pt x="4" y="84"/>
                    <a:pt x="4" y="84"/>
                  </a:cubicBezTo>
                  <a:close/>
                  <a:moveTo>
                    <a:pt x="103" y="139"/>
                  </a:moveTo>
                  <a:cubicBezTo>
                    <a:pt x="102" y="139"/>
                    <a:pt x="102" y="139"/>
                    <a:pt x="102" y="139"/>
                  </a:cubicBezTo>
                  <a:cubicBezTo>
                    <a:pt x="102" y="139"/>
                    <a:pt x="103" y="140"/>
                    <a:pt x="104" y="139"/>
                  </a:cubicBezTo>
                  <a:cubicBezTo>
                    <a:pt x="104" y="139"/>
                    <a:pt x="103" y="139"/>
                    <a:pt x="103" y="139"/>
                  </a:cubicBezTo>
                  <a:close/>
                  <a:moveTo>
                    <a:pt x="87" y="67"/>
                  </a:moveTo>
                  <a:cubicBezTo>
                    <a:pt x="87" y="66"/>
                    <a:pt x="86" y="66"/>
                    <a:pt x="86" y="67"/>
                  </a:cubicBezTo>
                  <a:cubicBezTo>
                    <a:pt x="86" y="67"/>
                    <a:pt x="86" y="69"/>
                    <a:pt x="87" y="68"/>
                  </a:cubicBezTo>
                  <a:cubicBezTo>
                    <a:pt x="87" y="68"/>
                    <a:pt x="87" y="67"/>
                    <a:pt x="87" y="67"/>
                  </a:cubicBezTo>
                  <a:close/>
                  <a:moveTo>
                    <a:pt x="191" y="170"/>
                  </a:moveTo>
                  <a:cubicBezTo>
                    <a:pt x="191" y="170"/>
                    <a:pt x="190" y="171"/>
                    <a:pt x="189" y="172"/>
                  </a:cubicBezTo>
                  <a:cubicBezTo>
                    <a:pt x="190" y="171"/>
                    <a:pt x="191" y="171"/>
                    <a:pt x="191" y="170"/>
                  </a:cubicBezTo>
                  <a:close/>
                  <a:moveTo>
                    <a:pt x="110" y="159"/>
                  </a:moveTo>
                  <a:cubicBezTo>
                    <a:pt x="109" y="159"/>
                    <a:pt x="111" y="160"/>
                    <a:pt x="109" y="160"/>
                  </a:cubicBezTo>
                  <a:cubicBezTo>
                    <a:pt x="110" y="161"/>
                    <a:pt x="110" y="161"/>
                    <a:pt x="110" y="161"/>
                  </a:cubicBezTo>
                  <a:cubicBezTo>
                    <a:pt x="110" y="160"/>
                    <a:pt x="111" y="160"/>
                    <a:pt x="110" y="159"/>
                  </a:cubicBezTo>
                  <a:close/>
                  <a:moveTo>
                    <a:pt x="27" y="122"/>
                  </a:moveTo>
                  <a:cubicBezTo>
                    <a:pt x="28" y="121"/>
                    <a:pt x="27" y="120"/>
                    <a:pt x="27" y="118"/>
                  </a:cubicBezTo>
                  <a:cubicBezTo>
                    <a:pt x="27" y="120"/>
                    <a:pt x="27" y="121"/>
                    <a:pt x="27" y="122"/>
                  </a:cubicBezTo>
                  <a:cubicBezTo>
                    <a:pt x="27" y="122"/>
                    <a:pt x="27" y="122"/>
                    <a:pt x="27" y="122"/>
                  </a:cubicBezTo>
                  <a:close/>
                  <a:moveTo>
                    <a:pt x="195" y="170"/>
                  </a:moveTo>
                  <a:cubicBezTo>
                    <a:pt x="194" y="170"/>
                    <a:pt x="193" y="171"/>
                    <a:pt x="193" y="172"/>
                  </a:cubicBezTo>
                  <a:cubicBezTo>
                    <a:pt x="194" y="172"/>
                    <a:pt x="195" y="171"/>
                    <a:pt x="195" y="170"/>
                  </a:cubicBezTo>
                  <a:close/>
                  <a:moveTo>
                    <a:pt x="116" y="162"/>
                  </a:moveTo>
                  <a:cubicBezTo>
                    <a:pt x="116" y="162"/>
                    <a:pt x="116" y="162"/>
                    <a:pt x="115" y="162"/>
                  </a:cubicBezTo>
                  <a:cubicBezTo>
                    <a:pt x="115" y="162"/>
                    <a:pt x="116" y="163"/>
                    <a:pt x="116" y="163"/>
                  </a:cubicBezTo>
                  <a:cubicBezTo>
                    <a:pt x="116" y="163"/>
                    <a:pt x="117" y="162"/>
                    <a:pt x="116" y="162"/>
                  </a:cubicBezTo>
                  <a:close/>
                  <a:moveTo>
                    <a:pt x="92" y="152"/>
                  </a:moveTo>
                  <a:cubicBezTo>
                    <a:pt x="91" y="151"/>
                    <a:pt x="90" y="151"/>
                    <a:pt x="89" y="150"/>
                  </a:cubicBezTo>
                  <a:cubicBezTo>
                    <a:pt x="90" y="151"/>
                    <a:pt x="91" y="152"/>
                    <a:pt x="92" y="152"/>
                  </a:cubicBezTo>
                  <a:cubicBezTo>
                    <a:pt x="92" y="152"/>
                    <a:pt x="92" y="152"/>
                    <a:pt x="92" y="152"/>
                  </a:cubicBezTo>
                  <a:close/>
                  <a:moveTo>
                    <a:pt x="98" y="155"/>
                  </a:moveTo>
                  <a:cubicBezTo>
                    <a:pt x="98" y="155"/>
                    <a:pt x="98" y="154"/>
                    <a:pt x="98" y="154"/>
                  </a:cubicBezTo>
                  <a:cubicBezTo>
                    <a:pt x="97" y="155"/>
                    <a:pt x="98" y="156"/>
                    <a:pt x="99" y="156"/>
                  </a:cubicBezTo>
                  <a:cubicBezTo>
                    <a:pt x="99" y="156"/>
                    <a:pt x="99" y="155"/>
                    <a:pt x="99" y="155"/>
                  </a:cubicBezTo>
                  <a:cubicBezTo>
                    <a:pt x="99" y="155"/>
                    <a:pt x="98" y="155"/>
                    <a:pt x="98" y="155"/>
                  </a:cubicBezTo>
                  <a:close/>
                  <a:moveTo>
                    <a:pt x="107" y="149"/>
                  </a:moveTo>
                  <a:cubicBezTo>
                    <a:pt x="106" y="149"/>
                    <a:pt x="106" y="149"/>
                    <a:pt x="106" y="149"/>
                  </a:cubicBezTo>
                  <a:cubicBezTo>
                    <a:pt x="106" y="150"/>
                    <a:pt x="106" y="153"/>
                    <a:pt x="106" y="153"/>
                  </a:cubicBezTo>
                  <a:cubicBezTo>
                    <a:pt x="106" y="152"/>
                    <a:pt x="106" y="151"/>
                    <a:pt x="107" y="149"/>
                  </a:cubicBezTo>
                  <a:close/>
                  <a:moveTo>
                    <a:pt x="28" y="120"/>
                  </a:moveTo>
                  <a:cubicBezTo>
                    <a:pt x="28" y="119"/>
                    <a:pt x="29" y="118"/>
                    <a:pt x="29" y="117"/>
                  </a:cubicBezTo>
                  <a:cubicBezTo>
                    <a:pt x="28" y="117"/>
                    <a:pt x="28" y="118"/>
                    <a:pt x="28" y="118"/>
                  </a:cubicBezTo>
                  <a:cubicBezTo>
                    <a:pt x="28" y="119"/>
                    <a:pt x="28" y="119"/>
                    <a:pt x="28" y="120"/>
                  </a:cubicBezTo>
                  <a:close/>
                  <a:moveTo>
                    <a:pt x="139" y="167"/>
                  </a:moveTo>
                  <a:cubicBezTo>
                    <a:pt x="138" y="168"/>
                    <a:pt x="137" y="167"/>
                    <a:pt x="136" y="168"/>
                  </a:cubicBezTo>
                  <a:cubicBezTo>
                    <a:pt x="137" y="168"/>
                    <a:pt x="139" y="168"/>
                    <a:pt x="139" y="168"/>
                  </a:cubicBezTo>
                  <a:cubicBezTo>
                    <a:pt x="140" y="168"/>
                    <a:pt x="140" y="167"/>
                    <a:pt x="139" y="167"/>
                  </a:cubicBezTo>
                  <a:close/>
                  <a:moveTo>
                    <a:pt x="28" y="120"/>
                  </a:moveTo>
                  <a:cubicBezTo>
                    <a:pt x="28" y="121"/>
                    <a:pt x="29" y="122"/>
                    <a:pt x="29" y="124"/>
                  </a:cubicBezTo>
                  <a:cubicBezTo>
                    <a:pt x="29" y="124"/>
                    <a:pt x="29" y="124"/>
                    <a:pt x="29" y="124"/>
                  </a:cubicBezTo>
                  <a:cubicBezTo>
                    <a:pt x="29" y="125"/>
                    <a:pt x="29" y="125"/>
                    <a:pt x="29" y="125"/>
                  </a:cubicBezTo>
                  <a:cubicBezTo>
                    <a:pt x="29" y="124"/>
                    <a:pt x="29" y="124"/>
                    <a:pt x="29" y="124"/>
                  </a:cubicBezTo>
                  <a:cubicBezTo>
                    <a:pt x="29" y="123"/>
                    <a:pt x="29" y="121"/>
                    <a:pt x="29" y="120"/>
                  </a:cubicBezTo>
                  <a:cubicBezTo>
                    <a:pt x="29" y="120"/>
                    <a:pt x="28" y="120"/>
                    <a:pt x="28" y="120"/>
                  </a:cubicBezTo>
                  <a:close/>
                  <a:moveTo>
                    <a:pt x="179" y="154"/>
                  </a:moveTo>
                  <a:cubicBezTo>
                    <a:pt x="180" y="154"/>
                    <a:pt x="182" y="154"/>
                    <a:pt x="183" y="154"/>
                  </a:cubicBezTo>
                  <a:cubicBezTo>
                    <a:pt x="182" y="154"/>
                    <a:pt x="181" y="154"/>
                    <a:pt x="181" y="153"/>
                  </a:cubicBezTo>
                  <a:cubicBezTo>
                    <a:pt x="180" y="154"/>
                    <a:pt x="180" y="154"/>
                    <a:pt x="179" y="154"/>
                  </a:cubicBezTo>
                  <a:close/>
                  <a:moveTo>
                    <a:pt x="114" y="148"/>
                  </a:moveTo>
                  <a:cubicBezTo>
                    <a:pt x="114" y="149"/>
                    <a:pt x="114" y="150"/>
                    <a:pt x="114" y="151"/>
                  </a:cubicBezTo>
                  <a:cubicBezTo>
                    <a:pt x="114" y="150"/>
                    <a:pt x="114" y="149"/>
                    <a:pt x="115" y="149"/>
                  </a:cubicBezTo>
                  <a:cubicBezTo>
                    <a:pt x="115" y="148"/>
                    <a:pt x="115" y="148"/>
                    <a:pt x="114" y="148"/>
                  </a:cubicBezTo>
                  <a:close/>
                  <a:moveTo>
                    <a:pt x="156" y="154"/>
                  </a:moveTo>
                  <a:cubicBezTo>
                    <a:pt x="156" y="154"/>
                    <a:pt x="156" y="153"/>
                    <a:pt x="156" y="153"/>
                  </a:cubicBezTo>
                  <a:cubicBezTo>
                    <a:pt x="155" y="153"/>
                    <a:pt x="153" y="153"/>
                    <a:pt x="152" y="153"/>
                  </a:cubicBezTo>
                  <a:lnTo>
                    <a:pt x="156" y="154"/>
                  </a:lnTo>
                  <a:close/>
                  <a:moveTo>
                    <a:pt x="96" y="154"/>
                  </a:moveTo>
                  <a:cubicBezTo>
                    <a:pt x="95" y="153"/>
                    <a:pt x="94" y="153"/>
                    <a:pt x="93" y="153"/>
                  </a:cubicBezTo>
                  <a:cubicBezTo>
                    <a:pt x="94" y="154"/>
                    <a:pt x="95" y="154"/>
                    <a:pt x="96" y="155"/>
                  </a:cubicBezTo>
                  <a:cubicBezTo>
                    <a:pt x="96" y="155"/>
                    <a:pt x="96" y="154"/>
                    <a:pt x="96" y="154"/>
                  </a:cubicBezTo>
                  <a:close/>
                  <a:moveTo>
                    <a:pt x="171" y="171"/>
                  </a:moveTo>
                  <a:cubicBezTo>
                    <a:pt x="170" y="172"/>
                    <a:pt x="169" y="171"/>
                    <a:pt x="168" y="171"/>
                  </a:cubicBezTo>
                  <a:cubicBezTo>
                    <a:pt x="168" y="171"/>
                    <a:pt x="168" y="172"/>
                    <a:pt x="168" y="172"/>
                  </a:cubicBezTo>
                  <a:cubicBezTo>
                    <a:pt x="169" y="172"/>
                    <a:pt x="170" y="172"/>
                    <a:pt x="170" y="172"/>
                  </a:cubicBezTo>
                  <a:cubicBezTo>
                    <a:pt x="171" y="172"/>
                    <a:pt x="172" y="172"/>
                    <a:pt x="171" y="171"/>
                  </a:cubicBezTo>
                  <a:close/>
                  <a:moveTo>
                    <a:pt x="24" y="123"/>
                  </a:moveTo>
                  <a:cubicBezTo>
                    <a:pt x="24" y="123"/>
                    <a:pt x="24" y="124"/>
                    <a:pt x="24" y="125"/>
                  </a:cubicBezTo>
                  <a:cubicBezTo>
                    <a:pt x="24" y="125"/>
                    <a:pt x="25" y="125"/>
                    <a:pt x="25" y="125"/>
                  </a:cubicBezTo>
                  <a:cubicBezTo>
                    <a:pt x="25" y="125"/>
                    <a:pt x="25" y="126"/>
                    <a:pt x="25" y="126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6"/>
                    <a:pt x="25" y="126"/>
                    <a:pt x="25" y="126"/>
                  </a:cubicBezTo>
                  <a:cubicBezTo>
                    <a:pt x="25" y="126"/>
                    <a:pt x="25" y="125"/>
                    <a:pt x="25" y="125"/>
                  </a:cubicBezTo>
                  <a:cubicBezTo>
                    <a:pt x="25" y="124"/>
                    <a:pt x="25" y="124"/>
                    <a:pt x="25" y="123"/>
                  </a:cubicBezTo>
                  <a:cubicBezTo>
                    <a:pt x="24" y="123"/>
                    <a:pt x="24" y="123"/>
                    <a:pt x="24" y="123"/>
                  </a:cubicBezTo>
                  <a:close/>
                  <a:moveTo>
                    <a:pt x="114" y="161"/>
                  </a:moveTo>
                  <a:cubicBezTo>
                    <a:pt x="113" y="161"/>
                    <a:pt x="112" y="160"/>
                    <a:pt x="112" y="160"/>
                  </a:cubicBezTo>
                  <a:cubicBezTo>
                    <a:pt x="111" y="161"/>
                    <a:pt x="112" y="161"/>
                    <a:pt x="113" y="162"/>
                  </a:cubicBezTo>
                  <a:cubicBezTo>
                    <a:pt x="113" y="162"/>
                    <a:pt x="114" y="161"/>
                    <a:pt x="114" y="161"/>
                  </a:cubicBezTo>
                  <a:close/>
                  <a:moveTo>
                    <a:pt x="162" y="171"/>
                  </a:moveTo>
                  <a:cubicBezTo>
                    <a:pt x="161" y="171"/>
                    <a:pt x="161" y="170"/>
                    <a:pt x="160" y="171"/>
                  </a:cubicBezTo>
                  <a:cubicBezTo>
                    <a:pt x="161" y="171"/>
                    <a:pt x="162" y="171"/>
                    <a:pt x="163" y="171"/>
                  </a:cubicBezTo>
                  <a:cubicBezTo>
                    <a:pt x="163" y="171"/>
                    <a:pt x="164" y="171"/>
                    <a:pt x="164" y="171"/>
                  </a:cubicBezTo>
                  <a:cubicBezTo>
                    <a:pt x="163" y="171"/>
                    <a:pt x="163" y="171"/>
                    <a:pt x="162" y="171"/>
                  </a:cubicBezTo>
                  <a:close/>
                  <a:moveTo>
                    <a:pt x="96" y="84"/>
                  </a:moveTo>
                  <a:cubicBezTo>
                    <a:pt x="95" y="83"/>
                    <a:pt x="93" y="82"/>
                    <a:pt x="91" y="82"/>
                  </a:cubicBezTo>
                  <a:cubicBezTo>
                    <a:pt x="93" y="82"/>
                    <a:pt x="94" y="83"/>
                    <a:pt x="96" y="84"/>
                  </a:cubicBezTo>
                  <a:close/>
                  <a:moveTo>
                    <a:pt x="123" y="154"/>
                  </a:moveTo>
                  <a:cubicBezTo>
                    <a:pt x="124" y="153"/>
                    <a:pt x="124" y="152"/>
                    <a:pt x="125" y="152"/>
                  </a:cubicBezTo>
                  <a:cubicBezTo>
                    <a:pt x="124" y="151"/>
                    <a:pt x="124" y="151"/>
                    <a:pt x="124" y="152"/>
                  </a:cubicBezTo>
                  <a:cubicBezTo>
                    <a:pt x="123" y="153"/>
                    <a:pt x="123" y="154"/>
                    <a:pt x="123" y="155"/>
                  </a:cubicBezTo>
                  <a:cubicBezTo>
                    <a:pt x="123" y="155"/>
                    <a:pt x="123" y="154"/>
                    <a:pt x="123" y="154"/>
                  </a:cubicBezTo>
                  <a:close/>
                  <a:moveTo>
                    <a:pt x="112" y="147"/>
                  </a:moveTo>
                  <a:cubicBezTo>
                    <a:pt x="112" y="147"/>
                    <a:pt x="111" y="147"/>
                    <a:pt x="111" y="147"/>
                  </a:cubicBezTo>
                  <a:cubicBezTo>
                    <a:pt x="111" y="148"/>
                    <a:pt x="111" y="150"/>
                    <a:pt x="111" y="151"/>
                  </a:cubicBezTo>
                  <a:cubicBezTo>
                    <a:pt x="111" y="149"/>
                    <a:pt x="112" y="148"/>
                    <a:pt x="112" y="147"/>
                  </a:cubicBezTo>
                  <a:close/>
                  <a:moveTo>
                    <a:pt x="201" y="88"/>
                  </a:moveTo>
                  <a:cubicBezTo>
                    <a:pt x="201" y="87"/>
                    <a:pt x="200" y="85"/>
                    <a:pt x="200" y="83"/>
                  </a:cubicBezTo>
                  <a:cubicBezTo>
                    <a:pt x="200" y="84"/>
                    <a:pt x="199" y="84"/>
                    <a:pt x="199" y="84"/>
                  </a:cubicBezTo>
                  <a:cubicBezTo>
                    <a:pt x="200" y="86"/>
                    <a:pt x="200" y="87"/>
                    <a:pt x="201" y="88"/>
                  </a:cubicBezTo>
                  <a:close/>
                  <a:moveTo>
                    <a:pt x="207" y="158"/>
                  </a:moveTo>
                  <a:cubicBezTo>
                    <a:pt x="206" y="159"/>
                    <a:pt x="204" y="160"/>
                    <a:pt x="203" y="162"/>
                  </a:cubicBezTo>
                  <a:cubicBezTo>
                    <a:pt x="203" y="162"/>
                    <a:pt x="203" y="162"/>
                    <a:pt x="203" y="162"/>
                  </a:cubicBezTo>
                  <a:cubicBezTo>
                    <a:pt x="204" y="161"/>
                    <a:pt x="206" y="160"/>
                    <a:pt x="207" y="158"/>
                  </a:cubicBezTo>
                  <a:cubicBezTo>
                    <a:pt x="207" y="158"/>
                    <a:pt x="207" y="158"/>
                    <a:pt x="207" y="158"/>
                  </a:cubicBezTo>
                  <a:close/>
                  <a:moveTo>
                    <a:pt x="134" y="157"/>
                  </a:moveTo>
                  <a:cubicBezTo>
                    <a:pt x="133" y="159"/>
                    <a:pt x="132" y="160"/>
                    <a:pt x="131" y="162"/>
                  </a:cubicBezTo>
                  <a:cubicBezTo>
                    <a:pt x="131" y="162"/>
                    <a:pt x="131" y="162"/>
                    <a:pt x="132" y="162"/>
                  </a:cubicBezTo>
                  <a:lnTo>
                    <a:pt x="134" y="157"/>
                  </a:lnTo>
                  <a:close/>
                  <a:moveTo>
                    <a:pt x="112" y="151"/>
                  </a:moveTo>
                  <a:cubicBezTo>
                    <a:pt x="112" y="152"/>
                    <a:pt x="111" y="154"/>
                    <a:pt x="111" y="155"/>
                  </a:cubicBezTo>
                  <a:cubicBezTo>
                    <a:pt x="112" y="155"/>
                    <a:pt x="112" y="155"/>
                    <a:pt x="112" y="155"/>
                  </a:cubicBezTo>
                  <a:cubicBezTo>
                    <a:pt x="112" y="154"/>
                    <a:pt x="112" y="153"/>
                    <a:pt x="112" y="152"/>
                  </a:cubicBezTo>
                  <a:cubicBezTo>
                    <a:pt x="112" y="151"/>
                    <a:pt x="113" y="151"/>
                    <a:pt x="112" y="151"/>
                  </a:cubicBezTo>
                  <a:close/>
                  <a:moveTo>
                    <a:pt x="164" y="153"/>
                  </a:moveTo>
                  <a:cubicBezTo>
                    <a:pt x="164" y="153"/>
                    <a:pt x="164" y="154"/>
                    <a:pt x="164" y="154"/>
                  </a:cubicBezTo>
                  <a:cubicBezTo>
                    <a:pt x="157" y="153"/>
                    <a:pt x="157" y="153"/>
                    <a:pt x="157" y="153"/>
                  </a:cubicBezTo>
                  <a:cubicBezTo>
                    <a:pt x="159" y="154"/>
                    <a:pt x="161" y="154"/>
                    <a:pt x="162" y="154"/>
                  </a:cubicBezTo>
                  <a:cubicBezTo>
                    <a:pt x="163" y="154"/>
                    <a:pt x="164" y="154"/>
                    <a:pt x="164" y="153"/>
                  </a:cubicBezTo>
                  <a:close/>
                  <a:moveTo>
                    <a:pt x="37" y="126"/>
                  </a:moveTo>
                  <a:cubicBezTo>
                    <a:pt x="37" y="124"/>
                    <a:pt x="37" y="122"/>
                    <a:pt x="36" y="120"/>
                  </a:cubicBezTo>
                  <a:cubicBezTo>
                    <a:pt x="37" y="120"/>
                    <a:pt x="36" y="119"/>
                    <a:pt x="36" y="120"/>
                  </a:cubicBezTo>
                  <a:cubicBezTo>
                    <a:pt x="37" y="126"/>
                    <a:pt x="37" y="126"/>
                    <a:pt x="37" y="126"/>
                  </a:cubicBezTo>
                  <a:cubicBezTo>
                    <a:pt x="37" y="126"/>
                    <a:pt x="38" y="127"/>
                    <a:pt x="37" y="126"/>
                  </a:cubicBezTo>
                  <a:close/>
                  <a:moveTo>
                    <a:pt x="35" y="127"/>
                  </a:moveTo>
                  <a:cubicBezTo>
                    <a:pt x="33" y="120"/>
                    <a:pt x="33" y="120"/>
                    <a:pt x="33" y="120"/>
                  </a:cubicBezTo>
                  <a:cubicBezTo>
                    <a:pt x="33" y="123"/>
                    <a:pt x="34" y="126"/>
                    <a:pt x="34" y="129"/>
                  </a:cubicBezTo>
                  <a:cubicBezTo>
                    <a:pt x="34" y="128"/>
                    <a:pt x="35" y="128"/>
                    <a:pt x="35" y="127"/>
                  </a:cubicBezTo>
                  <a:close/>
                  <a:moveTo>
                    <a:pt x="15" y="21"/>
                  </a:moveTo>
                  <a:cubicBezTo>
                    <a:pt x="13" y="21"/>
                    <a:pt x="12" y="23"/>
                    <a:pt x="11" y="25"/>
                  </a:cubicBezTo>
                  <a:cubicBezTo>
                    <a:pt x="13" y="24"/>
                    <a:pt x="14" y="22"/>
                    <a:pt x="15" y="21"/>
                  </a:cubicBezTo>
                  <a:close/>
                  <a:moveTo>
                    <a:pt x="74" y="67"/>
                  </a:moveTo>
                  <a:cubicBezTo>
                    <a:pt x="74" y="67"/>
                    <a:pt x="73" y="64"/>
                    <a:pt x="73" y="63"/>
                  </a:cubicBezTo>
                  <a:cubicBezTo>
                    <a:pt x="73" y="64"/>
                    <a:pt x="72" y="64"/>
                    <a:pt x="72" y="65"/>
                  </a:cubicBezTo>
                  <a:cubicBezTo>
                    <a:pt x="73" y="66"/>
                    <a:pt x="73" y="67"/>
                    <a:pt x="74" y="68"/>
                  </a:cubicBezTo>
                  <a:cubicBezTo>
                    <a:pt x="74" y="68"/>
                    <a:pt x="74" y="68"/>
                    <a:pt x="74" y="67"/>
                  </a:cubicBezTo>
                  <a:close/>
                  <a:moveTo>
                    <a:pt x="127" y="153"/>
                  </a:moveTo>
                  <a:cubicBezTo>
                    <a:pt x="126" y="154"/>
                    <a:pt x="126" y="156"/>
                    <a:pt x="126" y="157"/>
                  </a:cubicBezTo>
                  <a:cubicBezTo>
                    <a:pt x="127" y="156"/>
                    <a:pt x="128" y="154"/>
                    <a:pt x="128" y="153"/>
                  </a:cubicBezTo>
                  <a:lnTo>
                    <a:pt x="127" y="153"/>
                  </a:lnTo>
                  <a:close/>
                  <a:moveTo>
                    <a:pt x="125" y="154"/>
                  </a:moveTo>
                  <a:cubicBezTo>
                    <a:pt x="124" y="155"/>
                    <a:pt x="123" y="157"/>
                    <a:pt x="122" y="159"/>
                  </a:cubicBezTo>
                  <a:cubicBezTo>
                    <a:pt x="122" y="159"/>
                    <a:pt x="123" y="160"/>
                    <a:pt x="123" y="159"/>
                  </a:cubicBezTo>
                  <a:lnTo>
                    <a:pt x="125" y="154"/>
                  </a:lnTo>
                  <a:close/>
                  <a:moveTo>
                    <a:pt x="30" y="123"/>
                  </a:moveTo>
                  <a:cubicBezTo>
                    <a:pt x="30" y="124"/>
                    <a:pt x="30" y="124"/>
                    <a:pt x="30" y="124"/>
                  </a:cubicBezTo>
                  <a:cubicBezTo>
                    <a:pt x="31" y="131"/>
                    <a:pt x="31" y="131"/>
                    <a:pt x="31" y="131"/>
                  </a:cubicBezTo>
                  <a:cubicBezTo>
                    <a:pt x="31" y="131"/>
                    <a:pt x="32" y="131"/>
                    <a:pt x="32" y="130"/>
                  </a:cubicBezTo>
                  <a:cubicBezTo>
                    <a:pt x="30" y="124"/>
                    <a:pt x="30" y="124"/>
                    <a:pt x="30" y="124"/>
                  </a:cubicBezTo>
                  <a:lnTo>
                    <a:pt x="30" y="123"/>
                  </a:lnTo>
                  <a:close/>
                  <a:moveTo>
                    <a:pt x="100" y="148"/>
                  </a:moveTo>
                  <a:cubicBezTo>
                    <a:pt x="99" y="147"/>
                    <a:pt x="100" y="146"/>
                    <a:pt x="99" y="145"/>
                  </a:cubicBezTo>
                  <a:cubicBezTo>
                    <a:pt x="98" y="150"/>
                    <a:pt x="98" y="150"/>
                    <a:pt x="98" y="150"/>
                  </a:cubicBezTo>
                  <a:cubicBezTo>
                    <a:pt x="100" y="151"/>
                    <a:pt x="100" y="151"/>
                    <a:pt x="100" y="151"/>
                  </a:cubicBezTo>
                  <a:cubicBezTo>
                    <a:pt x="100" y="150"/>
                    <a:pt x="100" y="149"/>
                    <a:pt x="100" y="148"/>
                  </a:cubicBezTo>
                  <a:close/>
                  <a:moveTo>
                    <a:pt x="134" y="160"/>
                  </a:moveTo>
                  <a:cubicBezTo>
                    <a:pt x="135" y="158"/>
                    <a:pt x="137" y="157"/>
                    <a:pt x="138" y="155"/>
                  </a:cubicBezTo>
                  <a:cubicBezTo>
                    <a:pt x="137" y="155"/>
                    <a:pt x="136" y="154"/>
                    <a:pt x="136" y="155"/>
                  </a:cubicBezTo>
                  <a:cubicBezTo>
                    <a:pt x="136" y="157"/>
                    <a:pt x="135" y="158"/>
                    <a:pt x="134" y="160"/>
                  </a:cubicBezTo>
                  <a:close/>
                  <a:moveTo>
                    <a:pt x="27" y="122"/>
                  </a:moveTo>
                  <a:cubicBezTo>
                    <a:pt x="29" y="133"/>
                    <a:pt x="29" y="133"/>
                    <a:pt x="29" y="133"/>
                  </a:cubicBezTo>
                  <a:cubicBezTo>
                    <a:pt x="29" y="133"/>
                    <a:pt x="30" y="133"/>
                    <a:pt x="29" y="132"/>
                  </a:cubicBezTo>
                  <a:lnTo>
                    <a:pt x="27" y="122"/>
                  </a:lnTo>
                  <a:close/>
                  <a:moveTo>
                    <a:pt x="104" y="151"/>
                  </a:moveTo>
                  <a:cubicBezTo>
                    <a:pt x="105" y="151"/>
                    <a:pt x="105" y="151"/>
                    <a:pt x="105" y="151"/>
                  </a:cubicBezTo>
                  <a:cubicBezTo>
                    <a:pt x="105" y="149"/>
                    <a:pt x="106" y="146"/>
                    <a:pt x="106" y="144"/>
                  </a:cubicBezTo>
                  <a:cubicBezTo>
                    <a:pt x="105" y="144"/>
                    <a:pt x="105" y="144"/>
                    <a:pt x="105" y="144"/>
                  </a:cubicBezTo>
                  <a:cubicBezTo>
                    <a:pt x="105" y="146"/>
                    <a:pt x="105" y="148"/>
                    <a:pt x="104" y="151"/>
                  </a:cubicBezTo>
                  <a:close/>
                  <a:moveTo>
                    <a:pt x="179" y="154"/>
                  </a:moveTo>
                  <a:cubicBezTo>
                    <a:pt x="175" y="154"/>
                    <a:pt x="171" y="154"/>
                    <a:pt x="166" y="154"/>
                  </a:cubicBezTo>
                  <a:cubicBezTo>
                    <a:pt x="166" y="155"/>
                    <a:pt x="167" y="154"/>
                    <a:pt x="167" y="154"/>
                  </a:cubicBezTo>
                  <a:cubicBezTo>
                    <a:pt x="172" y="154"/>
                    <a:pt x="175" y="154"/>
                    <a:pt x="179" y="154"/>
                  </a:cubicBezTo>
                  <a:close/>
                  <a:moveTo>
                    <a:pt x="77" y="69"/>
                  </a:moveTo>
                  <a:cubicBezTo>
                    <a:pt x="76" y="62"/>
                    <a:pt x="76" y="62"/>
                    <a:pt x="76" y="62"/>
                  </a:cubicBezTo>
                  <a:cubicBezTo>
                    <a:pt x="76" y="62"/>
                    <a:pt x="75" y="62"/>
                    <a:pt x="75" y="62"/>
                  </a:cubicBezTo>
                  <a:cubicBezTo>
                    <a:pt x="76" y="65"/>
                    <a:pt x="76" y="68"/>
                    <a:pt x="77" y="71"/>
                  </a:cubicBezTo>
                  <a:cubicBezTo>
                    <a:pt x="77" y="70"/>
                    <a:pt x="77" y="69"/>
                    <a:pt x="77" y="69"/>
                  </a:cubicBezTo>
                  <a:close/>
                  <a:moveTo>
                    <a:pt x="130" y="160"/>
                  </a:moveTo>
                  <a:cubicBezTo>
                    <a:pt x="132" y="158"/>
                    <a:pt x="133" y="156"/>
                    <a:pt x="134" y="154"/>
                  </a:cubicBezTo>
                  <a:cubicBezTo>
                    <a:pt x="133" y="155"/>
                    <a:pt x="133" y="154"/>
                    <a:pt x="132" y="154"/>
                  </a:cubicBezTo>
                  <a:lnTo>
                    <a:pt x="130" y="160"/>
                  </a:lnTo>
                  <a:close/>
                  <a:moveTo>
                    <a:pt x="188" y="169"/>
                  </a:moveTo>
                  <a:cubicBezTo>
                    <a:pt x="187" y="170"/>
                    <a:pt x="186" y="171"/>
                    <a:pt x="184" y="171"/>
                  </a:cubicBezTo>
                  <a:cubicBezTo>
                    <a:pt x="184" y="171"/>
                    <a:pt x="183" y="171"/>
                    <a:pt x="183" y="172"/>
                  </a:cubicBezTo>
                  <a:cubicBezTo>
                    <a:pt x="188" y="172"/>
                    <a:pt x="188" y="172"/>
                    <a:pt x="188" y="172"/>
                  </a:cubicBezTo>
                  <a:cubicBezTo>
                    <a:pt x="187" y="171"/>
                    <a:pt x="189" y="170"/>
                    <a:pt x="188" y="169"/>
                  </a:cubicBezTo>
                  <a:close/>
                  <a:moveTo>
                    <a:pt x="125" y="165"/>
                  </a:moveTo>
                  <a:cubicBezTo>
                    <a:pt x="118" y="162"/>
                    <a:pt x="118" y="162"/>
                    <a:pt x="118" y="162"/>
                  </a:cubicBezTo>
                  <a:cubicBezTo>
                    <a:pt x="118" y="162"/>
                    <a:pt x="118" y="163"/>
                    <a:pt x="117" y="163"/>
                  </a:cubicBezTo>
                  <a:cubicBezTo>
                    <a:pt x="120" y="164"/>
                    <a:pt x="122" y="164"/>
                    <a:pt x="125" y="165"/>
                  </a:cubicBezTo>
                  <a:close/>
                  <a:moveTo>
                    <a:pt x="179" y="163"/>
                  </a:moveTo>
                  <a:cubicBezTo>
                    <a:pt x="177" y="164"/>
                    <a:pt x="175" y="166"/>
                    <a:pt x="173" y="168"/>
                  </a:cubicBezTo>
                  <a:cubicBezTo>
                    <a:pt x="173" y="168"/>
                    <a:pt x="174" y="168"/>
                    <a:pt x="174" y="168"/>
                  </a:cubicBezTo>
                  <a:cubicBezTo>
                    <a:pt x="176" y="167"/>
                    <a:pt x="177" y="165"/>
                    <a:pt x="179" y="163"/>
                  </a:cubicBezTo>
                  <a:cubicBezTo>
                    <a:pt x="179" y="163"/>
                    <a:pt x="179" y="163"/>
                    <a:pt x="179" y="163"/>
                  </a:cubicBezTo>
                  <a:close/>
                  <a:moveTo>
                    <a:pt x="122" y="151"/>
                  </a:moveTo>
                  <a:cubicBezTo>
                    <a:pt x="122" y="151"/>
                    <a:pt x="122" y="151"/>
                    <a:pt x="122" y="151"/>
                  </a:cubicBezTo>
                  <a:cubicBezTo>
                    <a:pt x="121" y="153"/>
                    <a:pt x="120" y="156"/>
                    <a:pt x="119" y="158"/>
                  </a:cubicBezTo>
                  <a:cubicBezTo>
                    <a:pt x="120" y="158"/>
                    <a:pt x="120" y="159"/>
                    <a:pt x="121" y="158"/>
                  </a:cubicBezTo>
                  <a:cubicBezTo>
                    <a:pt x="123" y="152"/>
                    <a:pt x="123" y="152"/>
                    <a:pt x="123" y="152"/>
                  </a:cubicBezTo>
                  <a:cubicBezTo>
                    <a:pt x="123" y="152"/>
                    <a:pt x="122" y="151"/>
                    <a:pt x="122" y="151"/>
                  </a:cubicBezTo>
                  <a:close/>
                  <a:moveTo>
                    <a:pt x="84" y="133"/>
                  </a:moveTo>
                  <a:cubicBezTo>
                    <a:pt x="84" y="133"/>
                    <a:pt x="84" y="132"/>
                    <a:pt x="84" y="132"/>
                  </a:cubicBezTo>
                  <a:cubicBezTo>
                    <a:pt x="83" y="132"/>
                    <a:pt x="82" y="131"/>
                    <a:pt x="82" y="131"/>
                  </a:cubicBezTo>
                  <a:cubicBezTo>
                    <a:pt x="81" y="131"/>
                    <a:pt x="81" y="131"/>
                    <a:pt x="81" y="132"/>
                  </a:cubicBezTo>
                  <a:cubicBezTo>
                    <a:pt x="82" y="133"/>
                    <a:pt x="82" y="136"/>
                    <a:pt x="83" y="138"/>
                  </a:cubicBezTo>
                  <a:lnTo>
                    <a:pt x="84" y="133"/>
                  </a:lnTo>
                  <a:close/>
                  <a:moveTo>
                    <a:pt x="94" y="138"/>
                  </a:moveTo>
                  <a:cubicBezTo>
                    <a:pt x="94" y="138"/>
                    <a:pt x="94" y="138"/>
                    <a:pt x="93" y="138"/>
                  </a:cubicBezTo>
                  <a:cubicBezTo>
                    <a:pt x="93" y="140"/>
                    <a:pt x="93" y="143"/>
                    <a:pt x="94" y="146"/>
                  </a:cubicBezTo>
                  <a:cubicBezTo>
                    <a:pt x="94" y="143"/>
                    <a:pt x="95" y="141"/>
                    <a:pt x="95" y="139"/>
                  </a:cubicBezTo>
                  <a:cubicBezTo>
                    <a:pt x="95" y="139"/>
                    <a:pt x="94" y="139"/>
                    <a:pt x="94" y="138"/>
                  </a:cubicBezTo>
                  <a:close/>
                  <a:moveTo>
                    <a:pt x="119" y="150"/>
                  </a:moveTo>
                  <a:cubicBezTo>
                    <a:pt x="119" y="150"/>
                    <a:pt x="118" y="150"/>
                    <a:pt x="118" y="149"/>
                  </a:cubicBezTo>
                  <a:cubicBezTo>
                    <a:pt x="118" y="152"/>
                    <a:pt x="117" y="155"/>
                    <a:pt x="116" y="157"/>
                  </a:cubicBezTo>
                  <a:cubicBezTo>
                    <a:pt x="117" y="155"/>
                    <a:pt x="118" y="152"/>
                    <a:pt x="119" y="150"/>
                  </a:cubicBezTo>
                  <a:close/>
                  <a:moveTo>
                    <a:pt x="108" y="159"/>
                  </a:moveTo>
                  <a:cubicBezTo>
                    <a:pt x="107" y="158"/>
                    <a:pt x="107" y="158"/>
                    <a:pt x="106" y="158"/>
                  </a:cubicBezTo>
                  <a:cubicBezTo>
                    <a:pt x="106" y="158"/>
                    <a:pt x="105" y="158"/>
                    <a:pt x="105" y="157"/>
                  </a:cubicBezTo>
                  <a:cubicBezTo>
                    <a:pt x="104" y="157"/>
                    <a:pt x="104" y="157"/>
                    <a:pt x="103" y="158"/>
                  </a:cubicBezTo>
                  <a:cubicBezTo>
                    <a:pt x="103" y="158"/>
                    <a:pt x="103" y="157"/>
                    <a:pt x="103" y="157"/>
                  </a:cubicBezTo>
                  <a:cubicBezTo>
                    <a:pt x="103" y="156"/>
                    <a:pt x="102" y="156"/>
                    <a:pt x="101" y="156"/>
                  </a:cubicBezTo>
                  <a:cubicBezTo>
                    <a:pt x="100" y="155"/>
                    <a:pt x="100" y="156"/>
                    <a:pt x="100" y="156"/>
                  </a:cubicBezTo>
                  <a:cubicBezTo>
                    <a:pt x="103" y="158"/>
                    <a:pt x="105" y="159"/>
                    <a:pt x="108" y="160"/>
                  </a:cubicBezTo>
                  <a:cubicBezTo>
                    <a:pt x="108" y="159"/>
                    <a:pt x="108" y="159"/>
                    <a:pt x="108" y="159"/>
                  </a:cubicBezTo>
                  <a:close/>
                  <a:moveTo>
                    <a:pt x="17" y="21"/>
                  </a:moveTo>
                  <a:cubicBezTo>
                    <a:pt x="17" y="21"/>
                    <a:pt x="17" y="21"/>
                    <a:pt x="17" y="21"/>
                  </a:cubicBezTo>
                  <a:cubicBezTo>
                    <a:pt x="15" y="23"/>
                    <a:pt x="13" y="25"/>
                    <a:pt x="12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4" y="26"/>
                    <a:pt x="16" y="24"/>
                    <a:pt x="17" y="22"/>
                  </a:cubicBezTo>
                  <a:cubicBezTo>
                    <a:pt x="18" y="22"/>
                    <a:pt x="18" y="21"/>
                    <a:pt x="17" y="21"/>
                  </a:cubicBezTo>
                  <a:close/>
                  <a:moveTo>
                    <a:pt x="180" y="164"/>
                  </a:moveTo>
                  <a:cubicBezTo>
                    <a:pt x="183" y="162"/>
                    <a:pt x="185" y="160"/>
                    <a:pt x="188" y="158"/>
                  </a:cubicBezTo>
                  <a:cubicBezTo>
                    <a:pt x="187" y="158"/>
                    <a:pt x="186" y="158"/>
                    <a:pt x="186" y="158"/>
                  </a:cubicBezTo>
                  <a:cubicBezTo>
                    <a:pt x="184" y="160"/>
                    <a:pt x="182" y="162"/>
                    <a:pt x="180" y="164"/>
                  </a:cubicBezTo>
                  <a:close/>
                  <a:moveTo>
                    <a:pt x="198" y="152"/>
                  </a:moveTo>
                  <a:cubicBezTo>
                    <a:pt x="194" y="152"/>
                    <a:pt x="190" y="152"/>
                    <a:pt x="187" y="153"/>
                  </a:cubicBezTo>
                  <a:cubicBezTo>
                    <a:pt x="186" y="153"/>
                    <a:pt x="186" y="154"/>
                    <a:pt x="186" y="153"/>
                  </a:cubicBezTo>
                  <a:cubicBezTo>
                    <a:pt x="190" y="153"/>
                    <a:pt x="195" y="153"/>
                    <a:pt x="198" y="152"/>
                  </a:cubicBezTo>
                  <a:close/>
                  <a:moveTo>
                    <a:pt x="116" y="149"/>
                  </a:moveTo>
                  <a:cubicBezTo>
                    <a:pt x="116" y="149"/>
                    <a:pt x="116" y="149"/>
                    <a:pt x="116" y="149"/>
                  </a:cubicBezTo>
                  <a:cubicBezTo>
                    <a:pt x="113" y="156"/>
                    <a:pt x="113" y="156"/>
                    <a:pt x="113" y="156"/>
                  </a:cubicBezTo>
                  <a:cubicBezTo>
                    <a:pt x="114" y="156"/>
                    <a:pt x="115" y="157"/>
                    <a:pt x="115" y="156"/>
                  </a:cubicBezTo>
                  <a:cubicBezTo>
                    <a:pt x="116" y="154"/>
                    <a:pt x="116" y="151"/>
                    <a:pt x="116" y="149"/>
                  </a:cubicBezTo>
                  <a:close/>
                  <a:moveTo>
                    <a:pt x="145" y="158"/>
                  </a:moveTo>
                  <a:cubicBezTo>
                    <a:pt x="143" y="160"/>
                    <a:pt x="142" y="162"/>
                    <a:pt x="140" y="164"/>
                  </a:cubicBezTo>
                  <a:cubicBezTo>
                    <a:pt x="142" y="164"/>
                    <a:pt x="142" y="164"/>
                    <a:pt x="142" y="164"/>
                  </a:cubicBezTo>
                  <a:cubicBezTo>
                    <a:pt x="143" y="162"/>
                    <a:pt x="144" y="160"/>
                    <a:pt x="145" y="159"/>
                  </a:cubicBezTo>
                  <a:cubicBezTo>
                    <a:pt x="145" y="159"/>
                    <a:pt x="145" y="158"/>
                    <a:pt x="145" y="158"/>
                  </a:cubicBezTo>
                  <a:close/>
                  <a:moveTo>
                    <a:pt x="109" y="153"/>
                  </a:moveTo>
                  <a:cubicBezTo>
                    <a:pt x="110" y="149"/>
                    <a:pt x="110" y="149"/>
                    <a:pt x="110" y="149"/>
                  </a:cubicBezTo>
                  <a:cubicBezTo>
                    <a:pt x="110" y="148"/>
                    <a:pt x="110" y="146"/>
                    <a:pt x="109" y="147"/>
                  </a:cubicBezTo>
                  <a:cubicBezTo>
                    <a:pt x="108" y="154"/>
                    <a:pt x="108" y="154"/>
                    <a:pt x="108" y="154"/>
                  </a:cubicBezTo>
                  <a:cubicBezTo>
                    <a:pt x="107" y="154"/>
                    <a:pt x="109" y="155"/>
                    <a:pt x="109" y="155"/>
                  </a:cubicBezTo>
                  <a:cubicBezTo>
                    <a:pt x="109" y="154"/>
                    <a:pt x="109" y="153"/>
                    <a:pt x="109" y="153"/>
                  </a:cubicBezTo>
                  <a:close/>
                  <a:moveTo>
                    <a:pt x="173" y="161"/>
                  </a:moveTo>
                  <a:cubicBezTo>
                    <a:pt x="170" y="163"/>
                    <a:pt x="167" y="165"/>
                    <a:pt x="165" y="167"/>
                  </a:cubicBezTo>
                  <a:cubicBezTo>
                    <a:pt x="166" y="167"/>
                    <a:pt x="167" y="168"/>
                    <a:pt x="168" y="167"/>
                  </a:cubicBezTo>
                  <a:lnTo>
                    <a:pt x="173" y="161"/>
                  </a:lnTo>
                  <a:close/>
                  <a:moveTo>
                    <a:pt x="140" y="156"/>
                  </a:moveTo>
                  <a:cubicBezTo>
                    <a:pt x="137" y="158"/>
                    <a:pt x="136" y="160"/>
                    <a:pt x="134" y="163"/>
                  </a:cubicBezTo>
                  <a:cubicBezTo>
                    <a:pt x="135" y="163"/>
                    <a:pt x="136" y="163"/>
                    <a:pt x="136" y="163"/>
                  </a:cubicBezTo>
                  <a:cubicBezTo>
                    <a:pt x="137" y="161"/>
                    <a:pt x="139" y="158"/>
                    <a:pt x="140" y="156"/>
                  </a:cubicBezTo>
                  <a:close/>
                  <a:moveTo>
                    <a:pt x="80" y="72"/>
                  </a:moveTo>
                  <a:cubicBezTo>
                    <a:pt x="80" y="68"/>
                    <a:pt x="79" y="64"/>
                    <a:pt x="78" y="60"/>
                  </a:cubicBezTo>
                  <a:cubicBezTo>
                    <a:pt x="78" y="59"/>
                    <a:pt x="77" y="60"/>
                    <a:pt x="77" y="61"/>
                  </a:cubicBezTo>
                  <a:cubicBezTo>
                    <a:pt x="78" y="64"/>
                    <a:pt x="78" y="67"/>
                    <a:pt x="79" y="70"/>
                  </a:cubicBezTo>
                  <a:cubicBezTo>
                    <a:pt x="79" y="70"/>
                    <a:pt x="79" y="72"/>
                    <a:pt x="80" y="72"/>
                  </a:cubicBezTo>
                  <a:close/>
                  <a:moveTo>
                    <a:pt x="199" y="159"/>
                  </a:moveTo>
                  <a:cubicBezTo>
                    <a:pt x="195" y="161"/>
                    <a:pt x="192" y="164"/>
                    <a:pt x="189" y="166"/>
                  </a:cubicBezTo>
                  <a:cubicBezTo>
                    <a:pt x="191" y="167"/>
                    <a:pt x="193" y="166"/>
                    <a:pt x="194" y="164"/>
                  </a:cubicBezTo>
                  <a:cubicBezTo>
                    <a:pt x="195" y="163"/>
                    <a:pt x="197" y="161"/>
                    <a:pt x="199" y="159"/>
                  </a:cubicBezTo>
                  <a:close/>
                  <a:moveTo>
                    <a:pt x="96" y="146"/>
                  </a:moveTo>
                  <a:cubicBezTo>
                    <a:pt x="96" y="140"/>
                    <a:pt x="96" y="140"/>
                    <a:pt x="96" y="140"/>
                  </a:cubicBezTo>
                  <a:cubicBezTo>
                    <a:pt x="96" y="143"/>
                    <a:pt x="95" y="145"/>
                    <a:pt x="94" y="149"/>
                  </a:cubicBezTo>
                  <a:cubicBezTo>
                    <a:pt x="96" y="149"/>
                    <a:pt x="96" y="149"/>
                    <a:pt x="96" y="149"/>
                  </a:cubicBezTo>
                  <a:cubicBezTo>
                    <a:pt x="97" y="148"/>
                    <a:pt x="97" y="147"/>
                    <a:pt x="96" y="146"/>
                  </a:cubicBezTo>
                  <a:close/>
                  <a:moveTo>
                    <a:pt x="86" y="69"/>
                  </a:moveTo>
                  <a:cubicBezTo>
                    <a:pt x="84" y="56"/>
                    <a:pt x="84" y="56"/>
                    <a:pt x="84" y="56"/>
                  </a:cubicBezTo>
                  <a:cubicBezTo>
                    <a:pt x="84" y="56"/>
                    <a:pt x="82" y="56"/>
                    <a:pt x="83" y="56"/>
                  </a:cubicBezTo>
                  <a:cubicBezTo>
                    <a:pt x="85" y="68"/>
                    <a:pt x="85" y="68"/>
                    <a:pt x="85" y="68"/>
                  </a:cubicBezTo>
                  <a:cubicBezTo>
                    <a:pt x="85" y="69"/>
                    <a:pt x="86" y="69"/>
                    <a:pt x="86" y="69"/>
                  </a:cubicBezTo>
                  <a:close/>
                  <a:moveTo>
                    <a:pt x="104" y="150"/>
                  </a:moveTo>
                  <a:cubicBezTo>
                    <a:pt x="104" y="146"/>
                    <a:pt x="104" y="146"/>
                    <a:pt x="104" y="146"/>
                  </a:cubicBezTo>
                  <a:cubicBezTo>
                    <a:pt x="104" y="145"/>
                    <a:pt x="104" y="144"/>
                    <a:pt x="103" y="143"/>
                  </a:cubicBezTo>
                  <a:cubicBezTo>
                    <a:pt x="101" y="151"/>
                    <a:pt x="101" y="151"/>
                    <a:pt x="101" y="151"/>
                  </a:cubicBezTo>
                  <a:cubicBezTo>
                    <a:pt x="101" y="152"/>
                    <a:pt x="102" y="152"/>
                    <a:pt x="103" y="152"/>
                  </a:cubicBezTo>
                  <a:cubicBezTo>
                    <a:pt x="103" y="152"/>
                    <a:pt x="104" y="150"/>
                    <a:pt x="104" y="150"/>
                  </a:cubicBezTo>
                  <a:close/>
                  <a:moveTo>
                    <a:pt x="102" y="143"/>
                  </a:moveTo>
                  <a:cubicBezTo>
                    <a:pt x="102" y="143"/>
                    <a:pt x="102" y="142"/>
                    <a:pt x="102" y="142"/>
                  </a:cubicBezTo>
                  <a:cubicBezTo>
                    <a:pt x="100" y="142"/>
                    <a:pt x="99" y="141"/>
                    <a:pt x="98" y="140"/>
                  </a:cubicBezTo>
                  <a:cubicBezTo>
                    <a:pt x="97" y="142"/>
                    <a:pt x="98" y="144"/>
                    <a:pt x="98" y="146"/>
                  </a:cubicBezTo>
                  <a:cubicBezTo>
                    <a:pt x="98" y="145"/>
                    <a:pt x="98" y="144"/>
                    <a:pt x="99" y="143"/>
                  </a:cubicBezTo>
                  <a:cubicBezTo>
                    <a:pt x="99" y="142"/>
                    <a:pt x="100" y="142"/>
                    <a:pt x="100" y="142"/>
                  </a:cubicBezTo>
                  <a:cubicBezTo>
                    <a:pt x="100" y="143"/>
                    <a:pt x="101" y="145"/>
                    <a:pt x="101" y="147"/>
                  </a:cubicBezTo>
                  <a:cubicBezTo>
                    <a:pt x="101" y="145"/>
                    <a:pt x="102" y="144"/>
                    <a:pt x="102" y="143"/>
                  </a:cubicBezTo>
                  <a:close/>
                  <a:moveTo>
                    <a:pt x="36" y="127"/>
                  </a:moveTo>
                  <a:cubicBezTo>
                    <a:pt x="35" y="122"/>
                    <a:pt x="34" y="117"/>
                    <a:pt x="34" y="112"/>
                  </a:cubicBezTo>
                  <a:cubicBezTo>
                    <a:pt x="33" y="113"/>
                    <a:pt x="33" y="113"/>
                    <a:pt x="33" y="113"/>
                  </a:cubicBezTo>
                  <a:cubicBezTo>
                    <a:pt x="35" y="126"/>
                    <a:pt x="35" y="126"/>
                    <a:pt x="35" y="126"/>
                  </a:cubicBezTo>
                  <a:cubicBezTo>
                    <a:pt x="35" y="126"/>
                    <a:pt x="36" y="128"/>
                    <a:pt x="36" y="127"/>
                  </a:cubicBezTo>
                  <a:close/>
                  <a:moveTo>
                    <a:pt x="162" y="158"/>
                  </a:moveTo>
                  <a:cubicBezTo>
                    <a:pt x="161" y="158"/>
                    <a:pt x="161" y="159"/>
                    <a:pt x="161" y="159"/>
                  </a:cubicBezTo>
                  <a:cubicBezTo>
                    <a:pt x="158" y="161"/>
                    <a:pt x="156" y="163"/>
                    <a:pt x="153" y="166"/>
                  </a:cubicBezTo>
                  <a:cubicBezTo>
                    <a:pt x="154" y="166"/>
                    <a:pt x="155" y="166"/>
                    <a:pt x="155" y="166"/>
                  </a:cubicBezTo>
                  <a:cubicBezTo>
                    <a:pt x="158" y="164"/>
                    <a:pt x="159" y="161"/>
                    <a:pt x="162" y="158"/>
                  </a:cubicBezTo>
                  <a:close/>
                  <a:moveTo>
                    <a:pt x="218" y="145"/>
                  </a:moveTo>
                  <a:cubicBezTo>
                    <a:pt x="217" y="141"/>
                    <a:pt x="217" y="141"/>
                    <a:pt x="217" y="141"/>
                  </a:cubicBezTo>
                  <a:cubicBezTo>
                    <a:pt x="216" y="139"/>
                    <a:pt x="216" y="137"/>
                    <a:pt x="215" y="137"/>
                  </a:cubicBezTo>
                  <a:cubicBezTo>
                    <a:pt x="215" y="140"/>
                    <a:pt x="216" y="143"/>
                    <a:pt x="217" y="145"/>
                  </a:cubicBezTo>
                  <a:cubicBezTo>
                    <a:pt x="217" y="146"/>
                    <a:pt x="217" y="145"/>
                    <a:pt x="218" y="145"/>
                  </a:cubicBezTo>
                  <a:cubicBezTo>
                    <a:pt x="218" y="145"/>
                    <a:pt x="218" y="146"/>
                    <a:pt x="218" y="145"/>
                  </a:cubicBezTo>
                  <a:close/>
                  <a:moveTo>
                    <a:pt x="191" y="160"/>
                  </a:moveTo>
                  <a:cubicBezTo>
                    <a:pt x="187" y="162"/>
                    <a:pt x="184" y="164"/>
                    <a:pt x="181" y="167"/>
                  </a:cubicBezTo>
                  <a:cubicBezTo>
                    <a:pt x="180" y="168"/>
                    <a:pt x="181" y="168"/>
                    <a:pt x="181" y="168"/>
                  </a:cubicBezTo>
                  <a:cubicBezTo>
                    <a:pt x="182" y="167"/>
                    <a:pt x="183" y="168"/>
                    <a:pt x="183" y="168"/>
                  </a:cubicBezTo>
                  <a:cubicBezTo>
                    <a:pt x="186" y="164"/>
                    <a:pt x="188" y="162"/>
                    <a:pt x="191" y="160"/>
                  </a:cubicBezTo>
                  <a:close/>
                  <a:moveTo>
                    <a:pt x="154" y="158"/>
                  </a:moveTo>
                  <a:cubicBezTo>
                    <a:pt x="152" y="160"/>
                    <a:pt x="149" y="162"/>
                    <a:pt x="147" y="164"/>
                  </a:cubicBezTo>
                  <a:cubicBezTo>
                    <a:pt x="147" y="165"/>
                    <a:pt x="149" y="166"/>
                    <a:pt x="149" y="165"/>
                  </a:cubicBezTo>
                  <a:cubicBezTo>
                    <a:pt x="154" y="159"/>
                    <a:pt x="154" y="159"/>
                    <a:pt x="154" y="159"/>
                  </a:cubicBezTo>
                  <a:cubicBezTo>
                    <a:pt x="153" y="158"/>
                    <a:pt x="154" y="157"/>
                    <a:pt x="154" y="158"/>
                  </a:cubicBezTo>
                  <a:close/>
                  <a:moveTo>
                    <a:pt x="33" y="129"/>
                  </a:moveTo>
                  <a:cubicBezTo>
                    <a:pt x="33" y="124"/>
                    <a:pt x="31" y="120"/>
                    <a:pt x="32" y="114"/>
                  </a:cubicBezTo>
                  <a:cubicBezTo>
                    <a:pt x="31" y="115"/>
                    <a:pt x="30" y="115"/>
                    <a:pt x="30" y="116"/>
                  </a:cubicBezTo>
                  <a:cubicBezTo>
                    <a:pt x="31" y="120"/>
                    <a:pt x="32" y="124"/>
                    <a:pt x="33" y="129"/>
                  </a:cubicBezTo>
                  <a:cubicBezTo>
                    <a:pt x="33" y="129"/>
                    <a:pt x="33" y="130"/>
                    <a:pt x="33" y="129"/>
                  </a:cubicBezTo>
                  <a:close/>
                  <a:moveTo>
                    <a:pt x="24" y="26"/>
                  </a:move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9" y="31"/>
                    <a:pt x="16" y="34"/>
                    <a:pt x="12" y="38"/>
                  </a:cubicBezTo>
                  <a:cubicBezTo>
                    <a:pt x="12" y="38"/>
                    <a:pt x="12" y="39"/>
                    <a:pt x="12" y="40"/>
                  </a:cubicBezTo>
                  <a:cubicBezTo>
                    <a:pt x="13" y="41"/>
                    <a:pt x="13" y="40"/>
                    <a:pt x="13" y="40"/>
                  </a:cubicBezTo>
                  <a:cubicBezTo>
                    <a:pt x="16" y="35"/>
                    <a:pt x="19" y="32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3" y="28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lnTo>
                    <a:pt x="24" y="26"/>
                  </a:lnTo>
                  <a:close/>
                  <a:moveTo>
                    <a:pt x="21" y="21"/>
                  </a:moveTo>
                  <a:cubicBezTo>
                    <a:pt x="21" y="21"/>
                    <a:pt x="20" y="21"/>
                    <a:pt x="20" y="21"/>
                  </a:cubicBezTo>
                  <a:cubicBezTo>
                    <a:pt x="17" y="25"/>
                    <a:pt x="14" y="28"/>
                    <a:pt x="12" y="3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2" y="22"/>
                    <a:pt x="22" y="21"/>
                    <a:pt x="21" y="21"/>
                  </a:cubicBezTo>
                  <a:close/>
                  <a:moveTo>
                    <a:pt x="144" y="156"/>
                  </a:moveTo>
                  <a:cubicBezTo>
                    <a:pt x="143" y="156"/>
                    <a:pt x="142" y="156"/>
                    <a:pt x="142" y="156"/>
                  </a:cubicBezTo>
                  <a:cubicBezTo>
                    <a:pt x="141" y="156"/>
                    <a:pt x="141" y="156"/>
                    <a:pt x="141" y="156"/>
                  </a:cubicBezTo>
                  <a:cubicBezTo>
                    <a:pt x="140" y="159"/>
                    <a:pt x="139" y="161"/>
                    <a:pt x="137" y="163"/>
                  </a:cubicBezTo>
                  <a:cubicBezTo>
                    <a:pt x="137" y="163"/>
                    <a:pt x="138" y="163"/>
                    <a:pt x="138" y="163"/>
                  </a:cubicBezTo>
                  <a:cubicBezTo>
                    <a:pt x="140" y="161"/>
                    <a:pt x="142" y="159"/>
                    <a:pt x="144" y="156"/>
                  </a:cubicBezTo>
                  <a:cubicBezTo>
                    <a:pt x="144" y="156"/>
                    <a:pt x="144" y="156"/>
                    <a:pt x="144" y="156"/>
                  </a:cubicBezTo>
                  <a:close/>
                  <a:moveTo>
                    <a:pt x="197" y="163"/>
                  </a:moveTo>
                  <a:cubicBezTo>
                    <a:pt x="201" y="161"/>
                    <a:pt x="205" y="158"/>
                    <a:pt x="208" y="155"/>
                  </a:cubicBezTo>
                  <a:cubicBezTo>
                    <a:pt x="207" y="155"/>
                    <a:pt x="205" y="155"/>
                    <a:pt x="205" y="155"/>
                  </a:cubicBezTo>
                  <a:cubicBezTo>
                    <a:pt x="202" y="158"/>
                    <a:pt x="199" y="160"/>
                    <a:pt x="197" y="163"/>
                  </a:cubicBezTo>
                  <a:close/>
                  <a:moveTo>
                    <a:pt x="83" y="70"/>
                  </a:moveTo>
                  <a:cubicBezTo>
                    <a:pt x="83" y="66"/>
                    <a:pt x="82" y="61"/>
                    <a:pt x="81" y="57"/>
                  </a:cubicBezTo>
                  <a:cubicBezTo>
                    <a:pt x="81" y="58"/>
                    <a:pt x="80" y="58"/>
                    <a:pt x="80" y="59"/>
                  </a:cubicBezTo>
                  <a:cubicBezTo>
                    <a:pt x="81" y="63"/>
                    <a:pt x="82" y="67"/>
                    <a:pt x="83" y="71"/>
                  </a:cubicBezTo>
                  <a:cubicBezTo>
                    <a:pt x="84" y="71"/>
                    <a:pt x="83" y="70"/>
                    <a:pt x="83" y="70"/>
                  </a:cubicBezTo>
                  <a:close/>
                  <a:moveTo>
                    <a:pt x="129" y="154"/>
                  </a:moveTo>
                  <a:cubicBezTo>
                    <a:pt x="128" y="156"/>
                    <a:pt x="127" y="158"/>
                    <a:pt x="125" y="160"/>
                  </a:cubicBezTo>
                  <a:cubicBezTo>
                    <a:pt x="126" y="160"/>
                    <a:pt x="127" y="160"/>
                    <a:pt x="128" y="161"/>
                  </a:cubicBezTo>
                  <a:cubicBezTo>
                    <a:pt x="129" y="159"/>
                    <a:pt x="130" y="156"/>
                    <a:pt x="131" y="154"/>
                  </a:cubicBezTo>
                  <a:cubicBezTo>
                    <a:pt x="131" y="154"/>
                    <a:pt x="130" y="153"/>
                    <a:pt x="129" y="154"/>
                  </a:cubicBezTo>
                  <a:close/>
                  <a:moveTo>
                    <a:pt x="14" y="33"/>
                  </a:moveTo>
                  <a:cubicBezTo>
                    <a:pt x="14" y="33"/>
                    <a:pt x="15" y="34"/>
                    <a:pt x="15" y="3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22"/>
                    <a:pt x="26" y="22"/>
                    <a:pt x="25" y="21"/>
                  </a:cubicBezTo>
                  <a:cubicBezTo>
                    <a:pt x="21" y="25"/>
                    <a:pt x="18" y="29"/>
                    <a:pt x="14" y="33"/>
                  </a:cubicBezTo>
                  <a:close/>
                  <a:moveTo>
                    <a:pt x="173" y="159"/>
                  </a:moveTo>
                  <a:cubicBezTo>
                    <a:pt x="171" y="159"/>
                    <a:pt x="170" y="158"/>
                    <a:pt x="169" y="159"/>
                  </a:cubicBezTo>
                  <a:cubicBezTo>
                    <a:pt x="162" y="167"/>
                    <a:pt x="162" y="167"/>
                    <a:pt x="162" y="167"/>
                  </a:cubicBezTo>
                  <a:lnTo>
                    <a:pt x="173" y="159"/>
                  </a:lnTo>
                  <a:close/>
                  <a:moveTo>
                    <a:pt x="39" y="123"/>
                  </a:moveTo>
                  <a:cubicBezTo>
                    <a:pt x="38" y="118"/>
                    <a:pt x="37" y="114"/>
                    <a:pt x="37" y="109"/>
                  </a:cubicBezTo>
                  <a:cubicBezTo>
                    <a:pt x="36" y="109"/>
                    <a:pt x="35" y="110"/>
                    <a:pt x="35" y="111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39" y="124"/>
                    <a:pt x="39" y="123"/>
                    <a:pt x="39" y="123"/>
                  </a:cubicBezTo>
                  <a:close/>
                  <a:moveTo>
                    <a:pt x="46" y="119"/>
                  </a:moveTo>
                  <a:cubicBezTo>
                    <a:pt x="45" y="113"/>
                    <a:pt x="45" y="113"/>
                    <a:pt x="45" y="113"/>
                  </a:cubicBezTo>
                  <a:cubicBezTo>
                    <a:pt x="45" y="113"/>
                    <a:pt x="44" y="112"/>
                    <a:pt x="44" y="112"/>
                  </a:cubicBezTo>
                  <a:cubicBezTo>
                    <a:pt x="43" y="112"/>
                    <a:pt x="43" y="111"/>
                    <a:pt x="43" y="111"/>
                  </a:cubicBezTo>
                  <a:cubicBezTo>
                    <a:pt x="43" y="115"/>
                    <a:pt x="44" y="118"/>
                    <a:pt x="44" y="123"/>
                  </a:cubicBezTo>
                  <a:cubicBezTo>
                    <a:pt x="44" y="122"/>
                    <a:pt x="45" y="122"/>
                    <a:pt x="45" y="122"/>
                  </a:cubicBezTo>
                  <a:cubicBezTo>
                    <a:pt x="45" y="121"/>
                    <a:pt x="46" y="120"/>
                    <a:pt x="46" y="119"/>
                  </a:cubicBezTo>
                  <a:close/>
                  <a:moveTo>
                    <a:pt x="159" y="158"/>
                  </a:moveTo>
                  <a:cubicBezTo>
                    <a:pt x="158" y="158"/>
                    <a:pt x="158" y="158"/>
                    <a:pt x="157" y="158"/>
                  </a:cubicBezTo>
                  <a:cubicBezTo>
                    <a:pt x="157" y="158"/>
                    <a:pt x="155" y="157"/>
                    <a:pt x="155" y="158"/>
                  </a:cubicBezTo>
                  <a:cubicBezTo>
                    <a:pt x="154" y="160"/>
                    <a:pt x="153" y="162"/>
                    <a:pt x="152" y="163"/>
                  </a:cubicBezTo>
                  <a:cubicBezTo>
                    <a:pt x="152" y="164"/>
                    <a:pt x="151" y="166"/>
                    <a:pt x="151" y="166"/>
                  </a:cubicBezTo>
                  <a:cubicBezTo>
                    <a:pt x="159" y="159"/>
                    <a:pt x="159" y="159"/>
                    <a:pt x="159" y="159"/>
                  </a:cubicBezTo>
                  <a:cubicBezTo>
                    <a:pt x="159" y="159"/>
                    <a:pt x="160" y="158"/>
                    <a:pt x="159" y="158"/>
                  </a:cubicBezTo>
                  <a:close/>
                  <a:moveTo>
                    <a:pt x="42" y="123"/>
                  </a:moveTo>
                  <a:cubicBezTo>
                    <a:pt x="42" y="123"/>
                    <a:pt x="42" y="123"/>
                    <a:pt x="42" y="123"/>
                  </a:cubicBezTo>
                  <a:cubicBezTo>
                    <a:pt x="40" y="118"/>
                    <a:pt x="39" y="114"/>
                    <a:pt x="38" y="109"/>
                  </a:cubicBezTo>
                  <a:cubicBezTo>
                    <a:pt x="39" y="114"/>
                    <a:pt x="39" y="120"/>
                    <a:pt x="40" y="125"/>
                  </a:cubicBezTo>
                  <a:cubicBezTo>
                    <a:pt x="40" y="125"/>
                    <a:pt x="41" y="124"/>
                    <a:pt x="42" y="123"/>
                  </a:cubicBezTo>
                  <a:close/>
                  <a:moveTo>
                    <a:pt x="149" y="157"/>
                  </a:moveTo>
                  <a:cubicBezTo>
                    <a:pt x="149" y="157"/>
                    <a:pt x="148" y="157"/>
                    <a:pt x="148" y="157"/>
                  </a:cubicBezTo>
                  <a:cubicBezTo>
                    <a:pt x="144" y="164"/>
                    <a:pt x="144" y="164"/>
                    <a:pt x="144" y="164"/>
                  </a:cubicBezTo>
                  <a:cubicBezTo>
                    <a:pt x="143" y="164"/>
                    <a:pt x="144" y="165"/>
                    <a:pt x="144" y="164"/>
                  </a:cubicBezTo>
                  <a:cubicBezTo>
                    <a:pt x="147" y="162"/>
                    <a:pt x="149" y="160"/>
                    <a:pt x="152" y="157"/>
                  </a:cubicBezTo>
                  <a:cubicBezTo>
                    <a:pt x="151" y="157"/>
                    <a:pt x="150" y="157"/>
                    <a:pt x="149" y="157"/>
                  </a:cubicBezTo>
                  <a:close/>
                  <a:moveTo>
                    <a:pt x="200" y="156"/>
                  </a:moveTo>
                  <a:cubicBezTo>
                    <a:pt x="195" y="156"/>
                    <a:pt x="193" y="159"/>
                    <a:pt x="191" y="162"/>
                  </a:cubicBezTo>
                  <a:cubicBezTo>
                    <a:pt x="186" y="167"/>
                    <a:pt x="186" y="167"/>
                    <a:pt x="186" y="167"/>
                  </a:cubicBezTo>
                  <a:cubicBezTo>
                    <a:pt x="190" y="163"/>
                    <a:pt x="195" y="160"/>
                    <a:pt x="200" y="156"/>
                  </a:cubicBezTo>
                  <a:close/>
                  <a:moveTo>
                    <a:pt x="157" y="166"/>
                  </a:moveTo>
                  <a:cubicBezTo>
                    <a:pt x="157" y="167"/>
                    <a:pt x="158" y="167"/>
                    <a:pt x="158" y="167"/>
                  </a:cubicBezTo>
                  <a:cubicBezTo>
                    <a:pt x="161" y="164"/>
                    <a:pt x="164" y="162"/>
                    <a:pt x="167" y="159"/>
                  </a:cubicBezTo>
                  <a:cubicBezTo>
                    <a:pt x="166" y="159"/>
                    <a:pt x="165" y="158"/>
                    <a:pt x="163" y="159"/>
                  </a:cubicBezTo>
                  <a:lnTo>
                    <a:pt x="157" y="166"/>
                  </a:lnTo>
                  <a:close/>
                  <a:moveTo>
                    <a:pt x="87" y="144"/>
                  </a:moveTo>
                  <a:cubicBezTo>
                    <a:pt x="87" y="140"/>
                    <a:pt x="86" y="137"/>
                    <a:pt x="86" y="134"/>
                  </a:cubicBezTo>
                  <a:cubicBezTo>
                    <a:pt x="86" y="134"/>
                    <a:pt x="85" y="133"/>
                    <a:pt x="85" y="133"/>
                  </a:cubicBezTo>
                  <a:cubicBezTo>
                    <a:pt x="84" y="137"/>
                    <a:pt x="83" y="140"/>
                    <a:pt x="83" y="143"/>
                  </a:cubicBezTo>
                  <a:cubicBezTo>
                    <a:pt x="84" y="143"/>
                    <a:pt x="85" y="144"/>
                    <a:pt x="86" y="145"/>
                  </a:cubicBezTo>
                  <a:cubicBezTo>
                    <a:pt x="86" y="145"/>
                    <a:pt x="87" y="144"/>
                    <a:pt x="87" y="144"/>
                  </a:cubicBezTo>
                  <a:close/>
                  <a:moveTo>
                    <a:pt x="182" y="158"/>
                  </a:moveTo>
                  <a:cubicBezTo>
                    <a:pt x="180" y="159"/>
                    <a:pt x="179" y="159"/>
                    <a:pt x="177" y="159"/>
                  </a:cubicBezTo>
                  <a:cubicBezTo>
                    <a:pt x="169" y="168"/>
                    <a:pt x="169" y="168"/>
                    <a:pt x="169" y="168"/>
                  </a:cubicBezTo>
                  <a:cubicBezTo>
                    <a:pt x="169" y="168"/>
                    <a:pt x="170" y="168"/>
                    <a:pt x="170" y="168"/>
                  </a:cubicBezTo>
                  <a:cubicBezTo>
                    <a:pt x="174" y="165"/>
                    <a:pt x="178" y="162"/>
                    <a:pt x="181" y="159"/>
                  </a:cubicBezTo>
                  <a:cubicBezTo>
                    <a:pt x="182" y="159"/>
                    <a:pt x="183" y="158"/>
                    <a:pt x="182" y="158"/>
                  </a:cubicBezTo>
                  <a:close/>
                  <a:moveTo>
                    <a:pt x="30" y="23"/>
                  </a:moveTo>
                  <a:cubicBezTo>
                    <a:pt x="30" y="23"/>
                    <a:pt x="29" y="23"/>
                    <a:pt x="29" y="23"/>
                  </a:cubicBezTo>
                  <a:cubicBezTo>
                    <a:pt x="24" y="29"/>
                    <a:pt x="18" y="34"/>
                    <a:pt x="14" y="41"/>
                  </a:cubicBezTo>
                  <a:cubicBezTo>
                    <a:pt x="14" y="41"/>
                    <a:pt x="15" y="41"/>
                    <a:pt x="15" y="41"/>
                  </a:cubicBezTo>
                  <a:cubicBezTo>
                    <a:pt x="20" y="35"/>
                    <a:pt x="26" y="29"/>
                    <a:pt x="32" y="23"/>
                  </a:cubicBezTo>
                  <a:cubicBezTo>
                    <a:pt x="31" y="23"/>
                    <a:pt x="30" y="23"/>
                    <a:pt x="30" y="23"/>
                  </a:cubicBezTo>
                  <a:close/>
                  <a:moveTo>
                    <a:pt x="44" y="112"/>
                  </a:moveTo>
                  <a:cubicBezTo>
                    <a:pt x="44" y="109"/>
                    <a:pt x="44" y="107"/>
                    <a:pt x="43" y="104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40" y="112"/>
                    <a:pt x="41" y="118"/>
                    <a:pt x="43" y="122"/>
                  </a:cubicBezTo>
                  <a:cubicBezTo>
                    <a:pt x="43" y="117"/>
                    <a:pt x="42" y="112"/>
                    <a:pt x="42" y="108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lose/>
                  <a:moveTo>
                    <a:pt x="17" y="49"/>
                  </a:moveTo>
                  <a:cubicBezTo>
                    <a:pt x="25" y="41"/>
                    <a:pt x="32" y="32"/>
                    <a:pt x="41" y="25"/>
                  </a:cubicBezTo>
                  <a:cubicBezTo>
                    <a:pt x="41" y="25"/>
                    <a:pt x="39" y="25"/>
                    <a:pt x="38" y="25"/>
                  </a:cubicBezTo>
                  <a:cubicBezTo>
                    <a:pt x="38" y="25"/>
                    <a:pt x="37" y="25"/>
                    <a:pt x="37" y="26"/>
                  </a:cubicBezTo>
                  <a:cubicBezTo>
                    <a:pt x="30" y="33"/>
                    <a:pt x="24" y="41"/>
                    <a:pt x="17" y="49"/>
                  </a:cubicBezTo>
                  <a:close/>
                  <a:moveTo>
                    <a:pt x="82" y="140"/>
                  </a:moveTo>
                  <a:cubicBezTo>
                    <a:pt x="82" y="137"/>
                    <a:pt x="81" y="136"/>
                    <a:pt x="81" y="134"/>
                  </a:cubicBezTo>
                  <a:cubicBezTo>
                    <a:pt x="81" y="133"/>
                    <a:pt x="80" y="131"/>
                    <a:pt x="80" y="132"/>
                  </a:cubicBezTo>
                  <a:cubicBezTo>
                    <a:pt x="79" y="134"/>
                    <a:pt x="78" y="136"/>
                    <a:pt x="77" y="139"/>
                  </a:cubicBezTo>
                  <a:cubicBezTo>
                    <a:pt x="77" y="139"/>
                    <a:pt x="77" y="139"/>
                    <a:pt x="77" y="138"/>
                  </a:cubicBezTo>
                  <a:cubicBezTo>
                    <a:pt x="76" y="136"/>
                    <a:pt x="76" y="134"/>
                    <a:pt x="75" y="132"/>
                  </a:cubicBezTo>
                  <a:cubicBezTo>
                    <a:pt x="75" y="134"/>
                    <a:pt x="75" y="136"/>
                    <a:pt x="75" y="139"/>
                  </a:cubicBezTo>
                  <a:cubicBezTo>
                    <a:pt x="77" y="140"/>
                    <a:pt x="80" y="141"/>
                    <a:pt x="82" y="142"/>
                  </a:cubicBezTo>
                  <a:cubicBezTo>
                    <a:pt x="82" y="141"/>
                    <a:pt x="82" y="140"/>
                    <a:pt x="82" y="140"/>
                  </a:cubicBezTo>
                  <a:close/>
                  <a:moveTo>
                    <a:pt x="89" y="64"/>
                  </a:moveTo>
                  <a:cubicBezTo>
                    <a:pt x="89" y="64"/>
                    <a:pt x="89" y="63"/>
                    <a:pt x="89" y="63"/>
                  </a:cubicBezTo>
                  <a:cubicBezTo>
                    <a:pt x="89" y="59"/>
                    <a:pt x="89" y="55"/>
                    <a:pt x="89" y="51"/>
                  </a:cubicBezTo>
                  <a:cubicBezTo>
                    <a:pt x="85" y="55"/>
                    <a:pt x="85" y="55"/>
                    <a:pt x="85" y="55"/>
                  </a:cubicBezTo>
                  <a:cubicBezTo>
                    <a:pt x="86" y="58"/>
                    <a:pt x="87" y="62"/>
                    <a:pt x="88" y="67"/>
                  </a:cubicBezTo>
                  <a:cubicBezTo>
                    <a:pt x="88" y="67"/>
                    <a:pt x="89" y="67"/>
                    <a:pt x="89" y="66"/>
                  </a:cubicBezTo>
                  <a:cubicBezTo>
                    <a:pt x="89" y="66"/>
                    <a:pt x="89" y="65"/>
                    <a:pt x="89" y="64"/>
                  </a:cubicBezTo>
                  <a:close/>
                  <a:moveTo>
                    <a:pt x="92" y="145"/>
                  </a:moveTo>
                  <a:cubicBezTo>
                    <a:pt x="92" y="137"/>
                    <a:pt x="92" y="137"/>
                    <a:pt x="92" y="137"/>
                  </a:cubicBezTo>
                  <a:cubicBezTo>
                    <a:pt x="91" y="137"/>
                    <a:pt x="89" y="136"/>
                    <a:pt x="88" y="135"/>
                  </a:cubicBezTo>
                  <a:cubicBezTo>
                    <a:pt x="87" y="135"/>
                    <a:pt x="87" y="133"/>
                    <a:pt x="87" y="135"/>
                  </a:cubicBezTo>
                  <a:cubicBezTo>
                    <a:pt x="88" y="142"/>
                    <a:pt x="88" y="142"/>
                    <a:pt x="88" y="142"/>
                  </a:cubicBezTo>
                  <a:cubicBezTo>
                    <a:pt x="88" y="140"/>
                    <a:pt x="89" y="139"/>
                    <a:pt x="89" y="137"/>
                  </a:cubicBezTo>
                  <a:cubicBezTo>
                    <a:pt x="89" y="136"/>
                    <a:pt x="90" y="136"/>
                    <a:pt x="90" y="137"/>
                  </a:cubicBezTo>
                  <a:cubicBezTo>
                    <a:pt x="89" y="140"/>
                    <a:pt x="89" y="143"/>
                    <a:pt x="88" y="146"/>
                  </a:cubicBezTo>
                  <a:cubicBezTo>
                    <a:pt x="90" y="146"/>
                    <a:pt x="91" y="147"/>
                    <a:pt x="92" y="148"/>
                  </a:cubicBezTo>
                  <a:cubicBezTo>
                    <a:pt x="92" y="146"/>
                    <a:pt x="92" y="145"/>
                    <a:pt x="92" y="145"/>
                  </a:cubicBezTo>
                  <a:close/>
                  <a:moveTo>
                    <a:pt x="34" y="24"/>
                  </a:moveTo>
                  <a:cubicBezTo>
                    <a:pt x="27" y="30"/>
                    <a:pt x="20" y="37"/>
                    <a:pt x="14" y="45"/>
                  </a:cubicBezTo>
                  <a:cubicBezTo>
                    <a:pt x="13" y="46"/>
                    <a:pt x="12" y="47"/>
                    <a:pt x="13" y="49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21" y="41"/>
                    <a:pt x="28" y="32"/>
                    <a:pt x="37" y="24"/>
                  </a:cubicBezTo>
                  <a:cubicBezTo>
                    <a:pt x="36" y="24"/>
                    <a:pt x="34" y="23"/>
                    <a:pt x="34" y="24"/>
                  </a:cubicBezTo>
                  <a:close/>
                  <a:moveTo>
                    <a:pt x="103" y="54"/>
                  </a:moveTo>
                  <a:cubicBezTo>
                    <a:pt x="102" y="53"/>
                    <a:pt x="101" y="53"/>
                    <a:pt x="101" y="53"/>
                  </a:cubicBezTo>
                  <a:cubicBezTo>
                    <a:pt x="101" y="48"/>
                    <a:pt x="101" y="43"/>
                    <a:pt x="101" y="38"/>
                  </a:cubicBezTo>
                  <a:cubicBezTo>
                    <a:pt x="97" y="42"/>
                    <a:pt x="94" y="46"/>
                    <a:pt x="91" y="50"/>
                  </a:cubicBezTo>
                  <a:cubicBezTo>
                    <a:pt x="92" y="52"/>
                    <a:pt x="92" y="55"/>
                    <a:pt x="93" y="59"/>
                  </a:cubicBezTo>
                  <a:cubicBezTo>
                    <a:pt x="93" y="59"/>
                    <a:pt x="94" y="59"/>
                    <a:pt x="94" y="59"/>
                  </a:cubicBezTo>
                  <a:cubicBezTo>
                    <a:pt x="96" y="50"/>
                    <a:pt x="96" y="50"/>
                    <a:pt x="96" y="50"/>
                  </a:cubicBezTo>
                  <a:cubicBezTo>
                    <a:pt x="96" y="49"/>
                    <a:pt x="96" y="49"/>
                    <a:pt x="97" y="48"/>
                  </a:cubicBezTo>
                  <a:cubicBezTo>
                    <a:pt x="96" y="59"/>
                    <a:pt x="96" y="59"/>
                    <a:pt x="96" y="59"/>
                  </a:cubicBezTo>
                  <a:cubicBezTo>
                    <a:pt x="96" y="60"/>
                    <a:pt x="95" y="60"/>
                    <a:pt x="94" y="60"/>
                  </a:cubicBezTo>
                  <a:cubicBezTo>
                    <a:pt x="93" y="60"/>
                    <a:pt x="93" y="60"/>
                    <a:pt x="92" y="59"/>
                  </a:cubicBezTo>
                  <a:cubicBezTo>
                    <a:pt x="91" y="56"/>
                    <a:pt x="91" y="53"/>
                    <a:pt x="90" y="50"/>
                  </a:cubicBezTo>
                  <a:cubicBezTo>
                    <a:pt x="90" y="56"/>
                    <a:pt x="90" y="60"/>
                    <a:pt x="90" y="66"/>
                  </a:cubicBezTo>
                  <a:cubicBezTo>
                    <a:pt x="95" y="62"/>
                    <a:pt x="98" y="58"/>
                    <a:pt x="103" y="54"/>
                  </a:cubicBezTo>
                  <a:close/>
                  <a:moveTo>
                    <a:pt x="73" y="136"/>
                  </a:moveTo>
                  <a:cubicBezTo>
                    <a:pt x="73" y="137"/>
                    <a:pt x="74" y="137"/>
                    <a:pt x="74" y="138"/>
                  </a:cubicBezTo>
                  <a:cubicBezTo>
                    <a:pt x="74" y="135"/>
                    <a:pt x="74" y="132"/>
                    <a:pt x="75" y="130"/>
                  </a:cubicBezTo>
                  <a:cubicBezTo>
                    <a:pt x="75" y="129"/>
                    <a:pt x="76" y="130"/>
                    <a:pt x="76" y="130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8" y="136"/>
                    <a:pt x="78" y="133"/>
                    <a:pt x="79" y="131"/>
                  </a:cubicBezTo>
                  <a:cubicBezTo>
                    <a:pt x="80" y="131"/>
                    <a:pt x="80" y="130"/>
                    <a:pt x="81" y="131"/>
                  </a:cubicBezTo>
                  <a:cubicBezTo>
                    <a:pt x="73" y="126"/>
                    <a:pt x="67" y="121"/>
                    <a:pt x="60" y="115"/>
                  </a:cubicBezTo>
                  <a:cubicBezTo>
                    <a:pt x="60" y="115"/>
                    <a:pt x="59" y="115"/>
                    <a:pt x="60" y="115"/>
                  </a:cubicBezTo>
                  <a:cubicBezTo>
                    <a:pt x="60" y="114"/>
                    <a:pt x="60" y="115"/>
                    <a:pt x="59" y="114"/>
                  </a:cubicBezTo>
                  <a:cubicBezTo>
                    <a:pt x="58" y="114"/>
                    <a:pt x="58" y="113"/>
                    <a:pt x="57" y="112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11"/>
                    <a:pt x="51" y="116"/>
                    <a:pt x="52" y="121"/>
                  </a:cubicBezTo>
                  <a:cubicBezTo>
                    <a:pt x="58" y="127"/>
                    <a:pt x="65" y="132"/>
                    <a:pt x="73" y="137"/>
                  </a:cubicBezTo>
                  <a:cubicBezTo>
                    <a:pt x="72" y="137"/>
                    <a:pt x="72" y="136"/>
                    <a:pt x="73" y="136"/>
                  </a:cubicBezTo>
                  <a:close/>
                  <a:moveTo>
                    <a:pt x="33" y="51"/>
                  </a:moveTo>
                  <a:cubicBezTo>
                    <a:pt x="33" y="51"/>
                    <a:pt x="33" y="51"/>
                    <a:pt x="33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1" y="53"/>
                    <a:pt x="30" y="54"/>
                    <a:pt x="28" y="56"/>
                  </a:cubicBezTo>
                  <a:cubicBezTo>
                    <a:pt x="25" y="58"/>
                    <a:pt x="23" y="61"/>
                    <a:pt x="20" y="63"/>
                  </a:cubicBezTo>
                  <a:cubicBezTo>
                    <a:pt x="19" y="64"/>
                    <a:pt x="18" y="62"/>
                    <a:pt x="18" y="62"/>
                  </a:cubicBezTo>
                  <a:cubicBezTo>
                    <a:pt x="20" y="59"/>
                    <a:pt x="22" y="57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3" y="54"/>
                    <a:pt x="23" y="54"/>
                  </a:cubicBezTo>
                  <a:cubicBezTo>
                    <a:pt x="21" y="56"/>
                    <a:pt x="19" y="59"/>
                    <a:pt x="17" y="61"/>
                  </a:cubicBezTo>
                  <a:cubicBezTo>
                    <a:pt x="16" y="61"/>
                    <a:pt x="15" y="62"/>
                    <a:pt x="14" y="61"/>
                  </a:cubicBezTo>
                  <a:cubicBezTo>
                    <a:pt x="13" y="61"/>
                    <a:pt x="13" y="60"/>
                    <a:pt x="14" y="59"/>
                  </a:cubicBezTo>
                  <a:cubicBezTo>
                    <a:pt x="16" y="54"/>
                    <a:pt x="19" y="50"/>
                    <a:pt x="23" y="46"/>
                  </a:cubicBezTo>
                  <a:cubicBezTo>
                    <a:pt x="28" y="39"/>
                    <a:pt x="35" y="34"/>
                    <a:pt x="42" y="27"/>
                  </a:cubicBezTo>
                  <a:cubicBezTo>
                    <a:pt x="39" y="29"/>
                    <a:pt x="37" y="30"/>
                    <a:pt x="35" y="32"/>
                  </a:cubicBezTo>
                  <a:cubicBezTo>
                    <a:pt x="27" y="39"/>
                    <a:pt x="20" y="48"/>
                    <a:pt x="13" y="56"/>
                  </a:cubicBezTo>
                  <a:cubicBezTo>
                    <a:pt x="13" y="66"/>
                    <a:pt x="12" y="78"/>
                    <a:pt x="13" y="88"/>
                  </a:cubicBezTo>
                  <a:cubicBezTo>
                    <a:pt x="13" y="93"/>
                    <a:pt x="13" y="97"/>
                    <a:pt x="14" y="101"/>
                  </a:cubicBezTo>
                  <a:cubicBezTo>
                    <a:pt x="14" y="101"/>
                    <a:pt x="14" y="102"/>
                    <a:pt x="13" y="102"/>
                  </a:cubicBezTo>
                  <a:cubicBezTo>
                    <a:pt x="14" y="109"/>
                    <a:pt x="14" y="116"/>
                    <a:pt x="16" y="121"/>
                  </a:cubicBezTo>
                  <a:cubicBezTo>
                    <a:pt x="16" y="122"/>
                    <a:pt x="17" y="122"/>
                    <a:pt x="17" y="122"/>
                  </a:cubicBezTo>
                  <a:cubicBezTo>
                    <a:pt x="18" y="122"/>
                    <a:pt x="19" y="121"/>
                    <a:pt x="19" y="120"/>
                  </a:cubicBezTo>
                  <a:cubicBezTo>
                    <a:pt x="21" y="119"/>
                    <a:pt x="23" y="117"/>
                    <a:pt x="24" y="115"/>
                  </a:cubicBezTo>
                  <a:cubicBezTo>
                    <a:pt x="24" y="115"/>
                    <a:pt x="25" y="115"/>
                    <a:pt x="25" y="115"/>
                  </a:cubicBezTo>
                  <a:cubicBezTo>
                    <a:pt x="25" y="114"/>
                    <a:pt x="25" y="113"/>
                    <a:pt x="26" y="112"/>
                  </a:cubicBezTo>
                  <a:cubicBezTo>
                    <a:pt x="26" y="112"/>
                    <a:pt x="26" y="113"/>
                    <a:pt x="27" y="114"/>
                  </a:cubicBezTo>
                  <a:cubicBezTo>
                    <a:pt x="33" y="108"/>
                    <a:pt x="38" y="103"/>
                    <a:pt x="45" y="99"/>
                  </a:cubicBezTo>
                  <a:cubicBezTo>
                    <a:pt x="45" y="97"/>
                    <a:pt x="46" y="97"/>
                    <a:pt x="47" y="97"/>
                  </a:cubicBezTo>
                  <a:cubicBezTo>
                    <a:pt x="48" y="98"/>
                    <a:pt x="48" y="99"/>
                    <a:pt x="49" y="100"/>
                  </a:cubicBezTo>
                  <a:cubicBezTo>
                    <a:pt x="49" y="100"/>
                    <a:pt x="50" y="100"/>
                    <a:pt x="51" y="100"/>
                  </a:cubicBezTo>
                  <a:cubicBezTo>
                    <a:pt x="60" y="107"/>
                    <a:pt x="68" y="113"/>
                    <a:pt x="77" y="120"/>
                  </a:cubicBezTo>
                  <a:cubicBezTo>
                    <a:pt x="81" y="122"/>
                    <a:pt x="85" y="125"/>
                    <a:pt x="89" y="127"/>
                  </a:cubicBezTo>
                  <a:cubicBezTo>
                    <a:pt x="98" y="132"/>
                    <a:pt x="107" y="136"/>
                    <a:pt x="117" y="140"/>
                  </a:cubicBezTo>
                  <a:cubicBezTo>
                    <a:pt x="123" y="142"/>
                    <a:pt x="129" y="143"/>
                    <a:pt x="135" y="144"/>
                  </a:cubicBezTo>
                  <a:cubicBezTo>
                    <a:pt x="141" y="146"/>
                    <a:pt x="146" y="146"/>
                    <a:pt x="152" y="147"/>
                  </a:cubicBezTo>
                  <a:cubicBezTo>
                    <a:pt x="153" y="146"/>
                    <a:pt x="153" y="147"/>
                    <a:pt x="153" y="147"/>
                  </a:cubicBezTo>
                  <a:cubicBezTo>
                    <a:pt x="154" y="147"/>
                    <a:pt x="155" y="147"/>
                    <a:pt x="155" y="146"/>
                  </a:cubicBezTo>
                  <a:cubicBezTo>
                    <a:pt x="155" y="147"/>
                    <a:pt x="155" y="147"/>
                    <a:pt x="155" y="147"/>
                  </a:cubicBezTo>
                  <a:cubicBezTo>
                    <a:pt x="155" y="148"/>
                    <a:pt x="156" y="148"/>
                    <a:pt x="156" y="148"/>
                  </a:cubicBezTo>
                  <a:cubicBezTo>
                    <a:pt x="177" y="150"/>
                    <a:pt x="196" y="148"/>
                    <a:pt x="215" y="146"/>
                  </a:cubicBezTo>
                  <a:cubicBezTo>
                    <a:pt x="212" y="134"/>
                    <a:pt x="212" y="134"/>
                    <a:pt x="212" y="134"/>
                  </a:cubicBezTo>
                  <a:cubicBezTo>
                    <a:pt x="211" y="130"/>
                    <a:pt x="209" y="127"/>
                    <a:pt x="208" y="123"/>
                  </a:cubicBezTo>
                  <a:cubicBezTo>
                    <a:pt x="209" y="127"/>
                    <a:pt x="210" y="131"/>
                    <a:pt x="211" y="134"/>
                  </a:cubicBezTo>
                  <a:cubicBezTo>
                    <a:pt x="211" y="134"/>
                    <a:pt x="211" y="134"/>
                    <a:pt x="212" y="134"/>
                  </a:cubicBezTo>
                  <a:cubicBezTo>
                    <a:pt x="212" y="135"/>
                    <a:pt x="212" y="135"/>
                    <a:pt x="211" y="136"/>
                  </a:cubicBezTo>
                  <a:cubicBezTo>
                    <a:pt x="210" y="136"/>
                    <a:pt x="210" y="135"/>
                    <a:pt x="210" y="135"/>
                  </a:cubicBezTo>
                  <a:cubicBezTo>
                    <a:pt x="207" y="126"/>
                    <a:pt x="205" y="116"/>
                    <a:pt x="201" y="106"/>
                  </a:cubicBezTo>
                  <a:cubicBezTo>
                    <a:pt x="203" y="114"/>
                    <a:pt x="203" y="122"/>
                    <a:pt x="206" y="129"/>
                  </a:cubicBezTo>
                  <a:cubicBezTo>
                    <a:pt x="206" y="130"/>
                    <a:pt x="205" y="130"/>
                    <a:pt x="205" y="130"/>
                  </a:cubicBezTo>
                  <a:cubicBezTo>
                    <a:pt x="205" y="130"/>
                    <a:pt x="204" y="130"/>
                    <a:pt x="204" y="129"/>
                  </a:cubicBezTo>
                  <a:cubicBezTo>
                    <a:pt x="202" y="123"/>
                    <a:pt x="201" y="117"/>
                    <a:pt x="199" y="111"/>
                  </a:cubicBezTo>
                  <a:cubicBezTo>
                    <a:pt x="198" y="110"/>
                    <a:pt x="198" y="109"/>
                    <a:pt x="198" y="109"/>
                  </a:cubicBezTo>
                  <a:cubicBezTo>
                    <a:pt x="198" y="110"/>
                    <a:pt x="198" y="110"/>
                    <a:pt x="198" y="111"/>
                  </a:cubicBezTo>
                  <a:cubicBezTo>
                    <a:pt x="198" y="111"/>
                    <a:pt x="198" y="111"/>
                    <a:pt x="199" y="111"/>
                  </a:cubicBezTo>
                  <a:cubicBezTo>
                    <a:pt x="198" y="111"/>
                    <a:pt x="198" y="111"/>
                    <a:pt x="198" y="111"/>
                  </a:cubicBezTo>
                  <a:cubicBezTo>
                    <a:pt x="199" y="119"/>
                    <a:pt x="200" y="126"/>
                    <a:pt x="201" y="134"/>
                  </a:cubicBezTo>
                  <a:cubicBezTo>
                    <a:pt x="201" y="134"/>
                    <a:pt x="200" y="134"/>
                    <a:pt x="200" y="134"/>
                  </a:cubicBezTo>
                  <a:cubicBezTo>
                    <a:pt x="198" y="126"/>
                    <a:pt x="195" y="118"/>
                    <a:pt x="193" y="110"/>
                  </a:cubicBezTo>
                  <a:cubicBezTo>
                    <a:pt x="193" y="117"/>
                    <a:pt x="194" y="124"/>
                    <a:pt x="194" y="131"/>
                  </a:cubicBezTo>
                  <a:cubicBezTo>
                    <a:pt x="194" y="132"/>
                    <a:pt x="193" y="132"/>
                    <a:pt x="193" y="131"/>
                  </a:cubicBezTo>
                  <a:cubicBezTo>
                    <a:pt x="191" y="125"/>
                    <a:pt x="190" y="119"/>
                    <a:pt x="188" y="113"/>
                  </a:cubicBezTo>
                  <a:cubicBezTo>
                    <a:pt x="188" y="120"/>
                    <a:pt x="188" y="120"/>
                    <a:pt x="188" y="120"/>
                  </a:cubicBezTo>
                  <a:cubicBezTo>
                    <a:pt x="188" y="124"/>
                    <a:pt x="188" y="128"/>
                    <a:pt x="187" y="133"/>
                  </a:cubicBezTo>
                  <a:cubicBezTo>
                    <a:pt x="187" y="132"/>
                    <a:pt x="186" y="133"/>
                    <a:pt x="186" y="132"/>
                  </a:cubicBezTo>
                  <a:cubicBezTo>
                    <a:pt x="185" y="127"/>
                    <a:pt x="183" y="121"/>
                    <a:pt x="182" y="115"/>
                  </a:cubicBezTo>
                  <a:cubicBezTo>
                    <a:pt x="180" y="128"/>
                    <a:pt x="180" y="128"/>
                    <a:pt x="180" y="128"/>
                  </a:cubicBezTo>
                  <a:cubicBezTo>
                    <a:pt x="180" y="128"/>
                    <a:pt x="179" y="128"/>
                    <a:pt x="179" y="128"/>
                  </a:cubicBezTo>
                  <a:cubicBezTo>
                    <a:pt x="178" y="124"/>
                    <a:pt x="178" y="120"/>
                    <a:pt x="177" y="116"/>
                  </a:cubicBezTo>
                  <a:cubicBezTo>
                    <a:pt x="176" y="120"/>
                    <a:pt x="175" y="123"/>
                    <a:pt x="175" y="126"/>
                  </a:cubicBezTo>
                  <a:cubicBezTo>
                    <a:pt x="174" y="127"/>
                    <a:pt x="173" y="126"/>
                    <a:pt x="173" y="126"/>
                  </a:cubicBezTo>
                  <a:cubicBezTo>
                    <a:pt x="171" y="124"/>
                    <a:pt x="171" y="121"/>
                    <a:pt x="170" y="119"/>
                  </a:cubicBezTo>
                  <a:cubicBezTo>
                    <a:pt x="170" y="118"/>
                    <a:pt x="169" y="118"/>
                    <a:pt x="168" y="118"/>
                  </a:cubicBezTo>
                  <a:cubicBezTo>
                    <a:pt x="166" y="121"/>
                    <a:pt x="164" y="123"/>
                    <a:pt x="162" y="126"/>
                  </a:cubicBezTo>
                  <a:cubicBezTo>
                    <a:pt x="161" y="127"/>
                    <a:pt x="160" y="128"/>
                    <a:pt x="158" y="128"/>
                  </a:cubicBezTo>
                  <a:cubicBezTo>
                    <a:pt x="155" y="127"/>
                    <a:pt x="154" y="125"/>
                    <a:pt x="153" y="123"/>
                  </a:cubicBezTo>
                  <a:cubicBezTo>
                    <a:pt x="155" y="125"/>
                    <a:pt x="156" y="127"/>
                    <a:pt x="159" y="127"/>
                  </a:cubicBezTo>
                  <a:cubicBezTo>
                    <a:pt x="161" y="125"/>
                    <a:pt x="162" y="124"/>
                    <a:pt x="164" y="122"/>
                  </a:cubicBezTo>
                  <a:cubicBezTo>
                    <a:pt x="165" y="120"/>
                    <a:pt x="166" y="118"/>
                    <a:pt x="168" y="117"/>
                  </a:cubicBezTo>
                  <a:cubicBezTo>
                    <a:pt x="169" y="117"/>
                    <a:pt x="170" y="117"/>
                    <a:pt x="170" y="118"/>
                  </a:cubicBezTo>
                  <a:cubicBezTo>
                    <a:pt x="172" y="119"/>
                    <a:pt x="172" y="122"/>
                    <a:pt x="174" y="125"/>
                  </a:cubicBezTo>
                  <a:cubicBezTo>
                    <a:pt x="176" y="115"/>
                    <a:pt x="176" y="115"/>
                    <a:pt x="176" y="115"/>
                  </a:cubicBezTo>
                  <a:cubicBezTo>
                    <a:pt x="176" y="114"/>
                    <a:pt x="177" y="114"/>
                    <a:pt x="177" y="115"/>
                  </a:cubicBezTo>
                  <a:cubicBezTo>
                    <a:pt x="178" y="117"/>
                    <a:pt x="179" y="120"/>
                    <a:pt x="179" y="123"/>
                  </a:cubicBezTo>
                  <a:cubicBezTo>
                    <a:pt x="180" y="121"/>
                    <a:pt x="180" y="118"/>
                    <a:pt x="181" y="114"/>
                  </a:cubicBezTo>
                  <a:cubicBezTo>
                    <a:pt x="181" y="113"/>
                    <a:pt x="183" y="114"/>
                    <a:pt x="183" y="115"/>
                  </a:cubicBezTo>
                  <a:cubicBezTo>
                    <a:pt x="185" y="119"/>
                    <a:pt x="185" y="124"/>
                    <a:pt x="186" y="128"/>
                  </a:cubicBezTo>
                  <a:cubicBezTo>
                    <a:pt x="187" y="123"/>
                    <a:pt x="187" y="119"/>
                    <a:pt x="187" y="114"/>
                  </a:cubicBezTo>
                  <a:cubicBezTo>
                    <a:pt x="187" y="113"/>
                    <a:pt x="186" y="111"/>
                    <a:pt x="187" y="110"/>
                  </a:cubicBezTo>
                  <a:cubicBezTo>
                    <a:pt x="188" y="110"/>
                    <a:pt x="188" y="110"/>
                    <a:pt x="189" y="111"/>
                  </a:cubicBezTo>
                  <a:cubicBezTo>
                    <a:pt x="190" y="113"/>
                    <a:pt x="191" y="117"/>
                    <a:pt x="192" y="120"/>
                  </a:cubicBezTo>
                  <a:cubicBezTo>
                    <a:pt x="191" y="112"/>
                    <a:pt x="191" y="112"/>
                    <a:pt x="191" y="112"/>
                  </a:cubicBezTo>
                  <a:cubicBezTo>
                    <a:pt x="191" y="111"/>
                    <a:pt x="191" y="109"/>
                    <a:pt x="192" y="108"/>
                  </a:cubicBezTo>
                  <a:cubicBezTo>
                    <a:pt x="192" y="108"/>
                    <a:pt x="193" y="108"/>
                    <a:pt x="193" y="109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8" y="122"/>
                    <a:pt x="198" y="122"/>
                    <a:pt x="198" y="122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6" y="107"/>
                    <a:pt x="196" y="107"/>
                    <a:pt x="196" y="107"/>
                  </a:cubicBezTo>
                  <a:cubicBezTo>
                    <a:pt x="196" y="106"/>
                    <a:pt x="195" y="104"/>
                    <a:pt x="196" y="102"/>
                  </a:cubicBezTo>
                  <a:cubicBezTo>
                    <a:pt x="196" y="102"/>
                    <a:pt x="197" y="103"/>
                    <a:pt x="197" y="103"/>
                  </a:cubicBezTo>
                  <a:cubicBezTo>
                    <a:pt x="199" y="106"/>
                    <a:pt x="200" y="108"/>
                    <a:pt x="200" y="111"/>
                  </a:cubicBezTo>
                  <a:cubicBezTo>
                    <a:pt x="200" y="107"/>
                    <a:pt x="199" y="102"/>
                    <a:pt x="198" y="98"/>
                  </a:cubicBezTo>
                  <a:cubicBezTo>
                    <a:pt x="198" y="97"/>
                    <a:pt x="198" y="96"/>
                    <a:pt x="199" y="95"/>
                  </a:cubicBezTo>
                  <a:cubicBezTo>
                    <a:pt x="198" y="92"/>
                    <a:pt x="197" y="89"/>
                    <a:pt x="196" y="86"/>
                  </a:cubicBezTo>
                  <a:cubicBezTo>
                    <a:pt x="182" y="91"/>
                    <a:pt x="168" y="94"/>
                    <a:pt x="153" y="96"/>
                  </a:cubicBezTo>
                  <a:cubicBezTo>
                    <a:pt x="133" y="98"/>
                    <a:pt x="105" y="94"/>
                    <a:pt x="87" y="85"/>
                  </a:cubicBezTo>
                  <a:cubicBezTo>
                    <a:pt x="77" y="80"/>
                    <a:pt x="69" y="74"/>
                    <a:pt x="64" y="66"/>
                  </a:cubicBezTo>
                  <a:cubicBezTo>
                    <a:pt x="62" y="61"/>
                    <a:pt x="62" y="61"/>
                    <a:pt x="62" y="61"/>
                  </a:cubicBezTo>
                  <a:cubicBezTo>
                    <a:pt x="61" y="61"/>
                    <a:pt x="63" y="59"/>
                    <a:pt x="64" y="60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85" y="49"/>
                    <a:pt x="93" y="43"/>
                    <a:pt x="99" y="35"/>
                  </a:cubicBezTo>
                  <a:cubicBezTo>
                    <a:pt x="94" y="35"/>
                    <a:pt x="90" y="35"/>
                    <a:pt x="85" y="34"/>
                  </a:cubicBezTo>
                  <a:cubicBezTo>
                    <a:pt x="75" y="32"/>
                    <a:pt x="66" y="31"/>
                    <a:pt x="58" y="29"/>
                  </a:cubicBezTo>
                  <a:cubicBezTo>
                    <a:pt x="53" y="27"/>
                    <a:pt x="49" y="27"/>
                    <a:pt x="44" y="26"/>
                  </a:cubicBezTo>
                  <a:cubicBezTo>
                    <a:pt x="43" y="29"/>
                    <a:pt x="40" y="30"/>
                    <a:pt x="38" y="32"/>
                  </a:cubicBezTo>
                  <a:cubicBezTo>
                    <a:pt x="30" y="41"/>
                    <a:pt x="22" y="48"/>
                    <a:pt x="15" y="59"/>
                  </a:cubicBezTo>
                  <a:cubicBezTo>
                    <a:pt x="16" y="59"/>
                    <a:pt x="14" y="60"/>
                    <a:pt x="15" y="60"/>
                  </a:cubicBezTo>
                  <a:cubicBezTo>
                    <a:pt x="16" y="60"/>
                    <a:pt x="17" y="58"/>
                    <a:pt x="18" y="58"/>
                  </a:cubicBezTo>
                  <a:cubicBezTo>
                    <a:pt x="22" y="53"/>
                    <a:pt x="27" y="49"/>
                    <a:pt x="32" y="44"/>
                  </a:cubicBezTo>
                  <a:cubicBezTo>
                    <a:pt x="36" y="39"/>
                    <a:pt x="41" y="35"/>
                    <a:pt x="47" y="31"/>
                  </a:cubicBezTo>
                  <a:cubicBezTo>
                    <a:pt x="47" y="30"/>
                    <a:pt x="48" y="31"/>
                    <a:pt x="48" y="32"/>
                  </a:cubicBezTo>
                  <a:cubicBezTo>
                    <a:pt x="46" y="34"/>
                    <a:pt x="45" y="35"/>
                    <a:pt x="43" y="37"/>
                  </a:cubicBezTo>
                  <a:cubicBezTo>
                    <a:pt x="36" y="44"/>
                    <a:pt x="28" y="51"/>
                    <a:pt x="22" y="60"/>
                  </a:cubicBezTo>
                  <a:cubicBezTo>
                    <a:pt x="21" y="60"/>
                    <a:pt x="21" y="60"/>
                    <a:pt x="21" y="61"/>
                  </a:cubicBezTo>
                  <a:cubicBezTo>
                    <a:pt x="21" y="60"/>
                    <a:pt x="22" y="60"/>
                    <a:pt x="22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4" y="58"/>
                    <a:pt x="25" y="57"/>
                    <a:pt x="26" y="55"/>
                  </a:cubicBezTo>
                  <a:cubicBezTo>
                    <a:pt x="32" y="51"/>
                    <a:pt x="36" y="46"/>
                    <a:pt x="41" y="43"/>
                  </a:cubicBezTo>
                  <a:cubicBezTo>
                    <a:pt x="42" y="42"/>
                    <a:pt x="42" y="44"/>
                    <a:pt x="42" y="44"/>
                  </a:cubicBezTo>
                  <a:cubicBezTo>
                    <a:pt x="37" y="49"/>
                    <a:pt x="33" y="54"/>
                    <a:pt x="29" y="6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4" y="49"/>
                    <a:pt x="44" y="51"/>
                    <a:pt x="44" y="51"/>
                  </a:cubicBezTo>
                  <a:cubicBezTo>
                    <a:pt x="42" y="55"/>
                    <a:pt x="39" y="58"/>
                    <a:pt x="36" y="62"/>
                  </a:cubicBezTo>
                  <a:cubicBezTo>
                    <a:pt x="38" y="61"/>
                    <a:pt x="39" y="60"/>
                    <a:pt x="40" y="59"/>
                  </a:cubicBezTo>
                  <a:cubicBezTo>
                    <a:pt x="41" y="59"/>
                    <a:pt x="42" y="59"/>
                    <a:pt x="42" y="60"/>
                  </a:cubicBezTo>
                  <a:cubicBezTo>
                    <a:pt x="42" y="62"/>
                    <a:pt x="41" y="64"/>
                    <a:pt x="41" y="66"/>
                  </a:cubicBezTo>
                  <a:cubicBezTo>
                    <a:pt x="41" y="66"/>
                    <a:pt x="41" y="67"/>
                    <a:pt x="42" y="67"/>
                  </a:cubicBezTo>
                  <a:cubicBezTo>
                    <a:pt x="43" y="67"/>
                    <a:pt x="45" y="67"/>
                    <a:pt x="46" y="67"/>
                  </a:cubicBezTo>
                  <a:cubicBezTo>
                    <a:pt x="46" y="67"/>
                    <a:pt x="46" y="68"/>
                    <a:pt x="45" y="68"/>
                  </a:cubicBezTo>
                  <a:cubicBezTo>
                    <a:pt x="45" y="68"/>
                    <a:pt x="44" y="68"/>
                    <a:pt x="43" y="69"/>
                  </a:cubicBezTo>
                  <a:cubicBezTo>
                    <a:pt x="41" y="69"/>
                    <a:pt x="40" y="68"/>
                    <a:pt x="39" y="66"/>
                  </a:cubicBezTo>
                  <a:cubicBezTo>
                    <a:pt x="39" y="65"/>
                    <a:pt x="39" y="63"/>
                    <a:pt x="40" y="61"/>
                  </a:cubicBezTo>
                  <a:cubicBezTo>
                    <a:pt x="39" y="62"/>
                    <a:pt x="38" y="62"/>
                    <a:pt x="37" y="63"/>
                  </a:cubicBezTo>
                  <a:cubicBezTo>
                    <a:pt x="37" y="64"/>
                    <a:pt x="36" y="64"/>
                    <a:pt x="35" y="63"/>
                  </a:cubicBezTo>
                  <a:cubicBezTo>
                    <a:pt x="34" y="62"/>
                    <a:pt x="35" y="61"/>
                    <a:pt x="36" y="6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1" y="61"/>
                    <a:pt x="30" y="62"/>
                    <a:pt x="28" y="61"/>
                  </a:cubicBezTo>
                  <a:cubicBezTo>
                    <a:pt x="28" y="61"/>
                    <a:pt x="27" y="60"/>
                    <a:pt x="28" y="59"/>
                  </a:cubicBezTo>
                  <a:cubicBezTo>
                    <a:pt x="29" y="56"/>
                    <a:pt x="31" y="54"/>
                    <a:pt x="33" y="51"/>
                  </a:cubicBezTo>
                  <a:close/>
                  <a:moveTo>
                    <a:pt x="232" y="140"/>
                  </a:moveTo>
                  <a:cubicBezTo>
                    <a:pt x="230" y="143"/>
                    <a:pt x="228" y="146"/>
                    <a:pt x="226" y="148"/>
                  </a:cubicBezTo>
                  <a:cubicBezTo>
                    <a:pt x="228" y="154"/>
                    <a:pt x="228" y="154"/>
                    <a:pt x="228" y="154"/>
                  </a:cubicBezTo>
                  <a:cubicBezTo>
                    <a:pt x="228" y="154"/>
                    <a:pt x="227" y="155"/>
                    <a:pt x="228" y="156"/>
                  </a:cubicBezTo>
                  <a:cubicBezTo>
                    <a:pt x="227" y="156"/>
                    <a:pt x="225" y="156"/>
                    <a:pt x="224" y="156"/>
                  </a:cubicBezTo>
                  <a:cubicBezTo>
                    <a:pt x="223" y="156"/>
                    <a:pt x="222" y="154"/>
                    <a:pt x="222" y="153"/>
                  </a:cubicBezTo>
                  <a:cubicBezTo>
                    <a:pt x="216" y="158"/>
                    <a:pt x="211" y="163"/>
                    <a:pt x="206" y="169"/>
                  </a:cubicBezTo>
                  <a:cubicBezTo>
                    <a:pt x="206" y="169"/>
                    <a:pt x="206" y="170"/>
                    <a:pt x="205" y="170"/>
                  </a:cubicBezTo>
                  <a:cubicBezTo>
                    <a:pt x="207" y="170"/>
                    <a:pt x="207" y="170"/>
                    <a:pt x="207" y="170"/>
                  </a:cubicBezTo>
                  <a:cubicBezTo>
                    <a:pt x="207" y="170"/>
                    <a:pt x="207" y="169"/>
                    <a:pt x="207" y="169"/>
                  </a:cubicBezTo>
                  <a:cubicBezTo>
                    <a:pt x="207" y="169"/>
                    <a:pt x="209" y="169"/>
                    <a:pt x="209" y="170"/>
                  </a:cubicBezTo>
                  <a:cubicBezTo>
                    <a:pt x="210" y="170"/>
                    <a:pt x="210" y="172"/>
                    <a:pt x="209" y="172"/>
                  </a:cubicBezTo>
                  <a:cubicBezTo>
                    <a:pt x="208" y="173"/>
                    <a:pt x="207" y="174"/>
                    <a:pt x="206" y="174"/>
                  </a:cubicBezTo>
                  <a:cubicBezTo>
                    <a:pt x="207" y="176"/>
                    <a:pt x="207" y="178"/>
                    <a:pt x="208" y="180"/>
                  </a:cubicBezTo>
                  <a:cubicBezTo>
                    <a:pt x="209" y="181"/>
                    <a:pt x="209" y="181"/>
                    <a:pt x="209" y="182"/>
                  </a:cubicBezTo>
                  <a:cubicBezTo>
                    <a:pt x="208" y="183"/>
                    <a:pt x="207" y="184"/>
                    <a:pt x="205" y="183"/>
                  </a:cubicBezTo>
                  <a:cubicBezTo>
                    <a:pt x="205" y="183"/>
                    <a:pt x="205" y="183"/>
                    <a:pt x="205" y="182"/>
                  </a:cubicBezTo>
                  <a:cubicBezTo>
                    <a:pt x="205" y="182"/>
                    <a:pt x="204" y="183"/>
                    <a:pt x="204" y="182"/>
                  </a:cubicBezTo>
                  <a:cubicBezTo>
                    <a:pt x="203" y="180"/>
                    <a:pt x="203" y="177"/>
                    <a:pt x="202" y="175"/>
                  </a:cubicBezTo>
                  <a:cubicBezTo>
                    <a:pt x="198" y="175"/>
                    <a:pt x="195" y="177"/>
                    <a:pt x="193" y="180"/>
                  </a:cubicBezTo>
                  <a:cubicBezTo>
                    <a:pt x="193" y="181"/>
                    <a:pt x="192" y="182"/>
                    <a:pt x="191" y="182"/>
                  </a:cubicBezTo>
                  <a:cubicBezTo>
                    <a:pt x="191" y="183"/>
                    <a:pt x="190" y="183"/>
                    <a:pt x="190" y="183"/>
                  </a:cubicBezTo>
                  <a:cubicBezTo>
                    <a:pt x="189" y="182"/>
                    <a:pt x="189" y="182"/>
                    <a:pt x="189" y="181"/>
                  </a:cubicBezTo>
                  <a:cubicBezTo>
                    <a:pt x="189" y="181"/>
                    <a:pt x="189" y="180"/>
                    <a:pt x="188" y="181"/>
                  </a:cubicBezTo>
                  <a:cubicBezTo>
                    <a:pt x="187" y="179"/>
                    <a:pt x="187" y="177"/>
                    <a:pt x="189" y="176"/>
                  </a:cubicBezTo>
                  <a:cubicBezTo>
                    <a:pt x="180" y="175"/>
                    <a:pt x="172" y="177"/>
                    <a:pt x="162" y="176"/>
                  </a:cubicBezTo>
                  <a:cubicBezTo>
                    <a:pt x="162" y="176"/>
                    <a:pt x="161" y="177"/>
                    <a:pt x="161" y="176"/>
                  </a:cubicBezTo>
                  <a:cubicBezTo>
                    <a:pt x="161" y="175"/>
                    <a:pt x="159" y="175"/>
                    <a:pt x="159" y="175"/>
                  </a:cubicBezTo>
                  <a:cubicBezTo>
                    <a:pt x="153" y="175"/>
                    <a:pt x="150" y="174"/>
                    <a:pt x="145" y="173"/>
                  </a:cubicBezTo>
                  <a:cubicBezTo>
                    <a:pt x="145" y="173"/>
                    <a:pt x="145" y="174"/>
                    <a:pt x="144" y="174"/>
                  </a:cubicBezTo>
                  <a:cubicBezTo>
                    <a:pt x="143" y="174"/>
                    <a:pt x="143" y="173"/>
                    <a:pt x="143" y="173"/>
                  </a:cubicBezTo>
                  <a:cubicBezTo>
                    <a:pt x="129" y="170"/>
                    <a:pt x="113" y="168"/>
                    <a:pt x="102" y="162"/>
                  </a:cubicBezTo>
                  <a:cubicBezTo>
                    <a:pt x="94" y="159"/>
                    <a:pt x="87" y="155"/>
                    <a:pt x="80" y="151"/>
                  </a:cubicBezTo>
                  <a:cubicBezTo>
                    <a:pt x="71" y="146"/>
                    <a:pt x="62" y="139"/>
                    <a:pt x="55" y="133"/>
                  </a:cubicBezTo>
                  <a:cubicBezTo>
                    <a:pt x="54" y="132"/>
                    <a:pt x="53" y="131"/>
                    <a:pt x="52" y="130"/>
                  </a:cubicBezTo>
                  <a:cubicBezTo>
                    <a:pt x="51" y="129"/>
                    <a:pt x="52" y="130"/>
                    <a:pt x="52" y="130"/>
                  </a:cubicBezTo>
                  <a:cubicBezTo>
                    <a:pt x="51" y="132"/>
                    <a:pt x="52" y="133"/>
                    <a:pt x="52" y="135"/>
                  </a:cubicBezTo>
                  <a:cubicBezTo>
                    <a:pt x="52" y="136"/>
                    <a:pt x="51" y="136"/>
                    <a:pt x="51" y="136"/>
                  </a:cubicBezTo>
                  <a:cubicBezTo>
                    <a:pt x="50" y="136"/>
                    <a:pt x="48" y="137"/>
                    <a:pt x="48" y="136"/>
                  </a:cubicBezTo>
                  <a:cubicBezTo>
                    <a:pt x="47" y="132"/>
                    <a:pt x="47" y="129"/>
                    <a:pt x="47" y="126"/>
                  </a:cubicBezTo>
                  <a:cubicBezTo>
                    <a:pt x="46" y="126"/>
                    <a:pt x="44" y="127"/>
                    <a:pt x="43" y="127"/>
                  </a:cubicBezTo>
                  <a:cubicBezTo>
                    <a:pt x="36" y="131"/>
                    <a:pt x="31" y="136"/>
                    <a:pt x="26" y="142"/>
                  </a:cubicBezTo>
                  <a:cubicBezTo>
                    <a:pt x="25" y="143"/>
                    <a:pt x="24" y="144"/>
                    <a:pt x="23" y="144"/>
                  </a:cubicBezTo>
                  <a:cubicBezTo>
                    <a:pt x="23" y="144"/>
                    <a:pt x="22" y="143"/>
                    <a:pt x="21" y="142"/>
                  </a:cubicBezTo>
                  <a:cubicBezTo>
                    <a:pt x="22" y="145"/>
                    <a:pt x="24" y="147"/>
                    <a:pt x="24" y="149"/>
                  </a:cubicBezTo>
                  <a:cubicBezTo>
                    <a:pt x="24" y="150"/>
                    <a:pt x="24" y="152"/>
                    <a:pt x="24" y="152"/>
                  </a:cubicBezTo>
                  <a:cubicBezTo>
                    <a:pt x="23" y="151"/>
                    <a:pt x="21" y="153"/>
                    <a:pt x="21" y="152"/>
                  </a:cubicBezTo>
                  <a:cubicBezTo>
                    <a:pt x="19" y="146"/>
                    <a:pt x="17" y="139"/>
                    <a:pt x="15" y="133"/>
                  </a:cubicBezTo>
                  <a:cubicBezTo>
                    <a:pt x="14" y="133"/>
                    <a:pt x="14" y="133"/>
                    <a:pt x="14" y="133"/>
                  </a:cubicBezTo>
                  <a:cubicBezTo>
                    <a:pt x="14" y="134"/>
                    <a:pt x="15" y="135"/>
                    <a:pt x="14" y="136"/>
                  </a:cubicBezTo>
                  <a:cubicBezTo>
                    <a:pt x="14" y="136"/>
                    <a:pt x="12" y="136"/>
                    <a:pt x="11" y="136"/>
                  </a:cubicBezTo>
                  <a:cubicBezTo>
                    <a:pt x="11" y="135"/>
                    <a:pt x="10" y="133"/>
                    <a:pt x="10" y="133"/>
                  </a:cubicBezTo>
                  <a:cubicBezTo>
                    <a:pt x="8" y="119"/>
                    <a:pt x="7" y="105"/>
                    <a:pt x="7" y="90"/>
                  </a:cubicBezTo>
                  <a:cubicBezTo>
                    <a:pt x="7" y="85"/>
                    <a:pt x="7" y="79"/>
                    <a:pt x="6" y="74"/>
                  </a:cubicBezTo>
                  <a:cubicBezTo>
                    <a:pt x="6" y="70"/>
                    <a:pt x="5" y="65"/>
                    <a:pt x="5" y="60"/>
                  </a:cubicBezTo>
                  <a:cubicBezTo>
                    <a:pt x="4" y="60"/>
                    <a:pt x="4" y="60"/>
                    <a:pt x="4" y="59"/>
                  </a:cubicBezTo>
                  <a:cubicBezTo>
                    <a:pt x="5" y="60"/>
                    <a:pt x="5" y="59"/>
                    <a:pt x="5" y="59"/>
                  </a:cubicBezTo>
                  <a:cubicBezTo>
                    <a:pt x="4" y="59"/>
                    <a:pt x="4" y="58"/>
                    <a:pt x="4" y="58"/>
                  </a:cubicBezTo>
                  <a:cubicBezTo>
                    <a:pt x="5" y="57"/>
                    <a:pt x="4" y="56"/>
                    <a:pt x="4" y="54"/>
                  </a:cubicBezTo>
                  <a:cubicBezTo>
                    <a:pt x="4" y="55"/>
                    <a:pt x="4" y="56"/>
                    <a:pt x="4" y="57"/>
                  </a:cubicBezTo>
                  <a:cubicBezTo>
                    <a:pt x="4" y="58"/>
                    <a:pt x="4" y="60"/>
                    <a:pt x="4" y="61"/>
                  </a:cubicBezTo>
                  <a:cubicBezTo>
                    <a:pt x="4" y="60"/>
                    <a:pt x="5" y="61"/>
                    <a:pt x="4" y="62"/>
                  </a:cubicBezTo>
                  <a:cubicBezTo>
                    <a:pt x="4" y="62"/>
                    <a:pt x="4" y="61"/>
                    <a:pt x="4" y="61"/>
                  </a:cubicBezTo>
                  <a:cubicBezTo>
                    <a:pt x="4" y="62"/>
                    <a:pt x="4" y="64"/>
                    <a:pt x="4" y="65"/>
                  </a:cubicBezTo>
                  <a:cubicBezTo>
                    <a:pt x="4" y="66"/>
                    <a:pt x="5" y="66"/>
                    <a:pt x="4" y="66"/>
                  </a:cubicBezTo>
                  <a:cubicBezTo>
                    <a:pt x="3" y="70"/>
                    <a:pt x="4" y="75"/>
                    <a:pt x="4" y="79"/>
                  </a:cubicBezTo>
                  <a:cubicBezTo>
                    <a:pt x="4" y="79"/>
                    <a:pt x="5" y="80"/>
                    <a:pt x="4" y="81"/>
                  </a:cubicBezTo>
                  <a:cubicBezTo>
                    <a:pt x="3" y="81"/>
                    <a:pt x="4" y="81"/>
                    <a:pt x="4" y="81"/>
                  </a:cubicBezTo>
                  <a:cubicBezTo>
                    <a:pt x="4" y="82"/>
                    <a:pt x="4" y="84"/>
                    <a:pt x="5" y="85"/>
                  </a:cubicBezTo>
                  <a:cubicBezTo>
                    <a:pt x="5" y="85"/>
                    <a:pt x="5" y="85"/>
                    <a:pt x="4" y="85"/>
                  </a:cubicBezTo>
                  <a:cubicBezTo>
                    <a:pt x="5" y="86"/>
                    <a:pt x="5" y="87"/>
                    <a:pt x="4" y="87"/>
                  </a:cubicBezTo>
                  <a:cubicBezTo>
                    <a:pt x="4" y="87"/>
                    <a:pt x="4" y="86"/>
                    <a:pt x="4" y="86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8"/>
                    <a:pt x="5" y="99"/>
                    <a:pt x="5" y="100"/>
                  </a:cubicBezTo>
                  <a:cubicBezTo>
                    <a:pt x="4" y="96"/>
                    <a:pt x="4" y="93"/>
                    <a:pt x="3" y="90"/>
                  </a:cubicBezTo>
                  <a:cubicBezTo>
                    <a:pt x="3" y="87"/>
                    <a:pt x="3" y="84"/>
                    <a:pt x="2" y="81"/>
                  </a:cubicBezTo>
                  <a:cubicBezTo>
                    <a:pt x="2" y="80"/>
                    <a:pt x="2" y="80"/>
                    <a:pt x="3" y="80"/>
                  </a:cubicBezTo>
                  <a:cubicBezTo>
                    <a:pt x="3" y="80"/>
                    <a:pt x="2" y="79"/>
                    <a:pt x="2" y="79"/>
                  </a:cubicBezTo>
                  <a:cubicBezTo>
                    <a:pt x="2" y="76"/>
                    <a:pt x="2" y="73"/>
                    <a:pt x="2" y="70"/>
                  </a:cubicBezTo>
                  <a:cubicBezTo>
                    <a:pt x="2" y="70"/>
                    <a:pt x="2" y="70"/>
                    <a:pt x="2" y="69"/>
                  </a:cubicBezTo>
                  <a:cubicBezTo>
                    <a:pt x="2" y="69"/>
                    <a:pt x="2" y="68"/>
                    <a:pt x="2" y="68"/>
                  </a:cubicBezTo>
                  <a:cubicBezTo>
                    <a:pt x="1" y="58"/>
                    <a:pt x="2" y="48"/>
                    <a:pt x="2" y="38"/>
                  </a:cubicBezTo>
                  <a:cubicBezTo>
                    <a:pt x="2" y="36"/>
                    <a:pt x="3" y="35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7"/>
                    <a:pt x="2" y="16"/>
                    <a:pt x="3" y="15"/>
                  </a:cubicBezTo>
                  <a:cubicBezTo>
                    <a:pt x="3" y="16"/>
                    <a:pt x="4" y="15"/>
                    <a:pt x="3" y="15"/>
                  </a:cubicBezTo>
                  <a:cubicBezTo>
                    <a:pt x="3" y="15"/>
                    <a:pt x="2" y="15"/>
                    <a:pt x="2" y="14"/>
                  </a:cubicBezTo>
                  <a:cubicBezTo>
                    <a:pt x="3" y="15"/>
                    <a:pt x="4" y="14"/>
                    <a:pt x="3" y="14"/>
                  </a:cubicBezTo>
                  <a:cubicBezTo>
                    <a:pt x="3" y="13"/>
                    <a:pt x="2" y="13"/>
                    <a:pt x="1" y="13"/>
                  </a:cubicBezTo>
                  <a:cubicBezTo>
                    <a:pt x="0" y="12"/>
                    <a:pt x="0" y="11"/>
                    <a:pt x="0" y="11"/>
                  </a:cubicBezTo>
                  <a:cubicBezTo>
                    <a:pt x="1" y="9"/>
                    <a:pt x="1" y="8"/>
                    <a:pt x="2" y="7"/>
                  </a:cubicBezTo>
                  <a:cubicBezTo>
                    <a:pt x="3" y="7"/>
                    <a:pt x="3" y="7"/>
                    <a:pt x="4" y="7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7" y="2"/>
                    <a:pt x="7" y="4"/>
                    <a:pt x="7" y="6"/>
                  </a:cubicBezTo>
                  <a:cubicBezTo>
                    <a:pt x="7" y="6"/>
                    <a:pt x="8" y="7"/>
                    <a:pt x="8" y="8"/>
                  </a:cubicBezTo>
                  <a:cubicBezTo>
                    <a:pt x="8" y="8"/>
                    <a:pt x="8" y="9"/>
                    <a:pt x="8" y="9"/>
                  </a:cubicBezTo>
                  <a:cubicBezTo>
                    <a:pt x="9" y="9"/>
                    <a:pt x="10" y="8"/>
                    <a:pt x="11" y="9"/>
                  </a:cubicBezTo>
                  <a:cubicBezTo>
                    <a:pt x="11" y="10"/>
                    <a:pt x="11" y="11"/>
                    <a:pt x="12" y="11"/>
                  </a:cubicBezTo>
                  <a:cubicBezTo>
                    <a:pt x="17" y="11"/>
                    <a:pt x="21" y="12"/>
                    <a:pt x="26" y="13"/>
                  </a:cubicBezTo>
                  <a:cubicBezTo>
                    <a:pt x="27" y="13"/>
                    <a:pt x="28" y="13"/>
                    <a:pt x="28" y="13"/>
                  </a:cubicBezTo>
                  <a:cubicBezTo>
                    <a:pt x="29" y="13"/>
                    <a:pt x="31" y="14"/>
                    <a:pt x="32" y="14"/>
                  </a:cubicBezTo>
                  <a:cubicBezTo>
                    <a:pt x="32" y="14"/>
                    <a:pt x="33" y="15"/>
                    <a:pt x="33" y="15"/>
                  </a:cubicBezTo>
                  <a:cubicBezTo>
                    <a:pt x="52" y="17"/>
                    <a:pt x="72" y="21"/>
                    <a:pt x="90" y="26"/>
                  </a:cubicBezTo>
                  <a:cubicBezTo>
                    <a:pt x="93" y="27"/>
                    <a:pt x="97" y="27"/>
                    <a:pt x="100" y="28"/>
                  </a:cubicBezTo>
                  <a:cubicBezTo>
                    <a:pt x="100" y="27"/>
                    <a:pt x="99" y="27"/>
                    <a:pt x="100" y="26"/>
                  </a:cubicBezTo>
                  <a:cubicBezTo>
                    <a:pt x="101" y="26"/>
                    <a:pt x="102" y="25"/>
                    <a:pt x="103" y="25"/>
                  </a:cubicBezTo>
                  <a:cubicBezTo>
                    <a:pt x="104" y="26"/>
                    <a:pt x="103" y="26"/>
                    <a:pt x="103" y="27"/>
                  </a:cubicBezTo>
                  <a:cubicBezTo>
                    <a:pt x="103" y="28"/>
                    <a:pt x="104" y="30"/>
                    <a:pt x="104" y="31"/>
                  </a:cubicBezTo>
                  <a:cubicBezTo>
                    <a:pt x="104" y="31"/>
                    <a:pt x="105" y="31"/>
                    <a:pt x="105" y="31"/>
                  </a:cubicBezTo>
                  <a:cubicBezTo>
                    <a:pt x="105" y="32"/>
                    <a:pt x="105" y="33"/>
                    <a:pt x="106" y="33"/>
                  </a:cubicBezTo>
                  <a:cubicBezTo>
                    <a:pt x="106" y="34"/>
                    <a:pt x="104" y="35"/>
                    <a:pt x="104" y="36"/>
                  </a:cubicBezTo>
                  <a:cubicBezTo>
                    <a:pt x="105" y="42"/>
                    <a:pt x="107" y="47"/>
                    <a:pt x="108" y="53"/>
                  </a:cubicBezTo>
                  <a:cubicBezTo>
                    <a:pt x="110" y="59"/>
                    <a:pt x="110" y="59"/>
                    <a:pt x="110" y="59"/>
                  </a:cubicBezTo>
                  <a:cubicBezTo>
                    <a:pt x="110" y="60"/>
                    <a:pt x="108" y="60"/>
                    <a:pt x="107" y="61"/>
                  </a:cubicBezTo>
                  <a:cubicBezTo>
                    <a:pt x="108" y="63"/>
                    <a:pt x="108" y="64"/>
                    <a:pt x="109" y="65"/>
                  </a:cubicBezTo>
                  <a:cubicBezTo>
                    <a:pt x="109" y="65"/>
                    <a:pt x="109" y="67"/>
                    <a:pt x="108" y="67"/>
                  </a:cubicBezTo>
                  <a:cubicBezTo>
                    <a:pt x="107" y="67"/>
                    <a:pt x="106" y="67"/>
                    <a:pt x="105" y="66"/>
                  </a:cubicBezTo>
                  <a:cubicBezTo>
                    <a:pt x="104" y="64"/>
                    <a:pt x="104" y="61"/>
                    <a:pt x="104" y="58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92" y="69"/>
                    <a:pt x="88" y="71"/>
                    <a:pt x="85" y="74"/>
                  </a:cubicBezTo>
                  <a:cubicBezTo>
                    <a:pt x="104" y="83"/>
                    <a:pt x="133" y="91"/>
                    <a:pt x="155" y="89"/>
                  </a:cubicBezTo>
                  <a:cubicBezTo>
                    <a:pt x="167" y="89"/>
                    <a:pt x="176" y="85"/>
                    <a:pt x="186" y="83"/>
                  </a:cubicBezTo>
                  <a:cubicBezTo>
                    <a:pt x="188" y="82"/>
                    <a:pt x="191" y="81"/>
                    <a:pt x="193" y="81"/>
                  </a:cubicBezTo>
                  <a:cubicBezTo>
                    <a:pt x="194" y="81"/>
                    <a:pt x="194" y="81"/>
                    <a:pt x="194" y="80"/>
                  </a:cubicBezTo>
                  <a:cubicBezTo>
                    <a:pt x="193" y="78"/>
                    <a:pt x="193" y="76"/>
                    <a:pt x="193" y="74"/>
                  </a:cubicBezTo>
                  <a:cubicBezTo>
                    <a:pt x="193" y="73"/>
                    <a:pt x="193" y="73"/>
                    <a:pt x="193" y="72"/>
                  </a:cubicBezTo>
                  <a:cubicBezTo>
                    <a:pt x="194" y="72"/>
                    <a:pt x="195" y="72"/>
                    <a:pt x="196" y="72"/>
                  </a:cubicBezTo>
                  <a:cubicBezTo>
                    <a:pt x="196" y="75"/>
                    <a:pt x="197" y="77"/>
                    <a:pt x="198" y="79"/>
                  </a:cubicBezTo>
                  <a:cubicBezTo>
                    <a:pt x="198" y="80"/>
                    <a:pt x="199" y="79"/>
                    <a:pt x="199" y="79"/>
                  </a:cubicBezTo>
                  <a:cubicBezTo>
                    <a:pt x="198" y="77"/>
                    <a:pt x="197" y="76"/>
                    <a:pt x="197" y="74"/>
                  </a:cubicBezTo>
                  <a:cubicBezTo>
                    <a:pt x="197" y="73"/>
                    <a:pt x="197" y="73"/>
                    <a:pt x="198" y="73"/>
                  </a:cubicBezTo>
                  <a:cubicBezTo>
                    <a:pt x="198" y="73"/>
                    <a:pt x="199" y="72"/>
                    <a:pt x="200" y="72"/>
                  </a:cubicBezTo>
                  <a:cubicBezTo>
                    <a:pt x="200" y="72"/>
                    <a:pt x="201" y="73"/>
                    <a:pt x="201" y="74"/>
                  </a:cubicBezTo>
                  <a:cubicBezTo>
                    <a:pt x="207" y="96"/>
                    <a:pt x="215" y="117"/>
                    <a:pt x="222" y="138"/>
                  </a:cubicBezTo>
                  <a:cubicBezTo>
                    <a:pt x="222" y="139"/>
                    <a:pt x="223" y="140"/>
                    <a:pt x="224" y="141"/>
                  </a:cubicBezTo>
                  <a:cubicBezTo>
                    <a:pt x="224" y="141"/>
                    <a:pt x="224" y="140"/>
                    <a:pt x="224" y="140"/>
                  </a:cubicBezTo>
                  <a:cubicBezTo>
                    <a:pt x="225" y="140"/>
                    <a:pt x="226" y="140"/>
                    <a:pt x="226" y="140"/>
                  </a:cubicBezTo>
                  <a:cubicBezTo>
                    <a:pt x="226" y="141"/>
                    <a:pt x="227" y="142"/>
                    <a:pt x="226" y="142"/>
                  </a:cubicBezTo>
                  <a:cubicBezTo>
                    <a:pt x="227" y="143"/>
                    <a:pt x="227" y="142"/>
                    <a:pt x="227" y="142"/>
                  </a:cubicBezTo>
                  <a:cubicBezTo>
                    <a:pt x="229" y="138"/>
                    <a:pt x="229" y="138"/>
                    <a:pt x="229" y="138"/>
                  </a:cubicBezTo>
                  <a:cubicBezTo>
                    <a:pt x="230" y="138"/>
                    <a:pt x="231" y="138"/>
                    <a:pt x="232" y="139"/>
                  </a:cubicBezTo>
                  <a:cubicBezTo>
                    <a:pt x="232" y="139"/>
                    <a:pt x="232" y="140"/>
                    <a:pt x="232" y="1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0" tIns="0" rIns="0" bIns="0" anchor="ctr">
              <a:normAutofit lnSpcReduction="10000"/>
            </a:bodyPr>
            <a:lstStyle/>
            <a:p>
              <a:pPr>
                <a:defRPr/>
              </a:pPr>
              <a:endParaRPr lang="zh-CN" altLang="en-US" sz="2400">
                <a:solidFill>
                  <a:srgbClr val="333333"/>
                </a:solidFill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6F69C3DD-0891-1A8C-99EF-C75F6DE947E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820" y="2607958"/>
            <a:ext cx="6457950" cy="219075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8D29CA7-2395-9971-FBDB-7E4132ECD4A3}"/>
              </a:ext>
            </a:extLst>
          </p:cNvPr>
          <p:cNvSpPr txBox="1"/>
          <p:nvPr/>
        </p:nvSpPr>
        <p:spPr>
          <a:xfrm>
            <a:off x="9148987" y="3351360"/>
            <a:ext cx="16058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UVN Banh Mi" pitchFamily="2" charset="0"/>
              </a:rPr>
              <a:t>NHÓM 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05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B548BC6-B63F-4504-C2AA-4DBAAD91F3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985701" y="2083002"/>
            <a:ext cx="3915354" cy="3449638"/>
            <a:chOff x="4376739" y="2073275"/>
            <a:chExt cx="3444875" cy="3449638"/>
          </a:xfrm>
        </p:grpSpPr>
        <p:sp>
          <p:nvSpPr>
            <p:cNvPr id="303107" name="MH_SubTitle_2"/>
            <p:cNvSpPr>
              <a:spLocks noEditPoints="1"/>
            </p:cNvSpPr>
            <p:nvPr>
              <p:custDataLst>
                <p:tags r:id="rId2"/>
              </p:custDataLst>
            </p:nvPr>
          </p:nvSpPr>
          <p:spPr bwMode="auto">
            <a:xfrm>
              <a:off x="6865939" y="3317875"/>
              <a:ext cx="955675" cy="960438"/>
            </a:xfrm>
            <a:custGeom>
              <a:avLst/>
              <a:gdLst>
                <a:gd name="T0" fmla="*/ 792603 w 252"/>
                <a:gd name="T1" fmla="*/ 808590 h 253"/>
                <a:gd name="T2" fmla="*/ 53093 w 252"/>
                <a:gd name="T3" fmla="*/ 459340 h 253"/>
                <a:gd name="T4" fmla="*/ 876035 w 252"/>
                <a:gd name="T5" fmla="*/ 584614 h 253"/>
                <a:gd name="T6" fmla="*/ 94809 w 252"/>
                <a:gd name="T7" fmla="*/ 258141 h 253"/>
                <a:gd name="T8" fmla="*/ 731926 w 252"/>
                <a:gd name="T9" fmla="*/ 159440 h 253"/>
                <a:gd name="T10" fmla="*/ 451291 w 252"/>
                <a:gd name="T11" fmla="*/ 812386 h 253"/>
                <a:gd name="T12" fmla="*/ 94809 w 252"/>
                <a:gd name="T13" fmla="*/ 334065 h 253"/>
                <a:gd name="T14" fmla="*/ 451291 w 252"/>
                <a:gd name="T15" fmla="*/ 782017 h 253"/>
                <a:gd name="T16" fmla="*/ 128940 w 252"/>
                <a:gd name="T17" fmla="*/ 326473 h 253"/>
                <a:gd name="T18" fmla="*/ 424744 w 252"/>
                <a:gd name="T19" fmla="*/ 136663 h 253"/>
                <a:gd name="T20" fmla="*/ 739510 w 252"/>
                <a:gd name="T21" fmla="*/ 622576 h 253"/>
                <a:gd name="T22" fmla="*/ 436122 w 252"/>
                <a:gd name="T23" fmla="*/ 277122 h 253"/>
                <a:gd name="T24" fmla="*/ 523346 w 252"/>
                <a:gd name="T25" fmla="*/ 561837 h 253"/>
                <a:gd name="T26" fmla="*/ 659871 w 252"/>
                <a:gd name="T27" fmla="*/ 455544 h 253"/>
                <a:gd name="T28" fmla="*/ 652286 w 252"/>
                <a:gd name="T29" fmla="*/ 368231 h 253"/>
                <a:gd name="T30" fmla="*/ 697794 w 252"/>
                <a:gd name="T31" fmla="*/ 368231 h 253"/>
                <a:gd name="T32" fmla="*/ 371651 w 252"/>
                <a:gd name="T33" fmla="*/ 497302 h 253"/>
                <a:gd name="T34" fmla="*/ 568854 w 252"/>
                <a:gd name="T35" fmla="*/ 607392 h 253"/>
                <a:gd name="T36" fmla="*/ 731926 w 252"/>
                <a:gd name="T37" fmla="*/ 402397 h 253"/>
                <a:gd name="T38" fmla="*/ 618155 w 252"/>
                <a:gd name="T39" fmla="*/ 311288 h 253"/>
                <a:gd name="T40" fmla="*/ 208580 w 252"/>
                <a:gd name="T41" fmla="*/ 463136 h 253"/>
                <a:gd name="T42" fmla="*/ 208580 w 252"/>
                <a:gd name="T43" fmla="*/ 315084 h 253"/>
                <a:gd name="T44" fmla="*/ 326143 w 252"/>
                <a:gd name="T45" fmla="*/ 250549 h 253"/>
                <a:gd name="T46" fmla="*/ 250296 w 252"/>
                <a:gd name="T47" fmla="*/ 425174 h 253"/>
                <a:gd name="T48" fmla="*/ 352690 w 252"/>
                <a:gd name="T49" fmla="*/ 341658 h 253"/>
                <a:gd name="T50" fmla="*/ 170656 w 252"/>
                <a:gd name="T51" fmla="*/ 383416 h 253"/>
                <a:gd name="T52" fmla="*/ 223749 w 252"/>
                <a:gd name="T53" fmla="*/ 349250 h 253"/>
                <a:gd name="T54" fmla="*/ 292012 w 252"/>
                <a:gd name="T55" fmla="*/ 474525 h 253"/>
                <a:gd name="T56" fmla="*/ 447499 w 252"/>
                <a:gd name="T57" fmla="*/ 603595 h 253"/>
                <a:gd name="T58" fmla="*/ 602985 w 252"/>
                <a:gd name="T59" fmla="*/ 656742 h 253"/>
                <a:gd name="T60" fmla="*/ 758472 w 252"/>
                <a:gd name="T61" fmla="*/ 356843 h 253"/>
                <a:gd name="T62" fmla="*/ 538515 w 252"/>
                <a:gd name="T63" fmla="*/ 186014 h 253"/>
                <a:gd name="T64" fmla="*/ 394406 w 252"/>
                <a:gd name="T65" fmla="*/ 136663 h 253"/>
                <a:gd name="T66" fmla="*/ 140317 w 252"/>
                <a:gd name="T67" fmla="*/ 421378 h 253"/>
                <a:gd name="T68" fmla="*/ 185826 w 252"/>
                <a:gd name="T69" fmla="*/ 614984 h 253"/>
                <a:gd name="T70" fmla="*/ 303389 w 252"/>
                <a:gd name="T71" fmla="*/ 531468 h 253"/>
                <a:gd name="T72" fmla="*/ 390613 w 252"/>
                <a:gd name="T73" fmla="*/ 744055 h 253"/>
                <a:gd name="T74" fmla="*/ 599193 w 252"/>
                <a:gd name="T75" fmla="*/ 698500 h 253"/>
                <a:gd name="T76" fmla="*/ 822942 w 252"/>
                <a:gd name="T77" fmla="*/ 599799 h 253"/>
                <a:gd name="T78" fmla="*/ 769849 w 252"/>
                <a:gd name="T79" fmla="*/ 235364 h 253"/>
                <a:gd name="T80" fmla="*/ 542308 w 252"/>
                <a:gd name="T81" fmla="*/ 56943 h 253"/>
                <a:gd name="T82" fmla="*/ 390613 w 252"/>
                <a:gd name="T83" fmla="*/ 121478 h 253"/>
                <a:gd name="T84" fmla="*/ 113771 w 252"/>
                <a:gd name="T85" fmla="*/ 356843 h 253"/>
                <a:gd name="T86" fmla="*/ 254088 w 252"/>
                <a:gd name="T87" fmla="*/ 763036 h 253"/>
                <a:gd name="T88" fmla="*/ 348897 w 252"/>
                <a:gd name="T89" fmla="*/ 694704 h 253"/>
                <a:gd name="T90" fmla="*/ 474045 w 252"/>
                <a:gd name="T91" fmla="*/ 854144 h 253"/>
                <a:gd name="T92" fmla="*/ 694002 w 252"/>
                <a:gd name="T93" fmla="*/ 755443 h 253"/>
                <a:gd name="T94" fmla="*/ 826735 w 252"/>
                <a:gd name="T95" fmla="*/ 292307 h 253"/>
                <a:gd name="T96" fmla="*/ 606778 w 252"/>
                <a:gd name="T97" fmla="*/ 30370 h 253"/>
                <a:gd name="T98" fmla="*/ 155487 w 252"/>
                <a:gd name="T99" fmla="*/ 144256 h 253"/>
                <a:gd name="T100" fmla="*/ 109978 w 252"/>
                <a:gd name="T101" fmla="*/ 561837 h 253"/>
                <a:gd name="T102" fmla="*/ 265465 w 252"/>
                <a:gd name="T103" fmla="*/ 865533 h 253"/>
                <a:gd name="T104" fmla="*/ 360274 w 252"/>
                <a:gd name="T105" fmla="*/ 838960 h 253"/>
                <a:gd name="T106" fmla="*/ 557477 w 252"/>
                <a:gd name="T107" fmla="*/ 869329 h 253"/>
                <a:gd name="T108" fmla="*/ 857074 w 252"/>
                <a:gd name="T109" fmla="*/ 573226 h 253"/>
                <a:gd name="T110" fmla="*/ 853281 w 252"/>
                <a:gd name="T111" fmla="*/ 250549 h 253"/>
                <a:gd name="T112" fmla="*/ 701587 w 252"/>
                <a:gd name="T113" fmla="*/ 98701 h 253"/>
                <a:gd name="T114" fmla="*/ 68263 w 252"/>
                <a:gd name="T115" fmla="*/ 360639 h 253"/>
                <a:gd name="T116" fmla="*/ 30339 w 252"/>
                <a:gd name="T117" fmla="*/ 440359 h 253"/>
                <a:gd name="T118" fmla="*/ 307181 w 252"/>
                <a:gd name="T119" fmla="*/ 854144 h 253"/>
                <a:gd name="T120" fmla="*/ 686417 w 252"/>
                <a:gd name="T121" fmla="*/ 869329 h 253"/>
                <a:gd name="T122" fmla="*/ 807773 w 252"/>
                <a:gd name="T123" fmla="*/ 148052 h 253"/>
                <a:gd name="T124" fmla="*/ 477838 w 252"/>
                <a:gd name="T125" fmla="*/ 941457 h 25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52"/>
                <a:gd name="T190" fmla="*/ 0 h 253"/>
                <a:gd name="T191" fmla="*/ 252 w 252"/>
                <a:gd name="T192" fmla="*/ 253 h 25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52" h="253">
                  <a:moveTo>
                    <a:pt x="243" y="78"/>
                  </a:moveTo>
                  <a:cubicBezTo>
                    <a:pt x="237" y="63"/>
                    <a:pt x="227" y="49"/>
                    <a:pt x="216" y="37"/>
                  </a:cubicBezTo>
                  <a:cubicBezTo>
                    <a:pt x="204" y="25"/>
                    <a:pt x="190" y="16"/>
                    <a:pt x="175" y="9"/>
                  </a:cubicBezTo>
                  <a:cubicBezTo>
                    <a:pt x="160" y="3"/>
                    <a:pt x="143" y="0"/>
                    <a:pt x="126" y="0"/>
                  </a:cubicBezTo>
                  <a:cubicBezTo>
                    <a:pt x="93" y="0"/>
                    <a:pt x="60" y="13"/>
                    <a:pt x="37" y="37"/>
                  </a:cubicBezTo>
                  <a:cubicBezTo>
                    <a:pt x="23" y="51"/>
                    <a:pt x="13" y="68"/>
                    <a:pt x="7" y="86"/>
                  </a:cubicBezTo>
                  <a:cubicBezTo>
                    <a:pt x="6" y="88"/>
                    <a:pt x="5" y="89"/>
                    <a:pt x="5" y="90"/>
                  </a:cubicBezTo>
                  <a:cubicBezTo>
                    <a:pt x="4" y="90"/>
                    <a:pt x="4" y="91"/>
                    <a:pt x="4" y="91"/>
                  </a:cubicBezTo>
                  <a:cubicBezTo>
                    <a:pt x="3" y="92"/>
                    <a:pt x="3" y="92"/>
                    <a:pt x="3" y="92"/>
                  </a:cubicBezTo>
                  <a:cubicBezTo>
                    <a:pt x="3" y="93"/>
                    <a:pt x="3" y="93"/>
                    <a:pt x="3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2"/>
                    <a:pt x="4" y="92"/>
                    <a:pt x="4" y="92"/>
                  </a:cubicBezTo>
                  <a:cubicBezTo>
                    <a:pt x="5" y="92"/>
                    <a:pt x="5" y="91"/>
                    <a:pt x="5" y="91"/>
                  </a:cubicBezTo>
                  <a:cubicBezTo>
                    <a:pt x="5" y="92"/>
                    <a:pt x="5" y="93"/>
                    <a:pt x="4" y="95"/>
                  </a:cubicBezTo>
                  <a:cubicBezTo>
                    <a:pt x="4" y="95"/>
                    <a:pt x="4" y="95"/>
                    <a:pt x="4" y="96"/>
                  </a:cubicBezTo>
                  <a:cubicBezTo>
                    <a:pt x="3" y="96"/>
                    <a:pt x="3" y="97"/>
                    <a:pt x="4" y="97"/>
                  </a:cubicBezTo>
                  <a:cubicBezTo>
                    <a:pt x="1" y="106"/>
                    <a:pt x="0" y="116"/>
                    <a:pt x="0" y="126"/>
                  </a:cubicBezTo>
                  <a:cubicBezTo>
                    <a:pt x="0" y="143"/>
                    <a:pt x="4" y="159"/>
                    <a:pt x="10" y="175"/>
                  </a:cubicBezTo>
                  <a:cubicBezTo>
                    <a:pt x="11" y="176"/>
                    <a:pt x="12" y="178"/>
                    <a:pt x="13" y="180"/>
                  </a:cubicBezTo>
                  <a:cubicBezTo>
                    <a:pt x="12" y="180"/>
                    <a:pt x="12" y="181"/>
                    <a:pt x="12" y="181"/>
                  </a:cubicBezTo>
                  <a:cubicBezTo>
                    <a:pt x="13" y="182"/>
                    <a:pt x="14" y="183"/>
                    <a:pt x="14" y="184"/>
                  </a:cubicBezTo>
                  <a:cubicBezTo>
                    <a:pt x="20" y="195"/>
                    <a:pt x="28" y="206"/>
                    <a:pt x="37" y="215"/>
                  </a:cubicBezTo>
                  <a:cubicBezTo>
                    <a:pt x="37" y="215"/>
                    <a:pt x="37" y="215"/>
                    <a:pt x="37" y="215"/>
                  </a:cubicBezTo>
                  <a:cubicBezTo>
                    <a:pt x="37" y="216"/>
                    <a:pt x="37" y="216"/>
                    <a:pt x="37" y="217"/>
                  </a:cubicBezTo>
                  <a:cubicBezTo>
                    <a:pt x="39" y="219"/>
                    <a:pt x="42" y="221"/>
                    <a:pt x="44" y="223"/>
                  </a:cubicBezTo>
                  <a:cubicBezTo>
                    <a:pt x="47" y="225"/>
                    <a:pt x="50" y="227"/>
                    <a:pt x="54" y="229"/>
                  </a:cubicBezTo>
                  <a:cubicBezTo>
                    <a:pt x="60" y="234"/>
                    <a:pt x="68" y="238"/>
                    <a:pt x="76" y="242"/>
                  </a:cubicBezTo>
                  <a:cubicBezTo>
                    <a:pt x="76" y="242"/>
                    <a:pt x="76" y="242"/>
                    <a:pt x="76" y="242"/>
                  </a:cubicBezTo>
                  <a:cubicBezTo>
                    <a:pt x="77" y="243"/>
                    <a:pt x="78" y="243"/>
                    <a:pt x="80" y="243"/>
                  </a:cubicBezTo>
                  <a:cubicBezTo>
                    <a:pt x="95" y="249"/>
                    <a:pt x="110" y="253"/>
                    <a:pt x="126" y="253"/>
                  </a:cubicBezTo>
                  <a:cubicBezTo>
                    <a:pt x="143" y="253"/>
                    <a:pt x="160" y="250"/>
                    <a:pt x="175" y="243"/>
                  </a:cubicBezTo>
                  <a:cubicBezTo>
                    <a:pt x="190" y="237"/>
                    <a:pt x="204" y="227"/>
                    <a:pt x="216" y="216"/>
                  </a:cubicBezTo>
                  <a:cubicBezTo>
                    <a:pt x="227" y="204"/>
                    <a:pt x="237" y="190"/>
                    <a:pt x="243" y="175"/>
                  </a:cubicBezTo>
                  <a:cubicBezTo>
                    <a:pt x="249" y="159"/>
                    <a:pt x="252" y="143"/>
                    <a:pt x="252" y="126"/>
                  </a:cubicBezTo>
                  <a:cubicBezTo>
                    <a:pt x="252" y="110"/>
                    <a:pt x="249" y="93"/>
                    <a:pt x="243" y="78"/>
                  </a:cubicBezTo>
                  <a:close/>
                  <a:moveTo>
                    <a:pt x="252" y="126"/>
                  </a:moveTo>
                  <a:cubicBezTo>
                    <a:pt x="252" y="128"/>
                    <a:pt x="252" y="130"/>
                    <a:pt x="252" y="132"/>
                  </a:cubicBezTo>
                  <a:cubicBezTo>
                    <a:pt x="252" y="127"/>
                    <a:pt x="251" y="122"/>
                    <a:pt x="250" y="116"/>
                  </a:cubicBezTo>
                  <a:cubicBezTo>
                    <a:pt x="251" y="107"/>
                    <a:pt x="249" y="97"/>
                    <a:pt x="243" y="90"/>
                  </a:cubicBezTo>
                  <a:cubicBezTo>
                    <a:pt x="243" y="83"/>
                    <a:pt x="241" y="77"/>
                    <a:pt x="238" y="72"/>
                  </a:cubicBezTo>
                  <a:cubicBezTo>
                    <a:pt x="238" y="72"/>
                    <a:pt x="238" y="72"/>
                    <a:pt x="237" y="72"/>
                  </a:cubicBezTo>
                  <a:cubicBezTo>
                    <a:pt x="237" y="72"/>
                    <a:pt x="237" y="71"/>
                    <a:pt x="237" y="71"/>
                  </a:cubicBezTo>
                  <a:cubicBezTo>
                    <a:pt x="237" y="69"/>
                    <a:pt x="236" y="67"/>
                    <a:pt x="235" y="65"/>
                  </a:cubicBezTo>
                  <a:cubicBezTo>
                    <a:pt x="246" y="84"/>
                    <a:pt x="252" y="105"/>
                    <a:pt x="252" y="126"/>
                  </a:cubicBezTo>
                  <a:close/>
                  <a:moveTo>
                    <a:pt x="226" y="192"/>
                  </a:moveTo>
                  <a:cubicBezTo>
                    <a:pt x="223" y="195"/>
                    <a:pt x="223" y="195"/>
                    <a:pt x="223" y="195"/>
                  </a:cubicBezTo>
                  <a:cubicBezTo>
                    <a:pt x="223" y="195"/>
                    <a:pt x="222" y="196"/>
                    <a:pt x="222" y="196"/>
                  </a:cubicBezTo>
                  <a:cubicBezTo>
                    <a:pt x="222" y="196"/>
                    <a:pt x="222" y="195"/>
                    <a:pt x="222" y="195"/>
                  </a:cubicBezTo>
                  <a:cubicBezTo>
                    <a:pt x="223" y="194"/>
                    <a:pt x="223" y="193"/>
                    <a:pt x="224" y="192"/>
                  </a:cubicBezTo>
                  <a:cubicBezTo>
                    <a:pt x="224" y="192"/>
                    <a:pt x="224" y="192"/>
                    <a:pt x="224" y="191"/>
                  </a:cubicBezTo>
                  <a:cubicBezTo>
                    <a:pt x="225" y="190"/>
                    <a:pt x="226" y="189"/>
                    <a:pt x="227" y="188"/>
                  </a:cubicBezTo>
                  <a:cubicBezTo>
                    <a:pt x="226" y="190"/>
                    <a:pt x="226" y="191"/>
                    <a:pt x="226" y="192"/>
                  </a:cubicBezTo>
                  <a:close/>
                  <a:moveTo>
                    <a:pt x="227" y="194"/>
                  </a:moveTo>
                  <a:cubicBezTo>
                    <a:pt x="227" y="195"/>
                    <a:pt x="226" y="195"/>
                    <a:pt x="226" y="196"/>
                  </a:cubicBezTo>
                  <a:cubicBezTo>
                    <a:pt x="226" y="196"/>
                    <a:pt x="226" y="196"/>
                    <a:pt x="226" y="196"/>
                  </a:cubicBezTo>
                  <a:cubicBezTo>
                    <a:pt x="226" y="195"/>
                    <a:pt x="226" y="195"/>
                    <a:pt x="226" y="195"/>
                  </a:cubicBezTo>
                  <a:cubicBezTo>
                    <a:pt x="227" y="195"/>
                    <a:pt x="227" y="194"/>
                    <a:pt x="227" y="194"/>
                  </a:cubicBezTo>
                  <a:close/>
                  <a:moveTo>
                    <a:pt x="220" y="193"/>
                  </a:moveTo>
                  <a:cubicBezTo>
                    <a:pt x="222" y="191"/>
                    <a:pt x="224" y="188"/>
                    <a:pt x="225" y="185"/>
                  </a:cubicBezTo>
                  <a:cubicBezTo>
                    <a:pt x="224" y="188"/>
                    <a:pt x="223" y="190"/>
                    <a:pt x="222" y="192"/>
                  </a:cubicBezTo>
                  <a:cubicBezTo>
                    <a:pt x="221" y="192"/>
                    <a:pt x="221" y="193"/>
                    <a:pt x="220" y="193"/>
                  </a:cubicBezTo>
                  <a:close/>
                  <a:moveTo>
                    <a:pt x="217" y="197"/>
                  </a:moveTo>
                  <a:cubicBezTo>
                    <a:pt x="217" y="197"/>
                    <a:pt x="217" y="197"/>
                    <a:pt x="217" y="197"/>
                  </a:cubicBezTo>
                  <a:cubicBezTo>
                    <a:pt x="216" y="199"/>
                    <a:pt x="216" y="200"/>
                    <a:pt x="215" y="201"/>
                  </a:cubicBezTo>
                  <a:cubicBezTo>
                    <a:pt x="214" y="202"/>
                    <a:pt x="213" y="204"/>
                    <a:pt x="212" y="205"/>
                  </a:cubicBezTo>
                  <a:cubicBezTo>
                    <a:pt x="212" y="205"/>
                    <a:pt x="211" y="205"/>
                    <a:pt x="211" y="205"/>
                  </a:cubicBezTo>
                  <a:cubicBezTo>
                    <a:pt x="208" y="207"/>
                    <a:pt x="204" y="210"/>
                    <a:pt x="201" y="213"/>
                  </a:cubicBezTo>
                  <a:cubicBezTo>
                    <a:pt x="205" y="209"/>
                    <a:pt x="209" y="205"/>
                    <a:pt x="212" y="200"/>
                  </a:cubicBezTo>
                  <a:cubicBezTo>
                    <a:pt x="212" y="200"/>
                    <a:pt x="212" y="200"/>
                    <a:pt x="212" y="200"/>
                  </a:cubicBezTo>
                  <a:cubicBezTo>
                    <a:pt x="212" y="200"/>
                    <a:pt x="212" y="200"/>
                    <a:pt x="212" y="200"/>
                  </a:cubicBezTo>
                  <a:cubicBezTo>
                    <a:pt x="212" y="199"/>
                    <a:pt x="212" y="199"/>
                    <a:pt x="211" y="199"/>
                  </a:cubicBezTo>
                  <a:cubicBezTo>
                    <a:pt x="211" y="199"/>
                    <a:pt x="211" y="198"/>
                    <a:pt x="212" y="198"/>
                  </a:cubicBezTo>
                  <a:cubicBezTo>
                    <a:pt x="217" y="192"/>
                    <a:pt x="222" y="186"/>
                    <a:pt x="225" y="179"/>
                  </a:cubicBezTo>
                  <a:cubicBezTo>
                    <a:pt x="227" y="176"/>
                    <a:pt x="229" y="173"/>
                    <a:pt x="231" y="170"/>
                  </a:cubicBezTo>
                  <a:cubicBezTo>
                    <a:pt x="230" y="172"/>
                    <a:pt x="230" y="174"/>
                    <a:pt x="229" y="177"/>
                  </a:cubicBezTo>
                  <a:cubicBezTo>
                    <a:pt x="225" y="183"/>
                    <a:pt x="221" y="190"/>
                    <a:pt x="217" y="197"/>
                  </a:cubicBezTo>
                  <a:close/>
                  <a:moveTo>
                    <a:pt x="208" y="213"/>
                  </a:moveTo>
                  <a:cubicBezTo>
                    <a:pt x="209" y="213"/>
                    <a:pt x="209" y="212"/>
                    <a:pt x="210" y="212"/>
                  </a:cubicBezTo>
                  <a:cubicBezTo>
                    <a:pt x="210" y="212"/>
                    <a:pt x="209" y="213"/>
                    <a:pt x="209" y="213"/>
                  </a:cubicBezTo>
                  <a:cubicBezTo>
                    <a:pt x="209" y="213"/>
                    <a:pt x="209" y="213"/>
                    <a:pt x="209" y="213"/>
                  </a:cubicBezTo>
                  <a:cubicBezTo>
                    <a:pt x="209" y="213"/>
                    <a:pt x="208" y="213"/>
                    <a:pt x="208" y="213"/>
                  </a:cubicBezTo>
                  <a:cubicBezTo>
                    <a:pt x="208" y="214"/>
                    <a:pt x="208" y="214"/>
                    <a:pt x="208" y="214"/>
                  </a:cubicBezTo>
                  <a:cubicBezTo>
                    <a:pt x="208" y="214"/>
                    <a:pt x="208" y="213"/>
                    <a:pt x="208" y="213"/>
                  </a:cubicBezTo>
                  <a:close/>
                  <a:moveTo>
                    <a:pt x="206" y="214"/>
                  </a:moveTo>
                  <a:cubicBezTo>
                    <a:pt x="206" y="214"/>
                    <a:pt x="205" y="215"/>
                    <a:pt x="205" y="215"/>
                  </a:cubicBezTo>
                  <a:cubicBezTo>
                    <a:pt x="206" y="213"/>
                    <a:pt x="207" y="212"/>
                    <a:pt x="209" y="210"/>
                  </a:cubicBezTo>
                  <a:cubicBezTo>
                    <a:pt x="208" y="211"/>
                    <a:pt x="207" y="213"/>
                    <a:pt x="206" y="214"/>
                  </a:cubicBezTo>
                  <a:close/>
                  <a:moveTo>
                    <a:pt x="209" y="211"/>
                  </a:moveTo>
                  <a:cubicBezTo>
                    <a:pt x="210" y="210"/>
                    <a:pt x="211" y="209"/>
                    <a:pt x="211" y="209"/>
                  </a:cubicBezTo>
                  <a:cubicBezTo>
                    <a:pt x="211" y="209"/>
                    <a:pt x="211" y="210"/>
                    <a:pt x="210" y="210"/>
                  </a:cubicBezTo>
                  <a:cubicBezTo>
                    <a:pt x="210" y="211"/>
                    <a:pt x="210" y="211"/>
                    <a:pt x="209" y="211"/>
                  </a:cubicBezTo>
                  <a:close/>
                  <a:moveTo>
                    <a:pt x="216" y="207"/>
                  </a:moveTo>
                  <a:cubicBezTo>
                    <a:pt x="217" y="207"/>
                    <a:pt x="217" y="207"/>
                    <a:pt x="217" y="206"/>
                  </a:cubicBezTo>
                  <a:cubicBezTo>
                    <a:pt x="215" y="209"/>
                    <a:pt x="213" y="212"/>
                    <a:pt x="212" y="215"/>
                  </a:cubicBezTo>
                  <a:cubicBezTo>
                    <a:pt x="211" y="216"/>
                    <a:pt x="210" y="216"/>
                    <a:pt x="210" y="217"/>
                  </a:cubicBezTo>
                  <a:cubicBezTo>
                    <a:pt x="212" y="214"/>
                    <a:pt x="214" y="211"/>
                    <a:pt x="216" y="207"/>
                  </a:cubicBezTo>
                  <a:close/>
                  <a:moveTo>
                    <a:pt x="192" y="225"/>
                  </a:moveTo>
                  <a:cubicBezTo>
                    <a:pt x="193" y="225"/>
                    <a:pt x="193" y="225"/>
                    <a:pt x="193" y="224"/>
                  </a:cubicBezTo>
                  <a:cubicBezTo>
                    <a:pt x="193" y="225"/>
                    <a:pt x="193" y="225"/>
                    <a:pt x="194" y="225"/>
                  </a:cubicBezTo>
                  <a:cubicBezTo>
                    <a:pt x="194" y="225"/>
                    <a:pt x="194" y="225"/>
                    <a:pt x="194" y="225"/>
                  </a:cubicBezTo>
                  <a:cubicBezTo>
                    <a:pt x="191" y="227"/>
                    <a:pt x="189" y="229"/>
                    <a:pt x="187" y="231"/>
                  </a:cubicBezTo>
                  <a:cubicBezTo>
                    <a:pt x="186" y="231"/>
                    <a:pt x="185" y="232"/>
                    <a:pt x="184" y="232"/>
                  </a:cubicBezTo>
                  <a:cubicBezTo>
                    <a:pt x="184" y="232"/>
                    <a:pt x="183" y="231"/>
                    <a:pt x="183" y="231"/>
                  </a:cubicBezTo>
                  <a:cubicBezTo>
                    <a:pt x="181" y="232"/>
                    <a:pt x="179" y="233"/>
                    <a:pt x="178" y="233"/>
                  </a:cubicBezTo>
                  <a:cubicBezTo>
                    <a:pt x="179" y="233"/>
                    <a:pt x="179" y="232"/>
                    <a:pt x="180" y="231"/>
                  </a:cubicBezTo>
                  <a:cubicBezTo>
                    <a:pt x="183" y="229"/>
                    <a:pt x="186" y="227"/>
                    <a:pt x="189" y="225"/>
                  </a:cubicBezTo>
                  <a:cubicBezTo>
                    <a:pt x="192" y="224"/>
                    <a:pt x="194" y="222"/>
                    <a:pt x="196" y="220"/>
                  </a:cubicBezTo>
                  <a:cubicBezTo>
                    <a:pt x="195" y="221"/>
                    <a:pt x="194" y="222"/>
                    <a:pt x="193" y="223"/>
                  </a:cubicBezTo>
                  <a:cubicBezTo>
                    <a:pt x="193" y="223"/>
                    <a:pt x="193" y="223"/>
                    <a:pt x="193" y="223"/>
                  </a:cubicBezTo>
                  <a:cubicBezTo>
                    <a:pt x="192" y="224"/>
                    <a:pt x="192" y="224"/>
                    <a:pt x="192" y="224"/>
                  </a:cubicBezTo>
                  <a:cubicBezTo>
                    <a:pt x="191" y="225"/>
                    <a:pt x="192" y="225"/>
                    <a:pt x="192" y="225"/>
                  </a:cubicBezTo>
                  <a:close/>
                  <a:moveTo>
                    <a:pt x="190" y="231"/>
                  </a:moveTo>
                  <a:cubicBezTo>
                    <a:pt x="188" y="232"/>
                    <a:pt x="187" y="233"/>
                    <a:pt x="186" y="234"/>
                  </a:cubicBezTo>
                  <a:cubicBezTo>
                    <a:pt x="186" y="233"/>
                    <a:pt x="187" y="233"/>
                    <a:pt x="187" y="232"/>
                  </a:cubicBezTo>
                  <a:cubicBezTo>
                    <a:pt x="188" y="232"/>
                    <a:pt x="189" y="231"/>
                    <a:pt x="190" y="231"/>
                  </a:cubicBezTo>
                  <a:close/>
                  <a:moveTo>
                    <a:pt x="118" y="243"/>
                  </a:moveTo>
                  <a:cubicBezTo>
                    <a:pt x="116" y="242"/>
                    <a:pt x="115" y="241"/>
                    <a:pt x="113" y="241"/>
                  </a:cubicBezTo>
                  <a:cubicBezTo>
                    <a:pt x="116" y="242"/>
                    <a:pt x="120" y="243"/>
                    <a:pt x="123" y="245"/>
                  </a:cubicBezTo>
                  <a:cubicBezTo>
                    <a:pt x="121" y="246"/>
                    <a:pt x="121" y="246"/>
                    <a:pt x="121" y="246"/>
                  </a:cubicBezTo>
                  <a:cubicBezTo>
                    <a:pt x="121" y="246"/>
                    <a:pt x="121" y="246"/>
                    <a:pt x="121" y="246"/>
                  </a:cubicBezTo>
                  <a:cubicBezTo>
                    <a:pt x="120" y="245"/>
                    <a:pt x="119" y="245"/>
                    <a:pt x="119" y="245"/>
                  </a:cubicBezTo>
                  <a:cubicBezTo>
                    <a:pt x="117" y="245"/>
                    <a:pt x="116" y="244"/>
                    <a:pt x="115" y="244"/>
                  </a:cubicBezTo>
                  <a:cubicBezTo>
                    <a:pt x="116" y="244"/>
                    <a:pt x="117" y="244"/>
                    <a:pt x="118" y="244"/>
                  </a:cubicBezTo>
                  <a:cubicBezTo>
                    <a:pt x="118" y="244"/>
                    <a:pt x="119" y="243"/>
                    <a:pt x="118" y="243"/>
                  </a:cubicBezTo>
                  <a:close/>
                  <a:moveTo>
                    <a:pt x="60" y="233"/>
                  </a:moveTo>
                  <a:cubicBezTo>
                    <a:pt x="66" y="236"/>
                    <a:pt x="72" y="238"/>
                    <a:pt x="78" y="240"/>
                  </a:cubicBezTo>
                  <a:cubicBezTo>
                    <a:pt x="78" y="240"/>
                    <a:pt x="78" y="241"/>
                    <a:pt x="78" y="241"/>
                  </a:cubicBezTo>
                  <a:cubicBezTo>
                    <a:pt x="78" y="241"/>
                    <a:pt x="77" y="241"/>
                    <a:pt x="77" y="241"/>
                  </a:cubicBezTo>
                  <a:cubicBezTo>
                    <a:pt x="71" y="239"/>
                    <a:pt x="66" y="236"/>
                    <a:pt x="60" y="233"/>
                  </a:cubicBezTo>
                  <a:close/>
                  <a:moveTo>
                    <a:pt x="5" y="106"/>
                  </a:moveTo>
                  <a:cubicBezTo>
                    <a:pt x="5" y="107"/>
                    <a:pt x="4" y="109"/>
                    <a:pt x="4" y="110"/>
                  </a:cubicBezTo>
                  <a:cubicBezTo>
                    <a:pt x="4" y="106"/>
                    <a:pt x="4" y="102"/>
                    <a:pt x="5" y="98"/>
                  </a:cubicBezTo>
                  <a:cubicBezTo>
                    <a:pt x="6" y="99"/>
                    <a:pt x="6" y="100"/>
                    <a:pt x="6" y="101"/>
                  </a:cubicBezTo>
                  <a:cubicBezTo>
                    <a:pt x="6" y="103"/>
                    <a:pt x="6" y="104"/>
                    <a:pt x="5" y="106"/>
                  </a:cubicBezTo>
                  <a:cubicBezTo>
                    <a:pt x="5" y="106"/>
                    <a:pt x="5" y="106"/>
                    <a:pt x="5" y="106"/>
                  </a:cubicBezTo>
                  <a:close/>
                  <a:moveTo>
                    <a:pt x="5" y="116"/>
                  </a:moveTo>
                  <a:cubicBezTo>
                    <a:pt x="5" y="117"/>
                    <a:pt x="5" y="118"/>
                    <a:pt x="5" y="119"/>
                  </a:cubicBezTo>
                  <a:cubicBezTo>
                    <a:pt x="5" y="120"/>
                    <a:pt x="5" y="120"/>
                    <a:pt x="5" y="121"/>
                  </a:cubicBezTo>
                  <a:cubicBezTo>
                    <a:pt x="5" y="118"/>
                    <a:pt x="5" y="116"/>
                    <a:pt x="5" y="113"/>
                  </a:cubicBezTo>
                  <a:cubicBezTo>
                    <a:pt x="5" y="114"/>
                    <a:pt x="5" y="115"/>
                    <a:pt x="5" y="116"/>
                  </a:cubicBezTo>
                  <a:close/>
                  <a:moveTo>
                    <a:pt x="5" y="153"/>
                  </a:moveTo>
                  <a:cubicBezTo>
                    <a:pt x="6" y="154"/>
                    <a:pt x="6" y="155"/>
                    <a:pt x="6" y="156"/>
                  </a:cubicBezTo>
                  <a:cubicBezTo>
                    <a:pt x="6" y="156"/>
                    <a:pt x="6" y="157"/>
                    <a:pt x="7" y="157"/>
                  </a:cubicBezTo>
                  <a:cubicBezTo>
                    <a:pt x="7" y="157"/>
                    <a:pt x="7" y="158"/>
                    <a:pt x="7" y="158"/>
                  </a:cubicBezTo>
                  <a:cubicBezTo>
                    <a:pt x="7" y="158"/>
                    <a:pt x="7" y="158"/>
                    <a:pt x="7" y="158"/>
                  </a:cubicBezTo>
                  <a:cubicBezTo>
                    <a:pt x="8" y="161"/>
                    <a:pt x="8" y="164"/>
                    <a:pt x="9" y="167"/>
                  </a:cubicBezTo>
                  <a:cubicBezTo>
                    <a:pt x="9" y="166"/>
                    <a:pt x="9" y="166"/>
                    <a:pt x="9" y="165"/>
                  </a:cubicBezTo>
                  <a:cubicBezTo>
                    <a:pt x="8" y="165"/>
                    <a:pt x="7" y="165"/>
                    <a:pt x="8" y="165"/>
                  </a:cubicBezTo>
                  <a:cubicBezTo>
                    <a:pt x="5" y="156"/>
                    <a:pt x="3" y="146"/>
                    <a:pt x="2" y="136"/>
                  </a:cubicBezTo>
                  <a:cubicBezTo>
                    <a:pt x="3" y="142"/>
                    <a:pt x="4" y="147"/>
                    <a:pt x="5" y="153"/>
                  </a:cubicBezTo>
                  <a:close/>
                  <a:moveTo>
                    <a:pt x="2" y="119"/>
                  </a:moveTo>
                  <a:cubicBezTo>
                    <a:pt x="2" y="117"/>
                    <a:pt x="2" y="116"/>
                    <a:pt x="2" y="114"/>
                  </a:cubicBezTo>
                  <a:cubicBezTo>
                    <a:pt x="2" y="115"/>
                    <a:pt x="2" y="116"/>
                    <a:pt x="2" y="116"/>
                  </a:cubicBezTo>
                  <a:cubicBezTo>
                    <a:pt x="2" y="116"/>
                    <a:pt x="2" y="116"/>
                    <a:pt x="2" y="116"/>
                  </a:cubicBezTo>
                  <a:cubicBezTo>
                    <a:pt x="2" y="117"/>
                    <a:pt x="2" y="118"/>
                    <a:pt x="2" y="119"/>
                  </a:cubicBezTo>
                  <a:close/>
                  <a:moveTo>
                    <a:pt x="13" y="106"/>
                  </a:moveTo>
                  <a:cubicBezTo>
                    <a:pt x="13" y="112"/>
                    <a:pt x="14" y="118"/>
                    <a:pt x="15" y="124"/>
                  </a:cubicBezTo>
                  <a:cubicBezTo>
                    <a:pt x="15" y="124"/>
                    <a:pt x="14" y="124"/>
                    <a:pt x="14" y="124"/>
                  </a:cubicBezTo>
                  <a:cubicBezTo>
                    <a:pt x="14" y="123"/>
                    <a:pt x="14" y="122"/>
                    <a:pt x="14" y="121"/>
                  </a:cubicBezTo>
                  <a:cubicBezTo>
                    <a:pt x="14" y="120"/>
                    <a:pt x="13" y="120"/>
                    <a:pt x="13" y="120"/>
                  </a:cubicBezTo>
                  <a:cubicBezTo>
                    <a:pt x="12" y="116"/>
                    <a:pt x="11" y="112"/>
                    <a:pt x="11" y="108"/>
                  </a:cubicBezTo>
                  <a:cubicBezTo>
                    <a:pt x="11" y="108"/>
                    <a:pt x="12" y="108"/>
                    <a:pt x="12" y="108"/>
                  </a:cubicBezTo>
                  <a:cubicBezTo>
                    <a:pt x="12" y="107"/>
                    <a:pt x="12" y="107"/>
                    <a:pt x="13" y="106"/>
                  </a:cubicBezTo>
                  <a:close/>
                  <a:moveTo>
                    <a:pt x="12" y="103"/>
                  </a:moveTo>
                  <a:cubicBezTo>
                    <a:pt x="12" y="102"/>
                    <a:pt x="12" y="101"/>
                    <a:pt x="12" y="100"/>
                  </a:cubicBezTo>
                  <a:cubicBezTo>
                    <a:pt x="12" y="101"/>
                    <a:pt x="12" y="102"/>
                    <a:pt x="12" y="103"/>
                  </a:cubicBezTo>
                  <a:cubicBezTo>
                    <a:pt x="12" y="103"/>
                    <a:pt x="12" y="103"/>
                    <a:pt x="12" y="103"/>
                  </a:cubicBezTo>
                  <a:close/>
                  <a:moveTo>
                    <a:pt x="13" y="94"/>
                  </a:moveTo>
                  <a:cubicBezTo>
                    <a:pt x="13" y="93"/>
                    <a:pt x="14" y="93"/>
                    <a:pt x="14" y="93"/>
                  </a:cubicBezTo>
                  <a:cubicBezTo>
                    <a:pt x="14" y="94"/>
                    <a:pt x="14" y="95"/>
                    <a:pt x="14" y="96"/>
                  </a:cubicBezTo>
                  <a:cubicBezTo>
                    <a:pt x="13" y="95"/>
                    <a:pt x="13" y="95"/>
                    <a:pt x="13" y="94"/>
                  </a:cubicBezTo>
                  <a:close/>
                  <a:moveTo>
                    <a:pt x="15" y="72"/>
                  </a:moveTo>
                  <a:cubicBezTo>
                    <a:pt x="16" y="72"/>
                    <a:pt x="16" y="72"/>
                    <a:pt x="17" y="72"/>
                  </a:cubicBezTo>
                  <a:cubicBezTo>
                    <a:pt x="15" y="74"/>
                    <a:pt x="13" y="77"/>
                    <a:pt x="11" y="80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12" y="78"/>
                    <a:pt x="12" y="78"/>
                    <a:pt x="12" y="77"/>
                  </a:cubicBezTo>
                  <a:cubicBezTo>
                    <a:pt x="13" y="75"/>
                    <a:pt x="14" y="73"/>
                    <a:pt x="14" y="71"/>
                  </a:cubicBezTo>
                  <a:cubicBezTo>
                    <a:pt x="15" y="72"/>
                    <a:pt x="15" y="72"/>
                    <a:pt x="15" y="72"/>
                  </a:cubicBezTo>
                  <a:close/>
                  <a:moveTo>
                    <a:pt x="36" y="41"/>
                  </a:moveTo>
                  <a:cubicBezTo>
                    <a:pt x="36" y="41"/>
                    <a:pt x="36" y="41"/>
                    <a:pt x="37" y="41"/>
                  </a:cubicBezTo>
                  <a:cubicBezTo>
                    <a:pt x="37" y="40"/>
                    <a:pt x="38" y="40"/>
                    <a:pt x="39" y="40"/>
                  </a:cubicBezTo>
                  <a:cubicBezTo>
                    <a:pt x="37" y="41"/>
                    <a:pt x="35" y="43"/>
                    <a:pt x="34" y="45"/>
                  </a:cubicBezTo>
                  <a:cubicBezTo>
                    <a:pt x="30" y="49"/>
                    <a:pt x="26" y="53"/>
                    <a:pt x="24" y="58"/>
                  </a:cubicBezTo>
                  <a:cubicBezTo>
                    <a:pt x="22" y="59"/>
                    <a:pt x="21" y="61"/>
                    <a:pt x="19" y="63"/>
                  </a:cubicBezTo>
                  <a:cubicBezTo>
                    <a:pt x="24" y="55"/>
                    <a:pt x="30" y="47"/>
                    <a:pt x="36" y="41"/>
                  </a:cubicBezTo>
                  <a:close/>
                  <a:moveTo>
                    <a:pt x="124" y="9"/>
                  </a:moveTo>
                  <a:cubicBezTo>
                    <a:pt x="123" y="9"/>
                    <a:pt x="123" y="9"/>
                    <a:pt x="123" y="9"/>
                  </a:cubicBezTo>
                  <a:cubicBezTo>
                    <a:pt x="120" y="9"/>
                    <a:pt x="118" y="9"/>
                    <a:pt x="115" y="9"/>
                  </a:cubicBezTo>
                  <a:cubicBezTo>
                    <a:pt x="115" y="9"/>
                    <a:pt x="115" y="9"/>
                    <a:pt x="115" y="10"/>
                  </a:cubicBezTo>
                  <a:cubicBezTo>
                    <a:pt x="114" y="10"/>
                    <a:pt x="114" y="10"/>
                    <a:pt x="113" y="10"/>
                  </a:cubicBezTo>
                  <a:cubicBezTo>
                    <a:pt x="113" y="10"/>
                    <a:pt x="113" y="9"/>
                    <a:pt x="113" y="9"/>
                  </a:cubicBezTo>
                  <a:cubicBezTo>
                    <a:pt x="114" y="9"/>
                    <a:pt x="115" y="8"/>
                    <a:pt x="116" y="8"/>
                  </a:cubicBezTo>
                  <a:cubicBezTo>
                    <a:pt x="116" y="7"/>
                    <a:pt x="116" y="7"/>
                    <a:pt x="116" y="7"/>
                  </a:cubicBezTo>
                  <a:cubicBezTo>
                    <a:pt x="119" y="8"/>
                    <a:pt x="121" y="8"/>
                    <a:pt x="124" y="9"/>
                  </a:cubicBezTo>
                  <a:close/>
                  <a:moveTo>
                    <a:pt x="118" y="4"/>
                  </a:moveTo>
                  <a:cubicBezTo>
                    <a:pt x="118" y="4"/>
                    <a:pt x="118" y="4"/>
                    <a:pt x="118" y="4"/>
                  </a:cubicBezTo>
                  <a:cubicBezTo>
                    <a:pt x="118" y="5"/>
                    <a:pt x="119" y="5"/>
                    <a:pt x="120" y="5"/>
                  </a:cubicBezTo>
                  <a:cubicBezTo>
                    <a:pt x="120" y="5"/>
                    <a:pt x="120" y="5"/>
                    <a:pt x="120" y="5"/>
                  </a:cubicBezTo>
                  <a:cubicBezTo>
                    <a:pt x="119" y="5"/>
                    <a:pt x="119" y="5"/>
                    <a:pt x="118" y="5"/>
                  </a:cubicBezTo>
                  <a:cubicBezTo>
                    <a:pt x="118" y="5"/>
                    <a:pt x="118" y="5"/>
                    <a:pt x="118" y="4"/>
                  </a:cubicBezTo>
                  <a:close/>
                  <a:moveTo>
                    <a:pt x="233" y="77"/>
                  </a:moveTo>
                  <a:cubicBezTo>
                    <a:pt x="233" y="77"/>
                    <a:pt x="234" y="77"/>
                    <a:pt x="234" y="77"/>
                  </a:cubicBezTo>
                  <a:cubicBezTo>
                    <a:pt x="236" y="79"/>
                    <a:pt x="237" y="82"/>
                    <a:pt x="239" y="85"/>
                  </a:cubicBezTo>
                  <a:cubicBezTo>
                    <a:pt x="239" y="86"/>
                    <a:pt x="239" y="87"/>
                    <a:pt x="239" y="88"/>
                  </a:cubicBezTo>
                  <a:cubicBezTo>
                    <a:pt x="240" y="90"/>
                    <a:pt x="240" y="92"/>
                    <a:pt x="240" y="93"/>
                  </a:cubicBezTo>
                  <a:cubicBezTo>
                    <a:pt x="238" y="88"/>
                    <a:pt x="235" y="82"/>
                    <a:pt x="233" y="77"/>
                  </a:cubicBezTo>
                  <a:close/>
                  <a:moveTo>
                    <a:pt x="241" y="99"/>
                  </a:moveTo>
                  <a:cubicBezTo>
                    <a:pt x="242" y="103"/>
                    <a:pt x="243" y="108"/>
                    <a:pt x="244" y="112"/>
                  </a:cubicBezTo>
                  <a:cubicBezTo>
                    <a:pt x="244" y="113"/>
                    <a:pt x="244" y="114"/>
                    <a:pt x="244" y="115"/>
                  </a:cubicBezTo>
                  <a:cubicBezTo>
                    <a:pt x="243" y="110"/>
                    <a:pt x="241" y="105"/>
                    <a:pt x="240" y="100"/>
                  </a:cubicBezTo>
                  <a:cubicBezTo>
                    <a:pt x="240" y="99"/>
                    <a:pt x="240" y="99"/>
                    <a:pt x="240" y="98"/>
                  </a:cubicBezTo>
                  <a:cubicBezTo>
                    <a:pt x="239" y="96"/>
                    <a:pt x="238" y="94"/>
                    <a:pt x="238" y="92"/>
                  </a:cubicBezTo>
                  <a:cubicBezTo>
                    <a:pt x="239" y="94"/>
                    <a:pt x="240" y="97"/>
                    <a:pt x="241" y="99"/>
                  </a:cubicBezTo>
                  <a:close/>
                  <a:moveTo>
                    <a:pt x="235" y="172"/>
                  </a:moveTo>
                  <a:cubicBezTo>
                    <a:pt x="235" y="173"/>
                    <a:pt x="234" y="175"/>
                    <a:pt x="233" y="176"/>
                  </a:cubicBezTo>
                  <a:cubicBezTo>
                    <a:pt x="232" y="178"/>
                    <a:pt x="231" y="180"/>
                    <a:pt x="230" y="182"/>
                  </a:cubicBezTo>
                  <a:cubicBezTo>
                    <a:pt x="230" y="181"/>
                    <a:pt x="230" y="180"/>
                    <a:pt x="230" y="180"/>
                  </a:cubicBezTo>
                  <a:cubicBezTo>
                    <a:pt x="232" y="177"/>
                    <a:pt x="234" y="173"/>
                    <a:pt x="235" y="170"/>
                  </a:cubicBezTo>
                  <a:cubicBezTo>
                    <a:pt x="235" y="171"/>
                    <a:pt x="235" y="171"/>
                    <a:pt x="235" y="171"/>
                  </a:cubicBezTo>
                  <a:cubicBezTo>
                    <a:pt x="235" y="172"/>
                    <a:pt x="235" y="172"/>
                    <a:pt x="235" y="172"/>
                  </a:cubicBezTo>
                  <a:close/>
                  <a:moveTo>
                    <a:pt x="235" y="161"/>
                  </a:moveTo>
                  <a:cubicBezTo>
                    <a:pt x="234" y="164"/>
                    <a:pt x="234" y="167"/>
                    <a:pt x="233" y="170"/>
                  </a:cubicBezTo>
                  <a:cubicBezTo>
                    <a:pt x="233" y="171"/>
                    <a:pt x="232" y="172"/>
                    <a:pt x="232" y="172"/>
                  </a:cubicBezTo>
                  <a:cubicBezTo>
                    <a:pt x="232" y="171"/>
                    <a:pt x="232" y="170"/>
                    <a:pt x="233" y="168"/>
                  </a:cubicBezTo>
                  <a:cubicBezTo>
                    <a:pt x="233" y="168"/>
                    <a:pt x="233" y="168"/>
                    <a:pt x="232" y="168"/>
                  </a:cubicBezTo>
                  <a:cubicBezTo>
                    <a:pt x="233" y="167"/>
                    <a:pt x="233" y="167"/>
                    <a:pt x="233" y="166"/>
                  </a:cubicBezTo>
                  <a:cubicBezTo>
                    <a:pt x="234" y="165"/>
                    <a:pt x="233" y="165"/>
                    <a:pt x="233" y="165"/>
                  </a:cubicBezTo>
                  <a:cubicBezTo>
                    <a:pt x="233" y="164"/>
                    <a:pt x="234" y="163"/>
                    <a:pt x="235" y="161"/>
                  </a:cubicBezTo>
                  <a:close/>
                  <a:moveTo>
                    <a:pt x="234" y="158"/>
                  </a:moveTo>
                  <a:cubicBezTo>
                    <a:pt x="235" y="156"/>
                    <a:pt x="236" y="154"/>
                    <a:pt x="236" y="152"/>
                  </a:cubicBezTo>
                  <a:cubicBezTo>
                    <a:pt x="236" y="153"/>
                    <a:pt x="236" y="155"/>
                    <a:pt x="236" y="156"/>
                  </a:cubicBezTo>
                  <a:cubicBezTo>
                    <a:pt x="235" y="157"/>
                    <a:pt x="234" y="157"/>
                    <a:pt x="234" y="158"/>
                  </a:cubicBezTo>
                  <a:close/>
                  <a:moveTo>
                    <a:pt x="231" y="154"/>
                  </a:moveTo>
                  <a:cubicBezTo>
                    <a:pt x="231" y="154"/>
                    <a:pt x="231" y="154"/>
                    <a:pt x="231" y="154"/>
                  </a:cubicBezTo>
                  <a:cubicBezTo>
                    <a:pt x="230" y="155"/>
                    <a:pt x="229" y="156"/>
                    <a:pt x="229" y="157"/>
                  </a:cubicBezTo>
                  <a:cubicBezTo>
                    <a:pt x="229" y="154"/>
                    <a:pt x="229" y="152"/>
                    <a:pt x="229" y="150"/>
                  </a:cubicBezTo>
                  <a:cubicBezTo>
                    <a:pt x="232" y="139"/>
                    <a:pt x="233" y="126"/>
                    <a:pt x="232" y="114"/>
                  </a:cubicBezTo>
                  <a:cubicBezTo>
                    <a:pt x="233" y="116"/>
                    <a:pt x="234" y="117"/>
                    <a:pt x="234" y="118"/>
                  </a:cubicBezTo>
                  <a:cubicBezTo>
                    <a:pt x="233" y="130"/>
                    <a:pt x="233" y="142"/>
                    <a:pt x="231" y="154"/>
                  </a:cubicBezTo>
                  <a:close/>
                  <a:moveTo>
                    <a:pt x="201" y="205"/>
                  </a:moveTo>
                  <a:cubicBezTo>
                    <a:pt x="201" y="204"/>
                    <a:pt x="202" y="203"/>
                    <a:pt x="203" y="203"/>
                  </a:cubicBezTo>
                  <a:cubicBezTo>
                    <a:pt x="203" y="202"/>
                    <a:pt x="203" y="202"/>
                    <a:pt x="203" y="202"/>
                  </a:cubicBezTo>
                  <a:cubicBezTo>
                    <a:pt x="205" y="200"/>
                    <a:pt x="206" y="199"/>
                    <a:pt x="208" y="197"/>
                  </a:cubicBezTo>
                  <a:cubicBezTo>
                    <a:pt x="208" y="198"/>
                    <a:pt x="207" y="198"/>
                    <a:pt x="207" y="198"/>
                  </a:cubicBezTo>
                  <a:cubicBezTo>
                    <a:pt x="205" y="201"/>
                    <a:pt x="203" y="203"/>
                    <a:pt x="201" y="205"/>
                  </a:cubicBezTo>
                  <a:close/>
                  <a:moveTo>
                    <a:pt x="97" y="227"/>
                  </a:moveTo>
                  <a:cubicBezTo>
                    <a:pt x="98" y="227"/>
                    <a:pt x="98" y="227"/>
                    <a:pt x="99" y="227"/>
                  </a:cubicBezTo>
                  <a:cubicBezTo>
                    <a:pt x="101" y="228"/>
                    <a:pt x="102" y="229"/>
                    <a:pt x="104" y="229"/>
                  </a:cubicBezTo>
                  <a:cubicBezTo>
                    <a:pt x="106" y="231"/>
                    <a:pt x="108" y="232"/>
                    <a:pt x="110" y="233"/>
                  </a:cubicBezTo>
                  <a:cubicBezTo>
                    <a:pt x="110" y="233"/>
                    <a:pt x="109" y="233"/>
                    <a:pt x="109" y="233"/>
                  </a:cubicBezTo>
                  <a:cubicBezTo>
                    <a:pt x="105" y="231"/>
                    <a:pt x="101" y="229"/>
                    <a:pt x="97" y="227"/>
                  </a:cubicBezTo>
                  <a:close/>
                  <a:moveTo>
                    <a:pt x="103" y="237"/>
                  </a:moveTo>
                  <a:cubicBezTo>
                    <a:pt x="102" y="237"/>
                    <a:pt x="101" y="237"/>
                    <a:pt x="100" y="237"/>
                  </a:cubicBezTo>
                  <a:cubicBezTo>
                    <a:pt x="100" y="237"/>
                    <a:pt x="100" y="237"/>
                    <a:pt x="100" y="237"/>
                  </a:cubicBezTo>
                  <a:cubicBezTo>
                    <a:pt x="100" y="237"/>
                    <a:pt x="100" y="236"/>
                    <a:pt x="100" y="236"/>
                  </a:cubicBezTo>
                  <a:cubicBezTo>
                    <a:pt x="100" y="236"/>
                    <a:pt x="100" y="236"/>
                    <a:pt x="100" y="236"/>
                  </a:cubicBezTo>
                  <a:cubicBezTo>
                    <a:pt x="101" y="237"/>
                    <a:pt x="102" y="237"/>
                    <a:pt x="103" y="237"/>
                  </a:cubicBezTo>
                  <a:close/>
                  <a:moveTo>
                    <a:pt x="75" y="232"/>
                  </a:moveTo>
                  <a:cubicBezTo>
                    <a:pt x="74" y="232"/>
                    <a:pt x="74" y="232"/>
                    <a:pt x="74" y="232"/>
                  </a:cubicBezTo>
                  <a:cubicBezTo>
                    <a:pt x="75" y="232"/>
                    <a:pt x="75" y="232"/>
                    <a:pt x="76" y="232"/>
                  </a:cubicBezTo>
                  <a:cubicBezTo>
                    <a:pt x="78" y="233"/>
                    <a:pt x="79" y="234"/>
                    <a:pt x="81" y="235"/>
                  </a:cubicBezTo>
                  <a:cubicBezTo>
                    <a:pt x="81" y="235"/>
                    <a:pt x="81" y="235"/>
                    <a:pt x="82" y="235"/>
                  </a:cubicBezTo>
                  <a:cubicBezTo>
                    <a:pt x="79" y="234"/>
                    <a:pt x="77" y="233"/>
                    <a:pt x="75" y="232"/>
                  </a:cubicBezTo>
                  <a:close/>
                  <a:moveTo>
                    <a:pt x="82" y="241"/>
                  </a:moveTo>
                  <a:cubicBezTo>
                    <a:pt x="82" y="241"/>
                    <a:pt x="83" y="241"/>
                    <a:pt x="83" y="241"/>
                  </a:cubicBezTo>
                  <a:cubicBezTo>
                    <a:pt x="83" y="241"/>
                    <a:pt x="83" y="241"/>
                    <a:pt x="83" y="241"/>
                  </a:cubicBezTo>
                  <a:cubicBezTo>
                    <a:pt x="84" y="241"/>
                    <a:pt x="84" y="241"/>
                    <a:pt x="84" y="242"/>
                  </a:cubicBezTo>
                  <a:cubicBezTo>
                    <a:pt x="83" y="241"/>
                    <a:pt x="83" y="241"/>
                    <a:pt x="82" y="241"/>
                  </a:cubicBezTo>
                  <a:cubicBezTo>
                    <a:pt x="82" y="241"/>
                    <a:pt x="81" y="241"/>
                    <a:pt x="81" y="240"/>
                  </a:cubicBezTo>
                  <a:cubicBezTo>
                    <a:pt x="81" y="241"/>
                    <a:pt x="81" y="241"/>
                    <a:pt x="82" y="241"/>
                  </a:cubicBezTo>
                  <a:close/>
                  <a:moveTo>
                    <a:pt x="72" y="229"/>
                  </a:moveTo>
                  <a:cubicBezTo>
                    <a:pt x="72" y="229"/>
                    <a:pt x="72" y="228"/>
                    <a:pt x="71" y="228"/>
                  </a:cubicBezTo>
                  <a:cubicBezTo>
                    <a:pt x="72" y="228"/>
                    <a:pt x="72" y="228"/>
                    <a:pt x="73" y="229"/>
                  </a:cubicBezTo>
                  <a:cubicBezTo>
                    <a:pt x="74" y="229"/>
                    <a:pt x="74" y="230"/>
                    <a:pt x="75" y="230"/>
                  </a:cubicBezTo>
                  <a:cubicBezTo>
                    <a:pt x="74" y="230"/>
                    <a:pt x="73" y="229"/>
                    <a:pt x="72" y="229"/>
                  </a:cubicBezTo>
                  <a:close/>
                  <a:moveTo>
                    <a:pt x="73" y="237"/>
                  </a:moveTo>
                  <a:cubicBezTo>
                    <a:pt x="73" y="237"/>
                    <a:pt x="73" y="237"/>
                    <a:pt x="73" y="237"/>
                  </a:cubicBezTo>
                  <a:cubicBezTo>
                    <a:pt x="71" y="236"/>
                    <a:pt x="68" y="235"/>
                    <a:pt x="66" y="234"/>
                  </a:cubicBezTo>
                  <a:cubicBezTo>
                    <a:pt x="68" y="235"/>
                    <a:pt x="71" y="236"/>
                    <a:pt x="73" y="237"/>
                  </a:cubicBezTo>
                  <a:close/>
                  <a:moveTo>
                    <a:pt x="35" y="201"/>
                  </a:moveTo>
                  <a:cubicBezTo>
                    <a:pt x="35" y="201"/>
                    <a:pt x="35" y="200"/>
                    <a:pt x="35" y="200"/>
                  </a:cubicBezTo>
                  <a:cubicBezTo>
                    <a:pt x="35" y="200"/>
                    <a:pt x="35" y="201"/>
                    <a:pt x="35" y="201"/>
                  </a:cubicBezTo>
                  <a:cubicBezTo>
                    <a:pt x="36" y="201"/>
                    <a:pt x="36" y="202"/>
                    <a:pt x="37" y="202"/>
                  </a:cubicBezTo>
                  <a:cubicBezTo>
                    <a:pt x="37" y="203"/>
                    <a:pt x="37" y="203"/>
                    <a:pt x="37" y="203"/>
                  </a:cubicBezTo>
                  <a:cubicBezTo>
                    <a:pt x="38" y="203"/>
                    <a:pt x="38" y="203"/>
                    <a:pt x="38" y="203"/>
                  </a:cubicBezTo>
                  <a:cubicBezTo>
                    <a:pt x="38" y="204"/>
                    <a:pt x="39" y="205"/>
                    <a:pt x="40" y="206"/>
                  </a:cubicBezTo>
                  <a:cubicBezTo>
                    <a:pt x="41" y="207"/>
                    <a:pt x="42" y="208"/>
                    <a:pt x="43" y="209"/>
                  </a:cubicBezTo>
                  <a:cubicBezTo>
                    <a:pt x="41" y="208"/>
                    <a:pt x="40" y="207"/>
                    <a:pt x="39" y="206"/>
                  </a:cubicBezTo>
                  <a:cubicBezTo>
                    <a:pt x="38" y="205"/>
                    <a:pt x="36" y="203"/>
                    <a:pt x="35" y="202"/>
                  </a:cubicBezTo>
                  <a:cubicBezTo>
                    <a:pt x="35" y="201"/>
                    <a:pt x="35" y="201"/>
                    <a:pt x="35" y="201"/>
                  </a:cubicBezTo>
                  <a:close/>
                  <a:moveTo>
                    <a:pt x="37" y="197"/>
                  </a:moveTo>
                  <a:cubicBezTo>
                    <a:pt x="37" y="197"/>
                    <a:pt x="37" y="197"/>
                    <a:pt x="38" y="197"/>
                  </a:cubicBezTo>
                  <a:cubicBezTo>
                    <a:pt x="39" y="200"/>
                    <a:pt x="41" y="202"/>
                    <a:pt x="43" y="204"/>
                  </a:cubicBezTo>
                  <a:cubicBezTo>
                    <a:pt x="42" y="203"/>
                    <a:pt x="40" y="201"/>
                    <a:pt x="39" y="200"/>
                  </a:cubicBezTo>
                  <a:cubicBezTo>
                    <a:pt x="38" y="199"/>
                    <a:pt x="38" y="198"/>
                    <a:pt x="37" y="197"/>
                  </a:cubicBezTo>
                  <a:close/>
                  <a:moveTo>
                    <a:pt x="25" y="144"/>
                  </a:moveTo>
                  <a:cubicBezTo>
                    <a:pt x="25" y="142"/>
                    <a:pt x="24" y="140"/>
                    <a:pt x="24" y="138"/>
                  </a:cubicBezTo>
                  <a:cubicBezTo>
                    <a:pt x="24" y="138"/>
                    <a:pt x="24" y="138"/>
                    <a:pt x="24" y="138"/>
                  </a:cubicBezTo>
                  <a:cubicBezTo>
                    <a:pt x="25" y="140"/>
                    <a:pt x="26" y="143"/>
                    <a:pt x="27" y="145"/>
                  </a:cubicBezTo>
                  <a:cubicBezTo>
                    <a:pt x="27" y="146"/>
                    <a:pt x="27" y="146"/>
                    <a:pt x="27" y="146"/>
                  </a:cubicBezTo>
                  <a:cubicBezTo>
                    <a:pt x="27" y="147"/>
                    <a:pt x="27" y="147"/>
                    <a:pt x="27" y="147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9"/>
                    <a:pt x="28" y="150"/>
                    <a:pt x="28" y="151"/>
                  </a:cubicBezTo>
                  <a:cubicBezTo>
                    <a:pt x="27" y="149"/>
                    <a:pt x="26" y="146"/>
                    <a:pt x="25" y="144"/>
                  </a:cubicBezTo>
                  <a:close/>
                  <a:moveTo>
                    <a:pt x="28" y="177"/>
                  </a:moveTo>
                  <a:cubicBezTo>
                    <a:pt x="27" y="176"/>
                    <a:pt x="26" y="174"/>
                    <a:pt x="26" y="173"/>
                  </a:cubicBezTo>
                  <a:cubicBezTo>
                    <a:pt x="26" y="173"/>
                    <a:pt x="26" y="173"/>
                    <a:pt x="26" y="173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27" y="173"/>
                    <a:pt x="27" y="175"/>
                    <a:pt x="28" y="177"/>
                  </a:cubicBezTo>
                  <a:close/>
                  <a:moveTo>
                    <a:pt x="25" y="61"/>
                  </a:moveTo>
                  <a:cubicBezTo>
                    <a:pt x="24" y="61"/>
                    <a:pt x="24" y="61"/>
                    <a:pt x="24" y="61"/>
                  </a:cubicBezTo>
                  <a:cubicBezTo>
                    <a:pt x="25" y="60"/>
                    <a:pt x="26" y="59"/>
                    <a:pt x="27" y="58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6" y="59"/>
                    <a:pt x="26" y="60"/>
                    <a:pt x="25" y="61"/>
                  </a:cubicBezTo>
                  <a:close/>
                  <a:moveTo>
                    <a:pt x="27" y="62"/>
                  </a:moveTo>
                  <a:cubicBezTo>
                    <a:pt x="26" y="63"/>
                    <a:pt x="25" y="64"/>
                    <a:pt x="25" y="66"/>
                  </a:cubicBezTo>
                  <a:cubicBezTo>
                    <a:pt x="25" y="64"/>
                    <a:pt x="26" y="63"/>
                    <a:pt x="26" y="62"/>
                  </a:cubicBezTo>
                  <a:cubicBezTo>
                    <a:pt x="27" y="62"/>
                    <a:pt x="27" y="62"/>
                    <a:pt x="27" y="62"/>
                  </a:cubicBezTo>
                  <a:close/>
                  <a:moveTo>
                    <a:pt x="25" y="68"/>
                  </a:moveTo>
                  <a:cubicBezTo>
                    <a:pt x="26" y="66"/>
                    <a:pt x="27" y="63"/>
                    <a:pt x="29" y="61"/>
                  </a:cubicBezTo>
                  <a:cubicBezTo>
                    <a:pt x="30" y="61"/>
                    <a:pt x="31" y="60"/>
                    <a:pt x="32" y="59"/>
                  </a:cubicBezTo>
                  <a:cubicBezTo>
                    <a:pt x="32" y="60"/>
                    <a:pt x="32" y="61"/>
                    <a:pt x="31" y="62"/>
                  </a:cubicBezTo>
                  <a:cubicBezTo>
                    <a:pt x="30" y="63"/>
                    <a:pt x="29" y="64"/>
                    <a:pt x="28" y="66"/>
                  </a:cubicBezTo>
                  <a:cubicBezTo>
                    <a:pt x="27" y="66"/>
                    <a:pt x="26" y="67"/>
                    <a:pt x="25" y="68"/>
                  </a:cubicBezTo>
                  <a:close/>
                  <a:moveTo>
                    <a:pt x="25" y="69"/>
                  </a:moveTo>
                  <a:cubicBezTo>
                    <a:pt x="23" y="71"/>
                    <a:pt x="22" y="73"/>
                    <a:pt x="20" y="75"/>
                  </a:cubicBezTo>
                  <a:cubicBezTo>
                    <a:pt x="21" y="73"/>
                    <a:pt x="22" y="72"/>
                    <a:pt x="23" y="70"/>
                  </a:cubicBezTo>
                  <a:cubicBezTo>
                    <a:pt x="24" y="70"/>
                    <a:pt x="24" y="69"/>
                    <a:pt x="25" y="69"/>
                  </a:cubicBezTo>
                  <a:close/>
                  <a:moveTo>
                    <a:pt x="110" y="12"/>
                  </a:moveTo>
                  <a:cubicBezTo>
                    <a:pt x="110" y="12"/>
                    <a:pt x="109" y="12"/>
                    <a:pt x="109" y="12"/>
                  </a:cubicBezTo>
                  <a:cubicBezTo>
                    <a:pt x="109" y="11"/>
                    <a:pt x="109" y="11"/>
                    <a:pt x="110" y="11"/>
                  </a:cubicBezTo>
                  <a:cubicBezTo>
                    <a:pt x="112" y="11"/>
                    <a:pt x="113" y="11"/>
                    <a:pt x="115" y="12"/>
                  </a:cubicBezTo>
                  <a:cubicBezTo>
                    <a:pt x="112" y="13"/>
                    <a:pt x="110" y="14"/>
                    <a:pt x="107" y="15"/>
                  </a:cubicBezTo>
                  <a:cubicBezTo>
                    <a:pt x="107" y="15"/>
                    <a:pt x="107" y="15"/>
                    <a:pt x="106" y="15"/>
                  </a:cubicBezTo>
                  <a:cubicBezTo>
                    <a:pt x="108" y="14"/>
                    <a:pt x="109" y="14"/>
                    <a:pt x="110" y="13"/>
                  </a:cubicBezTo>
                  <a:cubicBezTo>
                    <a:pt x="111" y="13"/>
                    <a:pt x="111" y="12"/>
                    <a:pt x="110" y="12"/>
                  </a:cubicBezTo>
                  <a:close/>
                  <a:moveTo>
                    <a:pt x="122" y="39"/>
                  </a:moveTo>
                  <a:cubicBezTo>
                    <a:pt x="126" y="38"/>
                    <a:pt x="129" y="37"/>
                    <a:pt x="133" y="36"/>
                  </a:cubicBezTo>
                  <a:cubicBezTo>
                    <a:pt x="135" y="36"/>
                    <a:pt x="137" y="36"/>
                    <a:pt x="140" y="36"/>
                  </a:cubicBezTo>
                  <a:cubicBezTo>
                    <a:pt x="137" y="37"/>
                    <a:pt x="134" y="39"/>
                    <a:pt x="132" y="40"/>
                  </a:cubicBezTo>
                  <a:cubicBezTo>
                    <a:pt x="127" y="41"/>
                    <a:pt x="122" y="41"/>
                    <a:pt x="117" y="41"/>
                  </a:cubicBezTo>
                  <a:cubicBezTo>
                    <a:pt x="119" y="39"/>
                    <a:pt x="120" y="38"/>
                    <a:pt x="121" y="36"/>
                  </a:cubicBezTo>
                  <a:cubicBezTo>
                    <a:pt x="122" y="36"/>
                    <a:pt x="123" y="36"/>
                    <a:pt x="123" y="36"/>
                  </a:cubicBezTo>
                  <a:cubicBezTo>
                    <a:pt x="123" y="36"/>
                    <a:pt x="122" y="37"/>
                    <a:pt x="122" y="37"/>
                  </a:cubicBezTo>
                  <a:cubicBezTo>
                    <a:pt x="121" y="38"/>
                    <a:pt x="121" y="39"/>
                    <a:pt x="122" y="39"/>
                  </a:cubicBezTo>
                  <a:close/>
                  <a:moveTo>
                    <a:pt x="125" y="36"/>
                  </a:moveTo>
                  <a:cubicBezTo>
                    <a:pt x="126" y="36"/>
                    <a:pt x="126" y="36"/>
                    <a:pt x="127" y="36"/>
                  </a:cubicBezTo>
                  <a:cubicBezTo>
                    <a:pt x="127" y="36"/>
                    <a:pt x="128" y="36"/>
                    <a:pt x="128" y="36"/>
                  </a:cubicBezTo>
                  <a:cubicBezTo>
                    <a:pt x="127" y="36"/>
                    <a:pt x="126" y="36"/>
                    <a:pt x="125" y="36"/>
                  </a:cubicBezTo>
                  <a:close/>
                  <a:moveTo>
                    <a:pt x="129" y="31"/>
                  </a:moveTo>
                  <a:cubicBezTo>
                    <a:pt x="129" y="31"/>
                    <a:pt x="129" y="31"/>
                    <a:pt x="130" y="31"/>
                  </a:cubicBezTo>
                  <a:cubicBezTo>
                    <a:pt x="130" y="31"/>
                    <a:pt x="131" y="31"/>
                    <a:pt x="131" y="31"/>
                  </a:cubicBezTo>
                  <a:cubicBezTo>
                    <a:pt x="131" y="31"/>
                    <a:pt x="131" y="31"/>
                    <a:pt x="130" y="31"/>
                  </a:cubicBezTo>
                  <a:cubicBezTo>
                    <a:pt x="130" y="31"/>
                    <a:pt x="130" y="31"/>
                    <a:pt x="129" y="31"/>
                  </a:cubicBezTo>
                  <a:cubicBezTo>
                    <a:pt x="129" y="31"/>
                    <a:pt x="129" y="31"/>
                    <a:pt x="129" y="31"/>
                  </a:cubicBezTo>
                  <a:close/>
                  <a:moveTo>
                    <a:pt x="128" y="18"/>
                  </a:moveTo>
                  <a:cubicBezTo>
                    <a:pt x="129" y="17"/>
                    <a:pt x="130" y="17"/>
                    <a:pt x="131" y="16"/>
                  </a:cubicBezTo>
                  <a:cubicBezTo>
                    <a:pt x="131" y="16"/>
                    <a:pt x="132" y="16"/>
                    <a:pt x="133" y="17"/>
                  </a:cubicBezTo>
                  <a:cubicBezTo>
                    <a:pt x="132" y="17"/>
                    <a:pt x="131" y="18"/>
                    <a:pt x="130" y="18"/>
                  </a:cubicBezTo>
                  <a:cubicBezTo>
                    <a:pt x="129" y="18"/>
                    <a:pt x="128" y="18"/>
                    <a:pt x="128" y="18"/>
                  </a:cubicBezTo>
                  <a:close/>
                  <a:moveTo>
                    <a:pt x="129" y="22"/>
                  </a:moveTo>
                  <a:cubicBezTo>
                    <a:pt x="129" y="22"/>
                    <a:pt x="128" y="23"/>
                    <a:pt x="128" y="23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7" y="23"/>
                    <a:pt x="128" y="22"/>
                    <a:pt x="129" y="22"/>
                  </a:cubicBezTo>
                  <a:cubicBezTo>
                    <a:pt x="129" y="22"/>
                    <a:pt x="129" y="22"/>
                    <a:pt x="129" y="22"/>
                  </a:cubicBezTo>
                  <a:close/>
                  <a:moveTo>
                    <a:pt x="132" y="22"/>
                  </a:moveTo>
                  <a:cubicBezTo>
                    <a:pt x="132" y="22"/>
                    <a:pt x="133" y="22"/>
                    <a:pt x="133" y="22"/>
                  </a:cubicBezTo>
                  <a:cubicBezTo>
                    <a:pt x="135" y="23"/>
                    <a:pt x="137" y="24"/>
                    <a:pt x="140" y="24"/>
                  </a:cubicBezTo>
                  <a:cubicBezTo>
                    <a:pt x="139" y="24"/>
                    <a:pt x="139" y="24"/>
                    <a:pt x="139" y="24"/>
                  </a:cubicBezTo>
                  <a:cubicBezTo>
                    <a:pt x="138" y="24"/>
                    <a:pt x="137" y="24"/>
                    <a:pt x="136" y="24"/>
                  </a:cubicBezTo>
                  <a:cubicBezTo>
                    <a:pt x="134" y="24"/>
                    <a:pt x="132" y="24"/>
                    <a:pt x="130" y="23"/>
                  </a:cubicBezTo>
                  <a:cubicBezTo>
                    <a:pt x="131" y="23"/>
                    <a:pt x="131" y="23"/>
                    <a:pt x="132" y="22"/>
                  </a:cubicBezTo>
                  <a:close/>
                  <a:moveTo>
                    <a:pt x="163" y="18"/>
                  </a:moveTo>
                  <a:cubicBezTo>
                    <a:pt x="163" y="17"/>
                    <a:pt x="162" y="17"/>
                    <a:pt x="162" y="17"/>
                  </a:cubicBezTo>
                  <a:cubicBezTo>
                    <a:pt x="164" y="17"/>
                    <a:pt x="165" y="18"/>
                    <a:pt x="167" y="19"/>
                  </a:cubicBezTo>
                  <a:cubicBezTo>
                    <a:pt x="167" y="19"/>
                    <a:pt x="168" y="20"/>
                    <a:pt x="168" y="20"/>
                  </a:cubicBezTo>
                  <a:cubicBezTo>
                    <a:pt x="167" y="19"/>
                    <a:pt x="165" y="18"/>
                    <a:pt x="163" y="18"/>
                  </a:cubicBezTo>
                  <a:close/>
                  <a:moveTo>
                    <a:pt x="178" y="27"/>
                  </a:moveTo>
                  <a:cubicBezTo>
                    <a:pt x="174" y="25"/>
                    <a:pt x="170" y="23"/>
                    <a:pt x="165" y="21"/>
                  </a:cubicBezTo>
                  <a:cubicBezTo>
                    <a:pt x="165" y="21"/>
                    <a:pt x="166" y="21"/>
                    <a:pt x="166" y="20"/>
                  </a:cubicBezTo>
                  <a:cubicBezTo>
                    <a:pt x="170" y="22"/>
                    <a:pt x="174" y="24"/>
                    <a:pt x="178" y="27"/>
                  </a:cubicBezTo>
                  <a:close/>
                  <a:moveTo>
                    <a:pt x="164" y="22"/>
                  </a:moveTo>
                  <a:cubicBezTo>
                    <a:pt x="164" y="22"/>
                    <a:pt x="164" y="22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1" y="24"/>
                    <a:pt x="160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60" y="24"/>
                    <a:pt x="160" y="23"/>
                    <a:pt x="159" y="23"/>
                  </a:cubicBezTo>
                  <a:cubicBezTo>
                    <a:pt x="158" y="23"/>
                    <a:pt x="158" y="23"/>
                    <a:pt x="157" y="24"/>
                  </a:cubicBezTo>
                  <a:cubicBezTo>
                    <a:pt x="155" y="23"/>
                    <a:pt x="154" y="23"/>
                    <a:pt x="152" y="22"/>
                  </a:cubicBezTo>
                  <a:cubicBezTo>
                    <a:pt x="152" y="22"/>
                    <a:pt x="151" y="22"/>
                    <a:pt x="150" y="21"/>
                  </a:cubicBezTo>
                  <a:cubicBezTo>
                    <a:pt x="152" y="20"/>
                    <a:pt x="153" y="20"/>
                    <a:pt x="155" y="19"/>
                  </a:cubicBezTo>
                  <a:cubicBezTo>
                    <a:pt x="158" y="20"/>
                    <a:pt x="161" y="21"/>
                    <a:pt x="164" y="22"/>
                  </a:cubicBezTo>
                  <a:close/>
                  <a:moveTo>
                    <a:pt x="193" y="49"/>
                  </a:moveTo>
                  <a:cubicBezTo>
                    <a:pt x="193" y="49"/>
                    <a:pt x="194" y="49"/>
                    <a:pt x="194" y="49"/>
                  </a:cubicBezTo>
                  <a:cubicBezTo>
                    <a:pt x="195" y="51"/>
                    <a:pt x="196" y="52"/>
                    <a:pt x="198" y="54"/>
                  </a:cubicBezTo>
                  <a:cubicBezTo>
                    <a:pt x="195" y="52"/>
                    <a:pt x="193" y="51"/>
                    <a:pt x="191" y="49"/>
                  </a:cubicBezTo>
                  <a:cubicBezTo>
                    <a:pt x="192" y="49"/>
                    <a:pt x="192" y="49"/>
                    <a:pt x="193" y="49"/>
                  </a:cubicBezTo>
                  <a:close/>
                  <a:moveTo>
                    <a:pt x="192" y="43"/>
                  </a:moveTo>
                  <a:cubicBezTo>
                    <a:pt x="192" y="43"/>
                    <a:pt x="193" y="43"/>
                    <a:pt x="193" y="42"/>
                  </a:cubicBezTo>
                  <a:cubicBezTo>
                    <a:pt x="193" y="43"/>
                    <a:pt x="194" y="44"/>
                    <a:pt x="195" y="45"/>
                  </a:cubicBezTo>
                  <a:cubicBezTo>
                    <a:pt x="194" y="44"/>
                    <a:pt x="193" y="43"/>
                    <a:pt x="192" y="43"/>
                  </a:cubicBezTo>
                  <a:close/>
                  <a:moveTo>
                    <a:pt x="229" y="141"/>
                  </a:moveTo>
                  <a:cubicBezTo>
                    <a:pt x="230" y="132"/>
                    <a:pt x="230" y="122"/>
                    <a:pt x="230" y="113"/>
                  </a:cubicBezTo>
                  <a:cubicBezTo>
                    <a:pt x="231" y="113"/>
                    <a:pt x="231" y="113"/>
                    <a:pt x="231" y="113"/>
                  </a:cubicBezTo>
                  <a:cubicBezTo>
                    <a:pt x="231" y="122"/>
                    <a:pt x="231" y="132"/>
                    <a:pt x="229" y="141"/>
                  </a:cubicBezTo>
                  <a:close/>
                  <a:moveTo>
                    <a:pt x="231" y="101"/>
                  </a:moveTo>
                  <a:cubicBezTo>
                    <a:pt x="231" y="102"/>
                    <a:pt x="231" y="103"/>
                    <a:pt x="232" y="103"/>
                  </a:cubicBezTo>
                  <a:cubicBezTo>
                    <a:pt x="232" y="103"/>
                    <a:pt x="231" y="104"/>
                    <a:pt x="231" y="104"/>
                  </a:cubicBezTo>
                  <a:cubicBezTo>
                    <a:pt x="231" y="103"/>
                    <a:pt x="231" y="102"/>
                    <a:pt x="231" y="101"/>
                  </a:cubicBezTo>
                  <a:close/>
                  <a:moveTo>
                    <a:pt x="229" y="97"/>
                  </a:moveTo>
                  <a:cubicBezTo>
                    <a:pt x="229" y="98"/>
                    <a:pt x="229" y="99"/>
                    <a:pt x="230" y="99"/>
                  </a:cubicBezTo>
                  <a:cubicBezTo>
                    <a:pt x="230" y="99"/>
                    <a:pt x="229" y="99"/>
                    <a:pt x="229" y="99"/>
                  </a:cubicBezTo>
                  <a:cubicBezTo>
                    <a:pt x="229" y="99"/>
                    <a:pt x="229" y="100"/>
                    <a:pt x="228" y="100"/>
                  </a:cubicBezTo>
                  <a:cubicBezTo>
                    <a:pt x="228" y="99"/>
                    <a:pt x="228" y="99"/>
                    <a:pt x="228" y="98"/>
                  </a:cubicBezTo>
                  <a:cubicBezTo>
                    <a:pt x="228" y="98"/>
                    <a:pt x="228" y="98"/>
                    <a:pt x="229" y="97"/>
                  </a:cubicBezTo>
                  <a:close/>
                  <a:moveTo>
                    <a:pt x="227" y="96"/>
                  </a:moveTo>
                  <a:cubicBezTo>
                    <a:pt x="227" y="95"/>
                    <a:pt x="226" y="94"/>
                    <a:pt x="226" y="92"/>
                  </a:cubicBezTo>
                  <a:cubicBezTo>
                    <a:pt x="226" y="92"/>
                    <a:pt x="226" y="92"/>
                    <a:pt x="226" y="92"/>
                  </a:cubicBezTo>
                  <a:cubicBezTo>
                    <a:pt x="226" y="94"/>
                    <a:pt x="227" y="95"/>
                    <a:pt x="228" y="96"/>
                  </a:cubicBezTo>
                  <a:cubicBezTo>
                    <a:pt x="228" y="96"/>
                    <a:pt x="227" y="96"/>
                    <a:pt x="227" y="96"/>
                  </a:cubicBezTo>
                  <a:close/>
                  <a:moveTo>
                    <a:pt x="227" y="92"/>
                  </a:moveTo>
                  <a:cubicBezTo>
                    <a:pt x="228" y="91"/>
                    <a:pt x="228" y="91"/>
                    <a:pt x="228" y="91"/>
                  </a:cubicBezTo>
                  <a:cubicBezTo>
                    <a:pt x="229" y="93"/>
                    <a:pt x="229" y="94"/>
                    <a:pt x="230" y="96"/>
                  </a:cubicBezTo>
                  <a:cubicBezTo>
                    <a:pt x="229" y="95"/>
                    <a:pt x="228" y="93"/>
                    <a:pt x="227" y="92"/>
                  </a:cubicBezTo>
                  <a:close/>
                  <a:moveTo>
                    <a:pt x="228" y="89"/>
                  </a:moveTo>
                  <a:cubicBezTo>
                    <a:pt x="227" y="89"/>
                    <a:pt x="227" y="90"/>
                    <a:pt x="226" y="90"/>
                  </a:cubicBezTo>
                  <a:cubicBezTo>
                    <a:pt x="225" y="89"/>
                    <a:pt x="225" y="87"/>
                    <a:pt x="224" y="86"/>
                  </a:cubicBezTo>
                  <a:cubicBezTo>
                    <a:pt x="224" y="86"/>
                    <a:pt x="224" y="86"/>
                    <a:pt x="224" y="86"/>
                  </a:cubicBezTo>
                  <a:cubicBezTo>
                    <a:pt x="225" y="85"/>
                    <a:pt x="226" y="85"/>
                    <a:pt x="227" y="84"/>
                  </a:cubicBezTo>
                  <a:cubicBezTo>
                    <a:pt x="227" y="86"/>
                    <a:pt x="228" y="87"/>
                    <a:pt x="228" y="89"/>
                  </a:cubicBezTo>
                  <a:cubicBezTo>
                    <a:pt x="228" y="89"/>
                    <a:pt x="228" y="89"/>
                    <a:pt x="228" y="89"/>
                  </a:cubicBezTo>
                  <a:close/>
                  <a:moveTo>
                    <a:pt x="225" y="97"/>
                  </a:moveTo>
                  <a:cubicBezTo>
                    <a:pt x="225" y="97"/>
                    <a:pt x="225" y="97"/>
                    <a:pt x="225" y="97"/>
                  </a:cubicBezTo>
                  <a:cubicBezTo>
                    <a:pt x="225" y="96"/>
                    <a:pt x="224" y="95"/>
                    <a:pt x="224" y="94"/>
                  </a:cubicBezTo>
                  <a:cubicBezTo>
                    <a:pt x="224" y="93"/>
                    <a:pt x="224" y="93"/>
                    <a:pt x="224" y="93"/>
                  </a:cubicBezTo>
                  <a:cubicBezTo>
                    <a:pt x="225" y="95"/>
                    <a:pt x="225" y="96"/>
                    <a:pt x="225" y="97"/>
                  </a:cubicBezTo>
                  <a:close/>
                  <a:moveTo>
                    <a:pt x="142" y="227"/>
                  </a:moveTo>
                  <a:cubicBezTo>
                    <a:pt x="143" y="226"/>
                    <a:pt x="144" y="225"/>
                    <a:pt x="145" y="225"/>
                  </a:cubicBezTo>
                  <a:cubicBezTo>
                    <a:pt x="144" y="225"/>
                    <a:pt x="144" y="226"/>
                    <a:pt x="143" y="227"/>
                  </a:cubicBezTo>
                  <a:cubicBezTo>
                    <a:pt x="143" y="227"/>
                    <a:pt x="142" y="227"/>
                    <a:pt x="142" y="227"/>
                  </a:cubicBezTo>
                  <a:close/>
                  <a:moveTo>
                    <a:pt x="143" y="227"/>
                  </a:moveTo>
                  <a:cubicBezTo>
                    <a:pt x="142" y="227"/>
                    <a:pt x="142" y="227"/>
                    <a:pt x="142" y="227"/>
                  </a:cubicBezTo>
                  <a:cubicBezTo>
                    <a:pt x="142" y="227"/>
                    <a:pt x="142" y="228"/>
                    <a:pt x="142" y="228"/>
                  </a:cubicBezTo>
                  <a:cubicBezTo>
                    <a:pt x="142" y="228"/>
                    <a:pt x="141" y="228"/>
                    <a:pt x="141" y="228"/>
                  </a:cubicBezTo>
                  <a:cubicBezTo>
                    <a:pt x="141" y="228"/>
                    <a:pt x="141" y="228"/>
                    <a:pt x="141" y="227"/>
                  </a:cubicBezTo>
                  <a:cubicBezTo>
                    <a:pt x="141" y="227"/>
                    <a:pt x="141" y="227"/>
                    <a:pt x="141" y="227"/>
                  </a:cubicBezTo>
                  <a:cubicBezTo>
                    <a:pt x="142" y="227"/>
                    <a:pt x="142" y="227"/>
                    <a:pt x="143" y="227"/>
                  </a:cubicBezTo>
                  <a:close/>
                  <a:moveTo>
                    <a:pt x="130" y="228"/>
                  </a:moveTo>
                  <a:cubicBezTo>
                    <a:pt x="130" y="227"/>
                    <a:pt x="130" y="227"/>
                    <a:pt x="130" y="226"/>
                  </a:cubicBezTo>
                  <a:cubicBezTo>
                    <a:pt x="130" y="226"/>
                    <a:pt x="130" y="225"/>
                    <a:pt x="131" y="225"/>
                  </a:cubicBezTo>
                  <a:cubicBezTo>
                    <a:pt x="139" y="218"/>
                    <a:pt x="146" y="211"/>
                    <a:pt x="154" y="203"/>
                  </a:cubicBezTo>
                  <a:cubicBezTo>
                    <a:pt x="159" y="200"/>
                    <a:pt x="163" y="196"/>
                    <a:pt x="168" y="192"/>
                  </a:cubicBezTo>
                  <a:cubicBezTo>
                    <a:pt x="168" y="192"/>
                    <a:pt x="169" y="192"/>
                    <a:pt x="169" y="192"/>
                  </a:cubicBezTo>
                  <a:cubicBezTo>
                    <a:pt x="169" y="191"/>
                    <a:pt x="169" y="191"/>
                    <a:pt x="170" y="191"/>
                  </a:cubicBezTo>
                  <a:cubicBezTo>
                    <a:pt x="171" y="190"/>
                    <a:pt x="172" y="189"/>
                    <a:pt x="173" y="188"/>
                  </a:cubicBezTo>
                  <a:cubicBezTo>
                    <a:pt x="167" y="194"/>
                    <a:pt x="161" y="200"/>
                    <a:pt x="155" y="206"/>
                  </a:cubicBezTo>
                  <a:cubicBezTo>
                    <a:pt x="151" y="209"/>
                    <a:pt x="146" y="213"/>
                    <a:pt x="143" y="217"/>
                  </a:cubicBezTo>
                  <a:cubicBezTo>
                    <a:pt x="142" y="218"/>
                    <a:pt x="142" y="218"/>
                    <a:pt x="143" y="219"/>
                  </a:cubicBezTo>
                  <a:cubicBezTo>
                    <a:pt x="140" y="221"/>
                    <a:pt x="138" y="223"/>
                    <a:pt x="136" y="225"/>
                  </a:cubicBezTo>
                  <a:cubicBezTo>
                    <a:pt x="134" y="226"/>
                    <a:pt x="132" y="227"/>
                    <a:pt x="130" y="228"/>
                  </a:cubicBezTo>
                  <a:close/>
                  <a:moveTo>
                    <a:pt x="138" y="227"/>
                  </a:moveTo>
                  <a:cubicBezTo>
                    <a:pt x="138" y="227"/>
                    <a:pt x="138" y="228"/>
                    <a:pt x="137" y="228"/>
                  </a:cubicBezTo>
                  <a:cubicBezTo>
                    <a:pt x="137" y="228"/>
                    <a:pt x="136" y="228"/>
                    <a:pt x="135" y="228"/>
                  </a:cubicBezTo>
                  <a:cubicBezTo>
                    <a:pt x="135" y="228"/>
                    <a:pt x="136" y="228"/>
                    <a:pt x="136" y="228"/>
                  </a:cubicBezTo>
                  <a:cubicBezTo>
                    <a:pt x="137" y="227"/>
                    <a:pt x="137" y="227"/>
                    <a:pt x="138" y="227"/>
                  </a:cubicBezTo>
                  <a:close/>
                  <a:moveTo>
                    <a:pt x="121" y="226"/>
                  </a:moveTo>
                  <a:cubicBezTo>
                    <a:pt x="121" y="226"/>
                    <a:pt x="121" y="226"/>
                    <a:pt x="121" y="226"/>
                  </a:cubicBezTo>
                  <a:cubicBezTo>
                    <a:pt x="121" y="225"/>
                    <a:pt x="122" y="224"/>
                    <a:pt x="123" y="223"/>
                  </a:cubicBezTo>
                  <a:cubicBezTo>
                    <a:pt x="123" y="224"/>
                    <a:pt x="123" y="224"/>
                    <a:pt x="124" y="224"/>
                  </a:cubicBezTo>
                  <a:cubicBezTo>
                    <a:pt x="123" y="225"/>
                    <a:pt x="122" y="225"/>
                    <a:pt x="121" y="226"/>
                  </a:cubicBezTo>
                  <a:close/>
                  <a:moveTo>
                    <a:pt x="124" y="228"/>
                  </a:moveTo>
                  <a:cubicBezTo>
                    <a:pt x="123" y="228"/>
                    <a:pt x="123" y="228"/>
                    <a:pt x="123" y="228"/>
                  </a:cubicBezTo>
                  <a:cubicBezTo>
                    <a:pt x="123" y="228"/>
                    <a:pt x="123" y="228"/>
                    <a:pt x="122" y="228"/>
                  </a:cubicBezTo>
                  <a:cubicBezTo>
                    <a:pt x="123" y="228"/>
                    <a:pt x="123" y="228"/>
                    <a:pt x="123" y="228"/>
                  </a:cubicBezTo>
                  <a:cubicBezTo>
                    <a:pt x="123" y="228"/>
                    <a:pt x="123" y="228"/>
                    <a:pt x="124" y="228"/>
                  </a:cubicBezTo>
                  <a:close/>
                  <a:moveTo>
                    <a:pt x="115" y="215"/>
                  </a:moveTo>
                  <a:cubicBezTo>
                    <a:pt x="115" y="215"/>
                    <a:pt x="114" y="215"/>
                    <a:pt x="114" y="215"/>
                  </a:cubicBezTo>
                  <a:cubicBezTo>
                    <a:pt x="115" y="214"/>
                    <a:pt x="116" y="213"/>
                    <a:pt x="117" y="212"/>
                  </a:cubicBezTo>
                  <a:cubicBezTo>
                    <a:pt x="118" y="213"/>
                    <a:pt x="118" y="213"/>
                    <a:pt x="119" y="214"/>
                  </a:cubicBezTo>
                  <a:cubicBezTo>
                    <a:pt x="119" y="214"/>
                    <a:pt x="119" y="214"/>
                    <a:pt x="119" y="214"/>
                  </a:cubicBezTo>
                  <a:cubicBezTo>
                    <a:pt x="119" y="214"/>
                    <a:pt x="119" y="214"/>
                    <a:pt x="119" y="214"/>
                  </a:cubicBezTo>
                  <a:cubicBezTo>
                    <a:pt x="118" y="215"/>
                    <a:pt x="116" y="215"/>
                    <a:pt x="115" y="215"/>
                  </a:cubicBezTo>
                  <a:close/>
                  <a:moveTo>
                    <a:pt x="118" y="223"/>
                  </a:moveTo>
                  <a:cubicBezTo>
                    <a:pt x="117" y="223"/>
                    <a:pt x="117" y="223"/>
                    <a:pt x="116" y="224"/>
                  </a:cubicBezTo>
                  <a:cubicBezTo>
                    <a:pt x="116" y="223"/>
                    <a:pt x="116" y="223"/>
                    <a:pt x="115" y="223"/>
                  </a:cubicBezTo>
                  <a:cubicBezTo>
                    <a:pt x="116" y="223"/>
                    <a:pt x="117" y="222"/>
                    <a:pt x="117" y="222"/>
                  </a:cubicBezTo>
                  <a:cubicBezTo>
                    <a:pt x="117" y="222"/>
                    <a:pt x="118" y="222"/>
                    <a:pt x="118" y="223"/>
                  </a:cubicBezTo>
                  <a:close/>
                  <a:moveTo>
                    <a:pt x="110" y="219"/>
                  </a:moveTo>
                  <a:cubicBezTo>
                    <a:pt x="110" y="219"/>
                    <a:pt x="111" y="219"/>
                    <a:pt x="111" y="219"/>
                  </a:cubicBezTo>
                  <a:cubicBezTo>
                    <a:pt x="111" y="219"/>
                    <a:pt x="111" y="218"/>
                    <a:pt x="112" y="218"/>
                  </a:cubicBezTo>
                  <a:cubicBezTo>
                    <a:pt x="112" y="219"/>
                    <a:pt x="113" y="219"/>
                    <a:pt x="113" y="219"/>
                  </a:cubicBezTo>
                  <a:cubicBezTo>
                    <a:pt x="113" y="220"/>
                    <a:pt x="113" y="220"/>
                    <a:pt x="112" y="221"/>
                  </a:cubicBezTo>
                  <a:cubicBezTo>
                    <a:pt x="112" y="220"/>
                    <a:pt x="111" y="220"/>
                    <a:pt x="110" y="219"/>
                  </a:cubicBezTo>
                  <a:close/>
                  <a:moveTo>
                    <a:pt x="114" y="230"/>
                  </a:moveTo>
                  <a:cubicBezTo>
                    <a:pt x="113" y="230"/>
                    <a:pt x="113" y="230"/>
                    <a:pt x="112" y="230"/>
                  </a:cubicBezTo>
                  <a:cubicBezTo>
                    <a:pt x="112" y="230"/>
                    <a:pt x="111" y="229"/>
                    <a:pt x="110" y="229"/>
                  </a:cubicBezTo>
                  <a:cubicBezTo>
                    <a:pt x="111" y="229"/>
                    <a:pt x="111" y="229"/>
                    <a:pt x="111" y="228"/>
                  </a:cubicBezTo>
                  <a:cubicBezTo>
                    <a:pt x="112" y="229"/>
                    <a:pt x="113" y="229"/>
                    <a:pt x="114" y="230"/>
                  </a:cubicBezTo>
                  <a:close/>
                  <a:moveTo>
                    <a:pt x="82" y="198"/>
                  </a:moveTo>
                  <a:cubicBezTo>
                    <a:pt x="82" y="198"/>
                    <a:pt x="82" y="197"/>
                    <a:pt x="83" y="197"/>
                  </a:cubicBezTo>
                  <a:cubicBezTo>
                    <a:pt x="83" y="197"/>
                    <a:pt x="83" y="197"/>
                    <a:pt x="83" y="197"/>
                  </a:cubicBezTo>
                  <a:cubicBezTo>
                    <a:pt x="83" y="198"/>
                    <a:pt x="82" y="198"/>
                    <a:pt x="82" y="199"/>
                  </a:cubicBezTo>
                  <a:lnTo>
                    <a:pt x="82" y="198"/>
                  </a:lnTo>
                  <a:close/>
                  <a:moveTo>
                    <a:pt x="82" y="203"/>
                  </a:moveTo>
                  <a:cubicBezTo>
                    <a:pt x="82" y="203"/>
                    <a:pt x="81" y="203"/>
                    <a:pt x="81" y="203"/>
                  </a:cubicBezTo>
                  <a:cubicBezTo>
                    <a:pt x="81" y="203"/>
                    <a:pt x="81" y="203"/>
                    <a:pt x="80" y="203"/>
                  </a:cubicBezTo>
                  <a:cubicBezTo>
                    <a:pt x="80" y="202"/>
                    <a:pt x="81" y="202"/>
                    <a:pt x="81" y="202"/>
                  </a:cubicBezTo>
                  <a:cubicBezTo>
                    <a:pt x="81" y="202"/>
                    <a:pt x="81" y="202"/>
                    <a:pt x="81" y="202"/>
                  </a:cubicBezTo>
                  <a:cubicBezTo>
                    <a:pt x="81" y="202"/>
                    <a:pt x="81" y="203"/>
                    <a:pt x="82" y="203"/>
                  </a:cubicBezTo>
                  <a:close/>
                  <a:moveTo>
                    <a:pt x="69" y="210"/>
                  </a:moveTo>
                  <a:cubicBezTo>
                    <a:pt x="68" y="209"/>
                    <a:pt x="67" y="208"/>
                    <a:pt x="66" y="207"/>
                  </a:cubicBezTo>
                  <a:cubicBezTo>
                    <a:pt x="66" y="207"/>
                    <a:pt x="66" y="207"/>
                    <a:pt x="66" y="207"/>
                  </a:cubicBezTo>
                  <a:cubicBezTo>
                    <a:pt x="68" y="209"/>
                    <a:pt x="70" y="210"/>
                    <a:pt x="71" y="212"/>
                  </a:cubicBezTo>
                  <a:cubicBezTo>
                    <a:pt x="71" y="212"/>
                    <a:pt x="71" y="212"/>
                    <a:pt x="71" y="212"/>
                  </a:cubicBezTo>
                  <a:cubicBezTo>
                    <a:pt x="70" y="212"/>
                    <a:pt x="70" y="212"/>
                    <a:pt x="69" y="212"/>
                  </a:cubicBezTo>
                  <a:cubicBezTo>
                    <a:pt x="69" y="212"/>
                    <a:pt x="69" y="211"/>
                    <a:pt x="69" y="211"/>
                  </a:cubicBezTo>
                  <a:cubicBezTo>
                    <a:pt x="69" y="211"/>
                    <a:pt x="69" y="210"/>
                    <a:pt x="69" y="210"/>
                  </a:cubicBezTo>
                  <a:close/>
                  <a:moveTo>
                    <a:pt x="59" y="213"/>
                  </a:moveTo>
                  <a:cubicBezTo>
                    <a:pt x="59" y="213"/>
                    <a:pt x="58" y="212"/>
                    <a:pt x="57" y="211"/>
                  </a:cubicBezTo>
                  <a:cubicBezTo>
                    <a:pt x="60" y="213"/>
                    <a:pt x="62" y="215"/>
                    <a:pt x="65" y="216"/>
                  </a:cubicBezTo>
                  <a:cubicBezTo>
                    <a:pt x="63" y="215"/>
                    <a:pt x="61" y="214"/>
                    <a:pt x="59" y="213"/>
                  </a:cubicBezTo>
                  <a:close/>
                  <a:moveTo>
                    <a:pt x="60" y="216"/>
                  </a:moveTo>
                  <a:cubicBezTo>
                    <a:pt x="58" y="215"/>
                    <a:pt x="55" y="213"/>
                    <a:pt x="53" y="212"/>
                  </a:cubicBezTo>
                  <a:cubicBezTo>
                    <a:pt x="55" y="213"/>
                    <a:pt x="57" y="214"/>
                    <a:pt x="59" y="215"/>
                  </a:cubicBezTo>
                  <a:cubicBezTo>
                    <a:pt x="59" y="215"/>
                    <a:pt x="60" y="216"/>
                    <a:pt x="60" y="216"/>
                  </a:cubicBezTo>
                  <a:close/>
                  <a:moveTo>
                    <a:pt x="55" y="204"/>
                  </a:moveTo>
                  <a:cubicBezTo>
                    <a:pt x="55" y="204"/>
                    <a:pt x="56" y="205"/>
                    <a:pt x="56" y="205"/>
                  </a:cubicBezTo>
                  <a:cubicBezTo>
                    <a:pt x="57" y="206"/>
                    <a:pt x="57" y="206"/>
                    <a:pt x="57" y="206"/>
                  </a:cubicBezTo>
                  <a:cubicBezTo>
                    <a:pt x="58" y="207"/>
                    <a:pt x="59" y="208"/>
                    <a:pt x="60" y="209"/>
                  </a:cubicBezTo>
                  <a:cubicBezTo>
                    <a:pt x="59" y="209"/>
                    <a:pt x="59" y="208"/>
                    <a:pt x="59" y="208"/>
                  </a:cubicBezTo>
                  <a:cubicBezTo>
                    <a:pt x="58" y="208"/>
                    <a:pt x="58" y="209"/>
                    <a:pt x="58" y="209"/>
                  </a:cubicBezTo>
                  <a:cubicBezTo>
                    <a:pt x="57" y="208"/>
                    <a:pt x="56" y="208"/>
                    <a:pt x="55" y="207"/>
                  </a:cubicBezTo>
                  <a:cubicBezTo>
                    <a:pt x="55" y="207"/>
                    <a:pt x="55" y="206"/>
                    <a:pt x="55" y="206"/>
                  </a:cubicBezTo>
                  <a:cubicBezTo>
                    <a:pt x="55" y="205"/>
                    <a:pt x="55" y="204"/>
                    <a:pt x="55" y="204"/>
                  </a:cubicBezTo>
                  <a:close/>
                  <a:moveTo>
                    <a:pt x="29" y="138"/>
                  </a:moveTo>
                  <a:cubicBezTo>
                    <a:pt x="29" y="137"/>
                    <a:pt x="30" y="137"/>
                    <a:pt x="30" y="136"/>
                  </a:cubicBezTo>
                  <a:cubicBezTo>
                    <a:pt x="30" y="136"/>
                    <a:pt x="30" y="137"/>
                    <a:pt x="30" y="137"/>
                  </a:cubicBezTo>
                  <a:cubicBezTo>
                    <a:pt x="30" y="138"/>
                    <a:pt x="29" y="140"/>
                    <a:pt x="29" y="141"/>
                  </a:cubicBezTo>
                  <a:cubicBezTo>
                    <a:pt x="29" y="140"/>
                    <a:pt x="29" y="139"/>
                    <a:pt x="29" y="138"/>
                  </a:cubicBezTo>
                  <a:close/>
                  <a:moveTo>
                    <a:pt x="28" y="136"/>
                  </a:moveTo>
                  <a:cubicBezTo>
                    <a:pt x="28" y="136"/>
                    <a:pt x="28" y="136"/>
                    <a:pt x="28" y="136"/>
                  </a:cubicBezTo>
                  <a:cubicBezTo>
                    <a:pt x="27" y="129"/>
                    <a:pt x="25" y="122"/>
                    <a:pt x="24" y="115"/>
                  </a:cubicBezTo>
                  <a:cubicBezTo>
                    <a:pt x="25" y="121"/>
                    <a:pt x="27" y="126"/>
                    <a:pt x="29" y="131"/>
                  </a:cubicBezTo>
                  <a:cubicBezTo>
                    <a:pt x="29" y="133"/>
                    <a:pt x="28" y="134"/>
                    <a:pt x="28" y="136"/>
                  </a:cubicBezTo>
                  <a:close/>
                  <a:moveTo>
                    <a:pt x="28" y="108"/>
                  </a:moveTo>
                  <a:cubicBezTo>
                    <a:pt x="27" y="106"/>
                    <a:pt x="27" y="104"/>
                    <a:pt x="26" y="102"/>
                  </a:cubicBezTo>
                  <a:cubicBezTo>
                    <a:pt x="27" y="102"/>
                    <a:pt x="28" y="101"/>
                    <a:pt x="28" y="101"/>
                  </a:cubicBezTo>
                  <a:cubicBezTo>
                    <a:pt x="30" y="104"/>
                    <a:pt x="31" y="108"/>
                    <a:pt x="32" y="111"/>
                  </a:cubicBezTo>
                  <a:cubicBezTo>
                    <a:pt x="32" y="113"/>
                    <a:pt x="31" y="115"/>
                    <a:pt x="31" y="117"/>
                  </a:cubicBezTo>
                  <a:cubicBezTo>
                    <a:pt x="30" y="114"/>
                    <a:pt x="29" y="111"/>
                    <a:pt x="28" y="108"/>
                  </a:cubicBezTo>
                  <a:close/>
                  <a:moveTo>
                    <a:pt x="25" y="87"/>
                  </a:moveTo>
                  <a:cubicBezTo>
                    <a:pt x="25" y="87"/>
                    <a:pt x="25" y="87"/>
                    <a:pt x="24" y="87"/>
                  </a:cubicBezTo>
                  <a:cubicBezTo>
                    <a:pt x="24" y="86"/>
                    <a:pt x="24" y="86"/>
                    <a:pt x="24" y="86"/>
                  </a:cubicBezTo>
                  <a:cubicBezTo>
                    <a:pt x="25" y="85"/>
                    <a:pt x="25" y="85"/>
                    <a:pt x="26" y="84"/>
                  </a:cubicBezTo>
                  <a:cubicBezTo>
                    <a:pt x="26" y="84"/>
                    <a:pt x="26" y="84"/>
                    <a:pt x="27" y="84"/>
                  </a:cubicBezTo>
                  <a:cubicBezTo>
                    <a:pt x="26" y="85"/>
                    <a:pt x="25" y="86"/>
                    <a:pt x="25" y="87"/>
                  </a:cubicBezTo>
                  <a:close/>
                  <a:moveTo>
                    <a:pt x="28" y="86"/>
                  </a:moveTo>
                  <a:cubicBezTo>
                    <a:pt x="27" y="87"/>
                    <a:pt x="26" y="88"/>
                    <a:pt x="26" y="89"/>
                  </a:cubicBezTo>
                  <a:cubicBezTo>
                    <a:pt x="25" y="89"/>
                    <a:pt x="25" y="89"/>
                    <a:pt x="25" y="88"/>
                  </a:cubicBezTo>
                  <a:cubicBezTo>
                    <a:pt x="25" y="88"/>
                    <a:pt x="26" y="88"/>
                    <a:pt x="26" y="88"/>
                  </a:cubicBezTo>
                  <a:cubicBezTo>
                    <a:pt x="27" y="87"/>
                    <a:pt x="27" y="87"/>
                    <a:pt x="28" y="86"/>
                  </a:cubicBezTo>
                  <a:close/>
                  <a:moveTo>
                    <a:pt x="26" y="94"/>
                  </a:moveTo>
                  <a:cubicBezTo>
                    <a:pt x="26" y="95"/>
                    <a:pt x="26" y="95"/>
                    <a:pt x="26" y="95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26" y="96"/>
                    <a:pt x="26" y="97"/>
                    <a:pt x="25" y="98"/>
                  </a:cubicBezTo>
                  <a:cubicBezTo>
                    <a:pt x="25" y="97"/>
                    <a:pt x="25" y="96"/>
                    <a:pt x="25" y="95"/>
                  </a:cubicBezTo>
                  <a:cubicBezTo>
                    <a:pt x="25" y="95"/>
                    <a:pt x="26" y="95"/>
                    <a:pt x="26" y="94"/>
                  </a:cubicBezTo>
                  <a:close/>
                  <a:moveTo>
                    <a:pt x="27" y="97"/>
                  </a:moveTo>
                  <a:cubicBezTo>
                    <a:pt x="27" y="98"/>
                    <a:pt x="28" y="99"/>
                    <a:pt x="28" y="99"/>
                  </a:cubicBezTo>
                  <a:cubicBezTo>
                    <a:pt x="27" y="100"/>
                    <a:pt x="27" y="100"/>
                    <a:pt x="26" y="100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6" y="99"/>
                    <a:pt x="27" y="98"/>
                    <a:pt x="27" y="97"/>
                  </a:cubicBezTo>
                  <a:close/>
                  <a:moveTo>
                    <a:pt x="113" y="25"/>
                  </a:moveTo>
                  <a:cubicBezTo>
                    <a:pt x="113" y="25"/>
                    <a:pt x="113" y="25"/>
                    <a:pt x="112" y="25"/>
                  </a:cubicBezTo>
                  <a:cubicBezTo>
                    <a:pt x="112" y="25"/>
                    <a:pt x="111" y="25"/>
                    <a:pt x="111" y="25"/>
                  </a:cubicBezTo>
                  <a:cubicBezTo>
                    <a:pt x="111" y="25"/>
                    <a:pt x="112" y="25"/>
                    <a:pt x="112" y="24"/>
                  </a:cubicBezTo>
                  <a:cubicBezTo>
                    <a:pt x="113" y="24"/>
                    <a:pt x="113" y="24"/>
                    <a:pt x="113" y="25"/>
                  </a:cubicBezTo>
                  <a:close/>
                  <a:moveTo>
                    <a:pt x="113" y="21"/>
                  </a:moveTo>
                  <a:cubicBezTo>
                    <a:pt x="113" y="21"/>
                    <a:pt x="114" y="21"/>
                    <a:pt x="114" y="21"/>
                  </a:cubicBezTo>
                  <a:cubicBezTo>
                    <a:pt x="114" y="21"/>
                    <a:pt x="115" y="21"/>
                    <a:pt x="116" y="21"/>
                  </a:cubicBezTo>
                  <a:cubicBezTo>
                    <a:pt x="116" y="21"/>
                    <a:pt x="115" y="21"/>
                    <a:pt x="115" y="21"/>
                  </a:cubicBezTo>
                  <a:cubicBezTo>
                    <a:pt x="114" y="21"/>
                    <a:pt x="114" y="21"/>
                    <a:pt x="113" y="21"/>
                  </a:cubicBezTo>
                  <a:close/>
                  <a:moveTo>
                    <a:pt x="112" y="19"/>
                  </a:moveTo>
                  <a:cubicBezTo>
                    <a:pt x="111" y="19"/>
                    <a:pt x="110" y="19"/>
                    <a:pt x="110" y="19"/>
                  </a:cubicBezTo>
                  <a:cubicBezTo>
                    <a:pt x="110" y="19"/>
                    <a:pt x="110" y="19"/>
                    <a:pt x="110" y="19"/>
                  </a:cubicBezTo>
                  <a:cubicBezTo>
                    <a:pt x="111" y="19"/>
                    <a:pt x="112" y="19"/>
                    <a:pt x="112" y="19"/>
                  </a:cubicBezTo>
                  <a:cubicBezTo>
                    <a:pt x="112" y="19"/>
                    <a:pt x="112" y="19"/>
                    <a:pt x="112" y="19"/>
                  </a:cubicBezTo>
                  <a:close/>
                  <a:moveTo>
                    <a:pt x="112" y="27"/>
                  </a:moveTo>
                  <a:cubicBezTo>
                    <a:pt x="114" y="27"/>
                    <a:pt x="115" y="27"/>
                    <a:pt x="117" y="27"/>
                  </a:cubicBezTo>
                  <a:cubicBezTo>
                    <a:pt x="115" y="27"/>
                    <a:pt x="114" y="28"/>
                    <a:pt x="113" y="29"/>
                  </a:cubicBezTo>
                  <a:cubicBezTo>
                    <a:pt x="111" y="29"/>
                    <a:pt x="110" y="29"/>
                    <a:pt x="108" y="29"/>
                  </a:cubicBezTo>
                  <a:cubicBezTo>
                    <a:pt x="110" y="28"/>
                    <a:pt x="111" y="28"/>
                    <a:pt x="112" y="27"/>
                  </a:cubicBezTo>
                  <a:close/>
                  <a:moveTo>
                    <a:pt x="156" y="17"/>
                  </a:moveTo>
                  <a:cubicBezTo>
                    <a:pt x="157" y="18"/>
                    <a:pt x="158" y="18"/>
                    <a:pt x="160" y="19"/>
                  </a:cubicBezTo>
                  <a:cubicBezTo>
                    <a:pt x="158" y="18"/>
                    <a:pt x="157" y="18"/>
                    <a:pt x="155" y="17"/>
                  </a:cubicBezTo>
                  <a:cubicBezTo>
                    <a:pt x="155" y="17"/>
                    <a:pt x="155" y="17"/>
                    <a:pt x="154" y="17"/>
                  </a:cubicBezTo>
                  <a:cubicBezTo>
                    <a:pt x="154" y="17"/>
                    <a:pt x="154" y="17"/>
                    <a:pt x="154" y="17"/>
                  </a:cubicBezTo>
                  <a:cubicBezTo>
                    <a:pt x="151" y="16"/>
                    <a:pt x="148" y="15"/>
                    <a:pt x="145" y="14"/>
                  </a:cubicBezTo>
                  <a:cubicBezTo>
                    <a:pt x="146" y="14"/>
                    <a:pt x="146" y="14"/>
                    <a:pt x="146" y="14"/>
                  </a:cubicBezTo>
                  <a:cubicBezTo>
                    <a:pt x="146" y="14"/>
                    <a:pt x="146" y="14"/>
                    <a:pt x="147" y="14"/>
                  </a:cubicBezTo>
                  <a:cubicBezTo>
                    <a:pt x="147" y="14"/>
                    <a:pt x="147" y="14"/>
                    <a:pt x="147" y="14"/>
                  </a:cubicBezTo>
                  <a:cubicBezTo>
                    <a:pt x="150" y="15"/>
                    <a:pt x="153" y="16"/>
                    <a:pt x="156" y="17"/>
                  </a:cubicBezTo>
                  <a:close/>
                  <a:moveTo>
                    <a:pt x="149" y="12"/>
                  </a:moveTo>
                  <a:cubicBezTo>
                    <a:pt x="149" y="12"/>
                    <a:pt x="149" y="12"/>
                    <a:pt x="149" y="12"/>
                  </a:cubicBezTo>
                  <a:cubicBezTo>
                    <a:pt x="151" y="13"/>
                    <a:pt x="153" y="13"/>
                    <a:pt x="155" y="14"/>
                  </a:cubicBezTo>
                  <a:cubicBezTo>
                    <a:pt x="157" y="15"/>
                    <a:pt x="158" y="15"/>
                    <a:pt x="160" y="16"/>
                  </a:cubicBezTo>
                  <a:cubicBezTo>
                    <a:pt x="158" y="16"/>
                    <a:pt x="156" y="15"/>
                    <a:pt x="155" y="15"/>
                  </a:cubicBezTo>
                  <a:cubicBezTo>
                    <a:pt x="153" y="14"/>
                    <a:pt x="151" y="13"/>
                    <a:pt x="149" y="12"/>
                  </a:cubicBezTo>
                  <a:close/>
                  <a:moveTo>
                    <a:pt x="156" y="36"/>
                  </a:moveTo>
                  <a:cubicBezTo>
                    <a:pt x="158" y="36"/>
                    <a:pt x="160" y="36"/>
                    <a:pt x="163" y="36"/>
                  </a:cubicBezTo>
                  <a:cubicBezTo>
                    <a:pt x="161" y="37"/>
                    <a:pt x="160" y="37"/>
                    <a:pt x="158" y="38"/>
                  </a:cubicBezTo>
                  <a:cubicBezTo>
                    <a:pt x="156" y="39"/>
                    <a:pt x="154" y="39"/>
                    <a:pt x="152" y="39"/>
                  </a:cubicBezTo>
                  <a:cubicBezTo>
                    <a:pt x="153" y="38"/>
                    <a:pt x="155" y="37"/>
                    <a:pt x="156" y="36"/>
                  </a:cubicBezTo>
                  <a:close/>
                  <a:moveTo>
                    <a:pt x="155" y="34"/>
                  </a:moveTo>
                  <a:cubicBezTo>
                    <a:pt x="156" y="34"/>
                    <a:pt x="156" y="33"/>
                    <a:pt x="156" y="33"/>
                  </a:cubicBezTo>
                  <a:cubicBezTo>
                    <a:pt x="156" y="33"/>
                    <a:pt x="157" y="33"/>
                    <a:pt x="157" y="33"/>
                  </a:cubicBezTo>
                  <a:cubicBezTo>
                    <a:pt x="157" y="33"/>
                    <a:pt x="157" y="34"/>
                    <a:pt x="156" y="34"/>
                  </a:cubicBezTo>
                  <a:cubicBezTo>
                    <a:pt x="156" y="34"/>
                    <a:pt x="156" y="34"/>
                    <a:pt x="155" y="34"/>
                  </a:cubicBezTo>
                  <a:close/>
                  <a:moveTo>
                    <a:pt x="134" y="213"/>
                  </a:moveTo>
                  <a:cubicBezTo>
                    <a:pt x="135" y="212"/>
                    <a:pt x="136" y="211"/>
                    <a:pt x="137" y="209"/>
                  </a:cubicBezTo>
                  <a:cubicBezTo>
                    <a:pt x="139" y="208"/>
                    <a:pt x="140" y="207"/>
                    <a:pt x="141" y="206"/>
                  </a:cubicBezTo>
                  <a:cubicBezTo>
                    <a:pt x="141" y="206"/>
                    <a:pt x="141" y="206"/>
                    <a:pt x="142" y="206"/>
                  </a:cubicBezTo>
                  <a:cubicBezTo>
                    <a:pt x="140" y="207"/>
                    <a:pt x="139" y="209"/>
                    <a:pt x="138" y="210"/>
                  </a:cubicBezTo>
                  <a:cubicBezTo>
                    <a:pt x="137" y="211"/>
                    <a:pt x="136" y="212"/>
                    <a:pt x="134" y="213"/>
                  </a:cubicBezTo>
                  <a:close/>
                  <a:moveTo>
                    <a:pt x="137" y="217"/>
                  </a:moveTo>
                  <a:cubicBezTo>
                    <a:pt x="136" y="218"/>
                    <a:pt x="135" y="219"/>
                    <a:pt x="133" y="220"/>
                  </a:cubicBezTo>
                  <a:cubicBezTo>
                    <a:pt x="134" y="220"/>
                    <a:pt x="134" y="220"/>
                    <a:pt x="134" y="219"/>
                  </a:cubicBezTo>
                  <a:cubicBezTo>
                    <a:pt x="135" y="219"/>
                    <a:pt x="136" y="218"/>
                    <a:pt x="137" y="217"/>
                  </a:cubicBezTo>
                  <a:close/>
                  <a:moveTo>
                    <a:pt x="140" y="203"/>
                  </a:moveTo>
                  <a:cubicBezTo>
                    <a:pt x="138" y="204"/>
                    <a:pt x="136" y="206"/>
                    <a:pt x="134" y="208"/>
                  </a:cubicBezTo>
                  <a:cubicBezTo>
                    <a:pt x="132" y="209"/>
                    <a:pt x="130" y="210"/>
                    <a:pt x="128" y="211"/>
                  </a:cubicBezTo>
                  <a:cubicBezTo>
                    <a:pt x="128" y="210"/>
                    <a:pt x="128" y="210"/>
                    <a:pt x="127" y="210"/>
                  </a:cubicBezTo>
                  <a:cubicBezTo>
                    <a:pt x="128" y="210"/>
                    <a:pt x="128" y="209"/>
                    <a:pt x="128" y="209"/>
                  </a:cubicBezTo>
                  <a:cubicBezTo>
                    <a:pt x="131" y="207"/>
                    <a:pt x="134" y="205"/>
                    <a:pt x="137" y="202"/>
                  </a:cubicBezTo>
                  <a:cubicBezTo>
                    <a:pt x="141" y="199"/>
                    <a:pt x="145" y="196"/>
                    <a:pt x="149" y="193"/>
                  </a:cubicBezTo>
                  <a:cubicBezTo>
                    <a:pt x="146" y="197"/>
                    <a:pt x="143" y="200"/>
                    <a:pt x="140" y="203"/>
                  </a:cubicBezTo>
                  <a:close/>
                  <a:moveTo>
                    <a:pt x="117" y="206"/>
                  </a:moveTo>
                  <a:cubicBezTo>
                    <a:pt x="117" y="206"/>
                    <a:pt x="118" y="205"/>
                    <a:pt x="118" y="205"/>
                  </a:cubicBezTo>
                  <a:cubicBezTo>
                    <a:pt x="119" y="205"/>
                    <a:pt x="119" y="206"/>
                    <a:pt x="119" y="206"/>
                  </a:cubicBezTo>
                  <a:cubicBezTo>
                    <a:pt x="119" y="206"/>
                    <a:pt x="119" y="206"/>
                    <a:pt x="118" y="207"/>
                  </a:cubicBezTo>
                  <a:cubicBezTo>
                    <a:pt x="118" y="207"/>
                    <a:pt x="117" y="206"/>
                    <a:pt x="117" y="206"/>
                  </a:cubicBezTo>
                  <a:close/>
                  <a:moveTo>
                    <a:pt x="117" y="208"/>
                  </a:moveTo>
                  <a:cubicBezTo>
                    <a:pt x="117" y="208"/>
                    <a:pt x="117" y="208"/>
                    <a:pt x="117" y="208"/>
                  </a:cubicBezTo>
                  <a:cubicBezTo>
                    <a:pt x="117" y="208"/>
                    <a:pt x="116" y="208"/>
                    <a:pt x="116" y="207"/>
                  </a:cubicBezTo>
                  <a:cubicBezTo>
                    <a:pt x="116" y="207"/>
                    <a:pt x="116" y="207"/>
                    <a:pt x="116" y="207"/>
                  </a:cubicBezTo>
                  <a:cubicBezTo>
                    <a:pt x="116" y="207"/>
                    <a:pt x="117" y="208"/>
                    <a:pt x="117" y="208"/>
                  </a:cubicBezTo>
                  <a:close/>
                  <a:moveTo>
                    <a:pt x="116" y="202"/>
                  </a:moveTo>
                  <a:cubicBezTo>
                    <a:pt x="116" y="202"/>
                    <a:pt x="115" y="201"/>
                    <a:pt x="115" y="201"/>
                  </a:cubicBezTo>
                  <a:cubicBezTo>
                    <a:pt x="116" y="199"/>
                    <a:pt x="118" y="198"/>
                    <a:pt x="120" y="196"/>
                  </a:cubicBezTo>
                  <a:cubicBezTo>
                    <a:pt x="127" y="190"/>
                    <a:pt x="134" y="185"/>
                    <a:pt x="141" y="180"/>
                  </a:cubicBezTo>
                  <a:cubicBezTo>
                    <a:pt x="133" y="188"/>
                    <a:pt x="125" y="195"/>
                    <a:pt x="116" y="202"/>
                  </a:cubicBezTo>
                  <a:close/>
                  <a:moveTo>
                    <a:pt x="88" y="181"/>
                  </a:moveTo>
                  <a:cubicBezTo>
                    <a:pt x="88" y="180"/>
                    <a:pt x="88" y="178"/>
                    <a:pt x="88" y="177"/>
                  </a:cubicBezTo>
                  <a:cubicBezTo>
                    <a:pt x="90" y="176"/>
                    <a:pt x="92" y="174"/>
                    <a:pt x="94" y="172"/>
                  </a:cubicBezTo>
                  <a:cubicBezTo>
                    <a:pt x="97" y="171"/>
                    <a:pt x="99" y="170"/>
                    <a:pt x="102" y="169"/>
                  </a:cubicBezTo>
                  <a:cubicBezTo>
                    <a:pt x="100" y="171"/>
                    <a:pt x="98" y="173"/>
                    <a:pt x="97" y="175"/>
                  </a:cubicBezTo>
                  <a:cubicBezTo>
                    <a:pt x="94" y="177"/>
                    <a:pt x="91" y="179"/>
                    <a:pt x="88" y="181"/>
                  </a:cubicBezTo>
                  <a:close/>
                  <a:moveTo>
                    <a:pt x="89" y="194"/>
                  </a:moveTo>
                  <a:cubicBezTo>
                    <a:pt x="89" y="194"/>
                    <a:pt x="88" y="195"/>
                    <a:pt x="88" y="196"/>
                  </a:cubicBezTo>
                  <a:cubicBezTo>
                    <a:pt x="87" y="196"/>
                    <a:pt x="87" y="196"/>
                    <a:pt x="87" y="196"/>
                  </a:cubicBezTo>
                  <a:cubicBezTo>
                    <a:pt x="88" y="195"/>
                    <a:pt x="89" y="194"/>
                    <a:pt x="89" y="194"/>
                  </a:cubicBezTo>
                  <a:cubicBezTo>
                    <a:pt x="89" y="194"/>
                    <a:pt x="89" y="194"/>
                    <a:pt x="89" y="194"/>
                  </a:cubicBezTo>
                  <a:close/>
                  <a:moveTo>
                    <a:pt x="83" y="166"/>
                  </a:moveTo>
                  <a:cubicBezTo>
                    <a:pt x="83" y="166"/>
                    <a:pt x="82" y="167"/>
                    <a:pt x="82" y="167"/>
                  </a:cubicBezTo>
                  <a:cubicBezTo>
                    <a:pt x="82" y="167"/>
                    <a:pt x="82" y="167"/>
                    <a:pt x="82" y="167"/>
                  </a:cubicBezTo>
                  <a:cubicBezTo>
                    <a:pt x="83" y="165"/>
                    <a:pt x="84" y="164"/>
                    <a:pt x="85" y="163"/>
                  </a:cubicBezTo>
                  <a:cubicBezTo>
                    <a:pt x="85" y="164"/>
                    <a:pt x="85" y="164"/>
                    <a:pt x="85" y="165"/>
                  </a:cubicBezTo>
                  <a:cubicBezTo>
                    <a:pt x="84" y="165"/>
                    <a:pt x="84" y="166"/>
                    <a:pt x="83" y="166"/>
                  </a:cubicBezTo>
                  <a:close/>
                  <a:moveTo>
                    <a:pt x="85" y="175"/>
                  </a:moveTo>
                  <a:cubicBezTo>
                    <a:pt x="84" y="175"/>
                    <a:pt x="84" y="175"/>
                    <a:pt x="83" y="176"/>
                  </a:cubicBezTo>
                  <a:cubicBezTo>
                    <a:pt x="83" y="175"/>
                    <a:pt x="83" y="175"/>
                    <a:pt x="83" y="175"/>
                  </a:cubicBezTo>
                  <a:cubicBezTo>
                    <a:pt x="84" y="175"/>
                    <a:pt x="84" y="175"/>
                    <a:pt x="85" y="175"/>
                  </a:cubicBezTo>
                  <a:close/>
                  <a:moveTo>
                    <a:pt x="62" y="209"/>
                  </a:moveTo>
                  <a:cubicBezTo>
                    <a:pt x="60" y="208"/>
                    <a:pt x="59" y="207"/>
                    <a:pt x="58" y="206"/>
                  </a:cubicBezTo>
                  <a:cubicBezTo>
                    <a:pt x="58" y="205"/>
                    <a:pt x="58" y="205"/>
                    <a:pt x="58" y="205"/>
                  </a:cubicBezTo>
                  <a:cubicBezTo>
                    <a:pt x="58" y="204"/>
                    <a:pt x="58" y="203"/>
                    <a:pt x="58" y="202"/>
                  </a:cubicBezTo>
                  <a:cubicBezTo>
                    <a:pt x="58" y="203"/>
                    <a:pt x="59" y="203"/>
                    <a:pt x="59" y="203"/>
                  </a:cubicBezTo>
                  <a:cubicBezTo>
                    <a:pt x="60" y="205"/>
                    <a:pt x="61" y="207"/>
                    <a:pt x="62" y="209"/>
                  </a:cubicBezTo>
                  <a:cubicBezTo>
                    <a:pt x="62" y="209"/>
                    <a:pt x="62" y="209"/>
                    <a:pt x="62" y="209"/>
                  </a:cubicBezTo>
                  <a:close/>
                  <a:moveTo>
                    <a:pt x="62" y="211"/>
                  </a:moveTo>
                  <a:cubicBezTo>
                    <a:pt x="62" y="211"/>
                    <a:pt x="62" y="211"/>
                    <a:pt x="62" y="211"/>
                  </a:cubicBezTo>
                  <a:cubicBezTo>
                    <a:pt x="63" y="211"/>
                    <a:pt x="63" y="211"/>
                    <a:pt x="63" y="211"/>
                  </a:cubicBezTo>
                  <a:cubicBezTo>
                    <a:pt x="61" y="211"/>
                    <a:pt x="60" y="210"/>
                    <a:pt x="59" y="210"/>
                  </a:cubicBezTo>
                  <a:cubicBezTo>
                    <a:pt x="60" y="210"/>
                    <a:pt x="61" y="211"/>
                    <a:pt x="62" y="211"/>
                  </a:cubicBezTo>
                  <a:close/>
                  <a:moveTo>
                    <a:pt x="60" y="200"/>
                  </a:moveTo>
                  <a:cubicBezTo>
                    <a:pt x="59" y="199"/>
                    <a:pt x="58" y="197"/>
                    <a:pt x="57" y="196"/>
                  </a:cubicBezTo>
                  <a:cubicBezTo>
                    <a:pt x="57" y="196"/>
                    <a:pt x="57" y="196"/>
                    <a:pt x="58" y="196"/>
                  </a:cubicBezTo>
                  <a:cubicBezTo>
                    <a:pt x="58" y="196"/>
                    <a:pt x="58" y="196"/>
                    <a:pt x="58" y="195"/>
                  </a:cubicBezTo>
                  <a:cubicBezTo>
                    <a:pt x="60" y="197"/>
                    <a:pt x="61" y="199"/>
                    <a:pt x="63" y="201"/>
                  </a:cubicBezTo>
                  <a:cubicBezTo>
                    <a:pt x="63" y="201"/>
                    <a:pt x="63" y="201"/>
                    <a:pt x="63" y="201"/>
                  </a:cubicBezTo>
                  <a:cubicBezTo>
                    <a:pt x="62" y="201"/>
                    <a:pt x="61" y="200"/>
                    <a:pt x="60" y="200"/>
                  </a:cubicBezTo>
                  <a:cubicBezTo>
                    <a:pt x="60" y="200"/>
                    <a:pt x="60" y="200"/>
                    <a:pt x="60" y="200"/>
                  </a:cubicBezTo>
                  <a:close/>
                  <a:moveTo>
                    <a:pt x="44" y="171"/>
                  </a:moveTo>
                  <a:cubicBezTo>
                    <a:pt x="45" y="173"/>
                    <a:pt x="47" y="175"/>
                    <a:pt x="48" y="176"/>
                  </a:cubicBezTo>
                  <a:cubicBezTo>
                    <a:pt x="48" y="177"/>
                    <a:pt x="48" y="178"/>
                    <a:pt x="48" y="180"/>
                  </a:cubicBezTo>
                  <a:cubicBezTo>
                    <a:pt x="48" y="179"/>
                    <a:pt x="47" y="179"/>
                    <a:pt x="47" y="179"/>
                  </a:cubicBezTo>
                  <a:cubicBezTo>
                    <a:pt x="47" y="178"/>
                    <a:pt x="46" y="177"/>
                    <a:pt x="46" y="176"/>
                  </a:cubicBezTo>
                  <a:cubicBezTo>
                    <a:pt x="45" y="174"/>
                    <a:pt x="44" y="171"/>
                    <a:pt x="43" y="168"/>
                  </a:cubicBezTo>
                  <a:cubicBezTo>
                    <a:pt x="43" y="169"/>
                    <a:pt x="44" y="170"/>
                    <a:pt x="44" y="170"/>
                  </a:cubicBezTo>
                  <a:cubicBezTo>
                    <a:pt x="44" y="170"/>
                    <a:pt x="44" y="171"/>
                    <a:pt x="44" y="171"/>
                  </a:cubicBezTo>
                  <a:close/>
                  <a:moveTo>
                    <a:pt x="33" y="98"/>
                  </a:moveTo>
                  <a:cubicBezTo>
                    <a:pt x="33" y="99"/>
                    <a:pt x="33" y="100"/>
                    <a:pt x="33" y="101"/>
                  </a:cubicBezTo>
                  <a:cubicBezTo>
                    <a:pt x="33" y="102"/>
                    <a:pt x="32" y="103"/>
                    <a:pt x="32" y="104"/>
                  </a:cubicBezTo>
                  <a:cubicBezTo>
                    <a:pt x="32" y="103"/>
                    <a:pt x="31" y="101"/>
                    <a:pt x="31" y="99"/>
                  </a:cubicBezTo>
                  <a:cubicBezTo>
                    <a:pt x="32" y="99"/>
                    <a:pt x="32" y="99"/>
                    <a:pt x="33" y="98"/>
                  </a:cubicBezTo>
                  <a:close/>
                  <a:moveTo>
                    <a:pt x="31" y="98"/>
                  </a:moveTo>
                  <a:cubicBezTo>
                    <a:pt x="30" y="97"/>
                    <a:pt x="30" y="97"/>
                    <a:pt x="30" y="97"/>
                  </a:cubicBezTo>
                  <a:cubicBezTo>
                    <a:pt x="31" y="97"/>
                    <a:pt x="31" y="96"/>
                    <a:pt x="32" y="96"/>
                  </a:cubicBezTo>
                  <a:cubicBezTo>
                    <a:pt x="32" y="96"/>
                    <a:pt x="32" y="96"/>
                    <a:pt x="32" y="97"/>
                  </a:cubicBezTo>
                  <a:cubicBezTo>
                    <a:pt x="32" y="97"/>
                    <a:pt x="31" y="97"/>
                    <a:pt x="31" y="98"/>
                  </a:cubicBezTo>
                  <a:close/>
                  <a:moveTo>
                    <a:pt x="32" y="85"/>
                  </a:moveTo>
                  <a:cubicBezTo>
                    <a:pt x="32" y="85"/>
                    <a:pt x="32" y="85"/>
                    <a:pt x="32" y="85"/>
                  </a:cubicBezTo>
                  <a:cubicBezTo>
                    <a:pt x="33" y="83"/>
                    <a:pt x="34" y="82"/>
                    <a:pt x="36" y="80"/>
                  </a:cubicBezTo>
                  <a:cubicBezTo>
                    <a:pt x="35" y="81"/>
                    <a:pt x="35" y="81"/>
                    <a:pt x="34" y="82"/>
                  </a:cubicBezTo>
                  <a:cubicBezTo>
                    <a:pt x="33" y="83"/>
                    <a:pt x="33" y="84"/>
                    <a:pt x="32" y="85"/>
                  </a:cubicBezTo>
                  <a:close/>
                  <a:moveTo>
                    <a:pt x="35" y="84"/>
                  </a:moveTo>
                  <a:cubicBezTo>
                    <a:pt x="35" y="84"/>
                    <a:pt x="35" y="83"/>
                    <a:pt x="36" y="83"/>
                  </a:cubicBezTo>
                  <a:cubicBezTo>
                    <a:pt x="36" y="83"/>
                    <a:pt x="36" y="82"/>
                    <a:pt x="37" y="82"/>
                  </a:cubicBezTo>
                  <a:cubicBezTo>
                    <a:pt x="36" y="83"/>
                    <a:pt x="35" y="85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5"/>
                    <a:pt x="34" y="85"/>
                    <a:pt x="35" y="84"/>
                  </a:cubicBezTo>
                  <a:close/>
                  <a:moveTo>
                    <a:pt x="37" y="73"/>
                  </a:moveTo>
                  <a:cubicBezTo>
                    <a:pt x="39" y="72"/>
                    <a:pt x="40" y="71"/>
                    <a:pt x="41" y="71"/>
                  </a:cubicBezTo>
                  <a:cubicBezTo>
                    <a:pt x="41" y="71"/>
                    <a:pt x="41" y="71"/>
                    <a:pt x="41" y="71"/>
                  </a:cubicBezTo>
                  <a:cubicBezTo>
                    <a:pt x="41" y="71"/>
                    <a:pt x="40" y="71"/>
                    <a:pt x="40" y="71"/>
                  </a:cubicBezTo>
                  <a:cubicBezTo>
                    <a:pt x="39" y="72"/>
                    <a:pt x="38" y="73"/>
                    <a:pt x="36" y="74"/>
                  </a:cubicBezTo>
                  <a:cubicBezTo>
                    <a:pt x="37" y="74"/>
                    <a:pt x="37" y="73"/>
                    <a:pt x="37" y="73"/>
                  </a:cubicBezTo>
                  <a:close/>
                  <a:moveTo>
                    <a:pt x="35" y="72"/>
                  </a:moveTo>
                  <a:cubicBezTo>
                    <a:pt x="36" y="71"/>
                    <a:pt x="37" y="70"/>
                    <a:pt x="39" y="68"/>
                  </a:cubicBezTo>
                  <a:cubicBezTo>
                    <a:pt x="38" y="69"/>
                    <a:pt x="37" y="70"/>
                    <a:pt x="36" y="71"/>
                  </a:cubicBezTo>
                  <a:cubicBezTo>
                    <a:pt x="36" y="72"/>
                    <a:pt x="35" y="72"/>
                    <a:pt x="35" y="72"/>
                  </a:cubicBezTo>
                  <a:close/>
                  <a:moveTo>
                    <a:pt x="42" y="77"/>
                  </a:moveTo>
                  <a:cubicBezTo>
                    <a:pt x="42" y="76"/>
                    <a:pt x="43" y="76"/>
                    <a:pt x="43" y="76"/>
                  </a:cubicBezTo>
                  <a:cubicBezTo>
                    <a:pt x="42" y="77"/>
                    <a:pt x="42" y="78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0" y="81"/>
                    <a:pt x="39" y="82"/>
                    <a:pt x="38" y="83"/>
                  </a:cubicBezTo>
                  <a:cubicBezTo>
                    <a:pt x="38" y="83"/>
                    <a:pt x="38" y="83"/>
                    <a:pt x="37" y="83"/>
                  </a:cubicBezTo>
                  <a:cubicBezTo>
                    <a:pt x="39" y="81"/>
                    <a:pt x="40" y="79"/>
                    <a:pt x="42" y="77"/>
                  </a:cubicBezTo>
                  <a:close/>
                  <a:moveTo>
                    <a:pt x="69" y="32"/>
                  </a:moveTo>
                  <a:cubicBezTo>
                    <a:pt x="67" y="34"/>
                    <a:pt x="64" y="36"/>
                    <a:pt x="62" y="37"/>
                  </a:cubicBezTo>
                  <a:cubicBezTo>
                    <a:pt x="62" y="37"/>
                    <a:pt x="62" y="37"/>
                    <a:pt x="62" y="37"/>
                  </a:cubicBezTo>
                  <a:cubicBezTo>
                    <a:pt x="60" y="38"/>
                    <a:pt x="59" y="40"/>
                    <a:pt x="57" y="41"/>
                  </a:cubicBezTo>
                  <a:cubicBezTo>
                    <a:pt x="58" y="39"/>
                    <a:pt x="59" y="37"/>
                    <a:pt x="60" y="36"/>
                  </a:cubicBezTo>
                  <a:cubicBezTo>
                    <a:pt x="63" y="35"/>
                    <a:pt x="66" y="33"/>
                    <a:pt x="69" y="32"/>
                  </a:cubicBezTo>
                  <a:close/>
                  <a:moveTo>
                    <a:pt x="55" y="33"/>
                  </a:moveTo>
                  <a:cubicBezTo>
                    <a:pt x="55" y="33"/>
                    <a:pt x="55" y="33"/>
                    <a:pt x="56" y="33"/>
                  </a:cubicBezTo>
                  <a:cubicBezTo>
                    <a:pt x="59" y="31"/>
                    <a:pt x="63" y="29"/>
                    <a:pt x="66" y="28"/>
                  </a:cubicBezTo>
                  <a:cubicBezTo>
                    <a:pt x="65" y="28"/>
                    <a:pt x="64" y="29"/>
                    <a:pt x="63" y="29"/>
                  </a:cubicBezTo>
                  <a:cubicBezTo>
                    <a:pt x="61" y="31"/>
                    <a:pt x="58" y="32"/>
                    <a:pt x="55" y="33"/>
                  </a:cubicBezTo>
                  <a:close/>
                  <a:moveTo>
                    <a:pt x="73" y="36"/>
                  </a:moveTo>
                  <a:cubicBezTo>
                    <a:pt x="74" y="36"/>
                    <a:pt x="74" y="35"/>
                    <a:pt x="74" y="35"/>
                  </a:cubicBezTo>
                  <a:cubicBezTo>
                    <a:pt x="73" y="38"/>
                    <a:pt x="71" y="40"/>
                    <a:pt x="69" y="42"/>
                  </a:cubicBezTo>
                  <a:cubicBezTo>
                    <a:pt x="67" y="43"/>
                    <a:pt x="65" y="45"/>
                    <a:pt x="64" y="46"/>
                  </a:cubicBezTo>
                  <a:cubicBezTo>
                    <a:pt x="67" y="43"/>
                    <a:pt x="70" y="39"/>
                    <a:pt x="73" y="36"/>
                  </a:cubicBezTo>
                  <a:close/>
                  <a:moveTo>
                    <a:pt x="70" y="36"/>
                  </a:moveTo>
                  <a:cubicBezTo>
                    <a:pt x="71" y="35"/>
                    <a:pt x="72" y="34"/>
                    <a:pt x="74" y="32"/>
                  </a:cubicBezTo>
                  <a:cubicBezTo>
                    <a:pt x="73" y="33"/>
                    <a:pt x="73" y="33"/>
                    <a:pt x="73" y="34"/>
                  </a:cubicBezTo>
                  <a:cubicBezTo>
                    <a:pt x="72" y="34"/>
                    <a:pt x="71" y="35"/>
                    <a:pt x="70" y="36"/>
                  </a:cubicBezTo>
                  <a:close/>
                  <a:moveTo>
                    <a:pt x="77" y="34"/>
                  </a:moveTo>
                  <a:cubicBezTo>
                    <a:pt x="78" y="33"/>
                    <a:pt x="79" y="33"/>
                    <a:pt x="80" y="32"/>
                  </a:cubicBezTo>
                  <a:cubicBezTo>
                    <a:pt x="78" y="34"/>
                    <a:pt x="77" y="36"/>
                    <a:pt x="75" y="37"/>
                  </a:cubicBezTo>
                  <a:cubicBezTo>
                    <a:pt x="74" y="38"/>
                    <a:pt x="74" y="39"/>
                    <a:pt x="73" y="39"/>
                  </a:cubicBezTo>
                  <a:cubicBezTo>
                    <a:pt x="74" y="37"/>
                    <a:pt x="76" y="36"/>
                    <a:pt x="77" y="34"/>
                  </a:cubicBezTo>
                  <a:close/>
                  <a:moveTo>
                    <a:pt x="77" y="31"/>
                  </a:moveTo>
                  <a:cubicBezTo>
                    <a:pt x="77" y="31"/>
                    <a:pt x="77" y="30"/>
                    <a:pt x="78" y="30"/>
                  </a:cubicBezTo>
                  <a:cubicBezTo>
                    <a:pt x="78" y="30"/>
                    <a:pt x="78" y="30"/>
                    <a:pt x="78" y="29"/>
                  </a:cubicBezTo>
                  <a:cubicBezTo>
                    <a:pt x="78" y="29"/>
                    <a:pt x="78" y="29"/>
                    <a:pt x="79" y="29"/>
                  </a:cubicBezTo>
                  <a:cubicBezTo>
                    <a:pt x="78" y="29"/>
                    <a:pt x="78" y="30"/>
                    <a:pt x="78" y="30"/>
                  </a:cubicBezTo>
                  <a:cubicBezTo>
                    <a:pt x="77" y="30"/>
                    <a:pt x="77" y="31"/>
                    <a:pt x="77" y="31"/>
                  </a:cubicBezTo>
                  <a:close/>
                  <a:moveTo>
                    <a:pt x="96" y="32"/>
                  </a:moveTo>
                  <a:cubicBezTo>
                    <a:pt x="96" y="32"/>
                    <a:pt x="96" y="32"/>
                    <a:pt x="96" y="32"/>
                  </a:cubicBezTo>
                  <a:cubicBezTo>
                    <a:pt x="95" y="34"/>
                    <a:pt x="93" y="36"/>
                    <a:pt x="91" y="38"/>
                  </a:cubicBezTo>
                  <a:cubicBezTo>
                    <a:pt x="91" y="38"/>
                    <a:pt x="90" y="38"/>
                    <a:pt x="90" y="39"/>
                  </a:cubicBezTo>
                  <a:cubicBezTo>
                    <a:pt x="90" y="39"/>
                    <a:pt x="90" y="39"/>
                    <a:pt x="90" y="39"/>
                  </a:cubicBezTo>
                  <a:cubicBezTo>
                    <a:pt x="88" y="41"/>
                    <a:pt x="87" y="43"/>
                    <a:pt x="85" y="44"/>
                  </a:cubicBezTo>
                  <a:cubicBezTo>
                    <a:pt x="82" y="46"/>
                    <a:pt x="80" y="48"/>
                    <a:pt x="77" y="50"/>
                  </a:cubicBezTo>
                  <a:cubicBezTo>
                    <a:pt x="77" y="50"/>
                    <a:pt x="77" y="50"/>
                    <a:pt x="76" y="50"/>
                  </a:cubicBezTo>
                  <a:cubicBezTo>
                    <a:pt x="76" y="51"/>
                    <a:pt x="75" y="51"/>
                    <a:pt x="74" y="52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76" y="49"/>
                    <a:pt x="80" y="45"/>
                    <a:pt x="83" y="42"/>
                  </a:cubicBezTo>
                  <a:cubicBezTo>
                    <a:pt x="87" y="38"/>
                    <a:pt x="91" y="35"/>
                    <a:pt x="96" y="32"/>
                  </a:cubicBezTo>
                  <a:close/>
                  <a:moveTo>
                    <a:pt x="87" y="36"/>
                  </a:moveTo>
                  <a:cubicBezTo>
                    <a:pt x="87" y="36"/>
                    <a:pt x="88" y="35"/>
                    <a:pt x="88" y="35"/>
                  </a:cubicBezTo>
                  <a:cubicBezTo>
                    <a:pt x="89" y="35"/>
                    <a:pt x="89" y="35"/>
                    <a:pt x="90" y="34"/>
                  </a:cubicBezTo>
                  <a:cubicBezTo>
                    <a:pt x="89" y="35"/>
                    <a:pt x="88" y="36"/>
                    <a:pt x="87" y="36"/>
                  </a:cubicBezTo>
                  <a:close/>
                  <a:moveTo>
                    <a:pt x="111" y="34"/>
                  </a:moveTo>
                  <a:cubicBezTo>
                    <a:pt x="110" y="34"/>
                    <a:pt x="110" y="34"/>
                    <a:pt x="109" y="34"/>
                  </a:cubicBezTo>
                  <a:cubicBezTo>
                    <a:pt x="109" y="34"/>
                    <a:pt x="108" y="34"/>
                    <a:pt x="108" y="34"/>
                  </a:cubicBezTo>
                  <a:cubicBezTo>
                    <a:pt x="108" y="34"/>
                    <a:pt x="108" y="33"/>
                    <a:pt x="109" y="33"/>
                  </a:cubicBezTo>
                  <a:cubicBezTo>
                    <a:pt x="109" y="33"/>
                    <a:pt x="109" y="32"/>
                    <a:pt x="110" y="32"/>
                  </a:cubicBezTo>
                  <a:cubicBezTo>
                    <a:pt x="111" y="32"/>
                    <a:pt x="112" y="32"/>
                    <a:pt x="113" y="32"/>
                  </a:cubicBezTo>
                  <a:cubicBezTo>
                    <a:pt x="112" y="33"/>
                    <a:pt x="112" y="33"/>
                    <a:pt x="111" y="34"/>
                  </a:cubicBezTo>
                  <a:close/>
                  <a:moveTo>
                    <a:pt x="112" y="36"/>
                  </a:moveTo>
                  <a:cubicBezTo>
                    <a:pt x="111" y="36"/>
                    <a:pt x="111" y="37"/>
                    <a:pt x="110" y="37"/>
                  </a:cubicBezTo>
                  <a:cubicBezTo>
                    <a:pt x="110" y="37"/>
                    <a:pt x="109" y="37"/>
                    <a:pt x="109" y="37"/>
                  </a:cubicBezTo>
                  <a:cubicBezTo>
                    <a:pt x="110" y="37"/>
                    <a:pt x="110" y="36"/>
                    <a:pt x="111" y="36"/>
                  </a:cubicBezTo>
                  <a:cubicBezTo>
                    <a:pt x="111" y="36"/>
                    <a:pt x="111" y="36"/>
                    <a:pt x="112" y="36"/>
                  </a:cubicBezTo>
                  <a:close/>
                  <a:moveTo>
                    <a:pt x="108" y="36"/>
                  </a:moveTo>
                  <a:cubicBezTo>
                    <a:pt x="107" y="37"/>
                    <a:pt x="106" y="37"/>
                    <a:pt x="105" y="38"/>
                  </a:cubicBezTo>
                  <a:cubicBezTo>
                    <a:pt x="105" y="38"/>
                    <a:pt x="105" y="39"/>
                    <a:pt x="105" y="39"/>
                  </a:cubicBezTo>
                  <a:cubicBezTo>
                    <a:pt x="104" y="39"/>
                    <a:pt x="104" y="39"/>
                    <a:pt x="103" y="39"/>
                  </a:cubicBezTo>
                  <a:cubicBezTo>
                    <a:pt x="104" y="38"/>
                    <a:pt x="105" y="37"/>
                    <a:pt x="106" y="36"/>
                  </a:cubicBezTo>
                  <a:cubicBezTo>
                    <a:pt x="107" y="36"/>
                    <a:pt x="107" y="36"/>
                    <a:pt x="108" y="36"/>
                  </a:cubicBezTo>
                  <a:close/>
                  <a:moveTo>
                    <a:pt x="122" y="49"/>
                  </a:moveTo>
                  <a:cubicBezTo>
                    <a:pt x="125" y="49"/>
                    <a:pt x="128" y="48"/>
                    <a:pt x="132" y="47"/>
                  </a:cubicBezTo>
                  <a:cubicBezTo>
                    <a:pt x="131" y="48"/>
                    <a:pt x="130" y="49"/>
                    <a:pt x="129" y="50"/>
                  </a:cubicBezTo>
                  <a:cubicBezTo>
                    <a:pt x="128" y="50"/>
                    <a:pt x="127" y="51"/>
                    <a:pt x="126" y="51"/>
                  </a:cubicBezTo>
                  <a:cubicBezTo>
                    <a:pt x="126" y="51"/>
                    <a:pt x="126" y="51"/>
                    <a:pt x="126" y="51"/>
                  </a:cubicBezTo>
                  <a:cubicBezTo>
                    <a:pt x="125" y="52"/>
                    <a:pt x="125" y="52"/>
                    <a:pt x="125" y="52"/>
                  </a:cubicBezTo>
                  <a:cubicBezTo>
                    <a:pt x="125" y="52"/>
                    <a:pt x="126" y="51"/>
                    <a:pt x="127" y="50"/>
                  </a:cubicBezTo>
                  <a:cubicBezTo>
                    <a:pt x="127" y="50"/>
                    <a:pt x="126" y="48"/>
                    <a:pt x="126" y="49"/>
                  </a:cubicBezTo>
                  <a:cubicBezTo>
                    <a:pt x="125" y="50"/>
                    <a:pt x="124" y="51"/>
                    <a:pt x="123" y="52"/>
                  </a:cubicBezTo>
                  <a:cubicBezTo>
                    <a:pt x="123" y="51"/>
                    <a:pt x="122" y="51"/>
                    <a:pt x="121" y="51"/>
                  </a:cubicBezTo>
                  <a:cubicBezTo>
                    <a:pt x="121" y="51"/>
                    <a:pt x="121" y="51"/>
                    <a:pt x="121" y="51"/>
                  </a:cubicBezTo>
                  <a:cubicBezTo>
                    <a:pt x="121" y="51"/>
                    <a:pt x="121" y="51"/>
                    <a:pt x="122" y="50"/>
                  </a:cubicBezTo>
                  <a:cubicBezTo>
                    <a:pt x="122" y="50"/>
                    <a:pt x="122" y="50"/>
                    <a:pt x="122" y="49"/>
                  </a:cubicBezTo>
                  <a:close/>
                  <a:moveTo>
                    <a:pt x="148" y="57"/>
                  </a:moveTo>
                  <a:cubicBezTo>
                    <a:pt x="146" y="57"/>
                    <a:pt x="143" y="58"/>
                    <a:pt x="141" y="59"/>
                  </a:cubicBezTo>
                  <a:cubicBezTo>
                    <a:pt x="142" y="58"/>
                    <a:pt x="143" y="57"/>
                    <a:pt x="144" y="56"/>
                  </a:cubicBezTo>
                  <a:cubicBezTo>
                    <a:pt x="149" y="54"/>
                    <a:pt x="153" y="52"/>
                    <a:pt x="158" y="50"/>
                  </a:cubicBezTo>
                  <a:cubicBezTo>
                    <a:pt x="155" y="52"/>
                    <a:pt x="151" y="54"/>
                    <a:pt x="148" y="57"/>
                  </a:cubicBezTo>
                  <a:close/>
                  <a:moveTo>
                    <a:pt x="160" y="51"/>
                  </a:moveTo>
                  <a:cubicBezTo>
                    <a:pt x="159" y="52"/>
                    <a:pt x="159" y="52"/>
                    <a:pt x="159" y="52"/>
                  </a:cubicBezTo>
                  <a:cubicBezTo>
                    <a:pt x="158" y="53"/>
                    <a:pt x="157" y="53"/>
                    <a:pt x="156" y="54"/>
                  </a:cubicBezTo>
                  <a:cubicBezTo>
                    <a:pt x="157" y="53"/>
                    <a:pt x="158" y="52"/>
                    <a:pt x="160" y="51"/>
                  </a:cubicBezTo>
                  <a:close/>
                  <a:moveTo>
                    <a:pt x="163" y="63"/>
                  </a:moveTo>
                  <a:cubicBezTo>
                    <a:pt x="167" y="61"/>
                    <a:pt x="171" y="59"/>
                    <a:pt x="175" y="57"/>
                  </a:cubicBezTo>
                  <a:cubicBezTo>
                    <a:pt x="174" y="58"/>
                    <a:pt x="173" y="60"/>
                    <a:pt x="172" y="61"/>
                  </a:cubicBezTo>
                  <a:cubicBezTo>
                    <a:pt x="167" y="63"/>
                    <a:pt x="161" y="66"/>
                    <a:pt x="156" y="69"/>
                  </a:cubicBezTo>
                  <a:cubicBezTo>
                    <a:pt x="155" y="69"/>
                    <a:pt x="154" y="70"/>
                    <a:pt x="153" y="70"/>
                  </a:cubicBezTo>
                  <a:cubicBezTo>
                    <a:pt x="156" y="68"/>
                    <a:pt x="159" y="65"/>
                    <a:pt x="163" y="63"/>
                  </a:cubicBezTo>
                  <a:close/>
                  <a:moveTo>
                    <a:pt x="162" y="61"/>
                  </a:moveTo>
                  <a:cubicBezTo>
                    <a:pt x="163" y="60"/>
                    <a:pt x="165" y="59"/>
                    <a:pt x="166" y="57"/>
                  </a:cubicBezTo>
                  <a:cubicBezTo>
                    <a:pt x="168" y="57"/>
                    <a:pt x="169" y="56"/>
                    <a:pt x="171" y="56"/>
                  </a:cubicBezTo>
                  <a:cubicBezTo>
                    <a:pt x="168" y="57"/>
                    <a:pt x="165" y="59"/>
                    <a:pt x="162" y="61"/>
                  </a:cubicBezTo>
                  <a:cubicBezTo>
                    <a:pt x="162" y="61"/>
                    <a:pt x="162" y="61"/>
                    <a:pt x="162" y="61"/>
                  </a:cubicBezTo>
                  <a:close/>
                  <a:moveTo>
                    <a:pt x="172" y="57"/>
                  </a:moveTo>
                  <a:cubicBezTo>
                    <a:pt x="174" y="56"/>
                    <a:pt x="176" y="54"/>
                    <a:pt x="179" y="53"/>
                  </a:cubicBezTo>
                  <a:cubicBezTo>
                    <a:pt x="178" y="53"/>
                    <a:pt x="178" y="54"/>
                    <a:pt x="178" y="54"/>
                  </a:cubicBezTo>
                  <a:cubicBezTo>
                    <a:pt x="176" y="55"/>
                    <a:pt x="174" y="56"/>
                    <a:pt x="172" y="57"/>
                  </a:cubicBezTo>
                  <a:close/>
                  <a:moveTo>
                    <a:pt x="189" y="60"/>
                  </a:moveTo>
                  <a:cubicBezTo>
                    <a:pt x="185" y="62"/>
                    <a:pt x="181" y="64"/>
                    <a:pt x="176" y="66"/>
                  </a:cubicBezTo>
                  <a:cubicBezTo>
                    <a:pt x="178" y="64"/>
                    <a:pt x="180" y="62"/>
                    <a:pt x="182" y="60"/>
                  </a:cubicBezTo>
                  <a:cubicBezTo>
                    <a:pt x="184" y="60"/>
                    <a:pt x="186" y="59"/>
                    <a:pt x="187" y="59"/>
                  </a:cubicBezTo>
                  <a:cubicBezTo>
                    <a:pt x="188" y="59"/>
                    <a:pt x="188" y="59"/>
                    <a:pt x="189" y="60"/>
                  </a:cubicBezTo>
                  <a:close/>
                  <a:moveTo>
                    <a:pt x="189" y="58"/>
                  </a:moveTo>
                  <a:cubicBezTo>
                    <a:pt x="190" y="58"/>
                    <a:pt x="192" y="57"/>
                    <a:pt x="194" y="57"/>
                  </a:cubicBezTo>
                  <a:cubicBezTo>
                    <a:pt x="193" y="58"/>
                    <a:pt x="191" y="59"/>
                    <a:pt x="190" y="59"/>
                  </a:cubicBezTo>
                  <a:cubicBezTo>
                    <a:pt x="189" y="59"/>
                    <a:pt x="189" y="59"/>
                    <a:pt x="189" y="58"/>
                  </a:cubicBezTo>
                  <a:close/>
                  <a:moveTo>
                    <a:pt x="193" y="65"/>
                  </a:moveTo>
                  <a:cubicBezTo>
                    <a:pt x="194" y="65"/>
                    <a:pt x="195" y="65"/>
                    <a:pt x="196" y="64"/>
                  </a:cubicBezTo>
                  <a:cubicBezTo>
                    <a:pt x="194" y="65"/>
                    <a:pt x="193" y="66"/>
                    <a:pt x="191" y="67"/>
                  </a:cubicBezTo>
                  <a:cubicBezTo>
                    <a:pt x="188" y="69"/>
                    <a:pt x="184" y="70"/>
                    <a:pt x="181" y="72"/>
                  </a:cubicBezTo>
                  <a:cubicBezTo>
                    <a:pt x="182" y="71"/>
                    <a:pt x="183" y="71"/>
                    <a:pt x="184" y="70"/>
                  </a:cubicBezTo>
                  <a:cubicBezTo>
                    <a:pt x="187" y="68"/>
                    <a:pt x="190" y="67"/>
                    <a:pt x="193" y="65"/>
                  </a:cubicBezTo>
                  <a:close/>
                  <a:moveTo>
                    <a:pt x="188" y="65"/>
                  </a:moveTo>
                  <a:cubicBezTo>
                    <a:pt x="190" y="64"/>
                    <a:pt x="192" y="63"/>
                    <a:pt x="195" y="62"/>
                  </a:cubicBezTo>
                  <a:cubicBezTo>
                    <a:pt x="194" y="63"/>
                    <a:pt x="193" y="63"/>
                    <a:pt x="192" y="64"/>
                  </a:cubicBezTo>
                  <a:cubicBezTo>
                    <a:pt x="191" y="64"/>
                    <a:pt x="189" y="65"/>
                    <a:pt x="188" y="65"/>
                  </a:cubicBezTo>
                  <a:cubicBezTo>
                    <a:pt x="188" y="65"/>
                    <a:pt x="188" y="65"/>
                    <a:pt x="188" y="65"/>
                  </a:cubicBezTo>
                  <a:close/>
                  <a:moveTo>
                    <a:pt x="207" y="95"/>
                  </a:moveTo>
                  <a:cubicBezTo>
                    <a:pt x="210" y="94"/>
                    <a:pt x="213" y="92"/>
                    <a:pt x="215" y="91"/>
                  </a:cubicBezTo>
                  <a:cubicBezTo>
                    <a:pt x="216" y="92"/>
                    <a:pt x="216" y="93"/>
                    <a:pt x="217" y="95"/>
                  </a:cubicBezTo>
                  <a:cubicBezTo>
                    <a:pt x="212" y="97"/>
                    <a:pt x="208" y="99"/>
                    <a:pt x="204" y="101"/>
                  </a:cubicBezTo>
                  <a:cubicBezTo>
                    <a:pt x="204" y="101"/>
                    <a:pt x="203" y="101"/>
                    <a:pt x="203" y="101"/>
                  </a:cubicBezTo>
                  <a:cubicBezTo>
                    <a:pt x="202" y="102"/>
                    <a:pt x="201" y="103"/>
                    <a:pt x="199" y="104"/>
                  </a:cubicBezTo>
                  <a:cubicBezTo>
                    <a:pt x="199" y="104"/>
                    <a:pt x="199" y="105"/>
                    <a:pt x="198" y="105"/>
                  </a:cubicBezTo>
                  <a:cubicBezTo>
                    <a:pt x="198" y="105"/>
                    <a:pt x="198" y="105"/>
                    <a:pt x="198" y="105"/>
                  </a:cubicBezTo>
                  <a:cubicBezTo>
                    <a:pt x="199" y="104"/>
                    <a:pt x="200" y="103"/>
                    <a:pt x="200" y="102"/>
                  </a:cubicBezTo>
                  <a:cubicBezTo>
                    <a:pt x="203" y="100"/>
                    <a:pt x="205" y="98"/>
                    <a:pt x="208" y="96"/>
                  </a:cubicBezTo>
                  <a:cubicBezTo>
                    <a:pt x="208" y="96"/>
                    <a:pt x="208" y="95"/>
                    <a:pt x="207" y="95"/>
                  </a:cubicBezTo>
                  <a:close/>
                  <a:moveTo>
                    <a:pt x="196" y="173"/>
                  </a:moveTo>
                  <a:cubicBezTo>
                    <a:pt x="197" y="172"/>
                    <a:pt x="198" y="171"/>
                    <a:pt x="198" y="171"/>
                  </a:cubicBezTo>
                  <a:cubicBezTo>
                    <a:pt x="198" y="171"/>
                    <a:pt x="198" y="171"/>
                    <a:pt x="198" y="171"/>
                  </a:cubicBezTo>
                  <a:cubicBezTo>
                    <a:pt x="197" y="172"/>
                    <a:pt x="196" y="173"/>
                    <a:pt x="195" y="174"/>
                  </a:cubicBezTo>
                  <a:cubicBezTo>
                    <a:pt x="196" y="174"/>
                    <a:pt x="196" y="173"/>
                    <a:pt x="196" y="173"/>
                  </a:cubicBezTo>
                  <a:close/>
                  <a:moveTo>
                    <a:pt x="195" y="164"/>
                  </a:moveTo>
                  <a:cubicBezTo>
                    <a:pt x="195" y="165"/>
                    <a:pt x="195" y="165"/>
                    <a:pt x="194" y="165"/>
                  </a:cubicBezTo>
                  <a:cubicBezTo>
                    <a:pt x="195" y="164"/>
                    <a:pt x="196" y="162"/>
                    <a:pt x="197" y="161"/>
                  </a:cubicBezTo>
                  <a:cubicBezTo>
                    <a:pt x="196" y="162"/>
                    <a:pt x="196" y="163"/>
                    <a:pt x="195" y="164"/>
                  </a:cubicBezTo>
                  <a:close/>
                  <a:moveTo>
                    <a:pt x="194" y="155"/>
                  </a:moveTo>
                  <a:cubicBezTo>
                    <a:pt x="193" y="157"/>
                    <a:pt x="191" y="158"/>
                    <a:pt x="190" y="159"/>
                  </a:cubicBezTo>
                  <a:cubicBezTo>
                    <a:pt x="193" y="156"/>
                    <a:pt x="196" y="153"/>
                    <a:pt x="198" y="150"/>
                  </a:cubicBezTo>
                  <a:cubicBezTo>
                    <a:pt x="197" y="152"/>
                    <a:pt x="196" y="154"/>
                    <a:pt x="194" y="155"/>
                  </a:cubicBezTo>
                  <a:close/>
                  <a:moveTo>
                    <a:pt x="105" y="198"/>
                  </a:moveTo>
                  <a:cubicBezTo>
                    <a:pt x="105" y="198"/>
                    <a:pt x="106" y="198"/>
                    <a:pt x="106" y="197"/>
                  </a:cubicBezTo>
                  <a:cubicBezTo>
                    <a:pt x="106" y="197"/>
                    <a:pt x="107" y="197"/>
                    <a:pt x="107" y="197"/>
                  </a:cubicBezTo>
                  <a:cubicBezTo>
                    <a:pt x="106" y="198"/>
                    <a:pt x="106" y="198"/>
                    <a:pt x="105" y="199"/>
                  </a:cubicBezTo>
                  <a:cubicBezTo>
                    <a:pt x="105" y="199"/>
                    <a:pt x="105" y="198"/>
                    <a:pt x="105" y="198"/>
                  </a:cubicBezTo>
                  <a:close/>
                  <a:moveTo>
                    <a:pt x="108" y="204"/>
                  </a:moveTo>
                  <a:cubicBezTo>
                    <a:pt x="108" y="204"/>
                    <a:pt x="108" y="204"/>
                    <a:pt x="108" y="204"/>
                  </a:cubicBezTo>
                  <a:cubicBezTo>
                    <a:pt x="107" y="203"/>
                    <a:pt x="105" y="202"/>
                    <a:pt x="104" y="202"/>
                  </a:cubicBezTo>
                  <a:cubicBezTo>
                    <a:pt x="104" y="202"/>
                    <a:pt x="104" y="201"/>
                    <a:pt x="104" y="201"/>
                  </a:cubicBezTo>
                  <a:cubicBezTo>
                    <a:pt x="106" y="202"/>
                    <a:pt x="107" y="203"/>
                    <a:pt x="108" y="204"/>
                  </a:cubicBezTo>
                  <a:close/>
                  <a:moveTo>
                    <a:pt x="104" y="194"/>
                  </a:moveTo>
                  <a:cubicBezTo>
                    <a:pt x="104" y="194"/>
                    <a:pt x="103" y="194"/>
                    <a:pt x="103" y="193"/>
                  </a:cubicBezTo>
                  <a:cubicBezTo>
                    <a:pt x="104" y="192"/>
                    <a:pt x="105" y="191"/>
                    <a:pt x="106" y="190"/>
                  </a:cubicBezTo>
                  <a:cubicBezTo>
                    <a:pt x="107" y="189"/>
                    <a:pt x="109" y="188"/>
                    <a:pt x="110" y="186"/>
                  </a:cubicBezTo>
                  <a:cubicBezTo>
                    <a:pt x="115" y="183"/>
                    <a:pt x="119" y="179"/>
                    <a:pt x="123" y="176"/>
                  </a:cubicBezTo>
                  <a:cubicBezTo>
                    <a:pt x="125" y="175"/>
                    <a:pt x="127" y="174"/>
                    <a:pt x="129" y="173"/>
                  </a:cubicBezTo>
                  <a:cubicBezTo>
                    <a:pt x="124" y="177"/>
                    <a:pt x="118" y="182"/>
                    <a:pt x="112" y="187"/>
                  </a:cubicBezTo>
                  <a:cubicBezTo>
                    <a:pt x="110" y="189"/>
                    <a:pt x="107" y="192"/>
                    <a:pt x="104" y="194"/>
                  </a:cubicBezTo>
                  <a:close/>
                  <a:moveTo>
                    <a:pt x="73" y="126"/>
                  </a:moveTo>
                  <a:cubicBezTo>
                    <a:pt x="73" y="126"/>
                    <a:pt x="72" y="127"/>
                    <a:pt x="72" y="128"/>
                  </a:cubicBezTo>
                  <a:cubicBezTo>
                    <a:pt x="71" y="127"/>
                    <a:pt x="71" y="126"/>
                    <a:pt x="71" y="125"/>
                  </a:cubicBezTo>
                  <a:cubicBezTo>
                    <a:pt x="71" y="125"/>
                    <a:pt x="71" y="124"/>
                    <a:pt x="71" y="124"/>
                  </a:cubicBezTo>
                  <a:cubicBezTo>
                    <a:pt x="72" y="124"/>
                    <a:pt x="72" y="124"/>
                    <a:pt x="72" y="124"/>
                  </a:cubicBezTo>
                  <a:cubicBezTo>
                    <a:pt x="72" y="124"/>
                    <a:pt x="72" y="124"/>
                    <a:pt x="72" y="124"/>
                  </a:cubicBezTo>
                  <a:cubicBezTo>
                    <a:pt x="73" y="125"/>
                    <a:pt x="73" y="125"/>
                    <a:pt x="73" y="126"/>
                  </a:cubicBezTo>
                  <a:close/>
                  <a:moveTo>
                    <a:pt x="71" y="168"/>
                  </a:moveTo>
                  <a:cubicBezTo>
                    <a:pt x="71" y="167"/>
                    <a:pt x="71" y="167"/>
                    <a:pt x="71" y="167"/>
                  </a:cubicBezTo>
                  <a:cubicBezTo>
                    <a:pt x="71" y="166"/>
                    <a:pt x="71" y="166"/>
                    <a:pt x="72" y="166"/>
                  </a:cubicBezTo>
                  <a:cubicBezTo>
                    <a:pt x="72" y="167"/>
                    <a:pt x="72" y="167"/>
                    <a:pt x="72" y="167"/>
                  </a:cubicBezTo>
                  <a:cubicBezTo>
                    <a:pt x="72" y="167"/>
                    <a:pt x="71" y="168"/>
                    <a:pt x="71" y="168"/>
                  </a:cubicBezTo>
                  <a:close/>
                  <a:moveTo>
                    <a:pt x="73" y="170"/>
                  </a:moveTo>
                  <a:cubicBezTo>
                    <a:pt x="73" y="170"/>
                    <a:pt x="73" y="170"/>
                    <a:pt x="73" y="170"/>
                  </a:cubicBezTo>
                  <a:cubicBezTo>
                    <a:pt x="73" y="171"/>
                    <a:pt x="73" y="171"/>
                    <a:pt x="73" y="171"/>
                  </a:cubicBezTo>
                  <a:cubicBezTo>
                    <a:pt x="72" y="171"/>
                    <a:pt x="72" y="171"/>
                    <a:pt x="72" y="171"/>
                  </a:cubicBezTo>
                  <a:cubicBezTo>
                    <a:pt x="72" y="171"/>
                    <a:pt x="72" y="171"/>
                    <a:pt x="72" y="171"/>
                  </a:cubicBezTo>
                  <a:cubicBezTo>
                    <a:pt x="72" y="170"/>
                    <a:pt x="72" y="170"/>
                    <a:pt x="73" y="170"/>
                  </a:cubicBezTo>
                  <a:close/>
                  <a:moveTo>
                    <a:pt x="71" y="165"/>
                  </a:moveTo>
                  <a:cubicBezTo>
                    <a:pt x="71" y="164"/>
                    <a:pt x="71" y="163"/>
                    <a:pt x="70" y="162"/>
                  </a:cubicBezTo>
                  <a:cubicBezTo>
                    <a:pt x="71" y="162"/>
                    <a:pt x="71" y="162"/>
                    <a:pt x="71" y="162"/>
                  </a:cubicBezTo>
                  <a:cubicBezTo>
                    <a:pt x="71" y="163"/>
                    <a:pt x="71" y="164"/>
                    <a:pt x="71" y="164"/>
                  </a:cubicBezTo>
                  <a:cubicBezTo>
                    <a:pt x="71" y="165"/>
                    <a:pt x="71" y="165"/>
                    <a:pt x="71" y="165"/>
                  </a:cubicBezTo>
                  <a:close/>
                  <a:moveTo>
                    <a:pt x="61" y="51"/>
                  </a:moveTo>
                  <a:cubicBezTo>
                    <a:pt x="61" y="51"/>
                    <a:pt x="61" y="52"/>
                    <a:pt x="61" y="52"/>
                  </a:cubicBezTo>
                  <a:cubicBezTo>
                    <a:pt x="59" y="54"/>
                    <a:pt x="57" y="55"/>
                    <a:pt x="55" y="57"/>
                  </a:cubicBezTo>
                  <a:cubicBezTo>
                    <a:pt x="55" y="58"/>
                    <a:pt x="54" y="59"/>
                    <a:pt x="53" y="59"/>
                  </a:cubicBezTo>
                  <a:cubicBezTo>
                    <a:pt x="52" y="61"/>
                    <a:pt x="50" y="62"/>
                    <a:pt x="49" y="63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49" y="62"/>
                    <a:pt x="50" y="61"/>
                    <a:pt x="51" y="60"/>
                  </a:cubicBezTo>
                  <a:cubicBezTo>
                    <a:pt x="54" y="57"/>
                    <a:pt x="58" y="54"/>
                    <a:pt x="61" y="51"/>
                  </a:cubicBezTo>
                  <a:close/>
                  <a:moveTo>
                    <a:pt x="54" y="54"/>
                  </a:moveTo>
                  <a:cubicBezTo>
                    <a:pt x="55" y="54"/>
                    <a:pt x="55" y="54"/>
                    <a:pt x="55" y="54"/>
                  </a:cubicBezTo>
                  <a:cubicBezTo>
                    <a:pt x="55" y="54"/>
                    <a:pt x="55" y="53"/>
                    <a:pt x="56" y="53"/>
                  </a:cubicBezTo>
                  <a:cubicBezTo>
                    <a:pt x="57" y="52"/>
                    <a:pt x="58" y="52"/>
                    <a:pt x="58" y="51"/>
                  </a:cubicBezTo>
                  <a:cubicBezTo>
                    <a:pt x="57" y="52"/>
                    <a:pt x="56" y="53"/>
                    <a:pt x="54" y="54"/>
                  </a:cubicBezTo>
                  <a:close/>
                  <a:moveTo>
                    <a:pt x="92" y="45"/>
                  </a:moveTo>
                  <a:cubicBezTo>
                    <a:pt x="92" y="47"/>
                    <a:pt x="92" y="48"/>
                    <a:pt x="91" y="50"/>
                  </a:cubicBezTo>
                  <a:cubicBezTo>
                    <a:pt x="86" y="54"/>
                    <a:pt x="80" y="58"/>
                    <a:pt x="75" y="63"/>
                  </a:cubicBezTo>
                  <a:cubicBezTo>
                    <a:pt x="75" y="62"/>
                    <a:pt x="75" y="61"/>
                    <a:pt x="76" y="60"/>
                  </a:cubicBezTo>
                  <a:cubicBezTo>
                    <a:pt x="81" y="55"/>
                    <a:pt x="87" y="50"/>
                    <a:pt x="92" y="45"/>
                  </a:cubicBezTo>
                  <a:close/>
                  <a:moveTo>
                    <a:pt x="82" y="53"/>
                  </a:moveTo>
                  <a:cubicBezTo>
                    <a:pt x="84" y="50"/>
                    <a:pt x="86" y="48"/>
                    <a:pt x="89" y="46"/>
                  </a:cubicBezTo>
                  <a:cubicBezTo>
                    <a:pt x="89" y="46"/>
                    <a:pt x="90" y="45"/>
                    <a:pt x="90" y="45"/>
                  </a:cubicBezTo>
                  <a:cubicBezTo>
                    <a:pt x="87" y="48"/>
                    <a:pt x="84" y="50"/>
                    <a:pt x="82" y="53"/>
                  </a:cubicBezTo>
                  <a:close/>
                  <a:moveTo>
                    <a:pt x="110" y="51"/>
                  </a:moveTo>
                  <a:cubicBezTo>
                    <a:pt x="110" y="51"/>
                    <a:pt x="110" y="51"/>
                    <a:pt x="110" y="51"/>
                  </a:cubicBezTo>
                  <a:cubicBezTo>
                    <a:pt x="110" y="52"/>
                    <a:pt x="109" y="52"/>
                    <a:pt x="108" y="53"/>
                  </a:cubicBezTo>
                  <a:cubicBezTo>
                    <a:pt x="106" y="54"/>
                    <a:pt x="104" y="54"/>
                    <a:pt x="102" y="55"/>
                  </a:cubicBezTo>
                  <a:cubicBezTo>
                    <a:pt x="103" y="54"/>
                    <a:pt x="105" y="53"/>
                    <a:pt x="106" y="51"/>
                  </a:cubicBezTo>
                  <a:cubicBezTo>
                    <a:pt x="107" y="51"/>
                    <a:pt x="108" y="50"/>
                    <a:pt x="109" y="50"/>
                  </a:cubicBezTo>
                  <a:cubicBezTo>
                    <a:pt x="108" y="50"/>
                    <a:pt x="109" y="51"/>
                    <a:pt x="110" y="51"/>
                  </a:cubicBezTo>
                  <a:close/>
                  <a:moveTo>
                    <a:pt x="112" y="77"/>
                  </a:moveTo>
                  <a:cubicBezTo>
                    <a:pt x="110" y="79"/>
                    <a:pt x="108" y="82"/>
                    <a:pt x="107" y="84"/>
                  </a:cubicBezTo>
                  <a:cubicBezTo>
                    <a:pt x="109" y="80"/>
                    <a:pt x="112" y="76"/>
                    <a:pt x="115" y="73"/>
                  </a:cubicBezTo>
                  <a:cubicBezTo>
                    <a:pt x="115" y="73"/>
                    <a:pt x="115" y="73"/>
                    <a:pt x="115" y="72"/>
                  </a:cubicBezTo>
                  <a:cubicBezTo>
                    <a:pt x="114" y="74"/>
                    <a:pt x="113" y="76"/>
                    <a:pt x="112" y="77"/>
                  </a:cubicBezTo>
                  <a:close/>
                  <a:moveTo>
                    <a:pt x="116" y="78"/>
                  </a:moveTo>
                  <a:cubicBezTo>
                    <a:pt x="115" y="79"/>
                    <a:pt x="114" y="80"/>
                    <a:pt x="114" y="80"/>
                  </a:cubicBezTo>
                  <a:cubicBezTo>
                    <a:pt x="112" y="82"/>
                    <a:pt x="110" y="83"/>
                    <a:pt x="109" y="85"/>
                  </a:cubicBezTo>
                  <a:cubicBezTo>
                    <a:pt x="111" y="83"/>
                    <a:pt x="113" y="80"/>
                    <a:pt x="116" y="78"/>
                  </a:cubicBezTo>
                  <a:close/>
                  <a:moveTo>
                    <a:pt x="98" y="92"/>
                  </a:moveTo>
                  <a:cubicBezTo>
                    <a:pt x="95" y="96"/>
                    <a:pt x="91" y="99"/>
                    <a:pt x="88" y="102"/>
                  </a:cubicBezTo>
                  <a:cubicBezTo>
                    <a:pt x="89" y="101"/>
                    <a:pt x="89" y="100"/>
                    <a:pt x="90" y="98"/>
                  </a:cubicBezTo>
                  <a:cubicBezTo>
                    <a:pt x="96" y="92"/>
                    <a:pt x="103" y="85"/>
                    <a:pt x="109" y="78"/>
                  </a:cubicBezTo>
                  <a:cubicBezTo>
                    <a:pt x="105" y="82"/>
                    <a:pt x="102" y="87"/>
                    <a:pt x="98" y="92"/>
                  </a:cubicBezTo>
                  <a:close/>
                  <a:moveTo>
                    <a:pt x="99" y="97"/>
                  </a:moveTo>
                  <a:cubicBezTo>
                    <a:pt x="97" y="100"/>
                    <a:pt x="94" y="103"/>
                    <a:pt x="92" y="105"/>
                  </a:cubicBezTo>
                  <a:cubicBezTo>
                    <a:pt x="93" y="104"/>
                    <a:pt x="94" y="102"/>
                    <a:pt x="95" y="100"/>
                  </a:cubicBezTo>
                  <a:cubicBezTo>
                    <a:pt x="97" y="99"/>
                    <a:pt x="98" y="98"/>
                    <a:pt x="99" y="97"/>
                  </a:cubicBezTo>
                  <a:close/>
                  <a:moveTo>
                    <a:pt x="128" y="67"/>
                  </a:moveTo>
                  <a:cubicBezTo>
                    <a:pt x="129" y="66"/>
                    <a:pt x="130" y="65"/>
                    <a:pt x="130" y="64"/>
                  </a:cubicBezTo>
                  <a:cubicBezTo>
                    <a:pt x="131" y="64"/>
                    <a:pt x="131" y="64"/>
                    <a:pt x="132" y="63"/>
                  </a:cubicBezTo>
                  <a:cubicBezTo>
                    <a:pt x="132" y="63"/>
                    <a:pt x="133" y="63"/>
                    <a:pt x="133" y="63"/>
                  </a:cubicBezTo>
                  <a:cubicBezTo>
                    <a:pt x="132" y="64"/>
                    <a:pt x="130" y="66"/>
                    <a:pt x="128" y="67"/>
                  </a:cubicBezTo>
                  <a:close/>
                  <a:moveTo>
                    <a:pt x="137" y="62"/>
                  </a:moveTo>
                  <a:cubicBezTo>
                    <a:pt x="138" y="62"/>
                    <a:pt x="140" y="61"/>
                    <a:pt x="141" y="61"/>
                  </a:cubicBezTo>
                  <a:cubicBezTo>
                    <a:pt x="138" y="63"/>
                    <a:pt x="135" y="65"/>
                    <a:pt x="132" y="67"/>
                  </a:cubicBezTo>
                  <a:cubicBezTo>
                    <a:pt x="133" y="65"/>
                    <a:pt x="135" y="64"/>
                    <a:pt x="137" y="62"/>
                  </a:cubicBezTo>
                  <a:close/>
                  <a:moveTo>
                    <a:pt x="132" y="76"/>
                  </a:moveTo>
                  <a:cubicBezTo>
                    <a:pt x="132" y="77"/>
                    <a:pt x="132" y="77"/>
                    <a:pt x="132" y="77"/>
                  </a:cubicBezTo>
                  <a:cubicBezTo>
                    <a:pt x="133" y="77"/>
                    <a:pt x="134" y="76"/>
                    <a:pt x="136" y="76"/>
                  </a:cubicBezTo>
                  <a:cubicBezTo>
                    <a:pt x="132" y="79"/>
                    <a:pt x="128" y="82"/>
                    <a:pt x="124" y="85"/>
                  </a:cubicBezTo>
                  <a:cubicBezTo>
                    <a:pt x="125" y="85"/>
                    <a:pt x="125" y="84"/>
                    <a:pt x="125" y="84"/>
                  </a:cubicBezTo>
                  <a:cubicBezTo>
                    <a:pt x="128" y="82"/>
                    <a:pt x="130" y="80"/>
                    <a:pt x="132" y="77"/>
                  </a:cubicBezTo>
                  <a:cubicBezTo>
                    <a:pt x="132" y="77"/>
                    <a:pt x="132" y="77"/>
                    <a:pt x="132" y="76"/>
                  </a:cubicBezTo>
                  <a:close/>
                  <a:moveTo>
                    <a:pt x="199" y="77"/>
                  </a:moveTo>
                  <a:cubicBezTo>
                    <a:pt x="199" y="78"/>
                    <a:pt x="198" y="78"/>
                    <a:pt x="198" y="78"/>
                  </a:cubicBezTo>
                  <a:cubicBezTo>
                    <a:pt x="196" y="79"/>
                    <a:pt x="194" y="80"/>
                    <a:pt x="192" y="81"/>
                  </a:cubicBezTo>
                  <a:cubicBezTo>
                    <a:pt x="192" y="80"/>
                    <a:pt x="192" y="80"/>
                    <a:pt x="192" y="80"/>
                  </a:cubicBezTo>
                  <a:cubicBezTo>
                    <a:pt x="195" y="79"/>
                    <a:pt x="197" y="78"/>
                    <a:pt x="199" y="77"/>
                  </a:cubicBezTo>
                  <a:close/>
                  <a:moveTo>
                    <a:pt x="196" y="75"/>
                  </a:moveTo>
                  <a:cubicBezTo>
                    <a:pt x="197" y="74"/>
                    <a:pt x="198" y="73"/>
                    <a:pt x="199" y="73"/>
                  </a:cubicBezTo>
                  <a:cubicBezTo>
                    <a:pt x="198" y="73"/>
                    <a:pt x="197" y="74"/>
                    <a:pt x="196" y="75"/>
                  </a:cubicBezTo>
                  <a:cubicBezTo>
                    <a:pt x="196" y="75"/>
                    <a:pt x="196" y="75"/>
                    <a:pt x="196" y="75"/>
                  </a:cubicBezTo>
                  <a:close/>
                  <a:moveTo>
                    <a:pt x="191" y="138"/>
                  </a:moveTo>
                  <a:cubicBezTo>
                    <a:pt x="191" y="138"/>
                    <a:pt x="191" y="138"/>
                    <a:pt x="190" y="137"/>
                  </a:cubicBezTo>
                  <a:cubicBezTo>
                    <a:pt x="191" y="137"/>
                    <a:pt x="191" y="136"/>
                    <a:pt x="191" y="136"/>
                  </a:cubicBezTo>
                  <a:cubicBezTo>
                    <a:pt x="197" y="131"/>
                    <a:pt x="203" y="126"/>
                    <a:pt x="209" y="121"/>
                  </a:cubicBezTo>
                  <a:cubicBezTo>
                    <a:pt x="209" y="121"/>
                    <a:pt x="209" y="121"/>
                    <a:pt x="209" y="121"/>
                  </a:cubicBezTo>
                  <a:cubicBezTo>
                    <a:pt x="203" y="127"/>
                    <a:pt x="197" y="133"/>
                    <a:pt x="191" y="138"/>
                  </a:cubicBezTo>
                  <a:close/>
                  <a:moveTo>
                    <a:pt x="205" y="126"/>
                  </a:moveTo>
                  <a:cubicBezTo>
                    <a:pt x="205" y="127"/>
                    <a:pt x="204" y="128"/>
                    <a:pt x="204" y="129"/>
                  </a:cubicBezTo>
                  <a:cubicBezTo>
                    <a:pt x="199" y="134"/>
                    <a:pt x="196" y="138"/>
                    <a:pt x="192" y="143"/>
                  </a:cubicBezTo>
                  <a:cubicBezTo>
                    <a:pt x="192" y="143"/>
                    <a:pt x="191" y="143"/>
                    <a:pt x="191" y="143"/>
                  </a:cubicBezTo>
                  <a:cubicBezTo>
                    <a:pt x="191" y="142"/>
                    <a:pt x="191" y="141"/>
                    <a:pt x="191" y="140"/>
                  </a:cubicBezTo>
                  <a:cubicBezTo>
                    <a:pt x="196" y="136"/>
                    <a:pt x="201" y="131"/>
                    <a:pt x="205" y="126"/>
                  </a:cubicBezTo>
                  <a:close/>
                  <a:moveTo>
                    <a:pt x="189" y="139"/>
                  </a:moveTo>
                  <a:cubicBezTo>
                    <a:pt x="189" y="139"/>
                    <a:pt x="189" y="139"/>
                    <a:pt x="189" y="139"/>
                  </a:cubicBezTo>
                  <a:cubicBezTo>
                    <a:pt x="189" y="140"/>
                    <a:pt x="189" y="140"/>
                    <a:pt x="189" y="140"/>
                  </a:cubicBezTo>
                  <a:cubicBezTo>
                    <a:pt x="188" y="141"/>
                    <a:pt x="187" y="142"/>
                    <a:pt x="186" y="143"/>
                  </a:cubicBezTo>
                  <a:cubicBezTo>
                    <a:pt x="186" y="143"/>
                    <a:pt x="186" y="143"/>
                    <a:pt x="186" y="143"/>
                  </a:cubicBezTo>
                  <a:cubicBezTo>
                    <a:pt x="187" y="142"/>
                    <a:pt x="188" y="140"/>
                    <a:pt x="189" y="139"/>
                  </a:cubicBezTo>
                  <a:close/>
                  <a:moveTo>
                    <a:pt x="183" y="144"/>
                  </a:moveTo>
                  <a:cubicBezTo>
                    <a:pt x="182" y="144"/>
                    <a:pt x="182" y="144"/>
                    <a:pt x="181" y="145"/>
                  </a:cubicBezTo>
                  <a:cubicBezTo>
                    <a:pt x="183" y="143"/>
                    <a:pt x="184" y="142"/>
                    <a:pt x="186" y="140"/>
                  </a:cubicBezTo>
                  <a:cubicBezTo>
                    <a:pt x="186" y="140"/>
                    <a:pt x="186" y="140"/>
                    <a:pt x="186" y="140"/>
                  </a:cubicBezTo>
                  <a:cubicBezTo>
                    <a:pt x="185" y="142"/>
                    <a:pt x="184" y="143"/>
                    <a:pt x="183" y="144"/>
                  </a:cubicBezTo>
                  <a:close/>
                  <a:moveTo>
                    <a:pt x="180" y="142"/>
                  </a:moveTo>
                  <a:cubicBezTo>
                    <a:pt x="178" y="143"/>
                    <a:pt x="177" y="145"/>
                    <a:pt x="175" y="146"/>
                  </a:cubicBezTo>
                  <a:cubicBezTo>
                    <a:pt x="175" y="147"/>
                    <a:pt x="174" y="147"/>
                    <a:pt x="174" y="147"/>
                  </a:cubicBezTo>
                  <a:cubicBezTo>
                    <a:pt x="175" y="146"/>
                    <a:pt x="176" y="144"/>
                    <a:pt x="178" y="142"/>
                  </a:cubicBezTo>
                  <a:cubicBezTo>
                    <a:pt x="180" y="139"/>
                    <a:pt x="183" y="137"/>
                    <a:pt x="185" y="134"/>
                  </a:cubicBezTo>
                  <a:cubicBezTo>
                    <a:pt x="186" y="134"/>
                    <a:pt x="186" y="133"/>
                    <a:pt x="187" y="133"/>
                  </a:cubicBezTo>
                  <a:cubicBezTo>
                    <a:pt x="187" y="133"/>
                    <a:pt x="187" y="134"/>
                    <a:pt x="187" y="134"/>
                  </a:cubicBezTo>
                  <a:cubicBezTo>
                    <a:pt x="185" y="137"/>
                    <a:pt x="183" y="139"/>
                    <a:pt x="180" y="142"/>
                  </a:cubicBezTo>
                  <a:close/>
                  <a:moveTo>
                    <a:pt x="129" y="154"/>
                  </a:moveTo>
                  <a:cubicBezTo>
                    <a:pt x="128" y="155"/>
                    <a:pt x="127" y="155"/>
                    <a:pt x="126" y="156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7" y="155"/>
                    <a:pt x="127" y="155"/>
                    <a:pt x="127" y="155"/>
                  </a:cubicBezTo>
                  <a:cubicBezTo>
                    <a:pt x="128" y="153"/>
                    <a:pt x="130" y="151"/>
                    <a:pt x="132" y="149"/>
                  </a:cubicBezTo>
                  <a:cubicBezTo>
                    <a:pt x="133" y="148"/>
                    <a:pt x="134" y="148"/>
                    <a:pt x="134" y="147"/>
                  </a:cubicBezTo>
                  <a:cubicBezTo>
                    <a:pt x="136" y="148"/>
                    <a:pt x="137" y="148"/>
                    <a:pt x="138" y="148"/>
                  </a:cubicBezTo>
                  <a:cubicBezTo>
                    <a:pt x="136" y="150"/>
                    <a:pt x="135" y="151"/>
                    <a:pt x="133" y="153"/>
                  </a:cubicBezTo>
                  <a:cubicBezTo>
                    <a:pt x="131" y="153"/>
                    <a:pt x="130" y="154"/>
                    <a:pt x="129" y="154"/>
                  </a:cubicBezTo>
                  <a:close/>
                  <a:moveTo>
                    <a:pt x="130" y="160"/>
                  </a:moveTo>
                  <a:cubicBezTo>
                    <a:pt x="130" y="161"/>
                    <a:pt x="130" y="161"/>
                    <a:pt x="129" y="161"/>
                  </a:cubicBezTo>
                  <a:cubicBezTo>
                    <a:pt x="129" y="161"/>
                    <a:pt x="129" y="162"/>
                    <a:pt x="128" y="162"/>
                  </a:cubicBezTo>
                  <a:cubicBezTo>
                    <a:pt x="129" y="161"/>
                    <a:pt x="129" y="161"/>
                    <a:pt x="130" y="161"/>
                  </a:cubicBezTo>
                  <a:cubicBezTo>
                    <a:pt x="130" y="161"/>
                    <a:pt x="130" y="161"/>
                    <a:pt x="130" y="160"/>
                  </a:cubicBezTo>
                  <a:close/>
                  <a:moveTo>
                    <a:pt x="89" y="124"/>
                  </a:moveTo>
                  <a:cubicBezTo>
                    <a:pt x="91" y="122"/>
                    <a:pt x="92" y="120"/>
                    <a:pt x="94" y="118"/>
                  </a:cubicBezTo>
                  <a:cubicBezTo>
                    <a:pt x="95" y="118"/>
                    <a:pt x="95" y="118"/>
                    <a:pt x="96" y="118"/>
                  </a:cubicBezTo>
                  <a:cubicBezTo>
                    <a:pt x="94" y="120"/>
                    <a:pt x="92" y="122"/>
                    <a:pt x="89" y="124"/>
                  </a:cubicBezTo>
                  <a:close/>
                  <a:moveTo>
                    <a:pt x="91" y="127"/>
                  </a:moveTo>
                  <a:cubicBezTo>
                    <a:pt x="89" y="129"/>
                    <a:pt x="88" y="130"/>
                    <a:pt x="87" y="132"/>
                  </a:cubicBezTo>
                  <a:cubicBezTo>
                    <a:pt x="86" y="132"/>
                    <a:pt x="86" y="132"/>
                    <a:pt x="85" y="131"/>
                  </a:cubicBezTo>
                  <a:cubicBezTo>
                    <a:pt x="87" y="130"/>
                    <a:pt x="89" y="128"/>
                    <a:pt x="91" y="127"/>
                  </a:cubicBezTo>
                  <a:close/>
                  <a:moveTo>
                    <a:pt x="95" y="123"/>
                  </a:moveTo>
                  <a:cubicBezTo>
                    <a:pt x="97" y="122"/>
                    <a:pt x="99" y="121"/>
                    <a:pt x="101" y="120"/>
                  </a:cubicBezTo>
                  <a:cubicBezTo>
                    <a:pt x="99" y="122"/>
                    <a:pt x="97" y="123"/>
                    <a:pt x="95" y="125"/>
                  </a:cubicBezTo>
                  <a:cubicBezTo>
                    <a:pt x="94" y="127"/>
                    <a:pt x="92" y="128"/>
                    <a:pt x="91" y="130"/>
                  </a:cubicBezTo>
                  <a:cubicBezTo>
                    <a:pt x="92" y="128"/>
                    <a:pt x="94" y="125"/>
                    <a:pt x="95" y="123"/>
                  </a:cubicBezTo>
                  <a:close/>
                  <a:moveTo>
                    <a:pt x="94" y="130"/>
                  </a:moveTo>
                  <a:cubicBezTo>
                    <a:pt x="98" y="127"/>
                    <a:pt x="101" y="123"/>
                    <a:pt x="105" y="120"/>
                  </a:cubicBezTo>
                  <a:cubicBezTo>
                    <a:pt x="105" y="120"/>
                    <a:pt x="105" y="120"/>
                    <a:pt x="106" y="120"/>
                  </a:cubicBezTo>
                  <a:cubicBezTo>
                    <a:pt x="106" y="120"/>
                    <a:pt x="106" y="120"/>
                    <a:pt x="106" y="120"/>
                  </a:cubicBezTo>
                  <a:cubicBezTo>
                    <a:pt x="103" y="122"/>
                    <a:pt x="101" y="124"/>
                    <a:pt x="99" y="127"/>
                  </a:cubicBezTo>
                  <a:cubicBezTo>
                    <a:pt x="96" y="129"/>
                    <a:pt x="94" y="131"/>
                    <a:pt x="91" y="134"/>
                  </a:cubicBezTo>
                  <a:cubicBezTo>
                    <a:pt x="91" y="134"/>
                    <a:pt x="91" y="134"/>
                    <a:pt x="91" y="133"/>
                  </a:cubicBezTo>
                  <a:cubicBezTo>
                    <a:pt x="92" y="132"/>
                    <a:pt x="93" y="131"/>
                    <a:pt x="94" y="130"/>
                  </a:cubicBezTo>
                  <a:close/>
                  <a:moveTo>
                    <a:pt x="119" y="101"/>
                  </a:moveTo>
                  <a:cubicBezTo>
                    <a:pt x="125" y="95"/>
                    <a:pt x="131" y="89"/>
                    <a:pt x="138" y="83"/>
                  </a:cubicBezTo>
                  <a:cubicBezTo>
                    <a:pt x="139" y="83"/>
                    <a:pt x="141" y="83"/>
                    <a:pt x="142" y="83"/>
                  </a:cubicBezTo>
                  <a:cubicBezTo>
                    <a:pt x="140" y="86"/>
                    <a:pt x="138" y="88"/>
                    <a:pt x="136" y="91"/>
                  </a:cubicBezTo>
                  <a:cubicBezTo>
                    <a:pt x="134" y="92"/>
                    <a:pt x="132" y="94"/>
                    <a:pt x="130" y="96"/>
                  </a:cubicBezTo>
                  <a:cubicBezTo>
                    <a:pt x="122" y="102"/>
                    <a:pt x="115" y="108"/>
                    <a:pt x="107" y="115"/>
                  </a:cubicBezTo>
                  <a:cubicBezTo>
                    <a:pt x="107" y="115"/>
                    <a:pt x="107" y="115"/>
                    <a:pt x="107" y="115"/>
                  </a:cubicBezTo>
                  <a:cubicBezTo>
                    <a:pt x="111" y="110"/>
                    <a:pt x="115" y="106"/>
                    <a:pt x="119" y="102"/>
                  </a:cubicBezTo>
                  <a:cubicBezTo>
                    <a:pt x="120" y="101"/>
                    <a:pt x="119" y="101"/>
                    <a:pt x="119" y="101"/>
                  </a:cubicBezTo>
                  <a:close/>
                  <a:moveTo>
                    <a:pt x="127" y="102"/>
                  </a:moveTo>
                  <a:cubicBezTo>
                    <a:pt x="125" y="104"/>
                    <a:pt x="123" y="106"/>
                    <a:pt x="121" y="108"/>
                  </a:cubicBezTo>
                  <a:cubicBezTo>
                    <a:pt x="120" y="109"/>
                    <a:pt x="120" y="109"/>
                    <a:pt x="119" y="110"/>
                  </a:cubicBezTo>
                  <a:cubicBezTo>
                    <a:pt x="119" y="109"/>
                    <a:pt x="119" y="109"/>
                    <a:pt x="119" y="109"/>
                  </a:cubicBezTo>
                  <a:cubicBezTo>
                    <a:pt x="122" y="107"/>
                    <a:pt x="125" y="104"/>
                    <a:pt x="127" y="102"/>
                  </a:cubicBezTo>
                  <a:close/>
                  <a:moveTo>
                    <a:pt x="189" y="111"/>
                  </a:moveTo>
                  <a:cubicBezTo>
                    <a:pt x="189" y="111"/>
                    <a:pt x="190" y="110"/>
                    <a:pt x="190" y="109"/>
                  </a:cubicBezTo>
                  <a:cubicBezTo>
                    <a:pt x="191" y="109"/>
                    <a:pt x="192" y="109"/>
                    <a:pt x="192" y="109"/>
                  </a:cubicBezTo>
                  <a:cubicBezTo>
                    <a:pt x="191" y="109"/>
                    <a:pt x="190" y="110"/>
                    <a:pt x="189" y="111"/>
                  </a:cubicBezTo>
                  <a:close/>
                  <a:moveTo>
                    <a:pt x="193" y="117"/>
                  </a:moveTo>
                  <a:cubicBezTo>
                    <a:pt x="193" y="117"/>
                    <a:pt x="194" y="117"/>
                    <a:pt x="194" y="117"/>
                  </a:cubicBezTo>
                  <a:cubicBezTo>
                    <a:pt x="194" y="118"/>
                    <a:pt x="193" y="118"/>
                    <a:pt x="192" y="119"/>
                  </a:cubicBezTo>
                  <a:cubicBezTo>
                    <a:pt x="192" y="118"/>
                    <a:pt x="193" y="118"/>
                    <a:pt x="193" y="117"/>
                  </a:cubicBezTo>
                  <a:close/>
                  <a:moveTo>
                    <a:pt x="189" y="107"/>
                  </a:moveTo>
                  <a:cubicBezTo>
                    <a:pt x="189" y="107"/>
                    <a:pt x="189" y="107"/>
                    <a:pt x="189" y="108"/>
                  </a:cubicBezTo>
                  <a:cubicBezTo>
                    <a:pt x="188" y="108"/>
                    <a:pt x="188" y="108"/>
                    <a:pt x="187" y="108"/>
                  </a:cubicBezTo>
                  <a:cubicBezTo>
                    <a:pt x="188" y="107"/>
                    <a:pt x="188" y="107"/>
                    <a:pt x="189" y="106"/>
                  </a:cubicBezTo>
                  <a:cubicBezTo>
                    <a:pt x="189" y="106"/>
                    <a:pt x="190" y="106"/>
                    <a:pt x="190" y="106"/>
                  </a:cubicBezTo>
                  <a:cubicBezTo>
                    <a:pt x="190" y="106"/>
                    <a:pt x="189" y="107"/>
                    <a:pt x="189" y="107"/>
                  </a:cubicBezTo>
                  <a:close/>
                  <a:moveTo>
                    <a:pt x="189" y="115"/>
                  </a:moveTo>
                  <a:cubicBezTo>
                    <a:pt x="189" y="115"/>
                    <a:pt x="189" y="115"/>
                    <a:pt x="189" y="115"/>
                  </a:cubicBezTo>
                  <a:cubicBezTo>
                    <a:pt x="189" y="116"/>
                    <a:pt x="188" y="116"/>
                    <a:pt x="187" y="117"/>
                  </a:cubicBezTo>
                  <a:cubicBezTo>
                    <a:pt x="187" y="117"/>
                    <a:pt x="187" y="117"/>
                    <a:pt x="186" y="118"/>
                  </a:cubicBezTo>
                  <a:cubicBezTo>
                    <a:pt x="186" y="118"/>
                    <a:pt x="185" y="118"/>
                    <a:pt x="184" y="119"/>
                  </a:cubicBezTo>
                  <a:cubicBezTo>
                    <a:pt x="186" y="118"/>
                    <a:pt x="187" y="116"/>
                    <a:pt x="189" y="115"/>
                  </a:cubicBezTo>
                  <a:close/>
                  <a:moveTo>
                    <a:pt x="191" y="117"/>
                  </a:moveTo>
                  <a:cubicBezTo>
                    <a:pt x="190" y="118"/>
                    <a:pt x="189" y="120"/>
                    <a:pt x="188" y="121"/>
                  </a:cubicBezTo>
                  <a:cubicBezTo>
                    <a:pt x="187" y="121"/>
                    <a:pt x="186" y="122"/>
                    <a:pt x="185" y="123"/>
                  </a:cubicBezTo>
                  <a:cubicBezTo>
                    <a:pt x="186" y="121"/>
                    <a:pt x="187" y="120"/>
                    <a:pt x="188" y="119"/>
                  </a:cubicBezTo>
                  <a:cubicBezTo>
                    <a:pt x="189" y="118"/>
                    <a:pt x="190" y="117"/>
                    <a:pt x="191" y="117"/>
                  </a:cubicBezTo>
                  <a:close/>
                  <a:moveTo>
                    <a:pt x="182" y="131"/>
                  </a:moveTo>
                  <a:cubicBezTo>
                    <a:pt x="183" y="131"/>
                    <a:pt x="183" y="130"/>
                    <a:pt x="184" y="130"/>
                  </a:cubicBezTo>
                  <a:cubicBezTo>
                    <a:pt x="184" y="130"/>
                    <a:pt x="184" y="130"/>
                    <a:pt x="184" y="130"/>
                  </a:cubicBezTo>
                  <a:cubicBezTo>
                    <a:pt x="183" y="131"/>
                    <a:pt x="182" y="132"/>
                    <a:pt x="181" y="133"/>
                  </a:cubicBezTo>
                  <a:cubicBezTo>
                    <a:pt x="181" y="133"/>
                    <a:pt x="180" y="133"/>
                    <a:pt x="180" y="134"/>
                  </a:cubicBezTo>
                  <a:cubicBezTo>
                    <a:pt x="181" y="133"/>
                    <a:pt x="182" y="132"/>
                    <a:pt x="182" y="131"/>
                  </a:cubicBezTo>
                  <a:close/>
                  <a:moveTo>
                    <a:pt x="180" y="124"/>
                  </a:moveTo>
                  <a:cubicBezTo>
                    <a:pt x="181" y="123"/>
                    <a:pt x="183" y="122"/>
                    <a:pt x="184" y="121"/>
                  </a:cubicBezTo>
                  <a:cubicBezTo>
                    <a:pt x="183" y="122"/>
                    <a:pt x="182" y="124"/>
                    <a:pt x="181" y="125"/>
                  </a:cubicBezTo>
                  <a:cubicBezTo>
                    <a:pt x="181" y="124"/>
                    <a:pt x="180" y="124"/>
                    <a:pt x="180" y="124"/>
                  </a:cubicBezTo>
                  <a:close/>
                  <a:moveTo>
                    <a:pt x="178" y="122"/>
                  </a:moveTo>
                  <a:cubicBezTo>
                    <a:pt x="178" y="122"/>
                    <a:pt x="178" y="122"/>
                    <a:pt x="178" y="122"/>
                  </a:cubicBezTo>
                  <a:cubicBezTo>
                    <a:pt x="176" y="121"/>
                    <a:pt x="175" y="121"/>
                    <a:pt x="174" y="120"/>
                  </a:cubicBezTo>
                  <a:cubicBezTo>
                    <a:pt x="178" y="117"/>
                    <a:pt x="182" y="115"/>
                    <a:pt x="186" y="112"/>
                  </a:cubicBezTo>
                  <a:cubicBezTo>
                    <a:pt x="183" y="115"/>
                    <a:pt x="181" y="119"/>
                    <a:pt x="178" y="122"/>
                  </a:cubicBezTo>
                  <a:close/>
                  <a:moveTo>
                    <a:pt x="178" y="128"/>
                  </a:moveTo>
                  <a:cubicBezTo>
                    <a:pt x="176" y="129"/>
                    <a:pt x="175" y="129"/>
                    <a:pt x="173" y="130"/>
                  </a:cubicBezTo>
                  <a:cubicBezTo>
                    <a:pt x="175" y="129"/>
                    <a:pt x="176" y="127"/>
                    <a:pt x="177" y="125"/>
                  </a:cubicBezTo>
                  <a:cubicBezTo>
                    <a:pt x="178" y="125"/>
                    <a:pt x="178" y="125"/>
                    <a:pt x="178" y="125"/>
                  </a:cubicBezTo>
                  <a:cubicBezTo>
                    <a:pt x="178" y="125"/>
                    <a:pt x="179" y="126"/>
                    <a:pt x="179" y="126"/>
                  </a:cubicBezTo>
                  <a:cubicBezTo>
                    <a:pt x="179" y="126"/>
                    <a:pt x="179" y="126"/>
                    <a:pt x="179" y="126"/>
                  </a:cubicBezTo>
                  <a:cubicBezTo>
                    <a:pt x="179" y="126"/>
                    <a:pt x="178" y="127"/>
                    <a:pt x="178" y="127"/>
                  </a:cubicBezTo>
                  <a:cubicBezTo>
                    <a:pt x="177" y="127"/>
                    <a:pt x="177" y="128"/>
                    <a:pt x="178" y="128"/>
                  </a:cubicBezTo>
                  <a:close/>
                  <a:moveTo>
                    <a:pt x="127" y="123"/>
                  </a:moveTo>
                  <a:cubicBezTo>
                    <a:pt x="127" y="123"/>
                    <a:pt x="126" y="124"/>
                    <a:pt x="126" y="124"/>
                  </a:cubicBezTo>
                  <a:cubicBezTo>
                    <a:pt x="126" y="123"/>
                    <a:pt x="126" y="123"/>
                    <a:pt x="127" y="123"/>
                  </a:cubicBezTo>
                  <a:cubicBezTo>
                    <a:pt x="127" y="123"/>
                    <a:pt x="127" y="123"/>
                    <a:pt x="127" y="122"/>
                  </a:cubicBezTo>
                  <a:cubicBezTo>
                    <a:pt x="128" y="122"/>
                    <a:pt x="128" y="122"/>
                    <a:pt x="128" y="122"/>
                  </a:cubicBezTo>
                  <a:cubicBezTo>
                    <a:pt x="128" y="122"/>
                    <a:pt x="128" y="123"/>
                    <a:pt x="127" y="123"/>
                  </a:cubicBezTo>
                  <a:close/>
                  <a:moveTo>
                    <a:pt x="136" y="122"/>
                  </a:moveTo>
                  <a:cubicBezTo>
                    <a:pt x="135" y="122"/>
                    <a:pt x="135" y="123"/>
                    <a:pt x="134" y="123"/>
                  </a:cubicBezTo>
                  <a:cubicBezTo>
                    <a:pt x="133" y="125"/>
                    <a:pt x="131" y="126"/>
                    <a:pt x="130" y="127"/>
                  </a:cubicBezTo>
                  <a:cubicBezTo>
                    <a:pt x="129" y="127"/>
                    <a:pt x="128" y="126"/>
                    <a:pt x="127" y="126"/>
                  </a:cubicBezTo>
                  <a:cubicBezTo>
                    <a:pt x="127" y="125"/>
                    <a:pt x="128" y="125"/>
                    <a:pt x="128" y="124"/>
                  </a:cubicBezTo>
                  <a:cubicBezTo>
                    <a:pt x="131" y="123"/>
                    <a:pt x="133" y="122"/>
                    <a:pt x="136" y="122"/>
                  </a:cubicBezTo>
                  <a:close/>
                  <a:moveTo>
                    <a:pt x="126" y="127"/>
                  </a:moveTo>
                  <a:cubicBezTo>
                    <a:pt x="127" y="127"/>
                    <a:pt x="127" y="128"/>
                    <a:pt x="128" y="128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27" y="129"/>
                    <a:pt x="126" y="130"/>
                    <a:pt x="125" y="131"/>
                  </a:cubicBezTo>
                  <a:cubicBezTo>
                    <a:pt x="123" y="132"/>
                    <a:pt x="121" y="133"/>
                    <a:pt x="120" y="134"/>
                  </a:cubicBezTo>
                  <a:cubicBezTo>
                    <a:pt x="122" y="132"/>
                    <a:pt x="124" y="130"/>
                    <a:pt x="126" y="127"/>
                  </a:cubicBezTo>
                  <a:close/>
                  <a:moveTo>
                    <a:pt x="131" y="129"/>
                  </a:moveTo>
                  <a:cubicBezTo>
                    <a:pt x="132" y="129"/>
                    <a:pt x="132" y="129"/>
                    <a:pt x="133" y="130"/>
                  </a:cubicBezTo>
                  <a:cubicBezTo>
                    <a:pt x="133" y="130"/>
                    <a:pt x="133" y="130"/>
                    <a:pt x="132" y="130"/>
                  </a:cubicBezTo>
                  <a:cubicBezTo>
                    <a:pt x="132" y="130"/>
                    <a:pt x="132" y="130"/>
                    <a:pt x="132" y="130"/>
                  </a:cubicBezTo>
                  <a:cubicBezTo>
                    <a:pt x="130" y="131"/>
                    <a:pt x="129" y="132"/>
                    <a:pt x="127" y="133"/>
                  </a:cubicBezTo>
                  <a:cubicBezTo>
                    <a:pt x="128" y="132"/>
                    <a:pt x="130" y="130"/>
                    <a:pt x="131" y="129"/>
                  </a:cubicBezTo>
                  <a:close/>
                  <a:moveTo>
                    <a:pt x="132" y="128"/>
                  </a:moveTo>
                  <a:cubicBezTo>
                    <a:pt x="135" y="126"/>
                    <a:pt x="138" y="124"/>
                    <a:pt x="140" y="123"/>
                  </a:cubicBezTo>
                  <a:cubicBezTo>
                    <a:pt x="138" y="125"/>
                    <a:pt x="136" y="127"/>
                    <a:pt x="134" y="129"/>
                  </a:cubicBezTo>
                  <a:cubicBezTo>
                    <a:pt x="134" y="128"/>
                    <a:pt x="133" y="128"/>
                    <a:pt x="132" y="128"/>
                  </a:cubicBezTo>
                  <a:close/>
                  <a:moveTo>
                    <a:pt x="139" y="130"/>
                  </a:moveTo>
                  <a:cubicBezTo>
                    <a:pt x="139" y="130"/>
                    <a:pt x="139" y="130"/>
                    <a:pt x="139" y="130"/>
                  </a:cubicBezTo>
                  <a:cubicBezTo>
                    <a:pt x="139" y="130"/>
                    <a:pt x="138" y="130"/>
                    <a:pt x="138" y="130"/>
                  </a:cubicBezTo>
                  <a:cubicBezTo>
                    <a:pt x="138" y="130"/>
                    <a:pt x="139" y="129"/>
                    <a:pt x="139" y="129"/>
                  </a:cubicBezTo>
                  <a:cubicBezTo>
                    <a:pt x="140" y="129"/>
                    <a:pt x="141" y="128"/>
                    <a:pt x="142" y="128"/>
                  </a:cubicBezTo>
                  <a:cubicBezTo>
                    <a:pt x="141" y="129"/>
                    <a:pt x="140" y="129"/>
                    <a:pt x="139" y="130"/>
                  </a:cubicBezTo>
                  <a:close/>
                  <a:moveTo>
                    <a:pt x="148" y="136"/>
                  </a:moveTo>
                  <a:cubicBezTo>
                    <a:pt x="144" y="138"/>
                    <a:pt x="141" y="141"/>
                    <a:pt x="138" y="143"/>
                  </a:cubicBezTo>
                  <a:cubicBezTo>
                    <a:pt x="138" y="142"/>
                    <a:pt x="139" y="142"/>
                    <a:pt x="139" y="141"/>
                  </a:cubicBezTo>
                  <a:cubicBezTo>
                    <a:pt x="140" y="140"/>
                    <a:pt x="141" y="140"/>
                    <a:pt x="141" y="139"/>
                  </a:cubicBezTo>
                  <a:cubicBezTo>
                    <a:pt x="142" y="139"/>
                    <a:pt x="142" y="139"/>
                    <a:pt x="142" y="139"/>
                  </a:cubicBezTo>
                  <a:cubicBezTo>
                    <a:pt x="144" y="138"/>
                    <a:pt x="146" y="137"/>
                    <a:pt x="148" y="136"/>
                  </a:cubicBezTo>
                  <a:close/>
                  <a:moveTo>
                    <a:pt x="139" y="134"/>
                  </a:moveTo>
                  <a:cubicBezTo>
                    <a:pt x="140" y="133"/>
                    <a:pt x="141" y="133"/>
                    <a:pt x="141" y="133"/>
                  </a:cubicBezTo>
                  <a:cubicBezTo>
                    <a:pt x="141" y="133"/>
                    <a:pt x="141" y="133"/>
                    <a:pt x="141" y="133"/>
                  </a:cubicBezTo>
                  <a:cubicBezTo>
                    <a:pt x="140" y="134"/>
                    <a:pt x="139" y="136"/>
                    <a:pt x="137" y="137"/>
                  </a:cubicBezTo>
                  <a:cubicBezTo>
                    <a:pt x="137" y="137"/>
                    <a:pt x="136" y="138"/>
                    <a:pt x="135" y="138"/>
                  </a:cubicBezTo>
                  <a:cubicBezTo>
                    <a:pt x="137" y="137"/>
                    <a:pt x="138" y="135"/>
                    <a:pt x="139" y="134"/>
                  </a:cubicBezTo>
                  <a:close/>
                  <a:moveTo>
                    <a:pt x="144" y="144"/>
                  </a:moveTo>
                  <a:cubicBezTo>
                    <a:pt x="143" y="144"/>
                    <a:pt x="143" y="144"/>
                    <a:pt x="143" y="144"/>
                  </a:cubicBezTo>
                  <a:cubicBezTo>
                    <a:pt x="142" y="145"/>
                    <a:pt x="141" y="146"/>
                    <a:pt x="140" y="147"/>
                  </a:cubicBezTo>
                  <a:cubicBezTo>
                    <a:pt x="139" y="147"/>
                    <a:pt x="138" y="146"/>
                    <a:pt x="137" y="146"/>
                  </a:cubicBezTo>
                  <a:cubicBezTo>
                    <a:pt x="139" y="145"/>
                    <a:pt x="141" y="145"/>
                    <a:pt x="144" y="144"/>
                  </a:cubicBezTo>
                  <a:close/>
                  <a:moveTo>
                    <a:pt x="146" y="152"/>
                  </a:moveTo>
                  <a:cubicBezTo>
                    <a:pt x="147" y="151"/>
                    <a:pt x="148" y="151"/>
                    <a:pt x="149" y="150"/>
                  </a:cubicBezTo>
                  <a:cubicBezTo>
                    <a:pt x="148" y="151"/>
                    <a:pt x="147" y="152"/>
                    <a:pt x="146" y="153"/>
                  </a:cubicBezTo>
                  <a:cubicBezTo>
                    <a:pt x="145" y="154"/>
                    <a:pt x="144" y="154"/>
                    <a:pt x="142" y="155"/>
                  </a:cubicBezTo>
                  <a:cubicBezTo>
                    <a:pt x="143" y="154"/>
                    <a:pt x="145" y="153"/>
                    <a:pt x="146" y="152"/>
                  </a:cubicBezTo>
                  <a:close/>
                  <a:moveTo>
                    <a:pt x="146" y="147"/>
                  </a:moveTo>
                  <a:cubicBezTo>
                    <a:pt x="147" y="145"/>
                    <a:pt x="149" y="144"/>
                    <a:pt x="150" y="142"/>
                  </a:cubicBezTo>
                  <a:cubicBezTo>
                    <a:pt x="151" y="141"/>
                    <a:pt x="153" y="140"/>
                    <a:pt x="154" y="139"/>
                  </a:cubicBezTo>
                  <a:cubicBezTo>
                    <a:pt x="155" y="139"/>
                    <a:pt x="155" y="139"/>
                    <a:pt x="156" y="139"/>
                  </a:cubicBezTo>
                  <a:cubicBezTo>
                    <a:pt x="156" y="140"/>
                    <a:pt x="156" y="140"/>
                    <a:pt x="156" y="140"/>
                  </a:cubicBezTo>
                  <a:cubicBezTo>
                    <a:pt x="154" y="142"/>
                    <a:pt x="151" y="144"/>
                    <a:pt x="149" y="146"/>
                  </a:cubicBezTo>
                  <a:cubicBezTo>
                    <a:pt x="149" y="146"/>
                    <a:pt x="149" y="146"/>
                    <a:pt x="149" y="146"/>
                  </a:cubicBezTo>
                  <a:cubicBezTo>
                    <a:pt x="148" y="146"/>
                    <a:pt x="147" y="147"/>
                    <a:pt x="146" y="147"/>
                  </a:cubicBezTo>
                  <a:close/>
                  <a:moveTo>
                    <a:pt x="173" y="99"/>
                  </a:moveTo>
                  <a:cubicBezTo>
                    <a:pt x="172" y="99"/>
                    <a:pt x="172" y="99"/>
                    <a:pt x="172" y="99"/>
                  </a:cubicBezTo>
                  <a:cubicBezTo>
                    <a:pt x="172" y="99"/>
                    <a:pt x="172" y="99"/>
                    <a:pt x="171" y="99"/>
                  </a:cubicBezTo>
                  <a:cubicBezTo>
                    <a:pt x="170" y="100"/>
                    <a:pt x="168" y="101"/>
                    <a:pt x="167" y="101"/>
                  </a:cubicBezTo>
                  <a:cubicBezTo>
                    <a:pt x="168" y="100"/>
                    <a:pt x="170" y="98"/>
                    <a:pt x="172" y="97"/>
                  </a:cubicBezTo>
                  <a:cubicBezTo>
                    <a:pt x="172" y="97"/>
                    <a:pt x="172" y="97"/>
                    <a:pt x="172" y="97"/>
                  </a:cubicBezTo>
                  <a:cubicBezTo>
                    <a:pt x="172" y="98"/>
                    <a:pt x="172" y="98"/>
                    <a:pt x="173" y="99"/>
                  </a:cubicBezTo>
                  <a:close/>
                  <a:moveTo>
                    <a:pt x="168" y="111"/>
                  </a:moveTo>
                  <a:cubicBezTo>
                    <a:pt x="170" y="109"/>
                    <a:pt x="172" y="108"/>
                    <a:pt x="174" y="107"/>
                  </a:cubicBezTo>
                  <a:cubicBezTo>
                    <a:pt x="174" y="107"/>
                    <a:pt x="175" y="108"/>
                    <a:pt x="175" y="107"/>
                  </a:cubicBezTo>
                  <a:cubicBezTo>
                    <a:pt x="176" y="107"/>
                    <a:pt x="176" y="107"/>
                    <a:pt x="176" y="107"/>
                  </a:cubicBezTo>
                  <a:cubicBezTo>
                    <a:pt x="176" y="107"/>
                    <a:pt x="176" y="107"/>
                    <a:pt x="175" y="108"/>
                  </a:cubicBezTo>
                  <a:cubicBezTo>
                    <a:pt x="171" y="110"/>
                    <a:pt x="167" y="113"/>
                    <a:pt x="163" y="115"/>
                  </a:cubicBezTo>
                  <a:cubicBezTo>
                    <a:pt x="164" y="114"/>
                    <a:pt x="164" y="113"/>
                    <a:pt x="165" y="113"/>
                  </a:cubicBezTo>
                  <a:cubicBezTo>
                    <a:pt x="166" y="112"/>
                    <a:pt x="167" y="111"/>
                    <a:pt x="168" y="111"/>
                  </a:cubicBezTo>
                  <a:close/>
                  <a:moveTo>
                    <a:pt x="165" y="124"/>
                  </a:moveTo>
                  <a:cubicBezTo>
                    <a:pt x="166" y="123"/>
                    <a:pt x="167" y="122"/>
                    <a:pt x="168" y="121"/>
                  </a:cubicBezTo>
                  <a:cubicBezTo>
                    <a:pt x="168" y="122"/>
                    <a:pt x="168" y="122"/>
                    <a:pt x="167" y="122"/>
                  </a:cubicBezTo>
                  <a:cubicBezTo>
                    <a:pt x="166" y="123"/>
                    <a:pt x="165" y="124"/>
                    <a:pt x="164" y="125"/>
                  </a:cubicBezTo>
                  <a:cubicBezTo>
                    <a:pt x="164" y="124"/>
                    <a:pt x="164" y="124"/>
                    <a:pt x="165" y="124"/>
                  </a:cubicBezTo>
                  <a:close/>
                  <a:moveTo>
                    <a:pt x="156" y="126"/>
                  </a:moveTo>
                  <a:cubicBezTo>
                    <a:pt x="157" y="125"/>
                    <a:pt x="158" y="125"/>
                    <a:pt x="159" y="124"/>
                  </a:cubicBezTo>
                  <a:cubicBezTo>
                    <a:pt x="160" y="123"/>
                    <a:pt x="161" y="123"/>
                    <a:pt x="161" y="122"/>
                  </a:cubicBezTo>
                  <a:cubicBezTo>
                    <a:pt x="162" y="122"/>
                    <a:pt x="163" y="122"/>
                    <a:pt x="164" y="121"/>
                  </a:cubicBezTo>
                  <a:cubicBezTo>
                    <a:pt x="161" y="123"/>
                    <a:pt x="159" y="125"/>
                    <a:pt x="156" y="126"/>
                  </a:cubicBezTo>
                  <a:close/>
                  <a:moveTo>
                    <a:pt x="165" y="127"/>
                  </a:moveTo>
                  <a:cubicBezTo>
                    <a:pt x="166" y="127"/>
                    <a:pt x="166" y="127"/>
                    <a:pt x="166" y="127"/>
                  </a:cubicBezTo>
                  <a:cubicBezTo>
                    <a:pt x="167" y="126"/>
                    <a:pt x="167" y="126"/>
                    <a:pt x="166" y="125"/>
                  </a:cubicBezTo>
                  <a:cubicBezTo>
                    <a:pt x="167" y="125"/>
                    <a:pt x="167" y="125"/>
                    <a:pt x="168" y="124"/>
                  </a:cubicBezTo>
                  <a:cubicBezTo>
                    <a:pt x="169" y="123"/>
                    <a:pt x="170" y="122"/>
                    <a:pt x="172" y="121"/>
                  </a:cubicBezTo>
                  <a:cubicBezTo>
                    <a:pt x="173" y="122"/>
                    <a:pt x="175" y="123"/>
                    <a:pt x="176" y="124"/>
                  </a:cubicBezTo>
                  <a:cubicBezTo>
                    <a:pt x="170" y="127"/>
                    <a:pt x="163" y="131"/>
                    <a:pt x="157" y="135"/>
                  </a:cubicBezTo>
                  <a:cubicBezTo>
                    <a:pt x="157" y="135"/>
                    <a:pt x="157" y="135"/>
                    <a:pt x="157" y="135"/>
                  </a:cubicBezTo>
                  <a:cubicBezTo>
                    <a:pt x="160" y="133"/>
                    <a:pt x="162" y="130"/>
                    <a:pt x="165" y="127"/>
                  </a:cubicBezTo>
                  <a:close/>
                  <a:moveTo>
                    <a:pt x="158" y="115"/>
                  </a:moveTo>
                  <a:cubicBezTo>
                    <a:pt x="157" y="115"/>
                    <a:pt x="156" y="116"/>
                    <a:pt x="155" y="116"/>
                  </a:cubicBezTo>
                  <a:cubicBezTo>
                    <a:pt x="157" y="115"/>
                    <a:pt x="158" y="114"/>
                    <a:pt x="159" y="112"/>
                  </a:cubicBezTo>
                  <a:cubicBezTo>
                    <a:pt x="161" y="111"/>
                    <a:pt x="162" y="110"/>
                    <a:pt x="164" y="109"/>
                  </a:cubicBezTo>
                  <a:cubicBezTo>
                    <a:pt x="162" y="111"/>
                    <a:pt x="160" y="113"/>
                    <a:pt x="158" y="115"/>
                  </a:cubicBezTo>
                  <a:close/>
                  <a:moveTo>
                    <a:pt x="159" y="127"/>
                  </a:moveTo>
                  <a:cubicBezTo>
                    <a:pt x="159" y="127"/>
                    <a:pt x="158" y="128"/>
                    <a:pt x="158" y="128"/>
                  </a:cubicBezTo>
                  <a:cubicBezTo>
                    <a:pt x="156" y="129"/>
                    <a:pt x="154" y="130"/>
                    <a:pt x="152" y="132"/>
                  </a:cubicBezTo>
                  <a:cubicBezTo>
                    <a:pt x="154" y="130"/>
                    <a:pt x="156" y="129"/>
                    <a:pt x="159" y="127"/>
                  </a:cubicBezTo>
                  <a:close/>
                  <a:moveTo>
                    <a:pt x="151" y="117"/>
                  </a:moveTo>
                  <a:cubicBezTo>
                    <a:pt x="151" y="117"/>
                    <a:pt x="150" y="117"/>
                    <a:pt x="149" y="117"/>
                  </a:cubicBezTo>
                  <a:cubicBezTo>
                    <a:pt x="150" y="117"/>
                    <a:pt x="150" y="117"/>
                    <a:pt x="150" y="117"/>
                  </a:cubicBezTo>
                  <a:cubicBezTo>
                    <a:pt x="150" y="116"/>
                    <a:pt x="151" y="115"/>
                    <a:pt x="152" y="115"/>
                  </a:cubicBezTo>
                  <a:cubicBezTo>
                    <a:pt x="152" y="114"/>
                    <a:pt x="153" y="114"/>
                    <a:pt x="154" y="113"/>
                  </a:cubicBezTo>
                  <a:cubicBezTo>
                    <a:pt x="153" y="114"/>
                    <a:pt x="152" y="116"/>
                    <a:pt x="151" y="117"/>
                  </a:cubicBezTo>
                  <a:close/>
                  <a:moveTo>
                    <a:pt x="157" y="147"/>
                  </a:moveTo>
                  <a:cubicBezTo>
                    <a:pt x="158" y="147"/>
                    <a:pt x="159" y="146"/>
                    <a:pt x="161" y="146"/>
                  </a:cubicBezTo>
                  <a:cubicBezTo>
                    <a:pt x="159" y="147"/>
                    <a:pt x="157" y="147"/>
                    <a:pt x="156" y="148"/>
                  </a:cubicBezTo>
                  <a:cubicBezTo>
                    <a:pt x="156" y="148"/>
                    <a:pt x="157" y="147"/>
                    <a:pt x="157" y="147"/>
                  </a:cubicBezTo>
                  <a:close/>
                  <a:moveTo>
                    <a:pt x="159" y="137"/>
                  </a:moveTo>
                  <a:cubicBezTo>
                    <a:pt x="159" y="138"/>
                    <a:pt x="159" y="138"/>
                    <a:pt x="158" y="138"/>
                  </a:cubicBezTo>
                  <a:cubicBezTo>
                    <a:pt x="158" y="138"/>
                    <a:pt x="158" y="138"/>
                    <a:pt x="158" y="138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37"/>
                    <a:pt x="158" y="137"/>
                    <a:pt x="158" y="137"/>
                  </a:cubicBezTo>
                  <a:cubicBezTo>
                    <a:pt x="159" y="137"/>
                    <a:pt x="160" y="137"/>
                    <a:pt x="161" y="137"/>
                  </a:cubicBezTo>
                  <a:cubicBezTo>
                    <a:pt x="161" y="137"/>
                    <a:pt x="161" y="138"/>
                    <a:pt x="161" y="138"/>
                  </a:cubicBezTo>
                  <a:cubicBezTo>
                    <a:pt x="160" y="137"/>
                    <a:pt x="160" y="137"/>
                    <a:pt x="159" y="137"/>
                  </a:cubicBezTo>
                  <a:close/>
                  <a:moveTo>
                    <a:pt x="160" y="136"/>
                  </a:moveTo>
                  <a:cubicBezTo>
                    <a:pt x="162" y="135"/>
                    <a:pt x="163" y="135"/>
                    <a:pt x="165" y="134"/>
                  </a:cubicBezTo>
                  <a:cubicBezTo>
                    <a:pt x="164" y="135"/>
                    <a:pt x="163" y="135"/>
                    <a:pt x="163" y="136"/>
                  </a:cubicBezTo>
                  <a:cubicBezTo>
                    <a:pt x="162" y="136"/>
                    <a:pt x="161" y="136"/>
                    <a:pt x="160" y="136"/>
                  </a:cubicBezTo>
                  <a:close/>
                  <a:moveTo>
                    <a:pt x="167" y="141"/>
                  </a:moveTo>
                  <a:cubicBezTo>
                    <a:pt x="166" y="141"/>
                    <a:pt x="166" y="141"/>
                    <a:pt x="166" y="142"/>
                  </a:cubicBezTo>
                  <a:cubicBezTo>
                    <a:pt x="165" y="142"/>
                    <a:pt x="164" y="142"/>
                    <a:pt x="163" y="143"/>
                  </a:cubicBezTo>
                  <a:cubicBezTo>
                    <a:pt x="164" y="142"/>
                    <a:pt x="166" y="141"/>
                    <a:pt x="167" y="141"/>
                  </a:cubicBezTo>
                  <a:close/>
                  <a:moveTo>
                    <a:pt x="165" y="146"/>
                  </a:moveTo>
                  <a:cubicBezTo>
                    <a:pt x="167" y="144"/>
                    <a:pt x="169" y="143"/>
                    <a:pt x="171" y="142"/>
                  </a:cubicBezTo>
                  <a:cubicBezTo>
                    <a:pt x="172" y="141"/>
                    <a:pt x="171" y="140"/>
                    <a:pt x="170" y="140"/>
                  </a:cubicBezTo>
                  <a:cubicBezTo>
                    <a:pt x="171" y="139"/>
                    <a:pt x="172" y="138"/>
                    <a:pt x="173" y="137"/>
                  </a:cubicBezTo>
                  <a:cubicBezTo>
                    <a:pt x="174" y="137"/>
                    <a:pt x="175" y="137"/>
                    <a:pt x="176" y="136"/>
                  </a:cubicBezTo>
                  <a:cubicBezTo>
                    <a:pt x="174" y="138"/>
                    <a:pt x="173" y="140"/>
                    <a:pt x="171" y="142"/>
                  </a:cubicBezTo>
                  <a:cubicBezTo>
                    <a:pt x="169" y="143"/>
                    <a:pt x="166" y="145"/>
                    <a:pt x="164" y="147"/>
                  </a:cubicBezTo>
                  <a:cubicBezTo>
                    <a:pt x="164" y="146"/>
                    <a:pt x="165" y="146"/>
                    <a:pt x="165" y="146"/>
                  </a:cubicBezTo>
                  <a:close/>
                  <a:moveTo>
                    <a:pt x="178" y="115"/>
                  </a:moveTo>
                  <a:cubicBezTo>
                    <a:pt x="180" y="113"/>
                    <a:pt x="182" y="112"/>
                    <a:pt x="184" y="110"/>
                  </a:cubicBezTo>
                  <a:cubicBezTo>
                    <a:pt x="185" y="110"/>
                    <a:pt x="185" y="110"/>
                    <a:pt x="186" y="110"/>
                  </a:cubicBezTo>
                  <a:cubicBezTo>
                    <a:pt x="183" y="112"/>
                    <a:pt x="180" y="113"/>
                    <a:pt x="178" y="115"/>
                  </a:cubicBezTo>
                  <a:close/>
                  <a:moveTo>
                    <a:pt x="180" y="108"/>
                  </a:moveTo>
                  <a:cubicBezTo>
                    <a:pt x="181" y="107"/>
                    <a:pt x="181" y="107"/>
                    <a:pt x="182" y="106"/>
                  </a:cubicBezTo>
                  <a:cubicBezTo>
                    <a:pt x="183" y="106"/>
                    <a:pt x="184" y="105"/>
                    <a:pt x="186" y="104"/>
                  </a:cubicBezTo>
                  <a:cubicBezTo>
                    <a:pt x="184" y="106"/>
                    <a:pt x="182" y="107"/>
                    <a:pt x="180" y="108"/>
                  </a:cubicBezTo>
                  <a:close/>
                  <a:moveTo>
                    <a:pt x="184" y="97"/>
                  </a:moveTo>
                  <a:cubicBezTo>
                    <a:pt x="183" y="98"/>
                    <a:pt x="181" y="100"/>
                    <a:pt x="180" y="101"/>
                  </a:cubicBezTo>
                  <a:cubicBezTo>
                    <a:pt x="176" y="103"/>
                    <a:pt x="173" y="105"/>
                    <a:pt x="169" y="107"/>
                  </a:cubicBezTo>
                  <a:cubicBezTo>
                    <a:pt x="172" y="105"/>
                    <a:pt x="174" y="103"/>
                    <a:pt x="176" y="100"/>
                  </a:cubicBezTo>
                  <a:cubicBezTo>
                    <a:pt x="177" y="99"/>
                    <a:pt x="178" y="98"/>
                    <a:pt x="180" y="98"/>
                  </a:cubicBezTo>
                  <a:cubicBezTo>
                    <a:pt x="181" y="97"/>
                    <a:pt x="183" y="97"/>
                    <a:pt x="185" y="96"/>
                  </a:cubicBezTo>
                  <a:cubicBezTo>
                    <a:pt x="185" y="96"/>
                    <a:pt x="184" y="97"/>
                    <a:pt x="184" y="97"/>
                  </a:cubicBezTo>
                  <a:close/>
                  <a:moveTo>
                    <a:pt x="181" y="91"/>
                  </a:moveTo>
                  <a:cubicBezTo>
                    <a:pt x="179" y="92"/>
                    <a:pt x="177" y="93"/>
                    <a:pt x="175" y="95"/>
                  </a:cubicBezTo>
                  <a:cubicBezTo>
                    <a:pt x="175" y="95"/>
                    <a:pt x="175" y="95"/>
                    <a:pt x="175" y="95"/>
                  </a:cubicBezTo>
                  <a:cubicBezTo>
                    <a:pt x="178" y="92"/>
                    <a:pt x="180" y="90"/>
                    <a:pt x="183" y="89"/>
                  </a:cubicBezTo>
                  <a:cubicBezTo>
                    <a:pt x="182" y="89"/>
                    <a:pt x="182" y="90"/>
                    <a:pt x="181" y="91"/>
                  </a:cubicBezTo>
                  <a:close/>
                  <a:moveTo>
                    <a:pt x="172" y="93"/>
                  </a:moveTo>
                  <a:cubicBezTo>
                    <a:pt x="172" y="92"/>
                    <a:pt x="173" y="91"/>
                    <a:pt x="173" y="91"/>
                  </a:cubicBezTo>
                  <a:cubicBezTo>
                    <a:pt x="174" y="90"/>
                    <a:pt x="175" y="90"/>
                    <a:pt x="176" y="90"/>
                  </a:cubicBezTo>
                  <a:cubicBezTo>
                    <a:pt x="174" y="91"/>
                    <a:pt x="173" y="92"/>
                    <a:pt x="172" y="93"/>
                  </a:cubicBezTo>
                  <a:close/>
                  <a:moveTo>
                    <a:pt x="172" y="89"/>
                  </a:moveTo>
                  <a:cubicBezTo>
                    <a:pt x="172" y="89"/>
                    <a:pt x="172" y="89"/>
                    <a:pt x="172" y="89"/>
                  </a:cubicBezTo>
                  <a:cubicBezTo>
                    <a:pt x="170" y="93"/>
                    <a:pt x="167" y="96"/>
                    <a:pt x="165" y="99"/>
                  </a:cubicBezTo>
                  <a:cubicBezTo>
                    <a:pt x="163" y="101"/>
                    <a:pt x="161" y="103"/>
                    <a:pt x="159" y="105"/>
                  </a:cubicBezTo>
                  <a:cubicBezTo>
                    <a:pt x="156" y="106"/>
                    <a:pt x="154" y="107"/>
                    <a:pt x="152" y="108"/>
                  </a:cubicBezTo>
                  <a:cubicBezTo>
                    <a:pt x="159" y="101"/>
                    <a:pt x="166" y="94"/>
                    <a:pt x="173" y="88"/>
                  </a:cubicBezTo>
                  <a:cubicBezTo>
                    <a:pt x="173" y="88"/>
                    <a:pt x="173" y="89"/>
                    <a:pt x="172" y="89"/>
                  </a:cubicBezTo>
                  <a:close/>
                  <a:moveTo>
                    <a:pt x="152" y="111"/>
                  </a:moveTo>
                  <a:cubicBezTo>
                    <a:pt x="153" y="111"/>
                    <a:pt x="153" y="110"/>
                    <a:pt x="153" y="110"/>
                  </a:cubicBezTo>
                  <a:cubicBezTo>
                    <a:pt x="153" y="109"/>
                    <a:pt x="154" y="109"/>
                    <a:pt x="155" y="109"/>
                  </a:cubicBezTo>
                  <a:cubicBezTo>
                    <a:pt x="154" y="109"/>
                    <a:pt x="154" y="110"/>
                    <a:pt x="154" y="110"/>
                  </a:cubicBezTo>
                  <a:cubicBezTo>
                    <a:pt x="152" y="112"/>
                    <a:pt x="150" y="114"/>
                    <a:pt x="148" y="115"/>
                  </a:cubicBezTo>
                  <a:cubicBezTo>
                    <a:pt x="147" y="116"/>
                    <a:pt x="145" y="117"/>
                    <a:pt x="144" y="118"/>
                  </a:cubicBezTo>
                  <a:cubicBezTo>
                    <a:pt x="144" y="118"/>
                    <a:pt x="144" y="118"/>
                    <a:pt x="144" y="118"/>
                  </a:cubicBezTo>
                  <a:cubicBezTo>
                    <a:pt x="147" y="116"/>
                    <a:pt x="150" y="113"/>
                    <a:pt x="152" y="111"/>
                  </a:cubicBezTo>
                  <a:close/>
                  <a:moveTo>
                    <a:pt x="148" y="119"/>
                  </a:moveTo>
                  <a:cubicBezTo>
                    <a:pt x="148" y="119"/>
                    <a:pt x="149" y="119"/>
                    <a:pt x="149" y="118"/>
                  </a:cubicBezTo>
                  <a:cubicBezTo>
                    <a:pt x="148" y="120"/>
                    <a:pt x="146" y="122"/>
                    <a:pt x="145" y="123"/>
                  </a:cubicBezTo>
                  <a:cubicBezTo>
                    <a:pt x="144" y="124"/>
                    <a:pt x="143" y="124"/>
                    <a:pt x="142" y="125"/>
                  </a:cubicBezTo>
                  <a:cubicBezTo>
                    <a:pt x="144" y="123"/>
                    <a:pt x="146" y="121"/>
                    <a:pt x="148" y="119"/>
                  </a:cubicBezTo>
                  <a:close/>
                  <a:moveTo>
                    <a:pt x="138" y="119"/>
                  </a:moveTo>
                  <a:cubicBezTo>
                    <a:pt x="136" y="120"/>
                    <a:pt x="133" y="121"/>
                    <a:pt x="130" y="122"/>
                  </a:cubicBezTo>
                  <a:cubicBezTo>
                    <a:pt x="131" y="121"/>
                    <a:pt x="132" y="121"/>
                    <a:pt x="132" y="120"/>
                  </a:cubicBezTo>
                  <a:cubicBezTo>
                    <a:pt x="134" y="119"/>
                    <a:pt x="135" y="118"/>
                    <a:pt x="136" y="118"/>
                  </a:cubicBezTo>
                  <a:cubicBezTo>
                    <a:pt x="139" y="116"/>
                    <a:pt x="141" y="115"/>
                    <a:pt x="144" y="114"/>
                  </a:cubicBezTo>
                  <a:cubicBezTo>
                    <a:pt x="142" y="116"/>
                    <a:pt x="140" y="118"/>
                    <a:pt x="138" y="119"/>
                  </a:cubicBezTo>
                  <a:close/>
                  <a:moveTo>
                    <a:pt x="126" y="116"/>
                  </a:moveTo>
                  <a:cubicBezTo>
                    <a:pt x="130" y="112"/>
                    <a:pt x="133" y="109"/>
                    <a:pt x="136" y="106"/>
                  </a:cubicBezTo>
                  <a:cubicBezTo>
                    <a:pt x="139" y="104"/>
                    <a:pt x="142" y="102"/>
                    <a:pt x="145" y="101"/>
                  </a:cubicBezTo>
                  <a:cubicBezTo>
                    <a:pt x="141" y="104"/>
                    <a:pt x="138" y="107"/>
                    <a:pt x="134" y="110"/>
                  </a:cubicBezTo>
                  <a:cubicBezTo>
                    <a:pt x="132" y="112"/>
                    <a:pt x="129" y="114"/>
                    <a:pt x="126" y="116"/>
                  </a:cubicBezTo>
                  <a:close/>
                  <a:moveTo>
                    <a:pt x="131" y="116"/>
                  </a:moveTo>
                  <a:cubicBezTo>
                    <a:pt x="129" y="117"/>
                    <a:pt x="128" y="118"/>
                    <a:pt x="127" y="120"/>
                  </a:cubicBezTo>
                  <a:cubicBezTo>
                    <a:pt x="127" y="120"/>
                    <a:pt x="127" y="120"/>
                    <a:pt x="126" y="120"/>
                  </a:cubicBezTo>
                  <a:cubicBezTo>
                    <a:pt x="125" y="121"/>
                    <a:pt x="124" y="122"/>
                    <a:pt x="122" y="123"/>
                  </a:cubicBezTo>
                  <a:cubicBezTo>
                    <a:pt x="125" y="121"/>
                    <a:pt x="128" y="118"/>
                    <a:pt x="131" y="116"/>
                  </a:cubicBezTo>
                  <a:close/>
                  <a:moveTo>
                    <a:pt x="124" y="126"/>
                  </a:moveTo>
                  <a:cubicBezTo>
                    <a:pt x="124" y="126"/>
                    <a:pt x="124" y="126"/>
                    <a:pt x="124" y="126"/>
                  </a:cubicBezTo>
                  <a:cubicBezTo>
                    <a:pt x="122" y="129"/>
                    <a:pt x="120" y="132"/>
                    <a:pt x="117" y="135"/>
                  </a:cubicBezTo>
                  <a:cubicBezTo>
                    <a:pt x="119" y="132"/>
                    <a:pt x="122" y="129"/>
                    <a:pt x="124" y="126"/>
                  </a:cubicBezTo>
                  <a:close/>
                  <a:moveTo>
                    <a:pt x="113" y="117"/>
                  </a:moveTo>
                  <a:cubicBezTo>
                    <a:pt x="113" y="117"/>
                    <a:pt x="112" y="117"/>
                    <a:pt x="112" y="117"/>
                  </a:cubicBezTo>
                  <a:cubicBezTo>
                    <a:pt x="112" y="118"/>
                    <a:pt x="111" y="119"/>
                    <a:pt x="110" y="120"/>
                  </a:cubicBezTo>
                  <a:cubicBezTo>
                    <a:pt x="110" y="120"/>
                    <a:pt x="109" y="120"/>
                    <a:pt x="109" y="120"/>
                  </a:cubicBezTo>
                  <a:cubicBezTo>
                    <a:pt x="110" y="119"/>
                    <a:pt x="111" y="118"/>
                    <a:pt x="113" y="117"/>
                  </a:cubicBezTo>
                  <a:close/>
                  <a:moveTo>
                    <a:pt x="107" y="119"/>
                  </a:moveTo>
                  <a:cubicBezTo>
                    <a:pt x="107" y="119"/>
                    <a:pt x="106" y="119"/>
                    <a:pt x="106" y="119"/>
                  </a:cubicBezTo>
                  <a:cubicBezTo>
                    <a:pt x="107" y="118"/>
                    <a:pt x="107" y="117"/>
                    <a:pt x="108" y="117"/>
                  </a:cubicBezTo>
                  <a:cubicBezTo>
                    <a:pt x="109" y="116"/>
                    <a:pt x="110" y="115"/>
                    <a:pt x="111" y="115"/>
                  </a:cubicBezTo>
                  <a:cubicBezTo>
                    <a:pt x="110" y="116"/>
                    <a:pt x="108" y="118"/>
                    <a:pt x="107" y="119"/>
                  </a:cubicBezTo>
                  <a:close/>
                  <a:moveTo>
                    <a:pt x="112" y="125"/>
                  </a:moveTo>
                  <a:cubicBezTo>
                    <a:pt x="113" y="125"/>
                    <a:pt x="114" y="124"/>
                    <a:pt x="115" y="123"/>
                  </a:cubicBezTo>
                  <a:cubicBezTo>
                    <a:pt x="115" y="123"/>
                    <a:pt x="115" y="123"/>
                    <a:pt x="115" y="123"/>
                  </a:cubicBezTo>
                  <a:cubicBezTo>
                    <a:pt x="114" y="124"/>
                    <a:pt x="114" y="125"/>
                    <a:pt x="113" y="126"/>
                  </a:cubicBezTo>
                  <a:cubicBezTo>
                    <a:pt x="111" y="127"/>
                    <a:pt x="110" y="128"/>
                    <a:pt x="109" y="129"/>
                  </a:cubicBezTo>
                  <a:cubicBezTo>
                    <a:pt x="110" y="128"/>
                    <a:pt x="111" y="127"/>
                    <a:pt x="112" y="125"/>
                  </a:cubicBezTo>
                  <a:close/>
                  <a:moveTo>
                    <a:pt x="104" y="117"/>
                  </a:moveTo>
                  <a:cubicBezTo>
                    <a:pt x="103" y="117"/>
                    <a:pt x="102" y="117"/>
                    <a:pt x="102" y="118"/>
                  </a:cubicBezTo>
                  <a:cubicBezTo>
                    <a:pt x="101" y="118"/>
                    <a:pt x="101" y="118"/>
                    <a:pt x="101" y="118"/>
                  </a:cubicBezTo>
                  <a:cubicBezTo>
                    <a:pt x="105" y="114"/>
                    <a:pt x="109" y="110"/>
                    <a:pt x="113" y="106"/>
                  </a:cubicBezTo>
                  <a:cubicBezTo>
                    <a:pt x="113" y="106"/>
                    <a:pt x="114" y="106"/>
                    <a:pt x="114" y="105"/>
                  </a:cubicBezTo>
                  <a:cubicBezTo>
                    <a:pt x="111" y="109"/>
                    <a:pt x="107" y="113"/>
                    <a:pt x="104" y="117"/>
                  </a:cubicBezTo>
                  <a:close/>
                  <a:moveTo>
                    <a:pt x="99" y="129"/>
                  </a:moveTo>
                  <a:cubicBezTo>
                    <a:pt x="99" y="128"/>
                    <a:pt x="100" y="128"/>
                    <a:pt x="100" y="127"/>
                  </a:cubicBezTo>
                  <a:cubicBezTo>
                    <a:pt x="100" y="129"/>
                    <a:pt x="99" y="130"/>
                    <a:pt x="98" y="131"/>
                  </a:cubicBezTo>
                  <a:cubicBezTo>
                    <a:pt x="97" y="132"/>
                    <a:pt x="96" y="133"/>
                    <a:pt x="95" y="135"/>
                  </a:cubicBezTo>
                  <a:cubicBezTo>
                    <a:pt x="94" y="135"/>
                    <a:pt x="94" y="134"/>
                    <a:pt x="93" y="134"/>
                  </a:cubicBezTo>
                  <a:cubicBezTo>
                    <a:pt x="95" y="132"/>
                    <a:pt x="97" y="130"/>
                    <a:pt x="99" y="129"/>
                  </a:cubicBezTo>
                  <a:close/>
                  <a:moveTo>
                    <a:pt x="103" y="132"/>
                  </a:moveTo>
                  <a:cubicBezTo>
                    <a:pt x="103" y="132"/>
                    <a:pt x="104" y="131"/>
                    <a:pt x="104" y="131"/>
                  </a:cubicBezTo>
                  <a:cubicBezTo>
                    <a:pt x="103" y="132"/>
                    <a:pt x="102" y="133"/>
                    <a:pt x="101" y="135"/>
                  </a:cubicBezTo>
                  <a:cubicBezTo>
                    <a:pt x="100" y="135"/>
                    <a:pt x="100" y="135"/>
                    <a:pt x="100" y="135"/>
                  </a:cubicBezTo>
                  <a:cubicBezTo>
                    <a:pt x="101" y="134"/>
                    <a:pt x="102" y="133"/>
                    <a:pt x="103" y="132"/>
                  </a:cubicBezTo>
                  <a:close/>
                  <a:moveTo>
                    <a:pt x="103" y="126"/>
                  </a:moveTo>
                  <a:cubicBezTo>
                    <a:pt x="104" y="125"/>
                    <a:pt x="105" y="124"/>
                    <a:pt x="106" y="123"/>
                  </a:cubicBezTo>
                  <a:cubicBezTo>
                    <a:pt x="106" y="122"/>
                    <a:pt x="107" y="121"/>
                    <a:pt x="108" y="121"/>
                  </a:cubicBezTo>
                  <a:cubicBezTo>
                    <a:pt x="108" y="121"/>
                    <a:pt x="109" y="121"/>
                    <a:pt x="109" y="121"/>
                  </a:cubicBezTo>
                  <a:cubicBezTo>
                    <a:pt x="107" y="123"/>
                    <a:pt x="105" y="124"/>
                    <a:pt x="103" y="126"/>
                  </a:cubicBezTo>
                  <a:close/>
                  <a:moveTo>
                    <a:pt x="110" y="141"/>
                  </a:moveTo>
                  <a:cubicBezTo>
                    <a:pt x="107" y="143"/>
                    <a:pt x="104" y="145"/>
                    <a:pt x="102" y="146"/>
                  </a:cubicBezTo>
                  <a:cubicBezTo>
                    <a:pt x="104" y="144"/>
                    <a:pt x="106" y="143"/>
                    <a:pt x="108" y="141"/>
                  </a:cubicBezTo>
                  <a:cubicBezTo>
                    <a:pt x="108" y="141"/>
                    <a:pt x="109" y="141"/>
                    <a:pt x="110" y="141"/>
                  </a:cubicBezTo>
                  <a:close/>
                  <a:moveTo>
                    <a:pt x="109" y="139"/>
                  </a:moveTo>
                  <a:cubicBezTo>
                    <a:pt x="112" y="137"/>
                    <a:pt x="114" y="134"/>
                    <a:pt x="117" y="132"/>
                  </a:cubicBezTo>
                  <a:cubicBezTo>
                    <a:pt x="117" y="132"/>
                    <a:pt x="117" y="131"/>
                    <a:pt x="118" y="131"/>
                  </a:cubicBezTo>
                  <a:cubicBezTo>
                    <a:pt x="115" y="134"/>
                    <a:pt x="113" y="137"/>
                    <a:pt x="111" y="140"/>
                  </a:cubicBezTo>
                  <a:cubicBezTo>
                    <a:pt x="111" y="140"/>
                    <a:pt x="111" y="140"/>
                    <a:pt x="111" y="140"/>
                  </a:cubicBezTo>
                  <a:cubicBezTo>
                    <a:pt x="111" y="140"/>
                    <a:pt x="110" y="139"/>
                    <a:pt x="109" y="139"/>
                  </a:cubicBezTo>
                  <a:close/>
                  <a:moveTo>
                    <a:pt x="116" y="122"/>
                  </a:moveTo>
                  <a:cubicBezTo>
                    <a:pt x="117" y="121"/>
                    <a:pt x="119" y="120"/>
                    <a:pt x="120" y="119"/>
                  </a:cubicBezTo>
                  <a:cubicBezTo>
                    <a:pt x="119" y="120"/>
                    <a:pt x="118" y="121"/>
                    <a:pt x="116" y="122"/>
                  </a:cubicBezTo>
                  <a:close/>
                  <a:moveTo>
                    <a:pt x="116" y="145"/>
                  </a:moveTo>
                  <a:cubicBezTo>
                    <a:pt x="116" y="144"/>
                    <a:pt x="117" y="144"/>
                    <a:pt x="118" y="143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8" y="144"/>
                    <a:pt x="118" y="144"/>
                    <a:pt x="117" y="145"/>
                  </a:cubicBezTo>
                  <a:cubicBezTo>
                    <a:pt x="116" y="145"/>
                    <a:pt x="115" y="146"/>
                    <a:pt x="114" y="146"/>
                  </a:cubicBezTo>
                  <a:cubicBezTo>
                    <a:pt x="115" y="146"/>
                    <a:pt x="115" y="145"/>
                    <a:pt x="116" y="145"/>
                  </a:cubicBezTo>
                  <a:close/>
                  <a:moveTo>
                    <a:pt x="122" y="144"/>
                  </a:moveTo>
                  <a:cubicBezTo>
                    <a:pt x="122" y="145"/>
                    <a:pt x="122" y="145"/>
                    <a:pt x="122" y="145"/>
                  </a:cubicBezTo>
                  <a:cubicBezTo>
                    <a:pt x="121" y="146"/>
                    <a:pt x="120" y="147"/>
                    <a:pt x="119" y="148"/>
                  </a:cubicBezTo>
                  <a:cubicBezTo>
                    <a:pt x="119" y="148"/>
                    <a:pt x="119" y="148"/>
                    <a:pt x="118" y="148"/>
                  </a:cubicBezTo>
                  <a:cubicBezTo>
                    <a:pt x="119" y="147"/>
                    <a:pt x="120" y="146"/>
                    <a:pt x="122" y="144"/>
                  </a:cubicBezTo>
                  <a:close/>
                  <a:moveTo>
                    <a:pt x="120" y="140"/>
                  </a:moveTo>
                  <a:cubicBezTo>
                    <a:pt x="120" y="139"/>
                    <a:pt x="121" y="139"/>
                    <a:pt x="122" y="138"/>
                  </a:cubicBezTo>
                  <a:cubicBezTo>
                    <a:pt x="125" y="137"/>
                    <a:pt x="128" y="135"/>
                    <a:pt x="131" y="133"/>
                  </a:cubicBezTo>
                  <a:cubicBezTo>
                    <a:pt x="130" y="134"/>
                    <a:pt x="128" y="135"/>
                    <a:pt x="127" y="136"/>
                  </a:cubicBezTo>
                  <a:cubicBezTo>
                    <a:pt x="125" y="137"/>
                    <a:pt x="122" y="139"/>
                    <a:pt x="120" y="140"/>
                  </a:cubicBezTo>
                  <a:close/>
                  <a:moveTo>
                    <a:pt x="129" y="143"/>
                  </a:moveTo>
                  <a:cubicBezTo>
                    <a:pt x="129" y="143"/>
                    <a:pt x="128" y="143"/>
                    <a:pt x="128" y="143"/>
                  </a:cubicBezTo>
                  <a:cubicBezTo>
                    <a:pt x="128" y="144"/>
                    <a:pt x="127" y="144"/>
                    <a:pt x="127" y="144"/>
                  </a:cubicBezTo>
                  <a:cubicBezTo>
                    <a:pt x="127" y="144"/>
                    <a:pt x="127" y="144"/>
                    <a:pt x="127" y="144"/>
                  </a:cubicBezTo>
                  <a:cubicBezTo>
                    <a:pt x="127" y="143"/>
                    <a:pt x="128" y="143"/>
                    <a:pt x="128" y="142"/>
                  </a:cubicBezTo>
                  <a:cubicBezTo>
                    <a:pt x="129" y="141"/>
                    <a:pt x="130" y="140"/>
                    <a:pt x="131" y="140"/>
                  </a:cubicBezTo>
                  <a:cubicBezTo>
                    <a:pt x="130" y="140"/>
                    <a:pt x="129" y="141"/>
                    <a:pt x="129" y="142"/>
                  </a:cubicBezTo>
                  <a:cubicBezTo>
                    <a:pt x="129" y="142"/>
                    <a:pt x="129" y="142"/>
                    <a:pt x="129" y="143"/>
                  </a:cubicBezTo>
                  <a:close/>
                  <a:moveTo>
                    <a:pt x="129" y="146"/>
                  </a:moveTo>
                  <a:cubicBezTo>
                    <a:pt x="129" y="146"/>
                    <a:pt x="129" y="146"/>
                    <a:pt x="130" y="146"/>
                  </a:cubicBezTo>
                  <a:cubicBezTo>
                    <a:pt x="129" y="147"/>
                    <a:pt x="129" y="148"/>
                    <a:pt x="128" y="148"/>
                  </a:cubicBezTo>
                  <a:cubicBezTo>
                    <a:pt x="127" y="149"/>
                    <a:pt x="126" y="149"/>
                    <a:pt x="125" y="150"/>
                  </a:cubicBezTo>
                  <a:cubicBezTo>
                    <a:pt x="126" y="149"/>
                    <a:pt x="128" y="148"/>
                    <a:pt x="129" y="146"/>
                  </a:cubicBezTo>
                  <a:close/>
                  <a:moveTo>
                    <a:pt x="134" y="157"/>
                  </a:moveTo>
                  <a:cubicBezTo>
                    <a:pt x="135" y="156"/>
                    <a:pt x="136" y="156"/>
                    <a:pt x="136" y="156"/>
                  </a:cubicBezTo>
                  <a:cubicBezTo>
                    <a:pt x="134" y="157"/>
                    <a:pt x="133" y="159"/>
                    <a:pt x="131" y="160"/>
                  </a:cubicBezTo>
                  <a:cubicBezTo>
                    <a:pt x="132" y="159"/>
                    <a:pt x="133" y="158"/>
                    <a:pt x="134" y="157"/>
                  </a:cubicBezTo>
                  <a:close/>
                  <a:moveTo>
                    <a:pt x="133" y="167"/>
                  </a:moveTo>
                  <a:cubicBezTo>
                    <a:pt x="135" y="165"/>
                    <a:pt x="138" y="163"/>
                    <a:pt x="140" y="162"/>
                  </a:cubicBezTo>
                  <a:cubicBezTo>
                    <a:pt x="139" y="163"/>
                    <a:pt x="138" y="164"/>
                    <a:pt x="137" y="165"/>
                  </a:cubicBezTo>
                  <a:cubicBezTo>
                    <a:pt x="136" y="165"/>
                    <a:pt x="135" y="166"/>
                    <a:pt x="134" y="166"/>
                  </a:cubicBezTo>
                  <a:cubicBezTo>
                    <a:pt x="134" y="167"/>
                    <a:pt x="133" y="167"/>
                    <a:pt x="133" y="167"/>
                  </a:cubicBezTo>
                  <a:cubicBezTo>
                    <a:pt x="133" y="167"/>
                    <a:pt x="133" y="167"/>
                    <a:pt x="133" y="167"/>
                  </a:cubicBezTo>
                  <a:close/>
                  <a:moveTo>
                    <a:pt x="138" y="160"/>
                  </a:moveTo>
                  <a:cubicBezTo>
                    <a:pt x="137" y="160"/>
                    <a:pt x="137" y="161"/>
                    <a:pt x="137" y="161"/>
                  </a:cubicBezTo>
                  <a:cubicBezTo>
                    <a:pt x="137" y="160"/>
                    <a:pt x="137" y="160"/>
                    <a:pt x="137" y="160"/>
                  </a:cubicBezTo>
                  <a:cubicBezTo>
                    <a:pt x="137" y="160"/>
                    <a:pt x="137" y="160"/>
                    <a:pt x="137" y="160"/>
                  </a:cubicBezTo>
                  <a:cubicBezTo>
                    <a:pt x="139" y="159"/>
                    <a:pt x="140" y="158"/>
                    <a:pt x="142" y="157"/>
                  </a:cubicBezTo>
                  <a:cubicBezTo>
                    <a:pt x="142" y="157"/>
                    <a:pt x="142" y="158"/>
                    <a:pt x="142" y="158"/>
                  </a:cubicBezTo>
                  <a:cubicBezTo>
                    <a:pt x="140" y="159"/>
                    <a:pt x="139" y="160"/>
                    <a:pt x="138" y="160"/>
                  </a:cubicBezTo>
                  <a:close/>
                  <a:moveTo>
                    <a:pt x="143" y="160"/>
                  </a:moveTo>
                  <a:cubicBezTo>
                    <a:pt x="145" y="159"/>
                    <a:pt x="148" y="158"/>
                    <a:pt x="150" y="157"/>
                  </a:cubicBezTo>
                  <a:cubicBezTo>
                    <a:pt x="149" y="158"/>
                    <a:pt x="148" y="159"/>
                    <a:pt x="147" y="160"/>
                  </a:cubicBezTo>
                  <a:cubicBezTo>
                    <a:pt x="145" y="161"/>
                    <a:pt x="143" y="162"/>
                    <a:pt x="141" y="163"/>
                  </a:cubicBezTo>
                  <a:cubicBezTo>
                    <a:pt x="142" y="162"/>
                    <a:pt x="142" y="161"/>
                    <a:pt x="143" y="160"/>
                  </a:cubicBezTo>
                  <a:close/>
                  <a:moveTo>
                    <a:pt x="147" y="162"/>
                  </a:moveTo>
                  <a:cubicBezTo>
                    <a:pt x="148" y="161"/>
                    <a:pt x="149" y="161"/>
                    <a:pt x="150" y="160"/>
                  </a:cubicBezTo>
                  <a:cubicBezTo>
                    <a:pt x="150" y="161"/>
                    <a:pt x="149" y="161"/>
                    <a:pt x="149" y="162"/>
                  </a:cubicBezTo>
                  <a:cubicBezTo>
                    <a:pt x="148" y="162"/>
                    <a:pt x="147" y="162"/>
                    <a:pt x="146" y="163"/>
                  </a:cubicBezTo>
                  <a:cubicBezTo>
                    <a:pt x="146" y="162"/>
                    <a:pt x="147" y="162"/>
                    <a:pt x="147" y="162"/>
                  </a:cubicBezTo>
                  <a:close/>
                  <a:moveTo>
                    <a:pt x="150" y="163"/>
                  </a:moveTo>
                  <a:cubicBezTo>
                    <a:pt x="150" y="163"/>
                    <a:pt x="151" y="163"/>
                    <a:pt x="152" y="162"/>
                  </a:cubicBezTo>
                  <a:cubicBezTo>
                    <a:pt x="150" y="164"/>
                    <a:pt x="148" y="166"/>
                    <a:pt x="146" y="168"/>
                  </a:cubicBezTo>
                  <a:cubicBezTo>
                    <a:pt x="147" y="166"/>
                    <a:pt x="148" y="165"/>
                    <a:pt x="150" y="163"/>
                  </a:cubicBezTo>
                  <a:close/>
                  <a:moveTo>
                    <a:pt x="146" y="157"/>
                  </a:moveTo>
                  <a:cubicBezTo>
                    <a:pt x="146" y="157"/>
                    <a:pt x="146" y="157"/>
                    <a:pt x="146" y="157"/>
                  </a:cubicBezTo>
                  <a:cubicBezTo>
                    <a:pt x="147" y="156"/>
                    <a:pt x="149" y="155"/>
                    <a:pt x="150" y="153"/>
                  </a:cubicBezTo>
                  <a:cubicBezTo>
                    <a:pt x="152" y="153"/>
                    <a:pt x="153" y="152"/>
                    <a:pt x="155" y="151"/>
                  </a:cubicBezTo>
                  <a:cubicBezTo>
                    <a:pt x="155" y="151"/>
                    <a:pt x="155" y="151"/>
                    <a:pt x="156" y="151"/>
                  </a:cubicBezTo>
                  <a:cubicBezTo>
                    <a:pt x="156" y="152"/>
                    <a:pt x="155" y="152"/>
                    <a:pt x="155" y="152"/>
                  </a:cubicBezTo>
                  <a:cubicBezTo>
                    <a:pt x="152" y="154"/>
                    <a:pt x="149" y="156"/>
                    <a:pt x="146" y="157"/>
                  </a:cubicBezTo>
                  <a:close/>
                  <a:moveTo>
                    <a:pt x="154" y="158"/>
                  </a:moveTo>
                  <a:cubicBezTo>
                    <a:pt x="155" y="158"/>
                    <a:pt x="156" y="157"/>
                    <a:pt x="157" y="157"/>
                  </a:cubicBezTo>
                  <a:cubicBezTo>
                    <a:pt x="157" y="157"/>
                    <a:pt x="156" y="158"/>
                    <a:pt x="155" y="159"/>
                  </a:cubicBezTo>
                  <a:cubicBezTo>
                    <a:pt x="154" y="159"/>
                    <a:pt x="153" y="160"/>
                    <a:pt x="152" y="160"/>
                  </a:cubicBezTo>
                  <a:cubicBezTo>
                    <a:pt x="153" y="160"/>
                    <a:pt x="153" y="159"/>
                    <a:pt x="154" y="158"/>
                  </a:cubicBezTo>
                  <a:close/>
                  <a:moveTo>
                    <a:pt x="157" y="155"/>
                  </a:moveTo>
                  <a:cubicBezTo>
                    <a:pt x="158" y="154"/>
                    <a:pt x="159" y="153"/>
                    <a:pt x="160" y="151"/>
                  </a:cubicBezTo>
                  <a:cubicBezTo>
                    <a:pt x="162" y="150"/>
                    <a:pt x="164" y="149"/>
                    <a:pt x="166" y="147"/>
                  </a:cubicBezTo>
                  <a:cubicBezTo>
                    <a:pt x="165" y="149"/>
                    <a:pt x="163" y="151"/>
                    <a:pt x="161" y="153"/>
                  </a:cubicBezTo>
                  <a:cubicBezTo>
                    <a:pt x="160" y="153"/>
                    <a:pt x="158" y="154"/>
                    <a:pt x="157" y="155"/>
                  </a:cubicBezTo>
                  <a:close/>
                  <a:moveTo>
                    <a:pt x="162" y="154"/>
                  </a:moveTo>
                  <a:cubicBezTo>
                    <a:pt x="164" y="154"/>
                    <a:pt x="165" y="153"/>
                    <a:pt x="167" y="152"/>
                  </a:cubicBezTo>
                  <a:cubicBezTo>
                    <a:pt x="167" y="153"/>
                    <a:pt x="167" y="153"/>
                    <a:pt x="167" y="153"/>
                  </a:cubicBezTo>
                  <a:cubicBezTo>
                    <a:pt x="165" y="154"/>
                    <a:pt x="164" y="155"/>
                    <a:pt x="163" y="156"/>
                  </a:cubicBezTo>
                  <a:cubicBezTo>
                    <a:pt x="162" y="156"/>
                    <a:pt x="161" y="157"/>
                    <a:pt x="160" y="157"/>
                  </a:cubicBezTo>
                  <a:cubicBezTo>
                    <a:pt x="161" y="156"/>
                    <a:pt x="162" y="155"/>
                    <a:pt x="162" y="154"/>
                  </a:cubicBezTo>
                  <a:close/>
                  <a:moveTo>
                    <a:pt x="164" y="159"/>
                  </a:moveTo>
                  <a:cubicBezTo>
                    <a:pt x="165" y="158"/>
                    <a:pt x="166" y="157"/>
                    <a:pt x="167" y="156"/>
                  </a:cubicBezTo>
                  <a:cubicBezTo>
                    <a:pt x="167" y="156"/>
                    <a:pt x="167" y="156"/>
                    <a:pt x="168" y="156"/>
                  </a:cubicBezTo>
                  <a:cubicBezTo>
                    <a:pt x="166" y="157"/>
                    <a:pt x="164" y="159"/>
                    <a:pt x="162" y="161"/>
                  </a:cubicBezTo>
                  <a:cubicBezTo>
                    <a:pt x="163" y="160"/>
                    <a:pt x="163" y="160"/>
                    <a:pt x="164" y="159"/>
                  </a:cubicBezTo>
                  <a:close/>
                  <a:moveTo>
                    <a:pt x="169" y="156"/>
                  </a:moveTo>
                  <a:cubicBezTo>
                    <a:pt x="168" y="158"/>
                    <a:pt x="166" y="160"/>
                    <a:pt x="165" y="162"/>
                  </a:cubicBezTo>
                  <a:cubicBezTo>
                    <a:pt x="164" y="162"/>
                    <a:pt x="163" y="162"/>
                    <a:pt x="163" y="163"/>
                  </a:cubicBezTo>
                  <a:cubicBezTo>
                    <a:pt x="165" y="161"/>
                    <a:pt x="167" y="159"/>
                    <a:pt x="169" y="156"/>
                  </a:cubicBezTo>
                  <a:close/>
                  <a:moveTo>
                    <a:pt x="166" y="151"/>
                  </a:moveTo>
                  <a:cubicBezTo>
                    <a:pt x="169" y="147"/>
                    <a:pt x="173" y="144"/>
                    <a:pt x="176" y="140"/>
                  </a:cubicBezTo>
                  <a:cubicBezTo>
                    <a:pt x="177" y="140"/>
                    <a:pt x="177" y="140"/>
                    <a:pt x="178" y="139"/>
                  </a:cubicBezTo>
                  <a:cubicBezTo>
                    <a:pt x="177" y="140"/>
                    <a:pt x="177" y="140"/>
                    <a:pt x="177" y="141"/>
                  </a:cubicBezTo>
                  <a:cubicBezTo>
                    <a:pt x="174" y="144"/>
                    <a:pt x="172" y="146"/>
                    <a:pt x="170" y="149"/>
                  </a:cubicBezTo>
                  <a:cubicBezTo>
                    <a:pt x="168" y="150"/>
                    <a:pt x="167" y="150"/>
                    <a:pt x="166" y="151"/>
                  </a:cubicBezTo>
                  <a:close/>
                  <a:moveTo>
                    <a:pt x="177" y="151"/>
                  </a:moveTo>
                  <a:cubicBezTo>
                    <a:pt x="175" y="153"/>
                    <a:pt x="174" y="155"/>
                    <a:pt x="172" y="157"/>
                  </a:cubicBezTo>
                  <a:cubicBezTo>
                    <a:pt x="172" y="157"/>
                    <a:pt x="171" y="157"/>
                    <a:pt x="171" y="158"/>
                  </a:cubicBezTo>
                  <a:cubicBezTo>
                    <a:pt x="173" y="156"/>
                    <a:pt x="174" y="154"/>
                    <a:pt x="175" y="152"/>
                  </a:cubicBezTo>
                  <a:cubicBezTo>
                    <a:pt x="176" y="152"/>
                    <a:pt x="177" y="151"/>
                    <a:pt x="177" y="151"/>
                  </a:cubicBezTo>
                  <a:close/>
                  <a:moveTo>
                    <a:pt x="186" y="127"/>
                  </a:moveTo>
                  <a:cubicBezTo>
                    <a:pt x="186" y="126"/>
                    <a:pt x="187" y="126"/>
                    <a:pt x="187" y="125"/>
                  </a:cubicBezTo>
                  <a:cubicBezTo>
                    <a:pt x="189" y="124"/>
                    <a:pt x="191" y="123"/>
                    <a:pt x="193" y="122"/>
                  </a:cubicBezTo>
                  <a:cubicBezTo>
                    <a:pt x="193" y="122"/>
                    <a:pt x="193" y="122"/>
                    <a:pt x="193" y="122"/>
                  </a:cubicBezTo>
                  <a:cubicBezTo>
                    <a:pt x="191" y="124"/>
                    <a:pt x="188" y="125"/>
                    <a:pt x="186" y="127"/>
                  </a:cubicBezTo>
                  <a:close/>
                  <a:moveTo>
                    <a:pt x="198" y="122"/>
                  </a:moveTo>
                  <a:cubicBezTo>
                    <a:pt x="198" y="123"/>
                    <a:pt x="197" y="124"/>
                    <a:pt x="196" y="124"/>
                  </a:cubicBezTo>
                  <a:cubicBezTo>
                    <a:pt x="195" y="125"/>
                    <a:pt x="194" y="126"/>
                    <a:pt x="192" y="127"/>
                  </a:cubicBezTo>
                  <a:cubicBezTo>
                    <a:pt x="194" y="125"/>
                    <a:pt x="196" y="123"/>
                    <a:pt x="198" y="122"/>
                  </a:cubicBezTo>
                  <a:close/>
                  <a:moveTo>
                    <a:pt x="203" y="120"/>
                  </a:moveTo>
                  <a:cubicBezTo>
                    <a:pt x="204" y="119"/>
                    <a:pt x="204" y="119"/>
                    <a:pt x="204" y="118"/>
                  </a:cubicBezTo>
                  <a:cubicBezTo>
                    <a:pt x="205" y="118"/>
                    <a:pt x="205" y="118"/>
                    <a:pt x="206" y="117"/>
                  </a:cubicBezTo>
                  <a:cubicBezTo>
                    <a:pt x="205" y="118"/>
                    <a:pt x="204" y="119"/>
                    <a:pt x="203" y="120"/>
                  </a:cubicBezTo>
                  <a:close/>
                  <a:moveTo>
                    <a:pt x="207" y="110"/>
                  </a:moveTo>
                  <a:cubicBezTo>
                    <a:pt x="207" y="110"/>
                    <a:pt x="206" y="110"/>
                    <a:pt x="206" y="110"/>
                  </a:cubicBezTo>
                  <a:cubicBezTo>
                    <a:pt x="204" y="112"/>
                    <a:pt x="201" y="113"/>
                    <a:pt x="199" y="114"/>
                  </a:cubicBezTo>
                  <a:cubicBezTo>
                    <a:pt x="198" y="115"/>
                    <a:pt x="197" y="115"/>
                    <a:pt x="197" y="115"/>
                  </a:cubicBezTo>
                  <a:cubicBezTo>
                    <a:pt x="199" y="114"/>
                    <a:pt x="200" y="113"/>
                    <a:pt x="202" y="112"/>
                  </a:cubicBezTo>
                  <a:cubicBezTo>
                    <a:pt x="204" y="111"/>
                    <a:pt x="206" y="110"/>
                    <a:pt x="208" y="109"/>
                  </a:cubicBezTo>
                  <a:cubicBezTo>
                    <a:pt x="208" y="109"/>
                    <a:pt x="207" y="110"/>
                    <a:pt x="207" y="110"/>
                  </a:cubicBezTo>
                  <a:close/>
                  <a:moveTo>
                    <a:pt x="195" y="112"/>
                  </a:moveTo>
                  <a:cubicBezTo>
                    <a:pt x="194" y="112"/>
                    <a:pt x="194" y="112"/>
                    <a:pt x="193" y="112"/>
                  </a:cubicBezTo>
                  <a:cubicBezTo>
                    <a:pt x="194" y="112"/>
                    <a:pt x="194" y="111"/>
                    <a:pt x="195" y="110"/>
                  </a:cubicBezTo>
                  <a:cubicBezTo>
                    <a:pt x="196" y="109"/>
                    <a:pt x="198" y="108"/>
                    <a:pt x="199" y="106"/>
                  </a:cubicBezTo>
                  <a:cubicBezTo>
                    <a:pt x="199" y="106"/>
                    <a:pt x="199" y="106"/>
                    <a:pt x="199" y="106"/>
                  </a:cubicBezTo>
                  <a:cubicBezTo>
                    <a:pt x="198" y="108"/>
                    <a:pt x="197" y="110"/>
                    <a:pt x="195" y="112"/>
                  </a:cubicBezTo>
                  <a:close/>
                  <a:moveTo>
                    <a:pt x="193" y="106"/>
                  </a:moveTo>
                  <a:cubicBezTo>
                    <a:pt x="194" y="106"/>
                    <a:pt x="195" y="105"/>
                    <a:pt x="196" y="104"/>
                  </a:cubicBezTo>
                  <a:cubicBezTo>
                    <a:pt x="196" y="105"/>
                    <a:pt x="196" y="105"/>
                    <a:pt x="195" y="106"/>
                  </a:cubicBezTo>
                  <a:cubicBezTo>
                    <a:pt x="195" y="106"/>
                    <a:pt x="194" y="106"/>
                    <a:pt x="193" y="106"/>
                  </a:cubicBezTo>
                  <a:close/>
                  <a:moveTo>
                    <a:pt x="196" y="97"/>
                  </a:moveTo>
                  <a:cubicBezTo>
                    <a:pt x="196" y="97"/>
                    <a:pt x="195" y="97"/>
                    <a:pt x="195" y="98"/>
                  </a:cubicBezTo>
                  <a:cubicBezTo>
                    <a:pt x="193" y="98"/>
                    <a:pt x="191" y="99"/>
                    <a:pt x="189" y="100"/>
                  </a:cubicBezTo>
                  <a:cubicBezTo>
                    <a:pt x="190" y="100"/>
                    <a:pt x="190" y="99"/>
                    <a:pt x="191" y="98"/>
                  </a:cubicBezTo>
                  <a:cubicBezTo>
                    <a:pt x="193" y="97"/>
                    <a:pt x="195" y="96"/>
                    <a:pt x="197" y="95"/>
                  </a:cubicBezTo>
                  <a:cubicBezTo>
                    <a:pt x="196" y="96"/>
                    <a:pt x="196" y="97"/>
                    <a:pt x="196" y="97"/>
                  </a:cubicBezTo>
                  <a:close/>
                  <a:moveTo>
                    <a:pt x="195" y="92"/>
                  </a:moveTo>
                  <a:cubicBezTo>
                    <a:pt x="192" y="94"/>
                    <a:pt x="189" y="95"/>
                    <a:pt x="187" y="97"/>
                  </a:cubicBezTo>
                  <a:cubicBezTo>
                    <a:pt x="187" y="96"/>
                    <a:pt x="188" y="96"/>
                    <a:pt x="189" y="95"/>
                  </a:cubicBezTo>
                  <a:cubicBezTo>
                    <a:pt x="191" y="94"/>
                    <a:pt x="193" y="93"/>
                    <a:pt x="196" y="92"/>
                  </a:cubicBezTo>
                  <a:cubicBezTo>
                    <a:pt x="196" y="92"/>
                    <a:pt x="195" y="92"/>
                    <a:pt x="195" y="92"/>
                  </a:cubicBezTo>
                  <a:close/>
                  <a:moveTo>
                    <a:pt x="190" y="89"/>
                  </a:moveTo>
                  <a:cubicBezTo>
                    <a:pt x="189" y="90"/>
                    <a:pt x="188" y="90"/>
                    <a:pt x="187" y="91"/>
                  </a:cubicBezTo>
                  <a:cubicBezTo>
                    <a:pt x="189" y="90"/>
                    <a:pt x="190" y="89"/>
                    <a:pt x="191" y="88"/>
                  </a:cubicBezTo>
                  <a:lnTo>
                    <a:pt x="190" y="89"/>
                  </a:lnTo>
                  <a:close/>
                  <a:moveTo>
                    <a:pt x="190" y="86"/>
                  </a:moveTo>
                  <a:cubicBezTo>
                    <a:pt x="189" y="87"/>
                    <a:pt x="187" y="87"/>
                    <a:pt x="186" y="88"/>
                  </a:cubicBezTo>
                  <a:cubicBezTo>
                    <a:pt x="187" y="87"/>
                    <a:pt x="187" y="86"/>
                    <a:pt x="188" y="86"/>
                  </a:cubicBezTo>
                  <a:cubicBezTo>
                    <a:pt x="190" y="84"/>
                    <a:pt x="193" y="83"/>
                    <a:pt x="195" y="82"/>
                  </a:cubicBezTo>
                  <a:cubicBezTo>
                    <a:pt x="195" y="82"/>
                    <a:pt x="195" y="82"/>
                    <a:pt x="195" y="82"/>
                  </a:cubicBezTo>
                  <a:cubicBezTo>
                    <a:pt x="193" y="84"/>
                    <a:pt x="192" y="85"/>
                    <a:pt x="190" y="86"/>
                  </a:cubicBezTo>
                  <a:close/>
                  <a:moveTo>
                    <a:pt x="195" y="86"/>
                  </a:moveTo>
                  <a:cubicBezTo>
                    <a:pt x="196" y="85"/>
                    <a:pt x="197" y="85"/>
                    <a:pt x="199" y="84"/>
                  </a:cubicBezTo>
                  <a:cubicBezTo>
                    <a:pt x="198" y="85"/>
                    <a:pt x="197" y="86"/>
                    <a:pt x="196" y="87"/>
                  </a:cubicBezTo>
                  <a:cubicBezTo>
                    <a:pt x="195" y="87"/>
                    <a:pt x="195" y="87"/>
                    <a:pt x="194" y="87"/>
                  </a:cubicBezTo>
                  <a:cubicBezTo>
                    <a:pt x="195" y="87"/>
                    <a:pt x="195" y="87"/>
                    <a:pt x="195" y="86"/>
                  </a:cubicBezTo>
                  <a:close/>
                  <a:moveTo>
                    <a:pt x="187" y="80"/>
                  </a:moveTo>
                  <a:cubicBezTo>
                    <a:pt x="185" y="81"/>
                    <a:pt x="182" y="82"/>
                    <a:pt x="179" y="83"/>
                  </a:cubicBezTo>
                  <a:cubicBezTo>
                    <a:pt x="179" y="82"/>
                    <a:pt x="179" y="82"/>
                    <a:pt x="179" y="82"/>
                  </a:cubicBezTo>
                  <a:cubicBezTo>
                    <a:pt x="182" y="81"/>
                    <a:pt x="184" y="80"/>
                    <a:pt x="187" y="79"/>
                  </a:cubicBezTo>
                  <a:cubicBezTo>
                    <a:pt x="189" y="78"/>
                    <a:pt x="191" y="77"/>
                    <a:pt x="192" y="76"/>
                  </a:cubicBezTo>
                  <a:cubicBezTo>
                    <a:pt x="191" y="78"/>
                    <a:pt x="189" y="79"/>
                    <a:pt x="187" y="80"/>
                  </a:cubicBezTo>
                  <a:close/>
                  <a:moveTo>
                    <a:pt x="179" y="85"/>
                  </a:moveTo>
                  <a:cubicBezTo>
                    <a:pt x="178" y="85"/>
                    <a:pt x="177" y="86"/>
                    <a:pt x="177" y="86"/>
                  </a:cubicBezTo>
                  <a:cubicBezTo>
                    <a:pt x="177" y="86"/>
                    <a:pt x="177" y="85"/>
                    <a:pt x="177" y="85"/>
                  </a:cubicBezTo>
                  <a:cubicBezTo>
                    <a:pt x="178" y="85"/>
                    <a:pt x="179" y="85"/>
                    <a:pt x="179" y="85"/>
                  </a:cubicBezTo>
                  <a:close/>
                  <a:moveTo>
                    <a:pt x="175" y="84"/>
                  </a:moveTo>
                  <a:cubicBezTo>
                    <a:pt x="174" y="84"/>
                    <a:pt x="172" y="84"/>
                    <a:pt x="171" y="85"/>
                  </a:cubicBezTo>
                  <a:cubicBezTo>
                    <a:pt x="171" y="84"/>
                    <a:pt x="172" y="84"/>
                    <a:pt x="173" y="83"/>
                  </a:cubicBezTo>
                  <a:cubicBezTo>
                    <a:pt x="174" y="83"/>
                    <a:pt x="175" y="83"/>
                    <a:pt x="177" y="82"/>
                  </a:cubicBezTo>
                  <a:cubicBezTo>
                    <a:pt x="176" y="83"/>
                    <a:pt x="176" y="83"/>
                    <a:pt x="175" y="84"/>
                  </a:cubicBezTo>
                  <a:close/>
                  <a:moveTo>
                    <a:pt x="172" y="81"/>
                  </a:moveTo>
                  <a:cubicBezTo>
                    <a:pt x="172" y="81"/>
                    <a:pt x="172" y="81"/>
                    <a:pt x="171" y="82"/>
                  </a:cubicBezTo>
                  <a:cubicBezTo>
                    <a:pt x="172" y="81"/>
                    <a:pt x="173" y="80"/>
                    <a:pt x="174" y="79"/>
                  </a:cubicBezTo>
                  <a:cubicBezTo>
                    <a:pt x="174" y="79"/>
                    <a:pt x="174" y="79"/>
                    <a:pt x="174" y="79"/>
                  </a:cubicBezTo>
                  <a:cubicBezTo>
                    <a:pt x="176" y="78"/>
                    <a:pt x="178" y="78"/>
                    <a:pt x="179" y="77"/>
                  </a:cubicBezTo>
                  <a:cubicBezTo>
                    <a:pt x="177" y="78"/>
                    <a:pt x="174" y="80"/>
                    <a:pt x="172" y="81"/>
                  </a:cubicBezTo>
                  <a:close/>
                  <a:moveTo>
                    <a:pt x="177" y="74"/>
                  </a:moveTo>
                  <a:cubicBezTo>
                    <a:pt x="175" y="75"/>
                    <a:pt x="173" y="76"/>
                    <a:pt x="171" y="77"/>
                  </a:cubicBezTo>
                  <a:cubicBezTo>
                    <a:pt x="171" y="76"/>
                    <a:pt x="170" y="76"/>
                    <a:pt x="170" y="76"/>
                  </a:cubicBezTo>
                  <a:cubicBezTo>
                    <a:pt x="171" y="75"/>
                    <a:pt x="172" y="75"/>
                    <a:pt x="173" y="74"/>
                  </a:cubicBezTo>
                  <a:cubicBezTo>
                    <a:pt x="176" y="73"/>
                    <a:pt x="178" y="72"/>
                    <a:pt x="180" y="72"/>
                  </a:cubicBezTo>
                  <a:cubicBezTo>
                    <a:pt x="179" y="73"/>
                    <a:pt x="178" y="73"/>
                    <a:pt x="177" y="74"/>
                  </a:cubicBezTo>
                  <a:close/>
                  <a:moveTo>
                    <a:pt x="172" y="86"/>
                  </a:moveTo>
                  <a:cubicBezTo>
                    <a:pt x="164" y="94"/>
                    <a:pt x="155" y="102"/>
                    <a:pt x="147" y="110"/>
                  </a:cubicBezTo>
                  <a:cubicBezTo>
                    <a:pt x="143" y="112"/>
                    <a:pt x="139" y="114"/>
                    <a:pt x="135" y="116"/>
                  </a:cubicBezTo>
                  <a:cubicBezTo>
                    <a:pt x="137" y="114"/>
                    <a:pt x="139" y="112"/>
                    <a:pt x="141" y="110"/>
                  </a:cubicBezTo>
                  <a:cubicBezTo>
                    <a:pt x="147" y="104"/>
                    <a:pt x="154" y="99"/>
                    <a:pt x="160" y="93"/>
                  </a:cubicBezTo>
                  <a:cubicBezTo>
                    <a:pt x="162" y="91"/>
                    <a:pt x="164" y="88"/>
                    <a:pt x="167" y="86"/>
                  </a:cubicBezTo>
                  <a:cubicBezTo>
                    <a:pt x="167" y="87"/>
                    <a:pt x="167" y="87"/>
                    <a:pt x="167" y="87"/>
                  </a:cubicBezTo>
                  <a:cubicBezTo>
                    <a:pt x="169" y="87"/>
                    <a:pt x="171" y="86"/>
                    <a:pt x="172" y="86"/>
                  </a:cubicBezTo>
                  <a:close/>
                  <a:moveTo>
                    <a:pt x="168" y="82"/>
                  </a:moveTo>
                  <a:cubicBezTo>
                    <a:pt x="167" y="82"/>
                    <a:pt x="167" y="83"/>
                    <a:pt x="167" y="83"/>
                  </a:cubicBezTo>
                  <a:cubicBezTo>
                    <a:pt x="160" y="90"/>
                    <a:pt x="152" y="97"/>
                    <a:pt x="145" y="104"/>
                  </a:cubicBezTo>
                  <a:cubicBezTo>
                    <a:pt x="152" y="97"/>
                    <a:pt x="160" y="89"/>
                    <a:pt x="167" y="81"/>
                  </a:cubicBezTo>
                  <a:cubicBezTo>
                    <a:pt x="168" y="81"/>
                    <a:pt x="168" y="81"/>
                    <a:pt x="169" y="81"/>
                  </a:cubicBezTo>
                  <a:cubicBezTo>
                    <a:pt x="168" y="81"/>
                    <a:pt x="168" y="81"/>
                    <a:pt x="168" y="82"/>
                  </a:cubicBezTo>
                  <a:close/>
                  <a:moveTo>
                    <a:pt x="167" y="72"/>
                  </a:moveTo>
                  <a:cubicBezTo>
                    <a:pt x="166" y="73"/>
                    <a:pt x="166" y="73"/>
                    <a:pt x="165" y="74"/>
                  </a:cubicBezTo>
                  <a:cubicBezTo>
                    <a:pt x="165" y="74"/>
                    <a:pt x="164" y="74"/>
                    <a:pt x="164" y="74"/>
                  </a:cubicBezTo>
                  <a:cubicBezTo>
                    <a:pt x="164" y="74"/>
                    <a:pt x="164" y="75"/>
                    <a:pt x="163" y="75"/>
                  </a:cubicBezTo>
                  <a:cubicBezTo>
                    <a:pt x="164" y="74"/>
                    <a:pt x="164" y="73"/>
                    <a:pt x="165" y="73"/>
                  </a:cubicBezTo>
                  <a:cubicBezTo>
                    <a:pt x="166" y="72"/>
                    <a:pt x="167" y="72"/>
                    <a:pt x="167" y="72"/>
                  </a:cubicBezTo>
                  <a:cubicBezTo>
                    <a:pt x="167" y="72"/>
                    <a:pt x="167" y="72"/>
                    <a:pt x="167" y="72"/>
                  </a:cubicBezTo>
                  <a:close/>
                  <a:moveTo>
                    <a:pt x="164" y="82"/>
                  </a:moveTo>
                  <a:cubicBezTo>
                    <a:pt x="159" y="87"/>
                    <a:pt x="155" y="91"/>
                    <a:pt x="150" y="96"/>
                  </a:cubicBezTo>
                  <a:cubicBezTo>
                    <a:pt x="150" y="96"/>
                    <a:pt x="150" y="96"/>
                    <a:pt x="150" y="96"/>
                  </a:cubicBezTo>
                  <a:cubicBezTo>
                    <a:pt x="147" y="97"/>
                    <a:pt x="145" y="99"/>
                    <a:pt x="142" y="100"/>
                  </a:cubicBezTo>
                  <a:cubicBezTo>
                    <a:pt x="146" y="97"/>
                    <a:pt x="149" y="93"/>
                    <a:pt x="152" y="90"/>
                  </a:cubicBezTo>
                  <a:cubicBezTo>
                    <a:pt x="155" y="87"/>
                    <a:pt x="159" y="85"/>
                    <a:pt x="163" y="82"/>
                  </a:cubicBezTo>
                  <a:cubicBezTo>
                    <a:pt x="163" y="82"/>
                    <a:pt x="163" y="82"/>
                    <a:pt x="164" y="82"/>
                  </a:cubicBezTo>
                  <a:close/>
                  <a:moveTo>
                    <a:pt x="159" y="78"/>
                  </a:moveTo>
                  <a:cubicBezTo>
                    <a:pt x="158" y="78"/>
                    <a:pt x="158" y="79"/>
                    <a:pt x="158" y="79"/>
                  </a:cubicBezTo>
                  <a:cubicBezTo>
                    <a:pt x="157" y="79"/>
                    <a:pt x="157" y="80"/>
                    <a:pt x="157" y="80"/>
                  </a:cubicBezTo>
                  <a:cubicBezTo>
                    <a:pt x="157" y="80"/>
                    <a:pt x="157" y="80"/>
                    <a:pt x="157" y="81"/>
                  </a:cubicBezTo>
                  <a:cubicBezTo>
                    <a:pt x="151" y="86"/>
                    <a:pt x="146" y="91"/>
                    <a:pt x="140" y="96"/>
                  </a:cubicBezTo>
                  <a:cubicBezTo>
                    <a:pt x="136" y="99"/>
                    <a:pt x="133" y="102"/>
                    <a:pt x="129" y="105"/>
                  </a:cubicBezTo>
                  <a:cubicBezTo>
                    <a:pt x="126" y="108"/>
                    <a:pt x="122" y="111"/>
                    <a:pt x="118" y="113"/>
                  </a:cubicBezTo>
                  <a:cubicBezTo>
                    <a:pt x="120" y="112"/>
                    <a:pt x="121" y="110"/>
                    <a:pt x="123" y="109"/>
                  </a:cubicBezTo>
                  <a:cubicBezTo>
                    <a:pt x="130" y="103"/>
                    <a:pt x="136" y="97"/>
                    <a:pt x="142" y="90"/>
                  </a:cubicBezTo>
                  <a:cubicBezTo>
                    <a:pt x="143" y="90"/>
                    <a:pt x="143" y="90"/>
                    <a:pt x="143" y="90"/>
                  </a:cubicBezTo>
                  <a:cubicBezTo>
                    <a:pt x="147" y="85"/>
                    <a:pt x="152" y="81"/>
                    <a:pt x="158" y="77"/>
                  </a:cubicBezTo>
                  <a:cubicBezTo>
                    <a:pt x="158" y="77"/>
                    <a:pt x="159" y="77"/>
                    <a:pt x="159" y="77"/>
                  </a:cubicBezTo>
                  <a:cubicBezTo>
                    <a:pt x="159" y="78"/>
                    <a:pt x="159" y="78"/>
                    <a:pt x="159" y="78"/>
                  </a:cubicBezTo>
                  <a:close/>
                  <a:moveTo>
                    <a:pt x="153" y="77"/>
                  </a:moveTo>
                  <a:cubicBezTo>
                    <a:pt x="153" y="77"/>
                    <a:pt x="153" y="77"/>
                    <a:pt x="153" y="77"/>
                  </a:cubicBezTo>
                  <a:cubicBezTo>
                    <a:pt x="149" y="81"/>
                    <a:pt x="145" y="84"/>
                    <a:pt x="141" y="87"/>
                  </a:cubicBezTo>
                  <a:cubicBezTo>
                    <a:pt x="142" y="85"/>
                    <a:pt x="143" y="84"/>
                    <a:pt x="144" y="83"/>
                  </a:cubicBezTo>
                  <a:cubicBezTo>
                    <a:pt x="144" y="82"/>
                    <a:pt x="144" y="82"/>
                    <a:pt x="143" y="82"/>
                  </a:cubicBezTo>
                  <a:cubicBezTo>
                    <a:pt x="142" y="82"/>
                    <a:pt x="141" y="82"/>
                    <a:pt x="140" y="82"/>
                  </a:cubicBezTo>
                  <a:cubicBezTo>
                    <a:pt x="142" y="79"/>
                    <a:pt x="145" y="77"/>
                    <a:pt x="148" y="74"/>
                  </a:cubicBezTo>
                  <a:cubicBezTo>
                    <a:pt x="148" y="75"/>
                    <a:pt x="149" y="75"/>
                    <a:pt x="149" y="75"/>
                  </a:cubicBezTo>
                  <a:cubicBezTo>
                    <a:pt x="151" y="75"/>
                    <a:pt x="152" y="75"/>
                    <a:pt x="154" y="75"/>
                  </a:cubicBezTo>
                  <a:cubicBezTo>
                    <a:pt x="154" y="75"/>
                    <a:pt x="153" y="75"/>
                    <a:pt x="153" y="76"/>
                  </a:cubicBezTo>
                  <a:cubicBezTo>
                    <a:pt x="152" y="76"/>
                    <a:pt x="152" y="77"/>
                    <a:pt x="153" y="77"/>
                  </a:cubicBezTo>
                  <a:close/>
                  <a:moveTo>
                    <a:pt x="138" y="78"/>
                  </a:moveTo>
                  <a:cubicBezTo>
                    <a:pt x="139" y="77"/>
                    <a:pt x="140" y="76"/>
                    <a:pt x="141" y="75"/>
                  </a:cubicBezTo>
                  <a:cubicBezTo>
                    <a:pt x="142" y="75"/>
                    <a:pt x="142" y="75"/>
                    <a:pt x="143" y="75"/>
                  </a:cubicBezTo>
                  <a:cubicBezTo>
                    <a:pt x="141" y="76"/>
                    <a:pt x="140" y="77"/>
                    <a:pt x="138" y="78"/>
                  </a:cubicBezTo>
                  <a:close/>
                  <a:moveTo>
                    <a:pt x="138" y="74"/>
                  </a:moveTo>
                  <a:cubicBezTo>
                    <a:pt x="137" y="74"/>
                    <a:pt x="137" y="74"/>
                    <a:pt x="136" y="74"/>
                  </a:cubicBezTo>
                  <a:cubicBezTo>
                    <a:pt x="138" y="73"/>
                    <a:pt x="140" y="72"/>
                    <a:pt x="142" y="70"/>
                  </a:cubicBezTo>
                  <a:cubicBezTo>
                    <a:pt x="141" y="72"/>
                    <a:pt x="139" y="73"/>
                    <a:pt x="138" y="74"/>
                  </a:cubicBezTo>
                  <a:close/>
                  <a:moveTo>
                    <a:pt x="139" y="76"/>
                  </a:moveTo>
                  <a:cubicBezTo>
                    <a:pt x="138" y="77"/>
                    <a:pt x="136" y="78"/>
                    <a:pt x="135" y="80"/>
                  </a:cubicBezTo>
                  <a:cubicBezTo>
                    <a:pt x="134" y="81"/>
                    <a:pt x="133" y="82"/>
                    <a:pt x="131" y="83"/>
                  </a:cubicBezTo>
                  <a:cubicBezTo>
                    <a:pt x="130" y="84"/>
                    <a:pt x="129" y="84"/>
                    <a:pt x="129" y="84"/>
                  </a:cubicBezTo>
                  <a:cubicBezTo>
                    <a:pt x="129" y="84"/>
                    <a:pt x="130" y="83"/>
                    <a:pt x="131" y="82"/>
                  </a:cubicBezTo>
                  <a:cubicBezTo>
                    <a:pt x="133" y="80"/>
                    <a:pt x="136" y="78"/>
                    <a:pt x="139" y="76"/>
                  </a:cubicBezTo>
                  <a:close/>
                  <a:moveTo>
                    <a:pt x="127" y="87"/>
                  </a:moveTo>
                  <a:cubicBezTo>
                    <a:pt x="125" y="89"/>
                    <a:pt x="122" y="91"/>
                    <a:pt x="120" y="92"/>
                  </a:cubicBezTo>
                  <a:cubicBezTo>
                    <a:pt x="121" y="91"/>
                    <a:pt x="123" y="90"/>
                    <a:pt x="124" y="88"/>
                  </a:cubicBezTo>
                  <a:cubicBezTo>
                    <a:pt x="125" y="88"/>
                    <a:pt x="126" y="87"/>
                    <a:pt x="127" y="87"/>
                  </a:cubicBezTo>
                  <a:close/>
                  <a:moveTo>
                    <a:pt x="127" y="78"/>
                  </a:moveTo>
                  <a:cubicBezTo>
                    <a:pt x="124" y="81"/>
                    <a:pt x="121" y="84"/>
                    <a:pt x="118" y="87"/>
                  </a:cubicBezTo>
                  <a:cubicBezTo>
                    <a:pt x="117" y="87"/>
                    <a:pt x="117" y="87"/>
                    <a:pt x="117" y="87"/>
                  </a:cubicBezTo>
                  <a:cubicBezTo>
                    <a:pt x="121" y="82"/>
                    <a:pt x="126" y="77"/>
                    <a:pt x="130" y="72"/>
                  </a:cubicBezTo>
                  <a:cubicBezTo>
                    <a:pt x="129" y="74"/>
                    <a:pt x="128" y="76"/>
                    <a:pt x="127" y="78"/>
                  </a:cubicBezTo>
                  <a:close/>
                  <a:moveTo>
                    <a:pt x="120" y="87"/>
                  </a:moveTo>
                  <a:cubicBezTo>
                    <a:pt x="118" y="88"/>
                    <a:pt x="117" y="90"/>
                    <a:pt x="115" y="92"/>
                  </a:cubicBezTo>
                  <a:cubicBezTo>
                    <a:pt x="114" y="92"/>
                    <a:pt x="114" y="93"/>
                    <a:pt x="113" y="93"/>
                  </a:cubicBezTo>
                  <a:cubicBezTo>
                    <a:pt x="114" y="92"/>
                    <a:pt x="115" y="91"/>
                    <a:pt x="116" y="90"/>
                  </a:cubicBezTo>
                  <a:cubicBezTo>
                    <a:pt x="117" y="89"/>
                    <a:pt x="119" y="88"/>
                    <a:pt x="120" y="87"/>
                  </a:cubicBezTo>
                  <a:close/>
                  <a:moveTo>
                    <a:pt x="128" y="89"/>
                  </a:moveTo>
                  <a:cubicBezTo>
                    <a:pt x="130" y="87"/>
                    <a:pt x="132" y="86"/>
                    <a:pt x="133" y="84"/>
                  </a:cubicBezTo>
                  <a:cubicBezTo>
                    <a:pt x="134" y="84"/>
                    <a:pt x="134" y="84"/>
                    <a:pt x="134" y="84"/>
                  </a:cubicBezTo>
                  <a:cubicBezTo>
                    <a:pt x="125" y="92"/>
                    <a:pt x="117" y="100"/>
                    <a:pt x="108" y="108"/>
                  </a:cubicBezTo>
                  <a:cubicBezTo>
                    <a:pt x="107" y="109"/>
                    <a:pt x="106" y="110"/>
                    <a:pt x="105" y="110"/>
                  </a:cubicBezTo>
                  <a:cubicBezTo>
                    <a:pt x="108" y="108"/>
                    <a:pt x="110" y="105"/>
                    <a:pt x="112" y="102"/>
                  </a:cubicBezTo>
                  <a:cubicBezTo>
                    <a:pt x="117" y="98"/>
                    <a:pt x="123" y="93"/>
                    <a:pt x="128" y="89"/>
                  </a:cubicBezTo>
                  <a:close/>
                  <a:moveTo>
                    <a:pt x="99" y="116"/>
                  </a:moveTo>
                  <a:cubicBezTo>
                    <a:pt x="98" y="116"/>
                    <a:pt x="98" y="116"/>
                    <a:pt x="97" y="117"/>
                  </a:cubicBezTo>
                  <a:cubicBezTo>
                    <a:pt x="97" y="117"/>
                    <a:pt x="96" y="117"/>
                    <a:pt x="95" y="116"/>
                  </a:cubicBezTo>
                  <a:cubicBezTo>
                    <a:pt x="96" y="115"/>
                    <a:pt x="97" y="113"/>
                    <a:pt x="98" y="112"/>
                  </a:cubicBezTo>
                  <a:cubicBezTo>
                    <a:pt x="101" y="110"/>
                    <a:pt x="104" y="108"/>
                    <a:pt x="107" y="106"/>
                  </a:cubicBezTo>
                  <a:cubicBezTo>
                    <a:pt x="104" y="109"/>
                    <a:pt x="102" y="112"/>
                    <a:pt x="99" y="116"/>
                  </a:cubicBezTo>
                  <a:close/>
                  <a:moveTo>
                    <a:pt x="99" y="107"/>
                  </a:moveTo>
                  <a:cubicBezTo>
                    <a:pt x="96" y="110"/>
                    <a:pt x="93" y="113"/>
                    <a:pt x="89" y="116"/>
                  </a:cubicBezTo>
                  <a:cubicBezTo>
                    <a:pt x="89" y="116"/>
                    <a:pt x="89" y="116"/>
                    <a:pt x="88" y="116"/>
                  </a:cubicBezTo>
                  <a:cubicBezTo>
                    <a:pt x="89" y="115"/>
                    <a:pt x="90" y="114"/>
                    <a:pt x="91" y="114"/>
                  </a:cubicBezTo>
                  <a:cubicBezTo>
                    <a:pt x="93" y="111"/>
                    <a:pt x="95" y="109"/>
                    <a:pt x="98" y="107"/>
                  </a:cubicBezTo>
                  <a:cubicBezTo>
                    <a:pt x="99" y="105"/>
                    <a:pt x="101" y="104"/>
                    <a:pt x="103" y="103"/>
                  </a:cubicBezTo>
                  <a:cubicBezTo>
                    <a:pt x="102" y="104"/>
                    <a:pt x="100" y="106"/>
                    <a:pt x="99" y="107"/>
                  </a:cubicBezTo>
                  <a:close/>
                  <a:moveTo>
                    <a:pt x="84" y="115"/>
                  </a:moveTo>
                  <a:cubicBezTo>
                    <a:pt x="83" y="116"/>
                    <a:pt x="83" y="116"/>
                    <a:pt x="82" y="116"/>
                  </a:cubicBezTo>
                  <a:cubicBezTo>
                    <a:pt x="84" y="113"/>
                    <a:pt x="87" y="110"/>
                    <a:pt x="89" y="107"/>
                  </a:cubicBezTo>
                  <a:cubicBezTo>
                    <a:pt x="87" y="110"/>
                    <a:pt x="85" y="112"/>
                    <a:pt x="84" y="115"/>
                  </a:cubicBezTo>
                  <a:close/>
                  <a:moveTo>
                    <a:pt x="56" y="130"/>
                  </a:moveTo>
                  <a:cubicBezTo>
                    <a:pt x="55" y="127"/>
                    <a:pt x="55" y="125"/>
                    <a:pt x="54" y="123"/>
                  </a:cubicBezTo>
                  <a:cubicBezTo>
                    <a:pt x="54" y="122"/>
                    <a:pt x="55" y="122"/>
                    <a:pt x="55" y="122"/>
                  </a:cubicBezTo>
                  <a:cubicBezTo>
                    <a:pt x="55" y="122"/>
                    <a:pt x="55" y="122"/>
                    <a:pt x="55" y="121"/>
                  </a:cubicBezTo>
                  <a:cubicBezTo>
                    <a:pt x="56" y="123"/>
                    <a:pt x="57" y="125"/>
                    <a:pt x="58" y="127"/>
                  </a:cubicBezTo>
                  <a:cubicBezTo>
                    <a:pt x="57" y="128"/>
                    <a:pt x="57" y="129"/>
                    <a:pt x="56" y="130"/>
                  </a:cubicBezTo>
                  <a:close/>
                  <a:moveTo>
                    <a:pt x="58" y="146"/>
                  </a:moveTo>
                  <a:cubicBezTo>
                    <a:pt x="58" y="145"/>
                    <a:pt x="58" y="145"/>
                    <a:pt x="59" y="145"/>
                  </a:cubicBezTo>
                  <a:cubicBezTo>
                    <a:pt x="59" y="145"/>
                    <a:pt x="59" y="145"/>
                    <a:pt x="59" y="146"/>
                  </a:cubicBezTo>
                  <a:cubicBezTo>
                    <a:pt x="58" y="146"/>
                    <a:pt x="58" y="147"/>
                    <a:pt x="58" y="148"/>
                  </a:cubicBezTo>
                  <a:cubicBezTo>
                    <a:pt x="57" y="148"/>
                    <a:pt x="57" y="147"/>
                    <a:pt x="57" y="147"/>
                  </a:cubicBezTo>
                  <a:cubicBezTo>
                    <a:pt x="57" y="146"/>
                    <a:pt x="58" y="146"/>
                    <a:pt x="58" y="146"/>
                  </a:cubicBezTo>
                  <a:close/>
                  <a:moveTo>
                    <a:pt x="56" y="142"/>
                  </a:moveTo>
                  <a:cubicBezTo>
                    <a:pt x="56" y="141"/>
                    <a:pt x="55" y="140"/>
                    <a:pt x="55" y="139"/>
                  </a:cubicBezTo>
                  <a:cubicBezTo>
                    <a:pt x="55" y="139"/>
                    <a:pt x="56" y="138"/>
                    <a:pt x="56" y="138"/>
                  </a:cubicBezTo>
                  <a:cubicBezTo>
                    <a:pt x="56" y="139"/>
                    <a:pt x="57" y="140"/>
                    <a:pt x="57" y="140"/>
                  </a:cubicBezTo>
                  <a:cubicBezTo>
                    <a:pt x="57" y="141"/>
                    <a:pt x="56" y="142"/>
                    <a:pt x="56" y="142"/>
                  </a:cubicBezTo>
                  <a:close/>
                  <a:moveTo>
                    <a:pt x="56" y="160"/>
                  </a:moveTo>
                  <a:cubicBezTo>
                    <a:pt x="56" y="161"/>
                    <a:pt x="56" y="161"/>
                    <a:pt x="56" y="161"/>
                  </a:cubicBezTo>
                  <a:cubicBezTo>
                    <a:pt x="56" y="162"/>
                    <a:pt x="55" y="162"/>
                    <a:pt x="55" y="162"/>
                  </a:cubicBezTo>
                  <a:cubicBezTo>
                    <a:pt x="55" y="162"/>
                    <a:pt x="55" y="161"/>
                    <a:pt x="55" y="161"/>
                  </a:cubicBezTo>
                  <a:cubicBezTo>
                    <a:pt x="55" y="161"/>
                    <a:pt x="56" y="161"/>
                    <a:pt x="56" y="160"/>
                  </a:cubicBezTo>
                  <a:close/>
                  <a:moveTo>
                    <a:pt x="55" y="103"/>
                  </a:moveTo>
                  <a:cubicBezTo>
                    <a:pt x="55" y="103"/>
                    <a:pt x="55" y="103"/>
                    <a:pt x="54" y="103"/>
                  </a:cubicBezTo>
                  <a:cubicBezTo>
                    <a:pt x="54" y="102"/>
                    <a:pt x="54" y="101"/>
                    <a:pt x="54" y="101"/>
                  </a:cubicBezTo>
                  <a:cubicBezTo>
                    <a:pt x="55" y="100"/>
                    <a:pt x="55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99"/>
                    <a:pt x="55" y="100"/>
                    <a:pt x="55" y="100"/>
                  </a:cubicBezTo>
                  <a:cubicBezTo>
                    <a:pt x="55" y="101"/>
                    <a:pt x="55" y="102"/>
                    <a:pt x="56" y="101"/>
                  </a:cubicBezTo>
                  <a:cubicBezTo>
                    <a:pt x="56" y="101"/>
                    <a:pt x="56" y="101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6" y="102"/>
                    <a:pt x="55" y="103"/>
                    <a:pt x="55" y="103"/>
                  </a:cubicBezTo>
                  <a:close/>
                  <a:moveTo>
                    <a:pt x="53" y="134"/>
                  </a:moveTo>
                  <a:cubicBezTo>
                    <a:pt x="53" y="131"/>
                    <a:pt x="52" y="129"/>
                    <a:pt x="51" y="127"/>
                  </a:cubicBezTo>
                  <a:cubicBezTo>
                    <a:pt x="51" y="127"/>
                    <a:pt x="51" y="126"/>
                    <a:pt x="52" y="126"/>
                  </a:cubicBezTo>
                  <a:cubicBezTo>
                    <a:pt x="52" y="128"/>
                    <a:pt x="53" y="130"/>
                    <a:pt x="54" y="132"/>
                  </a:cubicBezTo>
                  <a:cubicBezTo>
                    <a:pt x="54" y="133"/>
                    <a:pt x="54" y="133"/>
                    <a:pt x="53" y="134"/>
                  </a:cubicBezTo>
                  <a:close/>
                  <a:moveTo>
                    <a:pt x="53" y="146"/>
                  </a:moveTo>
                  <a:cubicBezTo>
                    <a:pt x="53" y="146"/>
                    <a:pt x="53" y="147"/>
                    <a:pt x="53" y="147"/>
                  </a:cubicBezTo>
                  <a:cubicBezTo>
                    <a:pt x="53" y="146"/>
                    <a:pt x="52" y="145"/>
                    <a:pt x="52" y="144"/>
                  </a:cubicBezTo>
                  <a:cubicBezTo>
                    <a:pt x="52" y="144"/>
                    <a:pt x="52" y="144"/>
                    <a:pt x="52" y="143"/>
                  </a:cubicBezTo>
                  <a:cubicBezTo>
                    <a:pt x="53" y="144"/>
                    <a:pt x="53" y="145"/>
                    <a:pt x="53" y="146"/>
                  </a:cubicBezTo>
                  <a:close/>
                  <a:moveTo>
                    <a:pt x="51" y="90"/>
                  </a:moveTo>
                  <a:cubicBezTo>
                    <a:pt x="51" y="90"/>
                    <a:pt x="51" y="91"/>
                    <a:pt x="50" y="91"/>
                  </a:cubicBezTo>
                  <a:cubicBezTo>
                    <a:pt x="50" y="92"/>
                    <a:pt x="49" y="92"/>
                    <a:pt x="49" y="92"/>
                  </a:cubicBezTo>
                  <a:cubicBezTo>
                    <a:pt x="50" y="92"/>
                    <a:pt x="50" y="91"/>
                    <a:pt x="51" y="90"/>
                  </a:cubicBezTo>
                  <a:close/>
                  <a:moveTo>
                    <a:pt x="50" y="88"/>
                  </a:moveTo>
                  <a:cubicBezTo>
                    <a:pt x="51" y="87"/>
                    <a:pt x="51" y="86"/>
                    <a:pt x="52" y="85"/>
                  </a:cubicBezTo>
                  <a:cubicBezTo>
                    <a:pt x="52" y="85"/>
                    <a:pt x="53" y="84"/>
                    <a:pt x="53" y="84"/>
                  </a:cubicBezTo>
                  <a:cubicBezTo>
                    <a:pt x="53" y="85"/>
                    <a:pt x="53" y="85"/>
                    <a:pt x="52" y="86"/>
                  </a:cubicBezTo>
                  <a:cubicBezTo>
                    <a:pt x="52" y="87"/>
                    <a:pt x="51" y="88"/>
                    <a:pt x="50" y="88"/>
                  </a:cubicBezTo>
                  <a:close/>
                  <a:moveTo>
                    <a:pt x="51" y="107"/>
                  </a:moveTo>
                  <a:cubicBezTo>
                    <a:pt x="50" y="108"/>
                    <a:pt x="48" y="109"/>
                    <a:pt x="47" y="109"/>
                  </a:cubicBezTo>
                  <a:cubicBezTo>
                    <a:pt x="47" y="109"/>
                    <a:pt x="47" y="109"/>
                    <a:pt x="47" y="109"/>
                  </a:cubicBezTo>
                  <a:cubicBezTo>
                    <a:pt x="48" y="108"/>
                    <a:pt x="49" y="106"/>
                    <a:pt x="50" y="105"/>
                  </a:cubicBezTo>
                  <a:cubicBezTo>
                    <a:pt x="50" y="106"/>
                    <a:pt x="51" y="106"/>
                    <a:pt x="51" y="107"/>
                  </a:cubicBezTo>
                  <a:close/>
                  <a:moveTo>
                    <a:pt x="50" y="110"/>
                  </a:moveTo>
                  <a:cubicBezTo>
                    <a:pt x="49" y="111"/>
                    <a:pt x="49" y="111"/>
                    <a:pt x="48" y="112"/>
                  </a:cubicBezTo>
                  <a:cubicBezTo>
                    <a:pt x="48" y="112"/>
                    <a:pt x="48" y="111"/>
                    <a:pt x="48" y="111"/>
                  </a:cubicBezTo>
                  <a:cubicBezTo>
                    <a:pt x="48" y="111"/>
                    <a:pt x="49" y="110"/>
                    <a:pt x="50" y="110"/>
                  </a:cubicBezTo>
                  <a:close/>
                  <a:moveTo>
                    <a:pt x="51" y="110"/>
                  </a:moveTo>
                  <a:cubicBezTo>
                    <a:pt x="51" y="111"/>
                    <a:pt x="51" y="112"/>
                    <a:pt x="51" y="112"/>
                  </a:cubicBezTo>
                  <a:cubicBezTo>
                    <a:pt x="51" y="113"/>
                    <a:pt x="50" y="113"/>
                    <a:pt x="49" y="114"/>
                  </a:cubicBezTo>
                  <a:cubicBezTo>
                    <a:pt x="50" y="113"/>
                    <a:pt x="51" y="112"/>
                    <a:pt x="51" y="110"/>
                  </a:cubicBezTo>
                  <a:close/>
                  <a:moveTo>
                    <a:pt x="54" y="110"/>
                  </a:moveTo>
                  <a:cubicBezTo>
                    <a:pt x="54" y="110"/>
                    <a:pt x="54" y="110"/>
                    <a:pt x="54" y="110"/>
                  </a:cubicBezTo>
                  <a:cubicBezTo>
                    <a:pt x="53" y="110"/>
                    <a:pt x="53" y="110"/>
                    <a:pt x="53" y="109"/>
                  </a:cubicBezTo>
                  <a:cubicBezTo>
                    <a:pt x="53" y="109"/>
                    <a:pt x="53" y="108"/>
                    <a:pt x="53" y="108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4" y="108"/>
                    <a:pt x="54" y="109"/>
                    <a:pt x="54" y="110"/>
                  </a:cubicBezTo>
                  <a:close/>
                  <a:moveTo>
                    <a:pt x="54" y="87"/>
                  </a:moveTo>
                  <a:cubicBezTo>
                    <a:pt x="54" y="87"/>
                    <a:pt x="54" y="87"/>
                    <a:pt x="54" y="87"/>
                  </a:cubicBezTo>
                  <a:cubicBezTo>
                    <a:pt x="55" y="86"/>
                    <a:pt x="55" y="86"/>
                    <a:pt x="56" y="85"/>
                  </a:cubicBezTo>
                  <a:cubicBezTo>
                    <a:pt x="55" y="86"/>
                    <a:pt x="55" y="87"/>
                    <a:pt x="54" y="88"/>
                  </a:cubicBezTo>
                  <a:cubicBezTo>
                    <a:pt x="54" y="88"/>
                    <a:pt x="54" y="88"/>
                    <a:pt x="54" y="87"/>
                  </a:cubicBezTo>
                  <a:close/>
                  <a:moveTo>
                    <a:pt x="54" y="96"/>
                  </a:moveTo>
                  <a:cubicBezTo>
                    <a:pt x="54" y="96"/>
                    <a:pt x="54" y="96"/>
                    <a:pt x="54" y="96"/>
                  </a:cubicBezTo>
                  <a:cubicBezTo>
                    <a:pt x="54" y="96"/>
                    <a:pt x="55" y="96"/>
                    <a:pt x="55" y="95"/>
                  </a:cubicBezTo>
                  <a:cubicBezTo>
                    <a:pt x="55" y="96"/>
                    <a:pt x="55" y="96"/>
                    <a:pt x="55" y="97"/>
                  </a:cubicBezTo>
                  <a:cubicBezTo>
                    <a:pt x="55" y="97"/>
                    <a:pt x="55" y="98"/>
                    <a:pt x="54" y="98"/>
                  </a:cubicBezTo>
                  <a:cubicBezTo>
                    <a:pt x="54" y="98"/>
                    <a:pt x="54" y="97"/>
                    <a:pt x="54" y="96"/>
                  </a:cubicBezTo>
                  <a:close/>
                  <a:moveTo>
                    <a:pt x="55" y="83"/>
                  </a:moveTo>
                  <a:cubicBezTo>
                    <a:pt x="56" y="82"/>
                    <a:pt x="56" y="82"/>
                    <a:pt x="56" y="81"/>
                  </a:cubicBezTo>
                  <a:cubicBezTo>
                    <a:pt x="58" y="80"/>
                    <a:pt x="60" y="78"/>
                    <a:pt x="61" y="76"/>
                  </a:cubicBezTo>
                  <a:cubicBezTo>
                    <a:pt x="61" y="77"/>
                    <a:pt x="61" y="77"/>
                    <a:pt x="60" y="78"/>
                  </a:cubicBezTo>
                  <a:cubicBezTo>
                    <a:pt x="59" y="80"/>
                    <a:pt x="57" y="81"/>
                    <a:pt x="55" y="83"/>
                  </a:cubicBezTo>
                  <a:close/>
                  <a:moveTo>
                    <a:pt x="88" y="57"/>
                  </a:moveTo>
                  <a:cubicBezTo>
                    <a:pt x="86" y="59"/>
                    <a:pt x="84" y="61"/>
                    <a:pt x="82" y="63"/>
                  </a:cubicBezTo>
                  <a:cubicBezTo>
                    <a:pt x="78" y="67"/>
                    <a:pt x="75" y="70"/>
                    <a:pt x="71" y="73"/>
                  </a:cubicBezTo>
                  <a:cubicBezTo>
                    <a:pt x="71" y="73"/>
                    <a:pt x="71" y="74"/>
                    <a:pt x="70" y="74"/>
                  </a:cubicBezTo>
                  <a:cubicBezTo>
                    <a:pt x="69" y="76"/>
                    <a:pt x="67" y="77"/>
                    <a:pt x="65" y="79"/>
                  </a:cubicBezTo>
                  <a:cubicBezTo>
                    <a:pt x="67" y="77"/>
                    <a:pt x="68" y="75"/>
                    <a:pt x="69" y="73"/>
                  </a:cubicBezTo>
                  <a:cubicBezTo>
                    <a:pt x="71" y="71"/>
                    <a:pt x="73" y="69"/>
                    <a:pt x="75" y="67"/>
                  </a:cubicBezTo>
                  <a:cubicBezTo>
                    <a:pt x="79" y="64"/>
                    <a:pt x="84" y="60"/>
                    <a:pt x="88" y="57"/>
                  </a:cubicBezTo>
                  <a:close/>
                  <a:moveTo>
                    <a:pt x="86" y="57"/>
                  </a:moveTo>
                  <a:cubicBezTo>
                    <a:pt x="87" y="55"/>
                    <a:pt x="89" y="54"/>
                    <a:pt x="90" y="53"/>
                  </a:cubicBezTo>
                  <a:cubicBezTo>
                    <a:pt x="90" y="53"/>
                    <a:pt x="90" y="53"/>
                    <a:pt x="90" y="54"/>
                  </a:cubicBezTo>
                  <a:cubicBezTo>
                    <a:pt x="88" y="55"/>
                    <a:pt x="87" y="56"/>
                    <a:pt x="86" y="57"/>
                  </a:cubicBezTo>
                  <a:close/>
                  <a:moveTo>
                    <a:pt x="105" y="58"/>
                  </a:moveTo>
                  <a:cubicBezTo>
                    <a:pt x="105" y="58"/>
                    <a:pt x="105" y="58"/>
                    <a:pt x="105" y="58"/>
                  </a:cubicBezTo>
                  <a:cubicBezTo>
                    <a:pt x="105" y="58"/>
                    <a:pt x="105" y="58"/>
                    <a:pt x="105" y="59"/>
                  </a:cubicBezTo>
                  <a:cubicBezTo>
                    <a:pt x="102" y="61"/>
                    <a:pt x="100" y="62"/>
                    <a:pt x="97" y="64"/>
                  </a:cubicBezTo>
                  <a:cubicBezTo>
                    <a:pt x="97" y="64"/>
                    <a:pt x="98" y="64"/>
                    <a:pt x="98" y="64"/>
                  </a:cubicBezTo>
                  <a:cubicBezTo>
                    <a:pt x="100" y="62"/>
                    <a:pt x="102" y="60"/>
                    <a:pt x="105" y="58"/>
                  </a:cubicBezTo>
                  <a:close/>
                  <a:moveTo>
                    <a:pt x="100" y="59"/>
                  </a:moveTo>
                  <a:cubicBezTo>
                    <a:pt x="100" y="59"/>
                    <a:pt x="100" y="58"/>
                    <a:pt x="101" y="58"/>
                  </a:cubicBezTo>
                  <a:cubicBezTo>
                    <a:pt x="102" y="57"/>
                    <a:pt x="103" y="57"/>
                    <a:pt x="104" y="56"/>
                  </a:cubicBezTo>
                  <a:cubicBezTo>
                    <a:pt x="103" y="57"/>
                    <a:pt x="101" y="58"/>
                    <a:pt x="100" y="59"/>
                  </a:cubicBezTo>
                  <a:close/>
                  <a:moveTo>
                    <a:pt x="86" y="81"/>
                  </a:moveTo>
                  <a:cubicBezTo>
                    <a:pt x="87" y="81"/>
                    <a:pt x="88" y="80"/>
                    <a:pt x="88" y="79"/>
                  </a:cubicBezTo>
                  <a:cubicBezTo>
                    <a:pt x="92" y="75"/>
                    <a:pt x="96" y="71"/>
                    <a:pt x="100" y="67"/>
                  </a:cubicBezTo>
                  <a:cubicBezTo>
                    <a:pt x="100" y="69"/>
                    <a:pt x="99" y="70"/>
                    <a:pt x="98" y="72"/>
                  </a:cubicBezTo>
                  <a:cubicBezTo>
                    <a:pt x="97" y="72"/>
                    <a:pt x="96" y="73"/>
                    <a:pt x="96" y="74"/>
                  </a:cubicBezTo>
                  <a:cubicBezTo>
                    <a:pt x="92" y="76"/>
                    <a:pt x="89" y="79"/>
                    <a:pt x="86" y="81"/>
                  </a:cubicBezTo>
                  <a:close/>
                  <a:moveTo>
                    <a:pt x="93" y="78"/>
                  </a:moveTo>
                  <a:cubicBezTo>
                    <a:pt x="90" y="81"/>
                    <a:pt x="87" y="84"/>
                    <a:pt x="85" y="86"/>
                  </a:cubicBezTo>
                  <a:cubicBezTo>
                    <a:pt x="85" y="86"/>
                    <a:pt x="85" y="85"/>
                    <a:pt x="85" y="85"/>
                  </a:cubicBezTo>
                  <a:cubicBezTo>
                    <a:pt x="86" y="84"/>
                    <a:pt x="88" y="83"/>
                    <a:pt x="89" y="82"/>
                  </a:cubicBezTo>
                  <a:cubicBezTo>
                    <a:pt x="90" y="80"/>
                    <a:pt x="92" y="79"/>
                    <a:pt x="93" y="78"/>
                  </a:cubicBezTo>
                  <a:close/>
                  <a:moveTo>
                    <a:pt x="92" y="73"/>
                  </a:moveTo>
                  <a:cubicBezTo>
                    <a:pt x="93" y="71"/>
                    <a:pt x="94" y="69"/>
                    <a:pt x="95" y="68"/>
                  </a:cubicBezTo>
                  <a:cubicBezTo>
                    <a:pt x="98" y="66"/>
                    <a:pt x="101" y="64"/>
                    <a:pt x="103" y="62"/>
                  </a:cubicBezTo>
                  <a:cubicBezTo>
                    <a:pt x="103" y="62"/>
                    <a:pt x="103" y="63"/>
                    <a:pt x="102" y="63"/>
                  </a:cubicBezTo>
                  <a:cubicBezTo>
                    <a:pt x="99" y="66"/>
                    <a:pt x="96" y="69"/>
                    <a:pt x="92" y="73"/>
                  </a:cubicBezTo>
                  <a:close/>
                  <a:moveTo>
                    <a:pt x="85" y="64"/>
                  </a:moveTo>
                  <a:cubicBezTo>
                    <a:pt x="84" y="65"/>
                    <a:pt x="83" y="66"/>
                    <a:pt x="82" y="66"/>
                  </a:cubicBezTo>
                  <a:cubicBezTo>
                    <a:pt x="82" y="66"/>
                    <a:pt x="82" y="66"/>
                    <a:pt x="82" y="66"/>
                  </a:cubicBezTo>
                  <a:cubicBezTo>
                    <a:pt x="83" y="65"/>
                    <a:pt x="84" y="64"/>
                    <a:pt x="85" y="64"/>
                  </a:cubicBezTo>
                  <a:cubicBezTo>
                    <a:pt x="85" y="64"/>
                    <a:pt x="85" y="64"/>
                    <a:pt x="85" y="64"/>
                  </a:cubicBezTo>
                  <a:close/>
                  <a:moveTo>
                    <a:pt x="89" y="65"/>
                  </a:moveTo>
                  <a:cubicBezTo>
                    <a:pt x="86" y="68"/>
                    <a:pt x="84" y="70"/>
                    <a:pt x="81" y="73"/>
                  </a:cubicBezTo>
                  <a:cubicBezTo>
                    <a:pt x="82" y="72"/>
                    <a:pt x="82" y="71"/>
                    <a:pt x="83" y="70"/>
                  </a:cubicBezTo>
                  <a:cubicBezTo>
                    <a:pt x="85" y="69"/>
                    <a:pt x="87" y="67"/>
                    <a:pt x="89" y="65"/>
                  </a:cubicBezTo>
                  <a:close/>
                  <a:moveTo>
                    <a:pt x="83" y="68"/>
                  </a:moveTo>
                  <a:cubicBezTo>
                    <a:pt x="82" y="68"/>
                    <a:pt x="82" y="68"/>
                    <a:pt x="82" y="69"/>
                  </a:cubicBezTo>
                  <a:cubicBezTo>
                    <a:pt x="81" y="70"/>
                    <a:pt x="79" y="71"/>
                    <a:pt x="78" y="72"/>
                  </a:cubicBezTo>
                  <a:cubicBezTo>
                    <a:pt x="78" y="71"/>
                    <a:pt x="79" y="71"/>
                    <a:pt x="79" y="70"/>
                  </a:cubicBezTo>
                  <a:cubicBezTo>
                    <a:pt x="80" y="69"/>
                    <a:pt x="81" y="69"/>
                    <a:pt x="83" y="68"/>
                  </a:cubicBezTo>
                  <a:close/>
                  <a:moveTo>
                    <a:pt x="78" y="74"/>
                  </a:moveTo>
                  <a:cubicBezTo>
                    <a:pt x="77" y="76"/>
                    <a:pt x="76" y="77"/>
                    <a:pt x="75" y="79"/>
                  </a:cubicBezTo>
                  <a:cubicBezTo>
                    <a:pt x="74" y="80"/>
                    <a:pt x="73" y="81"/>
                    <a:pt x="72" y="82"/>
                  </a:cubicBezTo>
                  <a:cubicBezTo>
                    <a:pt x="73" y="81"/>
                    <a:pt x="73" y="79"/>
                    <a:pt x="74" y="77"/>
                  </a:cubicBezTo>
                  <a:cubicBezTo>
                    <a:pt x="75" y="77"/>
                    <a:pt x="75" y="77"/>
                    <a:pt x="75" y="77"/>
                  </a:cubicBezTo>
                  <a:cubicBezTo>
                    <a:pt x="76" y="76"/>
                    <a:pt x="77" y="75"/>
                    <a:pt x="78" y="74"/>
                  </a:cubicBezTo>
                  <a:close/>
                  <a:moveTo>
                    <a:pt x="74" y="83"/>
                  </a:moveTo>
                  <a:cubicBezTo>
                    <a:pt x="76" y="81"/>
                    <a:pt x="79" y="78"/>
                    <a:pt x="82" y="76"/>
                  </a:cubicBezTo>
                  <a:cubicBezTo>
                    <a:pt x="82" y="76"/>
                    <a:pt x="82" y="77"/>
                    <a:pt x="82" y="77"/>
                  </a:cubicBezTo>
                  <a:cubicBezTo>
                    <a:pt x="78" y="80"/>
                    <a:pt x="75" y="82"/>
                    <a:pt x="72" y="85"/>
                  </a:cubicBezTo>
                  <a:cubicBezTo>
                    <a:pt x="72" y="84"/>
                    <a:pt x="73" y="84"/>
                    <a:pt x="74" y="83"/>
                  </a:cubicBezTo>
                  <a:close/>
                  <a:moveTo>
                    <a:pt x="81" y="75"/>
                  </a:moveTo>
                  <a:cubicBezTo>
                    <a:pt x="86" y="70"/>
                    <a:pt x="92" y="65"/>
                    <a:pt x="97" y="60"/>
                  </a:cubicBezTo>
                  <a:cubicBezTo>
                    <a:pt x="97" y="60"/>
                    <a:pt x="98" y="60"/>
                    <a:pt x="98" y="59"/>
                  </a:cubicBezTo>
                  <a:cubicBezTo>
                    <a:pt x="98" y="60"/>
                    <a:pt x="98" y="60"/>
                    <a:pt x="97" y="61"/>
                  </a:cubicBezTo>
                  <a:cubicBezTo>
                    <a:pt x="94" y="64"/>
                    <a:pt x="91" y="66"/>
                    <a:pt x="88" y="69"/>
                  </a:cubicBezTo>
                  <a:cubicBezTo>
                    <a:pt x="86" y="71"/>
                    <a:pt x="83" y="73"/>
                    <a:pt x="81" y="75"/>
                  </a:cubicBezTo>
                  <a:close/>
                  <a:moveTo>
                    <a:pt x="90" y="70"/>
                  </a:moveTo>
                  <a:cubicBezTo>
                    <a:pt x="92" y="69"/>
                    <a:pt x="93" y="67"/>
                    <a:pt x="94" y="66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3" y="68"/>
                    <a:pt x="91" y="69"/>
                    <a:pt x="90" y="70"/>
                  </a:cubicBezTo>
                  <a:cubicBezTo>
                    <a:pt x="90" y="70"/>
                    <a:pt x="90" y="70"/>
                    <a:pt x="90" y="70"/>
                  </a:cubicBezTo>
                  <a:close/>
                  <a:moveTo>
                    <a:pt x="97" y="58"/>
                  </a:moveTo>
                  <a:cubicBezTo>
                    <a:pt x="93" y="60"/>
                    <a:pt x="89" y="63"/>
                    <a:pt x="86" y="66"/>
                  </a:cubicBezTo>
                  <a:cubicBezTo>
                    <a:pt x="86" y="66"/>
                    <a:pt x="86" y="65"/>
                    <a:pt x="86" y="65"/>
                  </a:cubicBezTo>
                  <a:cubicBezTo>
                    <a:pt x="90" y="62"/>
                    <a:pt x="95" y="59"/>
                    <a:pt x="99" y="56"/>
                  </a:cubicBezTo>
                  <a:cubicBezTo>
                    <a:pt x="98" y="57"/>
                    <a:pt x="98" y="57"/>
                    <a:pt x="97" y="58"/>
                  </a:cubicBezTo>
                  <a:close/>
                  <a:moveTo>
                    <a:pt x="70" y="69"/>
                  </a:moveTo>
                  <a:cubicBezTo>
                    <a:pt x="69" y="69"/>
                    <a:pt x="69" y="70"/>
                    <a:pt x="69" y="70"/>
                  </a:cubicBezTo>
                  <a:cubicBezTo>
                    <a:pt x="68" y="71"/>
                    <a:pt x="67" y="72"/>
                    <a:pt x="65" y="73"/>
                  </a:cubicBezTo>
                  <a:cubicBezTo>
                    <a:pt x="66" y="73"/>
                    <a:pt x="66" y="72"/>
                    <a:pt x="66" y="72"/>
                  </a:cubicBezTo>
                  <a:cubicBezTo>
                    <a:pt x="67" y="71"/>
                    <a:pt x="68" y="70"/>
                    <a:pt x="70" y="69"/>
                  </a:cubicBezTo>
                  <a:close/>
                  <a:moveTo>
                    <a:pt x="69" y="67"/>
                  </a:moveTo>
                  <a:cubicBezTo>
                    <a:pt x="70" y="66"/>
                    <a:pt x="71" y="64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3"/>
                    <a:pt x="72" y="64"/>
                    <a:pt x="72" y="65"/>
                  </a:cubicBezTo>
                  <a:cubicBezTo>
                    <a:pt x="71" y="66"/>
                    <a:pt x="70" y="67"/>
                    <a:pt x="69" y="67"/>
                  </a:cubicBezTo>
                  <a:close/>
                  <a:moveTo>
                    <a:pt x="73" y="67"/>
                  </a:moveTo>
                  <a:cubicBezTo>
                    <a:pt x="73" y="66"/>
                    <a:pt x="73" y="66"/>
                    <a:pt x="73" y="66"/>
                  </a:cubicBezTo>
                  <a:cubicBezTo>
                    <a:pt x="75" y="65"/>
                    <a:pt x="77" y="63"/>
                    <a:pt x="78" y="62"/>
                  </a:cubicBezTo>
                  <a:cubicBezTo>
                    <a:pt x="76" y="63"/>
                    <a:pt x="75" y="65"/>
                    <a:pt x="73" y="67"/>
                  </a:cubicBezTo>
                  <a:close/>
                  <a:moveTo>
                    <a:pt x="72" y="60"/>
                  </a:moveTo>
                  <a:cubicBezTo>
                    <a:pt x="71" y="61"/>
                    <a:pt x="69" y="63"/>
                    <a:pt x="68" y="65"/>
                  </a:cubicBezTo>
                  <a:cubicBezTo>
                    <a:pt x="65" y="67"/>
                    <a:pt x="62" y="70"/>
                    <a:pt x="59" y="73"/>
                  </a:cubicBezTo>
                  <a:cubicBezTo>
                    <a:pt x="60" y="72"/>
                    <a:pt x="61" y="70"/>
                    <a:pt x="62" y="69"/>
                  </a:cubicBezTo>
                  <a:cubicBezTo>
                    <a:pt x="66" y="65"/>
                    <a:pt x="70" y="61"/>
                    <a:pt x="75" y="57"/>
                  </a:cubicBezTo>
                  <a:cubicBezTo>
                    <a:pt x="74" y="58"/>
                    <a:pt x="73" y="59"/>
                    <a:pt x="72" y="60"/>
                  </a:cubicBezTo>
                  <a:close/>
                  <a:moveTo>
                    <a:pt x="60" y="68"/>
                  </a:moveTo>
                  <a:cubicBezTo>
                    <a:pt x="60" y="69"/>
                    <a:pt x="59" y="69"/>
                    <a:pt x="58" y="70"/>
                  </a:cubicBezTo>
                  <a:cubicBezTo>
                    <a:pt x="58" y="69"/>
                    <a:pt x="58" y="68"/>
                    <a:pt x="58" y="67"/>
                  </a:cubicBezTo>
                  <a:cubicBezTo>
                    <a:pt x="60" y="66"/>
                    <a:pt x="61" y="65"/>
                    <a:pt x="62" y="64"/>
                  </a:cubicBezTo>
                  <a:cubicBezTo>
                    <a:pt x="63" y="63"/>
                    <a:pt x="63" y="63"/>
                    <a:pt x="64" y="62"/>
                  </a:cubicBezTo>
                  <a:cubicBezTo>
                    <a:pt x="65" y="62"/>
                    <a:pt x="65" y="61"/>
                    <a:pt x="66" y="60"/>
                  </a:cubicBezTo>
                  <a:cubicBezTo>
                    <a:pt x="64" y="63"/>
                    <a:pt x="62" y="65"/>
                    <a:pt x="60" y="68"/>
                  </a:cubicBezTo>
                  <a:close/>
                  <a:moveTo>
                    <a:pt x="67" y="68"/>
                  </a:moveTo>
                  <a:cubicBezTo>
                    <a:pt x="66" y="69"/>
                    <a:pt x="65" y="70"/>
                    <a:pt x="64" y="72"/>
                  </a:cubicBezTo>
                  <a:cubicBezTo>
                    <a:pt x="62" y="74"/>
                    <a:pt x="59" y="76"/>
                    <a:pt x="57" y="79"/>
                  </a:cubicBezTo>
                  <a:cubicBezTo>
                    <a:pt x="57" y="79"/>
                    <a:pt x="57" y="79"/>
                    <a:pt x="57" y="78"/>
                  </a:cubicBezTo>
                  <a:cubicBezTo>
                    <a:pt x="60" y="75"/>
                    <a:pt x="63" y="72"/>
                    <a:pt x="67" y="68"/>
                  </a:cubicBezTo>
                  <a:close/>
                  <a:moveTo>
                    <a:pt x="64" y="77"/>
                  </a:moveTo>
                  <a:cubicBezTo>
                    <a:pt x="63" y="79"/>
                    <a:pt x="62" y="81"/>
                    <a:pt x="60" y="83"/>
                  </a:cubicBezTo>
                  <a:cubicBezTo>
                    <a:pt x="59" y="84"/>
                    <a:pt x="58" y="85"/>
                    <a:pt x="58" y="85"/>
                  </a:cubicBezTo>
                  <a:cubicBezTo>
                    <a:pt x="59" y="84"/>
                    <a:pt x="60" y="82"/>
                    <a:pt x="61" y="80"/>
                  </a:cubicBezTo>
                  <a:cubicBezTo>
                    <a:pt x="62" y="79"/>
                    <a:pt x="63" y="78"/>
                    <a:pt x="64" y="77"/>
                  </a:cubicBezTo>
                  <a:close/>
                  <a:moveTo>
                    <a:pt x="58" y="90"/>
                  </a:moveTo>
                  <a:cubicBezTo>
                    <a:pt x="58" y="90"/>
                    <a:pt x="58" y="89"/>
                    <a:pt x="59" y="88"/>
                  </a:cubicBezTo>
                  <a:cubicBezTo>
                    <a:pt x="59" y="88"/>
                    <a:pt x="59" y="88"/>
                    <a:pt x="59" y="88"/>
                  </a:cubicBezTo>
                  <a:cubicBezTo>
                    <a:pt x="59" y="88"/>
                    <a:pt x="60" y="88"/>
                    <a:pt x="60" y="87"/>
                  </a:cubicBezTo>
                  <a:cubicBezTo>
                    <a:pt x="60" y="87"/>
                    <a:pt x="60" y="87"/>
                    <a:pt x="60" y="87"/>
                  </a:cubicBezTo>
                  <a:cubicBezTo>
                    <a:pt x="62" y="85"/>
                    <a:pt x="64" y="82"/>
                    <a:pt x="67" y="80"/>
                  </a:cubicBezTo>
                  <a:cubicBezTo>
                    <a:pt x="70" y="78"/>
                    <a:pt x="72" y="75"/>
                    <a:pt x="75" y="73"/>
                  </a:cubicBezTo>
                  <a:cubicBezTo>
                    <a:pt x="75" y="74"/>
                    <a:pt x="74" y="75"/>
                    <a:pt x="74" y="76"/>
                  </a:cubicBezTo>
                  <a:cubicBezTo>
                    <a:pt x="68" y="81"/>
                    <a:pt x="63" y="86"/>
                    <a:pt x="57" y="91"/>
                  </a:cubicBezTo>
                  <a:cubicBezTo>
                    <a:pt x="57" y="91"/>
                    <a:pt x="58" y="90"/>
                    <a:pt x="58" y="90"/>
                  </a:cubicBezTo>
                  <a:close/>
                  <a:moveTo>
                    <a:pt x="67" y="115"/>
                  </a:moveTo>
                  <a:cubicBezTo>
                    <a:pt x="67" y="115"/>
                    <a:pt x="67" y="114"/>
                    <a:pt x="66" y="113"/>
                  </a:cubicBezTo>
                  <a:cubicBezTo>
                    <a:pt x="67" y="113"/>
                    <a:pt x="67" y="113"/>
                    <a:pt x="67" y="113"/>
                  </a:cubicBezTo>
                  <a:cubicBezTo>
                    <a:pt x="68" y="113"/>
                    <a:pt x="68" y="114"/>
                    <a:pt x="68" y="114"/>
                  </a:cubicBezTo>
                  <a:cubicBezTo>
                    <a:pt x="67" y="114"/>
                    <a:pt x="67" y="115"/>
                    <a:pt x="67" y="115"/>
                  </a:cubicBezTo>
                  <a:close/>
                  <a:moveTo>
                    <a:pt x="68" y="133"/>
                  </a:moveTo>
                  <a:cubicBezTo>
                    <a:pt x="67" y="134"/>
                    <a:pt x="67" y="135"/>
                    <a:pt x="66" y="135"/>
                  </a:cubicBezTo>
                  <a:cubicBezTo>
                    <a:pt x="66" y="135"/>
                    <a:pt x="66" y="135"/>
                    <a:pt x="66" y="135"/>
                  </a:cubicBezTo>
                  <a:cubicBezTo>
                    <a:pt x="66" y="134"/>
                    <a:pt x="67" y="134"/>
                    <a:pt x="67" y="133"/>
                  </a:cubicBezTo>
                  <a:cubicBezTo>
                    <a:pt x="67" y="133"/>
                    <a:pt x="67" y="133"/>
                    <a:pt x="67" y="133"/>
                  </a:cubicBezTo>
                  <a:cubicBezTo>
                    <a:pt x="67" y="133"/>
                    <a:pt x="67" y="133"/>
                    <a:pt x="68" y="133"/>
                  </a:cubicBezTo>
                  <a:close/>
                  <a:moveTo>
                    <a:pt x="64" y="150"/>
                  </a:moveTo>
                  <a:cubicBezTo>
                    <a:pt x="64" y="150"/>
                    <a:pt x="64" y="149"/>
                    <a:pt x="63" y="149"/>
                  </a:cubicBezTo>
                  <a:cubicBezTo>
                    <a:pt x="64" y="148"/>
                    <a:pt x="64" y="147"/>
                    <a:pt x="65" y="146"/>
                  </a:cubicBezTo>
                  <a:cubicBezTo>
                    <a:pt x="65" y="147"/>
                    <a:pt x="65" y="147"/>
                    <a:pt x="65" y="148"/>
                  </a:cubicBezTo>
                  <a:cubicBezTo>
                    <a:pt x="65" y="148"/>
                    <a:pt x="64" y="149"/>
                    <a:pt x="64" y="150"/>
                  </a:cubicBezTo>
                  <a:close/>
                  <a:moveTo>
                    <a:pt x="64" y="163"/>
                  </a:moveTo>
                  <a:cubicBezTo>
                    <a:pt x="64" y="163"/>
                    <a:pt x="64" y="163"/>
                    <a:pt x="63" y="163"/>
                  </a:cubicBezTo>
                  <a:cubicBezTo>
                    <a:pt x="63" y="163"/>
                    <a:pt x="63" y="163"/>
                    <a:pt x="63" y="163"/>
                  </a:cubicBezTo>
                  <a:cubicBezTo>
                    <a:pt x="63" y="162"/>
                    <a:pt x="64" y="162"/>
                    <a:pt x="64" y="162"/>
                  </a:cubicBezTo>
                  <a:cubicBezTo>
                    <a:pt x="64" y="162"/>
                    <a:pt x="64" y="162"/>
                    <a:pt x="64" y="163"/>
                  </a:cubicBezTo>
                  <a:close/>
                  <a:moveTo>
                    <a:pt x="65" y="122"/>
                  </a:moveTo>
                  <a:cubicBezTo>
                    <a:pt x="65" y="121"/>
                    <a:pt x="65" y="121"/>
                    <a:pt x="65" y="121"/>
                  </a:cubicBezTo>
                  <a:cubicBezTo>
                    <a:pt x="65" y="121"/>
                    <a:pt x="65" y="120"/>
                    <a:pt x="65" y="120"/>
                  </a:cubicBezTo>
                  <a:cubicBezTo>
                    <a:pt x="65" y="120"/>
                    <a:pt x="65" y="120"/>
                    <a:pt x="65" y="121"/>
                  </a:cubicBezTo>
                  <a:cubicBezTo>
                    <a:pt x="65" y="121"/>
                    <a:pt x="65" y="121"/>
                    <a:pt x="65" y="122"/>
                  </a:cubicBezTo>
                  <a:close/>
                  <a:moveTo>
                    <a:pt x="65" y="110"/>
                  </a:moveTo>
                  <a:cubicBezTo>
                    <a:pt x="66" y="109"/>
                    <a:pt x="66" y="109"/>
                    <a:pt x="67" y="108"/>
                  </a:cubicBezTo>
                  <a:cubicBezTo>
                    <a:pt x="67" y="109"/>
                    <a:pt x="67" y="110"/>
                    <a:pt x="67" y="111"/>
                  </a:cubicBezTo>
                  <a:cubicBezTo>
                    <a:pt x="67" y="111"/>
                    <a:pt x="66" y="111"/>
                    <a:pt x="66" y="112"/>
                  </a:cubicBezTo>
                  <a:cubicBezTo>
                    <a:pt x="66" y="111"/>
                    <a:pt x="66" y="110"/>
                    <a:pt x="65" y="110"/>
                  </a:cubicBezTo>
                  <a:close/>
                  <a:moveTo>
                    <a:pt x="67" y="86"/>
                  </a:moveTo>
                  <a:cubicBezTo>
                    <a:pt x="67" y="86"/>
                    <a:pt x="67" y="86"/>
                    <a:pt x="67" y="86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7" y="85"/>
                    <a:pt x="66" y="85"/>
                    <a:pt x="66" y="85"/>
                  </a:cubicBezTo>
                  <a:cubicBezTo>
                    <a:pt x="67" y="84"/>
                    <a:pt x="69" y="82"/>
                    <a:pt x="70" y="81"/>
                  </a:cubicBezTo>
                  <a:cubicBezTo>
                    <a:pt x="70" y="82"/>
                    <a:pt x="69" y="83"/>
                    <a:pt x="69" y="83"/>
                  </a:cubicBezTo>
                  <a:cubicBezTo>
                    <a:pt x="68" y="84"/>
                    <a:pt x="68" y="85"/>
                    <a:pt x="67" y="86"/>
                  </a:cubicBezTo>
                  <a:close/>
                  <a:moveTo>
                    <a:pt x="65" y="93"/>
                  </a:moveTo>
                  <a:cubicBezTo>
                    <a:pt x="66" y="94"/>
                    <a:pt x="66" y="96"/>
                    <a:pt x="66" y="97"/>
                  </a:cubicBezTo>
                  <a:cubicBezTo>
                    <a:pt x="65" y="98"/>
                    <a:pt x="64" y="98"/>
                    <a:pt x="63" y="99"/>
                  </a:cubicBezTo>
                  <a:cubicBezTo>
                    <a:pt x="63" y="97"/>
                    <a:pt x="63" y="97"/>
                    <a:pt x="63" y="97"/>
                  </a:cubicBezTo>
                  <a:cubicBezTo>
                    <a:pt x="64" y="96"/>
                    <a:pt x="65" y="94"/>
                    <a:pt x="65" y="93"/>
                  </a:cubicBezTo>
                  <a:cubicBezTo>
                    <a:pt x="65" y="93"/>
                    <a:pt x="65" y="93"/>
                    <a:pt x="65" y="93"/>
                  </a:cubicBezTo>
                  <a:close/>
                  <a:moveTo>
                    <a:pt x="63" y="131"/>
                  </a:moveTo>
                  <a:cubicBezTo>
                    <a:pt x="63" y="132"/>
                    <a:pt x="63" y="132"/>
                    <a:pt x="62" y="132"/>
                  </a:cubicBezTo>
                  <a:cubicBezTo>
                    <a:pt x="62" y="132"/>
                    <a:pt x="62" y="131"/>
                    <a:pt x="62" y="130"/>
                  </a:cubicBezTo>
                  <a:cubicBezTo>
                    <a:pt x="62" y="130"/>
                    <a:pt x="62" y="129"/>
                    <a:pt x="62" y="129"/>
                  </a:cubicBezTo>
                  <a:cubicBezTo>
                    <a:pt x="63" y="129"/>
                    <a:pt x="63" y="130"/>
                    <a:pt x="63" y="131"/>
                  </a:cubicBezTo>
                  <a:close/>
                  <a:moveTo>
                    <a:pt x="63" y="159"/>
                  </a:moveTo>
                  <a:cubicBezTo>
                    <a:pt x="63" y="159"/>
                    <a:pt x="63" y="159"/>
                    <a:pt x="63" y="159"/>
                  </a:cubicBezTo>
                  <a:cubicBezTo>
                    <a:pt x="63" y="160"/>
                    <a:pt x="62" y="160"/>
                    <a:pt x="62" y="161"/>
                  </a:cubicBezTo>
                  <a:cubicBezTo>
                    <a:pt x="62" y="160"/>
                    <a:pt x="62" y="160"/>
                    <a:pt x="62" y="160"/>
                  </a:cubicBezTo>
                  <a:cubicBezTo>
                    <a:pt x="62" y="159"/>
                    <a:pt x="63" y="159"/>
                    <a:pt x="63" y="159"/>
                  </a:cubicBezTo>
                  <a:close/>
                  <a:moveTo>
                    <a:pt x="64" y="168"/>
                  </a:moveTo>
                  <a:cubicBezTo>
                    <a:pt x="64" y="169"/>
                    <a:pt x="65" y="170"/>
                    <a:pt x="66" y="171"/>
                  </a:cubicBezTo>
                  <a:cubicBezTo>
                    <a:pt x="66" y="171"/>
                    <a:pt x="66" y="171"/>
                    <a:pt x="66" y="171"/>
                  </a:cubicBezTo>
                  <a:cubicBezTo>
                    <a:pt x="65" y="172"/>
                    <a:pt x="65" y="172"/>
                    <a:pt x="65" y="172"/>
                  </a:cubicBezTo>
                  <a:cubicBezTo>
                    <a:pt x="64" y="171"/>
                    <a:pt x="64" y="170"/>
                    <a:pt x="63" y="169"/>
                  </a:cubicBezTo>
                  <a:cubicBezTo>
                    <a:pt x="63" y="168"/>
                    <a:pt x="63" y="168"/>
                    <a:pt x="64" y="168"/>
                  </a:cubicBezTo>
                  <a:close/>
                  <a:moveTo>
                    <a:pt x="65" y="153"/>
                  </a:moveTo>
                  <a:cubicBezTo>
                    <a:pt x="65" y="153"/>
                    <a:pt x="65" y="152"/>
                    <a:pt x="64" y="152"/>
                  </a:cubicBezTo>
                  <a:cubicBezTo>
                    <a:pt x="65" y="151"/>
                    <a:pt x="65" y="151"/>
                    <a:pt x="66" y="150"/>
                  </a:cubicBezTo>
                  <a:cubicBezTo>
                    <a:pt x="66" y="151"/>
                    <a:pt x="66" y="152"/>
                    <a:pt x="66" y="153"/>
                  </a:cubicBezTo>
                  <a:cubicBezTo>
                    <a:pt x="66" y="153"/>
                    <a:pt x="65" y="153"/>
                    <a:pt x="65" y="153"/>
                  </a:cubicBezTo>
                  <a:close/>
                  <a:moveTo>
                    <a:pt x="66" y="124"/>
                  </a:moveTo>
                  <a:cubicBezTo>
                    <a:pt x="66" y="124"/>
                    <a:pt x="66" y="124"/>
                    <a:pt x="66" y="123"/>
                  </a:cubicBezTo>
                  <a:cubicBezTo>
                    <a:pt x="67" y="124"/>
                    <a:pt x="67" y="124"/>
                    <a:pt x="67" y="125"/>
                  </a:cubicBezTo>
                  <a:cubicBezTo>
                    <a:pt x="67" y="125"/>
                    <a:pt x="67" y="125"/>
                    <a:pt x="66" y="126"/>
                  </a:cubicBezTo>
                  <a:cubicBezTo>
                    <a:pt x="66" y="125"/>
                    <a:pt x="66" y="125"/>
                    <a:pt x="66" y="124"/>
                  </a:cubicBezTo>
                  <a:close/>
                  <a:moveTo>
                    <a:pt x="67" y="179"/>
                  </a:moveTo>
                  <a:cubicBezTo>
                    <a:pt x="67" y="179"/>
                    <a:pt x="67" y="179"/>
                    <a:pt x="67" y="179"/>
                  </a:cubicBezTo>
                  <a:cubicBezTo>
                    <a:pt x="67" y="180"/>
                    <a:pt x="68" y="180"/>
                    <a:pt x="68" y="179"/>
                  </a:cubicBezTo>
                  <a:cubicBezTo>
                    <a:pt x="68" y="179"/>
                    <a:pt x="68" y="179"/>
                    <a:pt x="68" y="179"/>
                  </a:cubicBezTo>
                  <a:cubicBezTo>
                    <a:pt x="68" y="180"/>
                    <a:pt x="67" y="180"/>
                    <a:pt x="67" y="180"/>
                  </a:cubicBezTo>
                  <a:cubicBezTo>
                    <a:pt x="67" y="180"/>
                    <a:pt x="66" y="179"/>
                    <a:pt x="66" y="178"/>
                  </a:cubicBezTo>
                  <a:cubicBezTo>
                    <a:pt x="66" y="179"/>
                    <a:pt x="66" y="179"/>
                    <a:pt x="67" y="179"/>
                  </a:cubicBezTo>
                  <a:close/>
                  <a:moveTo>
                    <a:pt x="67" y="170"/>
                  </a:moveTo>
                  <a:cubicBezTo>
                    <a:pt x="67" y="169"/>
                    <a:pt x="67" y="169"/>
                    <a:pt x="67" y="168"/>
                  </a:cubicBezTo>
                  <a:cubicBezTo>
                    <a:pt x="67" y="167"/>
                    <a:pt x="67" y="167"/>
                    <a:pt x="67" y="167"/>
                  </a:cubicBezTo>
                  <a:cubicBezTo>
                    <a:pt x="68" y="167"/>
                    <a:pt x="68" y="167"/>
                    <a:pt x="69" y="167"/>
                  </a:cubicBezTo>
                  <a:cubicBezTo>
                    <a:pt x="69" y="168"/>
                    <a:pt x="69" y="168"/>
                    <a:pt x="69" y="169"/>
                  </a:cubicBezTo>
                  <a:cubicBezTo>
                    <a:pt x="69" y="169"/>
                    <a:pt x="68" y="170"/>
                    <a:pt x="68" y="170"/>
                  </a:cubicBezTo>
                  <a:cubicBezTo>
                    <a:pt x="68" y="170"/>
                    <a:pt x="68" y="170"/>
                    <a:pt x="67" y="170"/>
                  </a:cubicBezTo>
                  <a:close/>
                  <a:moveTo>
                    <a:pt x="68" y="145"/>
                  </a:moveTo>
                  <a:cubicBezTo>
                    <a:pt x="68" y="144"/>
                    <a:pt x="68" y="144"/>
                    <a:pt x="68" y="143"/>
                  </a:cubicBezTo>
                  <a:cubicBezTo>
                    <a:pt x="69" y="143"/>
                    <a:pt x="70" y="142"/>
                    <a:pt x="71" y="142"/>
                  </a:cubicBezTo>
                  <a:cubicBezTo>
                    <a:pt x="71" y="142"/>
                    <a:pt x="71" y="142"/>
                    <a:pt x="71" y="142"/>
                  </a:cubicBezTo>
                  <a:cubicBezTo>
                    <a:pt x="70" y="143"/>
                    <a:pt x="69" y="144"/>
                    <a:pt x="68" y="145"/>
                  </a:cubicBezTo>
                  <a:close/>
                  <a:moveTo>
                    <a:pt x="68" y="90"/>
                  </a:moveTo>
                  <a:cubicBezTo>
                    <a:pt x="71" y="88"/>
                    <a:pt x="74" y="85"/>
                    <a:pt x="77" y="83"/>
                  </a:cubicBezTo>
                  <a:cubicBezTo>
                    <a:pt x="74" y="86"/>
                    <a:pt x="72" y="90"/>
                    <a:pt x="69" y="94"/>
                  </a:cubicBezTo>
                  <a:cubicBezTo>
                    <a:pt x="69" y="93"/>
                    <a:pt x="68" y="92"/>
                    <a:pt x="68" y="90"/>
                  </a:cubicBezTo>
                  <a:close/>
                  <a:moveTo>
                    <a:pt x="83" y="77"/>
                  </a:moveTo>
                  <a:cubicBezTo>
                    <a:pt x="86" y="75"/>
                    <a:pt x="89" y="73"/>
                    <a:pt x="92" y="71"/>
                  </a:cubicBezTo>
                  <a:cubicBezTo>
                    <a:pt x="90" y="73"/>
                    <a:pt x="89" y="75"/>
                    <a:pt x="87" y="78"/>
                  </a:cubicBezTo>
                  <a:cubicBezTo>
                    <a:pt x="83" y="82"/>
                    <a:pt x="78" y="86"/>
                    <a:pt x="74" y="90"/>
                  </a:cubicBezTo>
                  <a:cubicBezTo>
                    <a:pt x="77" y="86"/>
                    <a:pt x="80" y="82"/>
                    <a:pt x="83" y="77"/>
                  </a:cubicBezTo>
                  <a:close/>
                  <a:moveTo>
                    <a:pt x="78" y="104"/>
                  </a:moveTo>
                  <a:cubicBezTo>
                    <a:pt x="81" y="101"/>
                    <a:pt x="84" y="98"/>
                    <a:pt x="87" y="95"/>
                  </a:cubicBezTo>
                  <a:cubicBezTo>
                    <a:pt x="85" y="100"/>
                    <a:pt x="82" y="104"/>
                    <a:pt x="79" y="108"/>
                  </a:cubicBezTo>
                  <a:cubicBezTo>
                    <a:pt x="78" y="109"/>
                    <a:pt x="76" y="110"/>
                    <a:pt x="75" y="111"/>
                  </a:cubicBezTo>
                  <a:cubicBezTo>
                    <a:pt x="76" y="109"/>
                    <a:pt x="77" y="107"/>
                    <a:pt x="78" y="105"/>
                  </a:cubicBezTo>
                  <a:cubicBezTo>
                    <a:pt x="78" y="104"/>
                    <a:pt x="78" y="104"/>
                    <a:pt x="78" y="104"/>
                  </a:cubicBezTo>
                  <a:close/>
                  <a:moveTo>
                    <a:pt x="93" y="90"/>
                  </a:moveTo>
                  <a:cubicBezTo>
                    <a:pt x="97" y="87"/>
                    <a:pt x="100" y="84"/>
                    <a:pt x="103" y="80"/>
                  </a:cubicBezTo>
                  <a:cubicBezTo>
                    <a:pt x="104" y="80"/>
                    <a:pt x="104" y="80"/>
                    <a:pt x="104" y="80"/>
                  </a:cubicBezTo>
                  <a:cubicBezTo>
                    <a:pt x="99" y="86"/>
                    <a:pt x="93" y="93"/>
                    <a:pt x="87" y="99"/>
                  </a:cubicBezTo>
                  <a:cubicBezTo>
                    <a:pt x="87" y="100"/>
                    <a:pt x="86" y="101"/>
                    <a:pt x="85" y="102"/>
                  </a:cubicBezTo>
                  <a:cubicBezTo>
                    <a:pt x="88" y="98"/>
                    <a:pt x="90" y="94"/>
                    <a:pt x="93" y="90"/>
                  </a:cubicBezTo>
                  <a:close/>
                  <a:moveTo>
                    <a:pt x="101" y="79"/>
                  </a:moveTo>
                  <a:cubicBezTo>
                    <a:pt x="102" y="78"/>
                    <a:pt x="102" y="77"/>
                    <a:pt x="103" y="77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103" y="77"/>
                    <a:pt x="103" y="77"/>
                    <a:pt x="104" y="77"/>
                  </a:cubicBezTo>
                  <a:cubicBezTo>
                    <a:pt x="103" y="78"/>
                    <a:pt x="102" y="78"/>
                    <a:pt x="101" y="79"/>
                  </a:cubicBezTo>
                  <a:close/>
                  <a:moveTo>
                    <a:pt x="102" y="68"/>
                  </a:moveTo>
                  <a:cubicBezTo>
                    <a:pt x="103" y="67"/>
                    <a:pt x="103" y="65"/>
                    <a:pt x="104" y="64"/>
                  </a:cubicBezTo>
                  <a:cubicBezTo>
                    <a:pt x="108" y="61"/>
                    <a:pt x="112" y="57"/>
                    <a:pt x="116" y="54"/>
                  </a:cubicBezTo>
                  <a:cubicBezTo>
                    <a:pt x="116" y="54"/>
                    <a:pt x="116" y="55"/>
                    <a:pt x="116" y="55"/>
                  </a:cubicBezTo>
                  <a:cubicBezTo>
                    <a:pt x="116" y="55"/>
                    <a:pt x="115" y="55"/>
                    <a:pt x="115" y="55"/>
                  </a:cubicBezTo>
                  <a:cubicBezTo>
                    <a:pt x="111" y="59"/>
                    <a:pt x="106" y="63"/>
                    <a:pt x="102" y="68"/>
                  </a:cubicBezTo>
                  <a:close/>
                  <a:moveTo>
                    <a:pt x="106" y="60"/>
                  </a:moveTo>
                  <a:cubicBezTo>
                    <a:pt x="106" y="60"/>
                    <a:pt x="106" y="60"/>
                    <a:pt x="106" y="60"/>
                  </a:cubicBezTo>
                  <a:cubicBezTo>
                    <a:pt x="107" y="59"/>
                    <a:pt x="108" y="58"/>
                    <a:pt x="110" y="57"/>
                  </a:cubicBezTo>
                  <a:cubicBezTo>
                    <a:pt x="108" y="58"/>
                    <a:pt x="107" y="59"/>
                    <a:pt x="106" y="60"/>
                  </a:cubicBezTo>
                  <a:close/>
                  <a:moveTo>
                    <a:pt x="107" y="57"/>
                  </a:moveTo>
                  <a:cubicBezTo>
                    <a:pt x="107" y="57"/>
                    <a:pt x="107" y="56"/>
                    <a:pt x="108" y="56"/>
                  </a:cubicBezTo>
                  <a:cubicBezTo>
                    <a:pt x="108" y="56"/>
                    <a:pt x="108" y="56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9" y="54"/>
                    <a:pt x="110" y="54"/>
                    <a:pt x="112" y="54"/>
                  </a:cubicBezTo>
                  <a:cubicBezTo>
                    <a:pt x="110" y="55"/>
                    <a:pt x="109" y="56"/>
                    <a:pt x="107" y="57"/>
                  </a:cubicBezTo>
                  <a:close/>
                  <a:moveTo>
                    <a:pt x="101" y="53"/>
                  </a:moveTo>
                  <a:cubicBezTo>
                    <a:pt x="97" y="56"/>
                    <a:pt x="92" y="59"/>
                    <a:pt x="88" y="62"/>
                  </a:cubicBezTo>
                  <a:cubicBezTo>
                    <a:pt x="88" y="62"/>
                    <a:pt x="88" y="61"/>
                    <a:pt x="88" y="61"/>
                  </a:cubicBezTo>
                  <a:cubicBezTo>
                    <a:pt x="93" y="57"/>
                    <a:pt x="98" y="53"/>
                    <a:pt x="103" y="49"/>
                  </a:cubicBezTo>
                  <a:cubicBezTo>
                    <a:pt x="102" y="50"/>
                    <a:pt x="102" y="52"/>
                    <a:pt x="101" y="53"/>
                  </a:cubicBezTo>
                  <a:close/>
                  <a:moveTo>
                    <a:pt x="90" y="57"/>
                  </a:moveTo>
                  <a:cubicBezTo>
                    <a:pt x="90" y="57"/>
                    <a:pt x="90" y="56"/>
                    <a:pt x="90" y="56"/>
                  </a:cubicBezTo>
                  <a:cubicBezTo>
                    <a:pt x="94" y="52"/>
                    <a:pt x="99" y="49"/>
                    <a:pt x="104" y="46"/>
                  </a:cubicBezTo>
                  <a:cubicBezTo>
                    <a:pt x="104" y="46"/>
                    <a:pt x="104" y="46"/>
                    <a:pt x="104" y="46"/>
                  </a:cubicBezTo>
                  <a:cubicBezTo>
                    <a:pt x="99" y="50"/>
                    <a:pt x="95" y="53"/>
                    <a:pt x="90" y="57"/>
                  </a:cubicBezTo>
                  <a:close/>
                  <a:moveTo>
                    <a:pt x="76" y="54"/>
                  </a:moveTo>
                  <a:cubicBezTo>
                    <a:pt x="73" y="56"/>
                    <a:pt x="70" y="59"/>
                    <a:pt x="67" y="62"/>
                  </a:cubicBezTo>
                  <a:cubicBezTo>
                    <a:pt x="70" y="59"/>
                    <a:pt x="72" y="56"/>
                    <a:pt x="75" y="53"/>
                  </a:cubicBezTo>
                  <a:cubicBezTo>
                    <a:pt x="75" y="53"/>
                    <a:pt x="76" y="53"/>
                    <a:pt x="76" y="53"/>
                  </a:cubicBezTo>
                  <a:cubicBezTo>
                    <a:pt x="76" y="53"/>
                    <a:pt x="76" y="53"/>
                    <a:pt x="76" y="54"/>
                  </a:cubicBezTo>
                  <a:close/>
                  <a:moveTo>
                    <a:pt x="61" y="63"/>
                  </a:moveTo>
                  <a:cubicBezTo>
                    <a:pt x="60" y="63"/>
                    <a:pt x="59" y="64"/>
                    <a:pt x="58" y="65"/>
                  </a:cubicBezTo>
                  <a:cubicBezTo>
                    <a:pt x="58" y="65"/>
                    <a:pt x="58" y="65"/>
                    <a:pt x="58" y="64"/>
                  </a:cubicBezTo>
                  <a:cubicBezTo>
                    <a:pt x="62" y="60"/>
                    <a:pt x="66" y="56"/>
                    <a:pt x="69" y="52"/>
                  </a:cubicBezTo>
                  <a:cubicBezTo>
                    <a:pt x="72" y="50"/>
                    <a:pt x="74" y="48"/>
                    <a:pt x="77" y="46"/>
                  </a:cubicBezTo>
                  <a:cubicBezTo>
                    <a:pt x="72" y="52"/>
                    <a:pt x="66" y="58"/>
                    <a:pt x="61" y="63"/>
                  </a:cubicBezTo>
                  <a:close/>
                  <a:moveTo>
                    <a:pt x="61" y="57"/>
                  </a:moveTo>
                  <a:cubicBezTo>
                    <a:pt x="60" y="58"/>
                    <a:pt x="59" y="59"/>
                    <a:pt x="58" y="60"/>
                  </a:cubicBezTo>
                  <a:cubicBezTo>
                    <a:pt x="58" y="60"/>
                    <a:pt x="58" y="60"/>
                    <a:pt x="58" y="59"/>
                  </a:cubicBezTo>
                  <a:cubicBezTo>
                    <a:pt x="58" y="59"/>
                    <a:pt x="58" y="59"/>
                    <a:pt x="58" y="59"/>
                  </a:cubicBezTo>
                  <a:cubicBezTo>
                    <a:pt x="59" y="58"/>
                    <a:pt x="61" y="57"/>
                    <a:pt x="62" y="57"/>
                  </a:cubicBezTo>
                  <a:lnTo>
                    <a:pt x="61" y="57"/>
                  </a:lnTo>
                  <a:close/>
                  <a:moveTo>
                    <a:pt x="57" y="61"/>
                  </a:moveTo>
                  <a:cubicBezTo>
                    <a:pt x="55" y="63"/>
                    <a:pt x="53" y="64"/>
                    <a:pt x="51" y="66"/>
                  </a:cubicBezTo>
                  <a:cubicBezTo>
                    <a:pt x="53" y="64"/>
                    <a:pt x="55" y="62"/>
                    <a:pt x="56" y="61"/>
                  </a:cubicBezTo>
                  <a:cubicBezTo>
                    <a:pt x="56" y="61"/>
                    <a:pt x="56" y="61"/>
                    <a:pt x="57" y="61"/>
                  </a:cubicBezTo>
                  <a:close/>
                  <a:moveTo>
                    <a:pt x="53" y="66"/>
                  </a:moveTo>
                  <a:cubicBezTo>
                    <a:pt x="50" y="70"/>
                    <a:pt x="47" y="73"/>
                    <a:pt x="44" y="76"/>
                  </a:cubicBezTo>
                  <a:cubicBezTo>
                    <a:pt x="45" y="75"/>
                    <a:pt x="45" y="74"/>
                    <a:pt x="46" y="73"/>
                  </a:cubicBezTo>
                  <a:cubicBezTo>
                    <a:pt x="48" y="71"/>
                    <a:pt x="51" y="68"/>
                    <a:pt x="53" y="66"/>
                  </a:cubicBezTo>
                  <a:close/>
                  <a:moveTo>
                    <a:pt x="50" y="74"/>
                  </a:moveTo>
                  <a:cubicBezTo>
                    <a:pt x="53" y="73"/>
                    <a:pt x="55" y="71"/>
                    <a:pt x="57" y="69"/>
                  </a:cubicBezTo>
                  <a:cubicBezTo>
                    <a:pt x="57" y="70"/>
                    <a:pt x="56" y="71"/>
                    <a:pt x="56" y="72"/>
                  </a:cubicBezTo>
                  <a:cubicBezTo>
                    <a:pt x="51" y="76"/>
                    <a:pt x="46" y="81"/>
                    <a:pt x="41" y="85"/>
                  </a:cubicBezTo>
                  <a:cubicBezTo>
                    <a:pt x="41" y="85"/>
                    <a:pt x="41" y="84"/>
                    <a:pt x="41" y="84"/>
                  </a:cubicBezTo>
                  <a:cubicBezTo>
                    <a:pt x="44" y="80"/>
                    <a:pt x="47" y="77"/>
                    <a:pt x="50" y="74"/>
                  </a:cubicBezTo>
                  <a:close/>
                  <a:moveTo>
                    <a:pt x="56" y="74"/>
                  </a:moveTo>
                  <a:cubicBezTo>
                    <a:pt x="56" y="75"/>
                    <a:pt x="56" y="75"/>
                    <a:pt x="56" y="76"/>
                  </a:cubicBezTo>
                  <a:cubicBezTo>
                    <a:pt x="55" y="76"/>
                    <a:pt x="55" y="77"/>
                    <a:pt x="54" y="78"/>
                  </a:cubicBezTo>
                  <a:cubicBezTo>
                    <a:pt x="52" y="80"/>
                    <a:pt x="50" y="83"/>
                    <a:pt x="48" y="85"/>
                  </a:cubicBezTo>
                  <a:cubicBezTo>
                    <a:pt x="45" y="88"/>
                    <a:pt x="42" y="90"/>
                    <a:pt x="39" y="92"/>
                  </a:cubicBezTo>
                  <a:cubicBezTo>
                    <a:pt x="40" y="91"/>
                    <a:pt x="40" y="89"/>
                    <a:pt x="40" y="88"/>
                  </a:cubicBezTo>
                  <a:cubicBezTo>
                    <a:pt x="45" y="84"/>
                    <a:pt x="51" y="79"/>
                    <a:pt x="56" y="74"/>
                  </a:cubicBezTo>
                  <a:close/>
                  <a:moveTo>
                    <a:pt x="49" y="100"/>
                  </a:moveTo>
                  <a:cubicBezTo>
                    <a:pt x="49" y="101"/>
                    <a:pt x="49" y="101"/>
                    <a:pt x="49" y="101"/>
                  </a:cubicBezTo>
                  <a:cubicBezTo>
                    <a:pt x="48" y="103"/>
                    <a:pt x="47" y="105"/>
                    <a:pt x="46" y="107"/>
                  </a:cubicBezTo>
                  <a:cubicBezTo>
                    <a:pt x="46" y="107"/>
                    <a:pt x="46" y="106"/>
                    <a:pt x="46" y="106"/>
                  </a:cubicBezTo>
                  <a:cubicBezTo>
                    <a:pt x="47" y="104"/>
                    <a:pt x="48" y="103"/>
                    <a:pt x="49" y="101"/>
                  </a:cubicBezTo>
                  <a:cubicBezTo>
                    <a:pt x="49" y="101"/>
                    <a:pt x="49" y="101"/>
                    <a:pt x="49" y="100"/>
                  </a:cubicBezTo>
                  <a:close/>
                  <a:moveTo>
                    <a:pt x="45" y="101"/>
                  </a:moveTo>
                  <a:cubicBezTo>
                    <a:pt x="45" y="102"/>
                    <a:pt x="45" y="102"/>
                    <a:pt x="44" y="102"/>
                  </a:cubicBezTo>
                  <a:cubicBezTo>
                    <a:pt x="44" y="102"/>
                    <a:pt x="44" y="102"/>
                    <a:pt x="44" y="102"/>
                  </a:cubicBezTo>
                  <a:cubicBezTo>
                    <a:pt x="45" y="101"/>
                    <a:pt x="46" y="100"/>
                    <a:pt x="47" y="99"/>
                  </a:cubicBezTo>
                  <a:cubicBezTo>
                    <a:pt x="46" y="100"/>
                    <a:pt x="46" y="101"/>
                    <a:pt x="45" y="101"/>
                  </a:cubicBezTo>
                  <a:close/>
                  <a:moveTo>
                    <a:pt x="46" y="112"/>
                  </a:moveTo>
                  <a:cubicBezTo>
                    <a:pt x="46" y="113"/>
                    <a:pt x="46" y="113"/>
                    <a:pt x="47" y="114"/>
                  </a:cubicBezTo>
                  <a:cubicBezTo>
                    <a:pt x="47" y="114"/>
                    <a:pt x="46" y="115"/>
                    <a:pt x="46" y="115"/>
                  </a:cubicBezTo>
                  <a:cubicBezTo>
                    <a:pt x="46" y="114"/>
                    <a:pt x="45" y="113"/>
                    <a:pt x="45" y="112"/>
                  </a:cubicBezTo>
                  <a:cubicBezTo>
                    <a:pt x="45" y="112"/>
                    <a:pt x="46" y="112"/>
                    <a:pt x="46" y="112"/>
                  </a:cubicBezTo>
                  <a:close/>
                  <a:moveTo>
                    <a:pt x="46" y="135"/>
                  </a:moveTo>
                  <a:cubicBezTo>
                    <a:pt x="46" y="136"/>
                    <a:pt x="46" y="137"/>
                    <a:pt x="47" y="138"/>
                  </a:cubicBezTo>
                  <a:cubicBezTo>
                    <a:pt x="47" y="139"/>
                    <a:pt x="48" y="140"/>
                    <a:pt x="48" y="141"/>
                  </a:cubicBezTo>
                  <a:cubicBezTo>
                    <a:pt x="47" y="143"/>
                    <a:pt x="47" y="144"/>
                    <a:pt x="46" y="145"/>
                  </a:cubicBezTo>
                  <a:cubicBezTo>
                    <a:pt x="45" y="143"/>
                    <a:pt x="45" y="140"/>
                    <a:pt x="44" y="138"/>
                  </a:cubicBezTo>
                  <a:cubicBezTo>
                    <a:pt x="45" y="137"/>
                    <a:pt x="45" y="136"/>
                    <a:pt x="46" y="135"/>
                  </a:cubicBezTo>
                  <a:close/>
                  <a:moveTo>
                    <a:pt x="50" y="146"/>
                  </a:moveTo>
                  <a:cubicBezTo>
                    <a:pt x="50" y="147"/>
                    <a:pt x="50" y="148"/>
                    <a:pt x="50" y="148"/>
                  </a:cubicBezTo>
                  <a:cubicBezTo>
                    <a:pt x="49" y="149"/>
                    <a:pt x="48" y="150"/>
                    <a:pt x="47" y="150"/>
                  </a:cubicBezTo>
                  <a:cubicBezTo>
                    <a:pt x="47" y="150"/>
                    <a:pt x="47" y="150"/>
                    <a:pt x="47" y="150"/>
                  </a:cubicBezTo>
                  <a:cubicBezTo>
                    <a:pt x="48" y="149"/>
                    <a:pt x="49" y="148"/>
                    <a:pt x="50" y="146"/>
                  </a:cubicBezTo>
                  <a:close/>
                  <a:moveTo>
                    <a:pt x="51" y="150"/>
                  </a:moveTo>
                  <a:cubicBezTo>
                    <a:pt x="51" y="150"/>
                    <a:pt x="51" y="151"/>
                    <a:pt x="51" y="151"/>
                  </a:cubicBezTo>
                  <a:cubicBezTo>
                    <a:pt x="50" y="152"/>
                    <a:pt x="49" y="154"/>
                    <a:pt x="49" y="155"/>
                  </a:cubicBezTo>
                  <a:cubicBezTo>
                    <a:pt x="48" y="154"/>
                    <a:pt x="48" y="153"/>
                    <a:pt x="48" y="152"/>
                  </a:cubicBezTo>
                  <a:cubicBezTo>
                    <a:pt x="49" y="151"/>
                    <a:pt x="50" y="151"/>
                    <a:pt x="51" y="150"/>
                  </a:cubicBezTo>
                  <a:close/>
                  <a:moveTo>
                    <a:pt x="50" y="157"/>
                  </a:moveTo>
                  <a:cubicBezTo>
                    <a:pt x="50" y="156"/>
                    <a:pt x="51" y="155"/>
                    <a:pt x="52" y="154"/>
                  </a:cubicBezTo>
                  <a:cubicBezTo>
                    <a:pt x="52" y="155"/>
                    <a:pt x="52" y="156"/>
                    <a:pt x="52" y="156"/>
                  </a:cubicBezTo>
                  <a:cubicBezTo>
                    <a:pt x="51" y="157"/>
                    <a:pt x="51" y="159"/>
                    <a:pt x="50" y="160"/>
                  </a:cubicBezTo>
                  <a:cubicBezTo>
                    <a:pt x="50" y="159"/>
                    <a:pt x="49" y="158"/>
                    <a:pt x="49" y="158"/>
                  </a:cubicBezTo>
                  <a:cubicBezTo>
                    <a:pt x="49" y="158"/>
                    <a:pt x="50" y="157"/>
                    <a:pt x="50" y="157"/>
                  </a:cubicBezTo>
                  <a:close/>
                  <a:moveTo>
                    <a:pt x="51" y="161"/>
                  </a:moveTo>
                  <a:cubicBezTo>
                    <a:pt x="52" y="161"/>
                    <a:pt x="52" y="160"/>
                    <a:pt x="53" y="159"/>
                  </a:cubicBezTo>
                  <a:cubicBezTo>
                    <a:pt x="53" y="160"/>
                    <a:pt x="53" y="160"/>
                    <a:pt x="53" y="160"/>
                  </a:cubicBezTo>
                  <a:cubicBezTo>
                    <a:pt x="53" y="161"/>
                    <a:pt x="52" y="162"/>
                    <a:pt x="52" y="163"/>
                  </a:cubicBezTo>
                  <a:cubicBezTo>
                    <a:pt x="52" y="163"/>
                    <a:pt x="52" y="163"/>
                    <a:pt x="51" y="163"/>
                  </a:cubicBezTo>
                  <a:cubicBezTo>
                    <a:pt x="51" y="163"/>
                    <a:pt x="51" y="162"/>
                    <a:pt x="50" y="161"/>
                  </a:cubicBezTo>
                  <a:cubicBezTo>
                    <a:pt x="51" y="162"/>
                    <a:pt x="51" y="161"/>
                    <a:pt x="51" y="161"/>
                  </a:cubicBezTo>
                  <a:close/>
                  <a:moveTo>
                    <a:pt x="53" y="165"/>
                  </a:moveTo>
                  <a:cubicBezTo>
                    <a:pt x="54" y="165"/>
                    <a:pt x="54" y="165"/>
                    <a:pt x="54" y="165"/>
                  </a:cubicBezTo>
                  <a:cubicBezTo>
                    <a:pt x="54" y="166"/>
                    <a:pt x="55" y="167"/>
                    <a:pt x="55" y="168"/>
                  </a:cubicBezTo>
                  <a:cubicBezTo>
                    <a:pt x="55" y="169"/>
                    <a:pt x="55" y="169"/>
                    <a:pt x="55" y="170"/>
                  </a:cubicBezTo>
                  <a:cubicBezTo>
                    <a:pt x="54" y="168"/>
                    <a:pt x="53" y="167"/>
                    <a:pt x="52" y="166"/>
                  </a:cubicBezTo>
                  <a:cubicBezTo>
                    <a:pt x="53" y="165"/>
                    <a:pt x="53" y="165"/>
                    <a:pt x="53" y="165"/>
                  </a:cubicBezTo>
                  <a:close/>
                  <a:moveTo>
                    <a:pt x="55" y="173"/>
                  </a:moveTo>
                  <a:cubicBezTo>
                    <a:pt x="55" y="173"/>
                    <a:pt x="54" y="174"/>
                    <a:pt x="54" y="174"/>
                  </a:cubicBezTo>
                  <a:cubicBezTo>
                    <a:pt x="54" y="172"/>
                    <a:pt x="53" y="171"/>
                    <a:pt x="53" y="169"/>
                  </a:cubicBezTo>
                  <a:cubicBezTo>
                    <a:pt x="53" y="170"/>
                    <a:pt x="54" y="172"/>
                    <a:pt x="55" y="173"/>
                  </a:cubicBezTo>
                  <a:close/>
                  <a:moveTo>
                    <a:pt x="56" y="175"/>
                  </a:moveTo>
                  <a:cubicBezTo>
                    <a:pt x="56" y="175"/>
                    <a:pt x="56" y="175"/>
                    <a:pt x="56" y="175"/>
                  </a:cubicBezTo>
                  <a:cubicBezTo>
                    <a:pt x="56" y="175"/>
                    <a:pt x="56" y="176"/>
                    <a:pt x="55" y="177"/>
                  </a:cubicBezTo>
                  <a:cubicBezTo>
                    <a:pt x="55" y="177"/>
                    <a:pt x="55" y="177"/>
                    <a:pt x="55" y="177"/>
                  </a:cubicBezTo>
                  <a:cubicBezTo>
                    <a:pt x="55" y="176"/>
                    <a:pt x="55" y="176"/>
                    <a:pt x="55" y="176"/>
                  </a:cubicBezTo>
                  <a:cubicBezTo>
                    <a:pt x="55" y="176"/>
                    <a:pt x="56" y="175"/>
                    <a:pt x="56" y="175"/>
                  </a:cubicBezTo>
                  <a:close/>
                  <a:moveTo>
                    <a:pt x="58" y="179"/>
                  </a:moveTo>
                  <a:cubicBezTo>
                    <a:pt x="58" y="180"/>
                    <a:pt x="58" y="181"/>
                    <a:pt x="58" y="182"/>
                  </a:cubicBezTo>
                  <a:cubicBezTo>
                    <a:pt x="58" y="181"/>
                    <a:pt x="57" y="181"/>
                    <a:pt x="57" y="180"/>
                  </a:cubicBezTo>
                  <a:cubicBezTo>
                    <a:pt x="56" y="180"/>
                    <a:pt x="56" y="180"/>
                    <a:pt x="56" y="179"/>
                  </a:cubicBezTo>
                  <a:cubicBezTo>
                    <a:pt x="57" y="179"/>
                    <a:pt x="57" y="179"/>
                    <a:pt x="58" y="179"/>
                  </a:cubicBezTo>
                  <a:close/>
                  <a:moveTo>
                    <a:pt x="59" y="184"/>
                  </a:moveTo>
                  <a:cubicBezTo>
                    <a:pt x="59" y="185"/>
                    <a:pt x="59" y="185"/>
                    <a:pt x="59" y="186"/>
                  </a:cubicBezTo>
                  <a:cubicBezTo>
                    <a:pt x="59" y="186"/>
                    <a:pt x="59" y="186"/>
                    <a:pt x="59" y="186"/>
                  </a:cubicBezTo>
                  <a:cubicBezTo>
                    <a:pt x="59" y="185"/>
                    <a:pt x="58" y="184"/>
                    <a:pt x="58" y="183"/>
                  </a:cubicBezTo>
                  <a:cubicBezTo>
                    <a:pt x="58" y="183"/>
                    <a:pt x="58" y="183"/>
                    <a:pt x="59" y="184"/>
                  </a:cubicBezTo>
                  <a:close/>
                  <a:moveTo>
                    <a:pt x="59" y="138"/>
                  </a:moveTo>
                  <a:cubicBezTo>
                    <a:pt x="58" y="137"/>
                    <a:pt x="58" y="136"/>
                    <a:pt x="58" y="135"/>
                  </a:cubicBezTo>
                  <a:cubicBezTo>
                    <a:pt x="58" y="135"/>
                    <a:pt x="59" y="134"/>
                    <a:pt x="59" y="133"/>
                  </a:cubicBezTo>
                  <a:cubicBezTo>
                    <a:pt x="59" y="134"/>
                    <a:pt x="59" y="136"/>
                    <a:pt x="59" y="137"/>
                  </a:cubicBezTo>
                  <a:cubicBezTo>
                    <a:pt x="59" y="137"/>
                    <a:pt x="59" y="137"/>
                    <a:pt x="59" y="138"/>
                  </a:cubicBezTo>
                  <a:close/>
                  <a:moveTo>
                    <a:pt x="58" y="120"/>
                  </a:moveTo>
                  <a:cubicBezTo>
                    <a:pt x="58" y="119"/>
                    <a:pt x="59" y="119"/>
                    <a:pt x="59" y="119"/>
                  </a:cubicBezTo>
                  <a:cubicBezTo>
                    <a:pt x="59" y="120"/>
                    <a:pt x="59" y="121"/>
                    <a:pt x="59" y="123"/>
                  </a:cubicBezTo>
                  <a:cubicBezTo>
                    <a:pt x="59" y="122"/>
                    <a:pt x="58" y="121"/>
                    <a:pt x="58" y="120"/>
                  </a:cubicBezTo>
                  <a:close/>
                  <a:moveTo>
                    <a:pt x="59" y="92"/>
                  </a:moveTo>
                  <a:cubicBezTo>
                    <a:pt x="59" y="93"/>
                    <a:pt x="59" y="93"/>
                    <a:pt x="59" y="93"/>
                  </a:cubicBezTo>
                  <a:cubicBezTo>
                    <a:pt x="58" y="94"/>
                    <a:pt x="58" y="95"/>
                    <a:pt x="57" y="96"/>
                  </a:cubicBezTo>
                  <a:cubicBezTo>
                    <a:pt x="57" y="95"/>
                    <a:pt x="57" y="95"/>
                    <a:pt x="56" y="94"/>
                  </a:cubicBezTo>
                  <a:cubicBezTo>
                    <a:pt x="59" y="91"/>
                    <a:pt x="62" y="89"/>
                    <a:pt x="65" y="86"/>
                  </a:cubicBezTo>
                  <a:cubicBezTo>
                    <a:pt x="65" y="86"/>
                    <a:pt x="65" y="86"/>
                    <a:pt x="65" y="86"/>
                  </a:cubicBezTo>
                  <a:cubicBezTo>
                    <a:pt x="65" y="87"/>
                    <a:pt x="65" y="87"/>
                    <a:pt x="65" y="88"/>
                  </a:cubicBezTo>
                  <a:cubicBezTo>
                    <a:pt x="64" y="89"/>
                    <a:pt x="63" y="90"/>
                    <a:pt x="62" y="90"/>
                  </a:cubicBezTo>
                  <a:cubicBezTo>
                    <a:pt x="62" y="90"/>
                    <a:pt x="61" y="90"/>
                    <a:pt x="61" y="91"/>
                  </a:cubicBezTo>
                  <a:cubicBezTo>
                    <a:pt x="61" y="91"/>
                    <a:pt x="61" y="91"/>
                    <a:pt x="61" y="92"/>
                  </a:cubicBezTo>
                  <a:cubicBezTo>
                    <a:pt x="60" y="91"/>
                    <a:pt x="59" y="91"/>
                    <a:pt x="59" y="92"/>
                  </a:cubicBezTo>
                  <a:close/>
                  <a:moveTo>
                    <a:pt x="61" y="125"/>
                  </a:moveTo>
                  <a:cubicBezTo>
                    <a:pt x="62" y="125"/>
                    <a:pt x="62" y="126"/>
                    <a:pt x="62" y="126"/>
                  </a:cubicBezTo>
                  <a:cubicBezTo>
                    <a:pt x="61" y="126"/>
                    <a:pt x="61" y="126"/>
                    <a:pt x="61" y="127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6"/>
                    <a:pt x="61" y="125"/>
                    <a:pt x="61" y="125"/>
                  </a:cubicBezTo>
                  <a:close/>
                  <a:moveTo>
                    <a:pt x="62" y="173"/>
                  </a:moveTo>
                  <a:cubicBezTo>
                    <a:pt x="62" y="174"/>
                    <a:pt x="61" y="174"/>
                    <a:pt x="61" y="174"/>
                  </a:cubicBezTo>
                  <a:cubicBezTo>
                    <a:pt x="61" y="173"/>
                    <a:pt x="61" y="172"/>
                    <a:pt x="61" y="171"/>
                  </a:cubicBezTo>
                  <a:cubicBezTo>
                    <a:pt x="61" y="172"/>
                    <a:pt x="62" y="173"/>
                    <a:pt x="62" y="173"/>
                  </a:cubicBezTo>
                  <a:close/>
                  <a:moveTo>
                    <a:pt x="61" y="179"/>
                  </a:moveTo>
                  <a:cubicBezTo>
                    <a:pt x="61" y="178"/>
                    <a:pt x="61" y="178"/>
                    <a:pt x="61" y="177"/>
                  </a:cubicBezTo>
                  <a:cubicBezTo>
                    <a:pt x="62" y="177"/>
                    <a:pt x="62" y="177"/>
                    <a:pt x="63" y="176"/>
                  </a:cubicBezTo>
                  <a:cubicBezTo>
                    <a:pt x="63" y="177"/>
                    <a:pt x="63" y="177"/>
                    <a:pt x="63" y="177"/>
                  </a:cubicBezTo>
                  <a:cubicBezTo>
                    <a:pt x="63" y="177"/>
                    <a:pt x="64" y="178"/>
                    <a:pt x="64" y="178"/>
                  </a:cubicBezTo>
                  <a:cubicBezTo>
                    <a:pt x="64" y="179"/>
                    <a:pt x="64" y="180"/>
                    <a:pt x="65" y="181"/>
                  </a:cubicBezTo>
                  <a:cubicBezTo>
                    <a:pt x="65" y="181"/>
                    <a:pt x="66" y="181"/>
                    <a:pt x="66" y="181"/>
                  </a:cubicBezTo>
                  <a:cubicBezTo>
                    <a:pt x="66" y="181"/>
                    <a:pt x="66" y="181"/>
                    <a:pt x="66" y="181"/>
                  </a:cubicBezTo>
                  <a:cubicBezTo>
                    <a:pt x="66" y="182"/>
                    <a:pt x="66" y="182"/>
                    <a:pt x="65" y="183"/>
                  </a:cubicBezTo>
                  <a:cubicBezTo>
                    <a:pt x="65" y="183"/>
                    <a:pt x="65" y="183"/>
                    <a:pt x="65" y="183"/>
                  </a:cubicBezTo>
                  <a:cubicBezTo>
                    <a:pt x="64" y="184"/>
                    <a:pt x="63" y="185"/>
                    <a:pt x="63" y="186"/>
                  </a:cubicBezTo>
                  <a:cubicBezTo>
                    <a:pt x="62" y="186"/>
                    <a:pt x="62" y="185"/>
                    <a:pt x="61" y="185"/>
                  </a:cubicBezTo>
                  <a:cubicBezTo>
                    <a:pt x="61" y="183"/>
                    <a:pt x="61" y="181"/>
                    <a:pt x="61" y="179"/>
                  </a:cubicBezTo>
                  <a:cubicBezTo>
                    <a:pt x="61" y="179"/>
                    <a:pt x="61" y="179"/>
                    <a:pt x="61" y="179"/>
                  </a:cubicBezTo>
                  <a:close/>
                  <a:moveTo>
                    <a:pt x="62" y="189"/>
                  </a:moveTo>
                  <a:cubicBezTo>
                    <a:pt x="63" y="190"/>
                    <a:pt x="63" y="190"/>
                    <a:pt x="64" y="191"/>
                  </a:cubicBezTo>
                  <a:cubicBezTo>
                    <a:pt x="63" y="191"/>
                    <a:pt x="63" y="191"/>
                    <a:pt x="62" y="191"/>
                  </a:cubicBezTo>
                  <a:cubicBezTo>
                    <a:pt x="62" y="191"/>
                    <a:pt x="62" y="191"/>
                    <a:pt x="61" y="190"/>
                  </a:cubicBezTo>
                  <a:cubicBezTo>
                    <a:pt x="62" y="190"/>
                    <a:pt x="62" y="190"/>
                    <a:pt x="62" y="189"/>
                  </a:cubicBezTo>
                  <a:close/>
                  <a:moveTo>
                    <a:pt x="64" y="187"/>
                  </a:moveTo>
                  <a:cubicBezTo>
                    <a:pt x="65" y="186"/>
                    <a:pt x="65" y="185"/>
                    <a:pt x="66" y="184"/>
                  </a:cubicBezTo>
                  <a:cubicBezTo>
                    <a:pt x="67" y="185"/>
                    <a:pt x="68" y="186"/>
                    <a:pt x="70" y="187"/>
                  </a:cubicBezTo>
                  <a:cubicBezTo>
                    <a:pt x="68" y="188"/>
                    <a:pt x="67" y="189"/>
                    <a:pt x="66" y="189"/>
                  </a:cubicBezTo>
                  <a:cubicBezTo>
                    <a:pt x="65" y="189"/>
                    <a:pt x="64" y="188"/>
                    <a:pt x="64" y="187"/>
                  </a:cubicBezTo>
                  <a:close/>
                  <a:moveTo>
                    <a:pt x="67" y="183"/>
                  </a:moveTo>
                  <a:cubicBezTo>
                    <a:pt x="67" y="183"/>
                    <a:pt x="67" y="183"/>
                    <a:pt x="68" y="182"/>
                  </a:cubicBezTo>
                  <a:cubicBezTo>
                    <a:pt x="68" y="183"/>
                    <a:pt x="69" y="184"/>
                    <a:pt x="69" y="184"/>
                  </a:cubicBezTo>
                  <a:cubicBezTo>
                    <a:pt x="68" y="184"/>
                    <a:pt x="68" y="183"/>
                    <a:pt x="67" y="183"/>
                  </a:cubicBezTo>
                  <a:close/>
                  <a:moveTo>
                    <a:pt x="70" y="178"/>
                  </a:moveTo>
                  <a:cubicBezTo>
                    <a:pt x="69" y="178"/>
                    <a:pt x="69" y="178"/>
                    <a:pt x="69" y="178"/>
                  </a:cubicBezTo>
                  <a:cubicBezTo>
                    <a:pt x="69" y="178"/>
                    <a:pt x="68" y="178"/>
                    <a:pt x="68" y="178"/>
                  </a:cubicBezTo>
                  <a:cubicBezTo>
                    <a:pt x="68" y="177"/>
                    <a:pt x="68" y="176"/>
                    <a:pt x="68" y="175"/>
                  </a:cubicBezTo>
                  <a:cubicBezTo>
                    <a:pt x="69" y="176"/>
                    <a:pt x="69" y="177"/>
                    <a:pt x="70" y="178"/>
                  </a:cubicBezTo>
                  <a:close/>
                  <a:moveTo>
                    <a:pt x="69" y="174"/>
                  </a:moveTo>
                  <a:cubicBezTo>
                    <a:pt x="70" y="174"/>
                    <a:pt x="70" y="174"/>
                    <a:pt x="71" y="173"/>
                  </a:cubicBezTo>
                  <a:cubicBezTo>
                    <a:pt x="71" y="174"/>
                    <a:pt x="71" y="174"/>
                    <a:pt x="71" y="174"/>
                  </a:cubicBezTo>
                  <a:cubicBezTo>
                    <a:pt x="71" y="174"/>
                    <a:pt x="70" y="175"/>
                    <a:pt x="70" y="175"/>
                  </a:cubicBezTo>
                  <a:cubicBezTo>
                    <a:pt x="70" y="175"/>
                    <a:pt x="70" y="174"/>
                    <a:pt x="69" y="174"/>
                  </a:cubicBezTo>
                  <a:close/>
                  <a:moveTo>
                    <a:pt x="70" y="149"/>
                  </a:moveTo>
                  <a:cubicBezTo>
                    <a:pt x="69" y="149"/>
                    <a:pt x="69" y="148"/>
                    <a:pt x="69" y="148"/>
                  </a:cubicBezTo>
                  <a:cubicBezTo>
                    <a:pt x="69" y="148"/>
                    <a:pt x="69" y="147"/>
                    <a:pt x="69" y="147"/>
                  </a:cubicBezTo>
                  <a:cubicBezTo>
                    <a:pt x="70" y="146"/>
                    <a:pt x="71" y="145"/>
                    <a:pt x="71" y="144"/>
                  </a:cubicBezTo>
                  <a:cubicBezTo>
                    <a:pt x="72" y="145"/>
                    <a:pt x="72" y="145"/>
                    <a:pt x="72" y="146"/>
                  </a:cubicBezTo>
                  <a:cubicBezTo>
                    <a:pt x="71" y="147"/>
                    <a:pt x="70" y="148"/>
                    <a:pt x="70" y="149"/>
                  </a:cubicBezTo>
                  <a:close/>
                  <a:moveTo>
                    <a:pt x="69" y="109"/>
                  </a:moveTo>
                  <a:cubicBezTo>
                    <a:pt x="69" y="109"/>
                    <a:pt x="69" y="108"/>
                    <a:pt x="69" y="107"/>
                  </a:cubicBezTo>
                  <a:cubicBezTo>
                    <a:pt x="69" y="106"/>
                    <a:pt x="70" y="106"/>
                    <a:pt x="71" y="105"/>
                  </a:cubicBezTo>
                  <a:cubicBezTo>
                    <a:pt x="71" y="106"/>
                    <a:pt x="71" y="106"/>
                    <a:pt x="71" y="107"/>
                  </a:cubicBezTo>
                  <a:cubicBezTo>
                    <a:pt x="71" y="108"/>
                    <a:pt x="70" y="109"/>
                    <a:pt x="69" y="109"/>
                  </a:cubicBezTo>
                  <a:close/>
                  <a:moveTo>
                    <a:pt x="71" y="98"/>
                  </a:moveTo>
                  <a:cubicBezTo>
                    <a:pt x="72" y="97"/>
                    <a:pt x="73" y="96"/>
                    <a:pt x="74" y="95"/>
                  </a:cubicBezTo>
                  <a:cubicBezTo>
                    <a:pt x="74" y="95"/>
                    <a:pt x="73" y="96"/>
                    <a:pt x="73" y="97"/>
                  </a:cubicBezTo>
                  <a:cubicBezTo>
                    <a:pt x="73" y="97"/>
                    <a:pt x="73" y="97"/>
                    <a:pt x="72" y="97"/>
                  </a:cubicBezTo>
                  <a:cubicBezTo>
                    <a:pt x="72" y="97"/>
                    <a:pt x="71" y="98"/>
                    <a:pt x="71" y="98"/>
                  </a:cubicBezTo>
                  <a:close/>
                  <a:moveTo>
                    <a:pt x="75" y="101"/>
                  </a:moveTo>
                  <a:cubicBezTo>
                    <a:pt x="75" y="102"/>
                    <a:pt x="74" y="104"/>
                    <a:pt x="74" y="105"/>
                  </a:cubicBezTo>
                  <a:cubicBezTo>
                    <a:pt x="73" y="106"/>
                    <a:pt x="73" y="106"/>
                    <a:pt x="73" y="106"/>
                  </a:cubicBezTo>
                  <a:cubicBezTo>
                    <a:pt x="73" y="105"/>
                    <a:pt x="72" y="104"/>
                    <a:pt x="72" y="104"/>
                  </a:cubicBezTo>
                  <a:cubicBezTo>
                    <a:pt x="73" y="103"/>
                    <a:pt x="74" y="102"/>
                    <a:pt x="75" y="101"/>
                  </a:cubicBezTo>
                  <a:close/>
                  <a:moveTo>
                    <a:pt x="75" y="119"/>
                  </a:moveTo>
                  <a:cubicBezTo>
                    <a:pt x="75" y="119"/>
                    <a:pt x="75" y="119"/>
                    <a:pt x="75" y="119"/>
                  </a:cubicBezTo>
                  <a:cubicBezTo>
                    <a:pt x="74" y="120"/>
                    <a:pt x="74" y="120"/>
                    <a:pt x="73" y="121"/>
                  </a:cubicBezTo>
                  <a:cubicBezTo>
                    <a:pt x="74" y="120"/>
                    <a:pt x="74" y="120"/>
                    <a:pt x="75" y="119"/>
                  </a:cubicBezTo>
                  <a:cubicBezTo>
                    <a:pt x="75" y="119"/>
                    <a:pt x="75" y="119"/>
                    <a:pt x="75" y="119"/>
                  </a:cubicBezTo>
                  <a:close/>
                  <a:moveTo>
                    <a:pt x="76" y="122"/>
                  </a:moveTo>
                  <a:cubicBezTo>
                    <a:pt x="75" y="123"/>
                    <a:pt x="75" y="123"/>
                    <a:pt x="74" y="124"/>
                  </a:cubicBezTo>
                  <a:cubicBezTo>
                    <a:pt x="74" y="124"/>
                    <a:pt x="74" y="124"/>
                    <a:pt x="74" y="124"/>
                  </a:cubicBezTo>
                  <a:cubicBezTo>
                    <a:pt x="74" y="124"/>
                    <a:pt x="74" y="123"/>
                    <a:pt x="74" y="123"/>
                  </a:cubicBezTo>
                  <a:cubicBezTo>
                    <a:pt x="74" y="123"/>
                    <a:pt x="75" y="122"/>
                    <a:pt x="76" y="122"/>
                  </a:cubicBezTo>
                  <a:close/>
                  <a:moveTo>
                    <a:pt x="76" y="124"/>
                  </a:moveTo>
                  <a:cubicBezTo>
                    <a:pt x="76" y="124"/>
                    <a:pt x="76" y="125"/>
                    <a:pt x="77" y="125"/>
                  </a:cubicBezTo>
                  <a:cubicBezTo>
                    <a:pt x="76" y="125"/>
                    <a:pt x="76" y="126"/>
                    <a:pt x="75" y="126"/>
                  </a:cubicBezTo>
                  <a:cubicBezTo>
                    <a:pt x="75" y="126"/>
                    <a:pt x="75" y="126"/>
                    <a:pt x="75" y="126"/>
                  </a:cubicBezTo>
                  <a:cubicBezTo>
                    <a:pt x="75" y="126"/>
                    <a:pt x="75" y="126"/>
                    <a:pt x="75" y="126"/>
                  </a:cubicBezTo>
                  <a:cubicBezTo>
                    <a:pt x="76" y="125"/>
                    <a:pt x="76" y="125"/>
                    <a:pt x="76" y="124"/>
                  </a:cubicBezTo>
                  <a:close/>
                  <a:moveTo>
                    <a:pt x="76" y="117"/>
                  </a:moveTo>
                  <a:cubicBezTo>
                    <a:pt x="76" y="117"/>
                    <a:pt x="76" y="117"/>
                    <a:pt x="76" y="117"/>
                  </a:cubicBezTo>
                  <a:cubicBezTo>
                    <a:pt x="79" y="114"/>
                    <a:pt x="82" y="111"/>
                    <a:pt x="86" y="109"/>
                  </a:cubicBezTo>
                  <a:cubicBezTo>
                    <a:pt x="83" y="112"/>
                    <a:pt x="81" y="115"/>
                    <a:pt x="79" y="118"/>
                  </a:cubicBezTo>
                  <a:cubicBezTo>
                    <a:pt x="78" y="118"/>
                    <a:pt x="77" y="118"/>
                    <a:pt x="77" y="119"/>
                  </a:cubicBezTo>
                  <a:cubicBezTo>
                    <a:pt x="76" y="118"/>
                    <a:pt x="76" y="118"/>
                    <a:pt x="76" y="117"/>
                  </a:cubicBezTo>
                  <a:close/>
                  <a:moveTo>
                    <a:pt x="79" y="120"/>
                  </a:moveTo>
                  <a:cubicBezTo>
                    <a:pt x="80" y="119"/>
                    <a:pt x="81" y="119"/>
                    <a:pt x="81" y="119"/>
                  </a:cubicBezTo>
                  <a:cubicBezTo>
                    <a:pt x="80" y="120"/>
                    <a:pt x="79" y="122"/>
                    <a:pt x="78" y="123"/>
                  </a:cubicBezTo>
                  <a:cubicBezTo>
                    <a:pt x="78" y="123"/>
                    <a:pt x="78" y="123"/>
                    <a:pt x="78" y="122"/>
                  </a:cubicBezTo>
                  <a:cubicBezTo>
                    <a:pt x="78" y="122"/>
                    <a:pt x="79" y="121"/>
                    <a:pt x="79" y="120"/>
                  </a:cubicBezTo>
                  <a:close/>
                  <a:moveTo>
                    <a:pt x="92" y="118"/>
                  </a:moveTo>
                  <a:cubicBezTo>
                    <a:pt x="91" y="119"/>
                    <a:pt x="90" y="120"/>
                    <a:pt x="90" y="120"/>
                  </a:cubicBezTo>
                  <a:cubicBezTo>
                    <a:pt x="87" y="124"/>
                    <a:pt x="85" y="127"/>
                    <a:pt x="83" y="130"/>
                  </a:cubicBezTo>
                  <a:cubicBezTo>
                    <a:pt x="83" y="130"/>
                    <a:pt x="83" y="130"/>
                    <a:pt x="83" y="130"/>
                  </a:cubicBezTo>
                  <a:cubicBezTo>
                    <a:pt x="82" y="130"/>
                    <a:pt x="81" y="129"/>
                    <a:pt x="80" y="129"/>
                  </a:cubicBezTo>
                  <a:cubicBezTo>
                    <a:pt x="84" y="125"/>
                    <a:pt x="88" y="122"/>
                    <a:pt x="92" y="118"/>
                  </a:cubicBezTo>
                  <a:close/>
                  <a:moveTo>
                    <a:pt x="81" y="131"/>
                  </a:moveTo>
                  <a:cubicBezTo>
                    <a:pt x="81" y="132"/>
                    <a:pt x="81" y="132"/>
                    <a:pt x="80" y="132"/>
                  </a:cubicBezTo>
                  <a:cubicBezTo>
                    <a:pt x="80" y="132"/>
                    <a:pt x="80" y="131"/>
                    <a:pt x="80" y="131"/>
                  </a:cubicBezTo>
                  <a:cubicBezTo>
                    <a:pt x="81" y="131"/>
                    <a:pt x="81" y="131"/>
                    <a:pt x="81" y="131"/>
                  </a:cubicBezTo>
                  <a:close/>
                  <a:moveTo>
                    <a:pt x="83" y="133"/>
                  </a:moveTo>
                  <a:cubicBezTo>
                    <a:pt x="84" y="133"/>
                    <a:pt x="84" y="133"/>
                    <a:pt x="84" y="133"/>
                  </a:cubicBezTo>
                  <a:cubicBezTo>
                    <a:pt x="85" y="133"/>
                    <a:pt x="85" y="133"/>
                    <a:pt x="86" y="133"/>
                  </a:cubicBezTo>
                  <a:cubicBezTo>
                    <a:pt x="85" y="135"/>
                    <a:pt x="84" y="136"/>
                    <a:pt x="84" y="137"/>
                  </a:cubicBezTo>
                  <a:cubicBezTo>
                    <a:pt x="83" y="138"/>
                    <a:pt x="82" y="138"/>
                    <a:pt x="82" y="139"/>
                  </a:cubicBezTo>
                  <a:cubicBezTo>
                    <a:pt x="82" y="138"/>
                    <a:pt x="82" y="137"/>
                    <a:pt x="81" y="136"/>
                  </a:cubicBezTo>
                  <a:cubicBezTo>
                    <a:pt x="82" y="135"/>
                    <a:pt x="83" y="134"/>
                    <a:pt x="83" y="133"/>
                  </a:cubicBezTo>
                  <a:close/>
                  <a:moveTo>
                    <a:pt x="90" y="135"/>
                  </a:moveTo>
                  <a:cubicBezTo>
                    <a:pt x="90" y="135"/>
                    <a:pt x="90" y="135"/>
                    <a:pt x="90" y="135"/>
                  </a:cubicBezTo>
                  <a:cubicBezTo>
                    <a:pt x="88" y="136"/>
                    <a:pt x="87" y="138"/>
                    <a:pt x="85" y="140"/>
                  </a:cubicBezTo>
                  <a:cubicBezTo>
                    <a:pt x="86" y="138"/>
                    <a:pt x="88" y="136"/>
                    <a:pt x="90" y="135"/>
                  </a:cubicBezTo>
                  <a:close/>
                  <a:moveTo>
                    <a:pt x="92" y="135"/>
                  </a:moveTo>
                  <a:cubicBezTo>
                    <a:pt x="92" y="136"/>
                    <a:pt x="93" y="136"/>
                    <a:pt x="93" y="136"/>
                  </a:cubicBezTo>
                  <a:cubicBezTo>
                    <a:pt x="93" y="136"/>
                    <a:pt x="93" y="137"/>
                    <a:pt x="93" y="137"/>
                  </a:cubicBezTo>
                  <a:cubicBezTo>
                    <a:pt x="91" y="138"/>
                    <a:pt x="88" y="140"/>
                    <a:pt x="86" y="141"/>
                  </a:cubicBezTo>
                  <a:cubicBezTo>
                    <a:pt x="88" y="139"/>
                    <a:pt x="90" y="137"/>
                    <a:pt x="92" y="135"/>
                  </a:cubicBezTo>
                  <a:close/>
                  <a:moveTo>
                    <a:pt x="89" y="145"/>
                  </a:moveTo>
                  <a:cubicBezTo>
                    <a:pt x="92" y="143"/>
                    <a:pt x="94" y="141"/>
                    <a:pt x="96" y="139"/>
                  </a:cubicBezTo>
                  <a:cubicBezTo>
                    <a:pt x="96" y="139"/>
                    <a:pt x="96" y="139"/>
                    <a:pt x="97" y="139"/>
                  </a:cubicBezTo>
                  <a:cubicBezTo>
                    <a:pt x="94" y="142"/>
                    <a:pt x="91" y="145"/>
                    <a:pt x="89" y="148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47"/>
                    <a:pt x="89" y="146"/>
                    <a:pt x="89" y="145"/>
                  </a:cubicBezTo>
                  <a:close/>
                  <a:moveTo>
                    <a:pt x="99" y="141"/>
                  </a:moveTo>
                  <a:cubicBezTo>
                    <a:pt x="98" y="142"/>
                    <a:pt x="97" y="144"/>
                    <a:pt x="95" y="145"/>
                  </a:cubicBezTo>
                  <a:cubicBezTo>
                    <a:pt x="95" y="145"/>
                    <a:pt x="95" y="145"/>
                    <a:pt x="95" y="145"/>
                  </a:cubicBezTo>
                  <a:cubicBezTo>
                    <a:pt x="96" y="144"/>
                    <a:pt x="98" y="142"/>
                    <a:pt x="99" y="141"/>
                  </a:cubicBezTo>
                  <a:close/>
                  <a:moveTo>
                    <a:pt x="102" y="143"/>
                  </a:moveTo>
                  <a:cubicBezTo>
                    <a:pt x="103" y="142"/>
                    <a:pt x="104" y="142"/>
                    <a:pt x="106" y="141"/>
                  </a:cubicBezTo>
                  <a:cubicBezTo>
                    <a:pt x="101" y="145"/>
                    <a:pt x="97" y="149"/>
                    <a:pt x="92" y="154"/>
                  </a:cubicBezTo>
                  <a:cubicBezTo>
                    <a:pt x="91" y="155"/>
                    <a:pt x="90" y="155"/>
                    <a:pt x="88" y="156"/>
                  </a:cubicBezTo>
                  <a:cubicBezTo>
                    <a:pt x="89" y="156"/>
                    <a:pt x="89" y="155"/>
                    <a:pt x="89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4" y="151"/>
                    <a:pt x="98" y="147"/>
                    <a:pt x="102" y="143"/>
                  </a:cubicBezTo>
                  <a:close/>
                  <a:moveTo>
                    <a:pt x="105" y="148"/>
                  </a:moveTo>
                  <a:cubicBezTo>
                    <a:pt x="105" y="148"/>
                    <a:pt x="105" y="148"/>
                    <a:pt x="105" y="149"/>
                  </a:cubicBezTo>
                  <a:cubicBezTo>
                    <a:pt x="104" y="149"/>
                    <a:pt x="104" y="149"/>
                    <a:pt x="104" y="149"/>
                  </a:cubicBezTo>
                  <a:cubicBezTo>
                    <a:pt x="102" y="150"/>
                    <a:pt x="100" y="151"/>
                    <a:pt x="98" y="152"/>
                  </a:cubicBezTo>
                  <a:cubicBezTo>
                    <a:pt x="101" y="151"/>
                    <a:pt x="103" y="149"/>
                    <a:pt x="105" y="148"/>
                  </a:cubicBezTo>
                  <a:close/>
                  <a:moveTo>
                    <a:pt x="105" y="151"/>
                  </a:moveTo>
                  <a:cubicBezTo>
                    <a:pt x="105" y="150"/>
                    <a:pt x="106" y="150"/>
                    <a:pt x="107" y="149"/>
                  </a:cubicBezTo>
                  <a:cubicBezTo>
                    <a:pt x="108" y="149"/>
                    <a:pt x="108" y="149"/>
                    <a:pt x="108" y="149"/>
                  </a:cubicBezTo>
                  <a:cubicBezTo>
                    <a:pt x="109" y="149"/>
                    <a:pt x="109" y="148"/>
                    <a:pt x="110" y="148"/>
                  </a:cubicBezTo>
                  <a:cubicBezTo>
                    <a:pt x="110" y="148"/>
                    <a:pt x="110" y="148"/>
                    <a:pt x="111" y="147"/>
                  </a:cubicBezTo>
                  <a:cubicBezTo>
                    <a:pt x="110" y="148"/>
                    <a:pt x="110" y="148"/>
                    <a:pt x="109" y="149"/>
                  </a:cubicBezTo>
                  <a:cubicBezTo>
                    <a:pt x="107" y="150"/>
                    <a:pt x="105" y="151"/>
                    <a:pt x="103" y="153"/>
                  </a:cubicBezTo>
                  <a:cubicBezTo>
                    <a:pt x="103" y="152"/>
                    <a:pt x="104" y="151"/>
                    <a:pt x="105" y="151"/>
                  </a:cubicBezTo>
                  <a:close/>
                  <a:moveTo>
                    <a:pt x="117" y="152"/>
                  </a:moveTo>
                  <a:cubicBezTo>
                    <a:pt x="118" y="151"/>
                    <a:pt x="119" y="151"/>
                    <a:pt x="120" y="150"/>
                  </a:cubicBezTo>
                  <a:cubicBezTo>
                    <a:pt x="119" y="151"/>
                    <a:pt x="118" y="153"/>
                    <a:pt x="117" y="154"/>
                  </a:cubicBezTo>
                  <a:cubicBezTo>
                    <a:pt x="117" y="154"/>
                    <a:pt x="117" y="154"/>
                    <a:pt x="117" y="155"/>
                  </a:cubicBezTo>
                  <a:cubicBezTo>
                    <a:pt x="113" y="157"/>
                    <a:pt x="110" y="159"/>
                    <a:pt x="106" y="161"/>
                  </a:cubicBezTo>
                  <a:cubicBezTo>
                    <a:pt x="110" y="158"/>
                    <a:pt x="114" y="155"/>
                    <a:pt x="117" y="152"/>
                  </a:cubicBezTo>
                  <a:close/>
                  <a:moveTo>
                    <a:pt x="113" y="161"/>
                  </a:moveTo>
                  <a:cubicBezTo>
                    <a:pt x="115" y="159"/>
                    <a:pt x="118" y="158"/>
                    <a:pt x="120" y="156"/>
                  </a:cubicBezTo>
                  <a:cubicBezTo>
                    <a:pt x="120" y="157"/>
                    <a:pt x="119" y="158"/>
                    <a:pt x="118" y="159"/>
                  </a:cubicBezTo>
                  <a:cubicBezTo>
                    <a:pt x="118" y="159"/>
                    <a:pt x="117" y="159"/>
                    <a:pt x="117" y="160"/>
                  </a:cubicBezTo>
                  <a:cubicBezTo>
                    <a:pt x="115" y="160"/>
                    <a:pt x="113" y="161"/>
                    <a:pt x="111" y="162"/>
                  </a:cubicBezTo>
                  <a:cubicBezTo>
                    <a:pt x="112" y="162"/>
                    <a:pt x="112" y="161"/>
                    <a:pt x="113" y="161"/>
                  </a:cubicBezTo>
                  <a:close/>
                  <a:moveTo>
                    <a:pt x="122" y="160"/>
                  </a:moveTo>
                  <a:cubicBezTo>
                    <a:pt x="124" y="159"/>
                    <a:pt x="126" y="158"/>
                    <a:pt x="127" y="157"/>
                  </a:cubicBezTo>
                  <a:cubicBezTo>
                    <a:pt x="127" y="158"/>
                    <a:pt x="126" y="158"/>
                    <a:pt x="125" y="159"/>
                  </a:cubicBezTo>
                  <a:cubicBezTo>
                    <a:pt x="124" y="160"/>
                    <a:pt x="122" y="160"/>
                    <a:pt x="120" y="161"/>
                  </a:cubicBezTo>
                  <a:cubicBezTo>
                    <a:pt x="120" y="161"/>
                    <a:pt x="119" y="162"/>
                    <a:pt x="119" y="162"/>
                  </a:cubicBezTo>
                  <a:cubicBezTo>
                    <a:pt x="120" y="161"/>
                    <a:pt x="121" y="160"/>
                    <a:pt x="122" y="160"/>
                  </a:cubicBezTo>
                  <a:close/>
                  <a:moveTo>
                    <a:pt x="128" y="160"/>
                  </a:moveTo>
                  <a:cubicBezTo>
                    <a:pt x="127" y="160"/>
                    <a:pt x="127" y="161"/>
                    <a:pt x="126" y="161"/>
                  </a:cubicBezTo>
                  <a:cubicBezTo>
                    <a:pt x="126" y="161"/>
                    <a:pt x="126" y="161"/>
                    <a:pt x="126" y="161"/>
                  </a:cubicBezTo>
                  <a:cubicBezTo>
                    <a:pt x="127" y="160"/>
                    <a:pt x="127" y="160"/>
                    <a:pt x="128" y="160"/>
                  </a:cubicBezTo>
                  <a:close/>
                  <a:moveTo>
                    <a:pt x="122" y="164"/>
                  </a:moveTo>
                  <a:cubicBezTo>
                    <a:pt x="121" y="165"/>
                    <a:pt x="120" y="166"/>
                    <a:pt x="119" y="167"/>
                  </a:cubicBezTo>
                  <a:cubicBezTo>
                    <a:pt x="118" y="167"/>
                    <a:pt x="118" y="167"/>
                    <a:pt x="118" y="168"/>
                  </a:cubicBezTo>
                  <a:cubicBezTo>
                    <a:pt x="119" y="166"/>
                    <a:pt x="120" y="165"/>
                    <a:pt x="122" y="164"/>
                  </a:cubicBezTo>
                  <a:close/>
                  <a:moveTo>
                    <a:pt x="129" y="164"/>
                  </a:moveTo>
                  <a:cubicBezTo>
                    <a:pt x="129" y="164"/>
                    <a:pt x="129" y="164"/>
                    <a:pt x="130" y="165"/>
                  </a:cubicBezTo>
                  <a:cubicBezTo>
                    <a:pt x="125" y="168"/>
                    <a:pt x="121" y="172"/>
                    <a:pt x="117" y="176"/>
                  </a:cubicBezTo>
                  <a:cubicBezTo>
                    <a:pt x="115" y="177"/>
                    <a:pt x="113" y="178"/>
                    <a:pt x="111" y="179"/>
                  </a:cubicBezTo>
                  <a:cubicBezTo>
                    <a:pt x="117" y="174"/>
                    <a:pt x="123" y="169"/>
                    <a:pt x="129" y="164"/>
                  </a:cubicBezTo>
                  <a:close/>
                  <a:moveTo>
                    <a:pt x="108" y="177"/>
                  </a:moveTo>
                  <a:cubicBezTo>
                    <a:pt x="108" y="176"/>
                    <a:pt x="109" y="175"/>
                    <a:pt x="110" y="174"/>
                  </a:cubicBezTo>
                  <a:cubicBezTo>
                    <a:pt x="111" y="174"/>
                    <a:pt x="111" y="174"/>
                    <a:pt x="111" y="173"/>
                  </a:cubicBezTo>
                  <a:cubicBezTo>
                    <a:pt x="110" y="175"/>
                    <a:pt x="109" y="176"/>
                    <a:pt x="108" y="177"/>
                  </a:cubicBezTo>
                  <a:close/>
                  <a:moveTo>
                    <a:pt x="108" y="193"/>
                  </a:moveTo>
                  <a:cubicBezTo>
                    <a:pt x="110" y="191"/>
                    <a:pt x="113" y="189"/>
                    <a:pt x="115" y="187"/>
                  </a:cubicBezTo>
                  <a:cubicBezTo>
                    <a:pt x="120" y="182"/>
                    <a:pt x="125" y="178"/>
                    <a:pt x="131" y="173"/>
                  </a:cubicBezTo>
                  <a:cubicBezTo>
                    <a:pt x="130" y="174"/>
                    <a:pt x="130" y="174"/>
                    <a:pt x="130" y="175"/>
                  </a:cubicBezTo>
                  <a:cubicBezTo>
                    <a:pt x="130" y="175"/>
                    <a:pt x="130" y="175"/>
                    <a:pt x="130" y="176"/>
                  </a:cubicBezTo>
                  <a:cubicBezTo>
                    <a:pt x="126" y="179"/>
                    <a:pt x="123" y="182"/>
                    <a:pt x="120" y="186"/>
                  </a:cubicBezTo>
                  <a:cubicBezTo>
                    <a:pt x="116" y="188"/>
                    <a:pt x="112" y="191"/>
                    <a:pt x="108" y="193"/>
                  </a:cubicBezTo>
                  <a:close/>
                  <a:moveTo>
                    <a:pt x="110" y="195"/>
                  </a:moveTo>
                  <a:cubicBezTo>
                    <a:pt x="109" y="196"/>
                    <a:pt x="108" y="196"/>
                    <a:pt x="108" y="197"/>
                  </a:cubicBezTo>
                  <a:cubicBezTo>
                    <a:pt x="108" y="196"/>
                    <a:pt x="108" y="196"/>
                    <a:pt x="107" y="196"/>
                  </a:cubicBezTo>
                  <a:cubicBezTo>
                    <a:pt x="108" y="196"/>
                    <a:pt x="108" y="196"/>
                    <a:pt x="108" y="196"/>
                  </a:cubicBezTo>
                  <a:cubicBezTo>
                    <a:pt x="109" y="195"/>
                    <a:pt x="109" y="195"/>
                    <a:pt x="110" y="195"/>
                  </a:cubicBezTo>
                  <a:close/>
                  <a:moveTo>
                    <a:pt x="125" y="183"/>
                  </a:moveTo>
                  <a:cubicBezTo>
                    <a:pt x="128" y="180"/>
                    <a:pt x="130" y="177"/>
                    <a:pt x="133" y="174"/>
                  </a:cubicBezTo>
                  <a:cubicBezTo>
                    <a:pt x="136" y="172"/>
                    <a:pt x="139" y="169"/>
                    <a:pt x="142" y="167"/>
                  </a:cubicBezTo>
                  <a:cubicBezTo>
                    <a:pt x="143" y="166"/>
                    <a:pt x="145" y="165"/>
                    <a:pt x="146" y="165"/>
                  </a:cubicBezTo>
                  <a:cubicBezTo>
                    <a:pt x="144" y="168"/>
                    <a:pt x="141" y="171"/>
                    <a:pt x="139" y="174"/>
                  </a:cubicBezTo>
                  <a:cubicBezTo>
                    <a:pt x="139" y="174"/>
                    <a:pt x="139" y="174"/>
                    <a:pt x="139" y="174"/>
                  </a:cubicBezTo>
                  <a:cubicBezTo>
                    <a:pt x="138" y="175"/>
                    <a:pt x="137" y="176"/>
                    <a:pt x="136" y="177"/>
                  </a:cubicBezTo>
                  <a:cubicBezTo>
                    <a:pt x="134" y="178"/>
                    <a:pt x="133" y="178"/>
                    <a:pt x="131" y="179"/>
                  </a:cubicBezTo>
                  <a:cubicBezTo>
                    <a:pt x="129" y="180"/>
                    <a:pt x="127" y="182"/>
                    <a:pt x="125" y="183"/>
                  </a:cubicBezTo>
                  <a:close/>
                  <a:moveTo>
                    <a:pt x="130" y="182"/>
                  </a:moveTo>
                  <a:cubicBezTo>
                    <a:pt x="130" y="182"/>
                    <a:pt x="129" y="182"/>
                    <a:pt x="129" y="182"/>
                  </a:cubicBezTo>
                  <a:cubicBezTo>
                    <a:pt x="127" y="184"/>
                    <a:pt x="124" y="185"/>
                    <a:pt x="121" y="187"/>
                  </a:cubicBezTo>
                  <a:cubicBezTo>
                    <a:pt x="124" y="185"/>
                    <a:pt x="127" y="184"/>
                    <a:pt x="130" y="182"/>
                  </a:cubicBezTo>
                  <a:close/>
                  <a:moveTo>
                    <a:pt x="137" y="194"/>
                  </a:moveTo>
                  <a:cubicBezTo>
                    <a:pt x="140" y="192"/>
                    <a:pt x="143" y="191"/>
                    <a:pt x="146" y="189"/>
                  </a:cubicBezTo>
                  <a:cubicBezTo>
                    <a:pt x="143" y="192"/>
                    <a:pt x="140" y="195"/>
                    <a:pt x="137" y="197"/>
                  </a:cubicBezTo>
                  <a:cubicBezTo>
                    <a:pt x="135" y="199"/>
                    <a:pt x="133" y="200"/>
                    <a:pt x="130" y="202"/>
                  </a:cubicBezTo>
                  <a:cubicBezTo>
                    <a:pt x="132" y="199"/>
                    <a:pt x="134" y="196"/>
                    <a:pt x="137" y="194"/>
                  </a:cubicBezTo>
                  <a:close/>
                  <a:moveTo>
                    <a:pt x="127" y="197"/>
                  </a:moveTo>
                  <a:cubicBezTo>
                    <a:pt x="133" y="192"/>
                    <a:pt x="138" y="187"/>
                    <a:pt x="144" y="182"/>
                  </a:cubicBezTo>
                  <a:cubicBezTo>
                    <a:pt x="143" y="184"/>
                    <a:pt x="141" y="185"/>
                    <a:pt x="140" y="187"/>
                  </a:cubicBezTo>
                  <a:cubicBezTo>
                    <a:pt x="138" y="189"/>
                    <a:pt x="136" y="191"/>
                    <a:pt x="134" y="193"/>
                  </a:cubicBezTo>
                  <a:cubicBezTo>
                    <a:pt x="133" y="193"/>
                    <a:pt x="132" y="194"/>
                    <a:pt x="131" y="194"/>
                  </a:cubicBezTo>
                  <a:cubicBezTo>
                    <a:pt x="130" y="195"/>
                    <a:pt x="128" y="196"/>
                    <a:pt x="127" y="197"/>
                  </a:cubicBezTo>
                  <a:close/>
                  <a:moveTo>
                    <a:pt x="144" y="188"/>
                  </a:moveTo>
                  <a:cubicBezTo>
                    <a:pt x="147" y="184"/>
                    <a:pt x="151" y="181"/>
                    <a:pt x="155" y="178"/>
                  </a:cubicBezTo>
                  <a:cubicBezTo>
                    <a:pt x="154" y="179"/>
                    <a:pt x="154" y="180"/>
                    <a:pt x="153" y="181"/>
                  </a:cubicBezTo>
                  <a:cubicBezTo>
                    <a:pt x="152" y="182"/>
                    <a:pt x="151" y="183"/>
                    <a:pt x="151" y="184"/>
                  </a:cubicBezTo>
                  <a:cubicBezTo>
                    <a:pt x="148" y="185"/>
                    <a:pt x="146" y="186"/>
                    <a:pt x="144" y="188"/>
                  </a:cubicBezTo>
                  <a:close/>
                  <a:moveTo>
                    <a:pt x="147" y="183"/>
                  </a:moveTo>
                  <a:cubicBezTo>
                    <a:pt x="149" y="181"/>
                    <a:pt x="151" y="178"/>
                    <a:pt x="154" y="176"/>
                  </a:cubicBezTo>
                  <a:cubicBezTo>
                    <a:pt x="155" y="175"/>
                    <a:pt x="155" y="175"/>
                    <a:pt x="156" y="174"/>
                  </a:cubicBezTo>
                  <a:cubicBezTo>
                    <a:pt x="153" y="177"/>
                    <a:pt x="150" y="180"/>
                    <a:pt x="147" y="183"/>
                  </a:cubicBezTo>
                  <a:close/>
                  <a:moveTo>
                    <a:pt x="151" y="169"/>
                  </a:moveTo>
                  <a:cubicBezTo>
                    <a:pt x="151" y="169"/>
                    <a:pt x="150" y="169"/>
                    <a:pt x="150" y="170"/>
                  </a:cubicBezTo>
                  <a:cubicBezTo>
                    <a:pt x="148" y="171"/>
                    <a:pt x="146" y="171"/>
                    <a:pt x="145" y="172"/>
                  </a:cubicBezTo>
                  <a:cubicBezTo>
                    <a:pt x="145" y="171"/>
                    <a:pt x="146" y="171"/>
                    <a:pt x="147" y="170"/>
                  </a:cubicBezTo>
                  <a:cubicBezTo>
                    <a:pt x="147" y="170"/>
                    <a:pt x="148" y="169"/>
                    <a:pt x="148" y="169"/>
                  </a:cubicBezTo>
                  <a:cubicBezTo>
                    <a:pt x="149" y="169"/>
                    <a:pt x="149" y="169"/>
                    <a:pt x="149" y="169"/>
                  </a:cubicBezTo>
                  <a:cubicBezTo>
                    <a:pt x="152" y="167"/>
                    <a:pt x="154" y="165"/>
                    <a:pt x="157" y="163"/>
                  </a:cubicBezTo>
                  <a:cubicBezTo>
                    <a:pt x="155" y="165"/>
                    <a:pt x="153" y="167"/>
                    <a:pt x="151" y="169"/>
                  </a:cubicBezTo>
                  <a:close/>
                  <a:moveTo>
                    <a:pt x="159" y="173"/>
                  </a:moveTo>
                  <a:cubicBezTo>
                    <a:pt x="160" y="173"/>
                    <a:pt x="160" y="172"/>
                    <a:pt x="160" y="172"/>
                  </a:cubicBezTo>
                  <a:cubicBezTo>
                    <a:pt x="160" y="173"/>
                    <a:pt x="159" y="174"/>
                    <a:pt x="159" y="176"/>
                  </a:cubicBezTo>
                  <a:cubicBezTo>
                    <a:pt x="158" y="176"/>
                    <a:pt x="157" y="177"/>
                    <a:pt x="157" y="177"/>
                  </a:cubicBezTo>
                  <a:cubicBezTo>
                    <a:pt x="158" y="176"/>
                    <a:pt x="158" y="175"/>
                    <a:pt x="159" y="173"/>
                  </a:cubicBezTo>
                  <a:close/>
                  <a:moveTo>
                    <a:pt x="160" y="177"/>
                  </a:moveTo>
                  <a:cubicBezTo>
                    <a:pt x="166" y="171"/>
                    <a:pt x="172" y="165"/>
                    <a:pt x="179" y="160"/>
                  </a:cubicBezTo>
                  <a:cubicBezTo>
                    <a:pt x="178" y="161"/>
                    <a:pt x="177" y="161"/>
                    <a:pt x="177" y="162"/>
                  </a:cubicBezTo>
                  <a:cubicBezTo>
                    <a:pt x="172" y="167"/>
                    <a:pt x="168" y="171"/>
                    <a:pt x="163" y="175"/>
                  </a:cubicBezTo>
                  <a:cubicBezTo>
                    <a:pt x="162" y="176"/>
                    <a:pt x="161" y="176"/>
                    <a:pt x="160" y="177"/>
                  </a:cubicBezTo>
                  <a:cubicBezTo>
                    <a:pt x="160" y="177"/>
                    <a:pt x="160" y="177"/>
                    <a:pt x="160" y="177"/>
                  </a:cubicBezTo>
                  <a:close/>
                  <a:moveTo>
                    <a:pt x="162" y="172"/>
                  </a:moveTo>
                  <a:cubicBezTo>
                    <a:pt x="163" y="170"/>
                    <a:pt x="165" y="167"/>
                    <a:pt x="166" y="165"/>
                  </a:cubicBezTo>
                  <a:cubicBezTo>
                    <a:pt x="167" y="164"/>
                    <a:pt x="168" y="163"/>
                    <a:pt x="169" y="162"/>
                  </a:cubicBezTo>
                  <a:cubicBezTo>
                    <a:pt x="173" y="160"/>
                    <a:pt x="177" y="158"/>
                    <a:pt x="180" y="156"/>
                  </a:cubicBezTo>
                  <a:cubicBezTo>
                    <a:pt x="174" y="161"/>
                    <a:pt x="168" y="166"/>
                    <a:pt x="162" y="172"/>
                  </a:cubicBezTo>
                  <a:close/>
                  <a:moveTo>
                    <a:pt x="183" y="158"/>
                  </a:moveTo>
                  <a:cubicBezTo>
                    <a:pt x="183" y="158"/>
                    <a:pt x="184" y="157"/>
                    <a:pt x="184" y="157"/>
                  </a:cubicBezTo>
                  <a:cubicBezTo>
                    <a:pt x="183" y="159"/>
                    <a:pt x="181" y="160"/>
                    <a:pt x="180" y="162"/>
                  </a:cubicBezTo>
                  <a:cubicBezTo>
                    <a:pt x="180" y="162"/>
                    <a:pt x="180" y="162"/>
                    <a:pt x="179" y="163"/>
                  </a:cubicBezTo>
                  <a:cubicBezTo>
                    <a:pt x="181" y="161"/>
                    <a:pt x="182" y="159"/>
                    <a:pt x="183" y="158"/>
                  </a:cubicBezTo>
                  <a:close/>
                  <a:moveTo>
                    <a:pt x="182" y="154"/>
                  </a:moveTo>
                  <a:cubicBezTo>
                    <a:pt x="182" y="154"/>
                    <a:pt x="182" y="154"/>
                    <a:pt x="182" y="154"/>
                  </a:cubicBezTo>
                  <a:cubicBezTo>
                    <a:pt x="182" y="154"/>
                    <a:pt x="182" y="153"/>
                    <a:pt x="181" y="153"/>
                  </a:cubicBezTo>
                  <a:cubicBezTo>
                    <a:pt x="179" y="154"/>
                    <a:pt x="177" y="155"/>
                    <a:pt x="174" y="157"/>
                  </a:cubicBezTo>
                  <a:cubicBezTo>
                    <a:pt x="178" y="154"/>
                    <a:pt x="181" y="150"/>
                    <a:pt x="184" y="147"/>
                  </a:cubicBezTo>
                  <a:cubicBezTo>
                    <a:pt x="186" y="146"/>
                    <a:pt x="187" y="145"/>
                    <a:pt x="189" y="14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5"/>
                    <a:pt x="189" y="145"/>
                    <a:pt x="189" y="146"/>
                  </a:cubicBezTo>
                  <a:cubicBezTo>
                    <a:pt x="187" y="149"/>
                    <a:pt x="185" y="152"/>
                    <a:pt x="182" y="154"/>
                  </a:cubicBezTo>
                  <a:close/>
                  <a:moveTo>
                    <a:pt x="189" y="133"/>
                  </a:moveTo>
                  <a:cubicBezTo>
                    <a:pt x="188" y="133"/>
                    <a:pt x="188" y="132"/>
                    <a:pt x="188" y="132"/>
                  </a:cubicBezTo>
                  <a:cubicBezTo>
                    <a:pt x="189" y="131"/>
                    <a:pt x="191" y="130"/>
                    <a:pt x="192" y="129"/>
                  </a:cubicBezTo>
                  <a:cubicBezTo>
                    <a:pt x="191" y="130"/>
                    <a:pt x="190" y="132"/>
                    <a:pt x="189" y="133"/>
                  </a:cubicBezTo>
                  <a:close/>
                  <a:moveTo>
                    <a:pt x="193" y="152"/>
                  </a:moveTo>
                  <a:cubicBezTo>
                    <a:pt x="193" y="152"/>
                    <a:pt x="193" y="152"/>
                    <a:pt x="194" y="151"/>
                  </a:cubicBezTo>
                  <a:cubicBezTo>
                    <a:pt x="196" y="149"/>
                    <a:pt x="197" y="147"/>
                    <a:pt x="199" y="145"/>
                  </a:cubicBezTo>
                  <a:cubicBezTo>
                    <a:pt x="199" y="145"/>
                    <a:pt x="199" y="145"/>
                    <a:pt x="199" y="145"/>
                  </a:cubicBezTo>
                  <a:cubicBezTo>
                    <a:pt x="197" y="148"/>
                    <a:pt x="195" y="150"/>
                    <a:pt x="193" y="152"/>
                  </a:cubicBezTo>
                  <a:close/>
                  <a:moveTo>
                    <a:pt x="197" y="143"/>
                  </a:moveTo>
                  <a:cubicBezTo>
                    <a:pt x="200" y="139"/>
                    <a:pt x="203" y="134"/>
                    <a:pt x="206" y="130"/>
                  </a:cubicBezTo>
                  <a:cubicBezTo>
                    <a:pt x="205" y="132"/>
                    <a:pt x="203" y="135"/>
                    <a:pt x="201" y="138"/>
                  </a:cubicBezTo>
                  <a:cubicBezTo>
                    <a:pt x="201" y="138"/>
                    <a:pt x="200" y="139"/>
                    <a:pt x="200" y="139"/>
                  </a:cubicBezTo>
                  <a:cubicBezTo>
                    <a:pt x="199" y="141"/>
                    <a:pt x="198" y="142"/>
                    <a:pt x="197" y="143"/>
                  </a:cubicBezTo>
                  <a:close/>
                  <a:moveTo>
                    <a:pt x="200" y="142"/>
                  </a:moveTo>
                  <a:cubicBezTo>
                    <a:pt x="201" y="140"/>
                    <a:pt x="203" y="138"/>
                    <a:pt x="204" y="136"/>
                  </a:cubicBezTo>
                  <a:cubicBezTo>
                    <a:pt x="207" y="132"/>
                    <a:pt x="211" y="128"/>
                    <a:pt x="214" y="124"/>
                  </a:cubicBezTo>
                  <a:cubicBezTo>
                    <a:pt x="214" y="124"/>
                    <a:pt x="214" y="124"/>
                    <a:pt x="214" y="124"/>
                  </a:cubicBezTo>
                  <a:cubicBezTo>
                    <a:pt x="214" y="124"/>
                    <a:pt x="214" y="123"/>
                    <a:pt x="215" y="123"/>
                  </a:cubicBezTo>
                  <a:cubicBezTo>
                    <a:pt x="215" y="122"/>
                    <a:pt x="216" y="122"/>
                    <a:pt x="217" y="121"/>
                  </a:cubicBezTo>
                  <a:cubicBezTo>
                    <a:pt x="217" y="121"/>
                    <a:pt x="217" y="121"/>
                    <a:pt x="217" y="121"/>
                  </a:cubicBezTo>
                  <a:cubicBezTo>
                    <a:pt x="217" y="121"/>
                    <a:pt x="217" y="121"/>
                    <a:pt x="217" y="122"/>
                  </a:cubicBezTo>
                  <a:cubicBezTo>
                    <a:pt x="217" y="122"/>
                    <a:pt x="217" y="122"/>
                    <a:pt x="217" y="122"/>
                  </a:cubicBezTo>
                  <a:cubicBezTo>
                    <a:pt x="212" y="129"/>
                    <a:pt x="206" y="136"/>
                    <a:pt x="200" y="143"/>
                  </a:cubicBezTo>
                  <a:cubicBezTo>
                    <a:pt x="200" y="143"/>
                    <a:pt x="200" y="142"/>
                    <a:pt x="200" y="142"/>
                  </a:cubicBezTo>
                  <a:close/>
                  <a:moveTo>
                    <a:pt x="215" y="120"/>
                  </a:moveTo>
                  <a:cubicBezTo>
                    <a:pt x="213" y="122"/>
                    <a:pt x="212" y="124"/>
                    <a:pt x="210" y="126"/>
                  </a:cubicBezTo>
                  <a:cubicBezTo>
                    <a:pt x="211" y="125"/>
                    <a:pt x="211" y="124"/>
                    <a:pt x="211" y="124"/>
                  </a:cubicBezTo>
                  <a:cubicBezTo>
                    <a:pt x="213" y="122"/>
                    <a:pt x="214" y="121"/>
                    <a:pt x="215" y="120"/>
                  </a:cubicBezTo>
                  <a:cubicBezTo>
                    <a:pt x="215" y="120"/>
                    <a:pt x="215" y="120"/>
                    <a:pt x="215" y="120"/>
                  </a:cubicBezTo>
                  <a:close/>
                  <a:moveTo>
                    <a:pt x="214" y="115"/>
                  </a:moveTo>
                  <a:cubicBezTo>
                    <a:pt x="214" y="116"/>
                    <a:pt x="214" y="116"/>
                    <a:pt x="213" y="116"/>
                  </a:cubicBezTo>
                  <a:cubicBezTo>
                    <a:pt x="213" y="116"/>
                    <a:pt x="213" y="116"/>
                    <a:pt x="213" y="116"/>
                  </a:cubicBezTo>
                  <a:cubicBezTo>
                    <a:pt x="214" y="115"/>
                    <a:pt x="214" y="114"/>
                    <a:pt x="215" y="113"/>
                  </a:cubicBezTo>
                  <a:cubicBezTo>
                    <a:pt x="215" y="113"/>
                    <a:pt x="216" y="113"/>
                    <a:pt x="216" y="112"/>
                  </a:cubicBezTo>
                  <a:cubicBezTo>
                    <a:pt x="216" y="113"/>
                    <a:pt x="215" y="114"/>
                    <a:pt x="214" y="115"/>
                  </a:cubicBezTo>
                  <a:close/>
                  <a:moveTo>
                    <a:pt x="210" y="109"/>
                  </a:moveTo>
                  <a:cubicBezTo>
                    <a:pt x="210" y="109"/>
                    <a:pt x="210" y="108"/>
                    <a:pt x="210" y="108"/>
                  </a:cubicBezTo>
                  <a:cubicBezTo>
                    <a:pt x="213" y="107"/>
                    <a:pt x="216" y="105"/>
                    <a:pt x="219" y="103"/>
                  </a:cubicBezTo>
                  <a:cubicBezTo>
                    <a:pt x="219" y="104"/>
                    <a:pt x="219" y="104"/>
                    <a:pt x="219" y="104"/>
                  </a:cubicBezTo>
                  <a:cubicBezTo>
                    <a:pt x="216" y="106"/>
                    <a:pt x="213" y="107"/>
                    <a:pt x="210" y="109"/>
                  </a:cubicBezTo>
                  <a:close/>
                  <a:moveTo>
                    <a:pt x="218" y="101"/>
                  </a:moveTo>
                  <a:cubicBezTo>
                    <a:pt x="218" y="100"/>
                    <a:pt x="217" y="100"/>
                    <a:pt x="217" y="100"/>
                  </a:cubicBezTo>
                  <a:cubicBezTo>
                    <a:pt x="211" y="103"/>
                    <a:pt x="205" y="106"/>
                    <a:pt x="199" y="110"/>
                  </a:cubicBezTo>
                  <a:cubicBezTo>
                    <a:pt x="200" y="108"/>
                    <a:pt x="201" y="107"/>
                    <a:pt x="202" y="105"/>
                  </a:cubicBezTo>
                  <a:cubicBezTo>
                    <a:pt x="207" y="103"/>
                    <a:pt x="213" y="100"/>
                    <a:pt x="217" y="97"/>
                  </a:cubicBezTo>
                  <a:cubicBezTo>
                    <a:pt x="218" y="98"/>
                    <a:pt x="218" y="98"/>
                    <a:pt x="218" y="98"/>
                  </a:cubicBezTo>
                  <a:cubicBezTo>
                    <a:pt x="218" y="99"/>
                    <a:pt x="218" y="100"/>
                    <a:pt x="218" y="100"/>
                  </a:cubicBezTo>
                  <a:cubicBezTo>
                    <a:pt x="218" y="101"/>
                    <a:pt x="218" y="101"/>
                    <a:pt x="218" y="101"/>
                  </a:cubicBezTo>
                  <a:close/>
                  <a:moveTo>
                    <a:pt x="199" y="95"/>
                  </a:moveTo>
                  <a:cubicBezTo>
                    <a:pt x="199" y="94"/>
                    <a:pt x="200" y="94"/>
                    <a:pt x="200" y="94"/>
                  </a:cubicBezTo>
                  <a:cubicBezTo>
                    <a:pt x="200" y="93"/>
                    <a:pt x="201" y="93"/>
                    <a:pt x="202" y="93"/>
                  </a:cubicBezTo>
                  <a:cubicBezTo>
                    <a:pt x="201" y="93"/>
                    <a:pt x="200" y="94"/>
                    <a:pt x="199" y="95"/>
                  </a:cubicBezTo>
                  <a:close/>
                  <a:moveTo>
                    <a:pt x="201" y="88"/>
                  </a:moveTo>
                  <a:cubicBezTo>
                    <a:pt x="198" y="89"/>
                    <a:pt x="195" y="90"/>
                    <a:pt x="193" y="91"/>
                  </a:cubicBezTo>
                  <a:cubicBezTo>
                    <a:pt x="194" y="90"/>
                    <a:pt x="195" y="89"/>
                    <a:pt x="196" y="88"/>
                  </a:cubicBezTo>
                  <a:cubicBezTo>
                    <a:pt x="199" y="87"/>
                    <a:pt x="201" y="86"/>
                    <a:pt x="203" y="85"/>
                  </a:cubicBezTo>
                  <a:cubicBezTo>
                    <a:pt x="202" y="86"/>
                    <a:pt x="201" y="87"/>
                    <a:pt x="201" y="88"/>
                  </a:cubicBezTo>
                  <a:close/>
                  <a:moveTo>
                    <a:pt x="199" y="82"/>
                  </a:moveTo>
                  <a:cubicBezTo>
                    <a:pt x="199" y="82"/>
                    <a:pt x="199" y="81"/>
                    <a:pt x="199" y="81"/>
                  </a:cubicBezTo>
                  <a:cubicBezTo>
                    <a:pt x="200" y="81"/>
                    <a:pt x="200" y="80"/>
                    <a:pt x="199" y="80"/>
                  </a:cubicBezTo>
                  <a:cubicBezTo>
                    <a:pt x="202" y="78"/>
                    <a:pt x="206" y="77"/>
                    <a:pt x="209" y="75"/>
                  </a:cubicBezTo>
                  <a:cubicBezTo>
                    <a:pt x="210" y="75"/>
                    <a:pt x="209" y="73"/>
                    <a:pt x="208" y="74"/>
                  </a:cubicBezTo>
                  <a:cubicBezTo>
                    <a:pt x="206" y="75"/>
                    <a:pt x="204" y="76"/>
                    <a:pt x="202" y="76"/>
                  </a:cubicBezTo>
                  <a:cubicBezTo>
                    <a:pt x="202" y="76"/>
                    <a:pt x="202" y="76"/>
                    <a:pt x="202" y="76"/>
                  </a:cubicBezTo>
                  <a:cubicBezTo>
                    <a:pt x="203" y="75"/>
                    <a:pt x="204" y="75"/>
                    <a:pt x="205" y="75"/>
                  </a:cubicBezTo>
                  <a:cubicBezTo>
                    <a:pt x="207" y="74"/>
                    <a:pt x="209" y="73"/>
                    <a:pt x="210" y="72"/>
                  </a:cubicBezTo>
                  <a:cubicBezTo>
                    <a:pt x="211" y="74"/>
                    <a:pt x="211" y="76"/>
                    <a:pt x="212" y="77"/>
                  </a:cubicBezTo>
                  <a:cubicBezTo>
                    <a:pt x="207" y="79"/>
                    <a:pt x="203" y="80"/>
                    <a:pt x="199" y="82"/>
                  </a:cubicBezTo>
                  <a:close/>
                  <a:moveTo>
                    <a:pt x="201" y="74"/>
                  </a:moveTo>
                  <a:cubicBezTo>
                    <a:pt x="200" y="75"/>
                    <a:pt x="199" y="75"/>
                    <a:pt x="198" y="76"/>
                  </a:cubicBezTo>
                  <a:cubicBezTo>
                    <a:pt x="200" y="74"/>
                    <a:pt x="202" y="73"/>
                    <a:pt x="203" y="72"/>
                  </a:cubicBezTo>
                  <a:cubicBezTo>
                    <a:pt x="203" y="73"/>
                    <a:pt x="202" y="73"/>
                    <a:pt x="201" y="74"/>
                  </a:cubicBezTo>
                  <a:close/>
                  <a:moveTo>
                    <a:pt x="187" y="77"/>
                  </a:moveTo>
                  <a:cubicBezTo>
                    <a:pt x="184" y="78"/>
                    <a:pt x="180" y="80"/>
                    <a:pt x="176" y="81"/>
                  </a:cubicBezTo>
                  <a:cubicBezTo>
                    <a:pt x="184" y="76"/>
                    <a:pt x="192" y="72"/>
                    <a:pt x="200" y="70"/>
                  </a:cubicBezTo>
                  <a:cubicBezTo>
                    <a:pt x="196" y="72"/>
                    <a:pt x="192" y="75"/>
                    <a:pt x="187" y="77"/>
                  </a:cubicBezTo>
                  <a:close/>
                  <a:moveTo>
                    <a:pt x="186" y="66"/>
                  </a:moveTo>
                  <a:cubicBezTo>
                    <a:pt x="181" y="68"/>
                    <a:pt x="177" y="70"/>
                    <a:pt x="172" y="72"/>
                  </a:cubicBezTo>
                  <a:cubicBezTo>
                    <a:pt x="171" y="73"/>
                    <a:pt x="170" y="73"/>
                    <a:pt x="169" y="73"/>
                  </a:cubicBezTo>
                  <a:cubicBezTo>
                    <a:pt x="175" y="70"/>
                    <a:pt x="181" y="67"/>
                    <a:pt x="187" y="65"/>
                  </a:cubicBezTo>
                  <a:cubicBezTo>
                    <a:pt x="186" y="65"/>
                    <a:pt x="186" y="66"/>
                    <a:pt x="186" y="66"/>
                  </a:cubicBezTo>
                  <a:close/>
                  <a:moveTo>
                    <a:pt x="171" y="69"/>
                  </a:moveTo>
                  <a:cubicBezTo>
                    <a:pt x="169" y="69"/>
                    <a:pt x="167" y="70"/>
                    <a:pt x="165" y="71"/>
                  </a:cubicBezTo>
                  <a:cubicBezTo>
                    <a:pt x="165" y="71"/>
                    <a:pt x="165" y="71"/>
                    <a:pt x="165" y="71"/>
                  </a:cubicBezTo>
                  <a:cubicBezTo>
                    <a:pt x="166" y="70"/>
                    <a:pt x="167" y="69"/>
                    <a:pt x="168" y="68"/>
                  </a:cubicBezTo>
                  <a:cubicBezTo>
                    <a:pt x="171" y="66"/>
                    <a:pt x="174" y="64"/>
                    <a:pt x="177" y="63"/>
                  </a:cubicBezTo>
                  <a:cubicBezTo>
                    <a:pt x="175" y="65"/>
                    <a:pt x="173" y="67"/>
                    <a:pt x="171" y="69"/>
                  </a:cubicBezTo>
                  <a:close/>
                  <a:moveTo>
                    <a:pt x="157" y="63"/>
                  </a:moveTo>
                  <a:cubicBezTo>
                    <a:pt x="156" y="64"/>
                    <a:pt x="155" y="64"/>
                    <a:pt x="153" y="65"/>
                  </a:cubicBezTo>
                  <a:cubicBezTo>
                    <a:pt x="154" y="64"/>
                    <a:pt x="156" y="63"/>
                    <a:pt x="157" y="62"/>
                  </a:cubicBezTo>
                  <a:cubicBezTo>
                    <a:pt x="158" y="61"/>
                    <a:pt x="159" y="61"/>
                    <a:pt x="161" y="60"/>
                  </a:cubicBezTo>
                  <a:cubicBezTo>
                    <a:pt x="159" y="61"/>
                    <a:pt x="158" y="62"/>
                    <a:pt x="157" y="63"/>
                  </a:cubicBezTo>
                  <a:close/>
                  <a:moveTo>
                    <a:pt x="157" y="71"/>
                  </a:moveTo>
                  <a:cubicBezTo>
                    <a:pt x="159" y="70"/>
                    <a:pt x="162" y="69"/>
                    <a:pt x="164" y="68"/>
                  </a:cubicBezTo>
                  <a:cubicBezTo>
                    <a:pt x="162" y="69"/>
                    <a:pt x="159" y="71"/>
                    <a:pt x="157" y="73"/>
                  </a:cubicBezTo>
                  <a:cubicBezTo>
                    <a:pt x="156" y="73"/>
                    <a:pt x="154" y="73"/>
                    <a:pt x="153" y="73"/>
                  </a:cubicBezTo>
                  <a:cubicBezTo>
                    <a:pt x="154" y="72"/>
                    <a:pt x="155" y="72"/>
                    <a:pt x="157" y="71"/>
                  </a:cubicBezTo>
                  <a:close/>
                  <a:moveTo>
                    <a:pt x="146" y="72"/>
                  </a:moveTo>
                  <a:cubicBezTo>
                    <a:pt x="145" y="72"/>
                    <a:pt x="144" y="73"/>
                    <a:pt x="144" y="73"/>
                  </a:cubicBezTo>
                  <a:cubicBezTo>
                    <a:pt x="145" y="72"/>
                    <a:pt x="145" y="71"/>
                    <a:pt x="146" y="70"/>
                  </a:cubicBezTo>
                  <a:cubicBezTo>
                    <a:pt x="147" y="69"/>
                    <a:pt x="148" y="68"/>
                    <a:pt x="149" y="67"/>
                  </a:cubicBezTo>
                  <a:cubicBezTo>
                    <a:pt x="151" y="67"/>
                    <a:pt x="152" y="67"/>
                    <a:pt x="153" y="66"/>
                  </a:cubicBezTo>
                  <a:cubicBezTo>
                    <a:pt x="151" y="68"/>
                    <a:pt x="149" y="70"/>
                    <a:pt x="146" y="72"/>
                  </a:cubicBezTo>
                  <a:close/>
                  <a:moveTo>
                    <a:pt x="145" y="67"/>
                  </a:moveTo>
                  <a:cubicBezTo>
                    <a:pt x="147" y="65"/>
                    <a:pt x="150" y="63"/>
                    <a:pt x="152" y="61"/>
                  </a:cubicBezTo>
                  <a:cubicBezTo>
                    <a:pt x="151" y="62"/>
                    <a:pt x="149" y="63"/>
                    <a:pt x="148" y="65"/>
                  </a:cubicBezTo>
                  <a:cubicBezTo>
                    <a:pt x="147" y="65"/>
                    <a:pt x="146" y="66"/>
                    <a:pt x="145" y="67"/>
                  </a:cubicBezTo>
                  <a:cubicBezTo>
                    <a:pt x="145" y="67"/>
                    <a:pt x="145" y="67"/>
                    <a:pt x="145" y="67"/>
                  </a:cubicBezTo>
                  <a:close/>
                  <a:moveTo>
                    <a:pt x="138" y="68"/>
                  </a:moveTo>
                  <a:cubicBezTo>
                    <a:pt x="137" y="68"/>
                    <a:pt x="137" y="69"/>
                    <a:pt x="138" y="69"/>
                  </a:cubicBezTo>
                  <a:cubicBezTo>
                    <a:pt x="136" y="71"/>
                    <a:pt x="133" y="73"/>
                    <a:pt x="131" y="75"/>
                  </a:cubicBezTo>
                  <a:cubicBezTo>
                    <a:pt x="132" y="73"/>
                    <a:pt x="133" y="71"/>
                    <a:pt x="134" y="68"/>
                  </a:cubicBezTo>
                  <a:cubicBezTo>
                    <a:pt x="134" y="68"/>
                    <a:pt x="134" y="68"/>
                    <a:pt x="134" y="67"/>
                  </a:cubicBezTo>
                  <a:cubicBezTo>
                    <a:pt x="138" y="65"/>
                    <a:pt x="143" y="62"/>
                    <a:pt x="147" y="60"/>
                  </a:cubicBezTo>
                  <a:cubicBezTo>
                    <a:pt x="149" y="59"/>
                    <a:pt x="151" y="58"/>
                    <a:pt x="154" y="57"/>
                  </a:cubicBezTo>
                  <a:cubicBezTo>
                    <a:pt x="154" y="57"/>
                    <a:pt x="154" y="57"/>
                    <a:pt x="153" y="58"/>
                  </a:cubicBezTo>
                  <a:cubicBezTo>
                    <a:pt x="148" y="61"/>
                    <a:pt x="143" y="64"/>
                    <a:pt x="138" y="68"/>
                  </a:cubicBezTo>
                  <a:close/>
                  <a:moveTo>
                    <a:pt x="144" y="53"/>
                  </a:moveTo>
                  <a:cubicBezTo>
                    <a:pt x="140" y="55"/>
                    <a:pt x="136" y="57"/>
                    <a:pt x="132" y="60"/>
                  </a:cubicBezTo>
                  <a:cubicBezTo>
                    <a:pt x="133" y="59"/>
                    <a:pt x="135" y="57"/>
                    <a:pt x="136" y="56"/>
                  </a:cubicBezTo>
                  <a:cubicBezTo>
                    <a:pt x="140" y="54"/>
                    <a:pt x="143" y="52"/>
                    <a:pt x="147" y="50"/>
                  </a:cubicBezTo>
                  <a:cubicBezTo>
                    <a:pt x="147" y="50"/>
                    <a:pt x="148" y="50"/>
                    <a:pt x="149" y="50"/>
                  </a:cubicBezTo>
                  <a:cubicBezTo>
                    <a:pt x="147" y="51"/>
                    <a:pt x="146" y="52"/>
                    <a:pt x="144" y="53"/>
                  </a:cubicBezTo>
                  <a:close/>
                  <a:moveTo>
                    <a:pt x="132" y="55"/>
                  </a:moveTo>
                  <a:cubicBezTo>
                    <a:pt x="133" y="55"/>
                    <a:pt x="135" y="54"/>
                    <a:pt x="136" y="54"/>
                  </a:cubicBezTo>
                  <a:cubicBezTo>
                    <a:pt x="135" y="55"/>
                    <a:pt x="134" y="55"/>
                    <a:pt x="134" y="56"/>
                  </a:cubicBezTo>
                  <a:cubicBezTo>
                    <a:pt x="133" y="56"/>
                    <a:pt x="132" y="57"/>
                    <a:pt x="132" y="57"/>
                  </a:cubicBezTo>
                  <a:cubicBezTo>
                    <a:pt x="132" y="57"/>
                    <a:pt x="132" y="57"/>
                    <a:pt x="132" y="56"/>
                  </a:cubicBezTo>
                  <a:cubicBezTo>
                    <a:pt x="133" y="56"/>
                    <a:pt x="132" y="56"/>
                    <a:pt x="132" y="55"/>
                  </a:cubicBezTo>
                  <a:close/>
                  <a:moveTo>
                    <a:pt x="142" y="49"/>
                  </a:moveTo>
                  <a:cubicBezTo>
                    <a:pt x="140" y="50"/>
                    <a:pt x="137" y="51"/>
                    <a:pt x="135" y="52"/>
                  </a:cubicBezTo>
                  <a:cubicBezTo>
                    <a:pt x="138" y="49"/>
                    <a:pt x="141" y="47"/>
                    <a:pt x="145" y="45"/>
                  </a:cubicBezTo>
                  <a:cubicBezTo>
                    <a:pt x="147" y="44"/>
                    <a:pt x="149" y="44"/>
                    <a:pt x="151" y="43"/>
                  </a:cubicBezTo>
                  <a:cubicBezTo>
                    <a:pt x="148" y="45"/>
                    <a:pt x="146" y="47"/>
                    <a:pt x="143" y="49"/>
                  </a:cubicBezTo>
                  <a:cubicBezTo>
                    <a:pt x="143" y="49"/>
                    <a:pt x="142" y="49"/>
                    <a:pt x="142" y="49"/>
                  </a:cubicBezTo>
                  <a:close/>
                  <a:moveTo>
                    <a:pt x="131" y="53"/>
                  </a:moveTo>
                  <a:cubicBezTo>
                    <a:pt x="131" y="53"/>
                    <a:pt x="131" y="53"/>
                    <a:pt x="131" y="53"/>
                  </a:cubicBezTo>
                  <a:cubicBezTo>
                    <a:pt x="131" y="53"/>
                    <a:pt x="130" y="53"/>
                    <a:pt x="130" y="53"/>
                  </a:cubicBezTo>
                  <a:cubicBezTo>
                    <a:pt x="130" y="53"/>
                    <a:pt x="130" y="53"/>
                    <a:pt x="130" y="53"/>
                  </a:cubicBezTo>
                  <a:cubicBezTo>
                    <a:pt x="134" y="51"/>
                    <a:pt x="137" y="48"/>
                    <a:pt x="141" y="46"/>
                  </a:cubicBezTo>
                  <a:cubicBezTo>
                    <a:pt x="138" y="48"/>
                    <a:pt x="134" y="50"/>
                    <a:pt x="131" y="53"/>
                  </a:cubicBezTo>
                  <a:close/>
                  <a:moveTo>
                    <a:pt x="127" y="54"/>
                  </a:moveTo>
                  <a:cubicBezTo>
                    <a:pt x="127" y="54"/>
                    <a:pt x="127" y="53"/>
                    <a:pt x="127" y="53"/>
                  </a:cubicBezTo>
                  <a:cubicBezTo>
                    <a:pt x="128" y="52"/>
                    <a:pt x="129" y="52"/>
                    <a:pt x="130" y="51"/>
                  </a:cubicBezTo>
                  <a:cubicBezTo>
                    <a:pt x="132" y="49"/>
                    <a:pt x="135" y="48"/>
                    <a:pt x="137" y="46"/>
                  </a:cubicBezTo>
                  <a:cubicBezTo>
                    <a:pt x="137" y="46"/>
                    <a:pt x="137" y="46"/>
                    <a:pt x="137" y="46"/>
                  </a:cubicBezTo>
                  <a:cubicBezTo>
                    <a:pt x="134" y="49"/>
                    <a:pt x="130" y="51"/>
                    <a:pt x="127" y="54"/>
                  </a:cubicBezTo>
                  <a:close/>
                  <a:moveTo>
                    <a:pt x="127" y="66"/>
                  </a:moveTo>
                  <a:cubicBezTo>
                    <a:pt x="126" y="68"/>
                    <a:pt x="125" y="69"/>
                    <a:pt x="124" y="71"/>
                  </a:cubicBezTo>
                  <a:cubicBezTo>
                    <a:pt x="123" y="71"/>
                    <a:pt x="123" y="72"/>
                    <a:pt x="122" y="72"/>
                  </a:cubicBezTo>
                  <a:cubicBezTo>
                    <a:pt x="123" y="71"/>
                    <a:pt x="124" y="69"/>
                    <a:pt x="124" y="68"/>
                  </a:cubicBezTo>
                  <a:cubicBezTo>
                    <a:pt x="125" y="67"/>
                    <a:pt x="126" y="67"/>
                    <a:pt x="127" y="66"/>
                  </a:cubicBezTo>
                  <a:close/>
                  <a:moveTo>
                    <a:pt x="121" y="67"/>
                  </a:moveTo>
                  <a:cubicBezTo>
                    <a:pt x="122" y="66"/>
                    <a:pt x="122" y="66"/>
                    <a:pt x="123" y="66"/>
                  </a:cubicBezTo>
                  <a:cubicBezTo>
                    <a:pt x="122" y="67"/>
                    <a:pt x="122" y="67"/>
                    <a:pt x="121" y="68"/>
                  </a:cubicBezTo>
                  <a:cubicBezTo>
                    <a:pt x="121" y="68"/>
                    <a:pt x="121" y="68"/>
                    <a:pt x="121" y="68"/>
                  </a:cubicBezTo>
                  <a:cubicBezTo>
                    <a:pt x="121" y="68"/>
                    <a:pt x="121" y="67"/>
                    <a:pt x="121" y="67"/>
                  </a:cubicBezTo>
                  <a:close/>
                  <a:moveTo>
                    <a:pt x="122" y="76"/>
                  </a:moveTo>
                  <a:cubicBezTo>
                    <a:pt x="123" y="74"/>
                    <a:pt x="125" y="73"/>
                    <a:pt x="126" y="72"/>
                  </a:cubicBezTo>
                  <a:cubicBezTo>
                    <a:pt x="128" y="71"/>
                    <a:pt x="129" y="71"/>
                    <a:pt x="130" y="70"/>
                  </a:cubicBezTo>
                  <a:cubicBezTo>
                    <a:pt x="123" y="77"/>
                    <a:pt x="116" y="85"/>
                    <a:pt x="110" y="93"/>
                  </a:cubicBezTo>
                  <a:cubicBezTo>
                    <a:pt x="105" y="98"/>
                    <a:pt x="100" y="102"/>
                    <a:pt x="95" y="107"/>
                  </a:cubicBezTo>
                  <a:cubicBezTo>
                    <a:pt x="94" y="108"/>
                    <a:pt x="92" y="109"/>
                    <a:pt x="90" y="110"/>
                  </a:cubicBezTo>
                  <a:cubicBezTo>
                    <a:pt x="91" y="109"/>
                    <a:pt x="92" y="108"/>
                    <a:pt x="93" y="107"/>
                  </a:cubicBezTo>
                  <a:cubicBezTo>
                    <a:pt x="98" y="101"/>
                    <a:pt x="103" y="95"/>
                    <a:pt x="109" y="89"/>
                  </a:cubicBezTo>
                  <a:cubicBezTo>
                    <a:pt x="113" y="85"/>
                    <a:pt x="118" y="81"/>
                    <a:pt x="122" y="76"/>
                  </a:cubicBezTo>
                  <a:close/>
                  <a:moveTo>
                    <a:pt x="117" y="61"/>
                  </a:moveTo>
                  <a:cubicBezTo>
                    <a:pt x="116" y="62"/>
                    <a:pt x="115" y="63"/>
                    <a:pt x="115" y="64"/>
                  </a:cubicBezTo>
                  <a:cubicBezTo>
                    <a:pt x="116" y="63"/>
                    <a:pt x="117" y="62"/>
                    <a:pt x="118" y="61"/>
                  </a:cubicBezTo>
                  <a:cubicBezTo>
                    <a:pt x="117" y="61"/>
                    <a:pt x="117" y="61"/>
                    <a:pt x="117" y="61"/>
                  </a:cubicBezTo>
                  <a:close/>
                  <a:moveTo>
                    <a:pt x="115" y="51"/>
                  </a:moveTo>
                  <a:cubicBezTo>
                    <a:pt x="114" y="51"/>
                    <a:pt x="113" y="52"/>
                    <a:pt x="111" y="52"/>
                  </a:cubicBezTo>
                  <a:cubicBezTo>
                    <a:pt x="112" y="52"/>
                    <a:pt x="112" y="51"/>
                    <a:pt x="113" y="51"/>
                  </a:cubicBezTo>
                  <a:cubicBezTo>
                    <a:pt x="114" y="50"/>
                    <a:pt x="115" y="50"/>
                    <a:pt x="117" y="50"/>
                  </a:cubicBezTo>
                  <a:cubicBezTo>
                    <a:pt x="116" y="50"/>
                    <a:pt x="116" y="51"/>
                    <a:pt x="115" y="51"/>
                  </a:cubicBezTo>
                  <a:close/>
                  <a:moveTo>
                    <a:pt x="114" y="48"/>
                  </a:moveTo>
                  <a:cubicBezTo>
                    <a:pt x="112" y="48"/>
                    <a:pt x="111" y="49"/>
                    <a:pt x="110" y="49"/>
                  </a:cubicBezTo>
                  <a:cubicBezTo>
                    <a:pt x="112" y="48"/>
                    <a:pt x="114" y="46"/>
                    <a:pt x="116" y="45"/>
                  </a:cubicBezTo>
                  <a:cubicBezTo>
                    <a:pt x="116" y="46"/>
                    <a:pt x="115" y="47"/>
                    <a:pt x="114" y="48"/>
                  </a:cubicBezTo>
                  <a:close/>
                  <a:moveTo>
                    <a:pt x="106" y="50"/>
                  </a:moveTo>
                  <a:cubicBezTo>
                    <a:pt x="105" y="50"/>
                    <a:pt x="104" y="51"/>
                    <a:pt x="104" y="51"/>
                  </a:cubicBezTo>
                  <a:cubicBezTo>
                    <a:pt x="104" y="50"/>
                    <a:pt x="105" y="49"/>
                    <a:pt x="105" y="48"/>
                  </a:cubicBezTo>
                  <a:cubicBezTo>
                    <a:pt x="107" y="46"/>
                    <a:pt x="109" y="44"/>
                    <a:pt x="111" y="43"/>
                  </a:cubicBezTo>
                  <a:cubicBezTo>
                    <a:pt x="111" y="43"/>
                    <a:pt x="112" y="43"/>
                    <a:pt x="112" y="42"/>
                  </a:cubicBezTo>
                  <a:cubicBezTo>
                    <a:pt x="112" y="42"/>
                    <a:pt x="113" y="42"/>
                    <a:pt x="113" y="42"/>
                  </a:cubicBezTo>
                  <a:cubicBezTo>
                    <a:pt x="111" y="45"/>
                    <a:pt x="108" y="47"/>
                    <a:pt x="106" y="50"/>
                  </a:cubicBezTo>
                  <a:close/>
                  <a:moveTo>
                    <a:pt x="106" y="45"/>
                  </a:moveTo>
                  <a:cubicBezTo>
                    <a:pt x="106" y="44"/>
                    <a:pt x="106" y="44"/>
                    <a:pt x="106" y="44"/>
                  </a:cubicBezTo>
                  <a:cubicBezTo>
                    <a:pt x="107" y="43"/>
                    <a:pt x="108" y="43"/>
                    <a:pt x="109" y="42"/>
                  </a:cubicBezTo>
                  <a:cubicBezTo>
                    <a:pt x="109" y="42"/>
                    <a:pt x="109" y="42"/>
                    <a:pt x="109" y="42"/>
                  </a:cubicBezTo>
                  <a:cubicBezTo>
                    <a:pt x="108" y="43"/>
                    <a:pt x="107" y="44"/>
                    <a:pt x="106" y="45"/>
                  </a:cubicBezTo>
                  <a:close/>
                  <a:moveTo>
                    <a:pt x="102" y="45"/>
                  </a:moveTo>
                  <a:cubicBezTo>
                    <a:pt x="99" y="47"/>
                    <a:pt x="95" y="50"/>
                    <a:pt x="92" y="52"/>
                  </a:cubicBezTo>
                  <a:cubicBezTo>
                    <a:pt x="92" y="51"/>
                    <a:pt x="93" y="51"/>
                    <a:pt x="93" y="50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7" y="47"/>
                    <a:pt x="100" y="45"/>
                    <a:pt x="104" y="42"/>
                  </a:cubicBezTo>
                  <a:cubicBezTo>
                    <a:pt x="105" y="42"/>
                    <a:pt x="106" y="42"/>
                    <a:pt x="107" y="42"/>
                  </a:cubicBezTo>
                  <a:cubicBezTo>
                    <a:pt x="105" y="43"/>
                    <a:pt x="103" y="45"/>
                    <a:pt x="102" y="45"/>
                  </a:cubicBezTo>
                  <a:close/>
                  <a:moveTo>
                    <a:pt x="99" y="44"/>
                  </a:moveTo>
                  <a:cubicBezTo>
                    <a:pt x="100" y="43"/>
                    <a:pt x="100" y="43"/>
                    <a:pt x="101" y="42"/>
                  </a:cubicBezTo>
                  <a:cubicBezTo>
                    <a:pt x="101" y="42"/>
                    <a:pt x="101" y="42"/>
                    <a:pt x="101" y="42"/>
                  </a:cubicBezTo>
                  <a:cubicBezTo>
                    <a:pt x="101" y="43"/>
                    <a:pt x="100" y="43"/>
                    <a:pt x="99" y="44"/>
                  </a:cubicBezTo>
                  <a:close/>
                  <a:moveTo>
                    <a:pt x="101" y="40"/>
                  </a:moveTo>
                  <a:cubicBezTo>
                    <a:pt x="100" y="40"/>
                    <a:pt x="100" y="41"/>
                    <a:pt x="99" y="41"/>
                  </a:cubicBezTo>
                  <a:cubicBezTo>
                    <a:pt x="99" y="41"/>
                    <a:pt x="99" y="42"/>
                    <a:pt x="99" y="42"/>
                  </a:cubicBezTo>
                  <a:cubicBezTo>
                    <a:pt x="97" y="44"/>
                    <a:pt x="95" y="46"/>
                    <a:pt x="94" y="48"/>
                  </a:cubicBezTo>
                  <a:cubicBezTo>
                    <a:pt x="94" y="46"/>
                    <a:pt x="94" y="45"/>
                    <a:pt x="95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8" y="41"/>
                    <a:pt x="100" y="39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3" y="38"/>
                    <a:pt x="102" y="39"/>
                    <a:pt x="101" y="40"/>
                  </a:cubicBezTo>
                  <a:close/>
                  <a:moveTo>
                    <a:pt x="93" y="43"/>
                  </a:moveTo>
                  <a:cubicBezTo>
                    <a:pt x="93" y="43"/>
                    <a:pt x="92" y="43"/>
                    <a:pt x="92" y="43"/>
                  </a:cubicBezTo>
                  <a:cubicBezTo>
                    <a:pt x="94" y="41"/>
                    <a:pt x="96" y="40"/>
                    <a:pt x="98" y="38"/>
                  </a:cubicBezTo>
                  <a:cubicBezTo>
                    <a:pt x="98" y="38"/>
                    <a:pt x="99" y="38"/>
                    <a:pt x="99" y="38"/>
                  </a:cubicBezTo>
                  <a:cubicBezTo>
                    <a:pt x="97" y="39"/>
                    <a:pt x="95" y="41"/>
                    <a:pt x="93" y="43"/>
                  </a:cubicBezTo>
                  <a:close/>
                  <a:moveTo>
                    <a:pt x="90" y="41"/>
                  </a:moveTo>
                  <a:cubicBezTo>
                    <a:pt x="91" y="40"/>
                    <a:pt x="91" y="40"/>
                    <a:pt x="92" y="40"/>
                  </a:cubicBezTo>
                  <a:cubicBezTo>
                    <a:pt x="92" y="40"/>
                    <a:pt x="93" y="39"/>
                    <a:pt x="93" y="39"/>
                  </a:cubicBezTo>
                  <a:cubicBezTo>
                    <a:pt x="92" y="40"/>
                    <a:pt x="91" y="40"/>
                    <a:pt x="90" y="41"/>
                  </a:cubicBezTo>
                  <a:close/>
                  <a:moveTo>
                    <a:pt x="82" y="40"/>
                  </a:moveTo>
                  <a:cubicBezTo>
                    <a:pt x="80" y="41"/>
                    <a:pt x="78" y="43"/>
                    <a:pt x="76" y="44"/>
                  </a:cubicBezTo>
                  <a:cubicBezTo>
                    <a:pt x="78" y="42"/>
                    <a:pt x="80" y="40"/>
                    <a:pt x="81" y="38"/>
                  </a:cubicBezTo>
                  <a:cubicBezTo>
                    <a:pt x="83" y="37"/>
                    <a:pt x="85" y="36"/>
                    <a:pt x="86" y="35"/>
                  </a:cubicBezTo>
                  <a:cubicBezTo>
                    <a:pt x="85" y="36"/>
                    <a:pt x="84" y="38"/>
                    <a:pt x="82" y="40"/>
                  </a:cubicBezTo>
                  <a:close/>
                  <a:moveTo>
                    <a:pt x="79" y="37"/>
                  </a:moveTo>
                  <a:cubicBezTo>
                    <a:pt x="78" y="38"/>
                    <a:pt x="76" y="40"/>
                    <a:pt x="74" y="41"/>
                  </a:cubicBezTo>
                  <a:cubicBezTo>
                    <a:pt x="78" y="38"/>
                    <a:pt x="81" y="35"/>
                    <a:pt x="84" y="31"/>
                  </a:cubicBezTo>
                  <a:cubicBezTo>
                    <a:pt x="85" y="30"/>
                    <a:pt x="86" y="30"/>
                    <a:pt x="87" y="29"/>
                  </a:cubicBezTo>
                  <a:cubicBezTo>
                    <a:pt x="85" y="31"/>
                    <a:pt x="84" y="32"/>
                    <a:pt x="82" y="34"/>
                  </a:cubicBezTo>
                  <a:cubicBezTo>
                    <a:pt x="81" y="35"/>
                    <a:pt x="80" y="36"/>
                    <a:pt x="79" y="37"/>
                  </a:cubicBezTo>
                  <a:close/>
                  <a:moveTo>
                    <a:pt x="85" y="24"/>
                  </a:moveTo>
                  <a:cubicBezTo>
                    <a:pt x="84" y="25"/>
                    <a:pt x="83" y="25"/>
                    <a:pt x="83" y="25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83" y="25"/>
                    <a:pt x="83" y="24"/>
                    <a:pt x="83" y="24"/>
                  </a:cubicBezTo>
                  <a:cubicBezTo>
                    <a:pt x="83" y="24"/>
                    <a:pt x="83" y="24"/>
                    <a:pt x="83" y="24"/>
                  </a:cubicBezTo>
                  <a:cubicBezTo>
                    <a:pt x="84" y="24"/>
                    <a:pt x="86" y="23"/>
                    <a:pt x="87" y="23"/>
                  </a:cubicBezTo>
                  <a:cubicBezTo>
                    <a:pt x="87" y="23"/>
                    <a:pt x="86" y="24"/>
                    <a:pt x="85" y="24"/>
                  </a:cubicBezTo>
                  <a:close/>
                  <a:moveTo>
                    <a:pt x="83" y="28"/>
                  </a:moveTo>
                  <a:cubicBezTo>
                    <a:pt x="83" y="29"/>
                    <a:pt x="82" y="29"/>
                    <a:pt x="82" y="29"/>
                  </a:cubicBezTo>
                  <a:cubicBezTo>
                    <a:pt x="81" y="30"/>
                    <a:pt x="80" y="30"/>
                    <a:pt x="79" y="31"/>
                  </a:cubicBezTo>
                  <a:cubicBezTo>
                    <a:pt x="80" y="30"/>
                    <a:pt x="81" y="30"/>
                    <a:pt x="82" y="29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2" y="29"/>
                    <a:pt x="83" y="29"/>
                    <a:pt x="83" y="28"/>
                  </a:cubicBezTo>
                  <a:close/>
                  <a:moveTo>
                    <a:pt x="59" y="48"/>
                  </a:moveTo>
                  <a:cubicBezTo>
                    <a:pt x="61" y="46"/>
                    <a:pt x="63" y="44"/>
                    <a:pt x="64" y="41"/>
                  </a:cubicBezTo>
                  <a:cubicBezTo>
                    <a:pt x="66" y="40"/>
                    <a:pt x="67" y="39"/>
                    <a:pt x="69" y="38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6" y="42"/>
                    <a:pt x="63" y="45"/>
                    <a:pt x="59" y="48"/>
                  </a:cubicBezTo>
                  <a:close/>
                  <a:moveTo>
                    <a:pt x="61" y="41"/>
                  </a:moveTo>
                  <a:cubicBezTo>
                    <a:pt x="61" y="41"/>
                    <a:pt x="61" y="41"/>
                    <a:pt x="62" y="41"/>
                  </a:cubicBezTo>
                  <a:cubicBezTo>
                    <a:pt x="63" y="40"/>
                    <a:pt x="64" y="39"/>
                    <a:pt x="65" y="38"/>
                  </a:cubicBezTo>
                  <a:cubicBezTo>
                    <a:pt x="65" y="39"/>
                    <a:pt x="64" y="39"/>
                    <a:pt x="64" y="40"/>
                  </a:cubicBezTo>
                  <a:cubicBezTo>
                    <a:pt x="63" y="40"/>
                    <a:pt x="62" y="41"/>
                    <a:pt x="61" y="41"/>
                  </a:cubicBezTo>
                  <a:close/>
                  <a:moveTo>
                    <a:pt x="58" y="46"/>
                  </a:moveTo>
                  <a:cubicBezTo>
                    <a:pt x="58" y="46"/>
                    <a:pt x="59" y="45"/>
                    <a:pt x="59" y="45"/>
                  </a:cubicBezTo>
                  <a:cubicBezTo>
                    <a:pt x="57" y="47"/>
                    <a:pt x="55" y="50"/>
                    <a:pt x="54" y="53"/>
                  </a:cubicBezTo>
                  <a:cubicBezTo>
                    <a:pt x="53" y="53"/>
                    <a:pt x="52" y="54"/>
                    <a:pt x="52" y="54"/>
                  </a:cubicBezTo>
                  <a:cubicBezTo>
                    <a:pt x="54" y="51"/>
                    <a:pt x="56" y="49"/>
                    <a:pt x="58" y="46"/>
                  </a:cubicBezTo>
                  <a:close/>
                  <a:moveTo>
                    <a:pt x="48" y="57"/>
                  </a:moveTo>
                  <a:cubicBezTo>
                    <a:pt x="45" y="58"/>
                    <a:pt x="43" y="60"/>
                    <a:pt x="41" y="61"/>
                  </a:cubicBezTo>
                  <a:cubicBezTo>
                    <a:pt x="42" y="59"/>
                    <a:pt x="44" y="58"/>
                    <a:pt x="45" y="56"/>
                  </a:cubicBezTo>
                  <a:cubicBezTo>
                    <a:pt x="48" y="54"/>
                    <a:pt x="50" y="52"/>
                    <a:pt x="53" y="50"/>
                  </a:cubicBezTo>
                  <a:cubicBezTo>
                    <a:pt x="51" y="52"/>
                    <a:pt x="49" y="54"/>
                    <a:pt x="48" y="57"/>
                  </a:cubicBezTo>
                  <a:close/>
                  <a:moveTo>
                    <a:pt x="50" y="58"/>
                  </a:moveTo>
                  <a:cubicBezTo>
                    <a:pt x="50" y="58"/>
                    <a:pt x="50" y="59"/>
                    <a:pt x="50" y="59"/>
                  </a:cubicBezTo>
                  <a:cubicBezTo>
                    <a:pt x="50" y="59"/>
                    <a:pt x="49" y="59"/>
                    <a:pt x="49" y="59"/>
                  </a:cubicBezTo>
                  <a:cubicBezTo>
                    <a:pt x="47" y="61"/>
                    <a:pt x="44" y="64"/>
                    <a:pt x="42" y="67"/>
                  </a:cubicBezTo>
                  <a:cubicBezTo>
                    <a:pt x="43" y="65"/>
                    <a:pt x="45" y="63"/>
                    <a:pt x="46" y="62"/>
                  </a:cubicBezTo>
                  <a:cubicBezTo>
                    <a:pt x="47" y="60"/>
                    <a:pt x="49" y="59"/>
                    <a:pt x="50" y="58"/>
                  </a:cubicBezTo>
                  <a:close/>
                  <a:moveTo>
                    <a:pt x="39" y="86"/>
                  </a:moveTo>
                  <a:cubicBezTo>
                    <a:pt x="39" y="86"/>
                    <a:pt x="39" y="87"/>
                    <a:pt x="39" y="87"/>
                  </a:cubicBezTo>
                  <a:cubicBezTo>
                    <a:pt x="38" y="88"/>
                    <a:pt x="37" y="89"/>
                    <a:pt x="35" y="90"/>
                  </a:cubicBezTo>
                  <a:cubicBezTo>
                    <a:pt x="35" y="90"/>
                    <a:pt x="35" y="90"/>
                    <a:pt x="35" y="90"/>
                  </a:cubicBezTo>
                  <a:cubicBezTo>
                    <a:pt x="37" y="89"/>
                    <a:pt x="38" y="87"/>
                    <a:pt x="39" y="86"/>
                  </a:cubicBezTo>
                  <a:close/>
                  <a:moveTo>
                    <a:pt x="34" y="102"/>
                  </a:moveTo>
                  <a:cubicBezTo>
                    <a:pt x="35" y="103"/>
                    <a:pt x="35" y="105"/>
                    <a:pt x="36" y="107"/>
                  </a:cubicBezTo>
                  <a:cubicBezTo>
                    <a:pt x="35" y="109"/>
                    <a:pt x="35" y="110"/>
                    <a:pt x="35" y="112"/>
                  </a:cubicBezTo>
                  <a:cubicBezTo>
                    <a:pt x="34" y="111"/>
                    <a:pt x="34" y="110"/>
                    <a:pt x="34" y="109"/>
                  </a:cubicBezTo>
                  <a:cubicBezTo>
                    <a:pt x="34" y="106"/>
                    <a:pt x="34" y="104"/>
                    <a:pt x="34" y="102"/>
                  </a:cubicBezTo>
                  <a:close/>
                  <a:moveTo>
                    <a:pt x="36" y="126"/>
                  </a:moveTo>
                  <a:cubicBezTo>
                    <a:pt x="36" y="127"/>
                    <a:pt x="37" y="128"/>
                    <a:pt x="37" y="129"/>
                  </a:cubicBezTo>
                  <a:cubicBezTo>
                    <a:pt x="37" y="129"/>
                    <a:pt x="37" y="130"/>
                    <a:pt x="37" y="130"/>
                  </a:cubicBezTo>
                  <a:cubicBezTo>
                    <a:pt x="37" y="130"/>
                    <a:pt x="37" y="131"/>
                    <a:pt x="37" y="131"/>
                  </a:cubicBezTo>
                  <a:cubicBezTo>
                    <a:pt x="35" y="128"/>
                    <a:pt x="35" y="128"/>
                    <a:pt x="35" y="128"/>
                  </a:cubicBezTo>
                  <a:cubicBezTo>
                    <a:pt x="36" y="127"/>
                    <a:pt x="36" y="127"/>
                    <a:pt x="36" y="126"/>
                  </a:cubicBezTo>
                  <a:close/>
                  <a:moveTo>
                    <a:pt x="36" y="115"/>
                  </a:moveTo>
                  <a:cubicBezTo>
                    <a:pt x="36" y="115"/>
                    <a:pt x="36" y="115"/>
                    <a:pt x="36" y="115"/>
                  </a:cubicBezTo>
                  <a:cubicBezTo>
                    <a:pt x="36" y="114"/>
                    <a:pt x="36" y="112"/>
                    <a:pt x="36" y="111"/>
                  </a:cubicBezTo>
                  <a:cubicBezTo>
                    <a:pt x="36" y="111"/>
                    <a:pt x="37" y="111"/>
                    <a:pt x="37" y="111"/>
                  </a:cubicBezTo>
                  <a:cubicBezTo>
                    <a:pt x="37" y="111"/>
                    <a:pt x="37" y="112"/>
                    <a:pt x="37" y="113"/>
                  </a:cubicBezTo>
                  <a:cubicBezTo>
                    <a:pt x="37" y="114"/>
                    <a:pt x="36" y="114"/>
                    <a:pt x="36" y="115"/>
                  </a:cubicBezTo>
                  <a:close/>
                  <a:moveTo>
                    <a:pt x="36" y="97"/>
                  </a:moveTo>
                  <a:cubicBezTo>
                    <a:pt x="36" y="97"/>
                    <a:pt x="36" y="98"/>
                    <a:pt x="37" y="99"/>
                  </a:cubicBezTo>
                  <a:cubicBezTo>
                    <a:pt x="37" y="99"/>
                    <a:pt x="37" y="100"/>
                    <a:pt x="36" y="100"/>
                  </a:cubicBezTo>
                  <a:cubicBezTo>
                    <a:pt x="36" y="99"/>
                    <a:pt x="36" y="98"/>
                    <a:pt x="36" y="97"/>
                  </a:cubicBezTo>
                  <a:close/>
                  <a:moveTo>
                    <a:pt x="37" y="94"/>
                  </a:moveTo>
                  <a:cubicBezTo>
                    <a:pt x="37" y="93"/>
                    <a:pt x="36" y="92"/>
                    <a:pt x="36" y="92"/>
                  </a:cubicBezTo>
                  <a:cubicBezTo>
                    <a:pt x="37" y="91"/>
                    <a:pt x="38" y="90"/>
                    <a:pt x="38" y="90"/>
                  </a:cubicBezTo>
                  <a:cubicBezTo>
                    <a:pt x="38" y="91"/>
                    <a:pt x="38" y="92"/>
                    <a:pt x="38" y="93"/>
                  </a:cubicBezTo>
                  <a:cubicBezTo>
                    <a:pt x="37" y="93"/>
                    <a:pt x="37" y="93"/>
                    <a:pt x="37" y="94"/>
                  </a:cubicBezTo>
                  <a:close/>
                  <a:moveTo>
                    <a:pt x="39" y="103"/>
                  </a:moveTo>
                  <a:cubicBezTo>
                    <a:pt x="39" y="103"/>
                    <a:pt x="39" y="103"/>
                    <a:pt x="39" y="103"/>
                  </a:cubicBezTo>
                  <a:cubicBezTo>
                    <a:pt x="39" y="104"/>
                    <a:pt x="38" y="104"/>
                    <a:pt x="38" y="104"/>
                  </a:cubicBezTo>
                  <a:cubicBezTo>
                    <a:pt x="38" y="104"/>
                    <a:pt x="38" y="104"/>
                    <a:pt x="38" y="103"/>
                  </a:cubicBezTo>
                  <a:cubicBezTo>
                    <a:pt x="38" y="103"/>
                    <a:pt x="38" y="103"/>
                    <a:pt x="39" y="103"/>
                  </a:cubicBezTo>
                  <a:close/>
                  <a:moveTo>
                    <a:pt x="38" y="97"/>
                  </a:moveTo>
                  <a:cubicBezTo>
                    <a:pt x="38" y="96"/>
                    <a:pt x="39" y="95"/>
                    <a:pt x="39" y="94"/>
                  </a:cubicBezTo>
                  <a:cubicBezTo>
                    <a:pt x="40" y="93"/>
                    <a:pt x="41" y="93"/>
                    <a:pt x="42" y="92"/>
                  </a:cubicBezTo>
                  <a:cubicBezTo>
                    <a:pt x="41" y="93"/>
                    <a:pt x="40" y="94"/>
                    <a:pt x="39" y="95"/>
                  </a:cubicBezTo>
                  <a:cubicBezTo>
                    <a:pt x="39" y="96"/>
                    <a:pt x="40" y="97"/>
                    <a:pt x="41" y="96"/>
                  </a:cubicBezTo>
                  <a:cubicBezTo>
                    <a:pt x="41" y="96"/>
                    <a:pt x="41" y="96"/>
                    <a:pt x="41" y="96"/>
                  </a:cubicBezTo>
                  <a:cubicBezTo>
                    <a:pt x="41" y="96"/>
                    <a:pt x="41" y="96"/>
                    <a:pt x="41" y="96"/>
                  </a:cubicBezTo>
                  <a:cubicBezTo>
                    <a:pt x="41" y="97"/>
                    <a:pt x="41" y="97"/>
                    <a:pt x="41" y="98"/>
                  </a:cubicBezTo>
                  <a:cubicBezTo>
                    <a:pt x="40" y="98"/>
                    <a:pt x="40" y="99"/>
                    <a:pt x="39" y="99"/>
                  </a:cubicBezTo>
                  <a:cubicBezTo>
                    <a:pt x="39" y="99"/>
                    <a:pt x="39" y="98"/>
                    <a:pt x="38" y="97"/>
                  </a:cubicBezTo>
                  <a:close/>
                  <a:moveTo>
                    <a:pt x="40" y="121"/>
                  </a:moveTo>
                  <a:cubicBezTo>
                    <a:pt x="40" y="121"/>
                    <a:pt x="40" y="121"/>
                    <a:pt x="40" y="121"/>
                  </a:cubicBezTo>
                  <a:cubicBezTo>
                    <a:pt x="40" y="122"/>
                    <a:pt x="41" y="123"/>
                    <a:pt x="41" y="124"/>
                  </a:cubicBezTo>
                  <a:cubicBezTo>
                    <a:pt x="41" y="124"/>
                    <a:pt x="41" y="124"/>
                    <a:pt x="40" y="125"/>
                  </a:cubicBezTo>
                  <a:cubicBezTo>
                    <a:pt x="40" y="123"/>
                    <a:pt x="40" y="122"/>
                    <a:pt x="39" y="121"/>
                  </a:cubicBezTo>
                  <a:cubicBezTo>
                    <a:pt x="39" y="121"/>
                    <a:pt x="40" y="121"/>
                    <a:pt x="40" y="121"/>
                  </a:cubicBezTo>
                  <a:close/>
                  <a:moveTo>
                    <a:pt x="40" y="133"/>
                  </a:moveTo>
                  <a:cubicBezTo>
                    <a:pt x="41" y="134"/>
                    <a:pt x="41" y="136"/>
                    <a:pt x="42" y="138"/>
                  </a:cubicBezTo>
                  <a:cubicBezTo>
                    <a:pt x="42" y="138"/>
                    <a:pt x="41" y="138"/>
                    <a:pt x="41" y="138"/>
                  </a:cubicBezTo>
                  <a:cubicBezTo>
                    <a:pt x="41" y="137"/>
                    <a:pt x="40" y="135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lose/>
                  <a:moveTo>
                    <a:pt x="41" y="96"/>
                  </a:moveTo>
                  <a:cubicBezTo>
                    <a:pt x="43" y="93"/>
                    <a:pt x="46" y="91"/>
                    <a:pt x="48" y="88"/>
                  </a:cubicBezTo>
                  <a:cubicBezTo>
                    <a:pt x="48" y="89"/>
                    <a:pt x="48" y="90"/>
                    <a:pt x="47" y="90"/>
                  </a:cubicBezTo>
                  <a:cubicBezTo>
                    <a:pt x="47" y="91"/>
                    <a:pt x="47" y="92"/>
                    <a:pt x="46" y="92"/>
                  </a:cubicBezTo>
                  <a:cubicBezTo>
                    <a:pt x="45" y="94"/>
                    <a:pt x="44" y="95"/>
                    <a:pt x="43" y="96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95"/>
                    <a:pt x="41" y="95"/>
                    <a:pt x="41" y="96"/>
                  </a:cubicBezTo>
                  <a:close/>
                  <a:moveTo>
                    <a:pt x="43" y="129"/>
                  </a:moveTo>
                  <a:cubicBezTo>
                    <a:pt x="44" y="130"/>
                    <a:pt x="44" y="132"/>
                    <a:pt x="45" y="133"/>
                  </a:cubicBezTo>
                  <a:cubicBezTo>
                    <a:pt x="44" y="134"/>
                    <a:pt x="44" y="134"/>
                    <a:pt x="43" y="135"/>
                  </a:cubicBezTo>
                  <a:cubicBezTo>
                    <a:pt x="43" y="133"/>
                    <a:pt x="43" y="132"/>
                    <a:pt x="42" y="130"/>
                  </a:cubicBezTo>
                  <a:cubicBezTo>
                    <a:pt x="42" y="130"/>
                    <a:pt x="43" y="129"/>
                    <a:pt x="43" y="129"/>
                  </a:cubicBezTo>
                  <a:close/>
                  <a:moveTo>
                    <a:pt x="42" y="140"/>
                  </a:moveTo>
                  <a:cubicBezTo>
                    <a:pt x="43" y="143"/>
                    <a:pt x="44" y="145"/>
                    <a:pt x="44" y="147"/>
                  </a:cubicBezTo>
                  <a:cubicBezTo>
                    <a:pt x="44" y="145"/>
                    <a:pt x="43" y="143"/>
                    <a:pt x="42" y="141"/>
                  </a:cubicBezTo>
                  <a:cubicBezTo>
                    <a:pt x="42" y="141"/>
                    <a:pt x="42" y="141"/>
                    <a:pt x="42" y="140"/>
                  </a:cubicBezTo>
                  <a:close/>
                  <a:moveTo>
                    <a:pt x="44" y="154"/>
                  </a:moveTo>
                  <a:cubicBezTo>
                    <a:pt x="44" y="154"/>
                    <a:pt x="44" y="154"/>
                    <a:pt x="44" y="154"/>
                  </a:cubicBezTo>
                  <a:cubicBezTo>
                    <a:pt x="45" y="157"/>
                    <a:pt x="45" y="160"/>
                    <a:pt x="46" y="164"/>
                  </a:cubicBezTo>
                  <a:cubicBezTo>
                    <a:pt x="45" y="160"/>
                    <a:pt x="44" y="157"/>
                    <a:pt x="44" y="154"/>
                  </a:cubicBezTo>
                  <a:cubicBezTo>
                    <a:pt x="44" y="154"/>
                    <a:pt x="44" y="154"/>
                    <a:pt x="44" y="154"/>
                  </a:cubicBezTo>
                  <a:close/>
                  <a:moveTo>
                    <a:pt x="43" y="174"/>
                  </a:moveTo>
                  <a:cubicBezTo>
                    <a:pt x="43" y="175"/>
                    <a:pt x="44" y="176"/>
                    <a:pt x="44" y="178"/>
                  </a:cubicBezTo>
                  <a:cubicBezTo>
                    <a:pt x="44" y="178"/>
                    <a:pt x="44" y="178"/>
                    <a:pt x="44" y="178"/>
                  </a:cubicBezTo>
                  <a:cubicBezTo>
                    <a:pt x="43" y="176"/>
                    <a:pt x="42" y="175"/>
                    <a:pt x="41" y="174"/>
                  </a:cubicBezTo>
                  <a:cubicBezTo>
                    <a:pt x="41" y="173"/>
                    <a:pt x="41" y="172"/>
                    <a:pt x="41" y="171"/>
                  </a:cubicBezTo>
                  <a:cubicBezTo>
                    <a:pt x="42" y="172"/>
                    <a:pt x="42" y="173"/>
                    <a:pt x="43" y="174"/>
                  </a:cubicBezTo>
                  <a:close/>
                  <a:moveTo>
                    <a:pt x="42" y="176"/>
                  </a:moveTo>
                  <a:cubicBezTo>
                    <a:pt x="43" y="178"/>
                    <a:pt x="44" y="180"/>
                    <a:pt x="45" y="181"/>
                  </a:cubicBezTo>
                  <a:cubicBezTo>
                    <a:pt x="46" y="183"/>
                    <a:pt x="46" y="184"/>
                    <a:pt x="47" y="186"/>
                  </a:cubicBezTo>
                  <a:cubicBezTo>
                    <a:pt x="47" y="187"/>
                    <a:pt x="46" y="188"/>
                    <a:pt x="45" y="190"/>
                  </a:cubicBezTo>
                  <a:cubicBezTo>
                    <a:pt x="44" y="187"/>
                    <a:pt x="43" y="185"/>
                    <a:pt x="42" y="182"/>
                  </a:cubicBezTo>
                  <a:cubicBezTo>
                    <a:pt x="42" y="180"/>
                    <a:pt x="42" y="178"/>
                    <a:pt x="42" y="176"/>
                  </a:cubicBezTo>
                  <a:close/>
                  <a:moveTo>
                    <a:pt x="46" y="192"/>
                  </a:moveTo>
                  <a:cubicBezTo>
                    <a:pt x="47" y="191"/>
                    <a:pt x="47" y="190"/>
                    <a:pt x="48" y="188"/>
                  </a:cubicBezTo>
                  <a:cubicBezTo>
                    <a:pt x="49" y="192"/>
                    <a:pt x="50" y="196"/>
                    <a:pt x="52" y="200"/>
                  </a:cubicBezTo>
                  <a:cubicBezTo>
                    <a:pt x="51" y="200"/>
                    <a:pt x="51" y="199"/>
                    <a:pt x="51" y="199"/>
                  </a:cubicBezTo>
                  <a:cubicBezTo>
                    <a:pt x="49" y="197"/>
                    <a:pt x="47" y="194"/>
                    <a:pt x="46" y="192"/>
                  </a:cubicBezTo>
                  <a:cubicBezTo>
                    <a:pt x="46" y="192"/>
                    <a:pt x="46" y="192"/>
                    <a:pt x="46" y="192"/>
                  </a:cubicBezTo>
                  <a:close/>
                  <a:moveTo>
                    <a:pt x="50" y="174"/>
                  </a:moveTo>
                  <a:cubicBezTo>
                    <a:pt x="50" y="171"/>
                    <a:pt x="49" y="168"/>
                    <a:pt x="48" y="165"/>
                  </a:cubicBezTo>
                  <a:cubicBezTo>
                    <a:pt x="48" y="163"/>
                    <a:pt x="48" y="162"/>
                    <a:pt x="48" y="161"/>
                  </a:cubicBezTo>
                  <a:cubicBezTo>
                    <a:pt x="48" y="161"/>
                    <a:pt x="48" y="162"/>
                    <a:pt x="49" y="162"/>
                  </a:cubicBezTo>
                  <a:cubicBezTo>
                    <a:pt x="49" y="163"/>
                    <a:pt x="49" y="163"/>
                    <a:pt x="49" y="164"/>
                  </a:cubicBezTo>
                  <a:cubicBezTo>
                    <a:pt x="49" y="165"/>
                    <a:pt x="50" y="165"/>
                    <a:pt x="50" y="165"/>
                  </a:cubicBezTo>
                  <a:cubicBezTo>
                    <a:pt x="50" y="166"/>
                    <a:pt x="49" y="166"/>
                    <a:pt x="49" y="166"/>
                  </a:cubicBezTo>
                  <a:cubicBezTo>
                    <a:pt x="49" y="167"/>
                    <a:pt x="49" y="167"/>
                    <a:pt x="50" y="167"/>
                  </a:cubicBezTo>
                  <a:cubicBezTo>
                    <a:pt x="51" y="170"/>
                    <a:pt x="52" y="173"/>
                    <a:pt x="53" y="175"/>
                  </a:cubicBezTo>
                  <a:cubicBezTo>
                    <a:pt x="53" y="176"/>
                    <a:pt x="52" y="176"/>
                    <a:pt x="52" y="176"/>
                  </a:cubicBezTo>
                  <a:cubicBezTo>
                    <a:pt x="51" y="176"/>
                    <a:pt x="51" y="175"/>
                    <a:pt x="50" y="174"/>
                  </a:cubicBezTo>
                  <a:close/>
                  <a:moveTo>
                    <a:pt x="51" y="186"/>
                  </a:moveTo>
                  <a:cubicBezTo>
                    <a:pt x="50" y="185"/>
                    <a:pt x="50" y="184"/>
                    <a:pt x="49" y="183"/>
                  </a:cubicBezTo>
                  <a:cubicBezTo>
                    <a:pt x="49" y="182"/>
                    <a:pt x="50" y="182"/>
                    <a:pt x="50" y="181"/>
                  </a:cubicBezTo>
                  <a:cubicBezTo>
                    <a:pt x="50" y="181"/>
                    <a:pt x="50" y="181"/>
                    <a:pt x="50" y="181"/>
                  </a:cubicBezTo>
                  <a:cubicBezTo>
                    <a:pt x="50" y="183"/>
                    <a:pt x="51" y="184"/>
                    <a:pt x="51" y="186"/>
                  </a:cubicBezTo>
                  <a:close/>
                  <a:moveTo>
                    <a:pt x="52" y="179"/>
                  </a:moveTo>
                  <a:cubicBezTo>
                    <a:pt x="53" y="179"/>
                    <a:pt x="53" y="179"/>
                    <a:pt x="54" y="179"/>
                  </a:cubicBezTo>
                  <a:cubicBezTo>
                    <a:pt x="54" y="179"/>
                    <a:pt x="54" y="179"/>
                    <a:pt x="55" y="180"/>
                  </a:cubicBezTo>
                  <a:cubicBezTo>
                    <a:pt x="55" y="181"/>
                    <a:pt x="56" y="183"/>
                    <a:pt x="56" y="184"/>
                  </a:cubicBezTo>
                  <a:cubicBezTo>
                    <a:pt x="56" y="184"/>
                    <a:pt x="55" y="183"/>
                    <a:pt x="55" y="183"/>
                  </a:cubicBezTo>
                  <a:cubicBezTo>
                    <a:pt x="54" y="182"/>
                    <a:pt x="53" y="181"/>
                    <a:pt x="52" y="181"/>
                  </a:cubicBezTo>
                  <a:cubicBezTo>
                    <a:pt x="52" y="180"/>
                    <a:pt x="52" y="180"/>
                    <a:pt x="52" y="179"/>
                  </a:cubicBezTo>
                  <a:cubicBezTo>
                    <a:pt x="52" y="179"/>
                    <a:pt x="52" y="179"/>
                    <a:pt x="52" y="179"/>
                  </a:cubicBezTo>
                  <a:close/>
                  <a:moveTo>
                    <a:pt x="54" y="184"/>
                  </a:moveTo>
                  <a:cubicBezTo>
                    <a:pt x="56" y="186"/>
                    <a:pt x="57" y="188"/>
                    <a:pt x="59" y="190"/>
                  </a:cubicBezTo>
                  <a:cubicBezTo>
                    <a:pt x="59" y="190"/>
                    <a:pt x="59" y="190"/>
                    <a:pt x="59" y="190"/>
                  </a:cubicBezTo>
                  <a:cubicBezTo>
                    <a:pt x="59" y="191"/>
                    <a:pt x="58" y="193"/>
                    <a:pt x="57" y="194"/>
                  </a:cubicBezTo>
                  <a:cubicBezTo>
                    <a:pt x="57" y="194"/>
                    <a:pt x="57" y="194"/>
                    <a:pt x="57" y="194"/>
                  </a:cubicBezTo>
                  <a:cubicBezTo>
                    <a:pt x="56" y="190"/>
                    <a:pt x="55" y="187"/>
                    <a:pt x="54" y="184"/>
                  </a:cubicBezTo>
                  <a:cubicBezTo>
                    <a:pt x="54" y="184"/>
                    <a:pt x="54" y="184"/>
                    <a:pt x="54" y="184"/>
                  </a:cubicBezTo>
                  <a:close/>
                  <a:moveTo>
                    <a:pt x="58" y="195"/>
                  </a:moveTo>
                  <a:cubicBezTo>
                    <a:pt x="59" y="195"/>
                    <a:pt x="60" y="194"/>
                    <a:pt x="61" y="194"/>
                  </a:cubicBezTo>
                  <a:cubicBezTo>
                    <a:pt x="63" y="195"/>
                    <a:pt x="64" y="197"/>
                    <a:pt x="65" y="198"/>
                  </a:cubicBezTo>
                  <a:cubicBezTo>
                    <a:pt x="64" y="199"/>
                    <a:pt x="64" y="200"/>
                    <a:pt x="64" y="200"/>
                  </a:cubicBezTo>
                  <a:cubicBezTo>
                    <a:pt x="62" y="199"/>
                    <a:pt x="60" y="197"/>
                    <a:pt x="58" y="195"/>
                  </a:cubicBezTo>
                  <a:close/>
                  <a:moveTo>
                    <a:pt x="63" y="193"/>
                  </a:moveTo>
                  <a:cubicBezTo>
                    <a:pt x="64" y="192"/>
                    <a:pt x="65" y="192"/>
                    <a:pt x="65" y="192"/>
                  </a:cubicBezTo>
                  <a:cubicBezTo>
                    <a:pt x="66" y="192"/>
                    <a:pt x="67" y="193"/>
                    <a:pt x="68" y="194"/>
                  </a:cubicBezTo>
                  <a:cubicBezTo>
                    <a:pt x="68" y="194"/>
                    <a:pt x="67" y="195"/>
                    <a:pt x="67" y="196"/>
                  </a:cubicBezTo>
                  <a:cubicBezTo>
                    <a:pt x="65" y="195"/>
                    <a:pt x="64" y="194"/>
                    <a:pt x="63" y="193"/>
                  </a:cubicBezTo>
                  <a:close/>
                  <a:moveTo>
                    <a:pt x="70" y="195"/>
                  </a:moveTo>
                  <a:cubicBezTo>
                    <a:pt x="70" y="196"/>
                    <a:pt x="71" y="196"/>
                    <a:pt x="72" y="197"/>
                  </a:cubicBezTo>
                  <a:cubicBezTo>
                    <a:pt x="72" y="198"/>
                    <a:pt x="72" y="198"/>
                    <a:pt x="72" y="198"/>
                  </a:cubicBezTo>
                  <a:cubicBezTo>
                    <a:pt x="72" y="199"/>
                    <a:pt x="72" y="199"/>
                    <a:pt x="72" y="199"/>
                  </a:cubicBezTo>
                  <a:cubicBezTo>
                    <a:pt x="72" y="199"/>
                    <a:pt x="72" y="199"/>
                    <a:pt x="71" y="199"/>
                  </a:cubicBezTo>
                  <a:cubicBezTo>
                    <a:pt x="71" y="199"/>
                    <a:pt x="70" y="198"/>
                    <a:pt x="69" y="198"/>
                  </a:cubicBezTo>
                  <a:cubicBezTo>
                    <a:pt x="68" y="198"/>
                    <a:pt x="68" y="198"/>
                    <a:pt x="68" y="198"/>
                  </a:cubicBezTo>
                  <a:cubicBezTo>
                    <a:pt x="68" y="197"/>
                    <a:pt x="68" y="197"/>
                    <a:pt x="68" y="197"/>
                  </a:cubicBezTo>
                  <a:cubicBezTo>
                    <a:pt x="68" y="196"/>
                    <a:pt x="69" y="195"/>
                    <a:pt x="70" y="195"/>
                  </a:cubicBezTo>
                  <a:close/>
                  <a:moveTo>
                    <a:pt x="67" y="190"/>
                  </a:moveTo>
                  <a:cubicBezTo>
                    <a:pt x="69" y="190"/>
                    <a:pt x="70" y="189"/>
                    <a:pt x="71" y="188"/>
                  </a:cubicBezTo>
                  <a:cubicBezTo>
                    <a:pt x="71" y="188"/>
                    <a:pt x="72" y="189"/>
                    <a:pt x="72" y="189"/>
                  </a:cubicBezTo>
                  <a:cubicBezTo>
                    <a:pt x="71" y="190"/>
                    <a:pt x="71" y="191"/>
                    <a:pt x="70" y="192"/>
                  </a:cubicBezTo>
                  <a:cubicBezTo>
                    <a:pt x="69" y="191"/>
                    <a:pt x="68" y="191"/>
                    <a:pt x="67" y="190"/>
                  </a:cubicBezTo>
                  <a:close/>
                  <a:moveTo>
                    <a:pt x="72" y="185"/>
                  </a:moveTo>
                  <a:cubicBezTo>
                    <a:pt x="71" y="184"/>
                    <a:pt x="70" y="183"/>
                    <a:pt x="68" y="181"/>
                  </a:cubicBezTo>
                  <a:cubicBezTo>
                    <a:pt x="69" y="181"/>
                    <a:pt x="69" y="181"/>
                    <a:pt x="69" y="180"/>
                  </a:cubicBezTo>
                  <a:cubicBezTo>
                    <a:pt x="70" y="181"/>
                    <a:pt x="71" y="181"/>
                    <a:pt x="72" y="182"/>
                  </a:cubicBezTo>
                  <a:cubicBezTo>
                    <a:pt x="72" y="182"/>
                    <a:pt x="73" y="182"/>
                    <a:pt x="73" y="182"/>
                  </a:cubicBezTo>
                  <a:cubicBezTo>
                    <a:pt x="73" y="183"/>
                    <a:pt x="73" y="184"/>
                    <a:pt x="73" y="184"/>
                  </a:cubicBezTo>
                  <a:cubicBezTo>
                    <a:pt x="73" y="185"/>
                    <a:pt x="72" y="185"/>
                    <a:pt x="72" y="185"/>
                  </a:cubicBezTo>
                  <a:close/>
                  <a:moveTo>
                    <a:pt x="71" y="151"/>
                  </a:moveTo>
                  <a:cubicBezTo>
                    <a:pt x="72" y="150"/>
                    <a:pt x="72" y="150"/>
                    <a:pt x="73" y="149"/>
                  </a:cubicBezTo>
                  <a:cubicBezTo>
                    <a:pt x="73" y="149"/>
                    <a:pt x="73" y="150"/>
                    <a:pt x="73" y="150"/>
                  </a:cubicBezTo>
                  <a:cubicBezTo>
                    <a:pt x="72" y="150"/>
                    <a:pt x="72" y="151"/>
                    <a:pt x="71" y="151"/>
                  </a:cubicBezTo>
                  <a:close/>
                  <a:moveTo>
                    <a:pt x="72" y="119"/>
                  </a:moveTo>
                  <a:cubicBezTo>
                    <a:pt x="72" y="119"/>
                    <a:pt x="71" y="120"/>
                    <a:pt x="71" y="120"/>
                  </a:cubicBezTo>
                  <a:cubicBezTo>
                    <a:pt x="72" y="119"/>
                    <a:pt x="72" y="118"/>
                    <a:pt x="72" y="118"/>
                  </a:cubicBezTo>
                  <a:cubicBezTo>
                    <a:pt x="73" y="117"/>
                    <a:pt x="73" y="117"/>
                    <a:pt x="74" y="116"/>
                  </a:cubicBezTo>
                  <a:cubicBezTo>
                    <a:pt x="74" y="116"/>
                    <a:pt x="74" y="116"/>
                    <a:pt x="74" y="116"/>
                  </a:cubicBezTo>
                  <a:cubicBezTo>
                    <a:pt x="73" y="117"/>
                    <a:pt x="72" y="118"/>
                    <a:pt x="72" y="119"/>
                  </a:cubicBezTo>
                  <a:close/>
                  <a:moveTo>
                    <a:pt x="78" y="130"/>
                  </a:moveTo>
                  <a:cubicBezTo>
                    <a:pt x="78" y="131"/>
                    <a:pt x="79" y="132"/>
                    <a:pt x="79" y="134"/>
                  </a:cubicBezTo>
                  <a:cubicBezTo>
                    <a:pt x="77" y="135"/>
                    <a:pt x="75" y="136"/>
                    <a:pt x="74" y="137"/>
                  </a:cubicBezTo>
                  <a:cubicBezTo>
                    <a:pt x="73" y="137"/>
                    <a:pt x="73" y="136"/>
                    <a:pt x="73" y="135"/>
                  </a:cubicBezTo>
                  <a:cubicBezTo>
                    <a:pt x="75" y="134"/>
                    <a:pt x="76" y="132"/>
                    <a:pt x="78" y="130"/>
                  </a:cubicBezTo>
                  <a:close/>
                  <a:moveTo>
                    <a:pt x="75" y="140"/>
                  </a:moveTo>
                  <a:cubicBezTo>
                    <a:pt x="76" y="140"/>
                    <a:pt x="77" y="139"/>
                    <a:pt x="78" y="138"/>
                  </a:cubicBezTo>
                  <a:cubicBezTo>
                    <a:pt x="77" y="139"/>
                    <a:pt x="76" y="141"/>
                    <a:pt x="75" y="142"/>
                  </a:cubicBezTo>
                  <a:cubicBezTo>
                    <a:pt x="75" y="142"/>
                    <a:pt x="74" y="142"/>
                    <a:pt x="74" y="141"/>
                  </a:cubicBezTo>
                  <a:cubicBezTo>
                    <a:pt x="75" y="141"/>
                    <a:pt x="75" y="141"/>
                    <a:pt x="75" y="140"/>
                  </a:cubicBezTo>
                  <a:close/>
                  <a:moveTo>
                    <a:pt x="80" y="138"/>
                  </a:moveTo>
                  <a:cubicBezTo>
                    <a:pt x="80" y="139"/>
                    <a:pt x="80" y="139"/>
                    <a:pt x="80" y="140"/>
                  </a:cubicBezTo>
                  <a:cubicBezTo>
                    <a:pt x="79" y="142"/>
                    <a:pt x="77" y="143"/>
                    <a:pt x="76" y="145"/>
                  </a:cubicBezTo>
                  <a:cubicBezTo>
                    <a:pt x="77" y="142"/>
                    <a:pt x="79" y="140"/>
                    <a:pt x="80" y="138"/>
                  </a:cubicBezTo>
                  <a:close/>
                  <a:moveTo>
                    <a:pt x="78" y="145"/>
                  </a:moveTo>
                  <a:cubicBezTo>
                    <a:pt x="78" y="145"/>
                    <a:pt x="78" y="145"/>
                    <a:pt x="78" y="145"/>
                  </a:cubicBezTo>
                  <a:cubicBezTo>
                    <a:pt x="77" y="146"/>
                    <a:pt x="77" y="146"/>
                    <a:pt x="76" y="147"/>
                  </a:cubicBezTo>
                  <a:cubicBezTo>
                    <a:pt x="76" y="147"/>
                    <a:pt x="76" y="147"/>
                    <a:pt x="76" y="147"/>
                  </a:cubicBezTo>
                  <a:cubicBezTo>
                    <a:pt x="77" y="146"/>
                    <a:pt x="77" y="145"/>
                    <a:pt x="78" y="145"/>
                  </a:cubicBezTo>
                  <a:close/>
                  <a:moveTo>
                    <a:pt x="78" y="166"/>
                  </a:moveTo>
                  <a:cubicBezTo>
                    <a:pt x="78" y="166"/>
                    <a:pt x="78" y="167"/>
                    <a:pt x="79" y="167"/>
                  </a:cubicBezTo>
                  <a:cubicBezTo>
                    <a:pt x="78" y="168"/>
                    <a:pt x="78" y="168"/>
                    <a:pt x="78" y="168"/>
                  </a:cubicBezTo>
                  <a:cubicBezTo>
                    <a:pt x="78" y="168"/>
                    <a:pt x="78" y="168"/>
                    <a:pt x="78" y="168"/>
                  </a:cubicBezTo>
                  <a:cubicBezTo>
                    <a:pt x="78" y="167"/>
                    <a:pt x="78" y="167"/>
                    <a:pt x="78" y="166"/>
                  </a:cubicBezTo>
                  <a:cubicBezTo>
                    <a:pt x="78" y="166"/>
                    <a:pt x="78" y="166"/>
                    <a:pt x="78" y="166"/>
                  </a:cubicBezTo>
                  <a:close/>
                  <a:moveTo>
                    <a:pt x="78" y="155"/>
                  </a:moveTo>
                  <a:cubicBezTo>
                    <a:pt x="80" y="153"/>
                    <a:pt x="81" y="152"/>
                    <a:pt x="83" y="151"/>
                  </a:cubicBezTo>
                  <a:cubicBezTo>
                    <a:pt x="83" y="152"/>
                    <a:pt x="83" y="153"/>
                    <a:pt x="83" y="154"/>
                  </a:cubicBezTo>
                  <a:cubicBezTo>
                    <a:pt x="82" y="156"/>
                    <a:pt x="81" y="157"/>
                    <a:pt x="80" y="159"/>
                  </a:cubicBezTo>
                  <a:cubicBezTo>
                    <a:pt x="79" y="158"/>
                    <a:pt x="79" y="156"/>
                    <a:pt x="78" y="155"/>
                  </a:cubicBezTo>
                  <a:close/>
                  <a:moveTo>
                    <a:pt x="85" y="152"/>
                  </a:moveTo>
                  <a:cubicBezTo>
                    <a:pt x="85" y="151"/>
                    <a:pt x="84" y="150"/>
                    <a:pt x="84" y="149"/>
                  </a:cubicBezTo>
                  <a:cubicBezTo>
                    <a:pt x="85" y="149"/>
                    <a:pt x="85" y="149"/>
                    <a:pt x="85" y="148"/>
                  </a:cubicBezTo>
                  <a:cubicBezTo>
                    <a:pt x="85" y="149"/>
                    <a:pt x="85" y="149"/>
                    <a:pt x="85" y="149"/>
                  </a:cubicBezTo>
                  <a:cubicBezTo>
                    <a:pt x="85" y="149"/>
                    <a:pt x="85" y="150"/>
                    <a:pt x="86" y="150"/>
                  </a:cubicBezTo>
                  <a:cubicBezTo>
                    <a:pt x="86" y="150"/>
                    <a:pt x="86" y="150"/>
                    <a:pt x="87" y="150"/>
                  </a:cubicBezTo>
                  <a:cubicBezTo>
                    <a:pt x="86" y="151"/>
                    <a:pt x="85" y="151"/>
                    <a:pt x="85" y="152"/>
                  </a:cubicBezTo>
                  <a:close/>
                  <a:moveTo>
                    <a:pt x="85" y="156"/>
                  </a:moveTo>
                  <a:cubicBezTo>
                    <a:pt x="85" y="155"/>
                    <a:pt x="85" y="155"/>
                    <a:pt x="85" y="155"/>
                  </a:cubicBezTo>
                  <a:cubicBezTo>
                    <a:pt x="86" y="154"/>
                    <a:pt x="86" y="153"/>
                    <a:pt x="87" y="153"/>
                  </a:cubicBezTo>
                  <a:cubicBezTo>
                    <a:pt x="87" y="153"/>
                    <a:pt x="88" y="153"/>
                    <a:pt x="88" y="152"/>
                  </a:cubicBezTo>
                  <a:cubicBezTo>
                    <a:pt x="89" y="151"/>
                    <a:pt x="90" y="150"/>
                    <a:pt x="92" y="148"/>
                  </a:cubicBezTo>
                  <a:cubicBezTo>
                    <a:pt x="92" y="148"/>
                    <a:pt x="92" y="148"/>
                    <a:pt x="93" y="148"/>
                  </a:cubicBezTo>
                  <a:cubicBezTo>
                    <a:pt x="92" y="148"/>
                    <a:pt x="92" y="149"/>
                    <a:pt x="92" y="149"/>
                  </a:cubicBezTo>
                  <a:cubicBezTo>
                    <a:pt x="90" y="151"/>
                    <a:pt x="88" y="153"/>
                    <a:pt x="85" y="156"/>
                  </a:cubicBezTo>
                  <a:close/>
                  <a:moveTo>
                    <a:pt x="86" y="182"/>
                  </a:moveTo>
                  <a:cubicBezTo>
                    <a:pt x="86" y="182"/>
                    <a:pt x="86" y="182"/>
                    <a:pt x="86" y="182"/>
                  </a:cubicBezTo>
                  <a:cubicBezTo>
                    <a:pt x="86" y="182"/>
                    <a:pt x="85" y="181"/>
                    <a:pt x="85" y="181"/>
                  </a:cubicBezTo>
                  <a:cubicBezTo>
                    <a:pt x="85" y="180"/>
                    <a:pt x="86" y="180"/>
                    <a:pt x="86" y="179"/>
                  </a:cubicBezTo>
                  <a:cubicBezTo>
                    <a:pt x="86" y="180"/>
                    <a:pt x="86" y="181"/>
                    <a:pt x="86" y="182"/>
                  </a:cubicBezTo>
                  <a:close/>
                  <a:moveTo>
                    <a:pt x="88" y="160"/>
                  </a:moveTo>
                  <a:cubicBezTo>
                    <a:pt x="92" y="158"/>
                    <a:pt x="95" y="156"/>
                    <a:pt x="99" y="154"/>
                  </a:cubicBezTo>
                  <a:cubicBezTo>
                    <a:pt x="98" y="155"/>
                    <a:pt x="97" y="156"/>
                    <a:pt x="96" y="157"/>
                  </a:cubicBezTo>
                  <a:cubicBezTo>
                    <a:pt x="93" y="159"/>
                    <a:pt x="90" y="161"/>
                    <a:pt x="87" y="163"/>
                  </a:cubicBezTo>
                  <a:cubicBezTo>
                    <a:pt x="87" y="163"/>
                    <a:pt x="86" y="162"/>
                    <a:pt x="86" y="162"/>
                  </a:cubicBezTo>
                  <a:cubicBezTo>
                    <a:pt x="87" y="161"/>
                    <a:pt x="88" y="160"/>
                    <a:pt x="88" y="160"/>
                  </a:cubicBezTo>
                  <a:close/>
                  <a:moveTo>
                    <a:pt x="88" y="168"/>
                  </a:moveTo>
                  <a:cubicBezTo>
                    <a:pt x="90" y="166"/>
                    <a:pt x="92" y="165"/>
                    <a:pt x="94" y="163"/>
                  </a:cubicBezTo>
                  <a:cubicBezTo>
                    <a:pt x="92" y="165"/>
                    <a:pt x="90" y="167"/>
                    <a:pt x="87" y="169"/>
                  </a:cubicBezTo>
                  <a:cubicBezTo>
                    <a:pt x="87" y="169"/>
                    <a:pt x="87" y="169"/>
                    <a:pt x="87" y="169"/>
                  </a:cubicBezTo>
                  <a:cubicBezTo>
                    <a:pt x="88" y="169"/>
                    <a:pt x="88" y="168"/>
                    <a:pt x="88" y="168"/>
                  </a:cubicBezTo>
                  <a:close/>
                  <a:moveTo>
                    <a:pt x="97" y="177"/>
                  </a:moveTo>
                  <a:cubicBezTo>
                    <a:pt x="99" y="175"/>
                    <a:pt x="101" y="174"/>
                    <a:pt x="103" y="173"/>
                  </a:cubicBezTo>
                  <a:cubicBezTo>
                    <a:pt x="101" y="175"/>
                    <a:pt x="99" y="177"/>
                    <a:pt x="97" y="179"/>
                  </a:cubicBezTo>
                  <a:cubicBezTo>
                    <a:pt x="96" y="179"/>
                    <a:pt x="95" y="180"/>
                    <a:pt x="94" y="180"/>
                  </a:cubicBezTo>
                  <a:cubicBezTo>
                    <a:pt x="95" y="179"/>
                    <a:pt x="96" y="178"/>
                    <a:pt x="97" y="177"/>
                  </a:cubicBezTo>
                  <a:close/>
                  <a:moveTo>
                    <a:pt x="102" y="157"/>
                  </a:moveTo>
                  <a:cubicBezTo>
                    <a:pt x="99" y="158"/>
                    <a:pt x="97" y="160"/>
                    <a:pt x="95" y="161"/>
                  </a:cubicBezTo>
                  <a:cubicBezTo>
                    <a:pt x="95" y="161"/>
                    <a:pt x="95" y="161"/>
                    <a:pt x="94" y="161"/>
                  </a:cubicBezTo>
                  <a:cubicBezTo>
                    <a:pt x="95" y="160"/>
                    <a:pt x="96" y="159"/>
                    <a:pt x="97" y="158"/>
                  </a:cubicBezTo>
                  <a:cubicBezTo>
                    <a:pt x="99" y="157"/>
                    <a:pt x="102" y="155"/>
                    <a:pt x="105" y="154"/>
                  </a:cubicBezTo>
                  <a:cubicBezTo>
                    <a:pt x="104" y="155"/>
                    <a:pt x="103" y="156"/>
                    <a:pt x="102" y="157"/>
                  </a:cubicBezTo>
                  <a:close/>
                  <a:moveTo>
                    <a:pt x="106" y="167"/>
                  </a:moveTo>
                  <a:cubicBezTo>
                    <a:pt x="108" y="166"/>
                    <a:pt x="110" y="165"/>
                    <a:pt x="112" y="164"/>
                  </a:cubicBezTo>
                  <a:cubicBezTo>
                    <a:pt x="111" y="165"/>
                    <a:pt x="110" y="166"/>
                    <a:pt x="109" y="167"/>
                  </a:cubicBezTo>
                  <a:cubicBezTo>
                    <a:pt x="107" y="168"/>
                    <a:pt x="105" y="170"/>
                    <a:pt x="103" y="171"/>
                  </a:cubicBezTo>
                  <a:cubicBezTo>
                    <a:pt x="104" y="170"/>
                    <a:pt x="105" y="168"/>
                    <a:pt x="106" y="167"/>
                  </a:cubicBezTo>
                  <a:close/>
                  <a:moveTo>
                    <a:pt x="109" y="171"/>
                  </a:moveTo>
                  <a:cubicBezTo>
                    <a:pt x="110" y="170"/>
                    <a:pt x="111" y="169"/>
                    <a:pt x="112" y="168"/>
                  </a:cubicBezTo>
                  <a:cubicBezTo>
                    <a:pt x="114" y="167"/>
                    <a:pt x="117" y="165"/>
                    <a:pt x="119" y="164"/>
                  </a:cubicBezTo>
                  <a:cubicBezTo>
                    <a:pt x="116" y="167"/>
                    <a:pt x="113" y="169"/>
                    <a:pt x="110" y="172"/>
                  </a:cubicBezTo>
                  <a:cubicBezTo>
                    <a:pt x="108" y="173"/>
                    <a:pt x="107" y="174"/>
                    <a:pt x="105" y="175"/>
                  </a:cubicBezTo>
                  <a:cubicBezTo>
                    <a:pt x="106" y="174"/>
                    <a:pt x="107" y="172"/>
                    <a:pt x="109" y="171"/>
                  </a:cubicBezTo>
                  <a:close/>
                  <a:moveTo>
                    <a:pt x="105" y="184"/>
                  </a:moveTo>
                  <a:cubicBezTo>
                    <a:pt x="106" y="183"/>
                    <a:pt x="107" y="183"/>
                    <a:pt x="108" y="183"/>
                  </a:cubicBezTo>
                  <a:cubicBezTo>
                    <a:pt x="106" y="184"/>
                    <a:pt x="104" y="186"/>
                    <a:pt x="102" y="187"/>
                  </a:cubicBezTo>
                  <a:cubicBezTo>
                    <a:pt x="103" y="186"/>
                    <a:pt x="104" y="185"/>
                    <a:pt x="105" y="184"/>
                  </a:cubicBezTo>
                  <a:close/>
                  <a:moveTo>
                    <a:pt x="103" y="196"/>
                  </a:moveTo>
                  <a:cubicBezTo>
                    <a:pt x="103" y="196"/>
                    <a:pt x="102" y="196"/>
                    <a:pt x="101" y="196"/>
                  </a:cubicBezTo>
                  <a:cubicBezTo>
                    <a:pt x="101" y="196"/>
                    <a:pt x="100" y="196"/>
                    <a:pt x="100" y="196"/>
                  </a:cubicBezTo>
                  <a:cubicBezTo>
                    <a:pt x="101" y="195"/>
                    <a:pt x="101" y="195"/>
                    <a:pt x="101" y="194"/>
                  </a:cubicBezTo>
                  <a:cubicBezTo>
                    <a:pt x="102" y="195"/>
                    <a:pt x="103" y="195"/>
                    <a:pt x="103" y="196"/>
                  </a:cubicBezTo>
                  <a:close/>
                  <a:moveTo>
                    <a:pt x="102" y="202"/>
                  </a:moveTo>
                  <a:cubicBezTo>
                    <a:pt x="101" y="202"/>
                    <a:pt x="100" y="203"/>
                    <a:pt x="99" y="204"/>
                  </a:cubicBezTo>
                  <a:cubicBezTo>
                    <a:pt x="99" y="204"/>
                    <a:pt x="99" y="204"/>
                    <a:pt x="99" y="203"/>
                  </a:cubicBezTo>
                  <a:cubicBezTo>
                    <a:pt x="99" y="203"/>
                    <a:pt x="99" y="203"/>
                    <a:pt x="99" y="203"/>
                  </a:cubicBezTo>
                  <a:cubicBezTo>
                    <a:pt x="100" y="203"/>
                    <a:pt x="100" y="202"/>
                    <a:pt x="101" y="201"/>
                  </a:cubicBezTo>
                  <a:cubicBezTo>
                    <a:pt x="101" y="201"/>
                    <a:pt x="101" y="202"/>
                    <a:pt x="102" y="202"/>
                  </a:cubicBezTo>
                  <a:close/>
                  <a:moveTo>
                    <a:pt x="99" y="188"/>
                  </a:moveTo>
                  <a:cubicBezTo>
                    <a:pt x="98" y="188"/>
                    <a:pt x="97" y="189"/>
                    <a:pt x="97" y="190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6" y="189"/>
                    <a:pt x="97" y="188"/>
                    <a:pt x="97" y="187"/>
                  </a:cubicBezTo>
                  <a:cubicBezTo>
                    <a:pt x="97" y="187"/>
                    <a:pt x="98" y="187"/>
                    <a:pt x="98" y="187"/>
                  </a:cubicBezTo>
                  <a:cubicBezTo>
                    <a:pt x="99" y="187"/>
                    <a:pt x="100" y="186"/>
                    <a:pt x="100" y="186"/>
                  </a:cubicBezTo>
                  <a:cubicBezTo>
                    <a:pt x="100" y="187"/>
                    <a:pt x="99" y="187"/>
                    <a:pt x="99" y="188"/>
                  </a:cubicBezTo>
                  <a:close/>
                  <a:moveTo>
                    <a:pt x="98" y="200"/>
                  </a:moveTo>
                  <a:cubicBezTo>
                    <a:pt x="99" y="200"/>
                    <a:pt x="99" y="200"/>
                    <a:pt x="99" y="200"/>
                  </a:cubicBezTo>
                  <a:cubicBezTo>
                    <a:pt x="98" y="201"/>
                    <a:pt x="98" y="202"/>
                    <a:pt x="97" y="202"/>
                  </a:cubicBezTo>
                  <a:cubicBezTo>
                    <a:pt x="96" y="202"/>
                    <a:pt x="96" y="201"/>
                    <a:pt x="95" y="201"/>
                  </a:cubicBezTo>
                  <a:cubicBezTo>
                    <a:pt x="95" y="201"/>
                    <a:pt x="95" y="201"/>
                    <a:pt x="95" y="201"/>
                  </a:cubicBezTo>
                  <a:cubicBezTo>
                    <a:pt x="96" y="200"/>
                    <a:pt x="97" y="200"/>
                    <a:pt x="98" y="200"/>
                  </a:cubicBezTo>
                  <a:close/>
                  <a:moveTo>
                    <a:pt x="98" y="206"/>
                  </a:moveTo>
                  <a:cubicBezTo>
                    <a:pt x="99" y="207"/>
                    <a:pt x="100" y="208"/>
                    <a:pt x="102" y="209"/>
                  </a:cubicBezTo>
                  <a:cubicBezTo>
                    <a:pt x="102" y="209"/>
                    <a:pt x="102" y="209"/>
                    <a:pt x="101" y="209"/>
                  </a:cubicBezTo>
                  <a:cubicBezTo>
                    <a:pt x="100" y="208"/>
                    <a:pt x="99" y="207"/>
                    <a:pt x="98" y="206"/>
                  </a:cubicBezTo>
                  <a:cubicBezTo>
                    <a:pt x="98" y="206"/>
                    <a:pt x="98" y="206"/>
                    <a:pt x="98" y="206"/>
                  </a:cubicBezTo>
                  <a:close/>
                  <a:moveTo>
                    <a:pt x="100" y="205"/>
                  </a:moveTo>
                  <a:cubicBezTo>
                    <a:pt x="101" y="204"/>
                    <a:pt x="102" y="203"/>
                    <a:pt x="103" y="203"/>
                  </a:cubicBezTo>
                  <a:cubicBezTo>
                    <a:pt x="104" y="203"/>
                    <a:pt x="106" y="204"/>
                    <a:pt x="107" y="205"/>
                  </a:cubicBezTo>
                  <a:cubicBezTo>
                    <a:pt x="107" y="205"/>
                    <a:pt x="106" y="205"/>
                    <a:pt x="106" y="206"/>
                  </a:cubicBezTo>
                  <a:cubicBezTo>
                    <a:pt x="106" y="206"/>
                    <a:pt x="105" y="207"/>
                    <a:pt x="104" y="207"/>
                  </a:cubicBezTo>
                  <a:cubicBezTo>
                    <a:pt x="103" y="206"/>
                    <a:pt x="102" y="205"/>
                    <a:pt x="100" y="205"/>
                  </a:cubicBezTo>
                  <a:close/>
                  <a:moveTo>
                    <a:pt x="104" y="213"/>
                  </a:moveTo>
                  <a:cubicBezTo>
                    <a:pt x="105" y="214"/>
                    <a:pt x="106" y="214"/>
                    <a:pt x="107" y="215"/>
                  </a:cubicBezTo>
                  <a:cubicBezTo>
                    <a:pt x="106" y="215"/>
                    <a:pt x="106" y="216"/>
                    <a:pt x="105" y="216"/>
                  </a:cubicBezTo>
                  <a:cubicBezTo>
                    <a:pt x="104" y="215"/>
                    <a:pt x="103" y="215"/>
                    <a:pt x="103" y="214"/>
                  </a:cubicBezTo>
                  <a:cubicBezTo>
                    <a:pt x="103" y="214"/>
                    <a:pt x="104" y="214"/>
                    <a:pt x="104" y="213"/>
                  </a:cubicBezTo>
                  <a:close/>
                  <a:moveTo>
                    <a:pt x="106" y="212"/>
                  </a:moveTo>
                  <a:cubicBezTo>
                    <a:pt x="106" y="212"/>
                    <a:pt x="106" y="212"/>
                    <a:pt x="106" y="212"/>
                  </a:cubicBezTo>
                  <a:cubicBezTo>
                    <a:pt x="107" y="212"/>
                    <a:pt x="108" y="213"/>
                    <a:pt x="108" y="213"/>
                  </a:cubicBezTo>
                  <a:cubicBezTo>
                    <a:pt x="108" y="213"/>
                    <a:pt x="108" y="213"/>
                    <a:pt x="108" y="213"/>
                  </a:cubicBezTo>
                  <a:cubicBezTo>
                    <a:pt x="107" y="213"/>
                    <a:pt x="106" y="213"/>
                    <a:pt x="106" y="212"/>
                  </a:cubicBezTo>
                  <a:close/>
                  <a:moveTo>
                    <a:pt x="107" y="200"/>
                  </a:moveTo>
                  <a:cubicBezTo>
                    <a:pt x="107" y="199"/>
                    <a:pt x="108" y="199"/>
                    <a:pt x="108" y="198"/>
                  </a:cubicBezTo>
                  <a:cubicBezTo>
                    <a:pt x="109" y="199"/>
                    <a:pt x="110" y="200"/>
                    <a:pt x="112" y="201"/>
                  </a:cubicBezTo>
                  <a:cubicBezTo>
                    <a:pt x="111" y="201"/>
                    <a:pt x="111" y="201"/>
                    <a:pt x="110" y="202"/>
                  </a:cubicBezTo>
                  <a:cubicBezTo>
                    <a:pt x="109" y="201"/>
                    <a:pt x="108" y="200"/>
                    <a:pt x="107" y="200"/>
                  </a:cubicBezTo>
                  <a:close/>
                  <a:moveTo>
                    <a:pt x="109" y="197"/>
                  </a:moveTo>
                  <a:cubicBezTo>
                    <a:pt x="111" y="196"/>
                    <a:pt x="113" y="194"/>
                    <a:pt x="114" y="193"/>
                  </a:cubicBezTo>
                  <a:cubicBezTo>
                    <a:pt x="117" y="191"/>
                    <a:pt x="120" y="190"/>
                    <a:pt x="123" y="188"/>
                  </a:cubicBezTo>
                  <a:cubicBezTo>
                    <a:pt x="121" y="191"/>
                    <a:pt x="118" y="194"/>
                    <a:pt x="115" y="197"/>
                  </a:cubicBezTo>
                  <a:cubicBezTo>
                    <a:pt x="115" y="197"/>
                    <a:pt x="115" y="197"/>
                    <a:pt x="115" y="197"/>
                  </a:cubicBezTo>
                  <a:cubicBezTo>
                    <a:pt x="114" y="198"/>
                    <a:pt x="113" y="199"/>
                    <a:pt x="113" y="200"/>
                  </a:cubicBezTo>
                  <a:cubicBezTo>
                    <a:pt x="111" y="199"/>
                    <a:pt x="110" y="198"/>
                    <a:pt x="109" y="197"/>
                  </a:cubicBezTo>
                  <a:close/>
                  <a:moveTo>
                    <a:pt x="113" y="202"/>
                  </a:moveTo>
                  <a:cubicBezTo>
                    <a:pt x="113" y="202"/>
                    <a:pt x="113" y="202"/>
                    <a:pt x="113" y="202"/>
                  </a:cubicBezTo>
                  <a:cubicBezTo>
                    <a:pt x="114" y="202"/>
                    <a:pt x="115" y="203"/>
                    <a:pt x="115" y="203"/>
                  </a:cubicBezTo>
                  <a:cubicBezTo>
                    <a:pt x="115" y="203"/>
                    <a:pt x="114" y="204"/>
                    <a:pt x="114" y="204"/>
                  </a:cubicBezTo>
                  <a:cubicBezTo>
                    <a:pt x="114" y="204"/>
                    <a:pt x="114" y="204"/>
                    <a:pt x="114" y="204"/>
                  </a:cubicBezTo>
                  <a:cubicBezTo>
                    <a:pt x="113" y="204"/>
                    <a:pt x="113" y="203"/>
                    <a:pt x="112" y="203"/>
                  </a:cubicBezTo>
                  <a:cubicBezTo>
                    <a:pt x="112" y="203"/>
                    <a:pt x="113" y="203"/>
                    <a:pt x="113" y="202"/>
                  </a:cubicBezTo>
                  <a:close/>
                  <a:moveTo>
                    <a:pt x="120" y="203"/>
                  </a:moveTo>
                  <a:cubicBezTo>
                    <a:pt x="122" y="202"/>
                    <a:pt x="124" y="201"/>
                    <a:pt x="126" y="200"/>
                  </a:cubicBezTo>
                  <a:cubicBezTo>
                    <a:pt x="124" y="201"/>
                    <a:pt x="122" y="203"/>
                    <a:pt x="120" y="205"/>
                  </a:cubicBezTo>
                  <a:cubicBezTo>
                    <a:pt x="120" y="205"/>
                    <a:pt x="120" y="204"/>
                    <a:pt x="119" y="204"/>
                  </a:cubicBezTo>
                  <a:cubicBezTo>
                    <a:pt x="120" y="204"/>
                    <a:pt x="120" y="203"/>
                    <a:pt x="120" y="203"/>
                  </a:cubicBezTo>
                  <a:close/>
                  <a:moveTo>
                    <a:pt x="125" y="204"/>
                  </a:moveTo>
                  <a:cubicBezTo>
                    <a:pt x="127" y="202"/>
                    <a:pt x="128" y="201"/>
                    <a:pt x="129" y="200"/>
                  </a:cubicBezTo>
                  <a:cubicBezTo>
                    <a:pt x="128" y="201"/>
                    <a:pt x="127" y="203"/>
                    <a:pt x="126" y="204"/>
                  </a:cubicBezTo>
                  <a:cubicBezTo>
                    <a:pt x="125" y="205"/>
                    <a:pt x="124" y="206"/>
                    <a:pt x="123" y="206"/>
                  </a:cubicBezTo>
                  <a:cubicBezTo>
                    <a:pt x="123" y="206"/>
                    <a:pt x="122" y="206"/>
                    <a:pt x="122" y="206"/>
                  </a:cubicBezTo>
                  <a:cubicBezTo>
                    <a:pt x="123" y="205"/>
                    <a:pt x="124" y="205"/>
                    <a:pt x="125" y="204"/>
                  </a:cubicBezTo>
                  <a:close/>
                  <a:moveTo>
                    <a:pt x="127" y="206"/>
                  </a:moveTo>
                  <a:cubicBezTo>
                    <a:pt x="129" y="205"/>
                    <a:pt x="131" y="204"/>
                    <a:pt x="132" y="203"/>
                  </a:cubicBezTo>
                  <a:cubicBezTo>
                    <a:pt x="131" y="204"/>
                    <a:pt x="130" y="205"/>
                    <a:pt x="129" y="206"/>
                  </a:cubicBezTo>
                  <a:cubicBezTo>
                    <a:pt x="128" y="207"/>
                    <a:pt x="127" y="208"/>
                    <a:pt x="125" y="209"/>
                  </a:cubicBezTo>
                  <a:cubicBezTo>
                    <a:pt x="125" y="209"/>
                    <a:pt x="125" y="208"/>
                    <a:pt x="125" y="208"/>
                  </a:cubicBezTo>
                  <a:cubicBezTo>
                    <a:pt x="126" y="208"/>
                    <a:pt x="126" y="207"/>
                    <a:pt x="127" y="206"/>
                  </a:cubicBezTo>
                  <a:close/>
                  <a:moveTo>
                    <a:pt x="147" y="192"/>
                  </a:moveTo>
                  <a:cubicBezTo>
                    <a:pt x="151" y="189"/>
                    <a:pt x="154" y="185"/>
                    <a:pt x="158" y="182"/>
                  </a:cubicBezTo>
                  <a:cubicBezTo>
                    <a:pt x="159" y="182"/>
                    <a:pt x="160" y="181"/>
                    <a:pt x="161" y="181"/>
                  </a:cubicBezTo>
                  <a:cubicBezTo>
                    <a:pt x="160" y="182"/>
                    <a:pt x="159" y="183"/>
                    <a:pt x="158" y="184"/>
                  </a:cubicBezTo>
                  <a:cubicBezTo>
                    <a:pt x="156" y="186"/>
                    <a:pt x="154" y="187"/>
                    <a:pt x="152" y="189"/>
                  </a:cubicBezTo>
                  <a:cubicBezTo>
                    <a:pt x="150" y="190"/>
                    <a:pt x="149" y="191"/>
                    <a:pt x="147" y="192"/>
                  </a:cubicBezTo>
                  <a:close/>
                  <a:moveTo>
                    <a:pt x="153" y="199"/>
                  </a:moveTo>
                  <a:cubicBezTo>
                    <a:pt x="155" y="198"/>
                    <a:pt x="156" y="197"/>
                    <a:pt x="157" y="197"/>
                  </a:cubicBezTo>
                  <a:cubicBezTo>
                    <a:pt x="155" y="198"/>
                    <a:pt x="153" y="199"/>
                    <a:pt x="151" y="201"/>
                  </a:cubicBezTo>
                  <a:cubicBezTo>
                    <a:pt x="152" y="200"/>
                    <a:pt x="153" y="199"/>
                    <a:pt x="153" y="199"/>
                  </a:cubicBezTo>
                  <a:close/>
                  <a:moveTo>
                    <a:pt x="155" y="195"/>
                  </a:moveTo>
                  <a:cubicBezTo>
                    <a:pt x="154" y="195"/>
                    <a:pt x="153" y="196"/>
                    <a:pt x="153" y="196"/>
                  </a:cubicBezTo>
                  <a:cubicBezTo>
                    <a:pt x="157" y="192"/>
                    <a:pt x="161" y="187"/>
                    <a:pt x="166" y="183"/>
                  </a:cubicBezTo>
                  <a:cubicBezTo>
                    <a:pt x="165" y="183"/>
                    <a:pt x="165" y="184"/>
                    <a:pt x="164" y="185"/>
                  </a:cubicBezTo>
                  <a:cubicBezTo>
                    <a:pt x="161" y="188"/>
                    <a:pt x="158" y="191"/>
                    <a:pt x="155" y="195"/>
                  </a:cubicBezTo>
                  <a:close/>
                  <a:moveTo>
                    <a:pt x="178" y="173"/>
                  </a:moveTo>
                  <a:cubicBezTo>
                    <a:pt x="178" y="173"/>
                    <a:pt x="178" y="173"/>
                    <a:pt x="178" y="173"/>
                  </a:cubicBezTo>
                  <a:cubicBezTo>
                    <a:pt x="176" y="176"/>
                    <a:pt x="174" y="180"/>
                    <a:pt x="172" y="184"/>
                  </a:cubicBezTo>
                  <a:cubicBezTo>
                    <a:pt x="169" y="186"/>
                    <a:pt x="165" y="188"/>
                    <a:pt x="162" y="190"/>
                  </a:cubicBezTo>
                  <a:cubicBezTo>
                    <a:pt x="167" y="184"/>
                    <a:pt x="173" y="179"/>
                    <a:pt x="178" y="173"/>
                  </a:cubicBezTo>
                  <a:close/>
                  <a:moveTo>
                    <a:pt x="183" y="168"/>
                  </a:moveTo>
                  <a:cubicBezTo>
                    <a:pt x="185" y="166"/>
                    <a:pt x="187" y="164"/>
                    <a:pt x="189" y="163"/>
                  </a:cubicBezTo>
                  <a:cubicBezTo>
                    <a:pt x="189" y="163"/>
                    <a:pt x="189" y="162"/>
                    <a:pt x="189" y="162"/>
                  </a:cubicBezTo>
                  <a:cubicBezTo>
                    <a:pt x="185" y="168"/>
                    <a:pt x="180" y="174"/>
                    <a:pt x="176" y="180"/>
                  </a:cubicBezTo>
                  <a:cubicBezTo>
                    <a:pt x="178" y="176"/>
                    <a:pt x="181" y="172"/>
                    <a:pt x="183" y="168"/>
                  </a:cubicBezTo>
                  <a:close/>
                  <a:moveTo>
                    <a:pt x="178" y="198"/>
                  </a:moveTo>
                  <a:cubicBezTo>
                    <a:pt x="178" y="197"/>
                    <a:pt x="179" y="197"/>
                    <a:pt x="180" y="196"/>
                  </a:cubicBezTo>
                  <a:cubicBezTo>
                    <a:pt x="178" y="198"/>
                    <a:pt x="176" y="199"/>
                    <a:pt x="175" y="201"/>
                  </a:cubicBezTo>
                  <a:cubicBezTo>
                    <a:pt x="174" y="201"/>
                    <a:pt x="174" y="201"/>
                    <a:pt x="174" y="201"/>
                  </a:cubicBezTo>
                  <a:cubicBezTo>
                    <a:pt x="175" y="200"/>
                    <a:pt x="176" y="199"/>
                    <a:pt x="178" y="198"/>
                  </a:cubicBezTo>
                  <a:close/>
                  <a:moveTo>
                    <a:pt x="172" y="191"/>
                  </a:moveTo>
                  <a:cubicBezTo>
                    <a:pt x="175" y="189"/>
                    <a:pt x="177" y="187"/>
                    <a:pt x="180" y="184"/>
                  </a:cubicBezTo>
                  <a:cubicBezTo>
                    <a:pt x="179" y="185"/>
                    <a:pt x="179" y="185"/>
                    <a:pt x="179" y="186"/>
                  </a:cubicBezTo>
                  <a:cubicBezTo>
                    <a:pt x="177" y="188"/>
                    <a:pt x="174" y="189"/>
                    <a:pt x="172" y="191"/>
                  </a:cubicBezTo>
                  <a:close/>
                  <a:moveTo>
                    <a:pt x="179" y="179"/>
                  </a:moveTo>
                  <a:cubicBezTo>
                    <a:pt x="184" y="172"/>
                    <a:pt x="189" y="166"/>
                    <a:pt x="194" y="159"/>
                  </a:cubicBezTo>
                  <a:cubicBezTo>
                    <a:pt x="194" y="159"/>
                    <a:pt x="195" y="159"/>
                    <a:pt x="195" y="158"/>
                  </a:cubicBezTo>
                  <a:cubicBezTo>
                    <a:pt x="192" y="163"/>
                    <a:pt x="189" y="169"/>
                    <a:pt x="185" y="174"/>
                  </a:cubicBezTo>
                  <a:cubicBezTo>
                    <a:pt x="185" y="174"/>
                    <a:pt x="185" y="174"/>
                    <a:pt x="185" y="174"/>
                  </a:cubicBezTo>
                  <a:cubicBezTo>
                    <a:pt x="183" y="175"/>
                    <a:pt x="181" y="177"/>
                    <a:pt x="179" y="179"/>
                  </a:cubicBezTo>
                  <a:close/>
                  <a:moveTo>
                    <a:pt x="196" y="176"/>
                  </a:moveTo>
                  <a:cubicBezTo>
                    <a:pt x="196" y="177"/>
                    <a:pt x="195" y="179"/>
                    <a:pt x="195" y="180"/>
                  </a:cubicBezTo>
                  <a:cubicBezTo>
                    <a:pt x="195" y="180"/>
                    <a:pt x="194" y="180"/>
                    <a:pt x="194" y="180"/>
                  </a:cubicBezTo>
                  <a:cubicBezTo>
                    <a:pt x="193" y="181"/>
                    <a:pt x="191" y="183"/>
                    <a:pt x="189" y="184"/>
                  </a:cubicBezTo>
                  <a:cubicBezTo>
                    <a:pt x="191" y="181"/>
                    <a:pt x="194" y="179"/>
                    <a:pt x="196" y="176"/>
                  </a:cubicBezTo>
                  <a:close/>
                  <a:moveTo>
                    <a:pt x="198" y="182"/>
                  </a:moveTo>
                  <a:cubicBezTo>
                    <a:pt x="199" y="182"/>
                    <a:pt x="199" y="182"/>
                    <a:pt x="199" y="182"/>
                  </a:cubicBezTo>
                  <a:cubicBezTo>
                    <a:pt x="198" y="183"/>
                    <a:pt x="197" y="184"/>
                    <a:pt x="195" y="185"/>
                  </a:cubicBezTo>
                  <a:cubicBezTo>
                    <a:pt x="196" y="184"/>
                    <a:pt x="197" y="183"/>
                    <a:pt x="198" y="182"/>
                  </a:cubicBezTo>
                  <a:close/>
                  <a:moveTo>
                    <a:pt x="199" y="176"/>
                  </a:moveTo>
                  <a:cubicBezTo>
                    <a:pt x="200" y="175"/>
                    <a:pt x="200" y="173"/>
                    <a:pt x="201" y="172"/>
                  </a:cubicBezTo>
                  <a:cubicBezTo>
                    <a:pt x="201" y="172"/>
                    <a:pt x="201" y="172"/>
                    <a:pt x="201" y="172"/>
                  </a:cubicBezTo>
                  <a:cubicBezTo>
                    <a:pt x="201" y="173"/>
                    <a:pt x="200" y="174"/>
                    <a:pt x="200" y="175"/>
                  </a:cubicBezTo>
                  <a:cubicBezTo>
                    <a:pt x="200" y="176"/>
                    <a:pt x="199" y="176"/>
                    <a:pt x="199" y="176"/>
                  </a:cubicBezTo>
                  <a:close/>
                  <a:moveTo>
                    <a:pt x="200" y="164"/>
                  </a:moveTo>
                  <a:cubicBezTo>
                    <a:pt x="200" y="164"/>
                    <a:pt x="199" y="165"/>
                    <a:pt x="199" y="165"/>
                  </a:cubicBezTo>
                  <a:cubicBezTo>
                    <a:pt x="200" y="163"/>
                    <a:pt x="202" y="161"/>
                    <a:pt x="203" y="158"/>
                  </a:cubicBezTo>
                  <a:cubicBezTo>
                    <a:pt x="202" y="160"/>
                    <a:pt x="202" y="161"/>
                    <a:pt x="201" y="162"/>
                  </a:cubicBezTo>
                  <a:cubicBezTo>
                    <a:pt x="201" y="163"/>
                    <a:pt x="201" y="163"/>
                    <a:pt x="200" y="164"/>
                  </a:cubicBezTo>
                  <a:close/>
                  <a:moveTo>
                    <a:pt x="203" y="141"/>
                  </a:moveTo>
                  <a:cubicBezTo>
                    <a:pt x="206" y="138"/>
                    <a:pt x="209" y="134"/>
                    <a:pt x="212" y="131"/>
                  </a:cubicBezTo>
                  <a:cubicBezTo>
                    <a:pt x="210" y="134"/>
                    <a:pt x="208" y="137"/>
                    <a:pt x="206" y="139"/>
                  </a:cubicBezTo>
                  <a:cubicBezTo>
                    <a:pt x="205" y="140"/>
                    <a:pt x="205" y="141"/>
                    <a:pt x="204" y="142"/>
                  </a:cubicBezTo>
                  <a:cubicBezTo>
                    <a:pt x="204" y="141"/>
                    <a:pt x="203" y="141"/>
                    <a:pt x="203" y="141"/>
                  </a:cubicBezTo>
                  <a:close/>
                  <a:moveTo>
                    <a:pt x="206" y="167"/>
                  </a:moveTo>
                  <a:cubicBezTo>
                    <a:pt x="208" y="165"/>
                    <a:pt x="209" y="164"/>
                    <a:pt x="210" y="163"/>
                  </a:cubicBezTo>
                  <a:cubicBezTo>
                    <a:pt x="208" y="165"/>
                    <a:pt x="207" y="168"/>
                    <a:pt x="205" y="170"/>
                  </a:cubicBezTo>
                  <a:cubicBezTo>
                    <a:pt x="206" y="169"/>
                    <a:pt x="206" y="168"/>
                    <a:pt x="206" y="167"/>
                  </a:cubicBezTo>
                  <a:close/>
                  <a:moveTo>
                    <a:pt x="208" y="157"/>
                  </a:moveTo>
                  <a:cubicBezTo>
                    <a:pt x="208" y="157"/>
                    <a:pt x="208" y="158"/>
                    <a:pt x="208" y="158"/>
                  </a:cubicBezTo>
                  <a:cubicBezTo>
                    <a:pt x="209" y="154"/>
                    <a:pt x="210" y="151"/>
                    <a:pt x="212" y="147"/>
                  </a:cubicBezTo>
                  <a:cubicBezTo>
                    <a:pt x="210" y="151"/>
                    <a:pt x="209" y="154"/>
                    <a:pt x="208" y="157"/>
                  </a:cubicBezTo>
                  <a:close/>
                  <a:moveTo>
                    <a:pt x="214" y="164"/>
                  </a:moveTo>
                  <a:cubicBezTo>
                    <a:pt x="216" y="162"/>
                    <a:pt x="219" y="160"/>
                    <a:pt x="221" y="158"/>
                  </a:cubicBezTo>
                  <a:cubicBezTo>
                    <a:pt x="220" y="161"/>
                    <a:pt x="218" y="164"/>
                    <a:pt x="216" y="166"/>
                  </a:cubicBezTo>
                  <a:cubicBezTo>
                    <a:pt x="215" y="169"/>
                    <a:pt x="213" y="171"/>
                    <a:pt x="211" y="173"/>
                  </a:cubicBezTo>
                  <a:cubicBezTo>
                    <a:pt x="211" y="173"/>
                    <a:pt x="211" y="173"/>
                    <a:pt x="211" y="173"/>
                  </a:cubicBezTo>
                  <a:cubicBezTo>
                    <a:pt x="212" y="170"/>
                    <a:pt x="213" y="167"/>
                    <a:pt x="214" y="164"/>
                  </a:cubicBezTo>
                  <a:close/>
                  <a:moveTo>
                    <a:pt x="210" y="165"/>
                  </a:moveTo>
                  <a:cubicBezTo>
                    <a:pt x="211" y="164"/>
                    <a:pt x="212" y="163"/>
                    <a:pt x="212" y="162"/>
                  </a:cubicBezTo>
                  <a:cubicBezTo>
                    <a:pt x="212" y="163"/>
                    <a:pt x="212" y="163"/>
                    <a:pt x="212" y="164"/>
                  </a:cubicBezTo>
                  <a:cubicBezTo>
                    <a:pt x="211" y="165"/>
                    <a:pt x="211" y="165"/>
                    <a:pt x="210" y="165"/>
                  </a:cubicBezTo>
                  <a:close/>
                  <a:moveTo>
                    <a:pt x="217" y="159"/>
                  </a:moveTo>
                  <a:cubicBezTo>
                    <a:pt x="217" y="158"/>
                    <a:pt x="217" y="158"/>
                    <a:pt x="217" y="158"/>
                  </a:cubicBezTo>
                  <a:cubicBezTo>
                    <a:pt x="217" y="158"/>
                    <a:pt x="217" y="157"/>
                    <a:pt x="217" y="157"/>
                  </a:cubicBezTo>
                  <a:cubicBezTo>
                    <a:pt x="218" y="156"/>
                    <a:pt x="220" y="156"/>
                    <a:pt x="221" y="156"/>
                  </a:cubicBezTo>
                  <a:cubicBezTo>
                    <a:pt x="220" y="157"/>
                    <a:pt x="218" y="158"/>
                    <a:pt x="217" y="159"/>
                  </a:cubicBezTo>
                  <a:close/>
                  <a:moveTo>
                    <a:pt x="217" y="138"/>
                  </a:moveTo>
                  <a:cubicBezTo>
                    <a:pt x="216" y="143"/>
                    <a:pt x="216" y="147"/>
                    <a:pt x="215" y="151"/>
                  </a:cubicBezTo>
                  <a:cubicBezTo>
                    <a:pt x="214" y="152"/>
                    <a:pt x="212" y="154"/>
                    <a:pt x="211" y="155"/>
                  </a:cubicBezTo>
                  <a:cubicBezTo>
                    <a:pt x="213" y="149"/>
                    <a:pt x="215" y="144"/>
                    <a:pt x="217" y="138"/>
                  </a:cubicBezTo>
                  <a:cubicBezTo>
                    <a:pt x="217" y="138"/>
                    <a:pt x="217" y="138"/>
                    <a:pt x="217" y="138"/>
                  </a:cubicBezTo>
                  <a:close/>
                  <a:moveTo>
                    <a:pt x="215" y="138"/>
                  </a:moveTo>
                  <a:cubicBezTo>
                    <a:pt x="216" y="136"/>
                    <a:pt x="217" y="134"/>
                    <a:pt x="217" y="132"/>
                  </a:cubicBezTo>
                  <a:cubicBezTo>
                    <a:pt x="217" y="132"/>
                    <a:pt x="217" y="132"/>
                    <a:pt x="217" y="132"/>
                  </a:cubicBezTo>
                  <a:cubicBezTo>
                    <a:pt x="217" y="132"/>
                    <a:pt x="217" y="133"/>
                    <a:pt x="217" y="133"/>
                  </a:cubicBezTo>
                  <a:cubicBezTo>
                    <a:pt x="217" y="135"/>
                    <a:pt x="216" y="137"/>
                    <a:pt x="215" y="138"/>
                  </a:cubicBezTo>
                  <a:close/>
                  <a:moveTo>
                    <a:pt x="216" y="117"/>
                  </a:moveTo>
                  <a:cubicBezTo>
                    <a:pt x="218" y="115"/>
                    <a:pt x="219" y="113"/>
                    <a:pt x="221" y="111"/>
                  </a:cubicBezTo>
                  <a:cubicBezTo>
                    <a:pt x="221" y="112"/>
                    <a:pt x="221" y="112"/>
                    <a:pt x="221" y="113"/>
                  </a:cubicBezTo>
                  <a:cubicBezTo>
                    <a:pt x="219" y="114"/>
                    <a:pt x="218" y="116"/>
                    <a:pt x="216" y="117"/>
                  </a:cubicBezTo>
                  <a:close/>
                  <a:moveTo>
                    <a:pt x="221" y="99"/>
                  </a:moveTo>
                  <a:cubicBezTo>
                    <a:pt x="220" y="98"/>
                    <a:pt x="220" y="97"/>
                    <a:pt x="220" y="96"/>
                  </a:cubicBezTo>
                  <a:cubicBezTo>
                    <a:pt x="220" y="96"/>
                    <a:pt x="220" y="96"/>
                    <a:pt x="220" y="96"/>
                  </a:cubicBezTo>
                  <a:cubicBezTo>
                    <a:pt x="221" y="97"/>
                    <a:pt x="221" y="98"/>
                    <a:pt x="221" y="99"/>
                  </a:cubicBezTo>
                  <a:cubicBezTo>
                    <a:pt x="221" y="99"/>
                    <a:pt x="221" y="99"/>
                    <a:pt x="221" y="99"/>
                  </a:cubicBezTo>
                  <a:close/>
                  <a:moveTo>
                    <a:pt x="220" y="108"/>
                  </a:moveTo>
                  <a:cubicBezTo>
                    <a:pt x="220" y="108"/>
                    <a:pt x="220" y="108"/>
                    <a:pt x="220" y="109"/>
                  </a:cubicBezTo>
                  <a:cubicBezTo>
                    <a:pt x="220" y="109"/>
                    <a:pt x="220" y="109"/>
                    <a:pt x="219" y="109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17" y="110"/>
                    <a:pt x="216" y="111"/>
                    <a:pt x="215" y="111"/>
                  </a:cubicBezTo>
                  <a:cubicBezTo>
                    <a:pt x="215" y="111"/>
                    <a:pt x="215" y="111"/>
                    <a:pt x="215" y="111"/>
                  </a:cubicBezTo>
                  <a:cubicBezTo>
                    <a:pt x="215" y="111"/>
                    <a:pt x="215" y="111"/>
                    <a:pt x="215" y="110"/>
                  </a:cubicBezTo>
                  <a:cubicBezTo>
                    <a:pt x="217" y="110"/>
                    <a:pt x="219" y="109"/>
                    <a:pt x="220" y="108"/>
                  </a:cubicBezTo>
                  <a:close/>
                  <a:moveTo>
                    <a:pt x="219" y="93"/>
                  </a:moveTo>
                  <a:cubicBezTo>
                    <a:pt x="219" y="92"/>
                    <a:pt x="218" y="90"/>
                    <a:pt x="218" y="89"/>
                  </a:cubicBezTo>
                  <a:cubicBezTo>
                    <a:pt x="218" y="89"/>
                    <a:pt x="219" y="89"/>
                    <a:pt x="219" y="89"/>
                  </a:cubicBezTo>
                  <a:cubicBezTo>
                    <a:pt x="219" y="90"/>
                    <a:pt x="219" y="92"/>
                    <a:pt x="220" y="93"/>
                  </a:cubicBezTo>
                  <a:cubicBezTo>
                    <a:pt x="220" y="93"/>
                    <a:pt x="219" y="93"/>
                    <a:pt x="219" y="93"/>
                  </a:cubicBezTo>
                  <a:close/>
                  <a:moveTo>
                    <a:pt x="217" y="87"/>
                  </a:moveTo>
                  <a:cubicBezTo>
                    <a:pt x="217" y="86"/>
                    <a:pt x="217" y="85"/>
                    <a:pt x="217" y="84"/>
                  </a:cubicBezTo>
                  <a:cubicBezTo>
                    <a:pt x="217" y="84"/>
                    <a:pt x="217" y="84"/>
                    <a:pt x="217" y="84"/>
                  </a:cubicBezTo>
                  <a:cubicBezTo>
                    <a:pt x="218" y="85"/>
                    <a:pt x="218" y="86"/>
                    <a:pt x="218" y="87"/>
                  </a:cubicBezTo>
                  <a:cubicBezTo>
                    <a:pt x="218" y="87"/>
                    <a:pt x="218" y="87"/>
                    <a:pt x="217" y="87"/>
                  </a:cubicBezTo>
                  <a:close/>
                  <a:moveTo>
                    <a:pt x="216" y="82"/>
                  </a:moveTo>
                  <a:cubicBezTo>
                    <a:pt x="215" y="79"/>
                    <a:pt x="215" y="77"/>
                    <a:pt x="214" y="74"/>
                  </a:cubicBezTo>
                  <a:cubicBezTo>
                    <a:pt x="215" y="75"/>
                    <a:pt x="215" y="76"/>
                    <a:pt x="216" y="77"/>
                  </a:cubicBezTo>
                  <a:cubicBezTo>
                    <a:pt x="216" y="78"/>
                    <a:pt x="216" y="80"/>
                    <a:pt x="217" y="82"/>
                  </a:cubicBezTo>
                  <a:cubicBezTo>
                    <a:pt x="217" y="82"/>
                    <a:pt x="216" y="82"/>
                    <a:pt x="216" y="82"/>
                  </a:cubicBezTo>
                  <a:close/>
                  <a:moveTo>
                    <a:pt x="215" y="88"/>
                  </a:moveTo>
                  <a:cubicBezTo>
                    <a:pt x="211" y="90"/>
                    <a:pt x="208" y="92"/>
                    <a:pt x="205" y="93"/>
                  </a:cubicBezTo>
                  <a:cubicBezTo>
                    <a:pt x="204" y="93"/>
                    <a:pt x="204" y="93"/>
                    <a:pt x="204" y="93"/>
                  </a:cubicBezTo>
                  <a:cubicBezTo>
                    <a:pt x="206" y="91"/>
                    <a:pt x="208" y="90"/>
                    <a:pt x="210" y="88"/>
                  </a:cubicBezTo>
                  <a:cubicBezTo>
                    <a:pt x="211" y="87"/>
                    <a:pt x="213" y="87"/>
                    <a:pt x="214" y="86"/>
                  </a:cubicBezTo>
                  <a:cubicBezTo>
                    <a:pt x="214" y="87"/>
                    <a:pt x="214" y="88"/>
                    <a:pt x="215" y="88"/>
                  </a:cubicBezTo>
                  <a:close/>
                  <a:moveTo>
                    <a:pt x="206" y="85"/>
                  </a:moveTo>
                  <a:cubicBezTo>
                    <a:pt x="208" y="84"/>
                    <a:pt x="208" y="84"/>
                    <a:pt x="208" y="84"/>
                  </a:cubicBezTo>
                  <a:cubicBezTo>
                    <a:pt x="209" y="83"/>
                    <a:pt x="208" y="82"/>
                    <a:pt x="207" y="82"/>
                  </a:cubicBezTo>
                  <a:cubicBezTo>
                    <a:pt x="209" y="81"/>
                    <a:pt x="210" y="80"/>
                    <a:pt x="212" y="79"/>
                  </a:cubicBezTo>
                  <a:cubicBezTo>
                    <a:pt x="212" y="81"/>
                    <a:pt x="213" y="82"/>
                    <a:pt x="213" y="83"/>
                  </a:cubicBezTo>
                  <a:cubicBezTo>
                    <a:pt x="211" y="84"/>
                    <a:pt x="208" y="84"/>
                    <a:pt x="206" y="85"/>
                  </a:cubicBezTo>
                  <a:close/>
                  <a:moveTo>
                    <a:pt x="206" y="58"/>
                  </a:moveTo>
                  <a:cubicBezTo>
                    <a:pt x="206" y="58"/>
                    <a:pt x="206" y="58"/>
                    <a:pt x="206" y="57"/>
                  </a:cubicBezTo>
                  <a:cubicBezTo>
                    <a:pt x="207" y="58"/>
                    <a:pt x="208" y="59"/>
                    <a:pt x="209" y="60"/>
                  </a:cubicBezTo>
                  <a:cubicBezTo>
                    <a:pt x="209" y="61"/>
                    <a:pt x="210" y="61"/>
                    <a:pt x="210" y="61"/>
                  </a:cubicBezTo>
                  <a:cubicBezTo>
                    <a:pt x="211" y="62"/>
                    <a:pt x="211" y="63"/>
                    <a:pt x="212" y="63"/>
                  </a:cubicBezTo>
                  <a:cubicBezTo>
                    <a:pt x="210" y="61"/>
                    <a:pt x="208" y="60"/>
                    <a:pt x="206" y="58"/>
                  </a:cubicBezTo>
                  <a:close/>
                  <a:moveTo>
                    <a:pt x="206" y="60"/>
                  </a:moveTo>
                  <a:cubicBezTo>
                    <a:pt x="206" y="60"/>
                    <a:pt x="205" y="60"/>
                    <a:pt x="205" y="60"/>
                  </a:cubicBezTo>
                  <a:cubicBezTo>
                    <a:pt x="204" y="59"/>
                    <a:pt x="204" y="58"/>
                    <a:pt x="203" y="57"/>
                  </a:cubicBezTo>
                  <a:cubicBezTo>
                    <a:pt x="204" y="58"/>
                    <a:pt x="204" y="58"/>
                    <a:pt x="205" y="59"/>
                  </a:cubicBezTo>
                  <a:cubicBezTo>
                    <a:pt x="205" y="60"/>
                    <a:pt x="206" y="60"/>
                    <a:pt x="206" y="60"/>
                  </a:cubicBezTo>
                  <a:close/>
                  <a:moveTo>
                    <a:pt x="211" y="67"/>
                  </a:moveTo>
                  <a:cubicBezTo>
                    <a:pt x="210" y="67"/>
                    <a:pt x="210" y="67"/>
                    <a:pt x="211" y="67"/>
                  </a:cubicBezTo>
                  <a:cubicBezTo>
                    <a:pt x="211" y="68"/>
                    <a:pt x="211" y="69"/>
                    <a:pt x="211" y="70"/>
                  </a:cubicBezTo>
                  <a:cubicBezTo>
                    <a:pt x="209" y="71"/>
                    <a:pt x="207" y="72"/>
                    <a:pt x="205" y="73"/>
                  </a:cubicBezTo>
                  <a:cubicBezTo>
                    <a:pt x="206" y="71"/>
                    <a:pt x="207" y="70"/>
                    <a:pt x="208" y="68"/>
                  </a:cubicBezTo>
                  <a:cubicBezTo>
                    <a:pt x="209" y="67"/>
                    <a:pt x="208" y="66"/>
                    <a:pt x="207" y="67"/>
                  </a:cubicBezTo>
                  <a:cubicBezTo>
                    <a:pt x="207" y="67"/>
                    <a:pt x="207" y="67"/>
                    <a:pt x="206" y="68"/>
                  </a:cubicBezTo>
                  <a:cubicBezTo>
                    <a:pt x="206" y="67"/>
                    <a:pt x="206" y="67"/>
                    <a:pt x="205" y="67"/>
                  </a:cubicBezTo>
                  <a:cubicBezTo>
                    <a:pt x="201" y="68"/>
                    <a:pt x="196" y="69"/>
                    <a:pt x="191" y="71"/>
                  </a:cubicBezTo>
                  <a:cubicBezTo>
                    <a:pt x="196" y="69"/>
                    <a:pt x="200" y="66"/>
                    <a:pt x="204" y="64"/>
                  </a:cubicBezTo>
                  <a:cubicBezTo>
                    <a:pt x="205" y="63"/>
                    <a:pt x="204" y="62"/>
                    <a:pt x="203" y="62"/>
                  </a:cubicBezTo>
                  <a:cubicBezTo>
                    <a:pt x="202" y="62"/>
                    <a:pt x="202" y="63"/>
                    <a:pt x="202" y="63"/>
                  </a:cubicBezTo>
                  <a:cubicBezTo>
                    <a:pt x="202" y="63"/>
                    <a:pt x="202" y="62"/>
                    <a:pt x="202" y="62"/>
                  </a:cubicBezTo>
                  <a:cubicBezTo>
                    <a:pt x="203" y="62"/>
                    <a:pt x="203" y="60"/>
                    <a:pt x="202" y="61"/>
                  </a:cubicBezTo>
                  <a:cubicBezTo>
                    <a:pt x="201" y="61"/>
                    <a:pt x="201" y="61"/>
                    <a:pt x="201" y="61"/>
                  </a:cubicBezTo>
                  <a:cubicBezTo>
                    <a:pt x="202" y="61"/>
                    <a:pt x="202" y="60"/>
                    <a:pt x="203" y="60"/>
                  </a:cubicBezTo>
                  <a:cubicBezTo>
                    <a:pt x="203" y="60"/>
                    <a:pt x="203" y="60"/>
                    <a:pt x="203" y="60"/>
                  </a:cubicBezTo>
                  <a:cubicBezTo>
                    <a:pt x="203" y="60"/>
                    <a:pt x="203" y="60"/>
                    <a:pt x="203" y="60"/>
                  </a:cubicBezTo>
                  <a:cubicBezTo>
                    <a:pt x="205" y="63"/>
                    <a:pt x="208" y="65"/>
                    <a:pt x="211" y="67"/>
                  </a:cubicBezTo>
                  <a:close/>
                  <a:moveTo>
                    <a:pt x="187" y="63"/>
                  </a:moveTo>
                  <a:cubicBezTo>
                    <a:pt x="191" y="61"/>
                    <a:pt x="195" y="59"/>
                    <a:pt x="198" y="56"/>
                  </a:cubicBezTo>
                  <a:cubicBezTo>
                    <a:pt x="199" y="57"/>
                    <a:pt x="200" y="58"/>
                    <a:pt x="201" y="59"/>
                  </a:cubicBezTo>
                  <a:cubicBezTo>
                    <a:pt x="196" y="60"/>
                    <a:pt x="192" y="61"/>
                    <a:pt x="187" y="63"/>
                  </a:cubicBezTo>
                  <a:close/>
                  <a:moveTo>
                    <a:pt x="191" y="56"/>
                  </a:moveTo>
                  <a:cubicBezTo>
                    <a:pt x="192" y="55"/>
                    <a:pt x="193" y="55"/>
                    <a:pt x="194" y="54"/>
                  </a:cubicBezTo>
                  <a:cubicBezTo>
                    <a:pt x="195" y="54"/>
                    <a:pt x="195" y="54"/>
                    <a:pt x="195" y="54"/>
                  </a:cubicBezTo>
                  <a:cubicBezTo>
                    <a:pt x="195" y="54"/>
                    <a:pt x="196" y="54"/>
                    <a:pt x="196" y="55"/>
                  </a:cubicBezTo>
                  <a:cubicBezTo>
                    <a:pt x="194" y="55"/>
                    <a:pt x="193" y="55"/>
                    <a:pt x="191" y="56"/>
                  </a:cubicBezTo>
                  <a:close/>
                  <a:moveTo>
                    <a:pt x="189" y="54"/>
                  </a:moveTo>
                  <a:cubicBezTo>
                    <a:pt x="189" y="54"/>
                    <a:pt x="189" y="54"/>
                    <a:pt x="190" y="53"/>
                  </a:cubicBezTo>
                  <a:cubicBezTo>
                    <a:pt x="190" y="53"/>
                    <a:pt x="189" y="52"/>
                    <a:pt x="188" y="52"/>
                  </a:cubicBezTo>
                  <a:cubicBezTo>
                    <a:pt x="187" y="53"/>
                    <a:pt x="186" y="54"/>
                    <a:pt x="186" y="55"/>
                  </a:cubicBezTo>
                  <a:cubicBezTo>
                    <a:pt x="185" y="54"/>
                    <a:pt x="185" y="54"/>
                    <a:pt x="184" y="53"/>
                  </a:cubicBezTo>
                  <a:cubicBezTo>
                    <a:pt x="186" y="52"/>
                    <a:pt x="188" y="51"/>
                    <a:pt x="189" y="50"/>
                  </a:cubicBezTo>
                  <a:cubicBezTo>
                    <a:pt x="191" y="51"/>
                    <a:pt x="192" y="52"/>
                    <a:pt x="193" y="53"/>
                  </a:cubicBezTo>
                  <a:cubicBezTo>
                    <a:pt x="192" y="53"/>
                    <a:pt x="190" y="54"/>
                    <a:pt x="189" y="54"/>
                  </a:cubicBezTo>
                  <a:close/>
                  <a:moveTo>
                    <a:pt x="184" y="56"/>
                  </a:moveTo>
                  <a:cubicBezTo>
                    <a:pt x="182" y="57"/>
                    <a:pt x="179" y="58"/>
                    <a:pt x="176" y="59"/>
                  </a:cubicBezTo>
                  <a:cubicBezTo>
                    <a:pt x="177" y="58"/>
                    <a:pt x="178" y="57"/>
                    <a:pt x="179" y="55"/>
                  </a:cubicBezTo>
                  <a:cubicBezTo>
                    <a:pt x="180" y="55"/>
                    <a:pt x="181" y="54"/>
                    <a:pt x="183" y="54"/>
                  </a:cubicBezTo>
                  <a:cubicBezTo>
                    <a:pt x="183" y="54"/>
                    <a:pt x="184" y="55"/>
                    <a:pt x="184" y="56"/>
                  </a:cubicBezTo>
                  <a:close/>
                  <a:moveTo>
                    <a:pt x="180" y="50"/>
                  </a:moveTo>
                  <a:cubicBezTo>
                    <a:pt x="177" y="51"/>
                    <a:pt x="173" y="53"/>
                    <a:pt x="170" y="54"/>
                  </a:cubicBezTo>
                  <a:cubicBezTo>
                    <a:pt x="171" y="53"/>
                    <a:pt x="173" y="51"/>
                    <a:pt x="174" y="50"/>
                  </a:cubicBezTo>
                  <a:cubicBezTo>
                    <a:pt x="176" y="49"/>
                    <a:pt x="178" y="48"/>
                    <a:pt x="179" y="48"/>
                  </a:cubicBezTo>
                  <a:cubicBezTo>
                    <a:pt x="180" y="48"/>
                    <a:pt x="180" y="49"/>
                    <a:pt x="180" y="50"/>
                  </a:cubicBezTo>
                  <a:cubicBezTo>
                    <a:pt x="180" y="50"/>
                    <a:pt x="180" y="50"/>
                    <a:pt x="180" y="50"/>
                  </a:cubicBezTo>
                  <a:close/>
                  <a:moveTo>
                    <a:pt x="166" y="49"/>
                  </a:moveTo>
                  <a:cubicBezTo>
                    <a:pt x="167" y="48"/>
                    <a:pt x="168" y="47"/>
                    <a:pt x="169" y="46"/>
                  </a:cubicBezTo>
                  <a:cubicBezTo>
                    <a:pt x="172" y="45"/>
                    <a:pt x="175" y="44"/>
                    <a:pt x="178" y="44"/>
                  </a:cubicBezTo>
                  <a:cubicBezTo>
                    <a:pt x="174" y="45"/>
                    <a:pt x="170" y="47"/>
                    <a:pt x="166" y="49"/>
                  </a:cubicBezTo>
                  <a:close/>
                  <a:moveTo>
                    <a:pt x="166" y="53"/>
                  </a:moveTo>
                  <a:cubicBezTo>
                    <a:pt x="163" y="55"/>
                    <a:pt x="159" y="58"/>
                    <a:pt x="156" y="60"/>
                  </a:cubicBezTo>
                  <a:cubicBezTo>
                    <a:pt x="155" y="61"/>
                    <a:pt x="154" y="61"/>
                    <a:pt x="153" y="62"/>
                  </a:cubicBezTo>
                  <a:cubicBezTo>
                    <a:pt x="154" y="60"/>
                    <a:pt x="155" y="59"/>
                    <a:pt x="156" y="58"/>
                  </a:cubicBezTo>
                  <a:cubicBezTo>
                    <a:pt x="159" y="56"/>
                    <a:pt x="162" y="55"/>
                    <a:pt x="166" y="53"/>
                  </a:cubicBezTo>
                  <a:cubicBezTo>
                    <a:pt x="166" y="53"/>
                    <a:pt x="166" y="53"/>
                    <a:pt x="166" y="53"/>
                  </a:cubicBezTo>
                  <a:close/>
                  <a:moveTo>
                    <a:pt x="154" y="49"/>
                  </a:moveTo>
                  <a:cubicBezTo>
                    <a:pt x="154" y="48"/>
                    <a:pt x="155" y="48"/>
                    <a:pt x="155" y="48"/>
                  </a:cubicBezTo>
                  <a:cubicBezTo>
                    <a:pt x="157" y="47"/>
                    <a:pt x="159" y="46"/>
                    <a:pt x="160" y="46"/>
                  </a:cubicBezTo>
                  <a:cubicBezTo>
                    <a:pt x="158" y="47"/>
                    <a:pt x="156" y="48"/>
                    <a:pt x="154" y="49"/>
                  </a:cubicBezTo>
                  <a:close/>
                  <a:moveTo>
                    <a:pt x="155" y="45"/>
                  </a:moveTo>
                  <a:cubicBezTo>
                    <a:pt x="152" y="46"/>
                    <a:pt x="149" y="47"/>
                    <a:pt x="147" y="48"/>
                  </a:cubicBezTo>
                  <a:cubicBezTo>
                    <a:pt x="149" y="46"/>
                    <a:pt x="152" y="44"/>
                    <a:pt x="155" y="42"/>
                  </a:cubicBezTo>
                  <a:cubicBezTo>
                    <a:pt x="157" y="42"/>
                    <a:pt x="159" y="41"/>
                    <a:pt x="161" y="41"/>
                  </a:cubicBezTo>
                  <a:cubicBezTo>
                    <a:pt x="159" y="42"/>
                    <a:pt x="157" y="44"/>
                    <a:pt x="155" y="45"/>
                  </a:cubicBezTo>
                  <a:close/>
                  <a:moveTo>
                    <a:pt x="154" y="34"/>
                  </a:moveTo>
                  <a:cubicBezTo>
                    <a:pt x="153" y="34"/>
                    <a:pt x="153" y="34"/>
                    <a:pt x="152" y="34"/>
                  </a:cubicBezTo>
                  <a:cubicBezTo>
                    <a:pt x="153" y="34"/>
                    <a:pt x="153" y="33"/>
                    <a:pt x="154" y="33"/>
                  </a:cubicBezTo>
                  <a:cubicBezTo>
                    <a:pt x="154" y="33"/>
                    <a:pt x="154" y="33"/>
                    <a:pt x="154" y="33"/>
                  </a:cubicBezTo>
                  <a:cubicBezTo>
                    <a:pt x="154" y="33"/>
                    <a:pt x="154" y="33"/>
                    <a:pt x="154" y="33"/>
                  </a:cubicBezTo>
                  <a:cubicBezTo>
                    <a:pt x="154" y="33"/>
                    <a:pt x="154" y="34"/>
                    <a:pt x="154" y="34"/>
                  </a:cubicBezTo>
                  <a:close/>
                  <a:moveTo>
                    <a:pt x="152" y="36"/>
                  </a:moveTo>
                  <a:cubicBezTo>
                    <a:pt x="150" y="37"/>
                    <a:pt x="147" y="38"/>
                    <a:pt x="145" y="40"/>
                  </a:cubicBezTo>
                  <a:cubicBezTo>
                    <a:pt x="145" y="40"/>
                    <a:pt x="145" y="40"/>
                    <a:pt x="144" y="40"/>
                  </a:cubicBezTo>
                  <a:cubicBezTo>
                    <a:pt x="146" y="38"/>
                    <a:pt x="148" y="37"/>
                    <a:pt x="150" y="36"/>
                  </a:cubicBezTo>
                  <a:cubicBezTo>
                    <a:pt x="151" y="36"/>
                    <a:pt x="151" y="36"/>
                    <a:pt x="152" y="36"/>
                  </a:cubicBezTo>
                  <a:close/>
                  <a:moveTo>
                    <a:pt x="150" y="34"/>
                  </a:moveTo>
                  <a:cubicBezTo>
                    <a:pt x="148" y="34"/>
                    <a:pt x="147" y="34"/>
                    <a:pt x="146" y="34"/>
                  </a:cubicBezTo>
                  <a:cubicBezTo>
                    <a:pt x="146" y="34"/>
                    <a:pt x="147" y="33"/>
                    <a:pt x="147" y="33"/>
                  </a:cubicBezTo>
                  <a:cubicBezTo>
                    <a:pt x="149" y="33"/>
                    <a:pt x="150" y="33"/>
                    <a:pt x="151" y="33"/>
                  </a:cubicBezTo>
                  <a:cubicBezTo>
                    <a:pt x="151" y="33"/>
                    <a:pt x="150" y="34"/>
                    <a:pt x="150" y="34"/>
                  </a:cubicBezTo>
                  <a:close/>
                  <a:moveTo>
                    <a:pt x="151" y="29"/>
                  </a:moveTo>
                  <a:cubicBezTo>
                    <a:pt x="151" y="29"/>
                    <a:pt x="151" y="29"/>
                    <a:pt x="151" y="29"/>
                  </a:cubicBezTo>
                  <a:cubicBezTo>
                    <a:pt x="150" y="29"/>
                    <a:pt x="149" y="29"/>
                    <a:pt x="148" y="29"/>
                  </a:cubicBezTo>
                  <a:cubicBezTo>
                    <a:pt x="148" y="29"/>
                    <a:pt x="148" y="28"/>
                    <a:pt x="149" y="28"/>
                  </a:cubicBezTo>
                  <a:cubicBezTo>
                    <a:pt x="150" y="28"/>
                    <a:pt x="151" y="29"/>
                    <a:pt x="152" y="29"/>
                  </a:cubicBezTo>
                  <a:cubicBezTo>
                    <a:pt x="151" y="29"/>
                    <a:pt x="151" y="29"/>
                    <a:pt x="151" y="29"/>
                  </a:cubicBezTo>
                  <a:close/>
                  <a:moveTo>
                    <a:pt x="148" y="20"/>
                  </a:moveTo>
                  <a:cubicBezTo>
                    <a:pt x="146" y="18"/>
                    <a:pt x="144" y="17"/>
                    <a:pt x="142" y="16"/>
                  </a:cubicBezTo>
                  <a:cubicBezTo>
                    <a:pt x="142" y="16"/>
                    <a:pt x="143" y="16"/>
                    <a:pt x="143" y="15"/>
                  </a:cubicBezTo>
                  <a:cubicBezTo>
                    <a:pt x="146" y="16"/>
                    <a:pt x="149" y="17"/>
                    <a:pt x="152" y="18"/>
                  </a:cubicBezTo>
                  <a:cubicBezTo>
                    <a:pt x="151" y="18"/>
                    <a:pt x="149" y="19"/>
                    <a:pt x="148" y="20"/>
                  </a:cubicBezTo>
                  <a:close/>
                  <a:moveTo>
                    <a:pt x="139" y="9"/>
                  </a:moveTo>
                  <a:cubicBezTo>
                    <a:pt x="139" y="9"/>
                    <a:pt x="139" y="9"/>
                    <a:pt x="139" y="9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40" y="9"/>
                    <a:pt x="142" y="9"/>
                    <a:pt x="145" y="9"/>
                  </a:cubicBezTo>
                  <a:cubicBezTo>
                    <a:pt x="145" y="9"/>
                    <a:pt x="145" y="10"/>
                    <a:pt x="146" y="10"/>
                  </a:cubicBezTo>
                  <a:cubicBezTo>
                    <a:pt x="144" y="9"/>
                    <a:pt x="142" y="9"/>
                    <a:pt x="139" y="9"/>
                  </a:cubicBezTo>
                  <a:close/>
                  <a:moveTo>
                    <a:pt x="143" y="13"/>
                  </a:moveTo>
                  <a:cubicBezTo>
                    <a:pt x="142" y="13"/>
                    <a:pt x="142" y="13"/>
                    <a:pt x="142" y="13"/>
                  </a:cubicBezTo>
                  <a:cubicBezTo>
                    <a:pt x="140" y="13"/>
                    <a:pt x="138" y="13"/>
                    <a:pt x="135" y="13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8" y="12"/>
                    <a:pt x="141" y="13"/>
                    <a:pt x="143" y="13"/>
                  </a:cubicBezTo>
                  <a:close/>
                  <a:moveTo>
                    <a:pt x="136" y="14"/>
                  </a:moveTo>
                  <a:cubicBezTo>
                    <a:pt x="137" y="14"/>
                    <a:pt x="138" y="14"/>
                    <a:pt x="139" y="15"/>
                  </a:cubicBezTo>
                  <a:cubicBezTo>
                    <a:pt x="139" y="15"/>
                    <a:pt x="139" y="15"/>
                    <a:pt x="138" y="15"/>
                  </a:cubicBezTo>
                  <a:cubicBezTo>
                    <a:pt x="138" y="15"/>
                    <a:pt x="137" y="14"/>
                    <a:pt x="136" y="14"/>
                  </a:cubicBezTo>
                  <a:cubicBezTo>
                    <a:pt x="136" y="14"/>
                    <a:pt x="136" y="14"/>
                    <a:pt x="136" y="14"/>
                  </a:cubicBezTo>
                  <a:close/>
                  <a:moveTo>
                    <a:pt x="138" y="18"/>
                  </a:moveTo>
                  <a:cubicBezTo>
                    <a:pt x="141" y="19"/>
                    <a:pt x="143" y="20"/>
                    <a:pt x="146" y="21"/>
                  </a:cubicBezTo>
                  <a:cubicBezTo>
                    <a:pt x="146" y="21"/>
                    <a:pt x="146" y="21"/>
                    <a:pt x="146" y="21"/>
                  </a:cubicBezTo>
                  <a:cubicBezTo>
                    <a:pt x="143" y="20"/>
                    <a:pt x="140" y="20"/>
                    <a:pt x="137" y="19"/>
                  </a:cubicBezTo>
                  <a:cubicBezTo>
                    <a:pt x="137" y="19"/>
                    <a:pt x="138" y="19"/>
                    <a:pt x="138" y="18"/>
                  </a:cubicBezTo>
                  <a:close/>
                  <a:moveTo>
                    <a:pt x="141" y="27"/>
                  </a:moveTo>
                  <a:cubicBezTo>
                    <a:pt x="143" y="27"/>
                    <a:pt x="144" y="27"/>
                    <a:pt x="146" y="28"/>
                  </a:cubicBezTo>
                  <a:cubicBezTo>
                    <a:pt x="146" y="28"/>
                    <a:pt x="145" y="28"/>
                    <a:pt x="145" y="28"/>
                  </a:cubicBezTo>
                  <a:cubicBezTo>
                    <a:pt x="143" y="28"/>
                    <a:pt x="142" y="28"/>
                    <a:pt x="140" y="27"/>
                  </a:cubicBezTo>
                  <a:cubicBezTo>
                    <a:pt x="140" y="27"/>
                    <a:pt x="141" y="27"/>
                    <a:pt x="141" y="27"/>
                  </a:cubicBezTo>
                  <a:close/>
                  <a:moveTo>
                    <a:pt x="142" y="30"/>
                  </a:moveTo>
                  <a:cubicBezTo>
                    <a:pt x="142" y="30"/>
                    <a:pt x="142" y="30"/>
                    <a:pt x="142" y="30"/>
                  </a:cubicBezTo>
                  <a:cubicBezTo>
                    <a:pt x="140" y="30"/>
                    <a:pt x="138" y="29"/>
                    <a:pt x="137" y="29"/>
                  </a:cubicBezTo>
                  <a:cubicBezTo>
                    <a:pt x="137" y="29"/>
                    <a:pt x="137" y="29"/>
                    <a:pt x="138" y="29"/>
                  </a:cubicBezTo>
                  <a:cubicBezTo>
                    <a:pt x="139" y="29"/>
                    <a:pt x="141" y="29"/>
                    <a:pt x="142" y="30"/>
                  </a:cubicBezTo>
                  <a:close/>
                  <a:moveTo>
                    <a:pt x="140" y="34"/>
                  </a:moveTo>
                  <a:cubicBezTo>
                    <a:pt x="141" y="33"/>
                    <a:pt x="142" y="33"/>
                    <a:pt x="144" y="33"/>
                  </a:cubicBezTo>
                  <a:cubicBezTo>
                    <a:pt x="143" y="33"/>
                    <a:pt x="143" y="34"/>
                    <a:pt x="142" y="34"/>
                  </a:cubicBezTo>
                  <a:cubicBezTo>
                    <a:pt x="141" y="34"/>
                    <a:pt x="139" y="34"/>
                    <a:pt x="138" y="34"/>
                  </a:cubicBezTo>
                  <a:cubicBezTo>
                    <a:pt x="139" y="34"/>
                    <a:pt x="139" y="34"/>
                    <a:pt x="140" y="34"/>
                  </a:cubicBezTo>
                  <a:close/>
                  <a:moveTo>
                    <a:pt x="143" y="36"/>
                  </a:moveTo>
                  <a:cubicBezTo>
                    <a:pt x="144" y="36"/>
                    <a:pt x="146" y="36"/>
                    <a:pt x="147" y="36"/>
                  </a:cubicBezTo>
                  <a:cubicBezTo>
                    <a:pt x="145" y="37"/>
                    <a:pt x="143" y="39"/>
                    <a:pt x="141" y="40"/>
                  </a:cubicBezTo>
                  <a:cubicBezTo>
                    <a:pt x="140" y="40"/>
                    <a:pt x="139" y="40"/>
                    <a:pt x="138" y="40"/>
                  </a:cubicBezTo>
                  <a:cubicBezTo>
                    <a:pt x="137" y="40"/>
                    <a:pt x="136" y="40"/>
                    <a:pt x="135" y="40"/>
                  </a:cubicBezTo>
                  <a:cubicBezTo>
                    <a:pt x="137" y="39"/>
                    <a:pt x="140" y="37"/>
                    <a:pt x="143" y="36"/>
                  </a:cubicBezTo>
                  <a:close/>
                  <a:moveTo>
                    <a:pt x="137" y="42"/>
                  </a:moveTo>
                  <a:cubicBezTo>
                    <a:pt x="134" y="42"/>
                    <a:pt x="132" y="43"/>
                    <a:pt x="130" y="43"/>
                  </a:cubicBezTo>
                  <a:cubicBezTo>
                    <a:pt x="131" y="43"/>
                    <a:pt x="131" y="43"/>
                    <a:pt x="132" y="42"/>
                  </a:cubicBezTo>
                  <a:cubicBezTo>
                    <a:pt x="133" y="42"/>
                    <a:pt x="135" y="42"/>
                    <a:pt x="137" y="42"/>
                  </a:cubicBezTo>
                  <a:close/>
                  <a:moveTo>
                    <a:pt x="136" y="44"/>
                  </a:moveTo>
                  <a:cubicBezTo>
                    <a:pt x="136" y="44"/>
                    <a:pt x="135" y="45"/>
                    <a:pt x="135" y="45"/>
                  </a:cubicBezTo>
                  <a:cubicBezTo>
                    <a:pt x="131" y="46"/>
                    <a:pt x="128" y="46"/>
                    <a:pt x="124" y="47"/>
                  </a:cubicBezTo>
                  <a:cubicBezTo>
                    <a:pt x="125" y="47"/>
                    <a:pt x="125" y="46"/>
                    <a:pt x="126" y="46"/>
                  </a:cubicBezTo>
                  <a:cubicBezTo>
                    <a:pt x="129" y="45"/>
                    <a:pt x="133" y="45"/>
                    <a:pt x="136" y="44"/>
                  </a:cubicBezTo>
                  <a:close/>
                  <a:moveTo>
                    <a:pt x="126" y="44"/>
                  </a:moveTo>
                  <a:cubicBezTo>
                    <a:pt x="123" y="45"/>
                    <a:pt x="120" y="46"/>
                    <a:pt x="117" y="47"/>
                  </a:cubicBezTo>
                  <a:cubicBezTo>
                    <a:pt x="118" y="45"/>
                    <a:pt x="120" y="44"/>
                    <a:pt x="121" y="42"/>
                  </a:cubicBezTo>
                  <a:cubicBezTo>
                    <a:pt x="121" y="42"/>
                    <a:pt x="121" y="42"/>
                    <a:pt x="121" y="42"/>
                  </a:cubicBezTo>
                  <a:cubicBezTo>
                    <a:pt x="124" y="42"/>
                    <a:pt x="126" y="42"/>
                    <a:pt x="129" y="42"/>
                  </a:cubicBezTo>
                  <a:cubicBezTo>
                    <a:pt x="128" y="43"/>
                    <a:pt x="127" y="44"/>
                    <a:pt x="126" y="44"/>
                  </a:cubicBezTo>
                  <a:close/>
                  <a:moveTo>
                    <a:pt x="111" y="46"/>
                  </a:moveTo>
                  <a:cubicBezTo>
                    <a:pt x="113" y="45"/>
                    <a:pt x="114" y="44"/>
                    <a:pt x="115" y="42"/>
                  </a:cubicBezTo>
                  <a:cubicBezTo>
                    <a:pt x="116" y="42"/>
                    <a:pt x="117" y="42"/>
                    <a:pt x="118" y="42"/>
                  </a:cubicBezTo>
                  <a:cubicBezTo>
                    <a:pt x="116" y="44"/>
                    <a:pt x="114" y="45"/>
                    <a:pt x="111" y="46"/>
                  </a:cubicBezTo>
                  <a:close/>
                  <a:moveTo>
                    <a:pt x="115" y="41"/>
                  </a:moveTo>
                  <a:cubicBezTo>
                    <a:pt x="114" y="40"/>
                    <a:pt x="113" y="40"/>
                    <a:pt x="112" y="41"/>
                  </a:cubicBezTo>
                  <a:cubicBezTo>
                    <a:pt x="110" y="41"/>
                    <a:pt x="109" y="41"/>
                    <a:pt x="107" y="41"/>
                  </a:cubicBezTo>
                  <a:cubicBezTo>
                    <a:pt x="107" y="40"/>
                    <a:pt x="108" y="40"/>
                    <a:pt x="108" y="40"/>
                  </a:cubicBezTo>
                  <a:cubicBezTo>
                    <a:pt x="112" y="39"/>
                    <a:pt x="115" y="38"/>
                    <a:pt x="119" y="37"/>
                  </a:cubicBezTo>
                  <a:cubicBezTo>
                    <a:pt x="118" y="38"/>
                    <a:pt x="116" y="39"/>
                    <a:pt x="115" y="41"/>
                  </a:cubicBezTo>
                  <a:close/>
                  <a:moveTo>
                    <a:pt x="116" y="33"/>
                  </a:moveTo>
                  <a:cubicBezTo>
                    <a:pt x="115" y="33"/>
                    <a:pt x="115" y="33"/>
                    <a:pt x="114" y="34"/>
                  </a:cubicBezTo>
                  <a:cubicBezTo>
                    <a:pt x="115" y="33"/>
                    <a:pt x="115" y="33"/>
                    <a:pt x="116" y="33"/>
                  </a:cubicBezTo>
                  <a:cubicBezTo>
                    <a:pt x="116" y="33"/>
                    <a:pt x="117" y="33"/>
                    <a:pt x="117" y="33"/>
                  </a:cubicBezTo>
                  <a:cubicBezTo>
                    <a:pt x="117" y="33"/>
                    <a:pt x="117" y="33"/>
                    <a:pt x="116" y="33"/>
                  </a:cubicBezTo>
                  <a:close/>
                  <a:moveTo>
                    <a:pt x="105" y="29"/>
                  </a:moveTo>
                  <a:cubicBezTo>
                    <a:pt x="104" y="29"/>
                    <a:pt x="103" y="29"/>
                    <a:pt x="102" y="29"/>
                  </a:cubicBezTo>
                  <a:cubicBezTo>
                    <a:pt x="104" y="29"/>
                    <a:pt x="106" y="28"/>
                    <a:pt x="107" y="27"/>
                  </a:cubicBezTo>
                  <a:cubicBezTo>
                    <a:pt x="108" y="27"/>
                    <a:pt x="108" y="27"/>
                    <a:pt x="109" y="27"/>
                  </a:cubicBezTo>
                  <a:cubicBezTo>
                    <a:pt x="108" y="28"/>
                    <a:pt x="106" y="29"/>
                    <a:pt x="105" y="29"/>
                  </a:cubicBezTo>
                  <a:close/>
                  <a:moveTo>
                    <a:pt x="103" y="32"/>
                  </a:moveTo>
                  <a:cubicBezTo>
                    <a:pt x="104" y="32"/>
                    <a:pt x="104" y="32"/>
                    <a:pt x="105" y="32"/>
                  </a:cubicBezTo>
                  <a:cubicBezTo>
                    <a:pt x="104" y="33"/>
                    <a:pt x="102" y="34"/>
                    <a:pt x="101" y="35"/>
                  </a:cubicBezTo>
                  <a:cubicBezTo>
                    <a:pt x="100" y="35"/>
                    <a:pt x="100" y="35"/>
                    <a:pt x="99" y="35"/>
                  </a:cubicBezTo>
                  <a:cubicBezTo>
                    <a:pt x="99" y="35"/>
                    <a:pt x="98" y="35"/>
                    <a:pt x="98" y="36"/>
                  </a:cubicBezTo>
                  <a:cubicBezTo>
                    <a:pt x="98" y="36"/>
                    <a:pt x="97" y="36"/>
                    <a:pt x="96" y="37"/>
                  </a:cubicBezTo>
                  <a:cubicBezTo>
                    <a:pt x="98" y="35"/>
                    <a:pt x="101" y="33"/>
                    <a:pt x="103" y="32"/>
                  </a:cubicBezTo>
                  <a:close/>
                  <a:moveTo>
                    <a:pt x="96" y="35"/>
                  </a:moveTo>
                  <a:cubicBezTo>
                    <a:pt x="97" y="34"/>
                    <a:pt x="98" y="33"/>
                    <a:pt x="99" y="32"/>
                  </a:cubicBezTo>
                  <a:cubicBezTo>
                    <a:pt x="99" y="32"/>
                    <a:pt x="100" y="32"/>
                    <a:pt x="100" y="32"/>
                  </a:cubicBezTo>
                  <a:cubicBezTo>
                    <a:pt x="99" y="33"/>
                    <a:pt x="98" y="34"/>
                    <a:pt x="96" y="35"/>
                  </a:cubicBezTo>
                  <a:close/>
                  <a:moveTo>
                    <a:pt x="96" y="30"/>
                  </a:moveTo>
                  <a:cubicBezTo>
                    <a:pt x="96" y="30"/>
                    <a:pt x="95" y="30"/>
                    <a:pt x="95" y="30"/>
                  </a:cubicBezTo>
                  <a:cubicBezTo>
                    <a:pt x="97" y="29"/>
                    <a:pt x="98" y="28"/>
                    <a:pt x="100" y="27"/>
                  </a:cubicBezTo>
                  <a:cubicBezTo>
                    <a:pt x="100" y="27"/>
                    <a:pt x="100" y="27"/>
                    <a:pt x="100" y="27"/>
                  </a:cubicBezTo>
                  <a:cubicBezTo>
                    <a:pt x="99" y="28"/>
                    <a:pt x="97" y="29"/>
                    <a:pt x="96" y="30"/>
                  </a:cubicBezTo>
                  <a:close/>
                  <a:moveTo>
                    <a:pt x="90" y="31"/>
                  </a:moveTo>
                  <a:cubicBezTo>
                    <a:pt x="90" y="31"/>
                    <a:pt x="89" y="31"/>
                    <a:pt x="89" y="31"/>
                  </a:cubicBezTo>
                  <a:cubicBezTo>
                    <a:pt x="88" y="32"/>
                    <a:pt x="86" y="33"/>
                    <a:pt x="85" y="33"/>
                  </a:cubicBezTo>
                  <a:cubicBezTo>
                    <a:pt x="85" y="33"/>
                    <a:pt x="85" y="33"/>
                    <a:pt x="85" y="33"/>
                  </a:cubicBezTo>
                  <a:cubicBezTo>
                    <a:pt x="87" y="31"/>
                    <a:pt x="89" y="28"/>
                    <a:pt x="91" y="26"/>
                  </a:cubicBezTo>
                  <a:cubicBezTo>
                    <a:pt x="93" y="26"/>
                    <a:pt x="95" y="27"/>
                    <a:pt x="97" y="27"/>
                  </a:cubicBezTo>
                  <a:cubicBezTo>
                    <a:pt x="95" y="28"/>
                    <a:pt x="92" y="30"/>
                    <a:pt x="90" y="31"/>
                  </a:cubicBezTo>
                  <a:close/>
                  <a:moveTo>
                    <a:pt x="89" y="18"/>
                  </a:moveTo>
                  <a:cubicBezTo>
                    <a:pt x="89" y="18"/>
                    <a:pt x="89" y="18"/>
                    <a:pt x="88" y="18"/>
                  </a:cubicBezTo>
                  <a:cubicBezTo>
                    <a:pt x="88" y="18"/>
                    <a:pt x="87" y="19"/>
                    <a:pt x="87" y="19"/>
                  </a:cubicBezTo>
                  <a:cubicBezTo>
                    <a:pt x="83" y="21"/>
                    <a:pt x="79" y="23"/>
                    <a:pt x="75" y="26"/>
                  </a:cubicBezTo>
                  <a:cubicBezTo>
                    <a:pt x="73" y="27"/>
                    <a:pt x="70" y="28"/>
                    <a:pt x="68" y="29"/>
                  </a:cubicBezTo>
                  <a:cubicBezTo>
                    <a:pt x="68" y="29"/>
                    <a:pt x="68" y="28"/>
                    <a:pt x="69" y="28"/>
                  </a:cubicBezTo>
                  <a:cubicBezTo>
                    <a:pt x="73" y="25"/>
                    <a:pt x="78" y="23"/>
                    <a:pt x="83" y="20"/>
                  </a:cubicBezTo>
                  <a:cubicBezTo>
                    <a:pt x="86" y="19"/>
                    <a:pt x="90" y="17"/>
                    <a:pt x="94" y="16"/>
                  </a:cubicBezTo>
                  <a:cubicBezTo>
                    <a:pt x="93" y="16"/>
                    <a:pt x="93" y="16"/>
                    <a:pt x="92" y="17"/>
                  </a:cubicBezTo>
                  <a:cubicBezTo>
                    <a:pt x="91" y="17"/>
                    <a:pt x="90" y="18"/>
                    <a:pt x="89" y="18"/>
                  </a:cubicBezTo>
                  <a:close/>
                  <a:moveTo>
                    <a:pt x="80" y="17"/>
                  </a:moveTo>
                  <a:cubicBezTo>
                    <a:pt x="73" y="19"/>
                    <a:pt x="66" y="23"/>
                    <a:pt x="60" y="27"/>
                  </a:cubicBezTo>
                  <a:cubicBezTo>
                    <a:pt x="60" y="27"/>
                    <a:pt x="60" y="28"/>
                    <a:pt x="60" y="28"/>
                  </a:cubicBezTo>
                  <a:cubicBezTo>
                    <a:pt x="58" y="29"/>
                    <a:pt x="56" y="31"/>
                    <a:pt x="54" y="32"/>
                  </a:cubicBezTo>
                  <a:cubicBezTo>
                    <a:pt x="51" y="34"/>
                    <a:pt x="48" y="35"/>
                    <a:pt x="45" y="36"/>
                  </a:cubicBezTo>
                  <a:cubicBezTo>
                    <a:pt x="48" y="34"/>
                    <a:pt x="52" y="31"/>
                    <a:pt x="55" y="29"/>
                  </a:cubicBezTo>
                  <a:cubicBezTo>
                    <a:pt x="62" y="23"/>
                    <a:pt x="70" y="19"/>
                    <a:pt x="79" y="15"/>
                  </a:cubicBezTo>
                  <a:cubicBezTo>
                    <a:pt x="81" y="14"/>
                    <a:pt x="83" y="13"/>
                    <a:pt x="85" y="12"/>
                  </a:cubicBezTo>
                  <a:cubicBezTo>
                    <a:pt x="83" y="13"/>
                    <a:pt x="81" y="14"/>
                    <a:pt x="80" y="15"/>
                  </a:cubicBezTo>
                  <a:cubicBezTo>
                    <a:pt x="79" y="16"/>
                    <a:pt x="79" y="16"/>
                    <a:pt x="80" y="17"/>
                  </a:cubicBezTo>
                  <a:close/>
                  <a:moveTo>
                    <a:pt x="50" y="40"/>
                  </a:moveTo>
                  <a:cubicBezTo>
                    <a:pt x="51" y="39"/>
                    <a:pt x="52" y="38"/>
                    <a:pt x="53" y="38"/>
                  </a:cubicBezTo>
                  <a:cubicBezTo>
                    <a:pt x="52" y="39"/>
                    <a:pt x="51" y="40"/>
                    <a:pt x="50" y="41"/>
                  </a:cubicBezTo>
                  <a:cubicBezTo>
                    <a:pt x="50" y="40"/>
                    <a:pt x="50" y="40"/>
                    <a:pt x="50" y="40"/>
                  </a:cubicBezTo>
                  <a:close/>
                  <a:moveTo>
                    <a:pt x="56" y="38"/>
                  </a:moveTo>
                  <a:cubicBezTo>
                    <a:pt x="56" y="38"/>
                    <a:pt x="57" y="38"/>
                    <a:pt x="57" y="38"/>
                  </a:cubicBezTo>
                  <a:cubicBezTo>
                    <a:pt x="56" y="40"/>
                    <a:pt x="54" y="42"/>
                    <a:pt x="53" y="44"/>
                  </a:cubicBezTo>
                  <a:cubicBezTo>
                    <a:pt x="49" y="46"/>
                    <a:pt x="46" y="48"/>
                    <a:pt x="43" y="51"/>
                  </a:cubicBezTo>
                  <a:cubicBezTo>
                    <a:pt x="44" y="51"/>
                    <a:pt x="44" y="50"/>
                    <a:pt x="44" y="50"/>
                  </a:cubicBezTo>
                  <a:cubicBezTo>
                    <a:pt x="48" y="46"/>
                    <a:pt x="52" y="42"/>
                    <a:pt x="56" y="38"/>
                  </a:cubicBezTo>
                  <a:close/>
                  <a:moveTo>
                    <a:pt x="49" y="48"/>
                  </a:moveTo>
                  <a:cubicBezTo>
                    <a:pt x="49" y="49"/>
                    <a:pt x="48" y="50"/>
                    <a:pt x="47" y="50"/>
                  </a:cubicBezTo>
                  <a:cubicBezTo>
                    <a:pt x="46" y="51"/>
                    <a:pt x="46" y="52"/>
                    <a:pt x="45" y="53"/>
                  </a:cubicBezTo>
                  <a:cubicBezTo>
                    <a:pt x="43" y="54"/>
                    <a:pt x="41" y="56"/>
                    <a:pt x="40" y="57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43" y="53"/>
                    <a:pt x="46" y="51"/>
                    <a:pt x="49" y="48"/>
                  </a:cubicBezTo>
                  <a:close/>
                  <a:moveTo>
                    <a:pt x="39" y="55"/>
                  </a:moveTo>
                  <a:cubicBezTo>
                    <a:pt x="38" y="55"/>
                    <a:pt x="38" y="56"/>
                    <a:pt x="37" y="57"/>
                  </a:cubicBezTo>
                  <a:cubicBezTo>
                    <a:pt x="37" y="57"/>
                    <a:pt x="37" y="56"/>
                    <a:pt x="37" y="56"/>
                  </a:cubicBezTo>
                  <a:cubicBezTo>
                    <a:pt x="38" y="56"/>
                    <a:pt x="38" y="55"/>
                    <a:pt x="39" y="54"/>
                  </a:cubicBezTo>
                  <a:cubicBezTo>
                    <a:pt x="39" y="54"/>
                    <a:pt x="40" y="53"/>
                    <a:pt x="40" y="53"/>
                  </a:cubicBezTo>
                  <a:lnTo>
                    <a:pt x="39" y="55"/>
                  </a:lnTo>
                  <a:close/>
                  <a:moveTo>
                    <a:pt x="38" y="65"/>
                  </a:moveTo>
                  <a:cubicBezTo>
                    <a:pt x="40" y="64"/>
                    <a:pt x="42" y="62"/>
                    <a:pt x="45" y="60"/>
                  </a:cubicBezTo>
                  <a:cubicBezTo>
                    <a:pt x="40" y="65"/>
                    <a:pt x="35" y="70"/>
                    <a:pt x="30" y="75"/>
                  </a:cubicBezTo>
                  <a:cubicBezTo>
                    <a:pt x="30" y="75"/>
                    <a:pt x="30" y="77"/>
                    <a:pt x="31" y="76"/>
                  </a:cubicBezTo>
                  <a:cubicBezTo>
                    <a:pt x="32" y="76"/>
                    <a:pt x="33" y="75"/>
                    <a:pt x="34" y="75"/>
                  </a:cubicBezTo>
                  <a:cubicBezTo>
                    <a:pt x="33" y="75"/>
                    <a:pt x="33" y="76"/>
                    <a:pt x="32" y="76"/>
                  </a:cubicBezTo>
                  <a:cubicBezTo>
                    <a:pt x="31" y="77"/>
                    <a:pt x="29" y="78"/>
                    <a:pt x="27" y="78"/>
                  </a:cubicBezTo>
                  <a:cubicBezTo>
                    <a:pt x="27" y="77"/>
                    <a:pt x="28" y="76"/>
                    <a:pt x="29" y="75"/>
                  </a:cubicBezTo>
                  <a:cubicBezTo>
                    <a:pt x="32" y="72"/>
                    <a:pt x="35" y="69"/>
                    <a:pt x="38" y="65"/>
                  </a:cubicBezTo>
                  <a:close/>
                  <a:moveTo>
                    <a:pt x="34" y="77"/>
                  </a:moveTo>
                  <a:cubicBezTo>
                    <a:pt x="35" y="77"/>
                    <a:pt x="36" y="76"/>
                    <a:pt x="37" y="75"/>
                  </a:cubicBezTo>
                  <a:cubicBezTo>
                    <a:pt x="35" y="78"/>
                    <a:pt x="32" y="81"/>
                    <a:pt x="30" y="83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31" y="81"/>
                    <a:pt x="32" y="79"/>
                    <a:pt x="34" y="77"/>
                  </a:cubicBezTo>
                  <a:close/>
                  <a:moveTo>
                    <a:pt x="30" y="93"/>
                  </a:moveTo>
                  <a:cubicBezTo>
                    <a:pt x="30" y="93"/>
                    <a:pt x="30" y="93"/>
                    <a:pt x="30" y="94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30" y="94"/>
                    <a:pt x="30" y="93"/>
                    <a:pt x="29" y="93"/>
                  </a:cubicBezTo>
                  <a:cubicBezTo>
                    <a:pt x="29" y="93"/>
                    <a:pt x="30" y="93"/>
                    <a:pt x="30" y="93"/>
                  </a:cubicBezTo>
                  <a:close/>
                  <a:moveTo>
                    <a:pt x="32" y="123"/>
                  </a:moveTo>
                  <a:cubicBezTo>
                    <a:pt x="32" y="124"/>
                    <a:pt x="32" y="124"/>
                    <a:pt x="32" y="125"/>
                  </a:cubicBezTo>
                  <a:cubicBezTo>
                    <a:pt x="32" y="125"/>
                    <a:pt x="32" y="125"/>
                    <a:pt x="32" y="126"/>
                  </a:cubicBezTo>
                  <a:cubicBezTo>
                    <a:pt x="31" y="124"/>
                    <a:pt x="31" y="124"/>
                    <a:pt x="31" y="124"/>
                  </a:cubicBezTo>
                  <a:cubicBezTo>
                    <a:pt x="32" y="124"/>
                    <a:pt x="32" y="124"/>
                    <a:pt x="32" y="123"/>
                  </a:cubicBezTo>
                  <a:close/>
                  <a:moveTo>
                    <a:pt x="32" y="120"/>
                  </a:moveTo>
                  <a:cubicBezTo>
                    <a:pt x="32" y="119"/>
                    <a:pt x="33" y="117"/>
                    <a:pt x="33" y="115"/>
                  </a:cubicBezTo>
                  <a:cubicBezTo>
                    <a:pt x="33" y="116"/>
                    <a:pt x="34" y="118"/>
                    <a:pt x="34" y="119"/>
                  </a:cubicBezTo>
                  <a:cubicBezTo>
                    <a:pt x="34" y="120"/>
                    <a:pt x="34" y="120"/>
                    <a:pt x="34" y="121"/>
                  </a:cubicBezTo>
                  <a:cubicBezTo>
                    <a:pt x="33" y="122"/>
                    <a:pt x="33" y="122"/>
                    <a:pt x="33" y="123"/>
                  </a:cubicBezTo>
                  <a:cubicBezTo>
                    <a:pt x="33" y="122"/>
                    <a:pt x="32" y="121"/>
                    <a:pt x="32" y="120"/>
                  </a:cubicBezTo>
                  <a:close/>
                  <a:moveTo>
                    <a:pt x="33" y="131"/>
                  </a:moveTo>
                  <a:cubicBezTo>
                    <a:pt x="34" y="130"/>
                    <a:pt x="34" y="130"/>
                    <a:pt x="34" y="130"/>
                  </a:cubicBezTo>
                  <a:cubicBezTo>
                    <a:pt x="35" y="130"/>
                    <a:pt x="35" y="131"/>
                    <a:pt x="35" y="132"/>
                  </a:cubicBezTo>
                  <a:cubicBezTo>
                    <a:pt x="35" y="132"/>
                    <a:pt x="35" y="132"/>
                    <a:pt x="35" y="133"/>
                  </a:cubicBezTo>
                  <a:cubicBezTo>
                    <a:pt x="35" y="133"/>
                    <a:pt x="35" y="134"/>
                    <a:pt x="36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5"/>
                    <a:pt x="36" y="135"/>
                    <a:pt x="37" y="135"/>
                  </a:cubicBezTo>
                  <a:cubicBezTo>
                    <a:pt x="37" y="137"/>
                    <a:pt x="38" y="138"/>
                    <a:pt x="38" y="140"/>
                  </a:cubicBezTo>
                  <a:cubicBezTo>
                    <a:pt x="39" y="140"/>
                    <a:pt x="39" y="141"/>
                    <a:pt x="39" y="142"/>
                  </a:cubicBezTo>
                  <a:cubicBezTo>
                    <a:pt x="38" y="143"/>
                    <a:pt x="38" y="144"/>
                    <a:pt x="37" y="145"/>
                  </a:cubicBezTo>
                  <a:cubicBezTo>
                    <a:pt x="37" y="146"/>
                    <a:pt x="38" y="147"/>
                    <a:pt x="39" y="146"/>
                  </a:cubicBezTo>
                  <a:cubicBezTo>
                    <a:pt x="39" y="146"/>
                    <a:pt x="39" y="145"/>
                    <a:pt x="40" y="145"/>
                  </a:cubicBezTo>
                  <a:cubicBezTo>
                    <a:pt x="40" y="148"/>
                    <a:pt x="41" y="151"/>
                    <a:pt x="42" y="153"/>
                  </a:cubicBezTo>
                  <a:cubicBezTo>
                    <a:pt x="41" y="154"/>
                    <a:pt x="41" y="154"/>
                    <a:pt x="41" y="154"/>
                  </a:cubicBezTo>
                  <a:cubicBezTo>
                    <a:pt x="41" y="155"/>
                    <a:pt x="41" y="156"/>
                    <a:pt x="42" y="156"/>
                  </a:cubicBezTo>
                  <a:cubicBezTo>
                    <a:pt x="43" y="159"/>
                    <a:pt x="44" y="162"/>
                    <a:pt x="45" y="166"/>
                  </a:cubicBezTo>
                  <a:cubicBezTo>
                    <a:pt x="43" y="161"/>
                    <a:pt x="40" y="157"/>
                    <a:pt x="38" y="152"/>
                  </a:cubicBezTo>
                  <a:cubicBezTo>
                    <a:pt x="37" y="145"/>
                    <a:pt x="35" y="138"/>
                    <a:pt x="33" y="131"/>
                  </a:cubicBezTo>
                  <a:cubicBezTo>
                    <a:pt x="33" y="131"/>
                    <a:pt x="33" y="131"/>
                    <a:pt x="33" y="131"/>
                  </a:cubicBezTo>
                  <a:close/>
                  <a:moveTo>
                    <a:pt x="34" y="149"/>
                  </a:moveTo>
                  <a:cubicBezTo>
                    <a:pt x="35" y="152"/>
                    <a:pt x="36" y="155"/>
                    <a:pt x="37" y="157"/>
                  </a:cubicBezTo>
                  <a:cubicBezTo>
                    <a:pt x="37" y="158"/>
                    <a:pt x="37" y="158"/>
                    <a:pt x="37" y="158"/>
                  </a:cubicBezTo>
                  <a:cubicBezTo>
                    <a:pt x="37" y="159"/>
                    <a:pt x="38" y="161"/>
                    <a:pt x="38" y="163"/>
                  </a:cubicBezTo>
                  <a:cubicBezTo>
                    <a:pt x="37" y="161"/>
                    <a:pt x="36" y="160"/>
                    <a:pt x="36" y="159"/>
                  </a:cubicBezTo>
                  <a:cubicBezTo>
                    <a:pt x="35" y="156"/>
                    <a:pt x="35" y="152"/>
                    <a:pt x="34" y="149"/>
                  </a:cubicBezTo>
                  <a:cubicBezTo>
                    <a:pt x="34" y="149"/>
                    <a:pt x="34" y="149"/>
                    <a:pt x="34" y="149"/>
                  </a:cubicBezTo>
                  <a:close/>
                  <a:moveTo>
                    <a:pt x="38" y="166"/>
                  </a:moveTo>
                  <a:cubicBezTo>
                    <a:pt x="38" y="166"/>
                    <a:pt x="38" y="166"/>
                    <a:pt x="38" y="167"/>
                  </a:cubicBezTo>
                  <a:cubicBezTo>
                    <a:pt x="38" y="165"/>
                    <a:pt x="37" y="164"/>
                    <a:pt x="36" y="163"/>
                  </a:cubicBezTo>
                  <a:cubicBezTo>
                    <a:pt x="36" y="163"/>
                    <a:pt x="36" y="162"/>
                    <a:pt x="36" y="162"/>
                  </a:cubicBezTo>
                  <a:cubicBezTo>
                    <a:pt x="37" y="163"/>
                    <a:pt x="38" y="165"/>
                    <a:pt x="38" y="166"/>
                  </a:cubicBezTo>
                  <a:close/>
                  <a:moveTo>
                    <a:pt x="40" y="173"/>
                  </a:moveTo>
                  <a:cubicBezTo>
                    <a:pt x="40" y="175"/>
                    <a:pt x="40" y="176"/>
                    <a:pt x="40" y="178"/>
                  </a:cubicBezTo>
                  <a:cubicBezTo>
                    <a:pt x="39" y="175"/>
                    <a:pt x="38" y="173"/>
                    <a:pt x="38" y="170"/>
                  </a:cubicBezTo>
                  <a:cubicBezTo>
                    <a:pt x="38" y="171"/>
                    <a:pt x="39" y="172"/>
                    <a:pt x="40" y="173"/>
                  </a:cubicBezTo>
                  <a:close/>
                  <a:moveTo>
                    <a:pt x="42" y="197"/>
                  </a:moveTo>
                  <a:cubicBezTo>
                    <a:pt x="42" y="197"/>
                    <a:pt x="42" y="197"/>
                    <a:pt x="42" y="197"/>
                  </a:cubicBezTo>
                  <a:cubicBezTo>
                    <a:pt x="42" y="198"/>
                    <a:pt x="43" y="198"/>
                    <a:pt x="43" y="198"/>
                  </a:cubicBezTo>
                  <a:cubicBezTo>
                    <a:pt x="43" y="199"/>
                    <a:pt x="44" y="199"/>
                    <a:pt x="44" y="200"/>
                  </a:cubicBezTo>
                  <a:cubicBezTo>
                    <a:pt x="43" y="198"/>
                    <a:pt x="41" y="196"/>
                    <a:pt x="39" y="194"/>
                  </a:cubicBezTo>
                  <a:cubicBezTo>
                    <a:pt x="39" y="194"/>
                    <a:pt x="39" y="194"/>
                    <a:pt x="39" y="194"/>
                  </a:cubicBezTo>
                  <a:cubicBezTo>
                    <a:pt x="40" y="195"/>
                    <a:pt x="41" y="196"/>
                    <a:pt x="42" y="197"/>
                  </a:cubicBezTo>
                  <a:close/>
                  <a:moveTo>
                    <a:pt x="43" y="192"/>
                  </a:moveTo>
                  <a:cubicBezTo>
                    <a:pt x="43" y="191"/>
                    <a:pt x="42" y="190"/>
                    <a:pt x="42" y="189"/>
                  </a:cubicBezTo>
                  <a:cubicBezTo>
                    <a:pt x="43" y="191"/>
                    <a:pt x="45" y="194"/>
                    <a:pt x="47" y="196"/>
                  </a:cubicBezTo>
                  <a:cubicBezTo>
                    <a:pt x="46" y="196"/>
                    <a:pt x="45" y="195"/>
                    <a:pt x="45" y="195"/>
                  </a:cubicBezTo>
                  <a:cubicBezTo>
                    <a:pt x="44" y="194"/>
                    <a:pt x="43" y="193"/>
                    <a:pt x="43" y="192"/>
                  </a:cubicBezTo>
                  <a:close/>
                  <a:moveTo>
                    <a:pt x="48" y="198"/>
                  </a:moveTo>
                  <a:cubicBezTo>
                    <a:pt x="50" y="201"/>
                    <a:pt x="51" y="203"/>
                    <a:pt x="53" y="205"/>
                  </a:cubicBezTo>
                  <a:cubicBezTo>
                    <a:pt x="50" y="203"/>
                    <a:pt x="48" y="200"/>
                    <a:pt x="46" y="197"/>
                  </a:cubicBezTo>
                  <a:cubicBezTo>
                    <a:pt x="47" y="197"/>
                    <a:pt x="47" y="198"/>
                    <a:pt x="48" y="198"/>
                  </a:cubicBezTo>
                  <a:close/>
                  <a:moveTo>
                    <a:pt x="49" y="188"/>
                  </a:moveTo>
                  <a:cubicBezTo>
                    <a:pt x="51" y="190"/>
                    <a:pt x="52" y="192"/>
                    <a:pt x="53" y="194"/>
                  </a:cubicBezTo>
                  <a:cubicBezTo>
                    <a:pt x="54" y="197"/>
                    <a:pt x="55" y="201"/>
                    <a:pt x="56" y="204"/>
                  </a:cubicBezTo>
                  <a:cubicBezTo>
                    <a:pt x="55" y="203"/>
                    <a:pt x="55" y="203"/>
                    <a:pt x="54" y="202"/>
                  </a:cubicBezTo>
                  <a:cubicBezTo>
                    <a:pt x="52" y="197"/>
                    <a:pt x="51" y="193"/>
                    <a:pt x="49" y="188"/>
                  </a:cubicBezTo>
                  <a:close/>
                  <a:moveTo>
                    <a:pt x="61" y="205"/>
                  </a:moveTo>
                  <a:cubicBezTo>
                    <a:pt x="62" y="205"/>
                    <a:pt x="62" y="205"/>
                    <a:pt x="62" y="205"/>
                  </a:cubicBezTo>
                  <a:cubicBezTo>
                    <a:pt x="63" y="207"/>
                    <a:pt x="64" y="208"/>
                    <a:pt x="65" y="210"/>
                  </a:cubicBezTo>
                  <a:cubicBezTo>
                    <a:pt x="65" y="210"/>
                    <a:pt x="64" y="210"/>
                    <a:pt x="63" y="209"/>
                  </a:cubicBezTo>
                  <a:cubicBezTo>
                    <a:pt x="63" y="208"/>
                    <a:pt x="62" y="206"/>
                    <a:pt x="61" y="205"/>
                  </a:cubicBezTo>
                  <a:close/>
                  <a:moveTo>
                    <a:pt x="65" y="202"/>
                  </a:moveTo>
                  <a:cubicBezTo>
                    <a:pt x="65" y="202"/>
                    <a:pt x="65" y="202"/>
                    <a:pt x="65" y="201"/>
                  </a:cubicBezTo>
                  <a:cubicBezTo>
                    <a:pt x="65" y="201"/>
                    <a:pt x="66" y="200"/>
                    <a:pt x="66" y="200"/>
                  </a:cubicBezTo>
                  <a:cubicBezTo>
                    <a:pt x="66" y="200"/>
                    <a:pt x="67" y="201"/>
                    <a:pt x="67" y="201"/>
                  </a:cubicBezTo>
                  <a:cubicBezTo>
                    <a:pt x="67" y="201"/>
                    <a:pt x="66" y="202"/>
                    <a:pt x="65" y="202"/>
                  </a:cubicBezTo>
                  <a:close/>
                  <a:moveTo>
                    <a:pt x="70" y="206"/>
                  </a:moveTo>
                  <a:cubicBezTo>
                    <a:pt x="69" y="205"/>
                    <a:pt x="68" y="204"/>
                    <a:pt x="67" y="204"/>
                  </a:cubicBezTo>
                  <a:cubicBezTo>
                    <a:pt x="67" y="204"/>
                    <a:pt x="67" y="203"/>
                    <a:pt x="67" y="203"/>
                  </a:cubicBezTo>
                  <a:cubicBezTo>
                    <a:pt x="67" y="203"/>
                    <a:pt x="68" y="203"/>
                    <a:pt x="69" y="202"/>
                  </a:cubicBezTo>
                  <a:cubicBezTo>
                    <a:pt x="69" y="203"/>
                    <a:pt x="70" y="204"/>
                    <a:pt x="71" y="205"/>
                  </a:cubicBezTo>
                  <a:cubicBezTo>
                    <a:pt x="71" y="205"/>
                    <a:pt x="72" y="205"/>
                    <a:pt x="72" y="204"/>
                  </a:cubicBezTo>
                  <a:cubicBezTo>
                    <a:pt x="72" y="204"/>
                    <a:pt x="72" y="204"/>
                    <a:pt x="73" y="203"/>
                  </a:cubicBezTo>
                  <a:cubicBezTo>
                    <a:pt x="73" y="204"/>
                    <a:pt x="74" y="205"/>
                    <a:pt x="75" y="205"/>
                  </a:cubicBezTo>
                  <a:cubicBezTo>
                    <a:pt x="75" y="206"/>
                    <a:pt x="74" y="206"/>
                    <a:pt x="74" y="206"/>
                  </a:cubicBezTo>
                  <a:cubicBezTo>
                    <a:pt x="73" y="206"/>
                    <a:pt x="72" y="205"/>
                    <a:pt x="71" y="205"/>
                  </a:cubicBezTo>
                  <a:cubicBezTo>
                    <a:pt x="71" y="204"/>
                    <a:pt x="70" y="205"/>
                    <a:pt x="70" y="206"/>
                  </a:cubicBezTo>
                  <a:close/>
                  <a:moveTo>
                    <a:pt x="71" y="193"/>
                  </a:moveTo>
                  <a:cubicBezTo>
                    <a:pt x="72" y="192"/>
                    <a:pt x="73" y="191"/>
                    <a:pt x="73" y="190"/>
                  </a:cubicBezTo>
                  <a:cubicBezTo>
                    <a:pt x="73" y="191"/>
                    <a:pt x="73" y="192"/>
                    <a:pt x="73" y="194"/>
                  </a:cubicBezTo>
                  <a:cubicBezTo>
                    <a:pt x="72" y="193"/>
                    <a:pt x="72" y="193"/>
                    <a:pt x="71" y="193"/>
                  </a:cubicBezTo>
                  <a:close/>
                  <a:moveTo>
                    <a:pt x="73" y="159"/>
                  </a:moveTo>
                  <a:cubicBezTo>
                    <a:pt x="74" y="159"/>
                    <a:pt x="74" y="158"/>
                    <a:pt x="75" y="158"/>
                  </a:cubicBezTo>
                  <a:cubicBezTo>
                    <a:pt x="75" y="159"/>
                    <a:pt x="76" y="161"/>
                    <a:pt x="76" y="163"/>
                  </a:cubicBezTo>
                  <a:cubicBezTo>
                    <a:pt x="75" y="163"/>
                    <a:pt x="75" y="163"/>
                    <a:pt x="74" y="164"/>
                  </a:cubicBezTo>
                  <a:cubicBezTo>
                    <a:pt x="74" y="162"/>
                    <a:pt x="74" y="161"/>
                    <a:pt x="73" y="159"/>
                  </a:cubicBezTo>
                  <a:close/>
                  <a:moveTo>
                    <a:pt x="75" y="191"/>
                  </a:moveTo>
                  <a:cubicBezTo>
                    <a:pt x="75" y="191"/>
                    <a:pt x="75" y="191"/>
                    <a:pt x="76" y="192"/>
                  </a:cubicBezTo>
                  <a:cubicBezTo>
                    <a:pt x="75" y="192"/>
                    <a:pt x="75" y="192"/>
                    <a:pt x="75" y="193"/>
                  </a:cubicBezTo>
                  <a:cubicBezTo>
                    <a:pt x="75" y="192"/>
                    <a:pt x="75" y="192"/>
                    <a:pt x="75" y="191"/>
                  </a:cubicBezTo>
                  <a:close/>
                  <a:moveTo>
                    <a:pt x="75" y="188"/>
                  </a:moveTo>
                  <a:cubicBezTo>
                    <a:pt x="76" y="188"/>
                    <a:pt x="76" y="187"/>
                    <a:pt x="76" y="187"/>
                  </a:cubicBezTo>
                  <a:cubicBezTo>
                    <a:pt x="77" y="187"/>
                    <a:pt x="77" y="187"/>
                    <a:pt x="77" y="187"/>
                  </a:cubicBezTo>
                  <a:cubicBezTo>
                    <a:pt x="78" y="187"/>
                    <a:pt x="78" y="187"/>
                    <a:pt x="78" y="187"/>
                  </a:cubicBezTo>
                  <a:cubicBezTo>
                    <a:pt x="78" y="188"/>
                    <a:pt x="77" y="188"/>
                    <a:pt x="77" y="189"/>
                  </a:cubicBezTo>
                  <a:cubicBezTo>
                    <a:pt x="76" y="189"/>
                    <a:pt x="76" y="188"/>
                    <a:pt x="75" y="188"/>
                  </a:cubicBezTo>
                  <a:close/>
                  <a:moveTo>
                    <a:pt x="77" y="193"/>
                  </a:moveTo>
                  <a:cubicBezTo>
                    <a:pt x="78" y="193"/>
                    <a:pt x="78" y="194"/>
                    <a:pt x="79" y="194"/>
                  </a:cubicBezTo>
                  <a:cubicBezTo>
                    <a:pt x="79" y="194"/>
                    <a:pt x="78" y="195"/>
                    <a:pt x="78" y="195"/>
                  </a:cubicBezTo>
                  <a:cubicBezTo>
                    <a:pt x="78" y="195"/>
                    <a:pt x="77" y="195"/>
                    <a:pt x="77" y="196"/>
                  </a:cubicBezTo>
                  <a:cubicBezTo>
                    <a:pt x="76" y="195"/>
                    <a:pt x="76" y="195"/>
                    <a:pt x="76" y="195"/>
                  </a:cubicBezTo>
                  <a:cubicBezTo>
                    <a:pt x="76" y="194"/>
                    <a:pt x="77" y="193"/>
                    <a:pt x="77" y="193"/>
                  </a:cubicBezTo>
                  <a:close/>
                  <a:moveTo>
                    <a:pt x="79" y="180"/>
                  </a:moveTo>
                  <a:cubicBezTo>
                    <a:pt x="79" y="180"/>
                    <a:pt x="79" y="180"/>
                    <a:pt x="79" y="180"/>
                  </a:cubicBezTo>
                  <a:cubicBezTo>
                    <a:pt x="79" y="179"/>
                    <a:pt x="80" y="178"/>
                    <a:pt x="81" y="177"/>
                  </a:cubicBezTo>
                  <a:cubicBezTo>
                    <a:pt x="81" y="178"/>
                    <a:pt x="81" y="178"/>
                    <a:pt x="81" y="178"/>
                  </a:cubicBezTo>
                  <a:cubicBezTo>
                    <a:pt x="80" y="178"/>
                    <a:pt x="80" y="179"/>
                    <a:pt x="79" y="180"/>
                  </a:cubicBezTo>
                  <a:close/>
                  <a:moveTo>
                    <a:pt x="82" y="188"/>
                  </a:moveTo>
                  <a:cubicBezTo>
                    <a:pt x="82" y="189"/>
                    <a:pt x="82" y="189"/>
                    <a:pt x="83" y="189"/>
                  </a:cubicBezTo>
                  <a:cubicBezTo>
                    <a:pt x="82" y="189"/>
                    <a:pt x="81" y="190"/>
                    <a:pt x="80" y="190"/>
                  </a:cubicBezTo>
                  <a:cubicBezTo>
                    <a:pt x="81" y="189"/>
                    <a:pt x="81" y="189"/>
                    <a:pt x="82" y="188"/>
                  </a:cubicBezTo>
                  <a:close/>
                  <a:moveTo>
                    <a:pt x="83" y="191"/>
                  </a:moveTo>
                  <a:cubicBezTo>
                    <a:pt x="83" y="191"/>
                    <a:pt x="83" y="191"/>
                    <a:pt x="83" y="191"/>
                  </a:cubicBezTo>
                  <a:cubicBezTo>
                    <a:pt x="83" y="192"/>
                    <a:pt x="82" y="192"/>
                    <a:pt x="82" y="192"/>
                  </a:cubicBezTo>
                  <a:cubicBezTo>
                    <a:pt x="81" y="192"/>
                    <a:pt x="81" y="192"/>
                    <a:pt x="81" y="192"/>
                  </a:cubicBezTo>
                  <a:cubicBezTo>
                    <a:pt x="82" y="191"/>
                    <a:pt x="82" y="191"/>
                    <a:pt x="83" y="191"/>
                  </a:cubicBezTo>
                  <a:close/>
                  <a:moveTo>
                    <a:pt x="83" y="187"/>
                  </a:moveTo>
                  <a:cubicBezTo>
                    <a:pt x="83" y="187"/>
                    <a:pt x="83" y="187"/>
                    <a:pt x="83" y="187"/>
                  </a:cubicBezTo>
                  <a:cubicBezTo>
                    <a:pt x="84" y="188"/>
                    <a:pt x="84" y="188"/>
                    <a:pt x="85" y="188"/>
                  </a:cubicBezTo>
                  <a:cubicBezTo>
                    <a:pt x="85" y="188"/>
                    <a:pt x="85" y="189"/>
                    <a:pt x="85" y="189"/>
                  </a:cubicBezTo>
                  <a:cubicBezTo>
                    <a:pt x="85" y="189"/>
                    <a:pt x="85" y="189"/>
                    <a:pt x="85" y="189"/>
                  </a:cubicBezTo>
                  <a:cubicBezTo>
                    <a:pt x="84" y="188"/>
                    <a:pt x="83" y="188"/>
                    <a:pt x="83" y="187"/>
                  </a:cubicBezTo>
                  <a:close/>
                  <a:moveTo>
                    <a:pt x="84" y="198"/>
                  </a:moveTo>
                  <a:cubicBezTo>
                    <a:pt x="85" y="198"/>
                    <a:pt x="85" y="199"/>
                    <a:pt x="85" y="199"/>
                  </a:cubicBezTo>
                  <a:cubicBezTo>
                    <a:pt x="85" y="199"/>
                    <a:pt x="85" y="200"/>
                    <a:pt x="85" y="200"/>
                  </a:cubicBezTo>
                  <a:cubicBezTo>
                    <a:pt x="84" y="200"/>
                    <a:pt x="84" y="200"/>
                    <a:pt x="83" y="199"/>
                  </a:cubicBezTo>
                  <a:cubicBezTo>
                    <a:pt x="84" y="199"/>
                    <a:pt x="84" y="199"/>
                    <a:pt x="84" y="198"/>
                  </a:cubicBezTo>
                  <a:close/>
                  <a:moveTo>
                    <a:pt x="85" y="194"/>
                  </a:moveTo>
                  <a:cubicBezTo>
                    <a:pt x="86" y="194"/>
                    <a:pt x="87" y="193"/>
                    <a:pt x="88" y="193"/>
                  </a:cubicBezTo>
                  <a:cubicBezTo>
                    <a:pt x="87" y="194"/>
                    <a:pt x="86" y="194"/>
                    <a:pt x="86" y="195"/>
                  </a:cubicBezTo>
                  <a:cubicBezTo>
                    <a:pt x="85" y="195"/>
                    <a:pt x="85" y="195"/>
                    <a:pt x="85" y="194"/>
                  </a:cubicBezTo>
                  <a:close/>
                  <a:moveTo>
                    <a:pt x="86" y="205"/>
                  </a:moveTo>
                  <a:cubicBezTo>
                    <a:pt x="86" y="206"/>
                    <a:pt x="87" y="206"/>
                    <a:pt x="88" y="207"/>
                  </a:cubicBezTo>
                  <a:cubicBezTo>
                    <a:pt x="88" y="207"/>
                    <a:pt x="88" y="207"/>
                    <a:pt x="88" y="207"/>
                  </a:cubicBezTo>
                  <a:cubicBezTo>
                    <a:pt x="88" y="207"/>
                    <a:pt x="88" y="207"/>
                    <a:pt x="88" y="207"/>
                  </a:cubicBezTo>
                  <a:cubicBezTo>
                    <a:pt x="87" y="207"/>
                    <a:pt x="87" y="207"/>
                    <a:pt x="87" y="207"/>
                  </a:cubicBezTo>
                  <a:cubicBezTo>
                    <a:pt x="86" y="206"/>
                    <a:pt x="86" y="206"/>
                    <a:pt x="86" y="206"/>
                  </a:cubicBezTo>
                  <a:cubicBezTo>
                    <a:pt x="86" y="205"/>
                    <a:pt x="86" y="205"/>
                    <a:pt x="86" y="205"/>
                  </a:cubicBezTo>
                  <a:close/>
                  <a:moveTo>
                    <a:pt x="88" y="204"/>
                  </a:moveTo>
                  <a:cubicBezTo>
                    <a:pt x="88" y="204"/>
                    <a:pt x="88" y="204"/>
                    <a:pt x="88" y="204"/>
                  </a:cubicBezTo>
                  <a:cubicBezTo>
                    <a:pt x="89" y="204"/>
                    <a:pt x="89" y="204"/>
                    <a:pt x="90" y="205"/>
                  </a:cubicBezTo>
                  <a:cubicBezTo>
                    <a:pt x="90" y="205"/>
                    <a:pt x="89" y="205"/>
                    <a:pt x="89" y="205"/>
                  </a:cubicBezTo>
                  <a:cubicBezTo>
                    <a:pt x="89" y="205"/>
                    <a:pt x="88" y="205"/>
                    <a:pt x="88" y="204"/>
                  </a:cubicBezTo>
                  <a:close/>
                  <a:moveTo>
                    <a:pt x="90" y="186"/>
                  </a:moveTo>
                  <a:cubicBezTo>
                    <a:pt x="90" y="185"/>
                    <a:pt x="91" y="184"/>
                    <a:pt x="92" y="183"/>
                  </a:cubicBezTo>
                  <a:cubicBezTo>
                    <a:pt x="92" y="183"/>
                    <a:pt x="92" y="183"/>
                    <a:pt x="93" y="183"/>
                  </a:cubicBezTo>
                  <a:cubicBezTo>
                    <a:pt x="92" y="184"/>
                    <a:pt x="91" y="185"/>
                    <a:pt x="90" y="186"/>
                  </a:cubicBezTo>
                  <a:close/>
                  <a:moveTo>
                    <a:pt x="91" y="205"/>
                  </a:moveTo>
                  <a:cubicBezTo>
                    <a:pt x="92" y="206"/>
                    <a:pt x="92" y="206"/>
                    <a:pt x="93" y="206"/>
                  </a:cubicBezTo>
                  <a:cubicBezTo>
                    <a:pt x="93" y="207"/>
                    <a:pt x="92" y="207"/>
                    <a:pt x="92" y="207"/>
                  </a:cubicBezTo>
                  <a:cubicBezTo>
                    <a:pt x="91" y="207"/>
                    <a:pt x="91" y="207"/>
                    <a:pt x="90" y="206"/>
                  </a:cubicBezTo>
                  <a:cubicBezTo>
                    <a:pt x="91" y="206"/>
                    <a:pt x="91" y="206"/>
                    <a:pt x="91" y="205"/>
                  </a:cubicBezTo>
                  <a:close/>
                  <a:moveTo>
                    <a:pt x="93" y="186"/>
                  </a:moveTo>
                  <a:cubicBezTo>
                    <a:pt x="95" y="184"/>
                    <a:pt x="98" y="182"/>
                    <a:pt x="100" y="179"/>
                  </a:cubicBezTo>
                  <a:cubicBezTo>
                    <a:pt x="102" y="179"/>
                    <a:pt x="103" y="178"/>
                    <a:pt x="104" y="177"/>
                  </a:cubicBezTo>
                  <a:cubicBezTo>
                    <a:pt x="102" y="180"/>
                    <a:pt x="99" y="182"/>
                    <a:pt x="97" y="185"/>
                  </a:cubicBezTo>
                  <a:cubicBezTo>
                    <a:pt x="96" y="185"/>
                    <a:pt x="94" y="186"/>
                    <a:pt x="93" y="186"/>
                  </a:cubicBezTo>
                  <a:close/>
                  <a:moveTo>
                    <a:pt x="95" y="190"/>
                  </a:moveTo>
                  <a:cubicBezTo>
                    <a:pt x="95" y="190"/>
                    <a:pt x="95" y="191"/>
                    <a:pt x="96" y="191"/>
                  </a:cubicBezTo>
                  <a:cubicBezTo>
                    <a:pt x="95" y="191"/>
                    <a:pt x="95" y="192"/>
                    <a:pt x="94" y="192"/>
                  </a:cubicBezTo>
                  <a:cubicBezTo>
                    <a:pt x="94" y="192"/>
                    <a:pt x="94" y="192"/>
                    <a:pt x="93" y="192"/>
                  </a:cubicBezTo>
                  <a:cubicBezTo>
                    <a:pt x="94" y="191"/>
                    <a:pt x="94" y="191"/>
                    <a:pt x="95" y="190"/>
                  </a:cubicBezTo>
                  <a:close/>
                  <a:moveTo>
                    <a:pt x="96" y="208"/>
                  </a:moveTo>
                  <a:cubicBezTo>
                    <a:pt x="96" y="208"/>
                    <a:pt x="96" y="208"/>
                    <a:pt x="96" y="208"/>
                  </a:cubicBezTo>
                  <a:cubicBezTo>
                    <a:pt x="97" y="209"/>
                    <a:pt x="98" y="209"/>
                    <a:pt x="100" y="210"/>
                  </a:cubicBezTo>
                  <a:cubicBezTo>
                    <a:pt x="99" y="210"/>
                    <a:pt x="99" y="210"/>
                    <a:pt x="99" y="211"/>
                  </a:cubicBezTo>
                  <a:cubicBezTo>
                    <a:pt x="98" y="211"/>
                    <a:pt x="98" y="211"/>
                    <a:pt x="97" y="211"/>
                  </a:cubicBezTo>
                  <a:cubicBezTo>
                    <a:pt x="97" y="210"/>
                    <a:pt x="96" y="210"/>
                    <a:pt x="95" y="209"/>
                  </a:cubicBezTo>
                  <a:cubicBezTo>
                    <a:pt x="95" y="209"/>
                    <a:pt x="95" y="208"/>
                    <a:pt x="96" y="208"/>
                  </a:cubicBezTo>
                  <a:close/>
                  <a:moveTo>
                    <a:pt x="99" y="218"/>
                  </a:moveTo>
                  <a:cubicBezTo>
                    <a:pt x="99" y="218"/>
                    <a:pt x="100" y="219"/>
                    <a:pt x="101" y="219"/>
                  </a:cubicBezTo>
                  <a:cubicBezTo>
                    <a:pt x="100" y="219"/>
                    <a:pt x="100" y="219"/>
                    <a:pt x="100" y="219"/>
                  </a:cubicBezTo>
                  <a:cubicBezTo>
                    <a:pt x="99" y="219"/>
                    <a:pt x="99" y="219"/>
                    <a:pt x="99" y="219"/>
                  </a:cubicBezTo>
                  <a:cubicBezTo>
                    <a:pt x="99" y="218"/>
                    <a:pt x="99" y="218"/>
                    <a:pt x="99" y="218"/>
                  </a:cubicBezTo>
                  <a:close/>
                  <a:moveTo>
                    <a:pt x="101" y="224"/>
                  </a:moveTo>
                  <a:cubicBezTo>
                    <a:pt x="101" y="223"/>
                    <a:pt x="101" y="223"/>
                    <a:pt x="102" y="223"/>
                  </a:cubicBezTo>
                  <a:cubicBezTo>
                    <a:pt x="103" y="223"/>
                    <a:pt x="104" y="224"/>
                    <a:pt x="105" y="225"/>
                  </a:cubicBezTo>
                  <a:cubicBezTo>
                    <a:pt x="105" y="225"/>
                    <a:pt x="105" y="225"/>
                    <a:pt x="105" y="226"/>
                  </a:cubicBezTo>
                  <a:cubicBezTo>
                    <a:pt x="105" y="226"/>
                    <a:pt x="105" y="226"/>
                    <a:pt x="105" y="226"/>
                  </a:cubicBezTo>
                  <a:cubicBezTo>
                    <a:pt x="103" y="225"/>
                    <a:pt x="102" y="225"/>
                    <a:pt x="100" y="224"/>
                  </a:cubicBezTo>
                  <a:cubicBezTo>
                    <a:pt x="100" y="224"/>
                    <a:pt x="101" y="224"/>
                    <a:pt x="101" y="224"/>
                  </a:cubicBezTo>
                  <a:close/>
                  <a:moveTo>
                    <a:pt x="104" y="222"/>
                  </a:moveTo>
                  <a:cubicBezTo>
                    <a:pt x="104" y="222"/>
                    <a:pt x="104" y="222"/>
                    <a:pt x="104" y="222"/>
                  </a:cubicBezTo>
                  <a:cubicBezTo>
                    <a:pt x="104" y="222"/>
                    <a:pt x="104" y="221"/>
                    <a:pt x="104" y="221"/>
                  </a:cubicBezTo>
                  <a:cubicBezTo>
                    <a:pt x="105" y="222"/>
                    <a:pt x="106" y="222"/>
                    <a:pt x="106" y="222"/>
                  </a:cubicBezTo>
                  <a:cubicBezTo>
                    <a:pt x="106" y="222"/>
                    <a:pt x="106" y="223"/>
                    <a:pt x="106" y="223"/>
                  </a:cubicBezTo>
                  <a:cubicBezTo>
                    <a:pt x="106" y="222"/>
                    <a:pt x="105" y="222"/>
                    <a:pt x="104" y="222"/>
                  </a:cubicBezTo>
                  <a:close/>
                  <a:moveTo>
                    <a:pt x="108" y="226"/>
                  </a:moveTo>
                  <a:cubicBezTo>
                    <a:pt x="108" y="226"/>
                    <a:pt x="109" y="227"/>
                    <a:pt x="110" y="227"/>
                  </a:cubicBezTo>
                  <a:cubicBezTo>
                    <a:pt x="110" y="227"/>
                    <a:pt x="109" y="228"/>
                    <a:pt x="109" y="228"/>
                  </a:cubicBezTo>
                  <a:cubicBezTo>
                    <a:pt x="109" y="228"/>
                    <a:pt x="109" y="228"/>
                    <a:pt x="109" y="228"/>
                  </a:cubicBezTo>
                  <a:cubicBezTo>
                    <a:pt x="108" y="228"/>
                    <a:pt x="107" y="227"/>
                    <a:pt x="106" y="227"/>
                  </a:cubicBezTo>
                  <a:cubicBezTo>
                    <a:pt x="107" y="226"/>
                    <a:pt x="107" y="226"/>
                    <a:pt x="108" y="226"/>
                  </a:cubicBezTo>
                  <a:close/>
                  <a:moveTo>
                    <a:pt x="108" y="210"/>
                  </a:moveTo>
                  <a:cubicBezTo>
                    <a:pt x="109" y="210"/>
                    <a:pt x="110" y="209"/>
                    <a:pt x="111" y="208"/>
                  </a:cubicBezTo>
                  <a:cubicBezTo>
                    <a:pt x="112" y="208"/>
                    <a:pt x="112" y="209"/>
                    <a:pt x="112" y="209"/>
                  </a:cubicBezTo>
                  <a:cubicBezTo>
                    <a:pt x="111" y="210"/>
                    <a:pt x="110" y="210"/>
                    <a:pt x="110" y="211"/>
                  </a:cubicBezTo>
                  <a:cubicBezTo>
                    <a:pt x="109" y="211"/>
                    <a:pt x="109" y="211"/>
                    <a:pt x="108" y="210"/>
                  </a:cubicBezTo>
                  <a:close/>
                  <a:moveTo>
                    <a:pt x="112" y="213"/>
                  </a:moveTo>
                  <a:cubicBezTo>
                    <a:pt x="111" y="212"/>
                    <a:pt x="111" y="212"/>
                    <a:pt x="111" y="212"/>
                  </a:cubicBezTo>
                  <a:cubicBezTo>
                    <a:pt x="112" y="211"/>
                    <a:pt x="113" y="211"/>
                    <a:pt x="114" y="210"/>
                  </a:cubicBezTo>
                  <a:cubicBezTo>
                    <a:pt x="114" y="210"/>
                    <a:pt x="114" y="210"/>
                    <a:pt x="115" y="210"/>
                  </a:cubicBezTo>
                  <a:cubicBezTo>
                    <a:pt x="114" y="211"/>
                    <a:pt x="113" y="212"/>
                    <a:pt x="112" y="213"/>
                  </a:cubicBezTo>
                  <a:close/>
                  <a:moveTo>
                    <a:pt x="119" y="221"/>
                  </a:moveTo>
                  <a:cubicBezTo>
                    <a:pt x="120" y="221"/>
                    <a:pt x="120" y="221"/>
                    <a:pt x="120" y="221"/>
                  </a:cubicBezTo>
                  <a:cubicBezTo>
                    <a:pt x="120" y="221"/>
                    <a:pt x="119" y="222"/>
                    <a:pt x="119" y="222"/>
                  </a:cubicBezTo>
                  <a:cubicBezTo>
                    <a:pt x="119" y="222"/>
                    <a:pt x="119" y="222"/>
                    <a:pt x="119" y="222"/>
                  </a:cubicBezTo>
                  <a:cubicBezTo>
                    <a:pt x="119" y="222"/>
                    <a:pt x="119" y="221"/>
                    <a:pt x="119" y="221"/>
                  </a:cubicBezTo>
                  <a:cubicBezTo>
                    <a:pt x="119" y="221"/>
                    <a:pt x="119" y="221"/>
                    <a:pt x="119" y="221"/>
                  </a:cubicBezTo>
                  <a:close/>
                  <a:moveTo>
                    <a:pt x="120" y="211"/>
                  </a:moveTo>
                  <a:cubicBezTo>
                    <a:pt x="120" y="210"/>
                    <a:pt x="120" y="210"/>
                    <a:pt x="121" y="210"/>
                  </a:cubicBezTo>
                  <a:cubicBezTo>
                    <a:pt x="121" y="210"/>
                    <a:pt x="121" y="210"/>
                    <a:pt x="121" y="210"/>
                  </a:cubicBezTo>
                  <a:cubicBezTo>
                    <a:pt x="121" y="211"/>
                    <a:pt x="121" y="211"/>
                    <a:pt x="121" y="211"/>
                  </a:cubicBezTo>
                  <a:cubicBezTo>
                    <a:pt x="120" y="211"/>
                    <a:pt x="120" y="211"/>
                    <a:pt x="120" y="211"/>
                  </a:cubicBezTo>
                  <a:close/>
                  <a:moveTo>
                    <a:pt x="123" y="218"/>
                  </a:moveTo>
                  <a:cubicBezTo>
                    <a:pt x="123" y="218"/>
                    <a:pt x="123" y="219"/>
                    <a:pt x="124" y="219"/>
                  </a:cubicBezTo>
                  <a:cubicBezTo>
                    <a:pt x="123" y="219"/>
                    <a:pt x="122" y="220"/>
                    <a:pt x="121" y="220"/>
                  </a:cubicBezTo>
                  <a:cubicBezTo>
                    <a:pt x="121" y="220"/>
                    <a:pt x="121" y="220"/>
                    <a:pt x="121" y="220"/>
                  </a:cubicBezTo>
                  <a:cubicBezTo>
                    <a:pt x="122" y="219"/>
                    <a:pt x="122" y="219"/>
                    <a:pt x="123" y="218"/>
                  </a:cubicBezTo>
                  <a:close/>
                  <a:moveTo>
                    <a:pt x="123" y="222"/>
                  </a:moveTo>
                  <a:cubicBezTo>
                    <a:pt x="124" y="222"/>
                    <a:pt x="124" y="221"/>
                    <a:pt x="125" y="221"/>
                  </a:cubicBezTo>
                  <a:cubicBezTo>
                    <a:pt x="125" y="221"/>
                    <a:pt x="126" y="222"/>
                    <a:pt x="126" y="222"/>
                  </a:cubicBezTo>
                  <a:cubicBezTo>
                    <a:pt x="126" y="223"/>
                    <a:pt x="125" y="223"/>
                    <a:pt x="125" y="223"/>
                  </a:cubicBezTo>
                  <a:cubicBezTo>
                    <a:pt x="124" y="223"/>
                    <a:pt x="124" y="223"/>
                    <a:pt x="123" y="222"/>
                  </a:cubicBezTo>
                  <a:close/>
                  <a:moveTo>
                    <a:pt x="125" y="225"/>
                  </a:moveTo>
                  <a:cubicBezTo>
                    <a:pt x="126" y="225"/>
                    <a:pt x="126" y="225"/>
                    <a:pt x="127" y="224"/>
                  </a:cubicBezTo>
                  <a:cubicBezTo>
                    <a:pt x="127" y="224"/>
                    <a:pt x="127" y="225"/>
                    <a:pt x="128" y="225"/>
                  </a:cubicBezTo>
                  <a:cubicBezTo>
                    <a:pt x="127" y="226"/>
                    <a:pt x="126" y="226"/>
                    <a:pt x="125" y="227"/>
                  </a:cubicBezTo>
                  <a:cubicBezTo>
                    <a:pt x="125" y="227"/>
                    <a:pt x="125" y="227"/>
                    <a:pt x="124" y="226"/>
                  </a:cubicBezTo>
                  <a:cubicBezTo>
                    <a:pt x="124" y="226"/>
                    <a:pt x="125" y="226"/>
                    <a:pt x="125" y="225"/>
                  </a:cubicBezTo>
                  <a:close/>
                  <a:moveTo>
                    <a:pt x="127" y="221"/>
                  </a:moveTo>
                  <a:cubicBezTo>
                    <a:pt x="127" y="221"/>
                    <a:pt x="126" y="220"/>
                    <a:pt x="126" y="219"/>
                  </a:cubicBezTo>
                  <a:cubicBezTo>
                    <a:pt x="126" y="219"/>
                    <a:pt x="126" y="219"/>
                    <a:pt x="126" y="219"/>
                  </a:cubicBezTo>
                  <a:cubicBezTo>
                    <a:pt x="127" y="220"/>
                    <a:pt x="127" y="220"/>
                    <a:pt x="128" y="220"/>
                  </a:cubicBezTo>
                  <a:cubicBezTo>
                    <a:pt x="128" y="221"/>
                    <a:pt x="127" y="221"/>
                    <a:pt x="127" y="221"/>
                  </a:cubicBezTo>
                  <a:close/>
                  <a:moveTo>
                    <a:pt x="128" y="218"/>
                  </a:moveTo>
                  <a:cubicBezTo>
                    <a:pt x="128" y="217"/>
                    <a:pt x="129" y="216"/>
                    <a:pt x="130" y="216"/>
                  </a:cubicBezTo>
                  <a:cubicBezTo>
                    <a:pt x="130" y="216"/>
                    <a:pt x="130" y="216"/>
                    <a:pt x="130" y="216"/>
                  </a:cubicBezTo>
                  <a:cubicBezTo>
                    <a:pt x="130" y="216"/>
                    <a:pt x="130" y="217"/>
                    <a:pt x="129" y="217"/>
                  </a:cubicBezTo>
                  <a:cubicBezTo>
                    <a:pt x="129" y="218"/>
                    <a:pt x="129" y="219"/>
                    <a:pt x="130" y="219"/>
                  </a:cubicBezTo>
                  <a:cubicBezTo>
                    <a:pt x="130" y="219"/>
                    <a:pt x="129" y="219"/>
                    <a:pt x="129" y="219"/>
                  </a:cubicBezTo>
                  <a:cubicBezTo>
                    <a:pt x="129" y="219"/>
                    <a:pt x="128" y="218"/>
                    <a:pt x="128" y="218"/>
                  </a:cubicBezTo>
                  <a:close/>
                  <a:moveTo>
                    <a:pt x="130" y="222"/>
                  </a:moveTo>
                  <a:cubicBezTo>
                    <a:pt x="130" y="222"/>
                    <a:pt x="130" y="222"/>
                    <a:pt x="130" y="222"/>
                  </a:cubicBezTo>
                  <a:cubicBezTo>
                    <a:pt x="130" y="223"/>
                    <a:pt x="130" y="223"/>
                    <a:pt x="129" y="224"/>
                  </a:cubicBezTo>
                  <a:cubicBezTo>
                    <a:pt x="129" y="224"/>
                    <a:pt x="129" y="224"/>
                    <a:pt x="129" y="224"/>
                  </a:cubicBezTo>
                  <a:cubicBezTo>
                    <a:pt x="129" y="224"/>
                    <a:pt x="128" y="224"/>
                    <a:pt x="128" y="223"/>
                  </a:cubicBezTo>
                  <a:cubicBezTo>
                    <a:pt x="129" y="223"/>
                    <a:pt x="129" y="223"/>
                    <a:pt x="130" y="222"/>
                  </a:cubicBezTo>
                  <a:close/>
                  <a:moveTo>
                    <a:pt x="162" y="206"/>
                  </a:moveTo>
                  <a:cubicBezTo>
                    <a:pt x="163" y="205"/>
                    <a:pt x="164" y="204"/>
                    <a:pt x="165" y="203"/>
                  </a:cubicBezTo>
                  <a:cubicBezTo>
                    <a:pt x="167" y="201"/>
                    <a:pt x="169" y="200"/>
                    <a:pt x="172" y="198"/>
                  </a:cubicBezTo>
                  <a:cubicBezTo>
                    <a:pt x="172" y="198"/>
                    <a:pt x="171" y="198"/>
                    <a:pt x="171" y="198"/>
                  </a:cubicBezTo>
                  <a:cubicBezTo>
                    <a:pt x="170" y="199"/>
                    <a:pt x="169" y="200"/>
                    <a:pt x="168" y="202"/>
                  </a:cubicBezTo>
                  <a:cubicBezTo>
                    <a:pt x="166" y="203"/>
                    <a:pt x="164" y="205"/>
                    <a:pt x="162" y="206"/>
                  </a:cubicBezTo>
                  <a:close/>
                  <a:moveTo>
                    <a:pt x="167" y="210"/>
                  </a:moveTo>
                  <a:cubicBezTo>
                    <a:pt x="160" y="216"/>
                    <a:pt x="153" y="221"/>
                    <a:pt x="146" y="225"/>
                  </a:cubicBezTo>
                  <a:cubicBezTo>
                    <a:pt x="149" y="222"/>
                    <a:pt x="152" y="219"/>
                    <a:pt x="156" y="216"/>
                  </a:cubicBezTo>
                  <a:cubicBezTo>
                    <a:pt x="158" y="214"/>
                    <a:pt x="160" y="213"/>
                    <a:pt x="163" y="212"/>
                  </a:cubicBezTo>
                  <a:cubicBezTo>
                    <a:pt x="163" y="212"/>
                    <a:pt x="163" y="212"/>
                    <a:pt x="164" y="212"/>
                  </a:cubicBezTo>
                  <a:cubicBezTo>
                    <a:pt x="165" y="211"/>
                    <a:pt x="166" y="211"/>
                    <a:pt x="167" y="210"/>
                  </a:cubicBezTo>
                  <a:close/>
                  <a:moveTo>
                    <a:pt x="154" y="209"/>
                  </a:moveTo>
                  <a:cubicBezTo>
                    <a:pt x="155" y="208"/>
                    <a:pt x="156" y="208"/>
                    <a:pt x="157" y="207"/>
                  </a:cubicBezTo>
                  <a:cubicBezTo>
                    <a:pt x="161" y="203"/>
                    <a:pt x="166" y="199"/>
                    <a:pt x="171" y="195"/>
                  </a:cubicBezTo>
                  <a:cubicBezTo>
                    <a:pt x="168" y="197"/>
                    <a:pt x="166" y="200"/>
                    <a:pt x="163" y="202"/>
                  </a:cubicBezTo>
                  <a:cubicBezTo>
                    <a:pt x="160" y="204"/>
                    <a:pt x="157" y="207"/>
                    <a:pt x="154" y="209"/>
                  </a:cubicBezTo>
                  <a:close/>
                  <a:moveTo>
                    <a:pt x="158" y="208"/>
                  </a:moveTo>
                  <a:cubicBezTo>
                    <a:pt x="157" y="210"/>
                    <a:pt x="156" y="211"/>
                    <a:pt x="155" y="212"/>
                  </a:cubicBezTo>
                  <a:cubicBezTo>
                    <a:pt x="153" y="214"/>
                    <a:pt x="150" y="216"/>
                    <a:pt x="148" y="218"/>
                  </a:cubicBezTo>
                  <a:cubicBezTo>
                    <a:pt x="146" y="220"/>
                    <a:pt x="143" y="221"/>
                    <a:pt x="141" y="222"/>
                  </a:cubicBezTo>
                  <a:cubicBezTo>
                    <a:pt x="146" y="217"/>
                    <a:pt x="152" y="213"/>
                    <a:pt x="158" y="208"/>
                  </a:cubicBezTo>
                  <a:close/>
                  <a:moveTo>
                    <a:pt x="146" y="227"/>
                  </a:moveTo>
                  <a:cubicBezTo>
                    <a:pt x="146" y="227"/>
                    <a:pt x="146" y="227"/>
                    <a:pt x="146" y="227"/>
                  </a:cubicBezTo>
                  <a:cubicBezTo>
                    <a:pt x="147" y="227"/>
                    <a:pt x="148" y="227"/>
                    <a:pt x="148" y="228"/>
                  </a:cubicBezTo>
                  <a:cubicBezTo>
                    <a:pt x="148" y="228"/>
                    <a:pt x="150" y="228"/>
                    <a:pt x="150" y="228"/>
                  </a:cubicBezTo>
                  <a:cubicBezTo>
                    <a:pt x="150" y="228"/>
                    <a:pt x="150" y="228"/>
                    <a:pt x="150" y="228"/>
                  </a:cubicBezTo>
                  <a:cubicBezTo>
                    <a:pt x="149" y="228"/>
                    <a:pt x="147" y="228"/>
                    <a:pt x="146" y="228"/>
                  </a:cubicBezTo>
                  <a:cubicBezTo>
                    <a:pt x="146" y="227"/>
                    <a:pt x="146" y="227"/>
                    <a:pt x="146" y="227"/>
                  </a:cubicBezTo>
                  <a:close/>
                  <a:moveTo>
                    <a:pt x="151" y="231"/>
                  </a:moveTo>
                  <a:cubicBezTo>
                    <a:pt x="151" y="231"/>
                    <a:pt x="151" y="231"/>
                    <a:pt x="151" y="231"/>
                  </a:cubicBezTo>
                  <a:cubicBezTo>
                    <a:pt x="151" y="231"/>
                    <a:pt x="150" y="232"/>
                    <a:pt x="150" y="232"/>
                  </a:cubicBezTo>
                  <a:cubicBezTo>
                    <a:pt x="150" y="232"/>
                    <a:pt x="149" y="232"/>
                    <a:pt x="149" y="232"/>
                  </a:cubicBezTo>
                  <a:cubicBezTo>
                    <a:pt x="150" y="231"/>
                    <a:pt x="151" y="231"/>
                    <a:pt x="151" y="231"/>
                  </a:cubicBezTo>
                  <a:close/>
                  <a:moveTo>
                    <a:pt x="150" y="228"/>
                  </a:moveTo>
                  <a:cubicBezTo>
                    <a:pt x="149" y="227"/>
                    <a:pt x="148" y="227"/>
                    <a:pt x="147" y="227"/>
                  </a:cubicBezTo>
                  <a:cubicBezTo>
                    <a:pt x="157" y="222"/>
                    <a:pt x="165" y="214"/>
                    <a:pt x="174" y="206"/>
                  </a:cubicBezTo>
                  <a:cubicBezTo>
                    <a:pt x="174" y="207"/>
                    <a:pt x="174" y="207"/>
                    <a:pt x="175" y="207"/>
                  </a:cubicBezTo>
                  <a:cubicBezTo>
                    <a:pt x="174" y="208"/>
                    <a:pt x="173" y="208"/>
                    <a:pt x="173" y="209"/>
                  </a:cubicBezTo>
                  <a:cubicBezTo>
                    <a:pt x="165" y="215"/>
                    <a:pt x="158" y="221"/>
                    <a:pt x="150" y="228"/>
                  </a:cubicBezTo>
                  <a:close/>
                  <a:moveTo>
                    <a:pt x="169" y="216"/>
                  </a:moveTo>
                  <a:cubicBezTo>
                    <a:pt x="169" y="216"/>
                    <a:pt x="169" y="216"/>
                    <a:pt x="169" y="216"/>
                  </a:cubicBezTo>
                  <a:cubicBezTo>
                    <a:pt x="168" y="216"/>
                    <a:pt x="169" y="217"/>
                    <a:pt x="170" y="217"/>
                  </a:cubicBezTo>
                  <a:cubicBezTo>
                    <a:pt x="171" y="216"/>
                    <a:pt x="172" y="216"/>
                    <a:pt x="174" y="215"/>
                  </a:cubicBezTo>
                  <a:cubicBezTo>
                    <a:pt x="168" y="220"/>
                    <a:pt x="162" y="225"/>
                    <a:pt x="155" y="229"/>
                  </a:cubicBezTo>
                  <a:cubicBezTo>
                    <a:pt x="160" y="224"/>
                    <a:pt x="164" y="220"/>
                    <a:pt x="169" y="216"/>
                  </a:cubicBezTo>
                  <a:close/>
                  <a:moveTo>
                    <a:pt x="183" y="211"/>
                  </a:moveTo>
                  <a:cubicBezTo>
                    <a:pt x="185" y="210"/>
                    <a:pt x="186" y="209"/>
                    <a:pt x="187" y="209"/>
                  </a:cubicBezTo>
                  <a:cubicBezTo>
                    <a:pt x="182" y="213"/>
                    <a:pt x="176" y="218"/>
                    <a:pt x="170" y="222"/>
                  </a:cubicBezTo>
                  <a:cubicBezTo>
                    <a:pt x="174" y="218"/>
                    <a:pt x="179" y="214"/>
                    <a:pt x="183" y="211"/>
                  </a:cubicBezTo>
                  <a:close/>
                  <a:moveTo>
                    <a:pt x="180" y="210"/>
                  </a:moveTo>
                  <a:cubicBezTo>
                    <a:pt x="179" y="210"/>
                    <a:pt x="179" y="211"/>
                    <a:pt x="178" y="212"/>
                  </a:cubicBezTo>
                  <a:cubicBezTo>
                    <a:pt x="176" y="213"/>
                    <a:pt x="173" y="214"/>
                    <a:pt x="171" y="215"/>
                  </a:cubicBezTo>
                  <a:cubicBezTo>
                    <a:pt x="172" y="214"/>
                    <a:pt x="172" y="213"/>
                    <a:pt x="173" y="212"/>
                  </a:cubicBezTo>
                  <a:cubicBezTo>
                    <a:pt x="178" y="208"/>
                    <a:pt x="183" y="204"/>
                    <a:pt x="188" y="200"/>
                  </a:cubicBezTo>
                  <a:cubicBezTo>
                    <a:pt x="186" y="203"/>
                    <a:pt x="183" y="206"/>
                    <a:pt x="180" y="210"/>
                  </a:cubicBezTo>
                  <a:close/>
                  <a:moveTo>
                    <a:pt x="183" y="199"/>
                  </a:moveTo>
                  <a:cubicBezTo>
                    <a:pt x="184" y="198"/>
                    <a:pt x="185" y="197"/>
                    <a:pt x="186" y="196"/>
                  </a:cubicBezTo>
                  <a:cubicBezTo>
                    <a:pt x="186" y="195"/>
                    <a:pt x="187" y="195"/>
                    <a:pt x="187" y="195"/>
                  </a:cubicBezTo>
                  <a:cubicBezTo>
                    <a:pt x="188" y="194"/>
                    <a:pt x="189" y="193"/>
                    <a:pt x="190" y="193"/>
                  </a:cubicBezTo>
                  <a:cubicBezTo>
                    <a:pt x="188" y="195"/>
                    <a:pt x="185" y="197"/>
                    <a:pt x="183" y="199"/>
                  </a:cubicBezTo>
                  <a:close/>
                  <a:moveTo>
                    <a:pt x="195" y="193"/>
                  </a:moveTo>
                  <a:cubicBezTo>
                    <a:pt x="194" y="194"/>
                    <a:pt x="193" y="195"/>
                    <a:pt x="192" y="195"/>
                  </a:cubicBezTo>
                  <a:cubicBezTo>
                    <a:pt x="191" y="196"/>
                    <a:pt x="190" y="197"/>
                    <a:pt x="189" y="197"/>
                  </a:cubicBezTo>
                  <a:cubicBezTo>
                    <a:pt x="191" y="196"/>
                    <a:pt x="193" y="194"/>
                    <a:pt x="195" y="193"/>
                  </a:cubicBezTo>
                  <a:close/>
                  <a:moveTo>
                    <a:pt x="197" y="198"/>
                  </a:moveTo>
                  <a:cubicBezTo>
                    <a:pt x="196" y="199"/>
                    <a:pt x="196" y="199"/>
                    <a:pt x="195" y="200"/>
                  </a:cubicBezTo>
                  <a:cubicBezTo>
                    <a:pt x="195" y="200"/>
                    <a:pt x="194" y="201"/>
                    <a:pt x="194" y="201"/>
                  </a:cubicBezTo>
                  <a:cubicBezTo>
                    <a:pt x="195" y="200"/>
                    <a:pt x="196" y="199"/>
                    <a:pt x="197" y="198"/>
                  </a:cubicBezTo>
                  <a:close/>
                  <a:moveTo>
                    <a:pt x="196" y="192"/>
                  </a:moveTo>
                  <a:cubicBezTo>
                    <a:pt x="196" y="191"/>
                    <a:pt x="195" y="191"/>
                    <a:pt x="194" y="191"/>
                  </a:cubicBezTo>
                  <a:cubicBezTo>
                    <a:pt x="194" y="191"/>
                    <a:pt x="194" y="192"/>
                    <a:pt x="193" y="192"/>
                  </a:cubicBezTo>
                  <a:cubicBezTo>
                    <a:pt x="196" y="189"/>
                    <a:pt x="199" y="187"/>
                    <a:pt x="202" y="184"/>
                  </a:cubicBezTo>
                  <a:cubicBezTo>
                    <a:pt x="200" y="187"/>
                    <a:pt x="198" y="189"/>
                    <a:pt x="196" y="192"/>
                  </a:cubicBezTo>
                  <a:close/>
                  <a:moveTo>
                    <a:pt x="204" y="185"/>
                  </a:moveTo>
                  <a:cubicBezTo>
                    <a:pt x="204" y="185"/>
                    <a:pt x="204" y="185"/>
                    <a:pt x="205" y="185"/>
                  </a:cubicBezTo>
                  <a:cubicBezTo>
                    <a:pt x="203" y="187"/>
                    <a:pt x="201" y="189"/>
                    <a:pt x="199" y="190"/>
                  </a:cubicBezTo>
                  <a:cubicBezTo>
                    <a:pt x="201" y="188"/>
                    <a:pt x="202" y="187"/>
                    <a:pt x="204" y="185"/>
                  </a:cubicBezTo>
                  <a:close/>
                  <a:moveTo>
                    <a:pt x="200" y="181"/>
                  </a:moveTo>
                  <a:cubicBezTo>
                    <a:pt x="201" y="180"/>
                    <a:pt x="202" y="178"/>
                    <a:pt x="202" y="177"/>
                  </a:cubicBezTo>
                  <a:cubicBezTo>
                    <a:pt x="203" y="175"/>
                    <a:pt x="204" y="174"/>
                    <a:pt x="206" y="172"/>
                  </a:cubicBezTo>
                  <a:cubicBezTo>
                    <a:pt x="207" y="171"/>
                    <a:pt x="209" y="169"/>
                    <a:pt x="210" y="168"/>
                  </a:cubicBezTo>
                  <a:cubicBezTo>
                    <a:pt x="209" y="170"/>
                    <a:pt x="208" y="173"/>
                    <a:pt x="207" y="175"/>
                  </a:cubicBezTo>
                  <a:cubicBezTo>
                    <a:pt x="205" y="177"/>
                    <a:pt x="203" y="179"/>
                    <a:pt x="200" y="181"/>
                  </a:cubicBezTo>
                  <a:close/>
                  <a:moveTo>
                    <a:pt x="207" y="181"/>
                  </a:moveTo>
                  <a:cubicBezTo>
                    <a:pt x="212" y="175"/>
                    <a:pt x="217" y="169"/>
                    <a:pt x="221" y="163"/>
                  </a:cubicBezTo>
                  <a:cubicBezTo>
                    <a:pt x="221" y="164"/>
                    <a:pt x="221" y="164"/>
                    <a:pt x="221" y="165"/>
                  </a:cubicBezTo>
                  <a:cubicBezTo>
                    <a:pt x="217" y="170"/>
                    <a:pt x="213" y="174"/>
                    <a:pt x="210" y="179"/>
                  </a:cubicBezTo>
                  <a:cubicBezTo>
                    <a:pt x="209" y="180"/>
                    <a:pt x="208" y="181"/>
                    <a:pt x="207" y="183"/>
                  </a:cubicBezTo>
                  <a:cubicBezTo>
                    <a:pt x="206" y="183"/>
                    <a:pt x="206" y="183"/>
                    <a:pt x="206" y="184"/>
                  </a:cubicBezTo>
                  <a:cubicBezTo>
                    <a:pt x="206" y="183"/>
                    <a:pt x="207" y="182"/>
                    <a:pt x="207" y="181"/>
                  </a:cubicBezTo>
                  <a:close/>
                  <a:moveTo>
                    <a:pt x="218" y="155"/>
                  </a:moveTo>
                  <a:cubicBezTo>
                    <a:pt x="219" y="153"/>
                    <a:pt x="219" y="151"/>
                    <a:pt x="220" y="149"/>
                  </a:cubicBezTo>
                  <a:cubicBezTo>
                    <a:pt x="221" y="147"/>
                    <a:pt x="222" y="144"/>
                    <a:pt x="222" y="141"/>
                  </a:cubicBezTo>
                  <a:cubicBezTo>
                    <a:pt x="222" y="141"/>
                    <a:pt x="223" y="141"/>
                    <a:pt x="223" y="141"/>
                  </a:cubicBezTo>
                  <a:cubicBezTo>
                    <a:pt x="222" y="145"/>
                    <a:pt x="222" y="149"/>
                    <a:pt x="222" y="154"/>
                  </a:cubicBezTo>
                  <a:cubicBezTo>
                    <a:pt x="220" y="154"/>
                    <a:pt x="219" y="154"/>
                    <a:pt x="218" y="155"/>
                  </a:cubicBezTo>
                  <a:close/>
                  <a:moveTo>
                    <a:pt x="217" y="149"/>
                  </a:moveTo>
                  <a:cubicBezTo>
                    <a:pt x="217" y="144"/>
                    <a:pt x="218" y="139"/>
                    <a:pt x="218" y="135"/>
                  </a:cubicBezTo>
                  <a:cubicBezTo>
                    <a:pt x="220" y="132"/>
                    <a:pt x="221" y="129"/>
                    <a:pt x="223" y="126"/>
                  </a:cubicBezTo>
                  <a:cubicBezTo>
                    <a:pt x="222" y="134"/>
                    <a:pt x="219" y="142"/>
                    <a:pt x="217" y="149"/>
                  </a:cubicBezTo>
                  <a:close/>
                  <a:moveTo>
                    <a:pt x="223" y="98"/>
                  </a:moveTo>
                  <a:cubicBezTo>
                    <a:pt x="222" y="97"/>
                    <a:pt x="222" y="96"/>
                    <a:pt x="222" y="95"/>
                  </a:cubicBezTo>
                  <a:cubicBezTo>
                    <a:pt x="222" y="95"/>
                    <a:pt x="222" y="95"/>
                    <a:pt x="222" y="94"/>
                  </a:cubicBezTo>
                  <a:cubicBezTo>
                    <a:pt x="223" y="96"/>
                    <a:pt x="223" y="97"/>
                    <a:pt x="224" y="98"/>
                  </a:cubicBezTo>
                  <a:cubicBezTo>
                    <a:pt x="223" y="98"/>
                    <a:pt x="223" y="98"/>
                    <a:pt x="223" y="98"/>
                  </a:cubicBezTo>
                  <a:close/>
                  <a:moveTo>
                    <a:pt x="221" y="87"/>
                  </a:moveTo>
                  <a:cubicBezTo>
                    <a:pt x="222" y="87"/>
                    <a:pt x="222" y="87"/>
                    <a:pt x="222" y="87"/>
                  </a:cubicBezTo>
                  <a:cubicBezTo>
                    <a:pt x="223" y="88"/>
                    <a:pt x="223" y="90"/>
                    <a:pt x="223" y="91"/>
                  </a:cubicBezTo>
                  <a:cubicBezTo>
                    <a:pt x="223" y="91"/>
                    <a:pt x="223" y="91"/>
                    <a:pt x="223" y="91"/>
                  </a:cubicBezTo>
                  <a:cubicBezTo>
                    <a:pt x="222" y="90"/>
                    <a:pt x="222" y="89"/>
                    <a:pt x="221" y="87"/>
                  </a:cubicBezTo>
                  <a:close/>
                  <a:moveTo>
                    <a:pt x="226" y="83"/>
                  </a:moveTo>
                  <a:cubicBezTo>
                    <a:pt x="225" y="83"/>
                    <a:pt x="224" y="84"/>
                    <a:pt x="223" y="84"/>
                  </a:cubicBezTo>
                  <a:cubicBezTo>
                    <a:pt x="222" y="82"/>
                    <a:pt x="222" y="80"/>
                    <a:pt x="221" y="77"/>
                  </a:cubicBezTo>
                  <a:cubicBezTo>
                    <a:pt x="222" y="78"/>
                    <a:pt x="222" y="78"/>
                    <a:pt x="223" y="79"/>
                  </a:cubicBezTo>
                  <a:cubicBezTo>
                    <a:pt x="223" y="79"/>
                    <a:pt x="224" y="79"/>
                    <a:pt x="224" y="78"/>
                  </a:cubicBezTo>
                  <a:cubicBezTo>
                    <a:pt x="225" y="79"/>
                    <a:pt x="225" y="80"/>
                    <a:pt x="226" y="81"/>
                  </a:cubicBezTo>
                  <a:cubicBezTo>
                    <a:pt x="226" y="82"/>
                    <a:pt x="226" y="82"/>
                    <a:pt x="226" y="83"/>
                  </a:cubicBezTo>
                  <a:cubicBezTo>
                    <a:pt x="226" y="83"/>
                    <a:pt x="226" y="83"/>
                    <a:pt x="226" y="83"/>
                  </a:cubicBezTo>
                  <a:close/>
                  <a:moveTo>
                    <a:pt x="224" y="75"/>
                  </a:moveTo>
                  <a:cubicBezTo>
                    <a:pt x="223" y="74"/>
                    <a:pt x="223" y="74"/>
                    <a:pt x="223" y="73"/>
                  </a:cubicBezTo>
                  <a:cubicBezTo>
                    <a:pt x="223" y="73"/>
                    <a:pt x="223" y="73"/>
                    <a:pt x="223" y="73"/>
                  </a:cubicBezTo>
                  <a:cubicBezTo>
                    <a:pt x="224" y="74"/>
                    <a:pt x="224" y="75"/>
                    <a:pt x="224" y="76"/>
                  </a:cubicBezTo>
                  <a:cubicBezTo>
                    <a:pt x="224" y="75"/>
                    <a:pt x="224" y="75"/>
                    <a:pt x="224" y="75"/>
                  </a:cubicBezTo>
                  <a:close/>
                  <a:moveTo>
                    <a:pt x="224" y="70"/>
                  </a:moveTo>
                  <a:cubicBezTo>
                    <a:pt x="223" y="69"/>
                    <a:pt x="222" y="67"/>
                    <a:pt x="221" y="65"/>
                  </a:cubicBezTo>
                  <a:cubicBezTo>
                    <a:pt x="222" y="67"/>
                    <a:pt x="223" y="68"/>
                    <a:pt x="224" y="69"/>
                  </a:cubicBezTo>
                  <a:cubicBezTo>
                    <a:pt x="224" y="69"/>
                    <a:pt x="223" y="69"/>
                    <a:pt x="224" y="70"/>
                  </a:cubicBezTo>
                  <a:cubicBezTo>
                    <a:pt x="224" y="70"/>
                    <a:pt x="224" y="70"/>
                    <a:pt x="224" y="70"/>
                  </a:cubicBezTo>
                  <a:close/>
                  <a:moveTo>
                    <a:pt x="222" y="76"/>
                  </a:moveTo>
                  <a:cubicBezTo>
                    <a:pt x="222" y="76"/>
                    <a:pt x="222" y="76"/>
                    <a:pt x="222" y="76"/>
                  </a:cubicBezTo>
                  <a:cubicBezTo>
                    <a:pt x="221" y="75"/>
                    <a:pt x="221" y="75"/>
                    <a:pt x="220" y="74"/>
                  </a:cubicBezTo>
                  <a:cubicBezTo>
                    <a:pt x="220" y="74"/>
                    <a:pt x="220" y="74"/>
                    <a:pt x="220" y="73"/>
                  </a:cubicBezTo>
                  <a:cubicBezTo>
                    <a:pt x="220" y="74"/>
                    <a:pt x="221" y="74"/>
                    <a:pt x="221" y="75"/>
                  </a:cubicBezTo>
                  <a:cubicBezTo>
                    <a:pt x="221" y="75"/>
                    <a:pt x="222" y="75"/>
                    <a:pt x="222" y="76"/>
                  </a:cubicBezTo>
                  <a:close/>
                  <a:moveTo>
                    <a:pt x="220" y="81"/>
                  </a:moveTo>
                  <a:cubicBezTo>
                    <a:pt x="219" y="80"/>
                    <a:pt x="219" y="78"/>
                    <a:pt x="218" y="77"/>
                  </a:cubicBezTo>
                  <a:cubicBezTo>
                    <a:pt x="217" y="75"/>
                    <a:pt x="217" y="74"/>
                    <a:pt x="216" y="73"/>
                  </a:cubicBezTo>
                  <a:cubicBezTo>
                    <a:pt x="217" y="73"/>
                    <a:pt x="218" y="74"/>
                    <a:pt x="219" y="75"/>
                  </a:cubicBezTo>
                  <a:cubicBezTo>
                    <a:pt x="219" y="77"/>
                    <a:pt x="220" y="79"/>
                    <a:pt x="220" y="81"/>
                  </a:cubicBezTo>
                  <a:close/>
                  <a:moveTo>
                    <a:pt x="218" y="67"/>
                  </a:moveTo>
                  <a:cubicBezTo>
                    <a:pt x="217" y="65"/>
                    <a:pt x="216" y="63"/>
                    <a:pt x="215" y="61"/>
                  </a:cubicBezTo>
                  <a:cubicBezTo>
                    <a:pt x="217" y="63"/>
                    <a:pt x="218" y="65"/>
                    <a:pt x="219" y="68"/>
                  </a:cubicBezTo>
                  <a:cubicBezTo>
                    <a:pt x="219" y="67"/>
                    <a:pt x="219" y="67"/>
                    <a:pt x="218" y="67"/>
                  </a:cubicBezTo>
                  <a:close/>
                  <a:moveTo>
                    <a:pt x="216" y="64"/>
                  </a:moveTo>
                  <a:cubicBezTo>
                    <a:pt x="214" y="62"/>
                    <a:pt x="212" y="59"/>
                    <a:pt x="210" y="56"/>
                  </a:cubicBezTo>
                  <a:cubicBezTo>
                    <a:pt x="209" y="54"/>
                    <a:pt x="207" y="53"/>
                    <a:pt x="206" y="51"/>
                  </a:cubicBezTo>
                  <a:cubicBezTo>
                    <a:pt x="208" y="53"/>
                    <a:pt x="211" y="55"/>
                    <a:pt x="213" y="58"/>
                  </a:cubicBezTo>
                  <a:cubicBezTo>
                    <a:pt x="213" y="58"/>
                    <a:pt x="213" y="58"/>
                    <a:pt x="213" y="58"/>
                  </a:cubicBezTo>
                  <a:cubicBezTo>
                    <a:pt x="214" y="60"/>
                    <a:pt x="215" y="62"/>
                    <a:pt x="216" y="64"/>
                  </a:cubicBezTo>
                  <a:close/>
                  <a:moveTo>
                    <a:pt x="201" y="44"/>
                  </a:moveTo>
                  <a:cubicBezTo>
                    <a:pt x="200" y="44"/>
                    <a:pt x="200" y="43"/>
                    <a:pt x="199" y="43"/>
                  </a:cubicBezTo>
                  <a:cubicBezTo>
                    <a:pt x="202" y="45"/>
                    <a:pt x="205" y="47"/>
                    <a:pt x="208" y="50"/>
                  </a:cubicBezTo>
                  <a:cubicBezTo>
                    <a:pt x="205" y="48"/>
                    <a:pt x="203" y="46"/>
                    <a:pt x="201" y="44"/>
                  </a:cubicBezTo>
                  <a:close/>
                  <a:moveTo>
                    <a:pt x="201" y="46"/>
                  </a:moveTo>
                  <a:cubicBezTo>
                    <a:pt x="204" y="50"/>
                    <a:pt x="207" y="55"/>
                    <a:pt x="209" y="58"/>
                  </a:cubicBezTo>
                  <a:cubicBezTo>
                    <a:pt x="209" y="58"/>
                    <a:pt x="209" y="58"/>
                    <a:pt x="209" y="58"/>
                  </a:cubicBezTo>
                  <a:cubicBezTo>
                    <a:pt x="205" y="53"/>
                    <a:pt x="201" y="48"/>
                    <a:pt x="197" y="44"/>
                  </a:cubicBezTo>
                  <a:cubicBezTo>
                    <a:pt x="198" y="45"/>
                    <a:pt x="200" y="45"/>
                    <a:pt x="201" y="46"/>
                  </a:cubicBezTo>
                  <a:close/>
                  <a:moveTo>
                    <a:pt x="189" y="41"/>
                  </a:moveTo>
                  <a:cubicBezTo>
                    <a:pt x="189" y="41"/>
                    <a:pt x="189" y="41"/>
                    <a:pt x="188" y="41"/>
                  </a:cubicBezTo>
                  <a:cubicBezTo>
                    <a:pt x="188" y="40"/>
                    <a:pt x="188" y="40"/>
                    <a:pt x="187" y="40"/>
                  </a:cubicBezTo>
                  <a:cubicBezTo>
                    <a:pt x="187" y="40"/>
                    <a:pt x="187" y="40"/>
                    <a:pt x="186" y="40"/>
                  </a:cubicBezTo>
                  <a:cubicBezTo>
                    <a:pt x="186" y="40"/>
                    <a:pt x="186" y="40"/>
                    <a:pt x="186" y="40"/>
                  </a:cubicBezTo>
                  <a:cubicBezTo>
                    <a:pt x="186" y="40"/>
                    <a:pt x="185" y="39"/>
                    <a:pt x="185" y="39"/>
                  </a:cubicBezTo>
                  <a:cubicBezTo>
                    <a:pt x="186" y="39"/>
                    <a:pt x="188" y="38"/>
                    <a:pt x="189" y="38"/>
                  </a:cubicBezTo>
                  <a:cubicBezTo>
                    <a:pt x="190" y="39"/>
                    <a:pt x="191" y="40"/>
                    <a:pt x="192" y="41"/>
                  </a:cubicBezTo>
                  <a:cubicBezTo>
                    <a:pt x="191" y="41"/>
                    <a:pt x="190" y="41"/>
                    <a:pt x="189" y="41"/>
                  </a:cubicBezTo>
                  <a:close/>
                  <a:moveTo>
                    <a:pt x="188" y="44"/>
                  </a:moveTo>
                  <a:cubicBezTo>
                    <a:pt x="189" y="45"/>
                    <a:pt x="190" y="46"/>
                    <a:pt x="191" y="47"/>
                  </a:cubicBezTo>
                  <a:cubicBezTo>
                    <a:pt x="190" y="47"/>
                    <a:pt x="189" y="47"/>
                    <a:pt x="188" y="48"/>
                  </a:cubicBezTo>
                  <a:cubicBezTo>
                    <a:pt x="187" y="47"/>
                    <a:pt x="186" y="46"/>
                    <a:pt x="185" y="46"/>
                  </a:cubicBezTo>
                  <a:cubicBezTo>
                    <a:pt x="186" y="45"/>
                    <a:pt x="187" y="45"/>
                    <a:pt x="188" y="44"/>
                  </a:cubicBezTo>
                  <a:close/>
                  <a:moveTo>
                    <a:pt x="186" y="48"/>
                  </a:moveTo>
                  <a:cubicBezTo>
                    <a:pt x="185" y="49"/>
                    <a:pt x="183" y="49"/>
                    <a:pt x="182" y="49"/>
                  </a:cubicBezTo>
                  <a:cubicBezTo>
                    <a:pt x="182" y="49"/>
                    <a:pt x="181" y="48"/>
                    <a:pt x="181" y="47"/>
                  </a:cubicBezTo>
                  <a:cubicBezTo>
                    <a:pt x="181" y="47"/>
                    <a:pt x="182" y="47"/>
                    <a:pt x="183" y="46"/>
                  </a:cubicBezTo>
                  <a:cubicBezTo>
                    <a:pt x="184" y="47"/>
                    <a:pt x="185" y="48"/>
                    <a:pt x="186" y="48"/>
                  </a:cubicBezTo>
                  <a:close/>
                  <a:moveTo>
                    <a:pt x="172" y="43"/>
                  </a:moveTo>
                  <a:cubicBezTo>
                    <a:pt x="176" y="42"/>
                    <a:pt x="180" y="41"/>
                    <a:pt x="183" y="40"/>
                  </a:cubicBezTo>
                  <a:cubicBezTo>
                    <a:pt x="183" y="40"/>
                    <a:pt x="184" y="40"/>
                    <a:pt x="184" y="40"/>
                  </a:cubicBezTo>
                  <a:cubicBezTo>
                    <a:pt x="184" y="40"/>
                    <a:pt x="184" y="40"/>
                    <a:pt x="184" y="40"/>
                  </a:cubicBezTo>
                  <a:cubicBezTo>
                    <a:pt x="180" y="41"/>
                    <a:pt x="176" y="42"/>
                    <a:pt x="172" y="43"/>
                  </a:cubicBezTo>
                  <a:close/>
                  <a:moveTo>
                    <a:pt x="159" y="44"/>
                  </a:moveTo>
                  <a:cubicBezTo>
                    <a:pt x="161" y="43"/>
                    <a:pt x="163" y="41"/>
                    <a:pt x="164" y="40"/>
                  </a:cubicBezTo>
                  <a:cubicBezTo>
                    <a:pt x="170" y="39"/>
                    <a:pt x="175" y="38"/>
                    <a:pt x="180" y="37"/>
                  </a:cubicBezTo>
                  <a:cubicBezTo>
                    <a:pt x="173" y="40"/>
                    <a:pt x="166" y="42"/>
                    <a:pt x="159" y="44"/>
                  </a:cubicBezTo>
                  <a:close/>
                  <a:moveTo>
                    <a:pt x="172" y="31"/>
                  </a:moveTo>
                  <a:cubicBezTo>
                    <a:pt x="171" y="31"/>
                    <a:pt x="171" y="31"/>
                    <a:pt x="170" y="31"/>
                  </a:cubicBezTo>
                  <a:cubicBezTo>
                    <a:pt x="169" y="31"/>
                    <a:pt x="168" y="31"/>
                    <a:pt x="167" y="30"/>
                  </a:cubicBezTo>
                  <a:cubicBezTo>
                    <a:pt x="167" y="30"/>
                    <a:pt x="167" y="30"/>
                    <a:pt x="166" y="29"/>
                  </a:cubicBezTo>
                  <a:cubicBezTo>
                    <a:pt x="166" y="29"/>
                    <a:pt x="165" y="29"/>
                    <a:pt x="164" y="28"/>
                  </a:cubicBezTo>
                  <a:cubicBezTo>
                    <a:pt x="164" y="28"/>
                    <a:pt x="164" y="28"/>
                    <a:pt x="164" y="28"/>
                  </a:cubicBezTo>
                  <a:cubicBezTo>
                    <a:pt x="167" y="29"/>
                    <a:pt x="170" y="30"/>
                    <a:pt x="173" y="31"/>
                  </a:cubicBezTo>
                  <a:cubicBezTo>
                    <a:pt x="173" y="31"/>
                    <a:pt x="173" y="31"/>
                    <a:pt x="172" y="31"/>
                  </a:cubicBezTo>
                  <a:close/>
                  <a:moveTo>
                    <a:pt x="166" y="36"/>
                  </a:moveTo>
                  <a:cubicBezTo>
                    <a:pt x="166" y="36"/>
                    <a:pt x="167" y="36"/>
                    <a:pt x="167" y="36"/>
                  </a:cubicBezTo>
                  <a:cubicBezTo>
                    <a:pt x="167" y="36"/>
                    <a:pt x="167" y="36"/>
                    <a:pt x="167" y="36"/>
                  </a:cubicBezTo>
                  <a:cubicBezTo>
                    <a:pt x="166" y="37"/>
                    <a:pt x="164" y="37"/>
                    <a:pt x="163" y="37"/>
                  </a:cubicBezTo>
                  <a:cubicBezTo>
                    <a:pt x="164" y="37"/>
                    <a:pt x="165" y="36"/>
                    <a:pt x="166" y="36"/>
                  </a:cubicBezTo>
                  <a:close/>
                  <a:moveTo>
                    <a:pt x="154" y="12"/>
                  </a:moveTo>
                  <a:cubicBezTo>
                    <a:pt x="154" y="12"/>
                    <a:pt x="154" y="12"/>
                    <a:pt x="154" y="12"/>
                  </a:cubicBezTo>
                  <a:cubicBezTo>
                    <a:pt x="153" y="11"/>
                    <a:pt x="153" y="11"/>
                    <a:pt x="152" y="11"/>
                  </a:cubicBezTo>
                  <a:cubicBezTo>
                    <a:pt x="153" y="11"/>
                    <a:pt x="155" y="11"/>
                    <a:pt x="156" y="12"/>
                  </a:cubicBezTo>
                  <a:cubicBezTo>
                    <a:pt x="157" y="12"/>
                    <a:pt x="159" y="13"/>
                    <a:pt x="160" y="14"/>
                  </a:cubicBezTo>
                  <a:cubicBezTo>
                    <a:pt x="158" y="13"/>
                    <a:pt x="156" y="13"/>
                    <a:pt x="154" y="12"/>
                  </a:cubicBezTo>
                  <a:close/>
                  <a:moveTo>
                    <a:pt x="154" y="6"/>
                  </a:moveTo>
                  <a:cubicBezTo>
                    <a:pt x="153" y="6"/>
                    <a:pt x="153" y="6"/>
                    <a:pt x="153" y="7"/>
                  </a:cubicBezTo>
                  <a:cubicBezTo>
                    <a:pt x="150" y="6"/>
                    <a:pt x="147" y="6"/>
                    <a:pt x="144" y="6"/>
                  </a:cubicBezTo>
                  <a:cubicBezTo>
                    <a:pt x="144" y="5"/>
                    <a:pt x="143" y="5"/>
                    <a:pt x="142" y="5"/>
                  </a:cubicBezTo>
                  <a:cubicBezTo>
                    <a:pt x="139" y="5"/>
                    <a:pt x="136" y="4"/>
                    <a:pt x="133" y="3"/>
                  </a:cubicBezTo>
                  <a:cubicBezTo>
                    <a:pt x="136" y="3"/>
                    <a:pt x="138" y="3"/>
                    <a:pt x="140" y="3"/>
                  </a:cubicBezTo>
                  <a:cubicBezTo>
                    <a:pt x="147" y="4"/>
                    <a:pt x="154" y="5"/>
                    <a:pt x="161" y="7"/>
                  </a:cubicBezTo>
                  <a:cubicBezTo>
                    <a:pt x="163" y="8"/>
                    <a:pt x="165" y="9"/>
                    <a:pt x="167" y="10"/>
                  </a:cubicBezTo>
                  <a:cubicBezTo>
                    <a:pt x="167" y="10"/>
                    <a:pt x="166" y="10"/>
                    <a:pt x="166" y="10"/>
                  </a:cubicBezTo>
                  <a:cubicBezTo>
                    <a:pt x="165" y="9"/>
                    <a:pt x="165" y="10"/>
                    <a:pt x="165" y="10"/>
                  </a:cubicBezTo>
                  <a:cubicBezTo>
                    <a:pt x="164" y="9"/>
                    <a:pt x="162" y="9"/>
                    <a:pt x="160" y="8"/>
                  </a:cubicBezTo>
                  <a:cubicBezTo>
                    <a:pt x="158" y="7"/>
                    <a:pt x="156" y="7"/>
                    <a:pt x="154" y="6"/>
                  </a:cubicBezTo>
                  <a:close/>
                  <a:moveTo>
                    <a:pt x="136" y="26"/>
                  </a:moveTo>
                  <a:cubicBezTo>
                    <a:pt x="135" y="26"/>
                    <a:pt x="135" y="26"/>
                    <a:pt x="135" y="27"/>
                  </a:cubicBezTo>
                  <a:cubicBezTo>
                    <a:pt x="134" y="26"/>
                    <a:pt x="133" y="26"/>
                    <a:pt x="132" y="26"/>
                  </a:cubicBezTo>
                  <a:cubicBezTo>
                    <a:pt x="133" y="26"/>
                    <a:pt x="135" y="26"/>
                    <a:pt x="136" y="26"/>
                  </a:cubicBezTo>
                  <a:close/>
                  <a:moveTo>
                    <a:pt x="135" y="28"/>
                  </a:moveTo>
                  <a:cubicBezTo>
                    <a:pt x="135" y="29"/>
                    <a:pt x="134" y="29"/>
                    <a:pt x="134" y="29"/>
                  </a:cubicBezTo>
                  <a:cubicBezTo>
                    <a:pt x="134" y="29"/>
                    <a:pt x="133" y="29"/>
                    <a:pt x="133" y="29"/>
                  </a:cubicBezTo>
                  <a:cubicBezTo>
                    <a:pt x="134" y="29"/>
                    <a:pt x="134" y="29"/>
                    <a:pt x="135" y="28"/>
                  </a:cubicBezTo>
                  <a:cubicBezTo>
                    <a:pt x="135" y="28"/>
                    <a:pt x="135" y="28"/>
                    <a:pt x="135" y="28"/>
                  </a:cubicBezTo>
                  <a:close/>
                  <a:moveTo>
                    <a:pt x="120" y="31"/>
                  </a:moveTo>
                  <a:cubicBezTo>
                    <a:pt x="120" y="31"/>
                    <a:pt x="119" y="31"/>
                    <a:pt x="118" y="31"/>
                  </a:cubicBezTo>
                  <a:cubicBezTo>
                    <a:pt x="118" y="31"/>
                    <a:pt x="118" y="31"/>
                    <a:pt x="118" y="31"/>
                  </a:cubicBezTo>
                  <a:cubicBezTo>
                    <a:pt x="119" y="31"/>
                    <a:pt x="120" y="31"/>
                    <a:pt x="121" y="31"/>
                  </a:cubicBezTo>
                  <a:cubicBezTo>
                    <a:pt x="121" y="31"/>
                    <a:pt x="121" y="31"/>
                    <a:pt x="120" y="31"/>
                  </a:cubicBezTo>
                  <a:close/>
                  <a:moveTo>
                    <a:pt x="118" y="29"/>
                  </a:moveTo>
                  <a:cubicBezTo>
                    <a:pt x="117" y="29"/>
                    <a:pt x="117" y="29"/>
                    <a:pt x="116" y="29"/>
                  </a:cubicBezTo>
                  <a:cubicBezTo>
                    <a:pt x="117" y="28"/>
                    <a:pt x="119" y="27"/>
                    <a:pt x="120" y="27"/>
                  </a:cubicBezTo>
                  <a:cubicBezTo>
                    <a:pt x="121" y="27"/>
                    <a:pt x="121" y="26"/>
                    <a:pt x="122" y="26"/>
                  </a:cubicBezTo>
                  <a:cubicBezTo>
                    <a:pt x="121" y="27"/>
                    <a:pt x="120" y="28"/>
                    <a:pt x="118" y="29"/>
                  </a:cubicBezTo>
                  <a:close/>
                  <a:moveTo>
                    <a:pt x="122" y="24"/>
                  </a:moveTo>
                  <a:cubicBezTo>
                    <a:pt x="120" y="24"/>
                    <a:pt x="119" y="24"/>
                    <a:pt x="118" y="24"/>
                  </a:cubicBezTo>
                  <a:cubicBezTo>
                    <a:pt x="118" y="24"/>
                    <a:pt x="118" y="23"/>
                    <a:pt x="119" y="23"/>
                  </a:cubicBezTo>
                  <a:cubicBezTo>
                    <a:pt x="120" y="24"/>
                    <a:pt x="121" y="24"/>
                    <a:pt x="122" y="24"/>
                  </a:cubicBezTo>
                  <a:cubicBezTo>
                    <a:pt x="122" y="24"/>
                    <a:pt x="122" y="24"/>
                    <a:pt x="122" y="24"/>
                  </a:cubicBezTo>
                  <a:close/>
                  <a:moveTo>
                    <a:pt x="117" y="16"/>
                  </a:moveTo>
                  <a:cubicBezTo>
                    <a:pt x="116" y="16"/>
                    <a:pt x="116" y="16"/>
                    <a:pt x="116" y="16"/>
                  </a:cubicBezTo>
                  <a:cubicBezTo>
                    <a:pt x="117" y="16"/>
                    <a:pt x="117" y="15"/>
                    <a:pt x="116" y="15"/>
                  </a:cubicBezTo>
                  <a:cubicBezTo>
                    <a:pt x="115" y="15"/>
                    <a:pt x="113" y="15"/>
                    <a:pt x="112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5"/>
                    <a:pt x="110" y="15"/>
                    <a:pt x="110" y="15"/>
                  </a:cubicBezTo>
                  <a:cubicBezTo>
                    <a:pt x="113" y="14"/>
                    <a:pt x="115" y="13"/>
                    <a:pt x="118" y="12"/>
                  </a:cubicBezTo>
                  <a:cubicBezTo>
                    <a:pt x="119" y="12"/>
                    <a:pt x="119" y="12"/>
                    <a:pt x="119" y="12"/>
                  </a:cubicBezTo>
                  <a:cubicBezTo>
                    <a:pt x="121" y="12"/>
                    <a:pt x="122" y="12"/>
                    <a:pt x="123" y="13"/>
                  </a:cubicBezTo>
                  <a:cubicBezTo>
                    <a:pt x="121" y="14"/>
                    <a:pt x="119" y="15"/>
                    <a:pt x="117" y="16"/>
                  </a:cubicBezTo>
                  <a:close/>
                  <a:moveTo>
                    <a:pt x="107" y="24"/>
                  </a:moveTo>
                  <a:cubicBezTo>
                    <a:pt x="108" y="24"/>
                    <a:pt x="109" y="24"/>
                    <a:pt x="110" y="24"/>
                  </a:cubicBezTo>
                  <a:cubicBezTo>
                    <a:pt x="109" y="25"/>
                    <a:pt x="108" y="25"/>
                    <a:pt x="107" y="25"/>
                  </a:cubicBezTo>
                  <a:cubicBezTo>
                    <a:pt x="107" y="25"/>
                    <a:pt x="106" y="25"/>
                    <a:pt x="105" y="25"/>
                  </a:cubicBezTo>
                  <a:cubicBezTo>
                    <a:pt x="106" y="25"/>
                    <a:pt x="107" y="24"/>
                    <a:pt x="107" y="24"/>
                  </a:cubicBezTo>
                  <a:close/>
                  <a:moveTo>
                    <a:pt x="100" y="22"/>
                  </a:moveTo>
                  <a:cubicBezTo>
                    <a:pt x="101" y="22"/>
                    <a:pt x="102" y="22"/>
                    <a:pt x="102" y="21"/>
                  </a:cubicBezTo>
                  <a:cubicBezTo>
                    <a:pt x="104" y="22"/>
                    <a:pt x="105" y="22"/>
                    <a:pt x="106" y="22"/>
                  </a:cubicBezTo>
                  <a:cubicBezTo>
                    <a:pt x="106" y="22"/>
                    <a:pt x="106" y="22"/>
                    <a:pt x="105" y="22"/>
                  </a:cubicBezTo>
                  <a:cubicBezTo>
                    <a:pt x="104" y="22"/>
                    <a:pt x="102" y="22"/>
                    <a:pt x="100" y="22"/>
                  </a:cubicBezTo>
                  <a:close/>
                  <a:moveTo>
                    <a:pt x="103" y="8"/>
                  </a:moveTo>
                  <a:cubicBezTo>
                    <a:pt x="104" y="7"/>
                    <a:pt x="104" y="7"/>
                    <a:pt x="105" y="7"/>
                  </a:cubicBezTo>
                  <a:cubicBezTo>
                    <a:pt x="106" y="7"/>
                    <a:pt x="106" y="7"/>
                    <a:pt x="106" y="7"/>
                  </a:cubicBezTo>
                  <a:cubicBezTo>
                    <a:pt x="105" y="7"/>
                    <a:pt x="104" y="7"/>
                    <a:pt x="103" y="8"/>
                  </a:cubicBezTo>
                  <a:close/>
                  <a:moveTo>
                    <a:pt x="104" y="17"/>
                  </a:moveTo>
                  <a:cubicBezTo>
                    <a:pt x="103" y="17"/>
                    <a:pt x="103" y="17"/>
                    <a:pt x="102" y="17"/>
                  </a:cubicBezTo>
                  <a:cubicBezTo>
                    <a:pt x="101" y="18"/>
                    <a:pt x="99" y="18"/>
                    <a:pt x="97" y="18"/>
                  </a:cubicBezTo>
                  <a:cubicBezTo>
                    <a:pt x="97" y="18"/>
                    <a:pt x="97" y="18"/>
                    <a:pt x="97" y="18"/>
                  </a:cubicBezTo>
                  <a:cubicBezTo>
                    <a:pt x="97" y="18"/>
                    <a:pt x="97" y="18"/>
                    <a:pt x="97" y="18"/>
                  </a:cubicBezTo>
                  <a:cubicBezTo>
                    <a:pt x="99" y="18"/>
                    <a:pt x="101" y="17"/>
                    <a:pt x="102" y="16"/>
                  </a:cubicBezTo>
                  <a:cubicBezTo>
                    <a:pt x="103" y="16"/>
                    <a:pt x="103" y="17"/>
                    <a:pt x="104" y="17"/>
                  </a:cubicBezTo>
                  <a:close/>
                  <a:moveTo>
                    <a:pt x="100" y="11"/>
                  </a:moveTo>
                  <a:cubicBezTo>
                    <a:pt x="99" y="12"/>
                    <a:pt x="98" y="12"/>
                    <a:pt x="97" y="12"/>
                  </a:cubicBezTo>
                  <a:cubicBezTo>
                    <a:pt x="97" y="12"/>
                    <a:pt x="97" y="12"/>
                    <a:pt x="97" y="12"/>
                  </a:cubicBezTo>
                  <a:cubicBezTo>
                    <a:pt x="97" y="12"/>
                    <a:pt x="98" y="11"/>
                    <a:pt x="98" y="11"/>
                  </a:cubicBezTo>
                  <a:cubicBezTo>
                    <a:pt x="99" y="11"/>
                    <a:pt x="100" y="11"/>
                    <a:pt x="102" y="11"/>
                  </a:cubicBezTo>
                  <a:cubicBezTo>
                    <a:pt x="101" y="11"/>
                    <a:pt x="101" y="11"/>
                    <a:pt x="100" y="11"/>
                  </a:cubicBezTo>
                  <a:close/>
                  <a:moveTo>
                    <a:pt x="102" y="24"/>
                  </a:moveTo>
                  <a:cubicBezTo>
                    <a:pt x="102" y="24"/>
                    <a:pt x="101" y="25"/>
                    <a:pt x="100" y="25"/>
                  </a:cubicBezTo>
                  <a:cubicBezTo>
                    <a:pt x="97" y="25"/>
                    <a:pt x="95" y="25"/>
                    <a:pt x="93" y="25"/>
                  </a:cubicBezTo>
                  <a:cubicBezTo>
                    <a:pt x="93" y="24"/>
                    <a:pt x="93" y="24"/>
                    <a:pt x="94" y="24"/>
                  </a:cubicBezTo>
                  <a:cubicBezTo>
                    <a:pt x="97" y="24"/>
                    <a:pt x="99" y="24"/>
                    <a:pt x="102" y="24"/>
                  </a:cubicBezTo>
                  <a:close/>
                  <a:moveTo>
                    <a:pt x="93" y="10"/>
                  </a:moveTo>
                  <a:cubicBezTo>
                    <a:pt x="93" y="10"/>
                    <a:pt x="93" y="11"/>
                    <a:pt x="92" y="11"/>
                  </a:cubicBezTo>
                  <a:cubicBezTo>
                    <a:pt x="91" y="11"/>
                    <a:pt x="89" y="12"/>
                    <a:pt x="88" y="12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6" y="13"/>
                    <a:pt x="86" y="14"/>
                    <a:pt x="85" y="14"/>
                  </a:cubicBezTo>
                  <a:cubicBezTo>
                    <a:pt x="87" y="12"/>
                    <a:pt x="90" y="11"/>
                    <a:pt x="93" y="10"/>
                  </a:cubicBezTo>
                  <a:cubicBezTo>
                    <a:pt x="94" y="9"/>
                    <a:pt x="95" y="9"/>
                    <a:pt x="96" y="9"/>
                  </a:cubicBezTo>
                  <a:cubicBezTo>
                    <a:pt x="95" y="9"/>
                    <a:pt x="94" y="10"/>
                    <a:pt x="93" y="10"/>
                  </a:cubicBezTo>
                  <a:close/>
                  <a:moveTo>
                    <a:pt x="92" y="8"/>
                  </a:moveTo>
                  <a:cubicBezTo>
                    <a:pt x="78" y="11"/>
                    <a:pt x="65" y="20"/>
                    <a:pt x="55" y="27"/>
                  </a:cubicBezTo>
                  <a:cubicBezTo>
                    <a:pt x="50" y="30"/>
                    <a:pt x="46" y="34"/>
                    <a:pt x="42" y="37"/>
                  </a:cubicBezTo>
                  <a:cubicBezTo>
                    <a:pt x="41" y="37"/>
                    <a:pt x="41" y="37"/>
                    <a:pt x="41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0" y="38"/>
                    <a:pt x="39" y="38"/>
                    <a:pt x="39" y="39"/>
                  </a:cubicBezTo>
                  <a:cubicBezTo>
                    <a:pt x="42" y="35"/>
                    <a:pt x="46" y="32"/>
                    <a:pt x="51" y="29"/>
                  </a:cubicBezTo>
                  <a:cubicBezTo>
                    <a:pt x="57" y="24"/>
                    <a:pt x="65" y="19"/>
                    <a:pt x="72" y="15"/>
                  </a:cubicBezTo>
                  <a:cubicBezTo>
                    <a:pt x="79" y="12"/>
                    <a:pt x="87" y="9"/>
                    <a:pt x="94" y="7"/>
                  </a:cubicBezTo>
                  <a:cubicBezTo>
                    <a:pt x="94" y="7"/>
                    <a:pt x="94" y="7"/>
                    <a:pt x="95" y="7"/>
                  </a:cubicBezTo>
                  <a:cubicBezTo>
                    <a:pt x="94" y="8"/>
                    <a:pt x="93" y="8"/>
                    <a:pt x="92" y="8"/>
                  </a:cubicBezTo>
                  <a:close/>
                  <a:moveTo>
                    <a:pt x="42" y="39"/>
                  </a:moveTo>
                  <a:cubicBezTo>
                    <a:pt x="42" y="39"/>
                    <a:pt x="42" y="39"/>
                    <a:pt x="42" y="39"/>
                  </a:cubicBezTo>
                  <a:cubicBezTo>
                    <a:pt x="44" y="38"/>
                    <a:pt x="47" y="37"/>
                    <a:pt x="49" y="36"/>
                  </a:cubicBezTo>
                  <a:cubicBezTo>
                    <a:pt x="49" y="37"/>
                    <a:pt x="49" y="37"/>
                    <a:pt x="49" y="37"/>
                  </a:cubicBezTo>
                  <a:cubicBezTo>
                    <a:pt x="49" y="38"/>
                    <a:pt x="48" y="38"/>
                    <a:pt x="48" y="39"/>
                  </a:cubicBezTo>
                  <a:cubicBezTo>
                    <a:pt x="47" y="40"/>
                    <a:pt x="46" y="40"/>
                    <a:pt x="45" y="41"/>
                  </a:cubicBezTo>
                  <a:cubicBezTo>
                    <a:pt x="46" y="40"/>
                    <a:pt x="47" y="39"/>
                    <a:pt x="49" y="38"/>
                  </a:cubicBezTo>
                  <a:cubicBezTo>
                    <a:pt x="49" y="37"/>
                    <a:pt x="48" y="36"/>
                    <a:pt x="48" y="37"/>
                  </a:cubicBezTo>
                  <a:cubicBezTo>
                    <a:pt x="46" y="39"/>
                    <a:pt x="44" y="40"/>
                    <a:pt x="42" y="42"/>
                  </a:cubicBezTo>
                  <a:cubicBezTo>
                    <a:pt x="42" y="42"/>
                    <a:pt x="41" y="42"/>
                    <a:pt x="41" y="42"/>
                  </a:cubicBezTo>
                  <a:cubicBezTo>
                    <a:pt x="41" y="43"/>
                    <a:pt x="40" y="43"/>
                    <a:pt x="40" y="44"/>
                  </a:cubicBezTo>
                  <a:cubicBezTo>
                    <a:pt x="40" y="44"/>
                    <a:pt x="40" y="44"/>
                    <a:pt x="39" y="44"/>
                  </a:cubicBezTo>
                  <a:cubicBezTo>
                    <a:pt x="40" y="43"/>
                    <a:pt x="41" y="41"/>
                    <a:pt x="42" y="39"/>
                  </a:cubicBezTo>
                  <a:close/>
                  <a:moveTo>
                    <a:pt x="41" y="46"/>
                  </a:moveTo>
                  <a:cubicBezTo>
                    <a:pt x="42" y="46"/>
                    <a:pt x="43" y="45"/>
                    <a:pt x="44" y="44"/>
                  </a:cubicBezTo>
                  <a:cubicBezTo>
                    <a:pt x="42" y="47"/>
                    <a:pt x="40" y="50"/>
                    <a:pt x="38" y="53"/>
                  </a:cubicBezTo>
                  <a:cubicBezTo>
                    <a:pt x="38" y="53"/>
                    <a:pt x="37" y="54"/>
                    <a:pt x="37" y="54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8" y="52"/>
                    <a:pt x="39" y="49"/>
                    <a:pt x="41" y="46"/>
                  </a:cubicBezTo>
                  <a:close/>
                  <a:moveTo>
                    <a:pt x="36" y="50"/>
                  </a:moveTo>
                  <a:cubicBezTo>
                    <a:pt x="36" y="50"/>
                    <a:pt x="36" y="50"/>
                    <a:pt x="37" y="49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6" y="52"/>
                    <a:pt x="35" y="54"/>
                    <a:pt x="34" y="57"/>
                  </a:cubicBezTo>
                  <a:cubicBezTo>
                    <a:pt x="33" y="57"/>
                    <a:pt x="32" y="58"/>
                    <a:pt x="31" y="59"/>
                  </a:cubicBezTo>
                  <a:cubicBezTo>
                    <a:pt x="33" y="56"/>
                    <a:pt x="34" y="53"/>
                    <a:pt x="36" y="50"/>
                  </a:cubicBezTo>
                  <a:close/>
                  <a:moveTo>
                    <a:pt x="35" y="46"/>
                  </a:moveTo>
                  <a:cubicBezTo>
                    <a:pt x="36" y="45"/>
                    <a:pt x="37" y="44"/>
                    <a:pt x="38" y="43"/>
                  </a:cubicBezTo>
                  <a:cubicBezTo>
                    <a:pt x="37" y="44"/>
                    <a:pt x="36" y="45"/>
                    <a:pt x="36" y="46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5" y="46"/>
                    <a:pt x="35" y="46"/>
                    <a:pt x="35" y="46"/>
                  </a:cubicBezTo>
                  <a:close/>
                  <a:moveTo>
                    <a:pt x="32" y="55"/>
                  </a:moveTo>
                  <a:cubicBezTo>
                    <a:pt x="31" y="57"/>
                    <a:pt x="30" y="58"/>
                    <a:pt x="29" y="60"/>
                  </a:cubicBezTo>
                  <a:cubicBezTo>
                    <a:pt x="28" y="60"/>
                    <a:pt x="28" y="60"/>
                    <a:pt x="28" y="60"/>
                  </a:cubicBezTo>
                  <a:lnTo>
                    <a:pt x="32" y="55"/>
                  </a:lnTo>
                  <a:close/>
                  <a:moveTo>
                    <a:pt x="28" y="54"/>
                  </a:moveTo>
                  <a:cubicBezTo>
                    <a:pt x="30" y="51"/>
                    <a:pt x="32" y="49"/>
                    <a:pt x="34" y="47"/>
                  </a:cubicBezTo>
                  <a:cubicBezTo>
                    <a:pt x="33" y="48"/>
                    <a:pt x="32" y="50"/>
                    <a:pt x="31" y="51"/>
                  </a:cubicBezTo>
                  <a:cubicBezTo>
                    <a:pt x="30" y="52"/>
                    <a:pt x="29" y="53"/>
                    <a:pt x="28" y="54"/>
                  </a:cubicBezTo>
                  <a:close/>
                  <a:moveTo>
                    <a:pt x="31" y="79"/>
                  </a:moveTo>
                  <a:cubicBezTo>
                    <a:pt x="30" y="80"/>
                    <a:pt x="29" y="81"/>
                    <a:pt x="28" y="82"/>
                  </a:cubicBezTo>
                  <a:cubicBezTo>
                    <a:pt x="27" y="82"/>
                    <a:pt x="25" y="83"/>
                    <a:pt x="24" y="84"/>
                  </a:cubicBezTo>
                  <a:cubicBezTo>
                    <a:pt x="25" y="83"/>
                    <a:pt x="25" y="81"/>
                    <a:pt x="26" y="80"/>
                  </a:cubicBezTo>
                  <a:cubicBezTo>
                    <a:pt x="28" y="80"/>
                    <a:pt x="29" y="79"/>
                    <a:pt x="31" y="79"/>
                  </a:cubicBezTo>
                  <a:close/>
                  <a:moveTo>
                    <a:pt x="23" y="83"/>
                  </a:moveTo>
                  <a:cubicBezTo>
                    <a:pt x="22" y="83"/>
                    <a:pt x="22" y="83"/>
                    <a:pt x="22" y="83"/>
                  </a:cubicBezTo>
                  <a:cubicBezTo>
                    <a:pt x="22" y="82"/>
                    <a:pt x="23" y="81"/>
                    <a:pt x="24" y="80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4" y="81"/>
                    <a:pt x="23" y="82"/>
                    <a:pt x="23" y="83"/>
                  </a:cubicBezTo>
                  <a:close/>
                  <a:moveTo>
                    <a:pt x="22" y="98"/>
                  </a:moveTo>
                  <a:cubicBezTo>
                    <a:pt x="24" y="103"/>
                    <a:pt x="25" y="109"/>
                    <a:pt x="26" y="115"/>
                  </a:cubicBezTo>
                  <a:cubicBezTo>
                    <a:pt x="26" y="117"/>
                    <a:pt x="26" y="118"/>
                    <a:pt x="27" y="120"/>
                  </a:cubicBezTo>
                  <a:cubicBezTo>
                    <a:pt x="25" y="114"/>
                    <a:pt x="23" y="108"/>
                    <a:pt x="22" y="102"/>
                  </a:cubicBezTo>
                  <a:cubicBezTo>
                    <a:pt x="22" y="101"/>
                    <a:pt x="22" y="99"/>
                    <a:pt x="22" y="98"/>
                  </a:cubicBezTo>
                  <a:close/>
                  <a:moveTo>
                    <a:pt x="27" y="139"/>
                  </a:moveTo>
                  <a:cubicBezTo>
                    <a:pt x="27" y="139"/>
                    <a:pt x="27" y="139"/>
                    <a:pt x="27" y="139"/>
                  </a:cubicBezTo>
                  <a:cubicBezTo>
                    <a:pt x="26" y="140"/>
                    <a:pt x="27" y="140"/>
                    <a:pt x="27" y="140"/>
                  </a:cubicBezTo>
                  <a:cubicBezTo>
                    <a:pt x="27" y="141"/>
                    <a:pt x="27" y="141"/>
                    <a:pt x="27" y="141"/>
                  </a:cubicBezTo>
                  <a:cubicBezTo>
                    <a:pt x="25" y="137"/>
                    <a:pt x="24" y="133"/>
                    <a:pt x="23" y="129"/>
                  </a:cubicBezTo>
                  <a:cubicBezTo>
                    <a:pt x="23" y="127"/>
                    <a:pt x="23" y="125"/>
                    <a:pt x="23" y="123"/>
                  </a:cubicBezTo>
                  <a:cubicBezTo>
                    <a:pt x="22" y="121"/>
                    <a:pt x="22" y="118"/>
                    <a:pt x="22" y="115"/>
                  </a:cubicBezTo>
                  <a:cubicBezTo>
                    <a:pt x="24" y="123"/>
                    <a:pt x="25" y="131"/>
                    <a:pt x="27" y="139"/>
                  </a:cubicBezTo>
                  <a:close/>
                  <a:moveTo>
                    <a:pt x="25" y="156"/>
                  </a:moveTo>
                  <a:cubicBezTo>
                    <a:pt x="23" y="153"/>
                    <a:pt x="22" y="149"/>
                    <a:pt x="21" y="146"/>
                  </a:cubicBezTo>
                  <a:cubicBezTo>
                    <a:pt x="21" y="145"/>
                    <a:pt x="20" y="145"/>
                    <a:pt x="20" y="144"/>
                  </a:cubicBezTo>
                  <a:cubicBezTo>
                    <a:pt x="20" y="144"/>
                    <a:pt x="20" y="144"/>
                    <a:pt x="20" y="144"/>
                  </a:cubicBezTo>
                  <a:cubicBezTo>
                    <a:pt x="22" y="147"/>
                    <a:pt x="23" y="150"/>
                    <a:pt x="25" y="154"/>
                  </a:cubicBezTo>
                  <a:cubicBezTo>
                    <a:pt x="25" y="154"/>
                    <a:pt x="25" y="155"/>
                    <a:pt x="25" y="156"/>
                  </a:cubicBezTo>
                  <a:cubicBezTo>
                    <a:pt x="25" y="156"/>
                    <a:pt x="25" y="156"/>
                    <a:pt x="25" y="156"/>
                  </a:cubicBezTo>
                  <a:close/>
                  <a:moveTo>
                    <a:pt x="29" y="163"/>
                  </a:moveTo>
                  <a:cubicBezTo>
                    <a:pt x="30" y="164"/>
                    <a:pt x="30" y="165"/>
                    <a:pt x="30" y="167"/>
                  </a:cubicBezTo>
                  <a:cubicBezTo>
                    <a:pt x="29" y="164"/>
                    <a:pt x="29" y="162"/>
                    <a:pt x="28" y="160"/>
                  </a:cubicBezTo>
                  <a:cubicBezTo>
                    <a:pt x="28" y="161"/>
                    <a:pt x="29" y="162"/>
                    <a:pt x="29" y="163"/>
                  </a:cubicBezTo>
                  <a:close/>
                  <a:moveTo>
                    <a:pt x="29" y="148"/>
                  </a:moveTo>
                  <a:cubicBezTo>
                    <a:pt x="29" y="147"/>
                    <a:pt x="29" y="146"/>
                    <a:pt x="29" y="145"/>
                  </a:cubicBezTo>
                  <a:cubicBezTo>
                    <a:pt x="30" y="143"/>
                    <a:pt x="30" y="142"/>
                    <a:pt x="31" y="140"/>
                  </a:cubicBezTo>
                  <a:cubicBezTo>
                    <a:pt x="31" y="141"/>
                    <a:pt x="31" y="141"/>
                    <a:pt x="31" y="141"/>
                  </a:cubicBezTo>
                  <a:cubicBezTo>
                    <a:pt x="31" y="142"/>
                    <a:pt x="31" y="143"/>
                    <a:pt x="32" y="144"/>
                  </a:cubicBezTo>
                  <a:cubicBezTo>
                    <a:pt x="32" y="147"/>
                    <a:pt x="33" y="151"/>
                    <a:pt x="33" y="155"/>
                  </a:cubicBezTo>
                  <a:cubicBezTo>
                    <a:pt x="32" y="153"/>
                    <a:pt x="31" y="151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8"/>
                    <a:pt x="29" y="148"/>
                  </a:cubicBezTo>
                  <a:close/>
                  <a:moveTo>
                    <a:pt x="35" y="166"/>
                  </a:moveTo>
                  <a:cubicBezTo>
                    <a:pt x="36" y="168"/>
                    <a:pt x="36" y="169"/>
                    <a:pt x="36" y="171"/>
                  </a:cubicBezTo>
                  <a:cubicBezTo>
                    <a:pt x="35" y="166"/>
                    <a:pt x="33" y="161"/>
                    <a:pt x="30" y="156"/>
                  </a:cubicBezTo>
                  <a:cubicBezTo>
                    <a:pt x="30" y="156"/>
                    <a:pt x="30" y="155"/>
                    <a:pt x="30" y="155"/>
                  </a:cubicBezTo>
                  <a:cubicBezTo>
                    <a:pt x="32" y="159"/>
                    <a:pt x="33" y="162"/>
                    <a:pt x="35" y="166"/>
                  </a:cubicBezTo>
                  <a:close/>
                  <a:moveTo>
                    <a:pt x="38" y="182"/>
                  </a:moveTo>
                  <a:cubicBezTo>
                    <a:pt x="39" y="183"/>
                    <a:pt x="39" y="185"/>
                    <a:pt x="39" y="186"/>
                  </a:cubicBezTo>
                  <a:cubicBezTo>
                    <a:pt x="39" y="186"/>
                    <a:pt x="39" y="186"/>
                    <a:pt x="39" y="186"/>
                  </a:cubicBezTo>
                  <a:cubicBezTo>
                    <a:pt x="38" y="184"/>
                    <a:pt x="37" y="182"/>
                    <a:pt x="35" y="180"/>
                  </a:cubicBezTo>
                  <a:cubicBezTo>
                    <a:pt x="34" y="178"/>
                    <a:pt x="33" y="175"/>
                    <a:pt x="32" y="173"/>
                  </a:cubicBezTo>
                  <a:cubicBezTo>
                    <a:pt x="32" y="171"/>
                    <a:pt x="32" y="170"/>
                    <a:pt x="31" y="168"/>
                  </a:cubicBezTo>
                  <a:cubicBezTo>
                    <a:pt x="34" y="173"/>
                    <a:pt x="36" y="177"/>
                    <a:pt x="38" y="182"/>
                  </a:cubicBezTo>
                  <a:close/>
                  <a:moveTo>
                    <a:pt x="32" y="177"/>
                  </a:moveTo>
                  <a:cubicBezTo>
                    <a:pt x="32" y="177"/>
                    <a:pt x="32" y="178"/>
                    <a:pt x="32" y="178"/>
                  </a:cubicBezTo>
                  <a:cubicBezTo>
                    <a:pt x="34" y="182"/>
                    <a:pt x="37" y="186"/>
                    <a:pt x="39" y="190"/>
                  </a:cubicBezTo>
                  <a:cubicBezTo>
                    <a:pt x="39" y="190"/>
                    <a:pt x="39" y="190"/>
                    <a:pt x="39" y="191"/>
                  </a:cubicBezTo>
                  <a:cubicBezTo>
                    <a:pt x="36" y="188"/>
                    <a:pt x="34" y="185"/>
                    <a:pt x="32" y="183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2" y="182"/>
                    <a:pt x="32" y="181"/>
                  </a:cubicBezTo>
                  <a:cubicBezTo>
                    <a:pt x="32" y="180"/>
                    <a:pt x="32" y="179"/>
                    <a:pt x="32" y="177"/>
                  </a:cubicBezTo>
                  <a:close/>
                  <a:moveTo>
                    <a:pt x="38" y="192"/>
                  </a:moveTo>
                  <a:cubicBezTo>
                    <a:pt x="38" y="192"/>
                    <a:pt x="38" y="193"/>
                    <a:pt x="38" y="193"/>
                  </a:cubicBezTo>
                  <a:cubicBezTo>
                    <a:pt x="38" y="192"/>
                    <a:pt x="37" y="192"/>
                    <a:pt x="37" y="192"/>
                  </a:cubicBezTo>
                  <a:cubicBezTo>
                    <a:pt x="36" y="190"/>
                    <a:pt x="36" y="189"/>
                    <a:pt x="35" y="188"/>
                  </a:cubicBezTo>
                  <a:cubicBezTo>
                    <a:pt x="36" y="189"/>
                    <a:pt x="37" y="191"/>
                    <a:pt x="38" y="192"/>
                  </a:cubicBezTo>
                  <a:close/>
                  <a:moveTo>
                    <a:pt x="39" y="197"/>
                  </a:moveTo>
                  <a:cubicBezTo>
                    <a:pt x="39" y="196"/>
                    <a:pt x="39" y="196"/>
                    <a:pt x="38" y="196"/>
                  </a:cubicBezTo>
                  <a:cubicBezTo>
                    <a:pt x="39" y="196"/>
                    <a:pt x="39" y="196"/>
                    <a:pt x="39" y="196"/>
                  </a:cubicBezTo>
                  <a:cubicBezTo>
                    <a:pt x="41" y="199"/>
                    <a:pt x="44" y="202"/>
                    <a:pt x="48" y="204"/>
                  </a:cubicBezTo>
                  <a:cubicBezTo>
                    <a:pt x="48" y="204"/>
                    <a:pt x="49" y="204"/>
                    <a:pt x="49" y="203"/>
                  </a:cubicBezTo>
                  <a:cubicBezTo>
                    <a:pt x="49" y="204"/>
                    <a:pt x="50" y="205"/>
                    <a:pt x="50" y="205"/>
                  </a:cubicBezTo>
                  <a:cubicBezTo>
                    <a:pt x="50" y="205"/>
                    <a:pt x="49" y="205"/>
                    <a:pt x="49" y="204"/>
                  </a:cubicBezTo>
                  <a:cubicBezTo>
                    <a:pt x="48" y="204"/>
                    <a:pt x="48" y="205"/>
                    <a:pt x="48" y="206"/>
                  </a:cubicBezTo>
                  <a:cubicBezTo>
                    <a:pt x="50" y="207"/>
                    <a:pt x="52" y="208"/>
                    <a:pt x="54" y="209"/>
                  </a:cubicBezTo>
                  <a:cubicBezTo>
                    <a:pt x="54" y="210"/>
                    <a:pt x="55" y="211"/>
                    <a:pt x="56" y="212"/>
                  </a:cubicBezTo>
                  <a:cubicBezTo>
                    <a:pt x="54" y="210"/>
                    <a:pt x="51" y="209"/>
                    <a:pt x="49" y="208"/>
                  </a:cubicBezTo>
                  <a:cubicBezTo>
                    <a:pt x="46" y="205"/>
                    <a:pt x="42" y="201"/>
                    <a:pt x="39" y="197"/>
                  </a:cubicBezTo>
                  <a:close/>
                  <a:moveTo>
                    <a:pt x="51" y="212"/>
                  </a:moveTo>
                  <a:cubicBezTo>
                    <a:pt x="52" y="214"/>
                    <a:pt x="54" y="216"/>
                    <a:pt x="56" y="218"/>
                  </a:cubicBezTo>
                  <a:cubicBezTo>
                    <a:pt x="56" y="217"/>
                    <a:pt x="56" y="217"/>
                    <a:pt x="56" y="217"/>
                  </a:cubicBezTo>
                  <a:cubicBezTo>
                    <a:pt x="55" y="217"/>
                    <a:pt x="54" y="216"/>
                    <a:pt x="52" y="215"/>
                  </a:cubicBezTo>
                  <a:cubicBezTo>
                    <a:pt x="51" y="214"/>
                    <a:pt x="50" y="212"/>
                    <a:pt x="49" y="210"/>
                  </a:cubicBezTo>
                  <a:cubicBezTo>
                    <a:pt x="49" y="211"/>
                    <a:pt x="50" y="211"/>
                    <a:pt x="51" y="212"/>
                  </a:cubicBezTo>
                  <a:close/>
                  <a:moveTo>
                    <a:pt x="54" y="220"/>
                  </a:moveTo>
                  <a:cubicBezTo>
                    <a:pt x="55" y="221"/>
                    <a:pt x="56" y="222"/>
                    <a:pt x="57" y="223"/>
                  </a:cubicBezTo>
                  <a:cubicBezTo>
                    <a:pt x="56" y="222"/>
                    <a:pt x="55" y="222"/>
                    <a:pt x="54" y="221"/>
                  </a:cubicBezTo>
                  <a:cubicBezTo>
                    <a:pt x="53" y="220"/>
                    <a:pt x="52" y="220"/>
                    <a:pt x="52" y="219"/>
                  </a:cubicBezTo>
                  <a:cubicBezTo>
                    <a:pt x="52" y="219"/>
                    <a:pt x="52" y="219"/>
                    <a:pt x="52" y="219"/>
                  </a:cubicBezTo>
                  <a:cubicBezTo>
                    <a:pt x="52" y="219"/>
                    <a:pt x="53" y="220"/>
                    <a:pt x="53" y="220"/>
                  </a:cubicBezTo>
                  <a:cubicBezTo>
                    <a:pt x="54" y="220"/>
                    <a:pt x="54" y="220"/>
                    <a:pt x="54" y="220"/>
                  </a:cubicBezTo>
                  <a:close/>
                  <a:moveTo>
                    <a:pt x="53" y="222"/>
                  </a:moveTo>
                  <a:cubicBezTo>
                    <a:pt x="53" y="223"/>
                    <a:pt x="54" y="223"/>
                    <a:pt x="54" y="223"/>
                  </a:cubicBezTo>
                  <a:cubicBezTo>
                    <a:pt x="53" y="223"/>
                    <a:pt x="52" y="222"/>
                    <a:pt x="51" y="221"/>
                  </a:cubicBezTo>
                  <a:cubicBezTo>
                    <a:pt x="51" y="221"/>
                    <a:pt x="51" y="221"/>
                    <a:pt x="51" y="220"/>
                  </a:cubicBezTo>
                  <a:cubicBezTo>
                    <a:pt x="51" y="221"/>
                    <a:pt x="52" y="222"/>
                    <a:pt x="53" y="222"/>
                  </a:cubicBezTo>
                  <a:close/>
                  <a:moveTo>
                    <a:pt x="56" y="228"/>
                  </a:moveTo>
                  <a:cubicBezTo>
                    <a:pt x="57" y="228"/>
                    <a:pt x="57" y="228"/>
                    <a:pt x="57" y="228"/>
                  </a:cubicBezTo>
                  <a:cubicBezTo>
                    <a:pt x="57" y="228"/>
                    <a:pt x="57" y="228"/>
                    <a:pt x="57" y="228"/>
                  </a:cubicBezTo>
                  <a:cubicBezTo>
                    <a:pt x="55" y="227"/>
                    <a:pt x="54" y="226"/>
                    <a:pt x="52" y="225"/>
                  </a:cubicBezTo>
                  <a:cubicBezTo>
                    <a:pt x="54" y="226"/>
                    <a:pt x="55" y="227"/>
                    <a:pt x="56" y="228"/>
                  </a:cubicBezTo>
                  <a:close/>
                  <a:moveTo>
                    <a:pt x="55" y="218"/>
                  </a:moveTo>
                  <a:cubicBezTo>
                    <a:pt x="55" y="218"/>
                    <a:pt x="55" y="218"/>
                    <a:pt x="55" y="218"/>
                  </a:cubicBezTo>
                  <a:cubicBezTo>
                    <a:pt x="57" y="219"/>
                    <a:pt x="58" y="220"/>
                    <a:pt x="60" y="221"/>
                  </a:cubicBezTo>
                  <a:cubicBezTo>
                    <a:pt x="63" y="224"/>
                    <a:pt x="66" y="227"/>
                    <a:pt x="69" y="230"/>
                  </a:cubicBezTo>
                  <a:cubicBezTo>
                    <a:pt x="69" y="230"/>
                    <a:pt x="68" y="230"/>
                    <a:pt x="67" y="229"/>
                  </a:cubicBezTo>
                  <a:cubicBezTo>
                    <a:pt x="65" y="228"/>
                    <a:pt x="62" y="226"/>
                    <a:pt x="60" y="225"/>
                  </a:cubicBezTo>
                  <a:cubicBezTo>
                    <a:pt x="58" y="223"/>
                    <a:pt x="56" y="220"/>
                    <a:pt x="55" y="218"/>
                  </a:cubicBezTo>
                  <a:close/>
                  <a:moveTo>
                    <a:pt x="68" y="227"/>
                  </a:moveTo>
                  <a:cubicBezTo>
                    <a:pt x="68" y="227"/>
                    <a:pt x="68" y="227"/>
                    <a:pt x="68" y="227"/>
                  </a:cubicBezTo>
                  <a:cubicBezTo>
                    <a:pt x="67" y="226"/>
                    <a:pt x="66" y="225"/>
                    <a:pt x="65" y="224"/>
                  </a:cubicBezTo>
                  <a:cubicBezTo>
                    <a:pt x="66" y="225"/>
                    <a:pt x="67" y="226"/>
                    <a:pt x="69" y="226"/>
                  </a:cubicBezTo>
                  <a:cubicBezTo>
                    <a:pt x="69" y="227"/>
                    <a:pt x="70" y="227"/>
                    <a:pt x="70" y="228"/>
                  </a:cubicBezTo>
                  <a:cubicBezTo>
                    <a:pt x="69" y="228"/>
                    <a:pt x="69" y="228"/>
                    <a:pt x="68" y="227"/>
                  </a:cubicBezTo>
                  <a:close/>
                  <a:moveTo>
                    <a:pt x="60" y="220"/>
                  </a:moveTo>
                  <a:cubicBezTo>
                    <a:pt x="59" y="218"/>
                    <a:pt x="57" y="216"/>
                    <a:pt x="55" y="215"/>
                  </a:cubicBezTo>
                  <a:cubicBezTo>
                    <a:pt x="58" y="216"/>
                    <a:pt x="60" y="218"/>
                    <a:pt x="63" y="219"/>
                  </a:cubicBezTo>
                  <a:cubicBezTo>
                    <a:pt x="64" y="221"/>
                    <a:pt x="65" y="222"/>
                    <a:pt x="66" y="223"/>
                  </a:cubicBezTo>
                  <a:cubicBezTo>
                    <a:pt x="64" y="222"/>
                    <a:pt x="62" y="221"/>
                    <a:pt x="60" y="220"/>
                  </a:cubicBezTo>
                  <a:close/>
                  <a:moveTo>
                    <a:pt x="62" y="216"/>
                  </a:moveTo>
                  <a:cubicBezTo>
                    <a:pt x="66" y="219"/>
                    <a:pt x="71" y="222"/>
                    <a:pt x="75" y="225"/>
                  </a:cubicBezTo>
                  <a:cubicBezTo>
                    <a:pt x="71" y="222"/>
                    <a:pt x="67" y="220"/>
                    <a:pt x="63" y="218"/>
                  </a:cubicBezTo>
                  <a:cubicBezTo>
                    <a:pt x="63" y="217"/>
                    <a:pt x="62" y="217"/>
                    <a:pt x="62" y="216"/>
                  </a:cubicBezTo>
                  <a:close/>
                  <a:moveTo>
                    <a:pt x="74" y="221"/>
                  </a:moveTo>
                  <a:cubicBezTo>
                    <a:pt x="73" y="220"/>
                    <a:pt x="73" y="220"/>
                    <a:pt x="72" y="219"/>
                  </a:cubicBezTo>
                  <a:cubicBezTo>
                    <a:pt x="75" y="221"/>
                    <a:pt x="77" y="223"/>
                    <a:pt x="80" y="225"/>
                  </a:cubicBezTo>
                  <a:cubicBezTo>
                    <a:pt x="80" y="225"/>
                    <a:pt x="80" y="225"/>
                    <a:pt x="80" y="225"/>
                  </a:cubicBezTo>
                  <a:cubicBezTo>
                    <a:pt x="78" y="224"/>
                    <a:pt x="76" y="222"/>
                    <a:pt x="74" y="221"/>
                  </a:cubicBezTo>
                  <a:close/>
                  <a:moveTo>
                    <a:pt x="68" y="215"/>
                  </a:moveTo>
                  <a:cubicBezTo>
                    <a:pt x="66" y="214"/>
                    <a:pt x="65" y="213"/>
                    <a:pt x="64" y="211"/>
                  </a:cubicBezTo>
                  <a:cubicBezTo>
                    <a:pt x="65" y="212"/>
                    <a:pt x="67" y="212"/>
                    <a:pt x="68" y="213"/>
                  </a:cubicBezTo>
                  <a:cubicBezTo>
                    <a:pt x="69" y="213"/>
                    <a:pt x="69" y="214"/>
                    <a:pt x="70" y="214"/>
                  </a:cubicBezTo>
                  <a:cubicBezTo>
                    <a:pt x="70" y="214"/>
                    <a:pt x="70" y="215"/>
                    <a:pt x="69" y="215"/>
                  </a:cubicBezTo>
                  <a:cubicBezTo>
                    <a:pt x="69" y="216"/>
                    <a:pt x="70" y="216"/>
                    <a:pt x="71" y="216"/>
                  </a:cubicBezTo>
                  <a:cubicBezTo>
                    <a:pt x="71" y="215"/>
                    <a:pt x="72" y="215"/>
                    <a:pt x="73" y="215"/>
                  </a:cubicBezTo>
                  <a:cubicBezTo>
                    <a:pt x="74" y="215"/>
                    <a:pt x="75" y="215"/>
                    <a:pt x="75" y="216"/>
                  </a:cubicBezTo>
                  <a:cubicBezTo>
                    <a:pt x="77" y="218"/>
                    <a:pt x="78" y="220"/>
                    <a:pt x="79" y="222"/>
                  </a:cubicBezTo>
                  <a:cubicBezTo>
                    <a:pt x="75" y="220"/>
                    <a:pt x="71" y="217"/>
                    <a:pt x="68" y="215"/>
                  </a:cubicBezTo>
                  <a:close/>
                  <a:moveTo>
                    <a:pt x="76" y="204"/>
                  </a:moveTo>
                  <a:cubicBezTo>
                    <a:pt x="75" y="203"/>
                    <a:pt x="74" y="202"/>
                    <a:pt x="73" y="202"/>
                  </a:cubicBezTo>
                  <a:cubicBezTo>
                    <a:pt x="73" y="202"/>
                    <a:pt x="73" y="202"/>
                    <a:pt x="73" y="202"/>
                  </a:cubicBezTo>
                  <a:cubicBezTo>
                    <a:pt x="74" y="202"/>
                    <a:pt x="75" y="203"/>
                    <a:pt x="76" y="203"/>
                  </a:cubicBezTo>
                  <a:cubicBezTo>
                    <a:pt x="76" y="203"/>
                    <a:pt x="76" y="204"/>
                    <a:pt x="76" y="204"/>
                  </a:cubicBezTo>
                  <a:close/>
                  <a:moveTo>
                    <a:pt x="74" y="200"/>
                  </a:moveTo>
                  <a:cubicBezTo>
                    <a:pt x="74" y="200"/>
                    <a:pt x="74" y="200"/>
                    <a:pt x="74" y="200"/>
                  </a:cubicBezTo>
                  <a:cubicBezTo>
                    <a:pt x="74" y="200"/>
                    <a:pt x="74" y="199"/>
                    <a:pt x="74" y="199"/>
                  </a:cubicBezTo>
                  <a:cubicBezTo>
                    <a:pt x="75" y="200"/>
                    <a:pt x="76" y="201"/>
                    <a:pt x="77" y="202"/>
                  </a:cubicBezTo>
                  <a:cubicBezTo>
                    <a:pt x="77" y="202"/>
                    <a:pt x="77" y="202"/>
                    <a:pt x="77" y="202"/>
                  </a:cubicBezTo>
                  <a:cubicBezTo>
                    <a:pt x="76" y="201"/>
                    <a:pt x="75" y="201"/>
                    <a:pt x="74" y="200"/>
                  </a:cubicBezTo>
                  <a:close/>
                  <a:moveTo>
                    <a:pt x="75" y="199"/>
                  </a:moveTo>
                  <a:cubicBezTo>
                    <a:pt x="75" y="199"/>
                    <a:pt x="76" y="199"/>
                    <a:pt x="76" y="199"/>
                  </a:cubicBezTo>
                  <a:cubicBezTo>
                    <a:pt x="76" y="199"/>
                    <a:pt x="77" y="200"/>
                    <a:pt x="78" y="200"/>
                  </a:cubicBezTo>
                  <a:cubicBezTo>
                    <a:pt x="78" y="200"/>
                    <a:pt x="78" y="201"/>
                    <a:pt x="78" y="201"/>
                  </a:cubicBezTo>
                  <a:cubicBezTo>
                    <a:pt x="77" y="200"/>
                    <a:pt x="76" y="199"/>
                    <a:pt x="75" y="199"/>
                  </a:cubicBezTo>
                  <a:close/>
                  <a:moveTo>
                    <a:pt x="78" y="208"/>
                  </a:moveTo>
                  <a:cubicBezTo>
                    <a:pt x="78" y="208"/>
                    <a:pt x="79" y="208"/>
                    <a:pt x="79" y="208"/>
                  </a:cubicBezTo>
                  <a:cubicBezTo>
                    <a:pt x="79" y="208"/>
                    <a:pt x="78" y="209"/>
                    <a:pt x="78" y="209"/>
                  </a:cubicBezTo>
                  <a:cubicBezTo>
                    <a:pt x="78" y="209"/>
                    <a:pt x="78" y="208"/>
                    <a:pt x="77" y="208"/>
                  </a:cubicBezTo>
                  <a:cubicBezTo>
                    <a:pt x="78" y="208"/>
                    <a:pt x="78" y="208"/>
                    <a:pt x="78" y="208"/>
                  </a:cubicBezTo>
                  <a:close/>
                  <a:moveTo>
                    <a:pt x="78" y="206"/>
                  </a:moveTo>
                  <a:cubicBezTo>
                    <a:pt x="78" y="206"/>
                    <a:pt x="78" y="206"/>
                    <a:pt x="78" y="205"/>
                  </a:cubicBezTo>
                  <a:cubicBezTo>
                    <a:pt x="78" y="205"/>
                    <a:pt x="78" y="205"/>
                    <a:pt x="79" y="204"/>
                  </a:cubicBezTo>
                  <a:cubicBezTo>
                    <a:pt x="79" y="204"/>
                    <a:pt x="79" y="204"/>
                    <a:pt x="79" y="204"/>
                  </a:cubicBezTo>
                  <a:cubicBezTo>
                    <a:pt x="79" y="205"/>
                    <a:pt x="79" y="205"/>
                    <a:pt x="79" y="205"/>
                  </a:cubicBezTo>
                  <a:cubicBezTo>
                    <a:pt x="79" y="205"/>
                    <a:pt x="78" y="205"/>
                    <a:pt x="78" y="206"/>
                  </a:cubicBezTo>
                  <a:close/>
                  <a:moveTo>
                    <a:pt x="79" y="197"/>
                  </a:moveTo>
                  <a:cubicBezTo>
                    <a:pt x="79" y="196"/>
                    <a:pt x="80" y="196"/>
                    <a:pt x="80" y="196"/>
                  </a:cubicBezTo>
                  <a:cubicBezTo>
                    <a:pt x="81" y="196"/>
                    <a:pt x="81" y="196"/>
                    <a:pt x="81" y="196"/>
                  </a:cubicBezTo>
                  <a:cubicBezTo>
                    <a:pt x="81" y="197"/>
                    <a:pt x="80" y="197"/>
                    <a:pt x="80" y="197"/>
                  </a:cubicBezTo>
                  <a:lnTo>
                    <a:pt x="79" y="197"/>
                  </a:lnTo>
                  <a:close/>
                  <a:moveTo>
                    <a:pt x="80" y="206"/>
                  </a:moveTo>
                  <a:cubicBezTo>
                    <a:pt x="81" y="206"/>
                    <a:pt x="81" y="206"/>
                    <a:pt x="81" y="206"/>
                  </a:cubicBezTo>
                  <a:cubicBezTo>
                    <a:pt x="81" y="207"/>
                    <a:pt x="81" y="207"/>
                    <a:pt x="81" y="207"/>
                  </a:cubicBezTo>
                  <a:cubicBezTo>
                    <a:pt x="81" y="207"/>
                    <a:pt x="80" y="207"/>
                    <a:pt x="80" y="207"/>
                  </a:cubicBezTo>
                  <a:cubicBezTo>
                    <a:pt x="80" y="207"/>
                    <a:pt x="80" y="207"/>
                    <a:pt x="80" y="207"/>
                  </a:cubicBezTo>
                  <a:cubicBezTo>
                    <a:pt x="80" y="207"/>
                    <a:pt x="80" y="206"/>
                    <a:pt x="80" y="206"/>
                  </a:cubicBezTo>
                  <a:close/>
                  <a:moveTo>
                    <a:pt x="80" y="209"/>
                  </a:moveTo>
                  <a:cubicBezTo>
                    <a:pt x="82" y="210"/>
                    <a:pt x="83" y="211"/>
                    <a:pt x="85" y="212"/>
                  </a:cubicBezTo>
                  <a:cubicBezTo>
                    <a:pt x="85" y="212"/>
                    <a:pt x="84" y="212"/>
                    <a:pt x="84" y="212"/>
                  </a:cubicBezTo>
                  <a:cubicBezTo>
                    <a:pt x="83" y="211"/>
                    <a:pt x="81" y="210"/>
                    <a:pt x="80" y="210"/>
                  </a:cubicBezTo>
                  <a:cubicBezTo>
                    <a:pt x="80" y="209"/>
                    <a:pt x="80" y="209"/>
                    <a:pt x="80" y="209"/>
                  </a:cubicBezTo>
                  <a:close/>
                  <a:moveTo>
                    <a:pt x="82" y="208"/>
                  </a:moveTo>
                  <a:cubicBezTo>
                    <a:pt x="82" y="208"/>
                    <a:pt x="82" y="208"/>
                    <a:pt x="83" y="208"/>
                  </a:cubicBezTo>
                  <a:cubicBezTo>
                    <a:pt x="84" y="208"/>
                    <a:pt x="85" y="209"/>
                    <a:pt x="86" y="210"/>
                  </a:cubicBezTo>
                  <a:cubicBezTo>
                    <a:pt x="86" y="210"/>
                    <a:pt x="86" y="210"/>
                    <a:pt x="85" y="211"/>
                  </a:cubicBezTo>
                  <a:cubicBezTo>
                    <a:pt x="84" y="210"/>
                    <a:pt x="83" y="209"/>
                    <a:pt x="82" y="208"/>
                  </a:cubicBezTo>
                  <a:close/>
                  <a:moveTo>
                    <a:pt x="85" y="214"/>
                  </a:moveTo>
                  <a:cubicBezTo>
                    <a:pt x="88" y="216"/>
                    <a:pt x="91" y="217"/>
                    <a:pt x="94" y="219"/>
                  </a:cubicBezTo>
                  <a:cubicBezTo>
                    <a:pt x="93" y="218"/>
                    <a:pt x="91" y="218"/>
                    <a:pt x="89" y="217"/>
                  </a:cubicBezTo>
                  <a:cubicBezTo>
                    <a:pt x="88" y="216"/>
                    <a:pt x="86" y="215"/>
                    <a:pt x="85" y="214"/>
                  </a:cubicBezTo>
                  <a:cubicBezTo>
                    <a:pt x="85" y="214"/>
                    <a:pt x="85" y="214"/>
                    <a:pt x="85" y="214"/>
                  </a:cubicBezTo>
                  <a:close/>
                  <a:moveTo>
                    <a:pt x="95" y="221"/>
                  </a:moveTo>
                  <a:cubicBezTo>
                    <a:pt x="95" y="221"/>
                    <a:pt x="95" y="221"/>
                    <a:pt x="95" y="221"/>
                  </a:cubicBezTo>
                  <a:cubicBezTo>
                    <a:pt x="95" y="221"/>
                    <a:pt x="94" y="221"/>
                    <a:pt x="94" y="221"/>
                  </a:cubicBezTo>
                  <a:cubicBezTo>
                    <a:pt x="94" y="221"/>
                    <a:pt x="93" y="220"/>
                    <a:pt x="93" y="220"/>
                  </a:cubicBezTo>
                  <a:cubicBezTo>
                    <a:pt x="94" y="220"/>
                    <a:pt x="94" y="220"/>
                    <a:pt x="95" y="221"/>
                  </a:cubicBezTo>
                  <a:close/>
                  <a:moveTo>
                    <a:pt x="93" y="216"/>
                  </a:moveTo>
                  <a:cubicBezTo>
                    <a:pt x="94" y="215"/>
                    <a:pt x="94" y="215"/>
                    <a:pt x="94" y="215"/>
                  </a:cubicBezTo>
                  <a:cubicBezTo>
                    <a:pt x="95" y="216"/>
                    <a:pt x="96" y="216"/>
                    <a:pt x="97" y="217"/>
                  </a:cubicBezTo>
                  <a:cubicBezTo>
                    <a:pt x="96" y="217"/>
                    <a:pt x="97" y="218"/>
                    <a:pt x="97" y="218"/>
                  </a:cubicBezTo>
                  <a:cubicBezTo>
                    <a:pt x="97" y="218"/>
                    <a:pt x="97" y="218"/>
                    <a:pt x="97" y="218"/>
                  </a:cubicBezTo>
                  <a:cubicBezTo>
                    <a:pt x="96" y="217"/>
                    <a:pt x="95" y="216"/>
                    <a:pt x="93" y="216"/>
                  </a:cubicBezTo>
                  <a:close/>
                  <a:moveTo>
                    <a:pt x="98" y="222"/>
                  </a:moveTo>
                  <a:cubicBezTo>
                    <a:pt x="99" y="222"/>
                    <a:pt x="99" y="222"/>
                    <a:pt x="100" y="222"/>
                  </a:cubicBezTo>
                  <a:cubicBezTo>
                    <a:pt x="100" y="222"/>
                    <a:pt x="100" y="222"/>
                    <a:pt x="99" y="223"/>
                  </a:cubicBezTo>
                  <a:cubicBezTo>
                    <a:pt x="99" y="223"/>
                    <a:pt x="99" y="223"/>
                    <a:pt x="99" y="223"/>
                  </a:cubicBezTo>
                  <a:cubicBezTo>
                    <a:pt x="99" y="223"/>
                    <a:pt x="98" y="223"/>
                    <a:pt x="97" y="222"/>
                  </a:cubicBezTo>
                  <a:cubicBezTo>
                    <a:pt x="97" y="222"/>
                    <a:pt x="98" y="222"/>
                    <a:pt x="98" y="222"/>
                  </a:cubicBezTo>
                  <a:close/>
                  <a:moveTo>
                    <a:pt x="106" y="235"/>
                  </a:moveTo>
                  <a:cubicBezTo>
                    <a:pt x="106" y="236"/>
                    <a:pt x="106" y="236"/>
                    <a:pt x="107" y="236"/>
                  </a:cubicBezTo>
                  <a:cubicBezTo>
                    <a:pt x="108" y="236"/>
                    <a:pt x="109" y="237"/>
                    <a:pt x="110" y="237"/>
                  </a:cubicBezTo>
                  <a:cubicBezTo>
                    <a:pt x="111" y="238"/>
                    <a:pt x="111" y="238"/>
                    <a:pt x="111" y="238"/>
                  </a:cubicBezTo>
                  <a:cubicBezTo>
                    <a:pt x="109" y="238"/>
                    <a:pt x="107" y="237"/>
                    <a:pt x="106" y="235"/>
                  </a:cubicBezTo>
                  <a:close/>
                  <a:moveTo>
                    <a:pt x="110" y="234"/>
                  </a:moveTo>
                  <a:cubicBezTo>
                    <a:pt x="111" y="234"/>
                    <a:pt x="111" y="234"/>
                    <a:pt x="112" y="234"/>
                  </a:cubicBezTo>
                  <a:cubicBezTo>
                    <a:pt x="113" y="235"/>
                    <a:pt x="113" y="235"/>
                    <a:pt x="114" y="235"/>
                  </a:cubicBezTo>
                  <a:cubicBezTo>
                    <a:pt x="114" y="236"/>
                    <a:pt x="114" y="236"/>
                    <a:pt x="113" y="236"/>
                  </a:cubicBezTo>
                  <a:cubicBezTo>
                    <a:pt x="112" y="235"/>
                    <a:pt x="111" y="235"/>
                    <a:pt x="110" y="234"/>
                  </a:cubicBezTo>
                  <a:close/>
                  <a:moveTo>
                    <a:pt x="114" y="231"/>
                  </a:moveTo>
                  <a:cubicBezTo>
                    <a:pt x="113" y="231"/>
                    <a:pt x="113" y="230"/>
                    <a:pt x="113" y="230"/>
                  </a:cubicBezTo>
                  <a:cubicBezTo>
                    <a:pt x="113" y="230"/>
                    <a:pt x="114" y="230"/>
                    <a:pt x="114" y="230"/>
                  </a:cubicBezTo>
                  <a:cubicBezTo>
                    <a:pt x="115" y="231"/>
                    <a:pt x="115" y="231"/>
                    <a:pt x="116" y="231"/>
                  </a:cubicBezTo>
                  <a:cubicBezTo>
                    <a:pt x="115" y="232"/>
                    <a:pt x="115" y="232"/>
                    <a:pt x="115" y="232"/>
                  </a:cubicBezTo>
                  <a:cubicBezTo>
                    <a:pt x="115" y="231"/>
                    <a:pt x="114" y="231"/>
                    <a:pt x="114" y="231"/>
                  </a:cubicBezTo>
                  <a:close/>
                  <a:moveTo>
                    <a:pt x="113" y="227"/>
                  </a:moveTo>
                  <a:cubicBezTo>
                    <a:pt x="113" y="227"/>
                    <a:pt x="113" y="227"/>
                    <a:pt x="114" y="227"/>
                  </a:cubicBezTo>
                  <a:cubicBezTo>
                    <a:pt x="115" y="228"/>
                    <a:pt x="116" y="228"/>
                    <a:pt x="117" y="228"/>
                  </a:cubicBezTo>
                  <a:cubicBezTo>
                    <a:pt x="117" y="229"/>
                    <a:pt x="117" y="230"/>
                    <a:pt x="118" y="229"/>
                  </a:cubicBezTo>
                  <a:cubicBezTo>
                    <a:pt x="118" y="229"/>
                    <a:pt x="118" y="229"/>
                    <a:pt x="118" y="229"/>
                  </a:cubicBezTo>
                  <a:cubicBezTo>
                    <a:pt x="118" y="229"/>
                    <a:pt x="119" y="229"/>
                    <a:pt x="119" y="230"/>
                  </a:cubicBezTo>
                  <a:cubicBezTo>
                    <a:pt x="119" y="230"/>
                    <a:pt x="119" y="230"/>
                    <a:pt x="119" y="230"/>
                  </a:cubicBezTo>
                  <a:cubicBezTo>
                    <a:pt x="118" y="230"/>
                    <a:pt x="117" y="230"/>
                    <a:pt x="117" y="230"/>
                  </a:cubicBezTo>
                  <a:cubicBezTo>
                    <a:pt x="115" y="229"/>
                    <a:pt x="114" y="228"/>
                    <a:pt x="113" y="227"/>
                  </a:cubicBezTo>
                  <a:close/>
                  <a:moveTo>
                    <a:pt x="118" y="224"/>
                  </a:moveTo>
                  <a:cubicBezTo>
                    <a:pt x="119" y="224"/>
                    <a:pt x="120" y="223"/>
                    <a:pt x="121" y="222"/>
                  </a:cubicBezTo>
                  <a:cubicBezTo>
                    <a:pt x="121" y="222"/>
                    <a:pt x="121" y="222"/>
                    <a:pt x="121" y="222"/>
                  </a:cubicBezTo>
                  <a:cubicBezTo>
                    <a:pt x="121" y="223"/>
                    <a:pt x="120" y="224"/>
                    <a:pt x="119" y="225"/>
                  </a:cubicBezTo>
                  <a:cubicBezTo>
                    <a:pt x="119" y="225"/>
                    <a:pt x="118" y="225"/>
                    <a:pt x="118" y="224"/>
                  </a:cubicBezTo>
                  <a:close/>
                  <a:moveTo>
                    <a:pt x="121" y="232"/>
                  </a:moveTo>
                  <a:cubicBezTo>
                    <a:pt x="121" y="232"/>
                    <a:pt x="121" y="232"/>
                    <a:pt x="122" y="232"/>
                  </a:cubicBezTo>
                  <a:cubicBezTo>
                    <a:pt x="123" y="232"/>
                    <a:pt x="124" y="233"/>
                    <a:pt x="124" y="234"/>
                  </a:cubicBezTo>
                  <a:cubicBezTo>
                    <a:pt x="125" y="234"/>
                    <a:pt x="126" y="233"/>
                    <a:pt x="125" y="232"/>
                  </a:cubicBezTo>
                  <a:cubicBezTo>
                    <a:pt x="125" y="232"/>
                    <a:pt x="124" y="232"/>
                    <a:pt x="124" y="231"/>
                  </a:cubicBezTo>
                  <a:cubicBezTo>
                    <a:pt x="126" y="231"/>
                    <a:pt x="129" y="230"/>
                    <a:pt x="131" y="230"/>
                  </a:cubicBezTo>
                  <a:cubicBezTo>
                    <a:pt x="131" y="230"/>
                    <a:pt x="131" y="230"/>
                    <a:pt x="131" y="230"/>
                  </a:cubicBezTo>
                  <a:cubicBezTo>
                    <a:pt x="130" y="231"/>
                    <a:pt x="130" y="232"/>
                    <a:pt x="129" y="233"/>
                  </a:cubicBezTo>
                  <a:cubicBezTo>
                    <a:pt x="128" y="233"/>
                    <a:pt x="128" y="233"/>
                    <a:pt x="128" y="234"/>
                  </a:cubicBezTo>
                  <a:cubicBezTo>
                    <a:pt x="126" y="234"/>
                    <a:pt x="124" y="234"/>
                    <a:pt x="122" y="234"/>
                  </a:cubicBezTo>
                  <a:cubicBezTo>
                    <a:pt x="121" y="233"/>
                    <a:pt x="121" y="233"/>
                    <a:pt x="120" y="232"/>
                  </a:cubicBezTo>
                  <a:cubicBezTo>
                    <a:pt x="120" y="232"/>
                    <a:pt x="120" y="232"/>
                    <a:pt x="121" y="232"/>
                  </a:cubicBezTo>
                  <a:close/>
                  <a:moveTo>
                    <a:pt x="132" y="235"/>
                  </a:moveTo>
                  <a:cubicBezTo>
                    <a:pt x="130" y="235"/>
                    <a:pt x="128" y="236"/>
                    <a:pt x="126" y="236"/>
                  </a:cubicBezTo>
                  <a:cubicBezTo>
                    <a:pt x="125" y="236"/>
                    <a:pt x="124" y="235"/>
                    <a:pt x="123" y="235"/>
                  </a:cubicBezTo>
                  <a:cubicBezTo>
                    <a:pt x="126" y="235"/>
                    <a:pt x="129" y="235"/>
                    <a:pt x="132" y="235"/>
                  </a:cubicBezTo>
                  <a:close/>
                  <a:moveTo>
                    <a:pt x="137" y="235"/>
                  </a:moveTo>
                  <a:cubicBezTo>
                    <a:pt x="137" y="235"/>
                    <a:pt x="136" y="235"/>
                    <a:pt x="136" y="236"/>
                  </a:cubicBezTo>
                  <a:cubicBezTo>
                    <a:pt x="135" y="236"/>
                    <a:pt x="134" y="236"/>
                    <a:pt x="133" y="236"/>
                  </a:cubicBezTo>
                  <a:cubicBezTo>
                    <a:pt x="132" y="236"/>
                    <a:pt x="131" y="236"/>
                    <a:pt x="130" y="237"/>
                  </a:cubicBezTo>
                  <a:cubicBezTo>
                    <a:pt x="132" y="236"/>
                    <a:pt x="134" y="236"/>
                    <a:pt x="137" y="235"/>
                  </a:cubicBezTo>
                  <a:close/>
                  <a:moveTo>
                    <a:pt x="130" y="234"/>
                  </a:moveTo>
                  <a:cubicBezTo>
                    <a:pt x="132" y="233"/>
                    <a:pt x="134" y="232"/>
                    <a:pt x="135" y="231"/>
                  </a:cubicBezTo>
                  <a:cubicBezTo>
                    <a:pt x="135" y="231"/>
                    <a:pt x="136" y="232"/>
                    <a:pt x="137" y="232"/>
                  </a:cubicBezTo>
                  <a:cubicBezTo>
                    <a:pt x="138" y="231"/>
                    <a:pt x="139" y="231"/>
                    <a:pt x="140" y="230"/>
                  </a:cubicBezTo>
                  <a:cubicBezTo>
                    <a:pt x="139" y="231"/>
                    <a:pt x="139" y="232"/>
                    <a:pt x="138" y="233"/>
                  </a:cubicBezTo>
                  <a:cubicBezTo>
                    <a:pt x="135" y="233"/>
                    <a:pt x="133" y="234"/>
                    <a:pt x="130" y="234"/>
                  </a:cubicBezTo>
                  <a:close/>
                  <a:moveTo>
                    <a:pt x="139" y="226"/>
                  </a:moveTo>
                  <a:cubicBezTo>
                    <a:pt x="139" y="226"/>
                    <a:pt x="139" y="227"/>
                    <a:pt x="139" y="227"/>
                  </a:cubicBezTo>
                  <a:cubicBezTo>
                    <a:pt x="138" y="227"/>
                    <a:pt x="137" y="227"/>
                    <a:pt x="136" y="227"/>
                  </a:cubicBezTo>
                  <a:cubicBezTo>
                    <a:pt x="137" y="227"/>
                    <a:pt x="137" y="227"/>
                    <a:pt x="137" y="227"/>
                  </a:cubicBezTo>
                  <a:cubicBezTo>
                    <a:pt x="139" y="226"/>
                    <a:pt x="140" y="225"/>
                    <a:pt x="142" y="224"/>
                  </a:cubicBezTo>
                  <a:cubicBezTo>
                    <a:pt x="141" y="225"/>
                    <a:pt x="140" y="225"/>
                    <a:pt x="139" y="226"/>
                  </a:cubicBezTo>
                  <a:close/>
                  <a:moveTo>
                    <a:pt x="143" y="229"/>
                  </a:moveTo>
                  <a:cubicBezTo>
                    <a:pt x="145" y="229"/>
                    <a:pt x="146" y="229"/>
                    <a:pt x="147" y="229"/>
                  </a:cubicBezTo>
                  <a:cubicBezTo>
                    <a:pt x="148" y="229"/>
                    <a:pt x="149" y="229"/>
                    <a:pt x="149" y="229"/>
                  </a:cubicBezTo>
                  <a:cubicBezTo>
                    <a:pt x="149" y="229"/>
                    <a:pt x="148" y="230"/>
                    <a:pt x="148" y="230"/>
                  </a:cubicBezTo>
                  <a:cubicBezTo>
                    <a:pt x="147" y="231"/>
                    <a:pt x="145" y="232"/>
                    <a:pt x="144" y="232"/>
                  </a:cubicBezTo>
                  <a:cubicBezTo>
                    <a:pt x="143" y="233"/>
                    <a:pt x="141" y="233"/>
                    <a:pt x="140" y="233"/>
                  </a:cubicBezTo>
                  <a:cubicBezTo>
                    <a:pt x="141" y="232"/>
                    <a:pt x="142" y="230"/>
                    <a:pt x="143" y="229"/>
                  </a:cubicBezTo>
                  <a:close/>
                  <a:moveTo>
                    <a:pt x="145" y="236"/>
                  </a:moveTo>
                  <a:cubicBezTo>
                    <a:pt x="149" y="235"/>
                    <a:pt x="153" y="234"/>
                    <a:pt x="158" y="234"/>
                  </a:cubicBezTo>
                  <a:cubicBezTo>
                    <a:pt x="157" y="234"/>
                    <a:pt x="157" y="234"/>
                    <a:pt x="157" y="235"/>
                  </a:cubicBezTo>
                  <a:cubicBezTo>
                    <a:pt x="152" y="235"/>
                    <a:pt x="148" y="236"/>
                    <a:pt x="144" y="236"/>
                  </a:cubicBezTo>
                  <a:cubicBezTo>
                    <a:pt x="144" y="236"/>
                    <a:pt x="145" y="236"/>
                    <a:pt x="145" y="236"/>
                  </a:cubicBezTo>
                  <a:close/>
                  <a:moveTo>
                    <a:pt x="157" y="231"/>
                  </a:moveTo>
                  <a:cubicBezTo>
                    <a:pt x="158" y="231"/>
                    <a:pt x="160" y="230"/>
                    <a:pt x="161" y="229"/>
                  </a:cubicBezTo>
                  <a:cubicBezTo>
                    <a:pt x="160" y="230"/>
                    <a:pt x="160" y="230"/>
                    <a:pt x="159" y="231"/>
                  </a:cubicBezTo>
                  <a:cubicBezTo>
                    <a:pt x="159" y="231"/>
                    <a:pt x="158" y="231"/>
                    <a:pt x="157" y="231"/>
                  </a:cubicBezTo>
                  <a:close/>
                  <a:moveTo>
                    <a:pt x="159" y="229"/>
                  </a:moveTo>
                  <a:cubicBezTo>
                    <a:pt x="161" y="227"/>
                    <a:pt x="164" y="225"/>
                    <a:pt x="166" y="223"/>
                  </a:cubicBezTo>
                  <a:cubicBezTo>
                    <a:pt x="166" y="224"/>
                    <a:pt x="165" y="225"/>
                    <a:pt x="164" y="226"/>
                  </a:cubicBezTo>
                  <a:cubicBezTo>
                    <a:pt x="162" y="227"/>
                    <a:pt x="161" y="228"/>
                    <a:pt x="159" y="229"/>
                  </a:cubicBezTo>
                  <a:close/>
                  <a:moveTo>
                    <a:pt x="165" y="227"/>
                  </a:moveTo>
                  <a:cubicBezTo>
                    <a:pt x="174" y="222"/>
                    <a:pt x="182" y="215"/>
                    <a:pt x="190" y="208"/>
                  </a:cubicBezTo>
                  <a:cubicBezTo>
                    <a:pt x="190" y="209"/>
                    <a:pt x="189" y="210"/>
                    <a:pt x="189" y="210"/>
                  </a:cubicBezTo>
                  <a:cubicBezTo>
                    <a:pt x="189" y="210"/>
                    <a:pt x="189" y="210"/>
                    <a:pt x="189" y="210"/>
                  </a:cubicBezTo>
                  <a:cubicBezTo>
                    <a:pt x="180" y="217"/>
                    <a:pt x="172" y="224"/>
                    <a:pt x="163" y="231"/>
                  </a:cubicBezTo>
                  <a:cubicBezTo>
                    <a:pt x="163" y="231"/>
                    <a:pt x="162" y="231"/>
                    <a:pt x="162" y="231"/>
                  </a:cubicBezTo>
                  <a:cubicBezTo>
                    <a:pt x="163" y="229"/>
                    <a:pt x="164" y="228"/>
                    <a:pt x="165" y="227"/>
                  </a:cubicBezTo>
                  <a:close/>
                  <a:moveTo>
                    <a:pt x="177" y="222"/>
                  </a:moveTo>
                  <a:cubicBezTo>
                    <a:pt x="175" y="224"/>
                    <a:pt x="172" y="226"/>
                    <a:pt x="170" y="229"/>
                  </a:cubicBezTo>
                  <a:cubicBezTo>
                    <a:pt x="169" y="229"/>
                    <a:pt x="168" y="230"/>
                    <a:pt x="168" y="230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70" y="227"/>
                    <a:pt x="174" y="224"/>
                    <a:pt x="177" y="222"/>
                  </a:cubicBezTo>
                  <a:close/>
                  <a:moveTo>
                    <a:pt x="185" y="218"/>
                  </a:moveTo>
                  <a:cubicBezTo>
                    <a:pt x="184" y="218"/>
                    <a:pt x="183" y="219"/>
                    <a:pt x="183" y="220"/>
                  </a:cubicBezTo>
                  <a:cubicBezTo>
                    <a:pt x="181" y="221"/>
                    <a:pt x="179" y="223"/>
                    <a:pt x="177" y="225"/>
                  </a:cubicBezTo>
                  <a:cubicBezTo>
                    <a:pt x="176" y="225"/>
                    <a:pt x="176" y="226"/>
                    <a:pt x="175" y="226"/>
                  </a:cubicBezTo>
                  <a:cubicBezTo>
                    <a:pt x="178" y="223"/>
                    <a:pt x="181" y="220"/>
                    <a:pt x="185" y="218"/>
                  </a:cubicBezTo>
                  <a:close/>
                  <a:moveTo>
                    <a:pt x="184" y="216"/>
                  </a:moveTo>
                  <a:cubicBezTo>
                    <a:pt x="186" y="215"/>
                    <a:pt x="188" y="213"/>
                    <a:pt x="190" y="212"/>
                  </a:cubicBezTo>
                  <a:cubicBezTo>
                    <a:pt x="190" y="212"/>
                    <a:pt x="190" y="212"/>
                    <a:pt x="190" y="212"/>
                  </a:cubicBezTo>
                  <a:cubicBezTo>
                    <a:pt x="191" y="211"/>
                    <a:pt x="191" y="211"/>
                    <a:pt x="192" y="210"/>
                  </a:cubicBezTo>
                  <a:cubicBezTo>
                    <a:pt x="192" y="211"/>
                    <a:pt x="192" y="211"/>
                    <a:pt x="191" y="211"/>
                  </a:cubicBezTo>
                  <a:cubicBezTo>
                    <a:pt x="189" y="213"/>
                    <a:pt x="186" y="215"/>
                    <a:pt x="184" y="216"/>
                  </a:cubicBezTo>
                  <a:close/>
                  <a:moveTo>
                    <a:pt x="192" y="212"/>
                  </a:moveTo>
                  <a:cubicBezTo>
                    <a:pt x="193" y="212"/>
                    <a:pt x="193" y="212"/>
                    <a:pt x="194" y="212"/>
                  </a:cubicBezTo>
                  <a:cubicBezTo>
                    <a:pt x="193" y="212"/>
                    <a:pt x="193" y="213"/>
                    <a:pt x="192" y="214"/>
                  </a:cubicBezTo>
                  <a:cubicBezTo>
                    <a:pt x="191" y="215"/>
                    <a:pt x="189" y="217"/>
                    <a:pt x="187" y="218"/>
                  </a:cubicBezTo>
                  <a:cubicBezTo>
                    <a:pt x="189" y="216"/>
                    <a:pt x="191" y="214"/>
                    <a:pt x="192" y="212"/>
                  </a:cubicBezTo>
                  <a:close/>
                  <a:moveTo>
                    <a:pt x="193" y="207"/>
                  </a:moveTo>
                  <a:cubicBezTo>
                    <a:pt x="194" y="206"/>
                    <a:pt x="194" y="205"/>
                    <a:pt x="195" y="204"/>
                  </a:cubicBezTo>
                  <a:cubicBezTo>
                    <a:pt x="197" y="202"/>
                    <a:pt x="199" y="201"/>
                    <a:pt x="201" y="199"/>
                  </a:cubicBezTo>
                  <a:cubicBezTo>
                    <a:pt x="202" y="198"/>
                    <a:pt x="202" y="198"/>
                    <a:pt x="203" y="197"/>
                  </a:cubicBezTo>
                  <a:cubicBezTo>
                    <a:pt x="203" y="198"/>
                    <a:pt x="202" y="199"/>
                    <a:pt x="201" y="200"/>
                  </a:cubicBezTo>
                  <a:cubicBezTo>
                    <a:pt x="198" y="203"/>
                    <a:pt x="196" y="205"/>
                    <a:pt x="193" y="207"/>
                  </a:cubicBezTo>
                  <a:close/>
                  <a:moveTo>
                    <a:pt x="206" y="192"/>
                  </a:moveTo>
                  <a:cubicBezTo>
                    <a:pt x="204" y="194"/>
                    <a:pt x="202" y="196"/>
                    <a:pt x="199" y="197"/>
                  </a:cubicBezTo>
                  <a:cubicBezTo>
                    <a:pt x="201" y="195"/>
                    <a:pt x="202" y="193"/>
                    <a:pt x="204" y="191"/>
                  </a:cubicBezTo>
                  <a:cubicBezTo>
                    <a:pt x="210" y="184"/>
                    <a:pt x="216" y="177"/>
                    <a:pt x="223" y="171"/>
                  </a:cubicBezTo>
                  <a:cubicBezTo>
                    <a:pt x="223" y="171"/>
                    <a:pt x="223" y="171"/>
                    <a:pt x="223" y="171"/>
                  </a:cubicBezTo>
                  <a:cubicBezTo>
                    <a:pt x="220" y="174"/>
                    <a:pt x="218" y="177"/>
                    <a:pt x="216" y="179"/>
                  </a:cubicBezTo>
                  <a:cubicBezTo>
                    <a:pt x="213" y="183"/>
                    <a:pt x="209" y="188"/>
                    <a:pt x="206" y="192"/>
                  </a:cubicBezTo>
                  <a:close/>
                  <a:moveTo>
                    <a:pt x="220" y="144"/>
                  </a:moveTo>
                  <a:cubicBezTo>
                    <a:pt x="220" y="146"/>
                    <a:pt x="219" y="148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1" y="144"/>
                    <a:pt x="222" y="137"/>
                    <a:pt x="224" y="131"/>
                  </a:cubicBezTo>
                  <a:cubicBezTo>
                    <a:pt x="223" y="133"/>
                    <a:pt x="223" y="134"/>
                    <a:pt x="223" y="136"/>
                  </a:cubicBezTo>
                  <a:cubicBezTo>
                    <a:pt x="222" y="139"/>
                    <a:pt x="221" y="142"/>
                    <a:pt x="220" y="144"/>
                  </a:cubicBezTo>
                  <a:close/>
                  <a:moveTo>
                    <a:pt x="223" y="102"/>
                  </a:moveTo>
                  <a:cubicBezTo>
                    <a:pt x="223" y="102"/>
                    <a:pt x="223" y="101"/>
                    <a:pt x="223" y="101"/>
                  </a:cubicBezTo>
                  <a:cubicBezTo>
                    <a:pt x="224" y="101"/>
                    <a:pt x="224" y="100"/>
                    <a:pt x="225" y="100"/>
                  </a:cubicBezTo>
                  <a:cubicBezTo>
                    <a:pt x="225" y="100"/>
                    <a:pt x="225" y="101"/>
                    <a:pt x="225" y="101"/>
                  </a:cubicBezTo>
                  <a:cubicBezTo>
                    <a:pt x="225" y="101"/>
                    <a:pt x="224" y="102"/>
                    <a:pt x="223" y="102"/>
                  </a:cubicBezTo>
                  <a:close/>
                  <a:moveTo>
                    <a:pt x="226" y="103"/>
                  </a:moveTo>
                  <a:cubicBezTo>
                    <a:pt x="226" y="103"/>
                    <a:pt x="227" y="104"/>
                    <a:pt x="227" y="104"/>
                  </a:cubicBezTo>
                  <a:cubicBezTo>
                    <a:pt x="227" y="104"/>
                    <a:pt x="227" y="104"/>
                    <a:pt x="227" y="104"/>
                  </a:cubicBezTo>
                  <a:cubicBezTo>
                    <a:pt x="226" y="105"/>
                    <a:pt x="225" y="105"/>
                    <a:pt x="224" y="105"/>
                  </a:cubicBezTo>
                  <a:cubicBezTo>
                    <a:pt x="224" y="105"/>
                    <a:pt x="224" y="105"/>
                    <a:pt x="224" y="104"/>
                  </a:cubicBezTo>
                  <a:cubicBezTo>
                    <a:pt x="224" y="104"/>
                    <a:pt x="225" y="103"/>
                    <a:pt x="226" y="103"/>
                  </a:cubicBezTo>
                  <a:close/>
                  <a:moveTo>
                    <a:pt x="226" y="151"/>
                  </a:moveTo>
                  <a:cubicBezTo>
                    <a:pt x="226" y="151"/>
                    <a:pt x="225" y="152"/>
                    <a:pt x="225" y="152"/>
                  </a:cubicBezTo>
                  <a:cubicBezTo>
                    <a:pt x="225" y="152"/>
                    <a:pt x="225" y="153"/>
                    <a:pt x="225" y="153"/>
                  </a:cubicBezTo>
                  <a:cubicBezTo>
                    <a:pt x="225" y="152"/>
                    <a:pt x="225" y="151"/>
                    <a:pt x="226" y="151"/>
                  </a:cubicBezTo>
                  <a:close/>
                  <a:moveTo>
                    <a:pt x="224" y="151"/>
                  </a:moveTo>
                  <a:cubicBezTo>
                    <a:pt x="224" y="146"/>
                    <a:pt x="225" y="140"/>
                    <a:pt x="225" y="135"/>
                  </a:cubicBezTo>
                  <a:cubicBezTo>
                    <a:pt x="225" y="135"/>
                    <a:pt x="225" y="135"/>
                    <a:pt x="226" y="135"/>
                  </a:cubicBezTo>
                  <a:cubicBezTo>
                    <a:pt x="226" y="138"/>
                    <a:pt x="226" y="142"/>
                    <a:pt x="226" y="145"/>
                  </a:cubicBezTo>
                  <a:cubicBezTo>
                    <a:pt x="225" y="147"/>
                    <a:pt x="225" y="149"/>
                    <a:pt x="224" y="151"/>
                  </a:cubicBezTo>
                  <a:close/>
                  <a:moveTo>
                    <a:pt x="226" y="158"/>
                  </a:moveTo>
                  <a:cubicBezTo>
                    <a:pt x="226" y="157"/>
                    <a:pt x="227" y="157"/>
                    <a:pt x="227" y="156"/>
                  </a:cubicBezTo>
                  <a:cubicBezTo>
                    <a:pt x="227" y="157"/>
                    <a:pt x="227" y="157"/>
                    <a:pt x="227" y="158"/>
                  </a:cubicBezTo>
                  <a:cubicBezTo>
                    <a:pt x="226" y="159"/>
                    <a:pt x="226" y="159"/>
                    <a:pt x="225" y="160"/>
                  </a:cubicBezTo>
                  <a:cubicBezTo>
                    <a:pt x="226" y="159"/>
                    <a:pt x="226" y="159"/>
                    <a:pt x="226" y="158"/>
                  </a:cubicBezTo>
                  <a:close/>
                  <a:moveTo>
                    <a:pt x="226" y="123"/>
                  </a:moveTo>
                  <a:cubicBezTo>
                    <a:pt x="226" y="122"/>
                    <a:pt x="226" y="121"/>
                    <a:pt x="226" y="119"/>
                  </a:cubicBezTo>
                  <a:cubicBezTo>
                    <a:pt x="226" y="119"/>
                    <a:pt x="226" y="119"/>
                    <a:pt x="226" y="119"/>
                  </a:cubicBezTo>
                  <a:cubicBezTo>
                    <a:pt x="227" y="124"/>
                    <a:pt x="227" y="129"/>
                    <a:pt x="227" y="135"/>
                  </a:cubicBezTo>
                  <a:cubicBezTo>
                    <a:pt x="227" y="131"/>
                    <a:pt x="226" y="127"/>
                    <a:pt x="226" y="123"/>
                  </a:cubicBezTo>
                  <a:close/>
                  <a:moveTo>
                    <a:pt x="224" y="164"/>
                  </a:moveTo>
                  <a:cubicBezTo>
                    <a:pt x="225" y="163"/>
                    <a:pt x="226" y="162"/>
                    <a:pt x="227" y="161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6" y="163"/>
                    <a:pt x="225" y="164"/>
                    <a:pt x="224" y="165"/>
                  </a:cubicBezTo>
                  <a:cubicBezTo>
                    <a:pt x="224" y="164"/>
                    <a:pt x="224" y="164"/>
                    <a:pt x="224" y="164"/>
                  </a:cubicBezTo>
                  <a:close/>
                  <a:moveTo>
                    <a:pt x="227" y="169"/>
                  </a:moveTo>
                  <a:cubicBezTo>
                    <a:pt x="227" y="168"/>
                    <a:pt x="228" y="167"/>
                    <a:pt x="228" y="167"/>
                  </a:cubicBezTo>
                  <a:cubicBezTo>
                    <a:pt x="227" y="168"/>
                    <a:pt x="226" y="170"/>
                    <a:pt x="225" y="171"/>
                  </a:cubicBezTo>
                  <a:cubicBezTo>
                    <a:pt x="225" y="171"/>
                    <a:pt x="225" y="171"/>
                    <a:pt x="225" y="171"/>
                  </a:cubicBezTo>
                  <a:cubicBezTo>
                    <a:pt x="226" y="171"/>
                    <a:pt x="226" y="170"/>
                    <a:pt x="227" y="169"/>
                  </a:cubicBezTo>
                  <a:close/>
                  <a:moveTo>
                    <a:pt x="228" y="123"/>
                  </a:moveTo>
                  <a:cubicBezTo>
                    <a:pt x="228" y="121"/>
                    <a:pt x="228" y="119"/>
                    <a:pt x="228" y="117"/>
                  </a:cubicBezTo>
                  <a:cubicBezTo>
                    <a:pt x="228" y="116"/>
                    <a:pt x="228" y="116"/>
                    <a:pt x="229" y="115"/>
                  </a:cubicBezTo>
                  <a:cubicBezTo>
                    <a:pt x="228" y="118"/>
                    <a:pt x="228" y="121"/>
                    <a:pt x="228" y="123"/>
                  </a:cubicBezTo>
                  <a:close/>
                  <a:moveTo>
                    <a:pt x="227" y="112"/>
                  </a:moveTo>
                  <a:cubicBezTo>
                    <a:pt x="227" y="111"/>
                    <a:pt x="227" y="111"/>
                    <a:pt x="226" y="110"/>
                  </a:cubicBezTo>
                  <a:cubicBezTo>
                    <a:pt x="227" y="110"/>
                    <a:pt x="228" y="109"/>
                    <a:pt x="229" y="108"/>
                  </a:cubicBezTo>
                  <a:cubicBezTo>
                    <a:pt x="229" y="109"/>
                    <a:pt x="229" y="109"/>
                    <a:pt x="229" y="109"/>
                  </a:cubicBezTo>
                  <a:cubicBezTo>
                    <a:pt x="228" y="110"/>
                    <a:pt x="227" y="111"/>
                    <a:pt x="227" y="112"/>
                  </a:cubicBezTo>
                  <a:close/>
                  <a:moveTo>
                    <a:pt x="232" y="108"/>
                  </a:moveTo>
                  <a:cubicBezTo>
                    <a:pt x="232" y="108"/>
                    <a:pt x="232" y="107"/>
                    <a:pt x="232" y="107"/>
                  </a:cubicBezTo>
                  <a:cubicBezTo>
                    <a:pt x="232" y="106"/>
                    <a:pt x="232" y="106"/>
                    <a:pt x="233" y="105"/>
                  </a:cubicBezTo>
                  <a:cubicBezTo>
                    <a:pt x="233" y="108"/>
                    <a:pt x="234" y="111"/>
                    <a:pt x="235" y="114"/>
                  </a:cubicBezTo>
                  <a:cubicBezTo>
                    <a:pt x="235" y="114"/>
                    <a:pt x="235" y="114"/>
                    <a:pt x="235" y="115"/>
                  </a:cubicBezTo>
                  <a:cubicBezTo>
                    <a:pt x="234" y="112"/>
                    <a:pt x="233" y="110"/>
                    <a:pt x="232" y="108"/>
                  </a:cubicBezTo>
                  <a:close/>
                  <a:moveTo>
                    <a:pt x="234" y="103"/>
                  </a:moveTo>
                  <a:cubicBezTo>
                    <a:pt x="234" y="103"/>
                    <a:pt x="234" y="103"/>
                    <a:pt x="233" y="103"/>
                  </a:cubicBezTo>
                  <a:cubicBezTo>
                    <a:pt x="232" y="97"/>
                    <a:pt x="230" y="92"/>
                    <a:pt x="229" y="87"/>
                  </a:cubicBezTo>
                  <a:cubicBezTo>
                    <a:pt x="230" y="89"/>
                    <a:pt x="231" y="90"/>
                    <a:pt x="231" y="92"/>
                  </a:cubicBezTo>
                  <a:cubicBezTo>
                    <a:pt x="233" y="97"/>
                    <a:pt x="234" y="102"/>
                    <a:pt x="235" y="107"/>
                  </a:cubicBezTo>
                  <a:cubicBezTo>
                    <a:pt x="235" y="106"/>
                    <a:pt x="234" y="105"/>
                    <a:pt x="234" y="103"/>
                  </a:cubicBezTo>
                  <a:close/>
                  <a:moveTo>
                    <a:pt x="229" y="69"/>
                  </a:moveTo>
                  <a:cubicBezTo>
                    <a:pt x="230" y="69"/>
                    <a:pt x="230" y="69"/>
                    <a:pt x="230" y="70"/>
                  </a:cubicBezTo>
                  <a:cubicBezTo>
                    <a:pt x="231" y="71"/>
                    <a:pt x="231" y="72"/>
                    <a:pt x="232" y="72"/>
                  </a:cubicBezTo>
                  <a:cubicBezTo>
                    <a:pt x="231" y="72"/>
                    <a:pt x="231" y="72"/>
                    <a:pt x="231" y="72"/>
                  </a:cubicBezTo>
                  <a:cubicBezTo>
                    <a:pt x="231" y="72"/>
                    <a:pt x="231" y="72"/>
                    <a:pt x="231" y="71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30" y="70"/>
                    <a:pt x="229" y="69"/>
                    <a:pt x="229" y="69"/>
                  </a:cubicBezTo>
                  <a:close/>
                  <a:moveTo>
                    <a:pt x="233" y="86"/>
                  </a:moveTo>
                  <a:cubicBezTo>
                    <a:pt x="233" y="86"/>
                    <a:pt x="233" y="86"/>
                    <a:pt x="233" y="86"/>
                  </a:cubicBezTo>
                  <a:cubicBezTo>
                    <a:pt x="233" y="87"/>
                    <a:pt x="234" y="88"/>
                    <a:pt x="234" y="88"/>
                  </a:cubicBezTo>
                  <a:cubicBezTo>
                    <a:pt x="234" y="88"/>
                    <a:pt x="233" y="87"/>
                    <a:pt x="233" y="86"/>
                  </a:cubicBezTo>
                  <a:close/>
                  <a:moveTo>
                    <a:pt x="232" y="69"/>
                  </a:moveTo>
                  <a:cubicBezTo>
                    <a:pt x="231" y="68"/>
                    <a:pt x="231" y="68"/>
                    <a:pt x="231" y="67"/>
                  </a:cubicBezTo>
                  <a:cubicBezTo>
                    <a:pt x="232" y="69"/>
                    <a:pt x="233" y="70"/>
                    <a:pt x="235" y="71"/>
                  </a:cubicBezTo>
                  <a:cubicBezTo>
                    <a:pt x="235" y="72"/>
                    <a:pt x="235" y="73"/>
                    <a:pt x="236" y="74"/>
                  </a:cubicBezTo>
                  <a:cubicBezTo>
                    <a:pt x="236" y="74"/>
                    <a:pt x="236" y="74"/>
                    <a:pt x="237" y="74"/>
                  </a:cubicBezTo>
                  <a:cubicBezTo>
                    <a:pt x="237" y="75"/>
                    <a:pt x="237" y="75"/>
                    <a:pt x="237" y="76"/>
                  </a:cubicBezTo>
                  <a:cubicBezTo>
                    <a:pt x="235" y="73"/>
                    <a:pt x="234" y="71"/>
                    <a:pt x="232" y="69"/>
                  </a:cubicBezTo>
                  <a:close/>
                  <a:moveTo>
                    <a:pt x="226" y="55"/>
                  </a:moveTo>
                  <a:cubicBezTo>
                    <a:pt x="225" y="54"/>
                    <a:pt x="225" y="53"/>
                    <a:pt x="224" y="52"/>
                  </a:cubicBezTo>
                  <a:cubicBezTo>
                    <a:pt x="224" y="51"/>
                    <a:pt x="223" y="50"/>
                    <a:pt x="223" y="50"/>
                  </a:cubicBezTo>
                  <a:cubicBezTo>
                    <a:pt x="224" y="51"/>
                    <a:pt x="225" y="52"/>
                    <a:pt x="226" y="53"/>
                  </a:cubicBezTo>
                  <a:cubicBezTo>
                    <a:pt x="226" y="53"/>
                    <a:pt x="226" y="54"/>
                    <a:pt x="226" y="55"/>
                  </a:cubicBezTo>
                  <a:close/>
                  <a:moveTo>
                    <a:pt x="223" y="54"/>
                  </a:moveTo>
                  <a:cubicBezTo>
                    <a:pt x="225" y="56"/>
                    <a:pt x="226" y="59"/>
                    <a:pt x="228" y="62"/>
                  </a:cubicBezTo>
                  <a:cubicBezTo>
                    <a:pt x="226" y="60"/>
                    <a:pt x="224" y="58"/>
                    <a:pt x="223" y="56"/>
                  </a:cubicBezTo>
                  <a:cubicBezTo>
                    <a:pt x="223" y="56"/>
                    <a:pt x="224" y="56"/>
                    <a:pt x="223" y="56"/>
                  </a:cubicBezTo>
                  <a:cubicBezTo>
                    <a:pt x="223" y="55"/>
                    <a:pt x="223" y="54"/>
                    <a:pt x="223" y="54"/>
                  </a:cubicBezTo>
                  <a:close/>
                  <a:moveTo>
                    <a:pt x="228" y="65"/>
                  </a:moveTo>
                  <a:cubicBezTo>
                    <a:pt x="227" y="66"/>
                    <a:pt x="227" y="66"/>
                    <a:pt x="227" y="66"/>
                  </a:cubicBezTo>
                  <a:cubicBezTo>
                    <a:pt x="227" y="68"/>
                    <a:pt x="228" y="70"/>
                    <a:pt x="228" y="71"/>
                  </a:cubicBezTo>
                  <a:cubicBezTo>
                    <a:pt x="228" y="71"/>
                    <a:pt x="228" y="72"/>
                    <a:pt x="228" y="72"/>
                  </a:cubicBezTo>
                  <a:cubicBezTo>
                    <a:pt x="227" y="70"/>
                    <a:pt x="226" y="68"/>
                    <a:pt x="225" y="66"/>
                  </a:cubicBezTo>
                  <a:cubicBezTo>
                    <a:pt x="225" y="65"/>
                    <a:pt x="224" y="65"/>
                    <a:pt x="224" y="65"/>
                  </a:cubicBezTo>
                  <a:cubicBezTo>
                    <a:pt x="223" y="64"/>
                    <a:pt x="222" y="62"/>
                    <a:pt x="222" y="61"/>
                  </a:cubicBezTo>
                  <a:cubicBezTo>
                    <a:pt x="222" y="61"/>
                    <a:pt x="223" y="60"/>
                    <a:pt x="222" y="60"/>
                  </a:cubicBezTo>
                  <a:cubicBezTo>
                    <a:pt x="221" y="58"/>
                    <a:pt x="220" y="57"/>
                    <a:pt x="218" y="55"/>
                  </a:cubicBezTo>
                  <a:cubicBezTo>
                    <a:pt x="218" y="55"/>
                    <a:pt x="218" y="54"/>
                    <a:pt x="217" y="53"/>
                  </a:cubicBezTo>
                  <a:cubicBezTo>
                    <a:pt x="221" y="57"/>
                    <a:pt x="225" y="61"/>
                    <a:pt x="228" y="65"/>
                  </a:cubicBezTo>
                  <a:close/>
                  <a:moveTo>
                    <a:pt x="214" y="48"/>
                  </a:moveTo>
                  <a:cubicBezTo>
                    <a:pt x="213" y="47"/>
                    <a:pt x="212" y="45"/>
                    <a:pt x="211" y="44"/>
                  </a:cubicBezTo>
                  <a:cubicBezTo>
                    <a:pt x="214" y="46"/>
                    <a:pt x="216" y="47"/>
                    <a:pt x="218" y="49"/>
                  </a:cubicBezTo>
                  <a:cubicBezTo>
                    <a:pt x="219" y="51"/>
                    <a:pt x="220" y="53"/>
                    <a:pt x="221" y="54"/>
                  </a:cubicBezTo>
                  <a:cubicBezTo>
                    <a:pt x="219" y="52"/>
                    <a:pt x="216" y="50"/>
                    <a:pt x="214" y="48"/>
                  </a:cubicBezTo>
                  <a:close/>
                  <a:moveTo>
                    <a:pt x="211" y="42"/>
                  </a:moveTo>
                  <a:cubicBezTo>
                    <a:pt x="211" y="41"/>
                    <a:pt x="211" y="41"/>
                    <a:pt x="210" y="41"/>
                  </a:cubicBezTo>
                  <a:cubicBezTo>
                    <a:pt x="210" y="41"/>
                    <a:pt x="210" y="41"/>
                    <a:pt x="210" y="41"/>
                  </a:cubicBezTo>
                  <a:cubicBezTo>
                    <a:pt x="212" y="42"/>
                    <a:pt x="214" y="43"/>
                    <a:pt x="215" y="45"/>
                  </a:cubicBezTo>
                  <a:cubicBezTo>
                    <a:pt x="214" y="44"/>
                    <a:pt x="212" y="43"/>
                    <a:pt x="211" y="42"/>
                  </a:cubicBezTo>
                  <a:close/>
                  <a:moveTo>
                    <a:pt x="210" y="47"/>
                  </a:moveTo>
                  <a:cubicBezTo>
                    <a:pt x="211" y="48"/>
                    <a:pt x="211" y="48"/>
                    <a:pt x="211" y="49"/>
                  </a:cubicBezTo>
                  <a:cubicBezTo>
                    <a:pt x="210" y="47"/>
                    <a:pt x="208" y="45"/>
                    <a:pt x="206" y="43"/>
                  </a:cubicBezTo>
                  <a:cubicBezTo>
                    <a:pt x="207" y="44"/>
                    <a:pt x="209" y="46"/>
                    <a:pt x="210" y="47"/>
                  </a:cubicBezTo>
                  <a:close/>
                  <a:moveTo>
                    <a:pt x="208" y="40"/>
                  </a:moveTo>
                  <a:cubicBezTo>
                    <a:pt x="207" y="39"/>
                    <a:pt x="206" y="38"/>
                    <a:pt x="206" y="37"/>
                  </a:cubicBezTo>
                  <a:cubicBezTo>
                    <a:pt x="206" y="38"/>
                    <a:pt x="207" y="38"/>
                    <a:pt x="208" y="39"/>
                  </a:cubicBezTo>
                  <a:cubicBezTo>
                    <a:pt x="208" y="39"/>
                    <a:pt x="208" y="39"/>
                    <a:pt x="208" y="40"/>
                  </a:cubicBezTo>
                  <a:cubicBezTo>
                    <a:pt x="208" y="40"/>
                    <a:pt x="208" y="40"/>
                    <a:pt x="208" y="40"/>
                  </a:cubicBezTo>
                  <a:close/>
                  <a:moveTo>
                    <a:pt x="207" y="42"/>
                  </a:moveTo>
                  <a:cubicBezTo>
                    <a:pt x="205" y="40"/>
                    <a:pt x="202" y="39"/>
                    <a:pt x="200" y="37"/>
                  </a:cubicBezTo>
                  <a:cubicBezTo>
                    <a:pt x="200" y="37"/>
                    <a:pt x="200" y="37"/>
                    <a:pt x="201" y="37"/>
                  </a:cubicBezTo>
                  <a:cubicBezTo>
                    <a:pt x="201" y="37"/>
                    <a:pt x="202" y="36"/>
                    <a:pt x="201" y="36"/>
                  </a:cubicBezTo>
                  <a:cubicBezTo>
                    <a:pt x="201" y="36"/>
                    <a:pt x="201" y="36"/>
                    <a:pt x="201" y="36"/>
                  </a:cubicBezTo>
                  <a:cubicBezTo>
                    <a:pt x="202" y="36"/>
                    <a:pt x="202" y="36"/>
                    <a:pt x="203" y="36"/>
                  </a:cubicBezTo>
                  <a:cubicBezTo>
                    <a:pt x="204" y="38"/>
                    <a:pt x="206" y="40"/>
                    <a:pt x="207" y="42"/>
                  </a:cubicBezTo>
                  <a:close/>
                  <a:moveTo>
                    <a:pt x="202" y="34"/>
                  </a:moveTo>
                  <a:cubicBezTo>
                    <a:pt x="201" y="34"/>
                    <a:pt x="201" y="34"/>
                    <a:pt x="200" y="34"/>
                  </a:cubicBezTo>
                  <a:cubicBezTo>
                    <a:pt x="198" y="32"/>
                    <a:pt x="196" y="30"/>
                    <a:pt x="194" y="28"/>
                  </a:cubicBezTo>
                  <a:cubicBezTo>
                    <a:pt x="197" y="29"/>
                    <a:pt x="200" y="31"/>
                    <a:pt x="202" y="33"/>
                  </a:cubicBezTo>
                  <a:cubicBezTo>
                    <a:pt x="202" y="33"/>
                    <a:pt x="201" y="34"/>
                    <a:pt x="202" y="34"/>
                  </a:cubicBezTo>
                  <a:close/>
                  <a:moveTo>
                    <a:pt x="194" y="32"/>
                  </a:moveTo>
                  <a:cubicBezTo>
                    <a:pt x="195" y="32"/>
                    <a:pt x="195" y="32"/>
                    <a:pt x="195" y="32"/>
                  </a:cubicBezTo>
                  <a:cubicBezTo>
                    <a:pt x="196" y="33"/>
                    <a:pt x="197" y="34"/>
                    <a:pt x="198" y="35"/>
                  </a:cubicBezTo>
                  <a:cubicBezTo>
                    <a:pt x="198" y="35"/>
                    <a:pt x="198" y="35"/>
                    <a:pt x="198" y="35"/>
                  </a:cubicBezTo>
                  <a:cubicBezTo>
                    <a:pt x="197" y="35"/>
                    <a:pt x="196" y="34"/>
                    <a:pt x="195" y="34"/>
                  </a:cubicBezTo>
                  <a:cubicBezTo>
                    <a:pt x="193" y="33"/>
                    <a:pt x="191" y="31"/>
                    <a:pt x="189" y="29"/>
                  </a:cubicBezTo>
                  <a:cubicBezTo>
                    <a:pt x="190" y="29"/>
                    <a:pt x="190" y="29"/>
                    <a:pt x="190" y="29"/>
                  </a:cubicBezTo>
                  <a:cubicBezTo>
                    <a:pt x="191" y="30"/>
                    <a:pt x="193" y="31"/>
                    <a:pt x="194" y="32"/>
                  </a:cubicBezTo>
                  <a:close/>
                  <a:moveTo>
                    <a:pt x="192" y="33"/>
                  </a:moveTo>
                  <a:cubicBezTo>
                    <a:pt x="191" y="33"/>
                    <a:pt x="191" y="33"/>
                    <a:pt x="190" y="33"/>
                  </a:cubicBezTo>
                  <a:cubicBezTo>
                    <a:pt x="190" y="32"/>
                    <a:pt x="190" y="33"/>
                    <a:pt x="190" y="33"/>
                  </a:cubicBezTo>
                  <a:cubicBezTo>
                    <a:pt x="191" y="34"/>
                    <a:pt x="193" y="35"/>
                    <a:pt x="195" y="36"/>
                  </a:cubicBezTo>
                  <a:cubicBezTo>
                    <a:pt x="195" y="36"/>
                    <a:pt x="196" y="36"/>
                    <a:pt x="196" y="37"/>
                  </a:cubicBezTo>
                  <a:cubicBezTo>
                    <a:pt x="196" y="37"/>
                    <a:pt x="196" y="37"/>
                    <a:pt x="196" y="37"/>
                  </a:cubicBezTo>
                  <a:cubicBezTo>
                    <a:pt x="198" y="38"/>
                    <a:pt x="200" y="40"/>
                    <a:pt x="201" y="41"/>
                  </a:cubicBezTo>
                  <a:cubicBezTo>
                    <a:pt x="203" y="43"/>
                    <a:pt x="204" y="44"/>
                    <a:pt x="205" y="46"/>
                  </a:cubicBezTo>
                  <a:cubicBezTo>
                    <a:pt x="202" y="42"/>
                    <a:pt x="197" y="39"/>
                    <a:pt x="193" y="36"/>
                  </a:cubicBezTo>
                  <a:cubicBezTo>
                    <a:pt x="193" y="36"/>
                    <a:pt x="193" y="35"/>
                    <a:pt x="192" y="35"/>
                  </a:cubicBezTo>
                  <a:cubicBezTo>
                    <a:pt x="191" y="35"/>
                    <a:pt x="191" y="35"/>
                    <a:pt x="191" y="35"/>
                  </a:cubicBezTo>
                  <a:cubicBezTo>
                    <a:pt x="190" y="34"/>
                    <a:pt x="188" y="34"/>
                    <a:pt x="187" y="33"/>
                  </a:cubicBezTo>
                  <a:cubicBezTo>
                    <a:pt x="187" y="33"/>
                    <a:pt x="186" y="34"/>
                    <a:pt x="187" y="34"/>
                  </a:cubicBezTo>
                  <a:cubicBezTo>
                    <a:pt x="187" y="34"/>
                    <a:pt x="187" y="34"/>
                    <a:pt x="187" y="35"/>
                  </a:cubicBezTo>
                  <a:cubicBezTo>
                    <a:pt x="184" y="35"/>
                    <a:pt x="180" y="35"/>
                    <a:pt x="177" y="36"/>
                  </a:cubicBezTo>
                  <a:cubicBezTo>
                    <a:pt x="178" y="35"/>
                    <a:pt x="180" y="35"/>
                    <a:pt x="181" y="34"/>
                  </a:cubicBezTo>
                  <a:cubicBezTo>
                    <a:pt x="182" y="34"/>
                    <a:pt x="182" y="33"/>
                    <a:pt x="181" y="33"/>
                  </a:cubicBezTo>
                  <a:cubicBezTo>
                    <a:pt x="180" y="33"/>
                    <a:pt x="179" y="32"/>
                    <a:pt x="178" y="32"/>
                  </a:cubicBezTo>
                  <a:cubicBezTo>
                    <a:pt x="179" y="32"/>
                    <a:pt x="179" y="31"/>
                    <a:pt x="178" y="31"/>
                  </a:cubicBezTo>
                  <a:cubicBezTo>
                    <a:pt x="176" y="30"/>
                    <a:pt x="173" y="29"/>
                    <a:pt x="170" y="28"/>
                  </a:cubicBezTo>
                  <a:cubicBezTo>
                    <a:pt x="170" y="27"/>
                    <a:pt x="170" y="27"/>
                    <a:pt x="170" y="27"/>
                  </a:cubicBezTo>
                  <a:cubicBezTo>
                    <a:pt x="168" y="26"/>
                    <a:pt x="166" y="26"/>
                    <a:pt x="164" y="25"/>
                  </a:cubicBezTo>
                  <a:cubicBezTo>
                    <a:pt x="164" y="25"/>
                    <a:pt x="165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73" y="26"/>
                    <a:pt x="180" y="29"/>
                    <a:pt x="186" y="32"/>
                  </a:cubicBezTo>
                  <a:cubicBezTo>
                    <a:pt x="187" y="32"/>
                    <a:pt x="188" y="31"/>
                    <a:pt x="187" y="30"/>
                  </a:cubicBezTo>
                  <a:cubicBezTo>
                    <a:pt x="186" y="30"/>
                    <a:pt x="185" y="29"/>
                    <a:pt x="184" y="28"/>
                  </a:cubicBezTo>
                  <a:cubicBezTo>
                    <a:pt x="185" y="29"/>
                    <a:pt x="186" y="29"/>
                    <a:pt x="187" y="29"/>
                  </a:cubicBezTo>
                  <a:cubicBezTo>
                    <a:pt x="189" y="30"/>
                    <a:pt x="190" y="32"/>
                    <a:pt x="192" y="33"/>
                  </a:cubicBezTo>
                  <a:close/>
                  <a:moveTo>
                    <a:pt x="167" y="17"/>
                  </a:moveTo>
                  <a:cubicBezTo>
                    <a:pt x="165" y="15"/>
                    <a:pt x="162" y="14"/>
                    <a:pt x="160" y="12"/>
                  </a:cubicBezTo>
                  <a:cubicBezTo>
                    <a:pt x="160" y="12"/>
                    <a:pt x="160" y="12"/>
                    <a:pt x="161" y="12"/>
                  </a:cubicBezTo>
                  <a:cubicBezTo>
                    <a:pt x="161" y="12"/>
                    <a:pt x="161" y="12"/>
                    <a:pt x="161" y="12"/>
                  </a:cubicBezTo>
                  <a:cubicBezTo>
                    <a:pt x="164" y="12"/>
                    <a:pt x="166" y="14"/>
                    <a:pt x="169" y="15"/>
                  </a:cubicBezTo>
                  <a:cubicBezTo>
                    <a:pt x="174" y="18"/>
                    <a:pt x="180" y="23"/>
                    <a:pt x="185" y="26"/>
                  </a:cubicBezTo>
                  <a:cubicBezTo>
                    <a:pt x="179" y="23"/>
                    <a:pt x="173" y="20"/>
                    <a:pt x="167" y="17"/>
                  </a:cubicBezTo>
                  <a:close/>
                  <a:moveTo>
                    <a:pt x="172" y="13"/>
                  </a:moveTo>
                  <a:cubicBezTo>
                    <a:pt x="171" y="13"/>
                    <a:pt x="169" y="12"/>
                    <a:pt x="168" y="11"/>
                  </a:cubicBezTo>
                  <a:cubicBezTo>
                    <a:pt x="169" y="12"/>
                    <a:pt x="171" y="12"/>
                    <a:pt x="173" y="13"/>
                  </a:cubicBezTo>
                  <a:cubicBezTo>
                    <a:pt x="172" y="13"/>
                    <a:pt x="172" y="13"/>
                    <a:pt x="172" y="13"/>
                  </a:cubicBezTo>
                  <a:close/>
                  <a:moveTo>
                    <a:pt x="133" y="12"/>
                  </a:moveTo>
                  <a:cubicBezTo>
                    <a:pt x="133" y="12"/>
                    <a:pt x="132" y="12"/>
                    <a:pt x="132" y="12"/>
                  </a:cubicBezTo>
                  <a:cubicBezTo>
                    <a:pt x="131" y="12"/>
                    <a:pt x="129" y="12"/>
                    <a:pt x="128" y="12"/>
                  </a:cubicBezTo>
                  <a:cubicBezTo>
                    <a:pt x="128" y="12"/>
                    <a:pt x="127" y="12"/>
                    <a:pt x="127" y="12"/>
                  </a:cubicBezTo>
                  <a:cubicBezTo>
                    <a:pt x="127" y="12"/>
                    <a:pt x="127" y="11"/>
                    <a:pt x="128" y="11"/>
                  </a:cubicBezTo>
                  <a:cubicBezTo>
                    <a:pt x="130" y="11"/>
                    <a:pt x="131" y="11"/>
                    <a:pt x="133" y="12"/>
                  </a:cubicBezTo>
                  <a:close/>
                  <a:moveTo>
                    <a:pt x="132" y="28"/>
                  </a:moveTo>
                  <a:cubicBezTo>
                    <a:pt x="132" y="28"/>
                    <a:pt x="131" y="29"/>
                    <a:pt x="130" y="29"/>
                  </a:cubicBezTo>
                  <a:cubicBezTo>
                    <a:pt x="129" y="29"/>
                    <a:pt x="129" y="29"/>
                    <a:pt x="128" y="29"/>
                  </a:cubicBezTo>
                  <a:cubicBezTo>
                    <a:pt x="129" y="29"/>
                    <a:pt x="129" y="28"/>
                    <a:pt x="129" y="28"/>
                  </a:cubicBezTo>
                  <a:cubicBezTo>
                    <a:pt x="129" y="28"/>
                    <a:pt x="129" y="27"/>
                    <a:pt x="128" y="27"/>
                  </a:cubicBezTo>
                  <a:cubicBezTo>
                    <a:pt x="127" y="28"/>
                    <a:pt x="126" y="28"/>
                    <a:pt x="124" y="29"/>
                  </a:cubicBezTo>
                  <a:cubicBezTo>
                    <a:pt x="123" y="29"/>
                    <a:pt x="122" y="29"/>
                    <a:pt x="121" y="29"/>
                  </a:cubicBezTo>
                  <a:cubicBezTo>
                    <a:pt x="122" y="28"/>
                    <a:pt x="124" y="27"/>
                    <a:pt x="125" y="26"/>
                  </a:cubicBezTo>
                  <a:cubicBezTo>
                    <a:pt x="128" y="27"/>
                    <a:pt x="130" y="27"/>
                    <a:pt x="132" y="28"/>
                  </a:cubicBezTo>
                  <a:close/>
                  <a:moveTo>
                    <a:pt x="124" y="22"/>
                  </a:moveTo>
                  <a:cubicBezTo>
                    <a:pt x="123" y="22"/>
                    <a:pt x="122" y="22"/>
                    <a:pt x="121" y="22"/>
                  </a:cubicBezTo>
                  <a:cubicBezTo>
                    <a:pt x="121" y="22"/>
                    <a:pt x="122" y="22"/>
                    <a:pt x="122" y="21"/>
                  </a:cubicBezTo>
                  <a:cubicBezTo>
                    <a:pt x="123" y="21"/>
                    <a:pt x="125" y="22"/>
                    <a:pt x="126" y="22"/>
                  </a:cubicBezTo>
                  <a:cubicBezTo>
                    <a:pt x="125" y="22"/>
                    <a:pt x="125" y="22"/>
                    <a:pt x="124" y="22"/>
                  </a:cubicBezTo>
                  <a:close/>
                  <a:moveTo>
                    <a:pt x="123" y="15"/>
                  </a:moveTo>
                  <a:cubicBezTo>
                    <a:pt x="122" y="16"/>
                    <a:pt x="121" y="16"/>
                    <a:pt x="120" y="17"/>
                  </a:cubicBezTo>
                  <a:cubicBezTo>
                    <a:pt x="120" y="17"/>
                    <a:pt x="119" y="17"/>
                    <a:pt x="119" y="17"/>
                  </a:cubicBezTo>
                  <a:cubicBezTo>
                    <a:pt x="121" y="16"/>
                    <a:pt x="122" y="15"/>
                    <a:pt x="124" y="14"/>
                  </a:cubicBezTo>
                  <a:cubicBezTo>
                    <a:pt x="124" y="14"/>
                    <a:pt x="124" y="14"/>
                    <a:pt x="124" y="14"/>
                  </a:cubicBezTo>
                  <a:cubicBezTo>
                    <a:pt x="124" y="14"/>
                    <a:pt x="125" y="14"/>
                    <a:pt x="126" y="15"/>
                  </a:cubicBezTo>
                  <a:cubicBezTo>
                    <a:pt x="125" y="15"/>
                    <a:pt x="124" y="15"/>
                    <a:pt x="123" y="15"/>
                  </a:cubicBezTo>
                  <a:close/>
                  <a:moveTo>
                    <a:pt x="125" y="11"/>
                  </a:moveTo>
                  <a:cubicBezTo>
                    <a:pt x="124" y="11"/>
                    <a:pt x="123" y="11"/>
                    <a:pt x="122" y="11"/>
                  </a:cubicBezTo>
                  <a:cubicBezTo>
                    <a:pt x="123" y="11"/>
                    <a:pt x="124" y="11"/>
                    <a:pt x="125" y="11"/>
                  </a:cubicBezTo>
                  <a:cubicBezTo>
                    <a:pt x="125" y="11"/>
                    <a:pt x="125" y="11"/>
                    <a:pt x="125" y="11"/>
                  </a:cubicBezTo>
                  <a:close/>
                  <a:moveTo>
                    <a:pt x="114" y="5"/>
                  </a:moveTo>
                  <a:cubicBezTo>
                    <a:pt x="114" y="5"/>
                    <a:pt x="114" y="5"/>
                    <a:pt x="113" y="5"/>
                  </a:cubicBezTo>
                  <a:cubicBezTo>
                    <a:pt x="113" y="5"/>
                    <a:pt x="113" y="5"/>
                    <a:pt x="113" y="6"/>
                  </a:cubicBezTo>
                  <a:cubicBezTo>
                    <a:pt x="111" y="6"/>
                    <a:pt x="110" y="6"/>
                    <a:pt x="108" y="6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9" y="6"/>
                    <a:pt x="111" y="5"/>
                    <a:pt x="113" y="5"/>
                  </a:cubicBezTo>
                  <a:cubicBezTo>
                    <a:pt x="114" y="5"/>
                    <a:pt x="114" y="5"/>
                    <a:pt x="115" y="5"/>
                  </a:cubicBezTo>
                  <a:cubicBezTo>
                    <a:pt x="115" y="5"/>
                    <a:pt x="115" y="5"/>
                    <a:pt x="114" y="5"/>
                  </a:cubicBezTo>
                  <a:close/>
                  <a:moveTo>
                    <a:pt x="99" y="5"/>
                  </a:moveTo>
                  <a:cubicBezTo>
                    <a:pt x="99" y="5"/>
                    <a:pt x="98" y="5"/>
                    <a:pt x="98" y="5"/>
                  </a:cubicBezTo>
                  <a:cubicBezTo>
                    <a:pt x="99" y="5"/>
                    <a:pt x="100" y="4"/>
                    <a:pt x="102" y="4"/>
                  </a:cubicBezTo>
                  <a:cubicBezTo>
                    <a:pt x="101" y="4"/>
                    <a:pt x="100" y="5"/>
                    <a:pt x="99" y="5"/>
                  </a:cubicBezTo>
                  <a:close/>
                  <a:moveTo>
                    <a:pt x="22" y="63"/>
                  </a:moveTo>
                  <a:cubicBezTo>
                    <a:pt x="23" y="63"/>
                    <a:pt x="23" y="63"/>
                    <a:pt x="23" y="6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22" y="65"/>
                    <a:pt x="21" y="66"/>
                    <a:pt x="20" y="68"/>
                  </a:cubicBezTo>
                  <a:cubicBezTo>
                    <a:pt x="19" y="68"/>
                    <a:pt x="19" y="69"/>
                    <a:pt x="18" y="70"/>
                  </a:cubicBezTo>
                  <a:cubicBezTo>
                    <a:pt x="18" y="70"/>
                    <a:pt x="17" y="70"/>
                    <a:pt x="17" y="70"/>
                  </a:cubicBezTo>
                  <a:cubicBezTo>
                    <a:pt x="19" y="68"/>
                    <a:pt x="20" y="65"/>
                    <a:pt x="22" y="63"/>
                  </a:cubicBezTo>
                  <a:close/>
                  <a:moveTo>
                    <a:pt x="21" y="78"/>
                  </a:moveTo>
                  <a:cubicBezTo>
                    <a:pt x="23" y="76"/>
                    <a:pt x="24" y="75"/>
                    <a:pt x="25" y="73"/>
                  </a:cubicBezTo>
                  <a:cubicBezTo>
                    <a:pt x="24" y="76"/>
                    <a:pt x="22" y="79"/>
                    <a:pt x="20" y="82"/>
                  </a:cubicBezTo>
                  <a:cubicBezTo>
                    <a:pt x="19" y="83"/>
                    <a:pt x="18" y="84"/>
                    <a:pt x="17" y="85"/>
                  </a:cubicBezTo>
                  <a:cubicBezTo>
                    <a:pt x="17" y="85"/>
                    <a:pt x="17" y="84"/>
                    <a:pt x="17" y="84"/>
                  </a:cubicBezTo>
                  <a:cubicBezTo>
                    <a:pt x="17" y="83"/>
                    <a:pt x="17" y="83"/>
                    <a:pt x="16" y="83"/>
                  </a:cubicBezTo>
                  <a:cubicBezTo>
                    <a:pt x="17" y="82"/>
                    <a:pt x="17" y="81"/>
                    <a:pt x="17" y="80"/>
                  </a:cubicBezTo>
                  <a:cubicBezTo>
                    <a:pt x="18" y="79"/>
                    <a:pt x="19" y="78"/>
                    <a:pt x="20" y="77"/>
                  </a:cubicBezTo>
                  <a:cubicBezTo>
                    <a:pt x="20" y="78"/>
                    <a:pt x="21" y="78"/>
                    <a:pt x="21" y="78"/>
                  </a:cubicBezTo>
                  <a:close/>
                  <a:moveTo>
                    <a:pt x="20" y="88"/>
                  </a:moveTo>
                  <a:cubicBezTo>
                    <a:pt x="20" y="87"/>
                    <a:pt x="20" y="87"/>
                    <a:pt x="20" y="86"/>
                  </a:cubicBezTo>
                  <a:cubicBezTo>
                    <a:pt x="20" y="85"/>
                    <a:pt x="21" y="85"/>
                    <a:pt x="21" y="84"/>
                  </a:cubicBezTo>
                  <a:cubicBezTo>
                    <a:pt x="21" y="84"/>
                    <a:pt x="21" y="84"/>
                    <a:pt x="21" y="84"/>
                  </a:cubicBezTo>
                  <a:cubicBezTo>
                    <a:pt x="22" y="84"/>
                    <a:pt x="22" y="85"/>
                    <a:pt x="22" y="85"/>
                  </a:cubicBezTo>
                  <a:cubicBezTo>
                    <a:pt x="21" y="86"/>
                    <a:pt x="21" y="87"/>
                    <a:pt x="20" y="88"/>
                  </a:cubicBezTo>
                  <a:close/>
                  <a:moveTo>
                    <a:pt x="21" y="120"/>
                  </a:moveTo>
                  <a:cubicBezTo>
                    <a:pt x="19" y="113"/>
                    <a:pt x="18" y="107"/>
                    <a:pt x="17" y="100"/>
                  </a:cubicBezTo>
                  <a:cubicBezTo>
                    <a:pt x="18" y="100"/>
                    <a:pt x="18" y="100"/>
                    <a:pt x="18" y="100"/>
                  </a:cubicBezTo>
                  <a:cubicBezTo>
                    <a:pt x="19" y="102"/>
                    <a:pt x="19" y="105"/>
                    <a:pt x="20" y="108"/>
                  </a:cubicBezTo>
                  <a:cubicBezTo>
                    <a:pt x="20" y="110"/>
                    <a:pt x="20" y="113"/>
                    <a:pt x="20" y="115"/>
                  </a:cubicBezTo>
                  <a:cubicBezTo>
                    <a:pt x="20" y="117"/>
                    <a:pt x="21" y="118"/>
                    <a:pt x="21" y="120"/>
                  </a:cubicBezTo>
                  <a:close/>
                  <a:moveTo>
                    <a:pt x="17" y="89"/>
                  </a:moveTo>
                  <a:cubicBezTo>
                    <a:pt x="17" y="89"/>
                    <a:pt x="17" y="89"/>
                    <a:pt x="18" y="89"/>
                  </a:cubicBezTo>
                  <a:cubicBezTo>
                    <a:pt x="18" y="91"/>
                    <a:pt x="18" y="93"/>
                    <a:pt x="18" y="95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93"/>
                    <a:pt x="17" y="92"/>
                    <a:pt x="17" y="90"/>
                  </a:cubicBezTo>
                  <a:cubicBezTo>
                    <a:pt x="17" y="90"/>
                    <a:pt x="17" y="90"/>
                    <a:pt x="16" y="89"/>
                  </a:cubicBezTo>
                  <a:cubicBezTo>
                    <a:pt x="17" y="89"/>
                    <a:pt x="17" y="89"/>
                    <a:pt x="17" y="89"/>
                  </a:cubicBezTo>
                  <a:close/>
                  <a:moveTo>
                    <a:pt x="18" y="114"/>
                  </a:moveTo>
                  <a:cubicBezTo>
                    <a:pt x="17" y="110"/>
                    <a:pt x="16" y="106"/>
                    <a:pt x="15" y="103"/>
                  </a:cubicBezTo>
                  <a:cubicBezTo>
                    <a:pt x="15" y="102"/>
                    <a:pt x="16" y="102"/>
                    <a:pt x="16" y="102"/>
                  </a:cubicBezTo>
                  <a:cubicBezTo>
                    <a:pt x="16" y="106"/>
                    <a:pt x="17" y="110"/>
                    <a:pt x="18" y="114"/>
                  </a:cubicBezTo>
                  <a:close/>
                  <a:moveTo>
                    <a:pt x="15" y="100"/>
                  </a:moveTo>
                  <a:cubicBezTo>
                    <a:pt x="15" y="98"/>
                    <a:pt x="15" y="96"/>
                    <a:pt x="15" y="93"/>
                  </a:cubicBezTo>
                  <a:cubicBezTo>
                    <a:pt x="15" y="95"/>
                    <a:pt x="16" y="97"/>
                    <a:pt x="16" y="98"/>
                  </a:cubicBezTo>
                  <a:cubicBezTo>
                    <a:pt x="15" y="99"/>
                    <a:pt x="15" y="99"/>
                    <a:pt x="15" y="100"/>
                  </a:cubicBezTo>
                  <a:close/>
                  <a:moveTo>
                    <a:pt x="21" y="131"/>
                  </a:moveTo>
                  <a:cubicBezTo>
                    <a:pt x="21" y="133"/>
                    <a:pt x="22" y="135"/>
                    <a:pt x="22" y="136"/>
                  </a:cubicBezTo>
                  <a:cubicBezTo>
                    <a:pt x="22" y="136"/>
                    <a:pt x="22" y="136"/>
                    <a:pt x="22" y="135"/>
                  </a:cubicBezTo>
                  <a:cubicBezTo>
                    <a:pt x="21" y="134"/>
                    <a:pt x="20" y="135"/>
                    <a:pt x="20" y="136"/>
                  </a:cubicBezTo>
                  <a:cubicBezTo>
                    <a:pt x="21" y="139"/>
                    <a:pt x="22" y="142"/>
                    <a:pt x="23" y="145"/>
                  </a:cubicBezTo>
                  <a:cubicBezTo>
                    <a:pt x="22" y="143"/>
                    <a:pt x="21" y="141"/>
                    <a:pt x="19" y="140"/>
                  </a:cubicBezTo>
                  <a:cubicBezTo>
                    <a:pt x="17" y="129"/>
                    <a:pt x="16" y="118"/>
                    <a:pt x="14" y="107"/>
                  </a:cubicBezTo>
                  <a:cubicBezTo>
                    <a:pt x="16" y="115"/>
                    <a:pt x="19" y="123"/>
                    <a:pt x="21" y="131"/>
                  </a:cubicBezTo>
                  <a:close/>
                  <a:moveTo>
                    <a:pt x="17" y="165"/>
                  </a:moveTo>
                  <a:cubicBezTo>
                    <a:pt x="17" y="165"/>
                    <a:pt x="17" y="165"/>
                    <a:pt x="17" y="165"/>
                  </a:cubicBezTo>
                  <a:cubicBezTo>
                    <a:pt x="18" y="167"/>
                    <a:pt x="18" y="168"/>
                    <a:pt x="19" y="170"/>
                  </a:cubicBezTo>
                  <a:cubicBezTo>
                    <a:pt x="19" y="169"/>
                    <a:pt x="18" y="169"/>
                    <a:pt x="18" y="168"/>
                  </a:cubicBezTo>
                  <a:cubicBezTo>
                    <a:pt x="17" y="167"/>
                    <a:pt x="17" y="166"/>
                    <a:pt x="16" y="166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7" y="165"/>
                    <a:pt x="17" y="165"/>
                    <a:pt x="17" y="165"/>
                  </a:cubicBezTo>
                  <a:close/>
                  <a:moveTo>
                    <a:pt x="19" y="163"/>
                  </a:moveTo>
                  <a:cubicBezTo>
                    <a:pt x="19" y="163"/>
                    <a:pt x="18" y="163"/>
                    <a:pt x="18" y="163"/>
                  </a:cubicBezTo>
                  <a:cubicBezTo>
                    <a:pt x="17" y="162"/>
                    <a:pt x="17" y="162"/>
                    <a:pt x="16" y="161"/>
                  </a:cubicBezTo>
                  <a:cubicBezTo>
                    <a:pt x="16" y="157"/>
                    <a:pt x="15" y="154"/>
                    <a:pt x="15" y="150"/>
                  </a:cubicBezTo>
                  <a:cubicBezTo>
                    <a:pt x="16" y="155"/>
                    <a:pt x="18" y="160"/>
                    <a:pt x="20" y="164"/>
                  </a:cubicBezTo>
                  <a:cubicBezTo>
                    <a:pt x="19" y="164"/>
                    <a:pt x="19" y="164"/>
                    <a:pt x="19" y="163"/>
                  </a:cubicBezTo>
                  <a:close/>
                  <a:moveTo>
                    <a:pt x="15" y="169"/>
                  </a:moveTo>
                  <a:cubicBezTo>
                    <a:pt x="15" y="169"/>
                    <a:pt x="15" y="169"/>
                    <a:pt x="15" y="169"/>
                  </a:cubicBezTo>
                  <a:cubicBezTo>
                    <a:pt x="14" y="165"/>
                    <a:pt x="13" y="162"/>
                    <a:pt x="11" y="158"/>
                  </a:cubicBezTo>
                  <a:cubicBezTo>
                    <a:pt x="12" y="160"/>
                    <a:pt x="13" y="162"/>
                    <a:pt x="14" y="164"/>
                  </a:cubicBezTo>
                  <a:cubicBezTo>
                    <a:pt x="14" y="164"/>
                    <a:pt x="14" y="164"/>
                    <a:pt x="14" y="164"/>
                  </a:cubicBezTo>
                  <a:cubicBezTo>
                    <a:pt x="15" y="165"/>
                    <a:pt x="15" y="166"/>
                    <a:pt x="16" y="167"/>
                  </a:cubicBezTo>
                  <a:cubicBezTo>
                    <a:pt x="16" y="168"/>
                    <a:pt x="16" y="168"/>
                    <a:pt x="16" y="168"/>
                  </a:cubicBezTo>
                  <a:cubicBezTo>
                    <a:pt x="16" y="168"/>
                    <a:pt x="15" y="168"/>
                    <a:pt x="15" y="169"/>
                  </a:cubicBezTo>
                  <a:close/>
                  <a:moveTo>
                    <a:pt x="8" y="128"/>
                  </a:moveTo>
                  <a:cubicBezTo>
                    <a:pt x="9" y="129"/>
                    <a:pt x="10" y="128"/>
                    <a:pt x="10" y="128"/>
                  </a:cubicBezTo>
                  <a:cubicBezTo>
                    <a:pt x="10" y="124"/>
                    <a:pt x="9" y="120"/>
                    <a:pt x="9" y="117"/>
                  </a:cubicBezTo>
                  <a:cubicBezTo>
                    <a:pt x="9" y="116"/>
                    <a:pt x="10" y="115"/>
                    <a:pt x="10" y="114"/>
                  </a:cubicBezTo>
                  <a:cubicBezTo>
                    <a:pt x="10" y="121"/>
                    <a:pt x="11" y="129"/>
                    <a:pt x="12" y="137"/>
                  </a:cubicBezTo>
                  <a:cubicBezTo>
                    <a:pt x="12" y="142"/>
                    <a:pt x="13" y="146"/>
                    <a:pt x="13" y="151"/>
                  </a:cubicBezTo>
                  <a:cubicBezTo>
                    <a:pt x="12" y="147"/>
                    <a:pt x="11" y="142"/>
                    <a:pt x="10" y="138"/>
                  </a:cubicBezTo>
                  <a:cubicBezTo>
                    <a:pt x="10" y="136"/>
                    <a:pt x="9" y="134"/>
                    <a:pt x="9" y="133"/>
                  </a:cubicBezTo>
                  <a:cubicBezTo>
                    <a:pt x="9" y="131"/>
                    <a:pt x="8" y="129"/>
                    <a:pt x="8" y="128"/>
                  </a:cubicBezTo>
                  <a:cubicBezTo>
                    <a:pt x="8" y="128"/>
                    <a:pt x="8" y="128"/>
                    <a:pt x="8" y="128"/>
                  </a:cubicBezTo>
                  <a:close/>
                  <a:moveTo>
                    <a:pt x="8" y="106"/>
                  </a:moveTo>
                  <a:cubicBezTo>
                    <a:pt x="8" y="105"/>
                    <a:pt x="9" y="104"/>
                    <a:pt x="9" y="103"/>
                  </a:cubicBezTo>
                  <a:cubicBezTo>
                    <a:pt x="9" y="105"/>
                    <a:pt x="9" y="108"/>
                    <a:pt x="9" y="111"/>
                  </a:cubicBezTo>
                  <a:cubicBezTo>
                    <a:pt x="9" y="109"/>
                    <a:pt x="8" y="108"/>
                    <a:pt x="8" y="106"/>
                  </a:cubicBezTo>
                  <a:close/>
                  <a:moveTo>
                    <a:pt x="9" y="99"/>
                  </a:moveTo>
                  <a:cubicBezTo>
                    <a:pt x="10" y="98"/>
                    <a:pt x="10" y="97"/>
                    <a:pt x="10" y="96"/>
                  </a:cubicBezTo>
                  <a:cubicBezTo>
                    <a:pt x="10" y="97"/>
                    <a:pt x="11" y="97"/>
                    <a:pt x="11" y="97"/>
                  </a:cubicBezTo>
                  <a:cubicBezTo>
                    <a:pt x="11" y="99"/>
                    <a:pt x="10" y="101"/>
                    <a:pt x="10" y="103"/>
                  </a:cubicBezTo>
                  <a:cubicBezTo>
                    <a:pt x="10" y="102"/>
                    <a:pt x="10" y="100"/>
                    <a:pt x="9" y="99"/>
                  </a:cubicBezTo>
                  <a:close/>
                  <a:moveTo>
                    <a:pt x="11" y="149"/>
                  </a:moveTo>
                  <a:cubicBezTo>
                    <a:pt x="12" y="153"/>
                    <a:pt x="13" y="157"/>
                    <a:pt x="14" y="161"/>
                  </a:cubicBezTo>
                  <a:cubicBezTo>
                    <a:pt x="13" y="159"/>
                    <a:pt x="12" y="156"/>
                    <a:pt x="11" y="154"/>
                  </a:cubicBezTo>
                  <a:cubicBezTo>
                    <a:pt x="11" y="152"/>
                    <a:pt x="11" y="150"/>
                    <a:pt x="11" y="149"/>
                  </a:cubicBezTo>
                  <a:close/>
                  <a:moveTo>
                    <a:pt x="14" y="141"/>
                  </a:moveTo>
                  <a:cubicBezTo>
                    <a:pt x="14" y="140"/>
                    <a:pt x="14" y="139"/>
                    <a:pt x="14" y="138"/>
                  </a:cubicBezTo>
                  <a:cubicBezTo>
                    <a:pt x="14" y="136"/>
                    <a:pt x="14" y="134"/>
                    <a:pt x="14" y="132"/>
                  </a:cubicBezTo>
                  <a:cubicBezTo>
                    <a:pt x="14" y="133"/>
                    <a:pt x="14" y="134"/>
                    <a:pt x="15" y="135"/>
                  </a:cubicBezTo>
                  <a:cubicBezTo>
                    <a:pt x="15" y="138"/>
                    <a:pt x="16" y="141"/>
                    <a:pt x="16" y="143"/>
                  </a:cubicBezTo>
                  <a:cubicBezTo>
                    <a:pt x="17" y="147"/>
                    <a:pt x="17" y="152"/>
                    <a:pt x="18" y="156"/>
                  </a:cubicBezTo>
                  <a:cubicBezTo>
                    <a:pt x="17" y="151"/>
                    <a:pt x="15" y="146"/>
                    <a:pt x="14" y="141"/>
                  </a:cubicBezTo>
                  <a:close/>
                  <a:moveTo>
                    <a:pt x="10" y="90"/>
                  </a:moveTo>
                  <a:cubicBezTo>
                    <a:pt x="10" y="91"/>
                    <a:pt x="9" y="92"/>
                    <a:pt x="8" y="92"/>
                  </a:cubicBezTo>
                  <a:cubicBezTo>
                    <a:pt x="9" y="91"/>
                    <a:pt x="10" y="89"/>
                    <a:pt x="12" y="88"/>
                  </a:cubicBezTo>
                  <a:cubicBezTo>
                    <a:pt x="11" y="89"/>
                    <a:pt x="11" y="89"/>
                    <a:pt x="10" y="90"/>
                  </a:cubicBezTo>
                  <a:close/>
                  <a:moveTo>
                    <a:pt x="9" y="93"/>
                  </a:moveTo>
                  <a:cubicBezTo>
                    <a:pt x="9" y="94"/>
                    <a:pt x="9" y="95"/>
                    <a:pt x="9" y="96"/>
                  </a:cubicBezTo>
                  <a:cubicBezTo>
                    <a:pt x="8" y="96"/>
                    <a:pt x="8" y="95"/>
                    <a:pt x="8" y="95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8" y="94"/>
                    <a:pt x="9" y="94"/>
                    <a:pt x="9" y="93"/>
                  </a:cubicBezTo>
                  <a:close/>
                  <a:moveTo>
                    <a:pt x="8" y="116"/>
                  </a:moveTo>
                  <a:cubicBezTo>
                    <a:pt x="8" y="117"/>
                    <a:pt x="7" y="117"/>
                    <a:pt x="7" y="118"/>
                  </a:cubicBezTo>
                  <a:cubicBezTo>
                    <a:pt x="7" y="117"/>
                    <a:pt x="7" y="117"/>
                    <a:pt x="7" y="116"/>
                  </a:cubicBezTo>
                  <a:cubicBezTo>
                    <a:pt x="7" y="115"/>
                    <a:pt x="7" y="113"/>
                    <a:pt x="7" y="112"/>
                  </a:cubicBezTo>
                  <a:cubicBezTo>
                    <a:pt x="7" y="113"/>
                    <a:pt x="8" y="115"/>
                    <a:pt x="8" y="116"/>
                  </a:cubicBezTo>
                  <a:close/>
                  <a:moveTo>
                    <a:pt x="8" y="144"/>
                  </a:moveTo>
                  <a:cubicBezTo>
                    <a:pt x="8" y="140"/>
                    <a:pt x="7" y="136"/>
                    <a:pt x="7" y="133"/>
                  </a:cubicBezTo>
                  <a:cubicBezTo>
                    <a:pt x="7" y="133"/>
                    <a:pt x="7" y="134"/>
                    <a:pt x="7" y="134"/>
                  </a:cubicBezTo>
                  <a:cubicBezTo>
                    <a:pt x="8" y="137"/>
                    <a:pt x="8" y="141"/>
                    <a:pt x="8" y="144"/>
                  </a:cubicBezTo>
                  <a:close/>
                  <a:moveTo>
                    <a:pt x="9" y="159"/>
                  </a:moveTo>
                  <a:cubicBezTo>
                    <a:pt x="9" y="158"/>
                    <a:pt x="8" y="157"/>
                    <a:pt x="8" y="157"/>
                  </a:cubicBezTo>
                  <a:cubicBezTo>
                    <a:pt x="8" y="156"/>
                    <a:pt x="8" y="156"/>
                    <a:pt x="8" y="155"/>
                  </a:cubicBezTo>
                  <a:cubicBezTo>
                    <a:pt x="8" y="156"/>
                    <a:pt x="9" y="157"/>
                    <a:pt x="9" y="158"/>
                  </a:cubicBezTo>
                  <a:cubicBezTo>
                    <a:pt x="9" y="158"/>
                    <a:pt x="10" y="158"/>
                    <a:pt x="10" y="158"/>
                  </a:cubicBezTo>
                  <a:cubicBezTo>
                    <a:pt x="11" y="160"/>
                    <a:pt x="12" y="163"/>
                    <a:pt x="12" y="165"/>
                  </a:cubicBezTo>
                  <a:cubicBezTo>
                    <a:pt x="12" y="165"/>
                    <a:pt x="12" y="165"/>
                    <a:pt x="12" y="166"/>
                  </a:cubicBezTo>
                  <a:cubicBezTo>
                    <a:pt x="14" y="171"/>
                    <a:pt x="16" y="176"/>
                    <a:pt x="19" y="181"/>
                  </a:cubicBezTo>
                  <a:cubicBezTo>
                    <a:pt x="20" y="182"/>
                    <a:pt x="20" y="183"/>
                    <a:pt x="20" y="184"/>
                  </a:cubicBezTo>
                  <a:cubicBezTo>
                    <a:pt x="20" y="183"/>
                    <a:pt x="20" y="182"/>
                    <a:pt x="19" y="182"/>
                  </a:cubicBezTo>
                  <a:cubicBezTo>
                    <a:pt x="15" y="174"/>
                    <a:pt x="12" y="166"/>
                    <a:pt x="9" y="159"/>
                  </a:cubicBezTo>
                  <a:close/>
                  <a:moveTo>
                    <a:pt x="18" y="144"/>
                  </a:moveTo>
                  <a:cubicBezTo>
                    <a:pt x="19" y="145"/>
                    <a:pt x="19" y="145"/>
                    <a:pt x="19" y="146"/>
                  </a:cubicBezTo>
                  <a:cubicBezTo>
                    <a:pt x="19" y="147"/>
                    <a:pt x="19" y="147"/>
                    <a:pt x="19" y="148"/>
                  </a:cubicBezTo>
                  <a:cubicBezTo>
                    <a:pt x="21" y="154"/>
                    <a:pt x="23" y="161"/>
                    <a:pt x="25" y="168"/>
                  </a:cubicBezTo>
                  <a:cubicBezTo>
                    <a:pt x="25" y="168"/>
                    <a:pt x="25" y="169"/>
                    <a:pt x="25" y="169"/>
                  </a:cubicBezTo>
                  <a:cubicBezTo>
                    <a:pt x="24" y="168"/>
                    <a:pt x="24" y="168"/>
                    <a:pt x="23" y="168"/>
                  </a:cubicBezTo>
                  <a:cubicBezTo>
                    <a:pt x="22" y="160"/>
                    <a:pt x="20" y="152"/>
                    <a:pt x="18" y="144"/>
                  </a:cubicBezTo>
                  <a:close/>
                  <a:moveTo>
                    <a:pt x="27" y="189"/>
                  </a:moveTo>
                  <a:cubicBezTo>
                    <a:pt x="28" y="191"/>
                    <a:pt x="29" y="193"/>
                    <a:pt x="30" y="195"/>
                  </a:cubicBezTo>
                  <a:cubicBezTo>
                    <a:pt x="30" y="195"/>
                    <a:pt x="30" y="195"/>
                    <a:pt x="29" y="195"/>
                  </a:cubicBezTo>
                  <a:cubicBezTo>
                    <a:pt x="28" y="191"/>
                    <a:pt x="26" y="188"/>
                    <a:pt x="25" y="185"/>
                  </a:cubicBezTo>
                  <a:cubicBezTo>
                    <a:pt x="25" y="187"/>
                    <a:pt x="26" y="188"/>
                    <a:pt x="27" y="189"/>
                  </a:cubicBezTo>
                  <a:close/>
                  <a:moveTo>
                    <a:pt x="30" y="190"/>
                  </a:moveTo>
                  <a:cubicBezTo>
                    <a:pt x="29" y="190"/>
                    <a:pt x="29" y="189"/>
                    <a:pt x="29" y="188"/>
                  </a:cubicBezTo>
                  <a:cubicBezTo>
                    <a:pt x="29" y="189"/>
                    <a:pt x="30" y="190"/>
                    <a:pt x="31" y="191"/>
                  </a:cubicBezTo>
                  <a:cubicBezTo>
                    <a:pt x="32" y="192"/>
                    <a:pt x="32" y="193"/>
                    <a:pt x="32" y="194"/>
                  </a:cubicBezTo>
                  <a:cubicBezTo>
                    <a:pt x="32" y="194"/>
                    <a:pt x="32" y="194"/>
                    <a:pt x="32" y="194"/>
                  </a:cubicBezTo>
                  <a:cubicBezTo>
                    <a:pt x="31" y="193"/>
                    <a:pt x="31" y="192"/>
                    <a:pt x="30" y="190"/>
                  </a:cubicBezTo>
                  <a:close/>
                  <a:moveTo>
                    <a:pt x="31" y="187"/>
                  </a:moveTo>
                  <a:cubicBezTo>
                    <a:pt x="30" y="185"/>
                    <a:pt x="28" y="182"/>
                    <a:pt x="27" y="180"/>
                  </a:cubicBezTo>
                  <a:cubicBezTo>
                    <a:pt x="29" y="182"/>
                    <a:pt x="30" y="184"/>
                    <a:pt x="31" y="186"/>
                  </a:cubicBezTo>
                  <a:cubicBezTo>
                    <a:pt x="31" y="186"/>
                    <a:pt x="31" y="186"/>
                    <a:pt x="32" y="187"/>
                  </a:cubicBezTo>
                  <a:cubicBezTo>
                    <a:pt x="33" y="189"/>
                    <a:pt x="35" y="192"/>
                    <a:pt x="36" y="195"/>
                  </a:cubicBezTo>
                  <a:cubicBezTo>
                    <a:pt x="36" y="195"/>
                    <a:pt x="36" y="195"/>
                    <a:pt x="36" y="195"/>
                  </a:cubicBezTo>
                  <a:cubicBezTo>
                    <a:pt x="36" y="194"/>
                    <a:pt x="35" y="194"/>
                    <a:pt x="35" y="193"/>
                  </a:cubicBezTo>
                  <a:cubicBezTo>
                    <a:pt x="34" y="192"/>
                    <a:pt x="34" y="192"/>
                    <a:pt x="33" y="191"/>
                  </a:cubicBezTo>
                  <a:cubicBezTo>
                    <a:pt x="32" y="190"/>
                    <a:pt x="32" y="188"/>
                    <a:pt x="31" y="187"/>
                  </a:cubicBezTo>
                  <a:close/>
                  <a:moveTo>
                    <a:pt x="37" y="206"/>
                  </a:moveTo>
                  <a:cubicBezTo>
                    <a:pt x="39" y="208"/>
                    <a:pt x="41" y="210"/>
                    <a:pt x="43" y="212"/>
                  </a:cubicBezTo>
                  <a:cubicBezTo>
                    <a:pt x="42" y="211"/>
                    <a:pt x="41" y="211"/>
                    <a:pt x="40" y="210"/>
                  </a:cubicBezTo>
                  <a:cubicBezTo>
                    <a:pt x="40" y="210"/>
                    <a:pt x="40" y="210"/>
                    <a:pt x="39" y="209"/>
                  </a:cubicBezTo>
                  <a:cubicBezTo>
                    <a:pt x="38" y="207"/>
                    <a:pt x="36" y="205"/>
                    <a:pt x="34" y="204"/>
                  </a:cubicBezTo>
                  <a:cubicBezTo>
                    <a:pt x="35" y="204"/>
                    <a:pt x="36" y="205"/>
                    <a:pt x="37" y="206"/>
                  </a:cubicBezTo>
                  <a:close/>
                  <a:moveTo>
                    <a:pt x="41" y="205"/>
                  </a:moveTo>
                  <a:cubicBezTo>
                    <a:pt x="41" y="204"/>
                    <a:pt x="40" y="203"/>
                    <a:pt x="40" y="203"/>
                  </a:cubicBezTo>
                  <a:cubicBezTo>
                    <a:pt x="40" y="203"/>
                    <a:pt x="40" y="203"/>
                    <a:pt x="40" y="203"/>
                  </a:cubicBezTo>
                  <a:cubicBezTo>
                    <a:pt x="42" y="205"/>
                    <a:pt x="44" y="208"/>
                    <a:pt x="46" y="211"/>
                  </a:cubicBezTo>
                  <a:cubicBezTo>
                    <a:pt x="45" y="209"/>
                    <a:pt x="43" y="207"/>
                    <a:pt x="41" y="205"/>
                  </a:cubicBezTo>
                  <a:close/>
                  <a:moveTo>
                    <a:pt x="43" y="212"/>
                  </a:moveTo>
                  <a:cubicBezTo>
                    <a:pt x="44" y="212"/>
                    <a:pt x="44" y="213"/>
                    <a:pt x="45" y="213"/>
                  </a:cubicBezTo>
                  <a:cubicBezTo>
                    <a:pt x="45" y="213"/>
                    <a:pt x="45" y="213"/>
                    <a:pt x="45" y="213"/>
                  </a:cubicBezTo>
                  <a:cubicBezTo>
                    <a:pt x="46" y="214"/>
                    <a:pt x="47" y="215"/>
                    <a:pt x="49" y="216"/>
                  </a:cubicBezTo>
                  <a:cubicBezTo>
                    <a:pt x="47" y="214"/>
                    <a:pt x="45" y="213"/>
                    <a:pt x="43" y="212"/>
                  </a:cubicBezTo>
                  <a:cubicBezTo>
                    <a:pt x="43" y="212"/>
                    <a:pt x="43" y="212"/>
                    <a:pt x="43" y="212"/>
                  </a:cubicBezTo>
                  <a:close/>
                  <a:moveTo>
                    <a:pt x="44" y="215"/>
                  </a:moveTo>
                  <a:cubicBezTo>
                    <a:pt x="45" y="215"/>
                    <a:pt x="45" y="215"/>
                    <a:pt x="45" y="216"/>
                  </a:cubicBezTo>
                  <a:cubicBezTo>
                    <a:pt x="45" y="216"/>
                    <a:pt x="45" y="216"/>
                    <a:pt x="45" y="216"/>
                  </a:cubicBezTo>
                  <a:cubicBezTo>
                    <a:pt x="45" y="217"/>
                    <a:pt x="46" y="217"/>
                    <a:pt x="46" y="217"/>
                  </a:cubicBezTo>
                  <a:cubicBezTo>
                    <a:pt x="45" y="216"/>
                    <a:pt x="44" y="216"/>
                    <a:pt x="44" y="215"/>
                  </a:cubicBezTo>
                  <a:cubicBezTo>
                    <a:pt x="44" y="215"/>
                    <a:pt x="44" y="215"/>
                    <a:pt x="44" y="215"/>
                  </a:cubicBezTo>
                  <a:close/>
                  <a:moveTo>
                    <a:pt x="50" y="222"/>
                  </a:moveTo>
                  <a:cubicBezTo>
                    <a:pt x="51" y="222"/>
                    <a:pt x="51" y="222"/>
                    <a:pt x="51" y="223"/>
                  </a:cubicBezTo>
                  <a:cubicBezTo>
                    <a:pt x="49" y="221"/>
                    <a:pt x="47" y="219"/>
                    <a:pt x="45" y="217"/>
                  </a:cubicBezTo>
                  <a:cubicBezTo>
                    <a:pt x="46" y="219"/>
                    <a:pt x="48" y="220"/>
                    <a:pt x="50" y="222"/>
                  </a:cubicBezTo>
                  <a:close/>
                  <a:moveTo>
                    <a:pt x="73" y="227"/>
                  </a:moveTo>
                  <a:cubicBezTo>
                    <a:pt x="72" y="226"/>
                    <a:pt x="70" y="226"/>
                    <a:pt x="69" y="225"/>
                  </a:cubicBezTo>
                  <a:cubicBezTo>
                    <a:pt x="68" y="223"/>
                    <a:pt x="67" y="222"/>
                    <a:pt x="66" y="221"/>
                  </a:cubicBezTo>
                  <a:cubicBezTo>
                    <a:pt x="74" y="225"/>
                    <a:pt x="81" y="229"/>
                    <a:pt x="88" y="235"/>
                  </a:cubicBezTo>
                  <a:cubicBezTo>
                    <a:pt x="87" y="235"/>
                    <a:pt x="86" y="234"/>
                    <a:pt x="86" y="234"/>
                  </a:cubicBezTo>
                  <a:cubicBezTo>
                    <a:pt x="81" y="232"/>
                    <a:pt x="77" y="229"/>
                    <a:pt x="73" y="227"/>
                  </a:cubicBezTo>
                  <a:close/>
                  <a:moveTo>
                    <a:pt x="81" y="225"/>
                  </a:moveTo>
                  <a:cubicBezTo>
                    <a:pt x="82" y="226"/>
                    <a:pt x="84" y="227"/>
                    <a:pt x="85" y="229"/>
                  </a:cubicBezTo>
                  <a:cubicBezTo>
                    <a:pt x="84" y="228"/>
                    <a:pt x="83" y="227"/>
                    <a:pt x="81" y="226"/>
                  </a:cubicBezTo>
                  <a:cubicBezTo>
                    <a:pt x="81" y="226"/>
                    <a:pt x="81" y="226"/>
                    <a:pt x="81" y="225"/>
                  </a:cubicBezTo>
                  <a:close/>
                  <a:moveTo>
                    <a:pt x="82" y="223"/>
                  </a:moveTo>
                  <a:cubicBezTo>
                    <a:pt x="81" y="223"/>
                    <a:pt x="81" y="223"/>
                    <a:pt x="81" y="224"/>
                  </a:cubicBezTo>
                  <a:cubicBezTo>
                    <a:pt x="81" y="224"/>
                    <a:pt x="81" y="223"/>
                    <a:pt x="80" y="223"/>
                  </a:cubicBezTo>
                  <a:cubicBezTo>
                    <a:pt x="79" y="221"/>
                    <a:pt x="78" y="219"/>
                    <a:pt x="77" y="216"/>
                  </a:cubicBezTo>
                  <a:cubicBezTo>
                    <a:pt x="79" y="218"/>
                    <a:pt x="81" y="220"/>
                    <a:pt x="83" y="222"/>
                  </a:cubicBezTo>
                  <a:cubicBezTo>
                    <a:pt x="83" y="222"/>
                    <a:pt x="83" y="222"/>
                    <a:pt x="83" y="223"/>
                  </a:cubicBezTo>
                  <a:cubicBezTo>
                    <a:pt x="86" y="225"/>
                    <a:pt x="89" y="228"/>
                    <a:pt x="93" y="230"/>
                  </a:cubicBezTo>
                  <a:cubicBezTo>
                    <a:pt x="93" y="230"/>
                    <a:pt x="93" y="230"/>
                    <a:pt x="93" y="231"/>
                  </a:cubicBezTo>
                  <a:cubicBezTo>
                    <a:pt x="89" y="229"/>
                    <a:pt x="86" y="226"/>
                    <a:pt x="82" y="223"/>
                  </a:cubicBezTo>
                  <a:close/>
                  <a:moveTo>
                    <a:pt x="98" y="240"/>
                  </a:moveTo>
                  <a:cubicBezTo>
                    <a:pt x="98" y="240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8" y="238"/>
                    <a:pt x="97" y="237"/>
                    <a:pt x="96" y="236"/>
                  </a:cubicBezTo>
                  <a:cubicBezTo>
                    <a:pt x="97" y="237"/>
                    <a:pt x="97" y="237"/>
                    <a:pt x="98" y="237"/>
                  </a:cubicBezTo>
                  <a:cubicBezTo>
                    <a:pt x="98" y="237"/>
                    <a:pt x="98" y="238"/>
                    <a:pt x="98" y="238"/>
                  </a:cubicBezTo>
                  <a:cubicBezTo>
                    <a:pt x="100" y="239"/>
                    <a:pt x="102" y="240"/>
                    <a:pt x="104" y="241"/>
                  </a:cubicBezTo>
                  <a:cubicBezTo>
                    <a:pt x="102" y="241"/>
                    <a:pt x="101" y="241"/>
                    <a:pt x="99" y="241"/>
                  </a:cubicBezTo>
                  <a:cubicBezTo>
                    <a:pt x="97" y="239"/>
                    <a:pt x="95" y="238"/>
                    <a:pt x="93" y="237"/>
                  </a:cubicBezTo>
                  <a:cubicBezTo>
                    <a:pt x="91" y="236"/>
                    <a:pt x="90" y="235"/>
                    <a:pt x="89" y="234"/>
                  </a:cubicBezTo>
                  <a:cubicBezTo>
                    <a:pt x="92" y="236"/>
                    <a:pt x="95" y="238"/>
                    <a:pt x="98" y="240"/>
                  </a:cubicBezTo>
                  <a:close/>
                  <a:moveTo>
                    <a:pt x="96" y="243"/>
                  </a:moveTo>
                  <a:cubicBezTo>
                    <a:pt x="99" y="244"/>
                    <a:pt x="102" y="244"/>
                    <a:pt x="105" y="244"/>
                  </a:cubicBezTo>
                  <a:cubicBezTo>
                    <a:pt x="107" y="245"/>
                    <a:pt x="109" y="245"/>
                    <a:pt x="112" y="246"/>
                  </a:cubicBezTo>
                  <a:cubicBezTo>
                    <a:pt x="109" y="246"/>
                    <a:pt x="107" y="246"/>
                    <a:pt x="104" y="246"/>
                  </a:cubicBezTo>
                  <a:cubicBezTo>
                    <a:pt x="101" y="245"/>
                    <a:pt x="99" y="244"/>
                    <a:pt x="96" y="244"/>
                  </a:cubicBezTo>
                  <a:cubicBezTo>
                    <a:pt x="96" y="244"/>
                    <a:pt x="96" y="243"/>
                    <a:pt x="96" y="243"/>
                  </a:cubicBezTo>
                  <a:close/>
                  <a:moveTo>
                    <a:pt x="109" y="242"/>
                  </a:moveTo>
                  <a:cubicBezTo>
                    <a:pt x="106" y="241"/>
                    <a:pt x="104" y="240"/>
                    <a:pt x="101" y="238"/>
                  </a:cubicBezTo>
                  <a:cubicBezTo>
                    <a:pt x="104" y="239"/>
                    <a:pt x="106" y="239"/>
                    <a:pt x="108" y="239"/>
                  </a:cubicBezTo>
                  <a:cubicBezTo>
                    <a:pt x="110" y="241"/>
                    <a:pt x="113" y="242"/>
                    <a:pt x="115" y="243"/>
                  </a:cubicBezTo>
                  <a:cubicBezTo>
                    <a:pt x="113" y="243"/>
                    <a:pt x="111" y="243"/>
                    <a:pt x="109" y="242"/>
                  </a:cubicBezTo>
                  <a:close/>
                  <a:moveTo>
                    <a:pt x="122" y="241"/>
                  </a:moveTo>
                  <a:cubicBezTo>
                    <a:pt x="122" y="241"/>
                    <a:pt x="122" y="240"/>
                    <a:pt x="122" y="240"/>
                  </a:cubicBezTo>
                  <a:cubicBezTo>
                    <a:pt x="122" y="240"/>
                    <a:pt x="122" y="240"/>
                    <a:pt x="122" y="240"/>
                  </a:cubicBezTo>
                  <a:cubicBezTo>
                    <a:pt x="123" y="240"/>
                    <a:pt x="124" y="241"/>
                    <a:pt x="125" y="241"/>
                  </a:cubicBezTo>
                  <a:cubicBezTo>
                    <a:pt x="126" y="241"/>
                    <a:pt x="127" y="240"/>
                    <a:pt x="126" y="240"/>
                  </a:cubicBezTo>
                  <a:cubicBezTo>
                    <a:pt x="126" y="240"/>
                    <a:pt x="126" y="240"/>
                    <a:pt x="126" y="240"/>
                  </a:cubicBezTo>
                  <a:cubicBezTo>
                    <a:pt x="129" y="240"/>
                    <a:pt x="131" y="239"/>
                    <a:pt x="134" y="239"/>
                  </a:cubicBezTo>
                  <a:cubicBezTo>
                    <a:pt x="131" y="240"/>
                    <a:pt x="127" y="241"/>
                    <a:pt x="124" y="242"/>
                  </a:cubicBezTo>
                  <a:cubicBezTo>
                    <a:pt x="123" y="242"/>
                    <a:pt x="122" y="241"/>
                    <a:pt x="122" y="241"/>
                  </a:cubicBezTo>
                  <a:close/>
                  <a:moveTo>
                    <a:pt x="127" y="244"/>
                  </a:moveTo>
                  <a:cubicBezTo>
                    <a:pt x="129" y="244"/>
                    <a:pt x="131" y="244"/>
                    <a:pt x="133" y="244"/>
                  </a:cubicBezTo>
                  <a:cubicBezTo>
                    <a:pt x="131" y="244"/>
                    <a:pt x="129" y="244"/>
                    <a:pt x="127" y="245"/>
                  </a:cubicBezTo>
                  <a:cubicBezTo>
                    <a:pt x="127" y="244"/>
                    <a:pt x="127" y="244"/>
                    <a:pt x="127" y="244"/>
                  </a:cubicBezTo>
                  <a:close/>
                  <a:moveTo>
                    <a:pt x="127" y="243"/>
                  </a:moveTo>
                  <a:cubicBezTo>
                    <a:pt x="136" y="240"/>
                    <a:pt x="146" y="238"/>
                    <a:pt x="155" y="237"/>
                  </a:cubicBezTo>
                  <a:cubicBezTo>
                    <a:pt x="155" y="237"/>
                    <a:pt x="155" y="237"/>
                    <a:pt x="155" y="237"/>
                  </a:cubicBezTo>
                  <a:cubicBezTo>
                    <a:pt x="146" y="239"/>
                    <a:pt x="137" y="242"/>
                    <a:pt x="127" y="243"/>
                  </a:cubicBezTo>
                  <a:close/>
                  <a:moveTo>
                    <a:pt x="140" y="245"/>
                  </a:moveTo>
                  <a:cubicBezTo>
                    <a:pt x="143" y="245"/>
                    <a:pt x="145" y="245"/>
                    <a:pt x="148" y="244"/>
                  </a:cubicBezTo>
                  <a:cubicBezTo>
                    <a:pt x="150" y="244"/>
                    <a:pt x="153" y="244"/>
                    <a:pt x="155" y="243"/>
                  </a:cubicBezTo>
                  <a:cubicBezTo>
                    <a:pt x="152" y="244"/>
                    <a:pt x="149" y="245"/>
                    <a:pt x="146" y="245"/>
                  </a:cubicBezTo>
                  <a:cubicBezTo>
                    <a:pt x="144" y="245"/>
                    <a:pt x="142" y="246"/>
                    <a:pt x="140" y="246"/>
                  </a:cubicBezTo>
                  <a:cubicBezTo>
                    <a:pt x="139" y="246"/>
                    <a:pt x="138" y="246"/>
                    <a:pt x="136" y="246"/>
                  </a:cubicBezTo>
                  <a:cubicBezTo>
                    <a:pt x="138" y="246"/>
                    <a:pt x="139" y="246"/>
                    <a:pt x="140" y="245"/>
                  </a:cubicBezTo>
                  <a:close/>
                  <a:moveTo>
                    <a:pt x="147" y="243"/>
                  </a:moveTo>
                  <a:cubicBezTo>
                    <a:pt x="146" y="243"/>
                    <a:pt x="144" y="243"/>
                    <a:pt x="142" y="243"/>
                  </a:cubicBezTo>
                  <a:cubicBezTo>
                    <a:pt x="150" y="242"/>
                    <a:pt x="157" y="240"/>
                    <a:pt x="164" y="237"/>
                  </a:cubicBezTo>
                  <a:cubicBezTo>
                    <a:pt x="165" y="237"/>
                    <a:pt x="165" y="236"/>
                    <a:pt x="165" y="236"/>
                  </a:cubicBezTo>
                  <a:cubicBezTo>
                    <a:pt x="165" y="236"/>
                    <a:pt x="165" y="236"/>
                    <a:pt x="165" y="236"/>
                  </a:cubicBezTo>
                  <a:cubicBezTo>
                    <a:pt x="165" y="236"/>
                    <a:pt x="166" y="236"/>
                    <a:pt x="166" y="236"/>
                  </a:cubicBezTo>
                  <a:cubicBezTo>
                    <a:pt x="169" y="236"/>
                    <a:pt x="172" y="235"/>
                    <a:pt x="175" y="234"/>
                  </a:cubicBezTo>
                  <a:cubicBezTo>
                    <a:pt x="175" y="234"/>
                    <a:pt x="174" y="234"/>
                    <a:pt x="174" y="234"/>
                  </a:cubicBezTo>
                  <a:cubicBezTo>
                    <a:pt x="174" y="235"/>
                    <a:pt x="174" y="235"/>
                    <a:pt x="174" y="235"/>
                  </a:cubicBezTo>
                  <a:cubicBezTo>
                    <a:pt x="169" y="237"/>
                    <a:pt x="164" y="239"/>
                    <a:pt x="160" y="242"/>
                  </a:cubicBezTo>
                  <a:cubicBezTo>
                    <a:pt x="160" y="242"/>
                    <a:pt x="159" y="242"/>
                    <a:pt x="159" y="242"/>
                  </a:cubicBezTo>
                  <a:cubicBezTo>
                    <a:pt x="155" y="242"/>
                    <a:pt x="151" y="242"/>
                    <a:pt x="147" y="243"/>
                  </a:cubicBezTo>
                  <a:close/>
                  <a:moveTo>
                    <a:pt x="168" y="234"/>
                  </a:moveTo>
                  <a:cubicBezTo>
                    <a:pt x="168" y="234"/>
                    <a:pt x="168" y="233"/>
                    <a:pt x="169" y="233"/>
                  </a:cubicBezTo>
                  <a:cubicBezTo>
                    <a:pt x="172" y="231"/>
                    <a:pt x="175" y="229"/>
                    <a:pt x="178" y="226"/>
                  </a:cubicBezTo>
                  <a:cubicBezTo>
                    <a:pt x="182" y="224"/>
                    <a:pt x="186" y="221"/>
                    <a:pt x="190" y="218"/>
                  </a:cubicBezTo>
                  <a:cubicBezTo>
                    <a:pt x="188" y="220"/>
                    <a:pt x="186" y="223"/>
                    <a:pt x="184" y="225"/>
                  </a:cubicBezTo>
                  <a:cubicBezTo>
                    <a:pt x="184" y="225"/>
                    <a:pt x="184" y="225"/>
                    <a:pt x="184" y="225"/>
                  </a:cubicBezTo>
                  <a:cubicBezTo>
                    <a:pt x="183" y="226"/>
                    <a:pt x="182" y="227"/>
                    <a:pt x="181" y="228"/>
                  </a:cubicBezTo>
                  <a:cubicBezTo>
                    <a:pt x="181" y="228"/>
                    <a:pt x="181" y="228"/>
                    <a:pt x="181" y="229"/>
                  </a:cubicBezTo>
                  <a:cubicBezTo>
                    <a:pt x="180" y="229"/>
                    <a:pt x="180" y="229"/>
                    <a:pt x="180" y="230"/>
                  </a:cubicBezTo>
                  <a:cubicBezTo>
                    <a:pt x="176" y="232"/>
                    <a:pt x="172" y="233"/>
                    <a:pt x="168" y="234"/>
                  </a:cubicBezTo>
                  <a:close/>
                  <a:moveTo>
                    <a:pt x="198" y="221"/>
                  </a:moveTo>
                  <a:cubicBezTo>
                    <a:pt x="198" y="221"/>
                    <a:pt x="199" y="220"/>
                    <a:pt x="199" y="220"/>
                  </a:cubicBezTo>
                  <a:cubicBezTo>
                    <a:pt x="199" y="220"/>
                    <a:pt x="199" y="220"/>
                    <a:pt x="199" y="221"/>
                  </a:cubicBezTo>
                  <a:cubicBezTo>
                    <a:pt x="198" y="221"/>
                    <a:pt x="197" y="222"/>
                    <a:pt x="196" y="223"/>
                  </a:cubicBezTo>
                  <a:cubicBezTo>
                    <a:pt x="196" y="223"/>
                    <a:pt x="196" y="223"/>
                    <a:pt x="196" y="223"/>
                  </a:cubicBezTo>
                  <a:cubicBezTo>
                    <a:pt x="196" y="222"/>
                    <a:pt x="197" y="222"/>
                    <a:pt x="198" y="221"/>
                  </a:cubicBezTo>
                  <a:close/>
                  <a:moveTo>
                    <a:pt x="192" y="219"/>
                  </a:moveTo>
                  <a:cubicBezTo>
                    <a:pt x="193" y="218"/>
                    <a:pt x="193" y="218"/>
                    <a:pt x="194" y="217"/>
                  </a:cubicBezTo>
                  <a:cubicBezTo>
                    <a:pt x="196" y="215"/>
                    <a:pt x="198" y="214"/>
                    <a:pt x="200" y="212"/>
                  </a:cubicBezTo>
                  <a:cubicBezTo>
                    <a:pt x="197" y="214"/>
                    <a:pt x="195" y="217"/>
                    <a:pt x="192" y="219"/>
                  </a:cubicBezTo>
                  <a:close/>
                  <a:moveTo>
                    <a:pt x="229" y="185"/>
                  </a:moveTo>
                  <a:cubicBezTo>
                    <a:pt x="231" y="183"/>
                    <a:pt x="232" y="181"/>
                    <a:pt x="233" y="179"/>
                  </a:cubicBezTo>
                  <a:cubicBezTo>
                    <a:pt x="234" y="177"/>
                    <a:pt x="235" y="175"/>
                    <a:pt x="237" y="172"/>
                  </a:cubicBezTo>
                  <a:cubicBezTo>
                    <a:pt x="237" y="172"/>
                    <a:pt x="237" y="172"/>
                    <a:pt x="237" y="172"/>
                  </a:cubicBezTo>
                  <a:cubicBezTo>
                    <a:pt x="236" y="174"/>
                    <a:pt x="236" y="176"/>
                    <a:pt x="235" y="177"/>
                  </a:cubicBezTo>
                  <a:cubicBezTo>
                    <a:pt x="235" y="178"/>
                    <a:pt x="234" y="179"/>
                    <a:pt x="234" y="180"/>
                  </a:cubicBezTo>
                  <a:cubicBezTo>
                    <a:pt x="232" y="183"/>
                    <a:pt x="230" y="185"/>
                    <a:pt x="228" y="188"/>
                  </a:cubicBezTo>
                  <a:cubicBezTo>
                    <a:pt x="229" y="187"/>
                    <a:pt x="229" y="186"/>
                    <a:pt x="229" y="185"/>
                  </a:cubicBezTo>
                  <a:close/>
                  <a:moveTo>
                    <a:pt x="233" y="152"/>
                  </a:moveTo>
                  <a:cubicBezTo>
                    <a:pt x="234" y="142"/>
                    <a:pt x="235" y="131"/>
                    <a:pt x="236" y="120"/>
                  </a:cubicBezTo>
                  <a:cubicBezTo>
                    <a:pt x="236" y="120"/>
                    <a:pt x="236" y="120"/>
                    <a:pt x="237" y="120"/>
                  </a:cubicBezTo>
                  <a:cubicBezTo>
                    <a:pt x="237" y="121"/>
                    <a:pt x="237" y="122"/>
                    <a:pt x="237" y="122"/>
                  </a:cubicBezTo>
                  <a:cubicBezTo>
                    <a:pt x="237" y="123"/>
                    <a:pt x="237" y="124"/>
                    <a:pt x="237" y="125"/>
                  </a:cubicBezTo>
                  <a:cubicBezTo>
                    <a:pt x="237" y="134"/>
                    <a:pt x="235" y="143"/>
                    <a:pt x="233" y="152"/>
                  </a:cubicBezTo>
                  <a:close/>
                  <a:moveTo>
                    <a:pt x="237" y="112"/>
                  </a:moveTo>
                  <a:cubicBezTo>
                    <a:pt x="237" y="112"/>
                    <a:pt x="237" y="111"/>
                    <a:pt x="237" y="110"/>
                  </a:cubicBezTo>
                  <a:cubicBezTo>
                    <a:pt x="237" y="112"/>
                    <a:pt x="238" y="113"/>
                    <a:pt x="238" y="115"/>
                  </a:cubicBezTo>
                  <a:cubicBezTo>
                    <a:pt x="238" y="115"/>
                    <a:pt x="238" y="116"/>
                    <a:pt x="238" y="117"/>
                  </a:cubicBezTo>
                  <a:cubicBezTo>
                    <a:pt x="238" y="115"/>
                    <a:pt x="237" y="114"/>
                    <a:pt x="237" y="112"/>
                  </a:cubicBezTo>
                  <a:close/>
                  <a:moveTo>
                    <a:pt x="236" y="94"/>
                  </a:moveTo>
                  <a:cubicBezTo>
                    <a:pt x="237" y="98"/>
                    <a:pt x="238" y="101"/>
                    <a:pt x="239" y="105"/>
                  </a:cubicBezTo>
                  <a:cubicBezTo>
                    <a:pt x="239" y="104"/>
                    <a:pt x="239" y="103"/>
                    <a:pt x="238" y="103"/>
                  </a:cubicBezTo>
                  <a:cubicBezTo>
                    <a:pt x="238" y="100"/>
                    <a:pt x="237" y="97"/>
                    <a:pt x="236" y="94"/>
                  </a:cubicBezTo>
                  <a:close/>
                  <a:moveTo>
                    <a:pt x="239" y="156"/>
                  </a:moveTo>
                  <a:cubicBezTo>
                    <a:pt x="239" y="156"/>
                    <a:pt x="239" y="155"/>
                    <a:pt x="240" y="155"/>
                  </a:cubicBezTo>
                  <a:cubicBezTo>
                    <a:pt x="240" y="156"/>
                    <a:pt x="239" y="157"/>
                    <a:pt x="239" y="158"/>
                  </a:cubicBezTo>
                  <a:cubicBezTo>
                    <a:pt x="239" y="158"/>
                    <a:pt x="239" y="159"/>
                    <a:pt x="238" y="160"/>
                  </a:cubicBezTo>
                  <a:cubicBezTo>
                    <a:pt x="239" y="158"/>
                    <a:pt x="239" y="157"/>
                    <a:pt x="239" y="156"/>
                  </a:cubicBezTo>
                  <a:close/>
                  <a:moveTo>
                    <a:pt x="239" y="153"/>
                  </a:moveTo>
                  <a:cubicBezTo>
                    <a:pt x="239" y="151"/>
                    <a:pt x="239" y="150"/>
                    <a:pt x="240" y="148"/>
                  </a:cubicBezTo>
                  <a:cubicBezTo>
                    <a:pt x="241" y="140"/>
                    <a:pt x="241" y="132"/>
                    <a:pt x="241" y="124"/>
                  </a:cubicBezTo>
                  <a:cubicBezTo>
                    <a:pt x="241" y="124"/>
                    <a:pt x="242" y="125"/>
                    <a:pt x="242" y="126"/>
                  </a:cubicBezTo>
                  <a:cubicBezTo>
                    <a:pt x="242" y="127"/>
                    <a:pt x="243" y="127"/>
                    <a:pt x="243" y="127"/>
                  </a:cubicBezTo>
                  <a:cubicBezTo>
                    <a:pt x="243" y="127"/>
                    <a:pt x="243" y="127"/>
                    <a:pt x="243" y="127"/>
                  </a:cubicBezTo>
                  <a:cubicBezTo>
                    <a:pt x="243" y="127"/>
                    <a:pt x="243" y="127"/>
                    <a:pt x="243" y="127"/>
                  </a:cubicBezTo>
                  <a:cubicBezTo>
                    <a:pt x="243" y="136"/>
                    <a:pt x="242" y="144"/>
                    <a:pt x="240" y="153"/>
                  </a:cubicBezTo>
                  <a:cubicBezTo>
                    <a:pt x="240" y="153"/>
                    <a:pt x="240" y="153"/>
                    <a:pt x="240" y="153"/>
                  </a:cubicBezTo>
                  <a:cubicBezTo>
                    <a:pt x="240" y="153"/>
                    <a:pt x="239" y="153"/>
                    <a:pt x="239" y="153"/>
                  </a:cubicBezTo>
                  <a:close/>
                  <a:moveTo>
                    <a:pt x="244" y="139"/>
                  </a:moveTo>
                  <a:cubicBezTo>
                    <a:pt x="245" y="141"/>
                    <a:pt x="245" y="143"/>
                    <a:pt x="245" y="145"/>
                  </a:cubicBezTo>
                  <a:cubicBezTo>
                    <a:pt x="245" y="146"/>
                    <a:pt x="245" y="147"/>
                    <a:pt x="244" y="148"/>
                  </a:cubicBezTo>
                  <a:cubicBezTo>
                    <a:pt x="244" y="148"/>
                    <a:pt x="244" y="148"/>
                    <a:pt x="244" y="148"/>
                  </a:cubicBezTo>
                  <a:cubicBezTo>
                    <a:pt x="244" y="150"/>
                    <a:pt x="243" y="151"/>
                    <a:pt x="243" y="153"/>
                  </a:cubicBezTo>
                  <a:cubicBezTo>
                    <a:pt x="243" y="155"/>
                    <a:pt x="242" y="156"/>
                    <a:pt x="242" y="158"/>
                  </a:cubicBezTo>
                  <a:cubicBezTo>
                    <a:pt x="243" y="152"/>
                    <a:pt x="244" y="145"/>
                    <a:pt x="244" y="139"/>
                  </a:cubicBezTo>
                  <a:close/>
                  <a:moveTo>
                    <a:pt x="245" y="135"/>
                  </a:moveTo>
                  <a:cubicBezTo>
                    <a:pt x="245" y="132"/>
                    <a:pt x="245" y="129"/>
                    <a:pt x="245" y="126"/>
                  </a:cubicBezTo>
                  <a:cubicBezTo>
                    <a:pt x="245" y="126"/>
                    <a:pt x="245" y="126"/>
                    <a:pt x="245" y="127"/>
                  </a:cubicBezTo>
                  <a:cubicBezTo>
                    <a:pt x="245" y="127"/>
                    <a:pt x="245" y="127"/>
                    <a:pt x="246" y="127"/>
                  </a:cubicBezTo>
                  <a:cubicBezTo>
                    <a:pt x="246" y="131"/>
                    <a:pt x="246" y="135"/>
                    <a:pt x="246" y="140"/>
                  </a:cubicBezTo>
                  <a:cubicBezTo>
                    <a:pt x="246" y="138"/>
                    <a:pt x="245" y="137"/>
                    <a:pt x="245" y="136"/>
                  </a:cubicBezTo>
                  <a:cubicBezTo>
                    <a:pt x="245" y="135"/>
                    <a:pt x="245" y="135"/>
                    <a:pt x="245" y="135"/>
                  </a:cubicBezTo>
                  <a:close/>
                  <a:moveTo>
                    <a:pt x="245" y="95"/>
                  </a:moveTo>
                  <a:cubicBezTo>
                    <a:pt x="247" y="99"/>
                    <a:pt x="248" y="103"/>
                    <a:pt x="248" y="107"/>
                  </a:cubicBezTo>
                  <a:cubicBezTo>
                    <a:pt x="248" y="103"/>
                    <a:pt x="246" y="99"/>
                    <a:pt x="245" y="95"/>
                  </a:cubicBezTo>
                  <a:close/>
                  <a:moveTo>
                    <a:pt x="247" y="129"/>
                  </a:moveTo>
                  <a:cubicBezTo>
                    <a:pt x="247" y="129"/>
                    <a:pt x="247" y="129"/>
                    <a:pt x="248" y="128"/>
                  </a:cubicBezTo>
                  <a:cubicBezTo>
                    <a:pt x="247" y="130"/>
                    <a:pt x="247" y="132"/>
                    <a:pt x="247" y="133"/>
                  </a:cubicBezTo>
                  <a:cubicBezTo>
                    <a:pt x="247" y="132"/>
                    <a:pt x="247" y="130"/>
                    <a:pt x="247" y="129"/>
                  </a:cubicBezTo>
                  <a:close/>
                  <a:moveTo>
                    <a:pt x="247" y="123"/>
                  </a:moveTo>
                  <a:cubicBezTo>
                    <a:pt x="247" y="120"/>
                    <a:pt x="247" y="116"/>
                    <a:pt x="247" y="112"/>
                  </a:cubicBezTo>
                  <a:cubicBezTo>
                    <a:pt x="248" y="114"/>
                    <a:pt x="248" y="117"/>
                    <a:pt x="249" y="119"/>
                  </a:cubicBezTo>
                  <a:cubicBezTo>
                    <a:pt x="248" y="122"/>
                    <a:pt x="248" y="125"/>
                    <a:pt x="248" y="127"/>
                  </a:cubicBezTo>
                  <a:cubicBezTo>
                    <a:pt x="248" y="126"/>
                    <a:pt x="247" y="125"/>
                    <a:pt x="247" y="123"/>
                  </a:cubicBezTo>
                  <a:close/>
                  <a:moveTo>
                    <a:pt x="225" y="50"/>
                  </a:moveTo>
                  <a:cubicBezTo>
                    <a:pt x="223" y="47"/>
                    <a:pt x="220" y="45"/>
                    <a:pt x="218" y="42"/>
                  </a:cubicBezTo>
                  <a:cubicBezTo>
                    <a:pt x="218" y="42"/>
                    <a:pt x="217" y="42"/>
                    <a:pt x="217" y="43"/>
                  </a:cubicBezTo>
                  <a:cubicBezTo>
                    <a:pt x="216" y="41"/>
                    <a:pt x="215" y="40"/>
                    <a:pt x="213" y="39"/>
                  </a:cubicBezTo>
                  <a:cubicBezTo>
                    <a:pt x="213" y="38"/>
                    <a:pt x="212" y="39"/>
                    <a:pt x="212" y="39"/>
                  </a:cubicBezTo>
                  <a:cubicBezTo>
                    <a:pt x="211" y="39"/>
                    <a:pt x="211" y="38"/>
                    <a:pt x="211" y="38"/>
                  </a:cubicBezTo>
                  <a:cubicBezTo>
                    <a:pt x="211" y="38"/>
                    <a:pt x="211" y="37"/>
                    <a:pt x="211" y="37"/>
                  </a:cubicBezTo>
                  <a:cubicBezTo>
                    <a:pt x="210" y="36"/>
                    <a:pt x="208" y="34"/>
                    <a:pt x="207" y="33"/>
                  </a:cubicBezTo>
                  <a:cubicBezTo>
                    <a:pt x="204" y="29"/>
                    <a:pt x="200" y="26"/>
                    <a:pt x="195" y="24"/>
                  </a:cubicBezTo>
                  <a:cubicBezTo>
                    <a:pt x="190" y="20"/>
                    <a:pt x="184" y="17"/>
                    <a:pt x="179" y="13"/>
                  </a:cubicBezTo>
                  <a:cubicBezTo>
                    <a:pt x="192" y="19"/>
                    <a:pt x="204" y="28"/>
                    <a:pt x="215" y="38"/>
                  </a:cubicBezTo>
                  <a:cubicBezTo>
                    <a:pt x="219" y="42"/>
                    <a:pt x="222" y="46"/>
                    <a:pt x="225" y="50"/>
                  </a:cubicBezTo>
                  <a:close/>
                  <a:moveTo>
                    <a:pt x="178" y="13"/>
                  </a:moveTo>
                  <a:cubicBezTo>
                    <a:pt x="178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6" y="13"/>
                  </a:cubicBezTo>
                  <a:cubicBezTo>
                    <a:pt x="176" y="12"/>
                    <a:pt x="175" y="12"/>
                    <a:pt x="175" y="12"/>
                  </a:cubicBezTo>
                  <a:cubicBezTo>
                    <a:pt x="174" y="12"/>
                    <a:pt x="174" y="11"/>
                    <a:pt x="173" y="11"/>
                  </a:cubicBezTo>
                  <a:cubicBezTo>
                    <a:pt x="175" y="11"/>
                    <a:pt x="176" y="12"/>
                    <a:pt x="178" y="13"/>
                  </a:cubicBezTo>
                  <a:close/>
                  <a:moveTo>
                    <a:pt x="128" y="2"/>
                  </a:moveTo>
                  <a:cubicBezTo>
                    <a:pt x="124" y="2"/>
                    <a:pt x="120" y="2"/>
                    <a:pt x="116" y="3"/>
                  </a:cubicBezTo>
                  <a:cubicBezTo>
                    <a:pt x="114" y="3"/>
                    <a:pt x="112" y="3"/>
                    <a:pt x="110" y="3"/>
                  </a:cubicBezTo>
                  <a:cubicBezTo>
                    <a:pt x="116" y="2"/>
                    <a:pt x="121" y="2"/>
                    <a:pt x="126" y="2"/>
                  </a:cubicBezTo>
                  <a:cubicBezTo>
                    <a:pt x="127" y="2"/>
                    <a:pt x="127" y="2"/>
                    <a:pt x="128" y="2"/>
                  </a:cubicBezTo>
                  <a:close/>
                  <a:moveTo>
                    <a:pt x="8" y="87"/>
                  </a:moveTo>
                  <a:cubicBezTo>
                    <a:pt x="9" y="86"/>
                    <a:pt x="10" y="84"/>
                    <a:pt x="11" y="83"/>
                  </a:cubicBezTo>
                  <a:cubicBezTo>
                    <a:pt x="13" y="82"/>
                    <a:pt x="14" y="81"/>
                    <a:pt x="15" y="79"/>
                  </a:cubicBezTo>
                  <a:cubicBezTo>
                    <a:pt x="16" y="79"/>
                    <a:pt x="15" y="79"/>
                    <a:pt x="15" y="79"/>
                  </a:cubicBezTo>
                  <a:cubicBezTo>
                    <a:pt x="14" y="79"/>
                    <a:pt x="14" y="80"/>
                    <a:pt x="13" y="81"/>
                  </a:cubicBezTo>
                  <a:cubicBezTo>
                    <a:pt x="12" y="81"/>
                    <a:pt x="12" y="82"/>
                    <a:pt x="12" y="82"/>
                  </a:cubicBezTo>
                  <a:cubicBezTo>
                    <a:pt x="14" y="78"/>
                    <a:pt x="17" y="75"/>
                    <a:pt x="19" y="71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19" y="73"/>
                    <a:pt x="19" y="74"/>
                    <a:pt x="18" y="75"/>
                  </a:cubicBezTo>
                  <a:cubicBezTo>
                    <a:pt x="17" y="77"/>
                    <a:pt x="17" y="78"/>
                    <a:pt x="16" y="79"/>
                  </a:cubicBezTo>
                  <a:cubicBezTo>
                    <a:pt x="13" y="83"/>
                    <a:pt x="10" y="87"/>
                    <a:pt x="7" y="92"/>
                  </a:cubicBezTo>
                  <a:cubicBezTo>
                    <a:pt x="7" y="90"/>
                    <a:pt x="8" y="89"/>
                    <a:pt x="8" y="87"/>
                  </a:cubicBezTo>
                  <a:close/>
                  <a:moveTo>
                    <a:pt x="8" y="166"/>
                  </a:moveTo>
                  <a:cubicBezTo>
                    <a:pt x="9" y="168"/>
                    <a:pt x="10" y="170"/>
                    <a:pt x="11" y="173"/>
                  </a:cubicBezTo>
                  <a:cubicBezTo>
                    <a:pt x="11" y="173"/>
                    <a:pt x="11" y="173"/>
                    <a:pt x="11" y="173"/>
                  </a:cubicBezTo>
                  <a:cubicBezTo>
                    <a:pt x="12" y="173"/>
                    <a:pt x="12" y="173"/>
                    <a:pt x="12" y="173"/>
                  </a:cubicBezTo>
                  <a:cubicBezTo>
                    <a:pt x="13" y="177"/>
                    <a:pt x="15" y="181"/>
                    <a:pt x="17" y="184"/>
                  </a:cubicBezTo>
                  <a:cubicBezTo>
                    <a:pt x="16" y="183"/>
                    <a:pt x="15" y="182"/>
                    <a:pt x="14" y="180"/>
                  </a:cubicBezTo>
                  <a:cubicBezTo>
                    <a:pt x="11" y="176"/>
                    <a:pt x="9" y="171"/>
                    <a:pt x="8" y="166"/>
                  </a:cubicBezTo>
                  <a:close/>
                  <a:moveTo>
                    <a:pt x="17" y="188"/>
                  </a:moveTo>
                  <a:cubicBezTo>
                    <a:pt x="19" y="189"/>
                    <a:pt x="20" y="191"/>
                    <a:pt x="21" y="192"/>
                  </a:cubicBezTo>
                  <a:cubicBezTo>
                    <a:pt x="21" y="192"/>
                    <a:pt x="21" y="192"/>
                    <a:pt x="21" y="192"/>
                  </a:cubicBezTo>
                  <a:cubicBezTo>
                    <a:pt x="22" y="193"/>
                    <a:pt x="23" y="194"/>
                    <a:pt x="23" y="195"/>
                  </a:cubicBezTo>
                  <a:cubicBezTo>
                    <a:pt x="24" y="195"/>
                    <a:pt x="24" y="195"/>
                    <a:pt x="24" y="195"/>
                  </a:cubicBezTo>
                  <a:cubicBezTo>
                    <a:pt x="24" y="195"/>
                    <a:pt x="24" y="195"/>
                    <a:pt x="24" y="196"/>
                  </a:cubicBezTo>
                  <a:cubicBezTo>
                    <a:pt x="24" y="196"/>
                    <a:pt x="25" y="197"/>
                    <a:pt x="25" y="197"/>
                  </a:cubicBezTo>
                  <a:cubicBezTo>
                    <a:pt x="28" y="200"/>
                    <a:pt x="30" y="203"/>
                    <a:pt x="33" y="206"/>
                  </a:cubicBezTo>
                  <a:cubicBezTo>
                    <a:pt x="32" y="206"/>
                    <a:pt x="32" y="207"/>
                    <a:pt x="32" y="207"/>
                  </a:cubicBezTo>
                  <a:cubicBezTo>
                    <a:pt x="33" y="209"/>
                    <a:pt x="35" y="210"/>
                    <a:pt x="36" y="211"/>
                  </a:cubicBezTo>
                  <a:cubicBezTo>
                    <a:pt x="36" y="211"/>
                    <a:pt x="36" y="211"/>
                    <a:pt x="36" y="212"/>
                  </a:cubicBezTo>
                  <a:cubicBezTo>
                    <a:pt x="40" y="216"/>
                    <a:pt x="43" y="220"/>
                    <a:pt x="47" y="223"/>
                  </a:cubicBezTo>
                  <a:cubicBezTo>
                    <a:pt x="44" y="221"/>
                    <a:pt x="41" y="218"/>
                    <a:pt x="38" y="215"/>
                  </a:cubicBezTo>
                  <a:cubicBezTo>
                    <a:pt x="30" y="207"/>
                    <a:pt x="23" y="198"/>
                    <a:pt x="17" y="188"/>
                  </a:cubicBezTo>
                  <a:close/>
                  <a:moveTo>
                    <a:pt x="94" y="245"/>
                  </a:moveTo>
                  <a:cubicBezTo>
                    <a:pt x="95" y="246"/>
                    <a:pt x="96" y="246"/>
                    <a:pt x="97" y="246"/>
                  </a:cubicBezTo>
                  <a:cubicBezTo>
                    <a:pt x="97" y="246"/>
                    <a:pt x="97" y="247"/>
                    <a:pt x="97" y="247"/>
                  </a:cubicBezTo>
                  <a:cubicBezTo>
                    <a:pt x="100" y="248"/>
                    <a:pt x="102" y="248"/>
                    <a:pt x="105" y="249"/>
                  </a:cubicBezTo>
                  <a:cubicBezTo>
                    <a:pt x="105" y="249"/>
                    <a:pt x="105" y="249"/>
                    <a:pt x="105" y="248"/>
                  </a:cubicBezTo>
                  <a:cubicBezTo>
                    <a:pt x="109" y="249"/>
                    <a:pt x="112" y="249"/>
                    <a:pt x="116" y="249"/>
                  </a:cubicBezTo>
                  <a:cubicBezTo>
                    <a:pt x="115" y="250"/>
                    <a:pt x="116" y="250"/>
                    <a:pt x="116" y="250"/>
                  </a:cubicBezTo>
                  <a:cubicBezTo>
                    <a:pt x="119" y="251"/>
                    <a:pt x="121" y="251"/>
                    <a:pt x="123" y="251"/>
                  </a:cubicBezTo>
                  <a:cubicBezTo>
                    <a:pt x="111" y="251"/>
                    <a:pt x="99" y="249"/>
                    <a:pt x="88" y="245"/>
                  </a:cubicBezTo>
                  <a:cubicBezTo>
                    <a:pt x="90" y="245"/>
                    <a:pt x="92" y="245"/>
                    <a:pt x="94" y="245"/>
                  </a:cubicBezTo>
                  <a:close/>
                  <a:moveTo>
                    <a:pt x="135" y="251"/>
                  </a:moveTo>
                  <a:cubicBezTo>
                    <a:pt x="140" y="250"/>
                    <a:pt x="145" y="249"/>
                    <a:pt x="150" y="248"/>
                  </a:cubicBezTo>
                  <a:cubicBezTo>
                    <a:pt x="151" y="248"/>
                    <a:pt x="150" y="247"/>
                    <a:pt x="150" y="247"/>
                  </a:cubicBezTo>
                  <a:cubicBezTo>
                    <a:pt x="142" y="249"/>
                    <a:pt x="134" y="250"/>
                    <a:pt x="127" y="250"/>
                  </a:cubicBezTo>
                  <a:cubicBezTo>
                    <a:pt x="127" y="250"/>
                    <a:pt x="126" y="249"/>
                    <a:pt x="126" y="249"/>
                  </a:cubicBezTo>
                  <a:cubicBezTo>
                    <a:pt x="120" y="248"/>
                    <a:pt x="114" y="248"/>
                    <a:pt x="108" y="248"/>
                  </a:cubicBezTo>
                  <a:cubicBezTo>
                    <a:pt x="108" y="247"/>
                    <a:pt x="108" y="247"/>
                    <a:pt x="108" y="247"/>
                  </a:cubicBezTo>
                  <a:cubicBezTo>
                    <a:pt x="110" y="247"/>
                    <a:pt x="113" y="247"/>
                    <a:pt x="115" y="247"/>
                  </a:cubicBezTo>
                  <a:cubicBezTo>
                    <a:pt x="115" y="247"/>
                    <a:pt x="115" y="247"/>
                    <a:pt x="115" y="246"/>
                  </a:cubicBezTo>
                  <a:cubicBezTo>
                    <a:pt x="117" y="246"/>
                    <a:pt x="118" y="247"/>
                    <a:pt x="119" y="247"/>
                  </a:cubicBezTo>
                  <a:cubicBezTo>
                    <a:pt x="120" y="247"/>
                    <a:pt x="120" y="247"/>
                    <a:pt x="120" y="247"/>
                  </a:cubicBezTo>
                  <a:cubicBezTo>
                    <a:pt x="120" y="247"/>
                    <a:pt x="120" y="247"/>
                    <a:pt x="120" y="247"/>
                  </a:cubicBezTo>
                  <a:cubicBezTo>
                    <a:pt x="121" y="247"/>
                    <a:pt x="121" y="247"/>
                    <a:pt x="121" y="247"/>
                  </a:cubicBezTo>
                  <a:cubicBezTo>
                    <a:pt x="121" y="247"/>
                    <a:pt x="121" y="247"/>
                    <a:pt x="121" y="247"/>
                  </a:cubicBezTo>
                  <a:cubicBezTo>
                    <a:pt x="122" y="247"/>
                    <a:pt x="122" y="247"/>
                    <a:pt x="122" y="247"/>
                  </a:cubicBezTo>
                  <a:cubicBezTo>
                    <a:pt x="123" y="247"/>
                    <a:pt x="125" y="247"/>
                    <a:pt x="126" y="248"/>
                  </a:cubicBezTo>
                  <a:cubicBezTo>
                    <a:pt x="126" y="248"/>
                    <a:pt x="126" y="248"/>
                    <a:pt x="127" y="248"/>
                  </a:cubicBezTo>
                  <a:cubicBezTo>
                    <a:pt x="136" y="248"/>
                    <a:pt x="144" y="247"/>
                    <a:pt x="153" y="246"/>
                  </a:cubicBezTo>
                  <a:cubicBezTo>
                    <a:pt x="153" y="246"/>
                    <a:pt x="153" y="246"/>
                    <a:pt x="154" y="246"/>
                  </a:cubicBezTo>
                  <a:cubicBezTo>
                    <a:pt x="154" y="246"/>
                    <a:pt x="154" y="246"/>
                    <a:pt x="154" y="246"/>
                  </a:cubicBezTo>
                  <a:cubicBezTo>
                    <a:pt x="154" y="246"/>
                    <a:pt x="154" y="246"/>
                    <a:pt x="154" y="246"/>
                  </a:cubicBezTo>
                  <a:cubicBezTo>
                    <a:pt x="155" y="246"/>
                    <a:pt x="156" y="246"/>
                    <a:pt x="157" y="245"/>
                  </a:cubicBezTo>
                  <a:cubicBezTo>
                    <a:pt x="157" y="246"/>
                    <a:pt x="158" y="246"/>
                    <a:pt x="159" y="246"/>
                  </a:cubicBezTo>
                  <a:cubicBezTo>
                    <a:pt x="160" y="246"/>
                    <a:pt x="161" y="245"/>
                    <a:pt x="162" y="244"/>
                  </a:cubicBezTo>
                  <a:cubicBezTo>
                    <a:pt x="164" y="244"/>
                    <a:pt x="165" y="243"/>
                    <a:pt x="166" y="243"/>
                  </a:cubicBezTo>
                  <a:cubicBezTo>
                    <a:pt x="168" y="242"/>
                    <a:pt x="170" y="242"/>
                    <a:pt x="171" y="241"/>
                  </a:cubicBezTo>
                  <a:cubicBezTo>
                    <a:pt x="172" y="241"/>
                    <a:pt x="174" y="240"/>
                    <a:pt x="175" y="240"/>
                  </a:cubicBezTo>
                  <a:cubicBezTo>
                    <a:pt x="177" y="239"/>
                    <a:pt x="178" y="238"/>
                    <a:pt x="180" y="238"/>
                  </a:cubicBezTo>
                  <a:cubicBezTo>
                    <a:pt x="180" y="238"/>
                    <a:pt x="180" y="238"/>
                    <a:pt x="181" y="238"/>
                  </a:cubicBezTo>
                  <a:cubicBezTo>
                    <a:pt x="184" y="236"/>
                    <a:pt x="188" y="234"/>
                    <a:pt x="191" y="232"/>
                  </a:cubicBezTo>
                  <a:cubicBezTo>
                    <a:pt x="192" y="231"/>
                    <a:pt x="191" y="230"/>
                    <a:pt x="190" y="231"/>
                  </a:cubicBezTo>
                  <a:cubicBezTo>
                    <a:pt x="193" y="229"/>
                    <a:pt x="195" y="228"/>
                    <a:pt x="197" y="226"/>
                  </a:cubicBezTo>
                  <a:cubicBezTo>
                    <a:pt x="197" y="226"/>
                    <a:pt x="197" y="226"/>
                    <a:pt x="197" y="226"/>
                  </a:cubicBezTo>
                  <a:cubicBezTo>
                    <a:pt x="198" y="225"/>
                    <a:pt x="199" y="225"/>
                    <a:pt x="200" y="224"/>
                  </a:cubicBezTo>
                  <a:cubicBezTo>
                    <a:pt x="200" y="223"/>
                    <a:pt x="201" y="223"/>
                    <a:pt x="201" y="223"/>
                  </a:cubicBezTo>
                  <a:cubicBezTo>
                    <a:pt x="203" y="221"/>
                    <a:pt x="205" y="220"/>
                    <a:pt x="207" y="218"/>
                  </a:cubicBezTo>
                  <a:cubicBezTo>
                    <a:pt x="207" y="218"/>
                    <a:pt x="207" y="218"/>
                    <a:pt x="208" y="218"/>
                  </a:cubicBezTo>
                  <a:cubicBezTo>
                    <a:pt x="207" y="218"/>
                    <a:pt x="207" y="219"/>
                    <a:pt x="206" y="220"/>
                  </a:cubicBezTo>
                  <a:cubicBezTo>
                    <a:pt x="206" y="220"/>
                    <a:pt x="207" y="221"/>
                    <a:pt x="207" y="221"/>
                  </a:cubicBezTo>
                  <a:cubicBezTo>
                    <a:pt x="208" y="220"/>
                    <a:pt x="209" y="219"/>
                    <a:pt x="210" y="218"/>
                  </a:cubicBezTo>
                  <a:cubicBezTo>
                    <a:pt x="210" y="218"/>
                    <a:pt x="211" y="219"/>
                    <a:pt x="211" y="219"/>
                  </a:cubicBezTo>
                  <a:cubicBezTo>
                    <a:pt x="190" y="237"/>
                    <a:pt x="163" y="249"/>
                    <a:pt x="135" y="251"/>
                  </a:cubicBezTo>
                  <a:close/>
                  <a:moveTo>
                    <a:pt x="215" y="215"/>
                  </a:moveTo>
                  <a:cubicBezTo>
                    <a:pt x="214" y="215"/>
                    <a:pt x="214" y="215"/>
                    <a:pt x="214" y="216"/>
                  </a:cubicBezTo>
                  <a:cubicBezTo>
                    <a:pt x="214" y="215"/>
                    <a:pt x="215" y="214"/>
                    <a:pt x="216" y="213"/>
                  </a:cubicBezTo>
                  <a:cubicBezTo>
                    <a:pt x="220" y="209"/>
                    <a:pt x="224" y="203"/>
                    <a:pt x="227" y="197"/>
                  </a:cubicBezTo>
                  <a:cubicBezTo>
                    <a:pt x="229" y="196"/>
                    <a:pt x="230" y="195"/>
                    <a:pt x="231" y="194"/>
                  </a:cubicBezTo>
                  <a:cubicBezTo>
                    <a:pt x="231" y="193"/>
                    <a:pt x="231" y="193"/>
                    <a:pt x="231" y="193"/>
                  </a:cubicBezTo>
                  <a:cubicBezTo>
                    <a:pt x="229" y="193"/>
                    <a:pt x="228" y="193"/>
                    <a:pt x="227" y="194"/>
                  </a:cubicBezTo>
                  <a:cubicBezTo>
                    <a:pt x="227" y="193"/>
                    <a:pt x="227" y="193"/>
                    <a:pt x="227" y="193"/>
                  </a:cubicBezTo>
                  <a:cubicBezTo>
                    <a:pt x="227" y="193"/>
                    <a:pt x="228" y="193"/>
                    <a:pt x="228" y="193"/>
                  </a:cubicBezTo>
                  <a:cubicBezTo>
                    <a:pt x="230" y="192"/>
                    <a:pt x="231" y="190"/>
                    <a:pt x="232" y="188"/>
                  </a:cubicBezTo>
                  <a:cubicBezTo>
                    <a:pt x="232" y="188"/>
                    <a:pt x="232" y="188"/>
                    <a:pt x="233" y="188"/>
                  </a:cubicBezTo>
                  <a:cubicBezTo>
                    <a:pt x="233" y="188"/>
                    <a:pt x="233" y="188"/>
                    <a:pt x="233" y="188"/>
                  </a:cubicBezTo>
                  <a:cubicBezTo>
                    <a:pt x="234" y="187"/>
                    <a:pt x="234" y="185"/>
                    <a:pt x="235" y="184"/>
                  </a:cubicBezTo>
                  <a:cubicBezTo>
                    <a:pt x="242" y="175"/>
                    <a:pt x="246" y="164"/>
                    <a:pt x="246" y="153"/>
                  </a:cubicBezTo>
                  <a:cubicBezTo>
                    <a:pt x="246" y="152"/>
                    <a:pt x="246" y="151"/>
                    <a:pt x="246" y="150"/>
                  </a:cubicBezTo>
                  <a:cubicBezTo>
                    <a:pt x="248" y="145"/>
                    <a:pt x="248" y="140"/>
                    <a:pt x="248" y="134"/>
                  </a:cubicBezTo>
                  <a:cubicBezTo>
                    <a:pt x="249" y="132"/>
                    <a:pt x="249" y="129"/>
                    <a:pt x="250" y="126"/>
                  </a:cubicBezTo>
                  <a:cubicBezTo>
                    <a:pt x="250" y="128"/>
                    <a:pt x="250" y="131"/>
                    <a:pt x="250" y="133"/>
                  </a:cubicBezTo>
                  <a:cubicBezTo>
                    <a:pt x="250" y="134"/>
                    <a:pt x="251" y="134"/>
                    <a:pt x="252" y="133"/>
                  </a:cubicBezTo>
                  <a:cubicBezTo>
                    <a:pt x="250" y="164"/>
                    <a:pt x="237" y="193"/>
                    <a:pt x="215" y="2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lang="zh-CN" altLang="en-US" b="1" dirty="0"/>
            </a:p>
          </p:txBody>
        </p:sp>
        <p:sp>
          <p:nvSpPr>
            <p:cNvPr id="303108" name="MH_SubTitle_1"/>
            <p:cNvSpPr>
              <a:spLocks noEditPoints="1"/>
            </p:cNvSpPr>
            <p:nvPr>
              <p:custDataLst>
                <p:tags r:id="rId3"/>
              </p:custDataLst>
            </p:nvPr>
          </p:nvSpPr>
          <p:spPr bwMode="auto">
            <a:xfrm>
              <a:off x="5621339" y="2073275"/>
              <a:ext cx="955675" cy="960438"/>
            </a:xfrm>
            <a:custGeom>
              <a:avLst/>
              <a:gdLst>
                <a:gd name="T0" fmla="*/ 792603 w 252"/>
                <a:gd name="T1" fmla="*/ 808590 h 253"/>
                <a:gd name="T2" fmla="*/ 53093 w 252"/>
                <a:gd name="T3" fmla="*/ 459340 h 253"/>
                <a:gd name="T4" fmla="*/ 876035 w 252"/>
                <a:gd name="T5" fmla="*/ 584614 h 253"/>
                <a:gd name="T6" fmla="*/ 94809 w 252"/>
                <a:gd name="T7" fmla="*/ 258141 h 253"/>
                <a:gd name="T8" fmla="*/ 731926 w 252"/>
                <a:gd name="T9" fmla="*/ 159440 h 253"/>
                <a:gd name="T10" fmla="*/ 451291 w 252"/>
                <a:gd name="T11" fmla="*/ 812386 h 253"/>
                <a:gd name="T12" fmla="*/ 94809 w 252"/>
                <a:gd name="T13" fmla="*/ 334065 h 253"/>
                <a:gd name="T14" fmla="*/ 451291 w 252"/>
                <a:gd name="T15" fmla="*/ 782017 h 253"/>
                <a:gd name="T16" fmla="*/ 128940 w 252"/>
                <a:gd name="T17" fmla="*/ 326473 h 253"/>
                <a:gd name="T18" fmla="*/ 424744 w 252"/>
                <a:gd name="T19" fmla="*/ 136663 h 253"/>
                <a:gd name="T20" fmla="*/ 739510 w 252"/>
                <a:gd name="T21" fmla="*/ 622576 h 253"/>
                <a:gd name="T22" fmla="*/ 436122 w 252"/>
                <a:gd name="T23" fmla="*/ 277122 h 253"/>
                <a:gd name="T24" fmla="*/ 523346 w 252"/>
                <a:gd name="T25" fmla="*/ 561837 h 253"/>
                <a:gd name="T26" fmla="*/ 659871 w 252"/>
                <a:gd name="T27" fmla="*/ 455544 h 253"/>
                <a:gd name="T28" fmla="*/ 652286 w 252"/>
                <a:gd name="T29" fmla="*/ 368231 h 253"/>
                <a:gd name="T30" fmla="*/ 697794 w 252"/>
                <a:gd name="T31" fmla="*/ 368231 h 253"/>
                <a:gd name="T32" fmla="*/ 371651 w 252"/>
                <a:gd name="T33" fmla="*/ 497302 h 253"/>
                <a:gd name="T34" fmla="*/ 568854 w 252"/>
                <a:gd name="T35" fmla="*/ 607392 h 253"/>
                <a:gd name="T36" fmla="*/ 731926 w 252"/>
                <a:gd name="T37" fmla="*/ 402397 h 253"/>
                <a:gd name="T38" fmla="*/ 618155 w 252"/>
                <a:gd name="T39" fmla="*/ 311288 h 253"/>
                <a:gd name="T40" fmla="*/ 208580 w 252"/>
                <a:gd name="T41" fmla="*/ 463136 h 253"/>
                <a:gd name="T42" fmla="*/ 208580 w 252"/>
                <a:gd name="T43" fmla="*/ 315084 h 253"/>
                <a:gd name="T44" fmla="*/ 326143 w 252"/>
                <a:gd name="T45" fmla="*/ 250549 h 253"/>
                <a:gd name="T46" fmla="*/ 250296 w 252"/>
                <a:gd name="T47" fmla="*/ 425174 h 253"/>
                <a:gd name="T48" fmla="*/ 352690 w 252"/>
                <a:gd name="T49" fmla="*/ 341658 h 253"/>
                <a:gd name="T50" fmla="*/ 170656 w 252"/>
                <a:gd name="T51" fmla="*/ 383416 h 253"/>
                <a:gd name="T52" fmla="*/ 223749 w 252"/>
                <a:gd name="T53" fmla="*/ 349250 h 253"/>
                <a:gd name="T54" fmla="*/ 292012 w 252"/>
                <a:gd name="T55" fmla="*/ 474525 h 253"/>
                <a:gd name="T56" fmla="*/ 447499 w 252"/>
                <a:gd name="T57" fmla="*/ 603595 h 253"/>
                <a:gd name="T58" fmla="*/ 602985 w 252"/>
                <a:gd name="T59" fmla="*/ 656742 h 253"/>
                <a:gd name="T60" fmla="*/ 758472 w 252"/>
                <a:gd name="T61" fmla="*/ 356843 h 253"/>
                <a:gd name="T62" fmla="*/ 538515 w 252"/>
                <a:gd name="T63" fmla="*/ 186014 h 253"/>
                <a:gd name="T64" fmla="*/ 394406 w 252"/>
                <a:gd name="T65" fmla="*/ 136663 h 253"/>
                <a:gd name="T66" fmla="*/ 140317 w 252"/>
                <a:gd name="T67" fmla="*/ 421378 h 253"/>
                <a:gd name="T68" fmla="*/ 185826 w 252"/>
                <a:gd name="T69" fmla="*/ 614984 h 253"/>
                <a:gd name="T70" fmla="*/ 303389 w 252"/>
                <a:gd name="T71" fmla="*/ 531468 h 253"/>
                <a:gd name="T72" fmla="*/ 390613 w 252"/>
                <a:gd name="T73" fmla="*/ 744055 h 253"/>
                <a:gd name="T74" fmla="*/ 599193 w 252"/>
                <a:gd name="T75" fmla="*/ 698500 h 253"/>
                <a:gd name="T76" fmla="*/ 822942 w 252"/>
                <a:gd name="T77" fmla="*/ 599799 h 253"/>
                <a:gd name="T78" fmla="*/ 769849 w 252"/>
                <a:gd name="T79" fmla="*/ 235364 h 253"/>
                <a:gd name="T80" fmla="*/ 542308 w 252"/>
                <a:gd name="T81" fmla="*/ 56943 h 253"/>
                <a:gd name="T82" fmla="*/ 390613 w 252"/>
                <a:gd name="T83" fmla="*/ 121478 h 253"/>
                <a:gd name="T84" fmla="*/ 113771 w 252"/>
                <a:gd name="T85" fmla="*/ 356843 h 253"/>
                <a:gd name="T86" fmla="*/ 254088 w 252"/>
                <a:gd name="T87" fmla="*/ 763036 h 253"/>
                <a:gd name="T88" fmla="*/ 348897 w 252"/>
                <a:gd name="T89" fmla="*/ 694704 h 253"/>
                <a:gd name="T90" fmla="*/ 474045 w 252"/>
                <a:gd name="T91" fmla="*/ 854144 h 253"/>
                <a:gd name="T92" fmla="*/ 694002 w 252"/>
                <a:gd name="T93" fmla="*/ 755443 h 253"/>
                <a:gd name="T94" fmla="*/ 826735 w 252"/>
                <a:gd name="T95" fmla="*/ 292307 h 253"/>
                <a:gd name="T96" fmla="*/ 606778 w 252"/>
                <a:gd name="T97" fmla="*/ 30370 h 253"/>
                <a:gd name="T98" fmla="*/ 155487 w 252"/>
                <a:gd name="T99" fmla="*/ 144256 h 253"/>
                <a:gd name="T100" fmla="*/ 109978 w 252"/>
                <a:gd name="T101" fmla="*/ 561837 h 253"/>
                <a:gd name="T102" fmla="*/ 265465 w 252"/>
                <a:gd name="T103" fmla="*/ 865533 h 253"/>
                <a:gd name="T104" fmla="*/ 360274 w 252"/>
                <a:gd name="T105" fmla="*/ 838960 h 253"/>
                <a:gd name="T106" fmla="*/ 557477 w 252"/>
                <a:gd name="T107" fmla="*/ 869329 h 253"/>
                <a:gd name="T108" fmla="*/ 857074 w 252"/>
                <a:gd name="T109" fmla="*/ 573226 h 253"/>
                <a:gd name="T110" fmla="*/ 853281 w 252"/>
                <a:gd name="T111" fmla="*/ 250549 h 253"/>
                <a:gd name="T112" fmla="*/ 701587 w 252"/>
                <a:gd name="T113" fmla="*/ 98701 h 253"/>
                <a:gd name="T114" fmla="*/ 68263 w 252"/>
                <a:gd name="T115" fmla="*/ 360639 h 253"/>
                <a:gd name="T116" fmla="*/ 30339 w 252"/>
                <a:gd name="T117" fmla="*/ 440359 h 253"/>
                <a:gd name="T118" fmla="*/ 307181 w 252"/>
                <a:gd name="T119" fmla="*/ 854144 h 253"/>
                <a:gd name="T120" fmla="*/ 686417 w 252"/>
                <a:gd name="T121" fmla="*/ 869329 h 253"/>
                <a:gd name="T122" fmla="*/ 807773 w 252"/>
                <a:gd name="T123" fmla="*/ 148052 h 253"/>
                <a:gd name="T124" fmla="*/ 477838 w 252"/>
                <a:gd name="T125" fmla="*/ 941457 h 25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52"/>
                <a:gd name="T190" fmla="*/ 0 h 253"/>
                <a:gd name="T191" fmla="*/ 252 w 252"/>
                <a:gd name="T192" fmla="*/ 253 h 25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52" h="253">
                  <a:moveTo>
                    <a:pt x="243" y="78"/>
                  </a:moveTo>
                  <a:cubicBezTo>
                    <a:pt x="237" y="63"/>
                    <a:pt x="227" y="49"/>
                    <a:pt x="216" y="37"/>
                  </a:cubicBezTo>
                  <a:cubicBezTo>
                    <a:pt x="204" y="25"/>
                    <a:pt x="190" y="16"/>
                    <a:pt x="175" y="9"/>
                  </a:cubicBezTo>
                  <a:cubicBezTo>
                    <a:pt x="160" y="3"/>
                    <a:pt x="143" y="0"/>
                    <a:pt x="126" y="0"/>
                  </a:cubicBezTo>
                  <a:cubicBezTo>
                    <a:pt x="93" y="0"/>
                    <a:pt x="60" y="13"/>
                    <a:pt x="37" y="37"/>
                  </a:cubicBezTo>
                  <a:cubicBezTo>
                    <a:pt x="23" y="51"/>
                    <a:pt x="13" y="68"/>
                    <a:pt x="7" y="86"/>
                  </a:cubicBezTo>
                  <a:cubicBezTo>
                    <a:pt x="6" y="88"/>
                    <a:pt x="5" y="89"/>
                    <a:pt x="5" y="90"/>
                  </a:cubicBezTo>
                  <a:cubicBezTo>
                    <a:pt x="4" y="90"/>
                    <a:pt x="4" y="91"/>
                    <a:pt x="4" y="91"/>
                  </a:cubicBezTo>
                  <a:cubicBezTo>
                    <a:pt x="3" y="92"/>
                    <a:pt x="3" y="92"/>
                    <a:pt x="3" y="92"/>
                  </a:cubicBezTo>
                  <a:cubicBezTo>
                    <a:pt x="3" y="93"/>
                    <a:pt x="3" y="93"/>
                    <a:pt x="3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2"/>
                    <a:pt x="4" y="92"/>
                    <a:pt x="4" y="92"/>
                  </a:cubicBezTo>
                  <a:cubicBezTo>
                    <a:pt x="5" y="92"/>
                    <a:pt x="5" y="91"/>
                    <a:pt x="5" y="91"/>
                  </a:cubicBezTo>
                  <a:cubicBezTo>
                    <a:pt x="5" y="92"/>
                    <a:pt x="5" y="93"/>
                    <a:pt x="4" y="95"/>
                  </a:cubicBezTo>
                  <a:cubicBezTo>
                    <a:pt x="4" y="95"/>
                    <a:pt x="4" y="95"/>
                    <a:pt x="4" y="96"/>
                  </a:cubicBezTo>
                  <a:cubicBezTo>
                    <a:pt x="3" y="96"/>
                    <a:pt x="3" y="97"/>
                    <a:pt x="4" y="97"/>
                  </a:cubicBezTo>
                  <a:cubicBezTo>
                    <a:pt x="1" y="106"/>
                    <a:pt x="0" y="116"/>
                    <a:pt x="0" y="126"/>
                  </a:cubicBezTo>
                  <a:cubicBezTo>
                    <a:pt x="0" y="143"/>
                    <a:pt x="4" y="159"/>
                    <a:pt x="10" y="175"/>
                  </a:cubicBezTo>
                  <a:cubicBezTo>
                    <a:pt x="11" y="176"/>
                    <a:pt x="12" y="178"/>
                    <a:pt x="13" y="180"/>
                  </a:cubicBezTo>
                  <a:cubicBezTo>
                    <a:pt x="12" y="180"/>
                    <a:pt x="12" y="181"/>
                    <a:pt x="12" y="181"/>
                  </a:cubicBezTo>
                  <a:cubicBezTo>
                    <a:pt x="13" y="182"/>
                    <a:pt x="14" y="183"/>
                    <a:pt x="14" y="184"/>
                  </a:cubicBezTo>
                  <a:cubicBezTo>
                    <a:pt x="20" y="195"/>
                    <a:pt x="28" y="206"/>
                    <a:pt x="37" y="215"/>
                  </a:cubicBezTo>
                  <a:cubicBezTo>
                    <a:pt x="37" y="215"/>
                    <a:pt x="37" y="215"/>
                    <a:pt x="37" y="215"/>
                  </a:cubicBezTo>
                  <a:cubicBezTo>
                    <a:pt x="37" y="216"/>
                    <a:pt x="37" y="216"/>
                    <a:pt x="37" y="217"/>
                  </a:cubicBezTo>
                  <a:cubicBezTo>
                    <a:pt x="39" y="219"/>
                    <a:pt x="42" y="221"/>
                    <a:pt x="44" y="223"/>
                  </a:cubicBezTo>
                  <a:cubicBezTo>
                    <a:pt x="47" y="225"/>
                    <a:pt x="50" y="227"/>
                    <a:pt x="54" y="229"/>
                  </a:cubicBezTo>
                  <a:cubicBezTo>
                    <a:pt x="60" y="234"/>
                    <a:pt x="68" y="238"/>
                    <a:pt x="76" y="242"/>
                  </a:cubicBezTo>
                  <a:cubicBezTo>
                    <a:pt x="76" y="242"/>
                    <a:pt x="76" y="242"/>
                    <a:pt x="76" y="242"/>
                  </a:cubicBezTo>
                  <a:cubicBezTo>
                    <a:pt x="77" y="243"/>
                    <a:pt x="78" y="243"/>
                    <a:pt x="80" y="243"/>
                  </a:cubicBezTo>
                  <a:cubicBezTo>
                    <a:pt x="95" y="249"/>
                    <a:pt x="110" y="253"/>
                    <a:pt x="126" y="253"/>
                  </a:cubicBezTo>
                  <a:cubicBezTo>
                    <a:pt x="143" y="253"/>
                    <a:pt x="160" y="250"/>
                    <a:pt x="175" y="243"/>
                  </a:cubicBezTo>
                  <a:cubicBezTo>
                    <a:pt x="190" y="237"/>
                    <a:pt x="204" y="227"/>
                    <a:pt x="216" y="216"/>
                  </a:cubicBezTo>
                  <a:cubicBezTo>
                    <a:pt x="227" y="204"/>
                    <a:pt x="237" y="190"/>
                    <a:pt x="243" y="175"/>
                  </a:cubicBezTo>
                  <a:cubicBezTo>
                    <a:pt x="249" y="159"/>
                    <a:pt x="252" y="143"/>
                    <a:pt x="252" y="126"/>
                  </a:cubicBezTo>
                  <a:cubicBezTo>
                    <a:pt x="252" y="110"/>
                    <a:pt x="249" y="93"/>
                    <a:pt x="243" y="78"/>
                  </a:cubicBezTo>
                  <a:close/>
                  <a:moveTo>
                    <a:pt x="252" y="126"/>
                  </a:moveTo>
                  <a:cubicBezTo>
                    <a:pt x="252" y="128"/>
                    <a:pt x="252" y="130"/>
                    <a:pt x="252" y="132"/>
                  </a:cubicBezTo>
                  <a:cubicBezTo>
                    <a:pt x="252" y="127"/>
                    <a:pt x="251" y="122"/>
                    <a:pt x="250" y="116"/>
                  </a:cubicBezTo>
                  <a:cubicBezTo>
                    <a:pt x="251" y="107"/>
                    <a:pt x="249" y="97"/>
                    <a:pt x="243" y="90"/>
                  </a:cubicBezTo>
                  <a:cubicBezTo>
                    <a:pt x="243" y="83"/>
                    <a:pt x="241" y="77"/>
                    <a:pt x="238" y="72"/>
                  </a:cubicBezTo>
                  <a:cubicBezTo>
                    <a:pt x="238" y="72"/>
                    <a:pt x="238" y="72"/>
                    <a:pt x="237" y="72"/>
                  </a:cubicBezTo>
                  <a:cubicBezTo>
                    <a:pt x="237" y="72"/>
                    <a:pt x="237" y="71"/>
                    <a:pt x="237" y="71"/>
                  </a:cubicBezTo>
                  <a:cubicBezTo>
                    <a:pt x="237" y="69"/>
                    <a:pt x="236" y="67"/>
                    <a:pt x="235" y="65"/>
                  </a:cubicBezTo>
                  <a:cubicBezTo>
                    <a:pt x="246" y="84"/>
                    <a:pt x="252" y="105"/>
                    <a:pt x="252" y="126"/>
                  </a:cubicBezTo>
                  <a:close/>
                  <a:moveTo>
                    <a:pt x="226" y="192"/>
                  </a:moveTo>
                  <a:cubicBezTo>
                    <a:pt x="223" y="195"/>
                    <a:pt x="223" y="195"/>
                    <a:pt x="223" y="195"/>
                  </a:cubicBezTo>
                  <a:cubicBezTo>
                    <a:pt x="223" y="195"/>
                    <a:pt x="222" y="196"/>
                    <a:pt x="222" y="196"/>
                  </a:cubicBezTo>
                  <a:cubicBezTo>
                    <a:pt x="222" y="196"/>
                    <a:pt x="222" y="195"/>
                    <a:pt x="222" y="195"/>
                  </a:cubicBezTo>
                  <a:cubicBezTo>
                    <a:pt x="223" y="194"/>
                    <a:pt x="223" y="193"/>
                    <a:pt x="224" y="192"/>
                  </a:cubicBezTo>
                  <a:cubicBezTo>
                    <a:pt x="224" y="192"/>
                    <a:pt x="224" y="192"/>
                    <a:pt x="224" y="191"/>
                  </a:cubicBezTo>
                  <a:cubicBezTo>
                    <a:pt x="225" y="190"/>
                    <a:pt x="226" y="189"/>
                    <a:pt x="227" y="188"/>
                  </a:cubicBezTo>
                  <a:cubicBezTo>
                    <a:pt x="226" y="190"/>
                    <a:pt x="226" y="191"/>
                    <a:pt x="226" y="192"/>
                  </a:cubicBezTo>
                  <a:close/>
                  <a:moveTo>
                    <a:pt x="227" y="194"/>
                  </a:moveTo>
                  <a:cubicBezTo>
                    <a:pt x="227" y="195"/>
                    <a:pt x="226" y="195"/>
                    <a:pt x="226" y="196"/>
                  </a:cubicBezTo>
                  <a:cubicBezTo>
                    <a:pt x="226" y="196"/>
                    <a:pt x="226" y="196"/>
                    <a:pt x="226" y="196"/>
                  </a:cubicBezTo>
                  <a:cubicBezTo>
                    <a:pt x="226" y="195"/>
                    <a:pt x="226" y="195"/>
                    <a:pt x="226" y="195"/>
                  </a:cubicBezTo>
                  <a:cubicBezTo>
                    <a:pt x="227" y="195"/>
                    <a:pt x="227" y="194"/>
                    <a:pt x="227" y="194"/>
                  </a:cubicBezTo>
                  <a:close/>
                  <a:moveTo>
                    <a:pt x="220" y="193"/>
                  </a:moveTo>
                  <a:cubicBezTo>
                    <a:pt x="222" y="191"/>
                    <a:pt x="224" y="188"/>
                    <a:pt x="225" y="185"/>
                  </a:cubicBezTo>
                  <a:cubicBezTo>
                    <a:pt x="224" y="188"/>
                    <a:pt x="223" y="190"/>
                    <a:pt x="222" y="192"/>
                  </a:cubicBezTo>
                  <a:cubicBezTo>
                    <a:pt x="221" y="192"/>
                    <a:pt x="221" y="193"/>
                    <a:pt x="220" y="193"/>
                  </a:cubicBezTo>
                  <a:close/>
                  <a:moveTo>
                    <a:pt x="217" y="197"/>
                  </a:moveTo>
                  <a:cubicBezTo>
                    <a:pt x="217" y="197"/>
                    <a:pt x="217" y="197"/>
                    <a:pt x="217" y="197"/>
                  </a:cubicBezTo>
                  <a:cubicBezTo>
                    <a:pt x="216" y="199"/>
                    <a:pt x="216" y="200"/>
                    <a:pt x="215" y="201"/>
                  </a:cubicBezTo>
                  <a:cubicBezTo>
                    <a:pt x="214" y="202"/>
                    <a:pt x="213" y="204"/>
                    <a:pt x="212" y="205"/>
                  </a:cubicBezTo>
                  <a:cubicBezTo>
                    <a:pt x="212" y="205"/>
                    <a:pt x="211" y="205"/>
                    <a:pt x="211" y="205"/>
                  </a:cubicBezTo>
                  <a:cubicBezTo>
                    <a:pt x="208" y="207"/>
                    <a:pt x="204" y="210"/>
                    <a:pt x="201" y="213"/>
                  </a:cubicBezTo>
                  <a:cubicBezTo>
                    <a:pt x="205" y="209"/>
                    <a:pt x="209" y="205"/>
                    <a:pt x="212" y="200"/>
                  </a:cubicBezTo>
                  <a:cubicBezTo>
                    <a:pt x="212" y="200"/>
                    <a:pt x="212" y="200"/>
                    <a:pt x="212" y="200"/>
                  </a:cubicBezTo>
                  <a:cubicBezTo>
                    <a:pt x="212" y="200"/>
                    <a:pt x="212" y="200"/>
                    <a:pt x="212" y="200"/>
                  </a:cubicBezTo>
                  <a:cubicBezTo>
                    <a:pt x="212" y="199"/>
                    <a:pt x="212" y="199"/>
                    <a:pt x="211" y="199"/>
                  </a:cubicBezTo>
                  <a:cubicBezTo>
                    <a:pt x="211" y="199"/>
                    <a:pt x="211" y="198"/>
                    <a:pt x="212" y="198"/>
                  </a:cubicBezTo>
                  <a:cubicBezTo>
                    <a:pt x="217" y="192"/>
                    <a:pt x="222" y="186"/>
                    <a:pt x="225" y="179"/>
                  </a:cubicBezTo>
                  <a:cubicBezTo>
                    <a:pt x="227" y="176"/>
                    <a:pt x="229" y="173"/>
                    <a:pt x="231" y="170"/>
                  </a:cubicBezTo>
                  <a:cubicBezTo>
                    <a:pt x="230" y="172"/>
                    <a:pt x="230" y="174"/>
                    <a:pt x="229" y="177"/>
                  </a:cubicBezTo>
                  <a:cubicBezTo>
                    <a:pt x="225" y="183"/>
                    <a:pt x="221" y="190"/>
                    <a:pt x="217" y="197"/>
                  </a:cubicBezTo>
                  <a:close/>
                  <a:moveTo>
                    <a:pt x="208" y="213"/>
                  </a:moveTo>
                  <a:cubicBezTo>
                    <a:pt x="209" y="213"/>
                    <a:pt x="209" y="212"/>
                    <a:pt x="210" y="212"/>
                  </a:cubicBezTo>
                  <a:cubicBezTo>
                    <a:pt x="210" y="212"/>
                    <a:pt x="209" y="213"/>
                    <a:pt x="209" y="213"/>
                  </a:cubicBezTo>
                  <a:cubicBezTo>
                    <a:pt x="209" y="213"/>
                    <a:pt x="209" y="213"/>
                    <a:pt x="209" y="213"/>
                  </a:cubicBezTo>
                  <a:cubicBezTo>
                    <a:pt x="209" y="213"/>
                    <a:pt x="208" y="213"/>
                    <a:pt x="208" y="213"/>
                  </a:cubicBezTo>
                  <a:cubicBezTo>
                    <a:pt x="208" y="214"/>
                    <a:pt x="208" y="214"/>
                    <a:pt x="208" y="214"/>
                  </a:cubicBezTo>
                  <a:cubicBezTo>
                    <a:pt x="208" y="214"/>
                    <a:pt x="208" y="213"/>
                    <a:pt x="208" y="213"/>
                  </a:cubicBezTo>
                  <a:close/>
                  <a:moveTo>
                    <a:pt x="206" y="214"/>
                  </a:moveTo>
                  <a:cubicBezTo>
                    <a:pt x="206" y="214"/>
                    <a:pt x="205" y="215"/>
                    <a:pt x="205" y="215"/>
                  </a:cubicBezTo>
                  <a:cubicBezTo>
                    <a:pt x="206" y="213"/>
                    <a:pt x="207" y="212"/>
                    <a:pt x="209" y="210"/>
                  </a:cubicBezTo>
                  <a:cubicBezTo>
                    <a:pt x="208" y="211"/>
                    <a:pt x="207" y="213"/>
                    <a:pt x="206" y="214"/>
                  </a:cubicBezTo>
                  <a:close/>
                  <a:moveTo>
                    <a:pt x="209" y="211"/>
                  </a:moveTo>
                  <a:cubicBezTo>
                    <a:pt x="210" y="210"/>
                    <a:pt x="211" y="209"/>
                    <a:pt x="211" y="209"/>
                  </a:cubicBezTo>
                  <a:cubicBezTo>
                    <a:pt x="211" y="209"/>
                    <a:pt x="211" y="210"/>
                    <a:pt x="210" y="210"/>
                  </a:cubicBezTo>
                  <a:cubicBezTo>
                    <a:pt x="210" y="211"/>
                    <a:pt x="210" y="211"/>
                    <a:pt x="209" y="211"/>
                  </a:cubicBezTo>
                  <a:close/>
                  <a:moveTo>
                    <a:pt x="216" y="207"/>
                  </a:moveTo>
                  <a:cubicBezTo>
                    <a:pt x="217" y="207"/>
                    <a:pt x="217" y="207"/>
                    <a:pt x="217" y="206"/>
                  </a:cubicBezTo>
                  <a:cubicBezTo>
                    <a:pt x="215" y="209"/>
                    <a:pt x="213" y="212"/>
                    <a:pt x="212" y="215"/>
                  </a:cubicBezTo>
                  <a:cubicBezTo>
                    <a:pt x="211" y="216"/>
                    <a:pt x="210" y="216"/>
                    <a:pt x="210" y="217"/>
                  </a:cubicBezTo>
                  <a:cubicBezTo>
                    <a:pt x="212" y="214"/>
                    <a:pt x="214" y="211"/>
                    <a:pt x="216" y="207"/>
                  </a:cubicBezTo>
                  <a:close/>
                  <a:moveTo>
                    <a:pt x="192" y="225"/>
                  </a:moveTo>
                  <a:cubicBezTo>
                    <a:pt x="193" y="225"/>
                    <a:pt x="193" y="225"/>
                    <a:pt x="193" y="224"/>
                  </a:cubicBezTo>
                  <a:cubicBezTo>
                    <a:pt x="193" y="225"/>
                    <a:pt x="193" y="225"/>
                    <a:pt x="194" y="225"/>
                  </a:cubicBezTo>
                  <a:cubicBezTo>
                    <a:pt x="194" y="225"/>
                    <a:pt x="194" y="225"/>
                    <a:pt x="194" y="225"/>
                  </a:cubicBezTo>
                  <a:cubicBezTo>
                    <a:pt x="191" y="227"/>
                    <a:pt x="189" y="229"/>
                    <a:pt x="187" y="231"/>
                  </a:cubicBezTo>
                  <a:cubicBezTo>
                    <a:pt x="186" y="231"/>
                    <a:pt x="185" y="232"/>
                    <a:pt x="184" y="232"/>
                  </a:cubicBezTo>
                  <a:cubicBezTo>
                    <a:pt x="184" y="232"/>
                    <a:pt x="183" y="231"/>
                    <a:pt x="183" y="231"/>
                  </a:cubicBezTo>
                  <a:cubicBezTo>
                    <a:pt x="181" y="232"/>
                    <a:pt x="179" y="233"/>
                    <a:pt x="178" y="233"/>
                  </a:cubicBezTo>
                  <a:cubicBezTo>
                    <a:pt x="179" y="233"/>
                    <a:pt x="179" y="232"/>
                    <a:pt x="180" y="231"/>
                  </a:cubicBezTo>
                  <a:cubicBezTo>
                    <a:pt x="183" y="229"/>
                    <a:pt x="186" y="227"/>
                    <a:pt x="189" y="225"/>
                  </a:cubicBezTo>
                  <a:cubicBezTo>
                    <a:pt x="192" y="224"/>
                    <a:pt x="194" y="222"/>
                    <a:pt x="196" y="220"/>
                  </a:cubicBezTo>
                  <a:cubicBezTo>
                    <a:pt x="195" y="221"/>
                    <a:pt x="194" y="222"/>
                    <a:pt x="193" y="223"/>
                  </a:cubicBezTo>
                  <a:cubicBezTo>
                    <a:pt x="193" y="223"/>
                    <a:pt x="193" y="223"/>
                    <a:pt x="193" y="223"/>
                  </a:cubicBezTo>
                  <a:cubicBezTo>
                    <a:pt x="192" y="224"/>
                    <a:pt x="192" y="224"/>
                    <a:pt x="192" y="224"/>
                  </a:cubicBezTo>
                  <a:cubicBezTo>
                    <a:pt x="191" y="225"/>
                    <a:pt x="192" y="225"/>
                    <a:pt x="192" y="225"/>
                  </a:cubicBezTo>
                  <a:close/>
                  <a:moveTo>
                    <a:pt x="190" y="231"/>
                  </a:moveTo>
                  <a:cubicBezTo>
                    <a:pt x="188" y="232"/>
                    <a:pt x="187" y="233"/>
                    <a:pt x="186" y="234"/>
                  </a:cubicBezTo>
                  <a:cubicBezTo>
                    <a:pt x="186" y="233"/>
                    <a:pt x="187" y="233"/>
                    <a:pt x="187" y="232"/>
                  </a:cubicBezTo>
                  <a:cubicBezTo>
                    <a:pt x="188" y="232"/>
                    <a:pt x="189" y="231"/>
                    <a:pt x="190" y="231"/>
                  </a:cubicBezTo>
                  <a:close/>
                  <a:moveTo>
                    <a:pt x="118" y="243"/>
                  </a:moveTo>
                  <a:cubicBezTo>
                    <a:pt x="116" y="242"/>
                    <a:pt x="115" y="241"/>
                    <a:pt x="113" y="241"/>
                  </a:cubicBezTo>
                  <a:cubicBezTo>
                    <a:pt x="116" y="242"/>
                    <a:pt x="120" y="243"/>
                    <a:pt x="123" y="245"/>
                  </a:cubicBezTo>
                  <a:cubicBezTo>
                    <a:pt x="121" y="246"/>
                    <a:pt x="121" y="246"/>
                    <a:pt x="121" y="246"/>
                  </a:cubicBezTo>
                  <a:cubicBezTo>
                    <a:pt x="121" y="246"/>
                    <a:pt x="121" y="246"/>
                    <a:pt x="121" y="246"/>
                  </a:cubicBezTo>
                  <a:cubicBezTo>
                    <a:pt x="120" y="245"/>
                    <a:pt x="119" y="245"/>
                    <a:pt x="119" y="245"/>
                  </a:cubicBezTo>
                  <a:cubicBezTo>
                    <a:pt x="117" y="245"/>
                    <a:pt x="116" y="244"/>
                    <a:pt x="115" y="244"/>
                  </a:cubicBezTo>
                  <a:cubicBezTo>
                    <a:pt x="116" y="244"/>
                    <a:pt x="117" y="244"/>
                    <a:pt x="118" y="244"/>
                  </a:cubicBezTo>
                  <a:cubicBezTo>
                    <a:pt x="118" y="244"/>
                    <a:pt x="119" y="243"/>
                    <a:pt x="118" y="243"/>
                  </a:cubicBezTo>
                  <a:close/>
                  <a:moveTo>
                    <a:pt x="60" y="233"/>
                  </a:moveTo>
                  <a:cubicBezTo>
                    <a:pt x="66" y="236"/>
                    <a:pt x="72" y="238"/>
                    <a:pt x="78" y="240"/>
                  </a:cubicBezTo>
                  <a:cubicBezTo>
                    <a:pt x="78" y="240"/>
                    <a:pt x="78" y="241"/>
                    <a:pt x="78" y="241"/>
                  </a:cubicBezTo>
                  <a:cubicBezTo>
                    <a:pt x="78" y="241"/>
                    <a:pt x="77" y="241"/>
                    <a:pt x="77" y="241"/>
                  </a:cubicBezTo>
                  <a:cubicBezTo>
                    <a:pt x="71" y="239"/>
                    <a:pt x="66" y="236"/>
                    <a:pt x="60" y="233"/>
                  </a:cubicBezTo>
                  <a:close/>
                  <a:moveTo>
                    <a:pt x="5" y="106"/>
                  </a:moveTo>
                  <a:cubicBezTo>
                    <a:pt x="5" y="107"/>
                    <a:pt x="4" y="109"/>
                    <a:pt x="4" y="110"/>
                  </a:cubicBezTo>
                  <a:cubicBezTo>
                    <a:pt x="4" y="106"/>
                    <a:pt x="4" y="102"/>
                    <a:pt x="5" y="98"/>
                  </a:cubicBezTo>
                  <a:cubicBezTo>
                    <a:pt x="6" y="99"/>
                    <a:pt x="6" y="100"/>
                    <a:pt x="6" y="101"/>
                  </a:cubicBezTo>
                  <a:cubicBezTo>
                    <a:pt x="6" y="103"/>
                    <a:pt x="6" y="104"/>
                    <a:pt x="5" y="106"/>
                  </a:cubicBezTo>
                  <a:cubicBezTo>
                    <a:pt x="5" y="106"/>
                    <a:pt x="5" y="106"/>
                    <a:pt x="5" y="106"/>
                  </a:cubicBezTo>
                  <a:close/>
                  <a:moveTo>
                    <a:pt x="5" y="116"/>
                  </a:moveTo>
                  <a:cubicBezTo>
                    <a:pt x="5" y="117"/>
                    <a:pt x="5" y="118"/>
                    <a:pt x="5" y="119"/>
                  </a:cubicBezTo>
                  <a:cubicBezTo>
                    <a:pt x="5" y="120"/>
                    <a:pt x="5" y="120"/>
                    <a:pt x="5" y="121"/>
                  </a:cubicBezTo>
                  <a:cubicBezTo>
                    <a:pt x="5" y="118"/>
                    <a:pt x="5" y="116"/>
                    <a:pt x="5" y="113"/>
                  </a:cubicBezTo>
                  <a:cubicBezTo>
                    <a:pt x="5" y="114"/>
                    <a:pt x="5" y="115"/>
                    <a:pt x="5" y="116"/>
                  </a:cubicBezTo>
                  <a:close/>
                  <a:moveTo>
                    <a:pt x="5" y="153"/>
                  </a:moveTo>
                  <a:cubicBezTo>
                    <a:pt x="6" y="154"/>
                    <a:pt x="6" y="155"/>
                    <a:pt x="6" y="156"/>
                  </a:cubicBezTo>
                  <a:cubicBezTo>
                    <a:pt x="6" y="156"/>
                    <a:pt x="6" y="157"/>
                    <a:pt x="7" y="157"/>
                  </a:cubicBezTo>
                  <a:cubicBezTo>
                    <a:pt x="7" y="157"/>
                    <a:pt x="7" y="158"/>
                    <a:pt x="7" y="158"/>
                  </a:cubicBezTo>
                  <a:cubicBezTo>
                    <a:pt x="7" y="158"/>
                    <a:pt x="7" y="158"/>
                    <a:pt x="7" y="158"/>
                  </a:cubicBezTo>
                  <a:cubicBezTo>
                    <a:pt x="8" y="161"/>
                    <a:pt x="8" y="164"/>
                    <a:pt x="9" y="167"/>
                  </a:cubicBezTo>
                  <a:cubicBezTo>
                    <a:pt x="9" y="166"/>
                    <a:pt x="9" y="166"/>
                    <a:pt x="9" y="165"/>
                  </a:cubicBezTo>
                  <a:cubicBezTo>
                    <a:pt x="8" y="165"/>
                    <a:pt x="7" y="165"/>
                    <a:pt x="8" y="165"/>
                  </a:cubicBezTo>
                  <a:cubicBezTo>
                    <a:pt x="5" y="156"/>
                    <a:pt x="3" y="146"/>
                    <a:pt x="2" y="136"/>
                  </a:cubicBezTo>
                  <a:cubicBezTo>
                    <a:pt x="3" y="142"/>
                    <a:pt x="4" y="147"/>
                    <a:pt x="5" y="153"/>
                  </a:cubicBezTo>
                  <a:close/>
                  <a:moveTo>
                    <a:pt x="2" y="119"/>
                  </a:moveTo>
                  <a:cubicBezTo>
                    <a:pt x="2" y="117"/>
                    <a:pt x="2" y="116"/>
                    <a:pt x="2" y="114"/>
                  </a:cubicBezTo>
                  <a:cubicBezTo>
                    <a:pt x="2" y="115"/>
                    <a:pt x="2" y="116"/>
                    <a:pt x="2" y="116"/>
                  </a:cubicBezTo>
                  <a:cubicBezTo>
                    <a:pt x="2" y="116"/>
                    <a:pt x="2" y="116"/>
                    <a:pt x="2" y="116"/>
                  </a:cubicBezTo>
                  <a:cubicBezTo>
                    <a:pt x="2" y="117"/>
                    <a:pt x="2" y="118"/>
                    <a:pt x="2" y="119"/>
                  </a:cubicBezTo>
                  <a:close/>
                  <a:moveTo>
                    <a:pt x="13" y="106"/>
                  </a:moveTo>
                  <a:cubicBezTo>
                    <a:pt x="13" y="112"/>
                    <a:pt x="14" y="118"/>
                    <a:pt x="15" y="124"/>
                  </a:cubicBezTo>
                  <a:cubicBezTo>
                    <a:pt x="15" y="124"/>
                    <a:pt x="14" y="124"/>
                    <a:pt x="14" y="124"/>
                  </a:cubicBezTo>
                  <a:cubicBezTo>
                    <a:pt x="14" y="123"/>
                    <a:pt x="14" y="122"/>
                    <a:pt x="14" y="121"/>
                  </a:cubicBezTo>
                  <a:cubicBezTo>
                    <a:pt x="14" y="120"/>
                    <a:pt x="13" y="120"/>
                    <a:pt x="13" y="120"/>
                  </a:cubicBezTo>
                  <a:cubicBezTo>
                    <a:pt x="12" y="116"/>
                    <a:pt x="11" y="112"/>
                    <a:pt x="11" y="108"/>
                  </a:cubicBezTo>
                  <a:cubicBezTo>
                    <a:pt x="11" y="108"/>
                    <a:pt x="12" y="108"/>
                    <a:pt x="12" y="108"/>
                  </a:cubicBezTo>
                  <a:cubicBezTo>
                    <a:pt x="12" y="107"/>
                    <a:pt x="12" y="107"/>
                    <a:pt x="13" y="106"/>
                  </a:cubicBezTo>
                  <a:close/>
                  <a:moveTo>
                    <a:pt x="12" y="103"/>
                  </a:moveTo>
                  <a:cubicBezTo>
                    <a:pt x="12" y="102"/>
                    <a:pt x="12" y="101"/>
                    <a:pt x="12" y="100"/>
                  </a:cubicBezTo>
                  <a:cubicBezTo>
                    <a:pt x="12" y="101"/>
                    <a:pt x="12" y="102"/>
                    <a:pt x="12" y="103"/>
                  </a:cubicBezTo>
                  <a:cubicBezTo>
                    <a:pt x="12" y="103"/>
                    <a:pt x="12" y="103"/>
                    <a:pt x="12" y="103"/>
                  </a:cubicBezTo>
                  <a:close/>
                  <a:moveTo>
                    <a:pt x="13" y="94"/>
                  </a:moveTo>
                  <a:cubicBezTo>
                    <a:pt x="13" y="93"/>
                    <a:pt x="14" y="93"/>
                    <a:pt x="14" y="93"/>
                  </a:cubicBezTo>
                  <a:cubicBezTo>
                    <a:pt x="14" y="94"/>
                    <a:pt x="14" y="95"/>
                    <a:pt x="14" y="96"/>
                  </a:cubicBezTo>
                  <a:cubicBezTo>
                    <a:pt x="13" y="95"/>
                    <a:pt x="13" y="95"/>
                    <a:pt x="13" y="94"/>
                  </a:cubicBezTo>
                  <a:close/>
                  <a:moveTo>
                    <a:pt x="15" y="72"/>
                  </a:moveTo>
                  <a:cubicBezTo>
                    <a:pt x="16" y="72"/>
                    <a:pt x="16" y="72"/>
                    <a:pt x="17" y="72"/>
                  </a:cubicBezTo>
                  <a:cubicBezTo>
                    <a:pt x="15" y="74"/>
                    <a:pt x="13" y="77"/>
                    <a:pt x="11" y="80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12" y="78"/>
                    <a:pt x="12" y="78"/>
                    <a:pt x="12" y="77"/>
                  </a:cubicBezTo>
                  <a:cubicBezTo>
                    <a:pt x="13" y="75"/>
                    <a:pt x="14" y="73"/>
                    <a:pt x="14" y="71"/>
                  </a:cubicBezTo>
                  <a:cubicBezTo>
                    <a:pt x="15" y="72"/>
                    <a:pt x="15" y="72"/>
                    <a:pt x="15" y="72"/>
                  </a:cubicBezTo>
                  <a:close/>
                  <a:moveTo>
                    <a:pt x="36" y="41"/>
                  </a:moveTo>
                  <a:cubicBezTo>
                    <a:pt x="36" y="41"/>
                    <a:pt x="36" y="41"/>
                    <a:pt x="37" y="41"/>
                  </a:cubicBezTo>
                  <a:cubicBezTo>
                    <a:pt x="37" y="40"/>
                    <a:pt x="38" y="40"/>
                    <a:pt x="39" y="40"/>
                  </a:cubicBezTo>
                  <a:cubicBezTo>
                    <a:pt x="37" y="41"/>
                    <a:pt x="35" y="43"/>
                    <a:pt x="34" y="45"/>
                  </a:cubicBezTo>
                  <a:cubicBezTo>
                    <a:pt x="30" y="49"/>
                    <a:pt x="26" y="53"/>
                    <a:pt x="24" y="58"/>
                  </a:cubicBezTo>
                  <a:cubicBezTo>
                    <a:pt x="22" y="59"/>
                    <a:pt x="21" y="61"/>
                    <a:pt x="19" y="63"/>
                  </a:cubicBezTo>
                  <a:cubicBezTo>
                    <a:pt x="24" y="55"/>
                    <a:pt x="30" y="47"/>
                    <a:pt x="36" y="41"/>
                  </a:cubicBezTo>
                  <a:close/>
                  <a:moveTo>
                    <a:pt x="124" y="9"/>
                  </a:moveTo>
                  <a:cubicBezTo>
                    <a:pt x="123" y="9"/>
                    <a:pt x="123" y="9"/>
                    <a:pt x="123" y="9"/>
                  </a:cubicBezTo>
                  <a:cubicBezTo>
                    <a:pt x="120" y="9"/>
                    <a:pt x="118" y="9"/>
                    <a:pt x="115" y="9"/>
                  </a:cubicBezTo>
                  <a:cubicBezTo>
                    <a:pt x="115" y="9"/>
                    <a:pt x="115" y="9"/>
                    <a:pt x="115" y="10"/>
                  </a:cubicBezTo>
                  <a:cubicBezTo>
                    <a:pt x="114" y="10"/>
                    <a:pt x="114" y="10"/>
                    <a:pt x="113" y="10"/>
                  </a:cubicBezTo>
                  <a:cubicBezTo>
                    <a:pt x="113" y="10"/>
                    <a:pt x="113" y="9"/>
                    <a:pt x="113" y="9"/>
                  </a:cubicBezTo>
                  <a:cubicBezTo>
                    <a:pt x="114" y="9"/>
                    <a:pt x="115" y="8"/>
                    <a:pt x="116" y="8"/>
                  </a:cubicBezTo>
                  <a:cubicBezTo>
                    <a:pt x="116" y="7"/>
                    <a:pt x="116" y="7"/>
                    <a:pt x="116" y="7"/>
                  </a:cubicBezTo>
                  <a:cubicBezTo>
                    <a:pt x="119" y="8"/>
                    <a:pt x="121" y="8"/>
                    <a:pt x="124" y="9"/>
                  </a:cubicBezTo>
                  <a:close/>
                  <a:moveTo>
                    <a:pt x="118" y="4"/>
                  </a:moveTo>
                  <a:cubicBezTo>
                    <a:pt x="118" y="4"/>
                    <a:pt x="118" y="4"/>
                    <a:pt x="118" y="4"/>
                  </a:cubicBezTo>
                  <a:cubicBezTo>
                    <a:pt x="118" y="5"/>
                    <a:pt x="119" y="5"/>
                    <a:pt x="120" y="5"/>
                  </a:cubicBezTo>
                  <a:cubicBezTo>
                    <a:pt x="120" y="5"/>
                    <a:pt x="120" y="5"/>
                    <a:pt x="120" y="5"/>
                  </a:cubicBezTo>
                  <a:cubicBezTo>
                    <a:pt x="119" y="5"/>
                    <a:pt x="119" y="5"/>
                    <a:pt x="118" y="5"/>
                  </a:cubicBezTo>
                  <a:cubicBezTo>
                    <a:pt x="118" y="5"/>
                    <a:pt x="118" y="5"/>
                    <a:pt x="118" y="4"/>
                  </a:cubicBezTo>
                  <a:close/>
                  <a:moveTo>
                    <a:pt x="233" y="77"/>
                  </a:moveTo>
                  <a:cubicBezTo>
                    <a:pt x="233" y="77"/>
                    <a:pt x="234" y="77"/>
                    <a:pt x="234" y="77"/>
                  </a:cubicBezTo>
                  <a:cubicBezTo>
                    <a:pt x="236" y="79"/>
                    <a:pt x="237" y="82"/>
                    <a:pt x="239" y="85"/>
                  </a:cubicBezTo>
                  <a:cubicBezTo>
                    <a:pt x="239" y="86"/>
                    <a:pt x="239" y="87"/>
                    <a:pt x="239" y="88"/>
                  </a:cubicBezTo>
                  <a:cubicBezTo>
                    <a:pt x="240" y="90"/>
                    <a:pt x="240" y="92"/>
                    <a:pt x="240" y="93"/>
                  </a:cubicBezTo>
                  <a:cubicBezTo>
                    <a:pt x="238" y="88"/>
                    <a:pt x="235" y="82"/>
                    <a:pt x="233" y="77"/>
                  </a:cubicBezTo>
                  <a:close/>
                  <a:moveTo>
                    <a:pt x="241" y="99"/>
                  </a:moveTo>
                  <a:cubicBezTo>
                    <a:pt x="242" y="103"/>
                    <a:pt x="243" y="108"/>
                    <a:pt x="244" y="112"/>
                  </a:cubicBezTo>
                  <a:cubicBezTo>
                    <a:pt x="244" y="113"/>
                    <a:pt x="244" y="114"/>
                    <a:pt x="244" y="115"/>
                  </a:cubicBezTo>
                  <a:cubicBezTo>
                    <a:pt x="243" y="110"/>
                    <a:pt x="241" y="105"/>
                    <a:pt x="240" y="100"/>
                  </a:cubicBezTo>
                  <a:cubicBezTo>
                    <a:pt x="240" y="99"/>
                    <a:pt x="240" y="99"/>
                    <a:pt x="240" y="98"/>
                  </a:cubicBezTo>
                  <a:cubicBezTo>
                    <a:pt x="239" y="96"/>
                    <a:pt x="238" y="94"/>
                    <a:pt x="238" y="92"/>
                  </a:cubicBezTo>
                  <a:cubicBezTo>
                    <a:pt x="239" y="94"/>
                    <a:pt x="240" y="97"/>
                    <a:pt x="241" y="99"/>
                  </a:cubicBezTo>
                  <a:close/>
                  <a:moveTo>
                    <a:pt x="235" y="172"/>
                  </a:moveTo>
                  <a:cubicBezTo>
                    <a:pt x="235" y="173"/>
                    <a:pt x="234" y="175"/>
                    <a:pt x="233" y="176"/>
                  </a:cubicBezTo>
                  <a:cubicBezTo>
                    <a:pt x="232" y="178"/>
                    <a:pt x="231" y="180"/>
                    <a:pt x="230" y="182"/>
                  </a:cubicBezTo>
                  <a:cubicBezTo>
                    <a:pt x="230" y="181"/>
                    <a:pt x="230" y="180"/>
                    <a:pt x="230" y="180"/>
                  </a:cubicBezTo>
                  <a:cubicBezTo>
                    <a:pt x="232" y="177"/>
                    <a:pt x="234" y="173"/>
                    <a:pt x="235" y="170"/>
                  </a:cubicBezTo>
                  <a:cubicBezTo>
                    <a:pt x="235" y="171"/>
                    <a:pt x="235" y="171"/>
                    <a:pt x="235" y="171"/>
                  </a:cubicBezTo>
                  <a:cubicBezTo>
                    <a:pt x="235" y="172"/>
                    <a:pt x="235" y="172"/>
                    <a:pt x="235" y="172"/>
                  </a:cubicBezTo>
                  <a:close/>
                  <a:moveTo>
                    <a:pt x="235" y="161"/>
                  </a:moveTo>
                  <a:cubicBezTo>
                    <a:pt x="234" y="164"/>
                    <a:pt x="234" y="167"/>
                    <a:pt x="233" y="170"/>
                  </a:cubicBezTo>
                  <a:cubicBezTo>
                    <a:pt x="233" y="171"/>
                    <a:pt x="232" y="172"/>
                    <a:pt x="232" y="172"/>
                  </a:cubicBezTo>
                  <a:cubicBezTo>
                    <a:pt x="232" y="171"/>
                    <a:pt x="232" y="170"/>
                    <a:pt x="233" y="168"/>
                  </a:cubicBezTo>
                  <a:cubicBezTo>
                    <a:pt x="233" y="168"/>
                    <a:pt x="233" y="168"/>
                    <a:pt x="232" y="168"/>
                  </a:cubicBezTo>
                  <a:cubicBezTo>
                    <a:pt x="233" y="167"/>
                    <a:pt x="233" y="167"/>
                    <a:pt x="233" y="166"/>
                  </a:cubicBezTo>
                  <a:cubicBezTo>
                    <a:pt x="234" y="165"/>
                    <a:pt x="233" y="165"/>
                    <a:pt x="233" y="165"/>
                  </a:cubicBezTo>
                  <a:cubicBezTo>
                    <a:pt x="233" y="164"/>
                    <a:pt x="234" y="163"/>
                    <a:pt x="235" y="161"/>
                  </a:cubicBezTo>
                  <a:close/>
                  <a:moveTo>
                    <a:pt x="234" y="158"/>
                  </a:moveTo>
                  <a:cubicBezTo>
                    <a:pt x="235" y="156"/>
                    <a:pt x="236" y="154"/>
                    <a:pt x="236" y="152"/>
                  </a:cubicBezTo>
                  <a:cubicBezTo>
                    <a:pt x="236" y="153"/>
                    <a:pt x="236" y="155"/>
                    <a:pt x="236" y="156"/>
                  </a:cubicBezTo>
                  <a:cubicBezTo>
                    <a:pt x="235" y="157"/>
                    <a:pt x="234" y="157"/>
                    <a:pt x="234" y="158"/>
                  </a:cubicBezTo>
                  <a:close/>
                  <a:moveTo>
                    <a:pt x="231" y="154"/>
                  </a:moveTo>
                  <a:cubicBezTo>
                    <a:pt x="231" y="154"/>
                    <a:pt x="231" y="154"/>
                    <a:pt x="231" y="154"/>
                  </a:cubicBezTo>
                  <a:cubicBezTo>
                    <a:pt x="230" y="155"/>
                    <a:pt x="229" y="156"/>
                    <a:pt x="229" y="157"/>
                  </a:cubicBezTo>
                  <a:cubicBezTo>
                    <a:pt x="229" y="154"/>
                    <a:pt x="229" y="152"/>
                    <a:pt x="229" y="150"/>
                  </a:cubicBezTo>
                  <a:cubicBezTo>
                    <a:pt x="232" y="139"/>
                    <a:pt x="233" y="126"/>
                    <a:pt x="232" y="114"/>
                  </a:cubicBezTo>
                  <a:cubicBezTo>
                    <a:pt x="233" y="116"/>
                    <a:pt x="234" y="117"/>
                    <a:pt x="234" y="118"/>
                  </a:cubicBezTo>
                  <a:cubicBezTo>
                    <a:pt x="233" y="130"/>
                    <a:pt x="233" y="142"/>
                    <a:pt x="231" y="154"/>
                  </a:cubicBezTo>
                  <a:close/>
                  <a:moveTo>
                    <a:pt x="201" y="205"/>
                  </a:moveTo>
                  <a:cubicBezTo>
                    <a:pt x="201" y="204"/>
                    <a:pt x="202" y="203"/>
                    <a:pt x="203" y="203"/>
                  </a:cubicBezTo>
                  <a:cubicBezTo>
                    <a:pt x="203" y="202"/>
                    <a:pt x="203" y="202"/>
                    <a:pt x="203" y="202"/>
                  </a:cubicBezTo>
                  <a:cubicBezTo>
                    <a:pt x="205" y="200"/>
                    <a:pt x="206" y="199"/>
                    <a:pt x="208" y="197"/>
                  </a:cubicBezTo>
                  <a:cubicBezTo>
                    <a:pt x="208" y="198"/>
                    <a:pt x="207" y="198"/>
                    <a:pt x="207" y="198"/>
                  </a:cubicBezTo>
                  <a:cubicBezTo>
                    <a:pt x="205" y="201"/>
                    <a:pt x="203" y="203"/>
                    <a:pt x="201" y="205"/>
                  </a:cubicBezTo>
                  <a:close/>
                  <a:moveTo>
                    <a:pt x="97" y="227"/>
                  </a:moveTo>
                  <a:cubicBezTo>
                    <a:pt x="98" y="227"/>
                    <a:pt x="98" y="227"/>
                    <a:pt x="99" y="227"/>
                  </a:cubicBezTo>
                  <a:cubicBezTo>
                    <a:pt x="101" y="228"/>
                    <a:pt x="102" y="229"/>
                    <a:pt x="104" y="229"/>
                  </a:cubicBezTo>
                  <a:cubicBezTo>
                    <a:pt x="106" y="231"/>
                    <a:pt x="108" y="232"/>
                    <a:pt x="110" y="233"/>
                  </a:cubicBezTo>
                  <a:cubicBezTo>
                    <a:pt x="110" y="233"/>
                    <a:pt x="109" y="233"/>
                    <a:pt x="109" y="233"/>
                  </a:cubicBezTo>
                  <a:cubicBezTo>
                    <a:pt x="105" y="231"/>
                    <a:pt x="101" y="229"/>
                    <a:pt x="97" y="227"/>
                  </a:cubicBezTo>
                  <a:close/>
                  <a:moveTo>
                    <a:pt x="103" y="237"/>
                  </a:moveTo>
                  <a:cubicBezTo>
                    <a:pt x="102" y="237"/>
                    <a:pt x="101" y="237"/>
                    <a:pt x="100" y="237"/>
                  </a:cubicBezTo>
                  <a:cubicBezTo>
                    <a:pt x="100" y="237"/>
                    <a:pt x="100" y="237"/>
                    <a:pt x="100" y="237"/>
                  </a:cubicBezTo>
                  <a:cubicBezTo>
                    <a:pt x="100" y="237"/>
                    <a:pt x="100" y="236"/>
                    <a:pt x="100" y="236"/>
                  </a:cubicBezTo>
                  <a:cubicBezTo>
                    <a:pt x="100" y="236"/>
                    <a:pt x="100" y="236"/>
                    <a:pt x="100" y="236"/>
                  </a:cubicBezTo>
                  <a:cubicBezTo>
                    <a:pt x="101" y="237"/>
                    <a:pt x="102" y="237"/>
                    <a:pt x="103" y="237"/>
                  </a:cubicBezTo>
                  <a:close/>
                  <a:moveTo>
                    <a:pt x="75" y="232"/>
                  </a:moveTo>
                  <a:cubicBezTo>
                    <a:pt x="74" y="232"/>
                    <a:pt x="74" y="232"/>
                    <a:pt x="74" y="232"/>
                  </a:cubicBezTo>
                  <a:cubicBezTo>
                    <a:pt x="75" y="232"/>
                    <a:pt x="75" y="232"/>
                    <a:pt x="76" y="232"/>
                  </a:cubicBezTo>
                  <a:cubicBezTo>
                    <a:pt x="78" y="233"/>
                    <a:pt x="79" y="234"/>
                    <a:pt x="81" y="235"/>
                  </a:cubicBezTo>
                  <a:cubicBezTo>
                    <a:pt x="81" y="235"/>
                    <a:pt x="81" y="235"/>
                    <a:pt x="82" y="235"/>
                  </a:cubicBezTo>
                  <a:cubicBezTo>
                    <a:pt x="79" y="234"/>
                    <a:pt x="77" y="233"/>
                    <a:pt x="75" y="232"/>
                  </a:cubicBezTo>
                  <a:close/>
                  <a:moveTo>
                    <a:pt x="82" y="241"/>
                  </a:moveTo>
                  <a:cubicBezTo>
                    <a:pt x="82" y="241"/>
                    <a:pt x="83" y="241"/>
                    <a:pt x="83" y="241"/>
                  </a:cubicBezTo>
                  <a:cubicBezTo>
                    <a:pt x="83" y="241"/>
                    <a:pt x="83" y="241"/>
                    <a:pt x="83" y="241"/>
                  </a:cubicBezTo>
                  <a:cubicBezTo>
                    <a:pt x="84" y="241"/>
                    <a:pt x="84" y="241"/>
                    <a:pt x="84" y="242"/>
                  </a:cubicBezTo>
                  <a:cubicBezTo>
                    <a:pt x="83" y="241"/>
                    <a:pt x="83" y="241"/>
                    <a:pt x="82" y="241"/>
                  </a:cubicBezTo>
                  <a:cubicBezTo>
                    <a:pt x="82" y="241"/>
                    <a:pt x="81" y="241"/>
                    <a:pt x="81" y="240"/>
                  </a:cubicBezTo>
                  <a:cubicBezTo>
                    <a:pt x="81" y="241"/>
                    <a:pt x="81" y="241"/>
                    <a:pt x="82" y="241"/>
                  </a:cubicBezTo>
                  <a:close/>
                  <a:moveTo>
                    <a:pt x="72" y="229"/>
                  </a:moveTo>
                  <a:cubicBezTo>
                    <a:pt x="72" y="229"/>
                    <a:pt x="72" y="228"/>
                    <a:pt x="71" y="228"/>
                  </a:cubicBezTo>
                  <a:cubicBezTo>
                    <a:pt x="72" y="228"/>
                    <a:pt x="72" y="228"/>
                    <a:pt x="73" y="229"/>
                  </a:cubicBezTo>
                  <a:cubicBezTo>
                    <a:pt x="74" y="229"/>
                    <a:pt x="74" y="230"/>
                    <a:pt x="75" y="230"/>
                  </a:cubicBezTo>
                  <a:cubicBezTo>
                    <a:pt x="74" y="230"/>
                    <a:pt x="73" y="229"/>
                    <a:pt x="72" y="229"/>
                  </a:cubicBezTo>
                  <a:close/>
                  <a:moveTo>
                    <a:pt x="73" y="237"/>
                  </a:moveTo>
                  <a:cubicBezTo>
                    <a:pt x="73" y="237"/>
                    <a:pt x="73" y="237"/>
                    <a:pt x="73" y="237"/>
                  </a:cubicBezTo>
                  <a:cubicBezTo>
                    <a:pt x="71" y="236"/>
                    <a:pt x="68" y="235"/>
                    <a:pt x="66" y="234"/>
                  </a:cubicBezTo>
                  <a:cubicBezTo>
                    <a:pt x="68" y="235"/>
                    <a:pt x="71" y="236"/>
                    <a:pt x="73" y="237"/>
                  </a:cubicBezTo>
                  <a:close/>
                  <a:moveTo>
                    <a:pt x="35" y="201"/>
                  </a:moveTo>
                  <a:cubicBezTo>
                    <a:pt x="35" y="201"/>
                    <a:pt x="35" y="200"/>
                    <a:pt x="35" y="200"/>
                  </a:cubicBezTo>
                  <a:cubicBezTo>
                    <a:pt x="35" y="200"/>
                    <a:pt x="35" y="201"/>
                    <a:pt x="35" y="201"/>
                  </a:cubicBezTo>
                  <a:cubicBezTo>
                    <a:pt x="36" y="201"/>
                    <a:pt x="36" y="202"/>
                    <a:pt x="37" y="202"/>
                  </a:cubicBezTo>
                  <a:cubicBezTo>
                    <a:pt x="37" y="203"/>
                    <a:pt x="37" y="203"/>
                    <a:pt x="37" y="203"/>
                  </a:cubicBezTo>
                  <a:cubicBezTo>
                    <a:pt x="38" y="203"/>
                    <a:pt x="38" y="203"/>
                    <a:pt x="38" y="203"/>
                  </a:cubicBezTo>
                  <a:cubicBezTo>
                    <a:pt x="38" y="204"/>
                    <a:pt x="39" y="205"/>
                    <a:pt x="40" y="206"/>
                  </a:cubicBezTo>
                  <a:cubicBezTo>
                    <a:pt x="41" y="207"/>
                    <a:pt x="42" y="208"/>
                    <a:pt x="43" y="209"/>
                  </a:cubicBezTo>
                  <a:cubicBezTo>
                    <a:pt x="41" y="208"/>
                    <a:pt x="40" y="207"/>
                    <a:pt x="39" y="206"/>
                  </a:cubicBezTo>
                  <a:cubicBezTo>
                    <a:pt x="38" y="205"/>
                    <a:pt x="36" y="203"/>
                    <a:pt x="35" y="202"/>
                  </a:cubicBezTo>
                  <a:cubicBezTo>
                    <a:pt x="35" y="201"/>
                    <a:pt x="35" y="201"/>
                    <a:pt x="35" y="201"/>
                  </a:cubicBezTo>
                  <a:close/>
                  <a:moveTo>
                    <a:pt x="37" y="197"/>
                  </a:moveTo>
                  <a:cubicBezTo>
                    <a:pt x="37" y="197"/>
                    <a:pt x="37" y="197"/>
                    <a:pt x="38" y="197"/>
                  </a:cubicBezTo>
                  <a:cubicBezTo>
                    <a:pt x="39" y="200"/>
                    <a:pt x="41" y="202"/>
                    <a:pt x="43" y="204"/>
                  </a:cubicBezTo>
                  <a:cubicBezTo>
                    <a:pt x="42" y="203"/>
                    <a:pt x="40" y="201"/>
                    <a:pt x="39" y="200"/>
                  </a:cubicBezTo>
                  <a:cubicBezTo>
                    <a:pt x="38" y="199"/>
                    <a:pt x="38" y="198"/>
                    <a:pt x="37" y="197"/>
                  </a:cubicBezTo>
                  <a:close/>
                  <a:moveTo>
                    <a:pt x="25" y="144"/>
                  </a:moveTo>
                  <a:cubicBezTo>
                    <a:pt x="25" y="142"/>
                    <a:pt x="24" y="140"/>
                    <a:pt x="24" y="138"/>
                  </a:cubicBezTo>
                  <a:cubicBezTo>
                    <a:pt x="24" y="138"/>
                    <a:pt x="24" y="138"/>
                    <a:pt x="24" y="138"/>
                  </a:cubicBezTo>
                  <a:cubicBezTo>
                    <a:pt x="25" y="140"/>
                    <a:pt x="26" y="143"/>
                    <a:pt x="27" y="145"/>
                  </a:cubicBezTo>
                  <a:cubicBezTo>
                    <a:pt x="27" y="146"/>
                    <a:pt x="27" y="146"/>
                    <a:pt x="27" y="146"/>
                  </a:cubicBezTo>
                  <a:cubicBezTo>
                    <a:pt x="27" y="147"/>
                    <a:pt x="27" y="147"/>
                    <a:pt x="27" y="147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9"/>
                    <a:pt x="28" y="150"/>
                    <a:pt x="28" y="151"/>
                  </a:cubicBezTo>
                  <a:cubicBezTo>
                    <a:pt x="27" y="149"/>
                    <a:pt x="26" y="146"/>
                    <a:pt x="25" y="144"/>
                  </a:cubicBezTo>
                  <a:close/>
                  <a:moveTo>
                    <a:pt x="28" y="177"/>
                  </a:moveTo>
                  <a:cubicBezTo>
                    <a:pt x="27" y="176"/>
                    <a:pt x="26" y="174"/>
                    <a:pt x="26" y="173"/>
                  </a:cubicBezTo>
                  <a:cubicBezTo>
                    <a:pt x="26" y="173"/>
                    <a:pt x="26" y="173"/>
                    <a:pt x="26" y="173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27" y="173"/>
                    <a:pt x="27" y="175"/>
                    <a:pt x="28" y="177"/>
                  </a:cubicBezTo>
                  <a:close/>
                  <a:moveTo>
                    <a:pt x="25" y="61"/>
                  </a:moveTo>
                  <a:cubicBezTo>
                    <a:pt x="24" y="61"/>
                    <a:pt x="24" y="61"/>
                    <a:pt x="24" y="61"/>
                  </a:cubicBezTo>
                  <a:cubicBezTo>
                    <a:pt x="25" y="60"/>
                    <a:pt x="26" y="59"/>
                    <a:pt x="27" y="58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6" y="59"/>
                    <a:pt x="26" y="60"/>
                    <a:pt x="25" y="61"/>
                  </a:cubicBezTo>
                  <a:close/>
                  <a:moveTo>
                    <a:pt x="27" y="62"/>
                  </a:moveTo>
                  <a:cubicBezTo>
                    <a:pt x="26" y="63"/>
                    <a:pt x="25" y="64"/>
                    <a:pt x="25" y="66"/>
                  </a:cubicBezTo>
                  <a:cubicBezTo>
                    <a:pt x="25" y="64"/>
                    <a:pt x="26" y="63"/>
                    <a:pt x="26" y="62"/>
                  </a:cubicBezTo>
                  <a:cubicBezTo>
                    <a:pt x="27" y="62"/>
                    <a:pt x="27" y="62"/>
                    <a:pt x="27" y="62"/>
                  </a:cubicBezTo>
                  <a:close/>
                  <a:moveTo>
                    <a:pt x="25" y="68"/>
                  </a:moveTo>
                  <a:cubicBezTo>
                    <a:pt x="26" y="66"/>
                    <a:pt x="27" y="63"/>
                    <a:pt x="29" y="61"/>
                  </a:cubicBezTo>
                  <a:cubicBezTo>
                    <a:pt x="30" y="61"/>
                    <a:pt x="31" y="60"/>
                    <a:pt x="32" y="59"/>
                  </a:cubicBezTo>
                  <a:cubicBezTo>
                    <a:pt x="32" y="60"/>
                    <a:pt x="32" y="61"/>
                    <a:pt x="31" y="62"/>
                  </a:cubicBezTo>
                  <a:cubicBezTo>
                    <a:pt x="30" y="63"/>
                    <a:pt x="29" y="64"/>
                    <a:pt x="28" y="66"/>
                  </a:cubicBezTo>
                  <a:cubicBezTo>
                    <a:pt x="27" y="66"/>
                    <a:pt x="26" y="67"/>
                    <a:pt x="25" y="68"/>
                  </a:cubicBezTo>
                  <a:close/>
                  <a:moveTo>
                    <a:pt x="25" y="69"/>
                  </a:moveTo>
                  <a:cubicBezTo>
                    <a:pt x="23" y="71"/>
                    <a:pt x="22" y="73"/>
                    <a:pt x="20" y="75"/>
                  </a:cubicBezTo>
                  <a:cubicBezTo>
                    <a:pt x="21" y="73"/>
                    <a:pt x="22" y="72"/>
                    <a:pt x="23" y="70"/>
                  </a:cubicBezTo>
                  <a:cubicBezTo>
                    <a:pt x="24" y="70"/>
                    <a:pt x="24" y="69"/>
                    <a:pt x="25" y="69"/>
                  </a:cubicBezTo>
                  <a:close/>
                  <a:moveTo>
                    <a:pt x="110" y="12"/>
                  </a:moveTo>
                  <a:cubicBezTo>
                    <a:pt x="110" y="12"/>
                    <a:pt x="109" y="12"/>
                    <a:pt x="109" y="12"/>
                  </a:cubicBezTo>
                  <a:cubicBezTo>
                    <a:pt x="109" y="11"/>
                    <a:pt x="109" y="11"/>
                    <a:pt x="110" y="11"/>
                  </a:cubicBezTo>
                  <a:cubicBezTo>
                    <a:pt x="112" y="11"/>
                    <a:pt x="113" y="11"/>
                    <a:pt x="115" y="12"/>
                  </a:cubicBezTo>
                  <a:cubicBezTo>
                    <a:pt x="112" y="13"/>
                    <a:pt x="110" y="14"/>
                    <a:pt x="107" y="15"/>
                  </a:cubicBezTo>
                  <a:cubicBezTo>
                    <a:pt x="107" y="15"/>
                    <a:pt x="107" y="15"/>
                    <a:pt x="106" y="15"/>
                  </a:cubicBezTo>
                  <a:cubicBezTo>
                    <a:pt x="108" y="14"/>
                    <a:pt x="109" y="14"/>
                    <a:pt x="110" y="13"/>
                  </a:cubicBezTo>
                  <a:cubicBezTo>
                    <a:pt x="111" y="13"/>
                    <a:pt x="111" y="12"/>
                    <a:pt x="110" y="12"/>
                  </a:cubicBezTo>
                  <a:close/>
                  <a:moveTo>
                    <a:pt x="122" y="39"/>
                  </a:moveTo>
                  <a:cubicBezTo>
                    <a:pt x="126" y="38"/>
                    <a:pt x="129" y="37"/>
                    <a:pt x="133" y="36"/>
                  </a:cubicBezTo>
                  <a:cubicBezTo>
                    <a:pt x="135" y="36"/>
                    <a:pt x="137" y="36"/>
                    <a:pt x="140" y="36"/>
                  </a:cubicBezTo>
                  <a:cubicBezTo>
                    <a:pt x="137" y="37"/>
                    <a:pt x="134" y="39"/>
                    <a:pt x="132" y="40"/>
                  </a:cubicBezTo>
                  <a:cubicBezTo>
                    <a:pt x="127" y="41"/>
                    <a:pt x="122" y="41"/>
                    <a:pt x="117" y="41"/>
                  </a:cubicBezTo>
                  <a:cubicBezTo>
                    <a:pt x="119" y="39"/>
                    <a:pt x="120" y="38"/>
                    <a:pt x="121" y="36"/>
                  </a:cubicBezTo>
                  <a:cubicBezTo>
                    <a:pt x="122" y="36"/>
                    <a:pt x="123" y="36"/>
                    <a:pt x="123" y="36"/>
                  </a:cubicBezTo>
                  <a:cubicBezTo>
                    <a:pt x="123" y="36"/>
                    <a:pt x="122" y="37"/>
                    <a:pt x="122" y="37"/>
                  </a:cubicBezTo>
                  <a:cubicBezTo>
                    <a:pt x="121" y="38"/>
                    <a:pt x="121" y="39"/>
                    <a:pt x="122" y="39"/>
                  </a:cubicBezTo>
                  <a:close/>
                  <a:moveTo>
                    <a:pt x="125" y="36"/>
                  </a:moveTo>
                  <a:cubicBezTo>
                    <a:pt x="126" y="36"/>
                    <a:pt x="126" y="36"/>
                    <a:pt x="127" y="36"/>
                  </a:cubicBezTo>
                  <a:cubicBezTo>
                    <a:pt x="127" y="36"/>
                    <a:pt x="128" y="36"/>
                    <a:pt x="128" y="36"/>
                  </a:cubicBezTo>
                  <a:cubicBezTo>
                    <a:pt x="127" y="36"/>
                    <a:pt x="126" y="36"/>
                    <a:pt x="125" y="36"/>
                  </a:cubicBezTo>
                  <a:close/>
                  <a:moveTo>
                    <a:pt x="129" y="31"/>
                  </a:moveTo>
                  <a:cubicBezTo>
                    <a:pt x="129" y="31"/>
                    <a:pt x="129" y="31"/>
                    <a:pt x="130" y="31"/>
                  </a:cubicBezTo>
                  <a:cubicBezTo>
                    <a:pt x="130" y="31"/>
                    <a:pt x="131" y="31"/>
                    <a:pt x="131" y="31"/>
                  </a:cubicBezTo>
                  <a:cubicBezTo>
                    <a:pt x="131" y="31"/>
                    <a:pt x="131" y="31"/>
                    <a:pt x="130" y="31"/>
                  </a:cubicBezTo>
                  <a:cubicBezTo>
                    <a:pt x="130" y="31"/>
                    <a:pt x="130" y="31"/>
                    <a:pt x="129" y="31"/>
                  </a:cubicBezTo>
                  <a:cubicBezTo>
                    <a:pt x="129" y="31"/>
                    <a:pt x="129" y="31"/>
                    <a:pt x="129" y="31"/>
                  </a:cubicBezTo>
                  <a:close/>
                  <a:moveTo>
                    <a:pt x="128" y="18"/>
                  </a:moveTo>
                  <a:cubicBezTo>
                    <a:pt x="129" y="17"/>
                    <a:pt x="130" y="17"/>
                    <a:pt x="131" y="16"/>
                  </a:cubicBezTo>
                  <a:cubicBezTo>
                    <a:pt x="131" y="16"/>
                    <a:pt x="132" y="16"/>
                    <a:pt x="133" y="17"/>
                  </a:cubicBezTo>
                  <a:cubicBezTo>
                    <a:pt x="132" y="17"/>
                    <a:pt x="131" y="18"/>
                    <a:pt x="130" y="18"/>
                  </a:cubicBezTo>
                  <a:cubicBezTo>
                    <a:pt x="129" y="18"/>
                    <a:pt x="128" y="18"/>
                    <a:pt x="128" y="18"/>
                  </a:cubicBezTo>
                  <a:close/>
                  <a:moveTo>
                    <a:pt x="129" y="22"/>
                  </a:moveTo>
                  <a:cubicBezTo>
                    <a:pt x="129" y="22"/>
                    <a:pt x="128" y="23"/>
                    <a:pt x="128" y="23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7" y="23"/>
                    <a:pt x="128" y="22"/>
                    <a:pt x="129" y="22"/>
                  </a:cubicBezTo>
                  <a:cubicBezTo>
                    <a:pt x="129" y="22"/>
                    <a:pt x="129" y="22"/>
                    <a:pt x="129" y="22"/>
                  </a:cubicBezTo>
                  <a:close/>
                  <a:moveTo>
                    <a:pt x="132" y="22"/>
                  </a:moveTo>
                  <a:cubicBezTo>
                    <a:pt x="132" y="22"/>
                    <a:pt x="133" y="22"/>
                    <a:pt x="133" y="22"/>
                  </a:cubicBezTo>
                  <a:cubicBezTo>
                    <a:pt x="135" y="23"/>
                    <a:pt x="137" y="24"/>
                    <a:pt x="140" y="24"/>
                  </a:cubicBezTo>
                  <a:cubicBezTo>
                    <a:pt x="139" y="24"/>
                    <a:pt x="139" y="24"/>
                    <a:pt x="139" y="24"/>
                  </a:cubicBezTo>
                  <a:cubicBezTo>
                    <a:pt x="138" y="24"/>
                    <a:pt x="137" y="24"/>
                    <a:pt x="136" y="24"/>
                  </a:cubicBezTo>
                  <a:cubicBezTo>
                    <a:pt x="134" y="24"/>
                    <a:pt x="132" y="24"/>
                    <a:pt x="130" y="23"/>
                  </a:cubicBezTo>
                  <a:cubicBezTo>
                    <a:pt x="131" y="23"/>
                    <a:pt x="131" y="23"/>
                    <a:pt x="132" y="22"/>
                  </a:cubicBezTo>
                  <a:close/>
                  <a:moveTo>
                    <a:pt x="163" y="18"/>
                  </a:moveTo>
                  <a:cubicBezTo>
                    <a:pt x="163" y="17"/>
                    <a:pt x="162" y="17"/>
                    <a:pt x="162" y="17"/>
                  </a:cubicBezTo>
                  <a:cubicBezTo>
                    <a:pt x="164" y="17"/>
                    <a:pt x="165" y="18"/>
                    <a:pt x="167" y="19"/>
                  </a:cubicBezTo>
                  <a:cubicBezTo>
                    <a:pt x="167" y="19"/>
                    <a:pt x="168" y="20"/>
                    <a:pt x="168" y="20"/>
                  </a:cubicBezTo>
                  <a:cubicBezTo>
                    <a:pt x="167" y="19"/>
                    <a:pt x="165" y="18"/>
                    <a:pt x="163" y="18"/>
                  </a:cubicBezTo>
                  <a:close/>
                  <a:moveTo>
                    <a:pt x="178" y="27"/>
                  </a:moveTo>
                  <a:cubicBezTo>
                    <a:pt x="174" y="25"/>
                    <a:pt x="170" y="23"/>
                    <a:pt x="165" y="21"/>
                  </a:cubicBezTo>
                  <a:cubicBezTo>
                    <a:pt x="165" y="21"/>
                    <a:pt x="166" y="21"/>
                    <a:pt x="166" y="20"/>
                  </a:cubicBezTo>
                  <a:cubicBezTo>
                    <a:pt x="170" y="22"/>
                    <a:pt x="174" y="24"/>
                    <a:pt x="178" y="27"/>
                  </a:cubicBezTo>
                  <a:close/>
                  <a:moveTo>
                    <a:pt x="164" y="22"/>
                  </a:moveTo>
                  <a:cubicBezTo>
                    <a:pt x="164" y="22"/>
                    <a:pt x="164" y="22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1" y="24"/>
                    <a:pt x="160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60" y="24"/>
                    <a:pt x="160" y="23"/>
                    <a:pt x="159" y="23"/>
                  </a:cubicBezTo>
                  <a:cubicBezTo>
                    <a:pt x="158" y="23"/>
                    <a:pt x="158" y="23"/>
                    <a:pt x="157" y="24"/>
                  </a:cubicBezTo>
                  <a:cubicBezTo>
                    <a:pt x="155" y="23"/>
                    <a:pt x="154" y="23"/>
                    <a:pt x="152" y="22"/>
                  </a:cubicBezTo>
                  <a:cubicBezTo>
                    <a:pt x="152" y="22"/>
                    <a:pt x="151" y="22"/>
                    <a:pt x="150" y="21"/>
                  </a:cubicBezTo>
                  <a:cubicBezTo>
                    <a:pt x="152" y="20"/>
                    <a:pt x="153" y="20"/>
                    <a:pt x="155" y="19"/>
                  </a:cubicBezTo>
                  <a:cubicBezTo>
                    <a:pt x="158" y="20"/>
                    <a:pt x="161" y="21"/>
                    <a:pt x="164" y="22"/>
                  </a:cubicBezTo>
                  <a:close/>
                  <a:moveTo>
                    <a:pt x="193" y="49"/>
                  </a:moveTo>
                  <a:cubicBezTo>
                    <a:pt x="193" y="49"/>
                    <a:pt x="194" y="49"/>
                    <a:pt x="194" y="49"/>
                  </a:cubicBezTo>
                  <a:cubicBezTo>
                    <a:pt x="195" y="51"/>
                    <a:pt x="196" y="52"/>
                    <a:pt x="198" y="54"/>
                  </a:cubicBezTo>
                  <a:cubicBezTo>
                    <a:pt x="195" y="52"/>
                    <a:pt x="193" y="51"/>
                    <a:pt x="191" y="49"/>
                  </a:cubicBezTo>
                  <a:cubicBezTo>
                    <a:pt x="192" y="49"/>
                    <a:pt x="192" y="49"/>
                    <a:pt x="193" y="49"/>
                  </a:cubicBezTo>
                  <a:close/>
                  <a:moveTo>
                    <a:pt x="192" y="43"/>
                  </a:moveTo>
                  <a:cubicBezTo>
                    <a:pt x="192" y="43"/>
                    <a:pt x="193" y="43"/>
                    <a:pt x="193" y="42"/>
                  </a:cubicBezTo>
                  <a:cubicBezTo>
                    <a:pt x="193" y="43"/>
                    <a:pt x="194" y="44"/>
                    <a:pt x="195" y="45"/>
                  </a:cubicBezTo>
                  <a:cubicBezTo>
                    <a:pt x="194" y="44"/>
                    <a:pt x="193" y="43"/>
                    <a:pt x="192" y="43"/>
                  </a:cubicBezTo>
                  <a:close/>
                  <a:moveTo>
                    <a:pt x="229" y="141"/>
                  </a:moveTo>
                  <a:cubicBezTo>
                    <a:pt x="230" y="132"/>
                    <a:pt x="230" y="122"/>
                    <a:pt x="230" y="113"/>
                  </a:cubicBezTo>
                  <a:cubicBezTo>
                    <a:pt x="231" y="113"/>
                    <a:pt x="231" y="113"/>
                    <a:pt x="231" y="113"/>
                  </a:cubicBezTo>
                  <a:cubicBezTo>
                    <a:pt x="231" y="122"/>
                    <a:pt x="231" y="132"/>
                    <a:pt x="229" y="141"/>
                  </a:cubicBezTo>
                  <a:close/>
                  <a:moveTo>
                    <a:pt x="231" y="101"/>
                  </a:moveTo>
                  <a:cubicBezTo>
                    <a:pt x="231" y="102"/>
                    <a:pt x="231" y="103"/>
                    <a:pt x="232" y="103"/>
                  </a:cubicBezTo>
                  <a:cubicBezTo>
                    <a:pt x="232" y="103"/>
                    <a:pt x="231" y="104"/>
                    <a:pt x="231" y="104"/>
                  </a:cubicBezTo>
                  <a:cubicBezTo>
                    <a:pt x="231" y="103"/>
                    <a:pt x="231" y="102"/>
                    <a:pt x="231" y="101"/>
                  </a:cubicBezTo>
                  <a:close/>
                  <a:moveTo>
                    <a:pt x="229" y="97"/>
                  </a:moveTo>
                  <a:cubicBezTo>
                    <a:pt x="229" y="98"/>
                    <a:pt x="229" y="99"/>
                    <a:pt x="230" y="99"/>
                  </a:cubicBezTo>
                  <a:cubicBezTo>
                    <a:pt x="230" y="99"/>
                    <a:pt x="229" y="99"/>
                    <a:pt x="229" y="99"/>
                  </a:cubicBezTo>
                  <a:cubicBezTo>
                    <a:pt x="229" y="99"/>
                    <a:pt x="229" y="100"/>
                    <a:pt x="228" y="100"/>
                  </a:cubicBezTo>
                  <a:cubicBezTo>
                    <a:pt x="228" y="99"/>
                    <a:pt x="228" y="99"/>
                    <a:pt x="228" y="98"/>
                  </a:cubicBezTo>
                  <a:cubicBezTo>
                    <a:pt x="228" y="98"/>
                    <a:pt x="228" y="98"/>
                    <a:pt x="229" y="97"/>
                  </a:cubicBezTo>
                  <a:close/>
                  <a:moveTo>
                    <a:pt x="227" y="96"/>
                  </a:moveTo>
                  <a:cubicBezTo>
                    <a:pt x="227" y="95"/>
                    <a:pt x="226" y="94"/>
                    <a:pt x="226" y="92"/>
                  </a:cubicBezTo>
                  <a:cubicBezTo>
                    <a:pt x="226" y="92"/>
                    <a:pt x="226" y="92"/>
                    <a:pt x="226" y="92"/>
                  </a:cubicBezTo>
                  <a:cubicBezTo>
                    <a:pt x="226" y="94"/>
                    <a:pt x="227" y="95"/>
                    <a:pt x="228" y="96"/>
                  </a:cubicBezTo>
                  <a:cubicBezTo>
                    <a:pt x="228" y="96"/>
                    <a:pt x="227" y="96"/>
                    <a:pt x="227" y="96"/>
                  </a:cubicBezTo>
                  <a:close/>
                  <a:moveTo>
                    <a:pt x="227" y="92"/>
                  </a:moveTo>
                  <a:cubicBezTo>
                    <a:pt x="228" y="91"/>
                    <a:pt x="228" y="91"/>
                    <a:pt x="228" y="91"/>
                  </a:cubicBezTo>
                  <a:cubicBezTo>
                    <a:pt x="229" y="93"/>
                    <a:pt x="229" y="94"/>
                    <a:pt x="230" y="96"/>
                  </a:cubicBezTo>
                  <a:cubicBezTo>
                    <a:pt x="229" y="95"/>
                    <a:pt x="228" y="93"/>
                    <a:pt x="227" y="92"/>
                  </a:cubicBezTo>
                  <a:close/>
                  <a:moveTo>
                    <a:pt x="228" y="89"/>
                  </a:moveTo>
                  <a:cubicBezTo>
                    <a:pt x="227" y="89"/>
                    <a:pt x="227" y="90"/>
                    <a:pt x="226" y="90"/>
                  </a:cubicBezTo>
                  <a:cubicBezTo>
                    <a:pt x="225" y="89"/>
                    <a:pt x="225" y="87"/>
                    <a:pt x="224" y="86"/>
                  </a:cubicBezTo>
                  <a:cubicBezTo>
                    <a:pt x="224" y="86"/>
                    <a:pt x="224" y="86"/>
                    <a:pt x="224" y="86"/>
                  </a:cubicBezTo>
                  <a:cubicBezTo>
                    <a:pt x="225" y="85"/>
                    <a:pt x="226" y="85"/>
                    <a:pt x="227" y="84"/>
                  </a:cubicBezTo>
                  <a:cubicBezTo>
                    <a:pt x="227" y="86"/>
                    <a:pt x="228" y="87"/>
                    <a:pt x="228" y="89"/>
                  </a:cubicBezTo>
                  <a:cubicBezTo>
                    <a:pt x="228" y="89"/>
                    <a:pt x="228" y="89"/>
                    <a:pt x="228" y="89"/>
                  </a:cubicBezTo>
                  <a:close/>
                  <a:moveTo>
                    <a:pt x="225" y="97"/>
                  </a:moveTo>
                  <a:cubicBezTo>
                    <a:pt x="225" y="97"/>
                    <a:pt x="225" y="97"/>
                    <a:pt x="225" y="97"/>
                  </a:cubicBezTo>
                  <a:cubicBezTo>
                    <a:pt x="225" y="96"/>
                    <a:pt x="224" y="95"/>
                    <a:pt x="224" y="94"/>
                  </a:cubicBezTo>
                  <a:cubicBezTo>
                    <a:pt x="224" y="93"/>
                    <a:pt x="224" y="93"/>
                    <a:pt x="224" y="93"/>
                  </a:cubicBezTo>
                  <a:cubicBezTo>
                    <a:pt x="225" y="95"/>
                    <a:pt x="225" y="96"/>
                    <a:pt x="225" y="97"/>
                  </a:cubicBezTo>
                  <a:close/>
                  <a:moveTo>
                    <a:pt x="142" y="227"/>
                  </a:moveTo>
                  <a:cubicBezTo>
                    <a:pt x="143" y="226"/>
                    <a:pt x="144" y="225"/>
                    <a:pt x="145" y="225"/>
                  </a:cubicBezTo>
                  <a:cubicBezTo>
                    <a:pt x="144" y="225"/>
                    <a:pt x="144" y="226"/>
                    <a:pt x="143" y="227"/>
                  </a:cubicBezTo>
                  <a:cubicBezTo>
                    <a:pt x="143" y="227"/>
                    <a:pt x="142" y="227"/>
                    <a:pt x="142" y="227"/>
                  </a:cubicBezTo>
                  <a:close/>
                  <a:moveTo>
                    <a:pt x="143" y="227"/>
                  </a:moveTo>
                  <a:cubicBezTo>
                    <a:pt x="142" y="227"/>
                    <a:pt x="142" y="227"/>
                    <a:pt x="142" y="227"/>
                  </a:cubicBezTo>
                  <a:cubicBezTo>
                    <a:pt x="142" y="227"/>
                    <a:pt x="142" y="228"/>
                    <a:pt x="142" y="228"/>
                  </a:cubicBezTo>
                  <a:cubicBezTo>
                    <a:pt x="142" y="228"/>
                    <a:pt x="141" y="228"/>
                    <a:pt x="141" y="228"/>
                  </a:cubicBezTo>
                  <a:cubicBezTo>
                    <a:pt x="141" y="228"/>
                    <a:pt x="141" y="228"/>
                    <a:pt x="141" y="227"/>
                  </a:cubicBezTo>
                  <a:cubicBezTo>
                    <a:pt x="141" y="227"/>
                    <a:pt x="141" y="227"/>
                    <a:pt x="141" y="227"/>
                  </a:cubicBezTo>
                  <a:cubicBezTo>
                    <a:pt x="142" y="227"/>
                    <a:pt x="142" y="227"/>
                    <a:pt x="143" y="227"/>
                  </a:cubicBezTo>
                  <a:close/>
                  <a:moveTo>
                    <a:pt x="130" y="228"/>
                  </a:moveTo>
                  <a:cubicBezTo>
                    <a:pt x="130" y="227"/>
                    <a:pt x="130" y="227"/>
                    <a:pt x="130" y="226"/>
                  </a:cubicBezTo>
                  <a:cubicBezTo>
                    <a:pt x="130" y="226"/>
                    <a:pt x="130" y="225"/>
                    <a:pt x="131" y="225"/>
                  </a:cubicBezTo>
                  <a:cubicBezTo>
                    <a:pt x="139" y="218"/>
                    <a:pt x="146" y="211"/>
                    <a:pt x="154" y="203"/>
                  </a:cubicBezTo>
                  <a:cubicBezTo>
                    <a:pt x="159" y="200"/>
                    <a:pt x="163" y="196"/>
                    <a:pt x="168" y="192"/>
                  </a:cubicBezTo>
                  <a:cubicBezTo>
                    <a:pt x="168" y="192"/>
                    <a:pt x="169" y="192"/>
                    <a:pt x="169" y="192"/>
                  </a:cubicBezTo>
                  <a:cubicBezTo>
                    <a:pt x="169" y="191"/>
                    <a:pt x="169" y="191"/>
                    <a:pt x="170" y="191"/>
                  </a:cubicBezTo>
                  <a:cubicBezTo>
                    <a:pt x="171" y="190"/>
                    <a:pt x="172" y="189"/>
                    <a:pt x="173" y="188"/>
                  </a:cubicBezTo>
                  <a:cubicBezTo>
                    <a:pt x="167" y="194"/>
                    <a:pt x="161" y="200"/>
                    <a:pt x="155" y="206"/>
                  </a:cubicBezTo>
                  <a:cubicBezTo>
                    <a:pt x="151" y="209"/>
                    <a:pt x="146" y="213"/>
                    <a:pt x="143" y="217"/>
                  </a:cubicBezTo>
                  <a:cubicBezTo>
                    <a:pt x="142" y="218"/>
                    <a:pt x="142" y="218"/>
                    <a:pt x="143" y="219"/>
                  </a:cubicBezTo>
                  <a:cubicBezTo>
                    <a:pt x="140" y="221"/>
                    <a:pt x="138" y="223"/>
                    <a:pt x="136" y="225"/>
                  </a:cubicBezTo>
                  <a:cubicBezTo>
                    <a:pt x="134" y="226"/>
                    <a:pt x="132" y="227"/>
                    <a:pt x="130" y="228"/>
                  </a:cubicBezTo>
                  <a:close/>
                  <a:moveTo>
                    <a:pt x="138" y="227"/>
                  </a:moveTo>
                  <a:cubicBezTo>
                    <a:pt x="138" y="227"/>
                    <a:pt x="138" y="228"/>
                    <a:pt x="137" y="228"/>
                  </a:cubicBezTo>
                  <a:cubicBezTo>
                    <a:pt x="137" y="228"/>
                    <a:pt x="136" y="228"/>
                    <a:pt x="135" y="228"/>
                  </a:cubicBezTo>
                  <a:cubicBezTo>
                    <a:pt x="135" y="228"/>
                    <a:pt x="136" y="228"/>
                    <a:pt x="136" y="228"/>
                  </a:cubicBezTo>
                  <a:cubicBezTo>
                    <a:pt x="137" y="227"/>
                    <a:pt x="137" y="227"/>
                    <a:pt x="138" y="227"/>
                  </a:cubicBezTo>
                  <a:close/>
                  <a:moveTo>
                    <a:pt x="121" y="226"/>
                  </a:moveTo>
                  <a:cubicBezTo>
                    <a:pt x="121" y="226"/>
                    <a:pt x="121" y="226"/>
                    <a:pt x="121" y="226"/>
                  </a:cubicBezTo>
                  <a:cubicBezTo>
                    <a:pt x="121" y="225"/>
                    <a:pt x="122" y="224"/>
                    <a:pt x="123" y="223"/>
                  </a:cubicBezTo>
                  <a:cubicBezTo>
                    <a:pt x="123" y="224"/>
                    <a:pt x="123" y="224"/>
                    <a:pt x="124" y="224"/>
                  </a:cubicBezTo>
                  <a:cubicBezTo>
                    <a:pt x="123" y="225"/>
                    <a:pt x="122" y="225"/>
                    <a:pt x="121" y="226"/>
                  </a:cubicBezTo>
                  <a:close/>
                  <a:moveTo>
                    <a:pt x="124" y="228"/>
                  </a:moveTo>
                  <a:cubicBezTo>
                    <a:pt x="123" y="228"/>
                    <a:pt x="123" y="228"/>
                    <a:pt x="123" y="228"/>
                  </a:cubicBezTo>
                  <a:cubicBezTo>
                    <a:pt x="123" y="228"/>
                    <a:pt x="123" y="228"/>
                    <a:pt x="122" y="228"/>
                  </a:cubicBezTo>
                  <a:cubicBezTo>
                    <a:pt x="123" y="228"/>
                    <a:pt x="123" y="228"/>
                    <a:pt x="123" y="228"/>
                  </a:cubicBezTo>
                  <a:cubicBezTo>
                    <a:pt x="123" y="228"/>
                    <a:pt x="123" y="228"/>
                    <a:pt x="124" y="228"/>
                  </a:cubicBezTo>
                  <a:close/>
                  <a:moveTo>
                    <a:pt x="115" y="215"/>
                  </a:moveTo>
                  <a:cubicBezTo>
                    <a:pt x="115" y="215"/>
                    <a:pt x="114" y="215"/>
                    <a:pt x="114" y="215"/>
                  </a:cubicBezTo>
                  <a:cubicBezTo>
                    <a:pt x="115" y="214"/>
                    <a:pt x="116" y="213"/>
                    <a:pt x="117" y="212"/>
                  </a:cubicBezTo>
                  <a:cubicBezTo>
                    <a:pt x="118" y="213"/>
                    <a:pt x="118" y="213"/>
                    <a:pt x="119" y="214"/>
                  </a:cubicBezTo>
                  <a:cubicBezTo>
                    <a:pt x="119" y="214"/>
                    <a:pt x="119" y="214"/>
                    <a:pt x="119" y="214"/>
                  </a:cubicBezTo>
                  <a:cubicBezTo>
                    <a:pt x="119" y="214"/>
                    <a:pt x="119" y="214"/>
                    <a:pt x="119" y="214"/>
                  </a:cubicBezTo>
                  <a:cubicBezTo>
                    <a:pt x="118" y="215"/>
                    <a:pt x="116" y="215"/>
                    <a:pt x="115" y="215"/>
                  </a:cubicBezTo>
                  <a:close/>
                  <a:moveTo>
                    <a:pt x="118" y="223"/>
                  </a:moveTo>
                  <a:cubicBezTo>
                    <a:pt x="117" y="223"/>
                    <a:pt x="117" y="223"/>
                    <a:pt x="116" y="224"/>
                  </a:cubicBezTo>
                  <a:cubicBezTo>
                    <a:pt x="116" y="223"/>
                    <a:pt x="116" y="223"/>
                    <a:pt x="115" y="223"/>
                  </a:cubicBezTo>
                  <a:cubicBezTo>
                    <a:pt x="116" y="223"/>
                    <a:pt x="117" y="222"/>
                    <a:pt x="117" y="222"/>
                  </a:cubicBezTo>
                  <a:cubicBezTo>
                    <a:pt x="117" y="222"/>
                    <a:pt x="118" y="222"/>
                    <a:pt x="118" y="223"/>
                  </a:cubicBezTo>
                  <a:close/>
                  <a:moveTo>
                    <a:pt x="110" y="219"/>
                  </a:moveTo>
                  <a:cubicBezTo>
                    <a:pt x="110" y="219"/>
                    <a:pt x="111" y="219"/>
                    <a:pt x="111" y="219"/>
                  </a:cubicBezTo>
                  <a:cubicBezTo>
                    <a:pt x="111" y="219"/>
                    <a:pt x="111" y="218"/>
                    <a:pt x="112" y="218"/>
                  </a:cubicBezTo>
                  <a:cubicBezTo>
                    <a:pt x="112" y="219"/>
                    <a:pt x="113" y="219"/>
                    <a:pt x="113" y="219"/>
                  </a:cubicBezTo>
                  <a:cubicBezTo>
                    <a:pt x="113" y="220"/>
                    <a:pt x="113" y="220"/>
                    <a:pt x="112" y="221"/>
                  </a:cubicBezTo>
                  <a:cubicBezTo>
                    <a:pt x="112" y="220"/>
                    <a:pt x="111" y="220"/>
                    <a:pt x="110" y="219"/>
                  </a:cubicBezTo>
                  <a:close/>
                  <a:moveTo>
                    <a:pt x="114" y="230"/>
                  </a:moveTo>
                  <a:cubicBezTo>
                    <a:pt x="113" y="230"/>
                    <a:pt x="113" y="230"/>
                    <a:pt x="112" y="230"/>
                  </a:cubicBezTo>
                  <a:cubicBezTo>
                    <a:pt x="112" y="230"/>
                    <a:pt x="111" y="229"/>
                    <a:pt x="110" y="229"/>
                  </a:cubicBezTo>
                  <a:cubicBezTo>
                    <a:pt x="111" y="229"/>
                    <a:pt x="111" y="229"/>
                    <a:pt x="111" y="228"/>
                  </a:cubicBezTo>
                  <a:cubicBezTo>
                    <a:pt x="112" y="229"/>
                    <a:pt x="113" y="229"/>
                    <a:pt x="114" y="230"/>
                  </a:cubicBezTo>
                  <a:close/>
                  <a:moveTo>
                    <a:pt x="82" y="198"/>
                  </a:moveTo>
                  <a:cubicBezTo>
                    <a:pt x="82" y="198"/>
                    <a:pt x="82" y="197"/>
                    <a:pt x="83" y="197"/>
                  </a:cubicBezTo>
                  <a:cubicBezTo>
                    <a:pt x="83" y="197"/>
                    <a:pt x="83" y="197"/>
                    <a:pt x="83" y="197"/>
                  </a:cubicBezTo>
                  <a:cubicBezTo>
                    <a:pt x="83" y="198"/>
                    <a:pt x="82" y="198"/>
                    <a:pt x="82" y="199"/>
                  </a:cubicBezTo>
                  <a:lnTo>
                    <a:pt x="82" y="198"/>
                  </a:lnTo>
                  <a:close/>
                  <a:moveTo>
                    <a:pt x="82" y="203"/>
                  </a:moveTo>
                  <a:cubicBezTo>
                    <a:pt x="82" y="203"/>
                    <a:pt x="81" y="203"/>
                    <a:pt x="81" y="203"/>
                  </a:cubicBezTo>
                  <a:cubicBezTo>
                    <a:pt x="81" y="203"/>
                    <a:pt x="81" y="203"/>
                    <a:pt x="80" y="203"/>
                  </a:cubicBezTo>
                  <a:cubicBezTo>
                    <a:pt x="80" y="202"/>
                    <a:pt x="81" y="202"/>
                    <a:pt x="81" y="202"/>
                  </a:cubicBezTo>
                  <a:cubicBezTo>
                    <a:pt x="81" y="202"/>
                    <a:pt x="81" y="202"/>
                    <a:pt x="81" y="202"/>
                  </a:cubicBezTo>
                  <a:cubicBezTo>
                    <a:pt x="81" y="202"/>
                    <a:pt x="81" y="203"/>
                    <a:pt x="82" y="203"/>
                  </a:cubicBezTo>
                  <a:close/>
                  <a:moveTo>
                    <a:pt x="69" y="210"/>
                  </a:moveTo>
                  <a:cubicBezTo>
                    <a:pt x="68" y="209"/>
                    <a:pt x="67" y="208"/>
                    <a:pt x="66" y="207"/>
                  </a:cubicBezTo>
                  <a:cubicBezTo>
                    <a:pt x="66" y="207"/>
                    <a:pt x="66" y="207"/>
                    <a:pt x="66" y="207"/>
                  </a:cubicBezTo>
                  <a:cubicBezTo>
                    <a:pt x="68" y="209"/>
                    <a:pt x="70" y="210"/>
                    <a:pt x="71" y="212"/>
                  </a:cubicBezTo>
                  <a:cubicBezTo>
                    <a:pt x="71" y="212"/>
                    <a:pt x="71" y="212"/>
                    <a:pt x="71" y="212"/>
                  </a:cubicBezTo>
                  <a:cubicBezTo>
                    <a:pt x="70" y="212"/>
                    <a:pt x="70" y="212"/>
                    <a:pt x="69" y="212"/>
                  </a:cubicBezTo>
                  <a:cubicBezTo>
                    <a:pt x="69" y="212"/>
                    <a:pt x="69" y="211"/>
                    <a:pt x="69" y="211"/>
                  </a:cubicBezTo>
                  <a:cubicBezTo>
                    <a:pt x="69" y="211"/>
                    <a:pt x="69" y="210"/>
                    <a:pt x="69" y="210"/>
                  </a:cubicBezTo>
                  <a:close/>
                  <a:moveTo>
                    <a:pt x="59" y="213"/>
                  </a:moveTo>
                  <a:cubicBezTo>
                    <a:pt x="59" y="213"/>
                    <a:pt x="58" y="212"/>
                    <a:pt x="57" y="211"/>
                  </a:cubicBezTo>
                  <a:cubicBezTo>
                    <a:pt x="60" y="213"/>
                    <a:pt x="62" y="215"/>
                    <a:pt x="65" y="216"/>
                  </a:cubicBezTo>
                  <a:cubicBezTo>
                    <a:pt x="63" y="215"/>
                    <a:pt x="61" y="214"/>
                    <a:pt x="59" y="213"/>
                  </a:cubicBezTo>
                  <a:close/>
                  <a:moveTo>
                    <a:pt x="60" y="216"/>
                  </a:moveTo>
                  <a:cubicBezTo>
                    <a:pt x="58" y="215"/>
                    <a:pt x="55" y="213"/>
                    <a:pt x="53" y="212"/>
                  </a:cubicBezTo>
                  <a:cubicBezTo>
                    <a:pt x="55" y="213"/>
                    <a:pt x="57" y="214"/>
                    <a:pt x="59" y="215"/>
                  </a:cubicBezTo>
                  <a:cubicBezTo>
                    <a:pt x="59" y="215"/>
                    <a:pt x="60" y="216"/>
                    <a:pt x="60" y="216"/>
                  </a:cubicBezTo>
                  <a:close/>
                  <a:moveTo>
                    <a:pt x="55" y="204"/>
                  </a:moveTo>
                  <a:cubicBezTo>
                    <a:pt x="55" y="204"/>
                    <a:pt x="56" y="205"/>
                    <a:pt x="56" y="205"/>
                  </a:cubicBezTo>
                  <a:cubicBezTo>
                    <a:pt x="57" y="206"/>
                    <a:pt x="57" y="206"/>
                    <a:pt x="57" y="206"/>
                  </a:cubicBezTo>
                  <a:cubicBezTo>
                    <a:pt x="58" y="207"/>
                    <a:pt x="59" y="208"/>
                    <a:pt x="60" y="209"/>
                  </a:cubicBezTo>
                  <a:cubicBezTo>
                    <a:pt x="59" y="209"/>
                    <a:pt x="59" y="208"/>
                    <a:pt x="59" y="208"/>
                  </a:cubicBezTo>
                  <a:cubicBezTo>
                    <a:pt x="58" y="208"/>
                    <a:pt x="58" y="209"/>
                    <a:pt x="58" y="209"/>
                  </a:cubicBezTo>
                  <a:cubicBezTo>
                    <a:pt x="57" y="208"/>
                    <a:pt x="56" y="208"/>
                    <a:pt x="55" y="207"/>
                  </a:cubicBezTo>
                  <a:cubicBezTo>
                    <a:pt x="55" y="207"/>
                    <a:pt x="55" y="206"/>
                    <a:pt x="55" y="206"/>
                  </a:cubicBezTo>
                  <a:cubicBezTo>
                    <a:pt x="55" y="205"/>
                    <a:pt x="55" y="204"/>
                    <a:pt x="55" y="204"/>
                  </a:cubicBezTo>
                  <a:close/>
                  <a:moveTo>
                    <a:pt x="29" y="138"/>
                  </a:moveTo>
                  <a:cubicBezTo>
                    <a:pt x="29" y="137"/>
                    <a:pt x="30" y="137"/>
                    <a:pt x="30" y="136"/>
                  </a:cubicBezTo>
                  <a:cubicBezTo>
                    <a:pt x="30" y="136"/>
                    <a:pt x="30" y="137"/>
                    <a:pt x="30" y="137"/>
                  </a:cubicBezTo>
                  <a:cubicBezTo>
                    <a:pt x="30" y="138"/>
                    <a:pt x="29" y="140"/>
                    <a:pt x="29" y="141"/>
                  </a:cubicBezTo>
                  <a:cubicBezTo>
                    <a:pt x="29" y="140"/>
                    <a:pt x="29" y="139"/>
                    <a:pt x="29" y="138"/>
                  </a:cubicBezTo>
                  <a:close/>
                  <a:moveTo>
                    <a:pt x="28" y="136"/>
                  </a:moveTo>
                  <a:cubicBezTo>
                    <a:pt x="28" y="136"/>
                    <a:pt x="28" y="136"/>
                    <a:pt x="28" y="136"/>
                  </a:cubicBezTo>
                  <a:cubicBezTo>
                    <a:pt x="27" y="129"/>
                    <a:pt x="25" y="122"/>
                    <a:pt x="24" y="115"/>
                  </a:cubicBezTo>
                  <a:cubicBezTo>
                    <a:pt x="25" y="121"/>
                    <a:pt x="27" y="126"/>
                    <a:pt x="29" y="131"/>
                  </a:cubicBezTo>
                  <a:cubicBezTo>
                    <a:pt x="29" y="133"/>
                    <a:pt x="28" y="134"/>
                    <a:pt x="28" y="136"/>
                  </a:cubicBezTo>
                  <a:close/>
                  <a:moveTo>
                    <a:pt x="28" y="108"/>
                  </a:moveTo>
                  <a:cubicBezTo>
                    <a:pt x="27" y="106"/>
                    <a:pt x="27" y="104"/>
                    <a:pt x="26" y="102"/>
                  </a:cubicBezTo>
                  <a:cubicBezTo>
                    <a:pt x="27" y="102"/>
                    <a:pt x="28" y="101"/>
                    <a:pt x="28" y="101"/>
                  </a:cubicBezTo>
                  <a:cubicBezTo>
                    <a:pt x="30" y="104"/>
                    <a:pt x="31" y="108"/>
                    <a:pt x="32" y="111"/>
                  </a:cubicBezTo>
                  <a:cubicBezTo>
                    <a:pt x="32" y="113"/>
                    <a:pt x="31" y="115"/>
                    <a:pt x="31" y="117"/>
                  </a:cubicBezTo>
                  <a:cubicBezTo>
                    <a:pt x="30" y="114"/>
                    <a:pt x="29" y="111"/>
                    <a:pt x="28" y="108"/>
                  </a:cubicBezTo>
                  <a:close/>
                  <a:moveTo>
                    <a:pt x="25" y="87"/>
                  </a:moveTo>
                  <a:cubicBezTo>
                    <a:pt x="25" y="87"/>
                    <a:pt x="25" y="87"/>
                    <a:pt x="24" y="87"/>
                  </a:cubicBezTo>
                  <a:cubicBezTo>
                    <a:pt x="24" y="86"/>
                    <a:pt x="24" y="86"/>
                    <a:pt x="24" y="86"/>
                  </a:cubicBezTo>
                  <a:cubicBezTo>
                    <a:pt x="25" y="85"/>
                    <a:pt x="25" y="85"/>
                    <a:pt x="26" y="84"/>
                  </a:cubicBezTo>
                  <a:cubicBezTo>
                    <a:pt x="26" y="84"/>
                    <a:pt x="26" y="84"/>
                    <a:pt x="27" y="84"/>
                  </a:cubicBezTo>
                  <a:cubicBezTo>
                    <a:pt x="26" y="85"/>
                    <a:pt x="25" y="86"/>
                    <a:pt x="25" y="87"/>
                  </a:cubicBezTo>
                  <a:close/>
                  <a:moveTo>
                    <a:pt x="28" y="86"/>
                  </a:moveTo>
                  <a:cubicBezTo>
                    <a:pt x="27" y="87"/>
                    <a:pt x="26" y="88"/>
                    <a:pt x="26" y="89"/>
                  </a:cubicBezTo>
                  <a:cubicBezTo>
                    <a:pt x="25" y="89"/>
                    <a:pt x="25" y="89"/>
                    <a:pt x="25" y="88"/>
                  </a:cubicBezTo>
                  <a:cubicBezTo>
                    <a:pt x="25" y="88"/>
                    <a:pt x="26" y="88"/>
                    <a:pt x="26" y="88"/>
                  </a:cubicBezTo>
                  <a:cubicBezTo>
                    <a:pt x="27" y="87"/>
                    <a:pt x="27" y="87"/>
                    <a:pt x="28" y="86"/>
                  </a:cubicBezTo>
                  <a:close/>
                  <a:moveTo>
                    <a:pt x="26" y="94"/>
                  </a:moveTo>
                  <a:cubicBezTo>
                    <a:pt x="26" y="95"/>
                    <a:pt x="26" y="95"/>
                    <a:pt x="26" y="95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26" y="96"/>
                    <a:pt x="26" y="97"/>
                    <a:pt x="25" y="98"/>
                  </a:cubicBezTo>
                  <a:cubicBezTo>
                    <a:pt x="25" y="97"/>
                    <a:pt x="25" y="96"/>
                    <a:pt x="25" y="95"/>
                  </a:cubicBezTo>
                  <a:cubicBezTo>
                    <a:pt x="25" y="95"/>
                    <a:pt x="26" y="95"/>
                    <a:pt x="26" y="94"/>
                  </a:cubicBezTo>
                  <a:close/>
                  <a:moveTo>
                    <a:pt x="27" y="97"/>
                  </a:moveTo>
                  <a:cubicBezTo>
                    <a:pt x="27" y="98"/>
                    <a:pt x="28" y="99"/>
                    <a:pt x="28" y="99"/>
                  </a:cubicBezTo>
                  <a:cubicBezTo>
                    <a:pt x="27" y="100"/>
                    <a:pt x="27" y="100"/>
                    <a:pt x="26" y="100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6" y="99"/>
                    <a:pt x="27" y="98"/>
                    <a:pt x="27" y="97"/>
                  </a:cubicBezTo>
                  <a:close/>
                  <a:moveTo>
                    <a:pt x="113" y="25"/>
                  </a:moveTo>
                  <a:cubicBezTo>
                    <a:pt x="113" y="25"/>
                    <a:pt x="113" y="25"/>
                    <a:pt x="112" y="25"/>
                  </a:cubicBezTo>
                  <a:cubicBezTo>
                    <a:pt x="112" y="25"/>
                    <a:pt x="111" y="25"/>
                    <a:pt x="111" y="25"/>
                  </a:cubicBezTo>
                  <a:cubicBezTo>
                    <a:pt x="111" y="25"/>
                    <a:pt x="112" y="25"/>
                    <a:pt x="112" y="24"/>
                  </a:cubicBezTo>
                  <a:cubicBezTo>
                    <a:pt x="113" y="24"/>
                    <a:pt x="113" y="24"/>
                    <a:pt x="113" y="25"/>
                  </a:cubicBezTo>
                  <a:close/>
                  <a:moveTo>
                    <a:pt x="113" y="21"/>
                  </a:moveTo>
                  <a:cubicBezTo>
                    <a:pt x="113" y="21"/>
                    <a:pt x="114" y="21"/>
                    <a:pt x="114" y="21"/>
                  </a:cubicBezTo>
                  <a:cubicBezTo>
                    <a:pt x="114" y="21"/>
                    <a:pt x="115" y="21"/>
                    <a:pt x="116" y="21"/>
                  </a:cubicBezTo>
                  <a:cubicBezTo>
                    <a:pt x="116" y="21"/>
                    <a:pt x="115" y="21"/>
                    <a:pt x="115" y="21"/>
                  </a:cubicBezTo>
                  <a:cubicBezTo>
                    <a:pt x="114" y="21"/>
                    <a:pt x="114" y="21"/>
                    <a:pt x="113" y="21"/>
                  </a:cubicBezTo>
                  <a:close/>
                  <a:moveTo>
                    <a:pt x="112" y="19"/>
                  </a:moveTo>
                  <a:cubicBezTo>
                    <a:pt x="111" y="19"/>
                    <a:pt x="110" y="19"/>
                    <a:pt x="110" y="19"/>
                  </a:cubicBezTo>
                  <a:cubicBezTo>
                    <a:pt x="110" y="19"/>
                    <a:pt x="110" y="19"/>
                    <a:pt x="110" y="19"/>
                  </a:cubicBezTo>
                  <a:cubicBezTo>
                    <a:pt x="111" y="19"/>
                    <a:pt x="112" y="19"/>
                    <a:pt x="112" y="19"/>
                  </a:cubicBezTo>
                  <a:cubicBezTo>
                    <a:pt x="112" y="19"/>
                    <a:pt x="112" y="19"/>
                    <a:pt x="112" y="19"/>
                  </a:cubicBezTo>
                  <a:close/>
                  <a:moveTo>
                    <a:pt x="112" y="27"/>
                  </a:moveTo>
                  <a:cubicBezTo>
                    <a:pt x="114" y="27"/>
                    <a:pt x="115" y="27"/>
                    <a:pt x="117" y="27"/>
                  </a:cubicBezTo>
                  <a:cubicBezTo>
                    <a:pt x="115" y="27"/>
                    <a:pt x="114" y="28"/>
                    <a:pt x="113" y="29"/>
                  </a:cubicBezTo>
                  <a:cubicBezTo>
                    <a:pt x="111" y="29"/>
                    <a:pt x="110" y="29"/>
                    <a:pt x="108" y="29"/>
                  </a:cubicBezTo>
                  <a:cubicBezTo>
                    <a:pt x="110" y="28"/>
                    <a:pt x="111" y="28"/>
                    <a:pt x="112" y="27"/>
                  </a:cubicBezTo>
                  <a:close/>
                  <a:moveTo>
                    <a:pt x="156" y="17"/>
                  </a:moveTo>
                  <a:cubicBezTo>
                    <a:pt x="157" y="18"/>
                    <a:pt x="158" y="18"/>
                    <a:pt x="160" y="19"/>
                  </a:cubicBezTo>
                  <a:cubicBezTo>
                    <a:pt x="158" y="18"/>
                    <a:pt x="157" y="18"/>
                    <a:pt x="155" y="17"/>
                  </a:cubicBezTo>
                  <a:cubicBezTo>
                    <a:pt x="155" y="17"/>
                    <a:pt x="155" y="17"/>
                    <a:pt x="154" y="17"/>
                  </a:cubicBezTo>
                  <a:cubicBezTo>
                    <a:pt x="154" y="17"/>
                    <a:pt x="154" y="17"/>
                    <a:pt x="154" y="17"/>
                  </a:cubicBezTo>
                  <a:cubicBezTo>
                    <a:pt x="151" y="16"/>
                    <a:pt x="148" y="15"/>
                    <a:pt x="145" y="14"/>
                  </a:cubicBezTo>
                  <a:cubicBezTo>
                    <a:pt x="146" y="14"/>
                    <a:pt x="146" y="14"/>
                    <a:pt x="146" y="14"/>
                  </a:cubicBezTo>
                  <a:cubicBezTo>
                    <a:pt x="146" y="14"/>
                    <a:pt x="146" y="14"/>
                    <a:pt x="147" y="14"/>
                  </a:cubicBezTo>
                  <a:cubicBezTo>
                    <a:pt x="147" y="14"/>
                    <a:pt x="147" y="14"/>
                    <a:pt x="147" y="14"/>
                  </a:cubicBezTo>
                  <a:cubicBezTo>
                    <a:pt x="150" y="15"/>
                    <a:pt x="153" y="16"/>
                    <a:pt x="156" y="17"/>
                  </a:cubicBezTo>
                  <a:close/>
                  <a:moveTo>
                    <a:pt x="149" y="12"/>
                  </a:moveTo>
                  <a:cubicBezTo>
                    <a:pt x="149" y="12"/>
                    <a:pt x="149" y="12"/>
                    <a:pt x="149" y="12"/>
                  </a:cubicBezTo>
                  <a:cubicBezTo>
                    <a:pt x="151" y="13"/>
                    <a:pt x="153" y="13"/>
                    <a:pt x="155" y="14"/>
                  </a:cubicBezTo>
                  <a:cubicBezTo>
                    <a:pt x="157" y="15"/>
                    <a:pt x="158" y="15"/>
                    <a:pt x="160" y="16"/>
                  </a:cubicBezTo>
                  <a:cubicBezTo>
                    <a:pt x="158" y="16"/>
                    <a:pt x="156" y="15"/>
                    <a:pt x="155" y="15"/>
                  </a:cubicBezTo>
                  <a:cubicBezTo>
                    <a:pt x="153" y="14"/>
                    <a:pt x="151" y="13"/>
                    <a:pt x="149" y="12"/>
                  </a:cubicBezTo>
                  <a:close/>
                  <a:moveTo>
                    <a:pt x="156" y="36"/>
                  </a:moveTo>
                  <a:cubicBezTo>
                    <a:pt x="158" y="36"/>
                    <a:pt x="160" y="36"/>
                    <a:pt x="163" y="36"/>
                  </a:cubicBezTo>
                  <a:cubicBezTo>
                    <a:pt x="161" y="37"/>
                    <a:pt x="160" y="37"/>
                    <a:pt x="158" y="38"/>
                  </a:cubicBezTo>
                  <a:cubicBezTo>
                    <a:pt x="156" y="39"/>
                    <a:pt x="154" y="39"/>
                    <a:pt x="152" y="39"/>
                  </a:cubicBezTo>
                  <a:cubicBezTo>
                    <a:pt x="153" y="38"/>
                    <a:pt x="155" y="37"/>
                    <a:pt x="156" y="36"/>
                  </a:cubicBezTo>
                  <a:close/>
                  <a:moveTo>
                    <a:pt x="155" y="34"/>
                  </a:moveTo>
                  <a:cubicBezTo>
                    <a:pt x="156" y="34"/>
                    <a:pt x="156" y="33"/>
                    <a:pt x="156" y="33"/>
                  </a:cubicBezTo>
                  <a:cubicBezTo>
                    <a:pt x="156" y="33"/>
                    <a:pt x="157" y="33"/>
                    <a:pt x="157" y="33"/>
                  </a:cubicBezTo>
                  <a:cubicBezTo>
                    <a:pt x="157" y="33"/>
                    <a:pt x="157" y="34"/>
                    <a:pt x="156" y="34"/>
                  </a:cubicBezTo>
                  <a:cubicBezTo>
                    <a:pt x="156" y="34"/>
                    <a:pt x="156" y="34"/>
                    <a:pt x="155" y="34"/>
                  </a:cubicBezTo>
                  <a:close/>
                  <a:moveTo>
                    <a:pt x="134" y="213"/>
                  </a:moveTo>
                  <a:cubicBezTo>
                    <a:pt x="135" y="212"/>
                    <a:pt x="136" y="211"/>
                    <a:pt x="137" y="209"/>
                  </a:cubicBezTo>
                  <a:cubicBezTo>
                    <a:pt x="139" y="208"/>
                    <a:pt x="140" y="207"/>
                    <a:pt x="141" y="206"/>
                  </a:cubicBezTo>
                  <a:cubicBezTo>
                    <a:pt x="141" y="206"/>
                    <a:pt x="141" y="206"/>
                    <a:pt x="142" y="206"/>
                  </a:cubicBezTo>
                  <a:cubicBezTo>
                    <a:pt x="140" y="207"/>
                    <a:pt x="139" y="209"/>
                    <a:pt x="138" y="210"/>
                  </a:cubicBezTo>
                  <a:cubicBezTo>
                    <a:pt x="137" y="211"/>
                    <a:pt x="136" y="212"/>
                    <a:pt x="134" y="213"/>
                  </a:cubicBezTo>
                  <a:close/>
                  <a:moveTo>
                    <a:pt x="137" y="217"/>
                  </a:moveTo>
                  <a:cubicBezTo>
                    <a:pt x="136" y="218"/>
                    <a:pt x="135" y="219"/>
                    <a:pt x="133" y="220"/>
                  </a:cubicBezTo>
                  <a:cubicBezTo>
                    <a:pt x="134" y="220"/>
                    <a:pt x="134" y="220"/>
                    <a:pt x="134" y="219"/>
                  </a:cubicBezTo>
                  <a:cubicBezTo>
                    <a:pt x="135" y="219"/>
                    <a:pt x="136" y="218"/>
                    <a:pt x="137" y="217"/>
                  </a:cubicBezTo>
                  <a:close/>
                  <a:moveTo>
                    <a:pt x="140" y="203"/>
                  </a:moveTo>
                  <a:cubicBezTo>
                    <a:pt x="138" y="204"/>
                    <a:pt x="136" y="206"/>
                    <a:pt x="134" y="208"/>
                  </a:cubicBezTo>
                  <a:cubicBezTo>
                    <a:pt x="132" y="209"/>
                    <a:pt x="130" y="210"/>
                    <a:pt x="128" y="211"/>
                  </a:cubicBezTo>
                  <a:cubicBezTo>
                    <a:pt x="128" y="210"/>
                    <a:pt x="128" y="210"/>
                    <a:pt x="127" y="210"/>
                  </a:cubicBezTo>
                  <a:cubicBezTo>
                    <a:pt x="128" y="210"/>
                    <a:pt x="128" y="209"/>
                    <a:pt x="128" y="209"/>
                  </a:cubicBezTo>
                  <a:cubicBezTo>
                    <a:pt x="131" y="207"/>
                    <a:pt x="134" y="205"/>
                    <a:pt x="137" y="202"/>
                  </a:cubicBezTo>
                  <a:cubicBezTo>
                    <a:pt x="141" y="199"/>
                    <a:pt x="145" y="196"/>
                    <a:pt x="149" y="193"/>
                  </a:cubicBezTo>
                  <a:cubicBezTo>
                    <a:pt x="146" y="197"/>
                    <a:pt x="143" y="200"/>
                    <a:pt x="140" y="203"/>
                  </a:cubicBezTo>
                  <a:close/>
                  <a:moveTo>
                    <a:pt x="117" y="206"/>
                  </a:moveTo>
                  <a:cubicBezTo>
                    <a:pt x="117" y="206"/>
                    <a:pt x="118" y="205"/>
                    <a:pt x="118" y="205"/>
                  </a:cubicBezTo>
                  <a:cubicBezTo>
                    <a:pt x="119" y="205"/>
                    <a:pt x="119" y="206"/>
                    <a:pt x="119" y="206"/>
                  </a:cubicBezTo>
                  <a:cubicBezTo>
                    <a:pt x="119" y="206"/>
                    <a:pt x="119" y="206"/>
                    <a:pt x="118" y="207"/>
                  </a:cubicBezTo>
                  <a:cubicBezTo>
                    <a:pt x="118" y="207"/>
                    <a:pt x="117" y="206"/>
                    <a:pt x="117" y="206"/>
                  </a:cubicBezTo>
                  <a:close/>
                  <a:moveTo>
                    <a:pt x="117" y="208"/>
                  </a:moveTo>
                  <a:cubicBezTo>
                    <a:pt x="117" y="208"/>
                    <a:pt x="117" y="208"/>
                    <a:pt x="117" y="208"/>
                  </a:cubicBezTo>
                  <a:cubicBezTo>
                    <a:pt x="117" y="208"/>
                    <a:pt x="116" y="208"/>
                    <a:pt x="116" y="207"/>
                  </a:cubicBezTo>
                  <a:cubicBezTo>
                    <a:pt x="116" y="207"/>
                    <a:pt x="116" y="207"/>
                    <a:pt x="116" y="207"/>
                  </a:cubicBezTo>
                  <a:cubicBezTo>
                    <a:pt x="116" y="207"/>
                    <a:pt x="117" y="208"/>
                    <a:pt x="117" y="208"/>
                  </a:cubicBezTo>
                  <a:close/>
                  <a:moveTo>
                    <a:pt x="116" y="202"/>
                  </a:moveTo>
                  <a:cubicBezTo>
                    <a:pt x="116" y="202"/>
                    <a:pt x="115" y="201"/>
                    <a:pt x="115" y="201"/>
                  </a:cubicBezTo>
                  <a:cubicBezTo>
                    <a:pt x="116" y="199"/>
                    <a:pt x="118" y="198"/>
                    <a:pt x="120" y="196"/>
                  </a:cubicBezTo>
                  <a:cubicBezTo>
                    <a:pt x="127" y="190"/>
                    <a:pt x="134" y="185"/>
                    <a:pt x="141" y="180"/>
                  </a:cubicBezTo>
                  <a:cubicBezTo>
                    <a:pt x="133" y="188"/>
                    <a:pt x="125" y="195"/>
                    <a:pt x="116" y="202"/>
                  </a:cubicBezTo>
                  <a:close/>
                  <a:moveTo>
                    <a:pt x="88" y="181"/>
                  </a:moveTo>
                  <a:cubicBezTo>
                    <a:pt x="88" y="180"/>
                    <a:pt x="88" y="178"/>
                    <a:pt x="88" y="177"/>
                  </a:cubicBezTo>
                  <a:cubicBezTo>
                    <a:pt x="90" y="176"/>
                    <a:pt x="92" y="174"/>
                    <a:pt x="94" y="172"/>
                  </a:cubicBezTo>
                  <a:cubicBezTo>
                    <a:pt x="97" y="171"/>
                    <a:pt x="99" y="170"/>
                    <a:pt x="102" y="169"/>
                  </a:cubicBezTo>
                  <a:cubicBezTo>
                    <a:pt x="100" y="171"/>
                    <a:pt x="98" y="173"/>
                    <a:pt x="97" y="175"/>
                  </a:cubicBezTo>
                  <a:cubicBezTo>
                    <a:pt x="94" y="177"/>
                    <a:pt x="91" y="179"/>
                    <a:pt x="88" y="181"/>
                  </a:cubicBezTo>
                  <a:close/>
                  <a:moveTo>
                    <a:pt x="89" y="194"/>
                  </a:moveTo>
                  <a:cubicBezTo>
                    <a:pt x="89" y="194"/>
                    <a:pt x="88" y="195"/>
                    <a:pt x="88" y="196"/>
                  </a:cubicBezTo>
                  <a:cubicBezTo>
                    <a:pt x="87" y="196"/>
                    <a:pt x="87" y="196"/>
                    <a:pt x="87" y="196"/>
                  </a:cubicBezTo>
                  <a:cubicBezTo>
                    <a:pt x="88" y="195"/>
                    <a:pt x="89" y="194"/>
                    <a:pt x="89" y="194"/>
                  </a:cubicBezTo>
                  <a:cubicBezTo>
                    <a:pt x="89" y="194"/>
                    <a:pt x="89" y="194"/>
                    <a:pt x="89" y="194"/>
                  </a:cubicBezTo>
                  <a:close/>
                  <a:moveTo>
                    <a:pt x="83" y="166"/>
                  </a:moveTo>
                  <a:cubicBezTo>
                    <a:pt x="83" y="166"/>
                    <a:pt x="82" y="167"/>
                    <a:pt x="82" y="167"/>
                  </a:cubicBezTo>
                  <a:cubicBezTo>
                    <a:pt x="82" y="167"/>
                    <a:pt x="82" y="167"/>
                    <a:pt x="82" y="167"/>
                  </a:cubicBezTo>
                  <a:cubicBezTo>
                    <a:pt x="83" y="165"/>
                    <a:pt x="84" y="164"/>
                    <a:pt x="85" y="163"/>
                  </a:cubicBezTo>
                  <a:cubicBezTo>
                    <a:pt x="85" y="164"/>
                    <a:pt x="85" y="164"/>
                    <a:pt x="85" y="165"/>
                  </a:cubicBezTo>
                  <a:cubicBezTo>
                    <a:pt x="84" y="165"/>
                    <a:pt x="84" y="166"/>
                    <a:pt x="83" y="166"/>
                  </a:cubicBezTo>
                  <a:close/>
                  <a:moveTo>
                    <a:pt x="85" y="175"/>
                  </a:moveTo>
                  <a:cubicBezTo>
                    <a:pt x="84" y="175"/>
                    <a:pt x="84" y="175"/>
                    <a:pt x="83" y="176"/>
                  </a:cubicBezTo>
                  <a:cubicBezTo>
                    <a:pt x="83" y="175"/>
                    <a:pt x="83" y="175"/>
                    <a:pt x="83" y="175"/>
                  </a:cubicBezTo>
                  <a:cubicBezTo>
                    <a:pt x="84" y="175"/>
                    <a:pt x="84" y="175"/>
                    <a:pt x="85" y="175"/>
                  </a:cubicBezTo>
                  <a:close/>
                  <a:moveTo>
                    <a:pt x="62" y="209"/>
                  </a:moveTo>
                  <a:cubicBezTo>
                    <a:pt x="60" y="208"/>
                    <a:pt x="59" y="207"/>
                    <a:pt x="58" y="206"/>
                  </a:cubicBezTo>
                  <a:cubicBezTo>
                    <a:pt x="58" y="205"/>
                    <a:pt x="58" y="205"/>
                    <a:pt x="58" y="205"/>
                  </a:cubicBezTo>
                  <a:cubicBezTo>
                    <a:pt x="58" y="204"/>
                    <a:pt x="58" y="203"/>
                    <a:pt x="58" y="202"/>
                  </a:cubicBezTo>
                  <a:cubicBezTo>
                    <a:pt x="58" y="203"/>
                    <a:pt x="59" y="203"/>
                    <a:pt x="59" y="203"/>
                  </a:cubicBezTo>
                  <a:cubicBezTo>
                    <a:pt x="60" y="205"/>
                    <a:pt x="61" y="207"/>
                    <a:pt x="62" y="209"/>
                  </a:cubicBezTo>
                  <a:cubicBezTo>
                    <a:pt x="62" y="209"/>
                    <a:pt x="62" y="209"/>
                    <a:pt x="62" y="209"/>
                  </a:cubicBezTo>
                  <a:close/>
                  <a:moveTo>
                    <a:pt x="62" y="211"/>
                  </a:moveTo>
                  <a:cubicBezTo>
                    <a:pt x="62" y="211"/>
                    <a:pt x="62" y="211"/>
                    <a:pt x="62" y="211"/>
                  </a:cubicBezTo>
                  <a:cubicBezTo>
                    <a:pt x="63" y="211"/>
                    <a:pt x="63" y="211"/>
                    <a:pt x="63" y="211"/>
                  </a:cubicBezTo>
                  <a:cubicBezTo>
                    <a:pt x="61" y="211"/>
                    <a:pt x="60" y="210"/>
                    <a:pt x="59" y="210"/>
                  </a:cubicBezTo>
                  <a:cubicBezTo>
                    <a:pt x="60" y="210"/>
                    <a:pt x="61" y="211"/>
                    <a:pt x="62" y="211"/>
                  </a:cubicBezTo>
                  <a:close/>
                  <a:moveTo>
                    <a:pt x="60" y="200"/>
                  </a:moveTo>
                  <a:cubicBezTo>
                    <a:pt x="59" y="199"/>
                    <a:pt x="58" y="197"/>
                    <a:pt x="57" y="196"/>
                  </a:cubicBezTo>
                  <a:cubicBezTo>
                    <a:pt x="57" y="196"/>
                    <a:pt x="57" y="196"/>
                    <a:pt x="58" y="196"/>
                  </a:cubicBezTo>
                  <a:cubicBezTo>
                    <a:pt x="58" y="196"/>
                    <a:pt x="58" y="196"/>
                    <a:pt x="58" y="195"/>
                  </a:cubicBezTo>
                  <a:cubicBezTo>
                    <a:pt x="60" y="197"/>
                    <a:pt x="61" y="199"/>
                    <a:pt x="63" y="201"/>
                  </a:cubicBezTo>
                  <a:cubicBezTo>
                    <a:pt x="63" y="201"/>
                    <a:pt x="63" y="201"/>
                    <a:pt x="63" y="201"/>
                  </a:cubicBezTo>
                  <a:cubicBezTo>
                    <a:pt x="62" y="201"/>
                    <a:pt x="61" y="200"/>
                    <a:pt x="60" y="200"/>
                  </a:cubicBezTo>
                  <a:cubicBezTo>
                    <a:pt x="60" y="200"/>
                    <a:pt x="60" y="200"/>
                    <a:pt x="60" y="200"/>
                  </a:cubicBezTo>
                  <a:close/>
                  <a:moveTo>
                    <a:pt x="44" y="171"/>
                  </a:moveTo>
                  <a:cubicBezTo>
                    <a:pt x="45" y="173"/>
                    <a:pt x="47" y="175"/>
                    <a:pt x="48" y="176"/>
                  </a:cubicBezTo>
                  <a:cubicBezTo>
                    <a:pt x="48" y="177"/>
                    <a:pt x="48" y="178"/>
                    <a:pt x="48" y="180"/>
                  </a:cubicBezTo>
                  <a:cubicBezTo>
                    <a:pt x="48" y="179"/>
                    <a:pt x="47" y="179"/>
                    <a:pt x="47" y="179"/>
                  </a:cubicBezTo>
                  <a:cubicBezTo>
                    <a:pt x="47" y="178"/>
                    <a:pt x="46" y="177"/>
                    <a:pt x="46" y="176"/>
                  </a:cubicBezTo>
                  <a:cubicBezTo>
                    <a:pt x="45" y="174"/>
                    <a:pt x="44" y="171"/>
                    <a:pt x="43" y="168"/>
                  </a:cubicBezTo>
                  <a:cubicBezTo>
                    <a:pt x="43" y="169"/>
                    <a:pt x="44" y="170"/>
                    <a:pt x="44" y="170"/>
                  </a:cubicBezTo>
                  <a:cubicBezTo>
                    <a:pt x="44" y="170"/>
                    <a:pt x="44" y="171"/>
                    <a:pt x="44" y="171"/>
                  </a:cubicBezTo>
                  <a:close/>
                  <a:moveTo>
                    <a:pt x="33" y="98"/>
                  </a:moveTo>
                  <a:cubicBezTo>
                    <a:pt x="33" y="99"/>
                    <a:pt x="33" y="100"/>
                    <a:pt x="33" y="101"/>
                  </a:cubicBezTo>
                  <a:cubicBezTo>
                    <a:pt x="33" y="102"/>
                    <a:pt x="32" y="103"/>
                    <a:pt x="32" y="104"/>
                  </a:cubicBezTo>
                  <a:cubicBezTo>
                    <a:pt x="32" y="103"/>
                    <a:pt x="31" y="101"/>
                    <a:pt x="31" y="99"/>
                  </a:cubicBezTo>
                  <a:cubicBezTo>
                    <a:pt x="32" y="99"/>
                    <a:pt x="32" y="99"/>
                    <a:pt x="33" y="98"/>
                  </a:cubicBezTo>
                  <a:close/>
                  <a:moveTo>
                    <a:pt x="31" y="98"/>
                  </a:moveTo>
                  <a:cubicBezTo>
                    <a:pt x="30" y="97"/>
                    <a:pt x="30" y="97"/>
                    <a:pt x="30" y="97"/>
                  </a:cubicBezTo>
                  <a:cubicBezTo>
                    <a:pt x="31" y="97"/>
                    <a:pt x="31" y="96"/>
                    <a:pt x="32" y="96"/>
                  </a:cubicBezTo>
                  <a:cubicBezTo>
                    <a:pt x="32" y="96"/>
                    <a:pt x="32" y="96"/>
                    <a:pt x="32" y="97"/>
                  </a:cubicBezTo>
                  <a:cubicBezTo>
                    <a:pt x="32" y="97"/>
                    <a:pt x="31" y="97"/>
                    <a:pt x="31" y="98"/>
                  </a:cubicBezTo>
                  <a:close/>
                  <a:moveTo>
                    <a:pt x="32" y="85"/>
                  </a:moveTo>
                  <a:cubicBezTo>
                    <a:pt x="32" y="85"/>
                    <a:pt x="32" y="85"/>
                    <a:pt x="32" y="85"/>
                  </a:cubicBezTo>
                  <a:cubicBezTo>
                    <a:pt x="33" y="83"/>
                    <a:pt x="34" y="82"/>
                    <a:pt x="36" y="80"/>
                  </a:cubicBezTo>
                  <a:cubicBezTo>
                    <a:pt x="35" y="81"/>
                    <a:pt x="35" y="81"/>
                    <a:pt x="34" y="82"/>
                  </a:cubicBezTo>
                  <a:cubicBezTo>
                    <a:pt x="33" y="83"/>
                    <a:pt x="33" y="84"/>
                    <a:pt x="32" y="85"/>
                  </a:cubicBezTo>
                  <a:close/>
                  <a:moveTo>
                    <a:pt x="35" y="84"/>
                  </a:moveTo>
                  <a:cubicBezTo>
                    <a:pt x="35" y="84"/>
                    <a:pt x="35" y="83"/>
                    <a:pt x="36" y="83"/>
                  </a:cubicBezTo>
                  <a:cubicBezTo>
                    <a:pt x="36" y="83"/>
                    <a:pt x="36" y="82"/>
                    <a:pt x="37" y="82"/>
                  </a:cubicBezTo>
                  <a:cubicBezTo>
                    <a:pt x="36" y="83"/>
                    <a:pt x="35" y="85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5"/>
                    <a:pt x="34" y="85"/>
                    <a:pt x="35" y="84"/>
                  </a:cubicBezTo>
                  <a:close/>
                  <a:moveTo>
                    <a:pt x="37" y="73"/>
                  </a:moveTo>
                  <a:cubicBezTo>
                    <a:pt x="39" y="72"/>
                    <a:pt x="40" y="71"/>
                    <a:pt x="41" y="71"/>
                  </a:cubicBezTo>
                  <a:cubicBezTo>
                    <a:pt x="41" y="71"/>
                    <a:pt x="41" y="71"/>
                    <a:pt x="41" y="71"/>
                  </a:cubicBezTo>
                  <a:cubicBezTo>
                    <a:pt x="41" y="71"/>
                    <a:pt x="40" y="71"/>
                    <a:pt x="40" y="71"/>
                  </a:cubicBezTo>
                  <a:cubicBezTo>
                    <a:pt x="39" y="72"/>
                    <a:pt x="38" y="73"/>
                    <a:pt x="36" y="74"/>
                  </a:cubicBezTo>
                  <a:cubicBezTo>
                    <a:pt x="37" y="74"/>
                    <a:pt x="37" y="73"/>
                    <a:pt x="37" y="73"/>
                  </a:cubicBezTo>
                  <a:close/>
                  <a:moveTo>
                    <a:pt x="35" y="72"/>
                  </a:moveTo>
                  <a:cubicBezTo>
                    <a:pt x="36" y="71"/>
                    <a:pt x="37" y="70"/>
                    <a:pt x="39" y="68"/>
                  </a:cubicBezTo>
                  <a:cubicBezTo>
                    <a:pt x="38" y="69"/>
                    <a:pt x="37" y="70"/>
                    <a:pt x="36" y="71"/>
                  </a:cubicBezTo>
                  <a:cubicBezTo>
                    <a:pt x="36" y="72"/>
                    <a:pt x="35" y="72"/>
                    <a:pt x="35" y="72"/>
                  </a:cubicBezTo>
                  <a:close/>
                  <a:moveTo>
                    <a:pt x="42" y="77"/>
                  </a:moveTo>
                  <a:cubicBezTo>
                    <a:pt x="42" y="76"/>
                    <a:pt x="43" y="76"/>
                    <a:pt x="43" y="76"/>
                  </a:cubicBezTo>
                  <a:cubicBezTo>
                    <a:pt x="42" y="77"/>
                    <a:pt x="42" y="78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0" y="81"/>
                    <a:pt x="39" y="82"/>
                    <a:pt x="38" y="83"/>
                  </a:cubicBezTo>
                  <a:cubicBezTo>
                    <a:pt x="38" y="83"/>
                    <a:pt x="38" y="83"/>
                    <a:pt x="37" y="83"/>
                  </a:cubicBezTo>
                  <a:cubicBezTo>
                    <a:pt x="39" y="81"/>
                    <a:pt x="40" y="79"/>
                    <a:pt x="42" y="77"/>
                  </a:cubicBezTo>
                  <a:close/>
                  <a:moveTo>
                    <a:pt x="69" y="32"/>
                  </a:moveTo>
                  <a:cubicBezTo>
                    <a:pt x="67" y="34"/>
                    <a:pt x="64" y="36"/>
                    <a:pt x="62" y="37"/>
                  </a:cubicBezTo>
                  <a:cubicBezTo>
                    <a:pt x="62" y="37"/>
                    <a:pt x="62" y="37"/>
                    <a:pt x="62" y="37"/>
                  </a:cubicBezTo>
                  <a:cubicBezTo>
                    <a:pt x="60" y="38"/>
                    <a:pt x="59" y="40"/>
                    <a:pt x="57" y="41"/>
                  </a:cubicBezTo>
                  <a:cubicBezTo>
                    <a:pt x="58" y="39"/>
                    <a:pt x="59" y="37"/>
                    <a:pt x="60" y="36"/>
                  </a:cubicBezTo>
                  <a:cubicBezTo>
                    <a:pt x="63" y="35"/>
                    <a:pt x="66" y="33"/>
                    <a:pt x="69" y="32"/>
                  </a:cubicBezTo>
                  <a:close/>
                  <a:moveTo>
                    <a:pt x="55" y="33"/>
                  </a:moveTo>
                  <a:cubicBezTo>
                    <a:pt x="55" y="33"/>
                    <a:pt x="55" y="33"/>
                    <a:pt x="56" y="33"/>
                  </a:cubicBezTo>
                  <a:cubicBezTo>
                    <a:pt x="59" y="31"/>
                    <a:pt x="63" y="29"/>
                    <a:pt x="66" y="28"/>
                  </a:cubicBezTo>
                  <a:cubicBezTo>
                    <a:pt x="65" y="28"/>
                    <a:pt x="64" y="29"/>
                    <a:pt x="63" y="29"/>
                  </a:cubicBezTo>
                  <a:cubicBezTo>
                    <a:pt x="61" y="31"/>
                    <a:pt x="58" y="32"/>
                    <a:pt x="55" y="33"/>
                  </a:cubicBezTo>
                  <a:close/>
                  <a:moveTo>
                    <a:pt x="73" y="36"/>
                  </a:moveTo>
                  <a:cubicBezTo>
                    <a:pt x="74" y="36"/>
                    <a:pt x="74" y="35"/>
                    <a:pt x="74" y="35"/>
                  </a:cubicBezTo>
                  <a:cubicBezTo>
                    <a:pt x="73" y="38"/>
                    <a:pt x="71" y="40"/>
                    <a:pt x="69" y="42"/>
                  </a:cubicBezTo>
                  <a:cubicBezTo>
                    <a:pt x="67" y="43"/>
                    <a:pt x="65" y="45"/>
                    <a:pt x="64" y="46"/>
                  </a:cubicBezTo>
                  <a:cubicBezTo>
                    <a:pt x="67" y="43"/>
                    <a:pt x="70" y="39"/>
                    <a:pt x="73" y="36"/>
                  </a:cubicBezTo>
                  <a:close/>
                  <a:moveTo>
                    <a:pt x="70" y="36"/>
                  </a:moveTo>
                  <a:cubicBezTo>
                    <a:pt x="71" y="35"/>
                    <a:pt x="72" y="34"/>
                    <a:pt x="74" y="32"/>
                  </a:cubicBezTo>
                  <a:cubicBezTo>
                    <a:pt x="73" y="33"/>
                    <a:pt x="73" y="33"/>
                    <a:pt x="73" y="34"/>
                  </a:cubicBezTo>
                  <a:cubicBezTo>
                    <a:pt x="72" y="34"/>
                    <a:pt x="71" y="35"/>
                    <a:pt x="70" y="36"/>
                  </a:cubicBezTo>
                  <a:close/>
                  <a:moveTo>
                    <a:pt x="77" y="34"/>
                  </a:moveTo>
                  <a:cubicBezTo>
                    <a:pt x="78" y="33"/>
                    <a:pt x="79" y="33"/>
                    <a:pt x="80" y="32"/>
                  </a:cubicBezTo>
                  <a:cubicBezTo>
                    <a:pt x="78" y="34"/>
                    <a:pt x="77" y="36"/>
                    <a:pt x="75" y="37"/>
                  </a:cubicBezTo>
                  <a:cubicBezTo>
                    <a:pt x="74" y="38"/>
                    <a:pt x="74" y="39"/>
                    <a:pt x="73" y="39"/>
                  </a:cubicBezTo>
                  <a:cubicBezTo>
                    <a:pt x="74" y="37"/>
                    <a:pt x="76" y="36"/>
                    <a:pt x="77" y="34"/>
                  </a:cubicBezTo>
                  <a:close/>
                  <a:moveTo>
                    <a:pt x="77" y="31"/>
                  </a:moveTo>
                  <a:cubicBezTo>
                    <a:pt x="77" y="31"/>
                    <a:pt x="77" y="30"/>
                    <a:pt x="78" y="30"/>
                  </a:cubicBezTo>
                  <a:cubicBezTo>
                    <a:pt x="78" y="30"/>
                    <a:pt x="78" y="30"/>
                    <a:pt x="78" y="29"/>
                  </a:cubicBezTo>
                  <a:cubicBezTo>
                    <a:pt x="78" y="29"/>
                    <a:pt x="78" y="29"/>
                    <a:pt x="79" y="29"/>
                  </a:cubicBezTo>
                  <a:cubicBezTo>
                    <a:pt x="78" y="29"/>
                    <a:pt x="78" y="30"/>
                    <a:pt x="78" y="30"/>
                  </a:cubicBezTo>
                  <a:cubicBezTo>
                    <a:pt x="77" y="30"/>
                    <a:pt x="77" y="31"/>
                    <a:pt x="77" y="31"/>
                  </a:cubicBezTo>
                  <a:close/>
                  <a:moveTo>
                    <a:pt x="96" y="32"/>
                  </a:moveTo>
                  <a:cubicBezTo>
                    <a:pt x="96" y="32"/>
                    <a:pt x="96" y="32"/>
                    <a:pt x="96" y="32"/>
                  </a:cubicBezTo>
                  <a:cubicBezTo>
                    <a:pt x="95" y="34"/>
                    <a:pt x="93" y="36"/>
                    <a:pt x="91" y="38"/>
                  </a:cubicBezTo>
                  <a:cubicBezTo>
                    <a:pt x="91" y="38"/>
                    <a:pt x="90" y="38"/>
                    <a:pt x="90" y="39"/>
                  </a:cubicBezTo>
                  <a:cubicBezTo>
                    <a:pt x="90" y="39"/>
                    <a:pt x="90" y="39"/>
                    <a:pt x="90" y="39"/>
                  </a:cubicBezTo>
                  <a:cubicBezTo>
                    <a:pt x="88" y="41"/>
                    <a:pt x="87" y="43"/>
                    <a:pt x="85" y="44"/>
                  </a:cubicBezTo>
                  <a:cubicBezTo>
                    <a:pt x="82" y="46"/>
                    <a:pt x="80" y="48"/>
                    <a:pt x="77" y="50"/>
                  </a:cubicBezTo>
                  <a:cubicBezTo>
                    <a:pt x="77" y="50"/>
                    <a:pt x="77" y="50"/>
                    <a:pt x="76" y="50"/>
                  </a:cubicBezTo>
                  <a:cubicBezTo>
                    <a:pt x="76" y="51"/>
                    <a:pt x="75" y="51"/>
                    <a:pt x="74" y="52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76" y="49"/>
                    <a:pt x="80" y="45"/>
                    <a:pt x="83" y="42"/>
                  </a:cubicBezTo>
                  <a:cubicBezTo>
                    <a:pt x="87" y="38"/>
                    <a:pt x="91" y="35"/>
                    <a:pt x="96" y="32"/>
                  </a:cubicBezTo>
                  <a:close/>
                  <a:moveTo>
                    <a:pt x="87" y="36"/>
                  </a:moveTo>
                  <a:cubicBezTo>
                    <a:pt x="87" y="36"/>
                    <a:pt x="88" y="35"/>
                    <a:pt x="88" y="35"/>
                  </a:cubicBezTo>
                  <a:cubicBezTo>
                    <a:pt x="89" y="35"/>
                    <a:pt x="89" y="35"/>
                    <a:pt x="90" y="34"/>
                  </a:cubicBezTo>
                  <a:cubicBezTo>
                    <a:pt x="89" y="35"/>
                    <a:pt x="88" y="36"/>
                    <a:pt x="87" y="36"/>
                  </a:cubicBezTo>
                  <a:close/>
                  <a:moveTo>
                    <a:pt x="111" y="34"/>
                  </a:moveTo>
                  <a:cubicBezTo>
                    <a:pt x="110" y="34"/>
                    <a:pt x="110" y="34"/>
                    <a:pt x="109" y="34"/>
                  </a:cubicBezTo>
                  <a:cubicBezTo>
                    <a:pt x="109" y="34"/>
                    <a:pt x="108" y="34"/>
                    <a:pt x="108" y="34"/>
                  </a:cubicBezTo>
                  <a:cubicBezTo>
                    <a:pt x="108" y="34"/>
                    <a:pt x="108" y="33"/>
                    <a:pt x="109" y="33"/>
                  </a:cubicBezTo>
                  <a:cubicBezTo>
                    <a:pt x="109" y="33"/>
                    <a:pt x="109" y="32"/>
                    <a:pt x="110" y="32"/>
                  </a:cubicBezTo>
                  <a:cubicBezTo>
                    <a:pt x="111" y="32"/>
                    <a:pt x="112" y="32"/>
                    <a:pt x="113" y="32"/>
                  </a:cubicBezTo>
                  <a:cubicBezTo>
                    <a:pt x="112" y="33"/>
                    <a:pt x="112" y="33"/>
                    <a:pt x="111" y="34"/>
                  </a:cubicBezTo>
                  <a:close/>
                  <a:moveTo>
                    <a:pt x="112" y="36"/>
                  </a:moveTo>
                  <a:cubicBezTo>
                    <a:pt x="111" y="36"/>
                    <a:pt x="111" y="37"/>
                    <a:pt x="110" y="37"/>
                  </a:cubicBezTo>
                  <a:cubicBezTo>
                    <a:pt x="110" y="37"/>
                    <a:pt x="109" y="37"/>
                    <a:pt x="109" y="37"/>
                  </a:cubicBezTo>
                  <a:cubicBezTo>
                    <a:pt x="110" y="37"/>
                    <a:pt x="110" y="36"/>
                    <a:pt x="111" y="36"/>
                  </a:cubicBezTo>
                  <a:cubicBezTo>
                    <a:pt x="111" y="36"/>
                    <a:pt x="111" y="36"/>
                    <a:pt x="112" y="36"/>
                  </a:cubicBezTo>
                  <a:close/>
                  <a:moveTo>
                    <a:pt x="108" y="36"/>
                  </a:moveTo>
                  <a:cubicBezTo>
                    <a:pt x="107" y="37"/>
                    <a:pt x="106" y="37"/>
                    <a:pt x="105" y="38"/>
                  </a:cubicBezTo>
                  <a:cubicBezTo>
                    <a:pt x="105" y="38"/>
                    <a:pt x="105" y="39"/>
                    <a:pt x="105" y="39"/>
                  </a:cubicBezTo>
                  <a:cubicBezTo>
                    <a:pt x="104" y="39"/>
                    <a:pt x="104" y="39"/>
                    <a:pt x="103" y="39"/>
                  </a:cubicBezTo>
                  <a:cubicBezTo>
                    <a:pt x="104" y="38"/>
                    <a:pt x="105" y="37"/>
                    <a:pt x="106" y="36"/>
                  </a:cubicBezTo>
                  <a:cubicBezTo>
                    <a:pt x="107" y="36"/>
                    <a:pt x="107" y="36"/>
                    <a:pt x="108" y="36"/>
                  </a:cubicBezTo>
                  <a:close/>
                  <a:moveTo>
                    <a:pt x="122" y="49"/>
                  </a:moveTo>
                  <a:cubicBezTo>
                    <a:pt x="125" y="49"/>
                    <a:pt x="128" y="48"/>
                    <a:pt x="132" y="47"/>
                  </a:cubicBezTo>
                  <a:cubicBezTo>
                    <a:pt x="131" y="48"/>
                    <a:pt x="130" y="49"/>
                    <a:pt x="129" y="50"/>
                  </a:cubicBezTo>
                  <a:cubicBezTo>
                    <a:pt x="128" y="50"/>
                    <a:pt x="127" y="51"/>
                    <a:pt x="126" y="51"/>
                  </a:cubicBezTo>
                  <a:cubicBezTo>
                    <a:pt x="126" y="51"/>
                    <a:pt x="126" y="51"/>
                    <a:pt x="126" y="51"/>
                  </a:cubicBezTo>
                  <a:cubicBezTo>
                    <a:pt x="125" y="52"/>
                    <a:pt x="125" y="52"/>
                    <a:pt x="125" y="52"/>
                  </a:cubicBezTo>
                  <a:cubicBezTo>
                    <a:pt x="125" y="52"/>
                    <a:pt x="126" y="51"/>
                    <a:pt x="127" y="50"/>
                  </a:cubicBezTo>
                  <a:cubicBezTo>
                    <a:pt x="127" y="50"/>
                    <a:pt x="126" y="48"/>
                    <a:pt x="126" y="49"/>
                  </a:cubicBezTo>
                  <a:cubicBezTo>
                    <a:pt x="125" y="50"/>
                    <a:pt x="124" y="51"/>
                    <a:pt x="123" y="52"/>
                  </a:cubicBezTo>
                  <a:cubicBezTo>
                    <a:pt x="123" y="51"/>
                    <a:pt x="122" y="51"/>
                    <a:pt x="121" y="51"/>
                  </a:cubicBezTo>
                  <a:cubicBezTo>
                    <a:pt x="121" y="51"/>
                    <a:pt x="121" y="51"/>
                    <a:pt x="121" y="51"/>
                  </a:cubicBezTo>
                  <a:cubicBezTo>
                    <a:pt x="121" y="51"/>
                    <a:pt x="121" y="51"/>
                    <a:pt x="122" y="50"/>
                  </a:cubicBezTo>
                  <a:cubicBezTo>
                    <a:pt x="122" y="50"/>
                    <a:pt x="122" y="50"/>
                    <a:pt x="122" y="49"/>
                  </a:cubicBezTo>
                  <a:close/>
                  <a:moveTo>
                    <a:pt x="148" y="57"/>
                  </a:moveTo>
                  <a:cubicBezTo>
                    <a:pt x="146" y="57"/>
                    <a:pt x="143" y="58"/>
                    <a:pt x="141" y="59"/>
                  </a:cubicBezTo>
                  <a:cubicBezTo>
                    <a:pt x="142" y="58"/>
                    <a:pt x="143" y="57"/>
                    <a:pt x="144" y="56"/>
                  </a:cubicBezTo>
                  <a:cubicBezTo>
                    <a:pt x="149" y="54"/>
                    <a:pt x="153" y="52"/>
                    <a:pt x="158" y="50"/>
                  </a:cubicBezTo>
                  <a:cubicBezTo>
                    <a:pt x="155" y="52"/>
                    <a:pt x="151" y="54"/>
                    <a:pt x="148" y="57"/>
                  </a:cubicBezTo>
                  <a:close/>
                  <a:moveTo>
                    <a:pt x="160" y="51"/>
                  </a:moveTo>
                  <a:cubicBezTo>
                    <a:pt x="159" y="52"/>
                    <a:pt x="159" y="52"/>
                    <a:pt x="159" y="52"/>
                  </a:cubicBezTo>
                  <a:cubicBezTo>
                    <a:pt x="158" y="53"/>
                    <a:pt x="157" y="53"/>
                    <a:pt x="156" y="54"/>
                  </a:cubicBezTo>
                  <a:cubicBezTo>
                    <a:pt x="157" y="53"/>
                    <a:pt x="158" y="52"/>
                    <a:pt x="160" y="51"/>
                  </a:cubicBezTo>
                  <a:close/>
                  <a:moveTo>
                    <a:pt x="163" y="63"/>
                  </a:moveTo>
                  <a:cubicBezTo>
                    <a:pt x="167" y="61"/>
                    <a:pt x="171" y="59"/>
                    <a:pt x="175" y="57"/>
                  </a:cubicBezTo>
                  <a:cubicBezTo>
                    <a:pt x="174" y="58"/>
                    <a:pt x="173" y="60"/>
                    <a:pt x="172" y="61"/>
                  </a:cubicBezTo>
                  <a:cubicBezTo>
                    <a:pt x="167" y="63"/>
                    <a:pt x="161" y="66"/>
                    <a:pt x="156" y="69"/>
                  </a:cubicBezTo>
                  <a:cubicBezTo>
                    <a:pt x="155" y="69"/>
                    <a:pt x="154" y="70"/>
                    <a:pt x="153" y="70"/>
                  </a:cubicBezTo>
                  <a:cubicBezTo>
                    <a:pt x="156" y="68"/>
                    <a:pt x="159" y="65"/>
                    <a:pt x="163" y="63"/>
                  </a:cubicBezTo>
                  <a:close/>
                  <a:moveTo>
                    <a:pt x="162" y="61"/>
                  </a:moveTo>
                  <a:cubicBezTo>
                    <a:pt x="163" y="60"/>
                    <a:pt x="165" y="59"/>
                    <a:pt x="166" y="57"/>
                  </a:cubicBezTo>
                  <a:cubicBezTo>
                    <a:pt x="168" y="57"/>
                    <a:pt x="169" y="56"/>
                    <a:pt x="171" y="56"/>
                  </a:cubicBezTo>
                  <a:cubicBezTo>
                    <a:pt x="168" y="57"/>
                    <a:pt x="165" y="59"/>
                    <a:pt x="162" y="61"/>
                  </a:cubicBezTo>
                  <a:cubicBezTo>
                    <a:pt x="162" y="61"/>
                    <a:pt x="162" y="61"/>
                    <a:pt x="162" y="61"/>
                  </a:cubicBezTo>
                  <a:close/>
                  <a:moveTo>
                    <a:pt x="172" y="57"/>
                  </a:moveTo>
                  <a:cubicBezTo>
                    <a:pt x="174" y="56"/>
                    <a:pt x="176" y="54"/>
                    <a:pt x="179" y="53"/>
                  </a:cubicBezTo>
                  <a:cubicBezTo>
                    <a:pt x="178" y="53"/>
                    <a:pt x="178" y="54"/>
                    <a:pt x="178" y="54"/>
                  </a:cubicBezTo>
                  <a:cubicBezTo>
                    <a:pt x="176" y="55"/>
                    <a:pt x="174" y="56"/>
                    <a:pt x="172" y="57"/>
                  </a:cubicBezTo>
                  <a:close/>
                  <a:moveTo>
                    <a:pt x="189" y="60"/>
                  </a:moveTo>
                  <a:cubicBezTo>
                    <a:pt x="185" y="62"/>
                    <a:pt x="181" y="64"/>
                    <a:pt x="176" y="66"/>
                  </a:cubicBezTo>
                  <a:cubicBezTo>
                    <a:pt x="178" y="64"/>
                    <a:pt x="180" y="62"/>
                    <a:pt x="182" y="60"/>
                  </a:cubicBezTo>
                  <a:cubicBezTo>
                    <a:pt x="184" y="60"/>
                    <a:pt x="186" y="59"/>
                    <a:pt x="187" y="59"/>
                  </a:cubicBezTo>
                  <a:cubicBezTo>
                    <a:pt x="188" y="59"/>
                    <a:pt x="188" y="59"/>
                    <a:pt x="189" y="60"/>
                  </a:cubicBezTo>
                  <a:close/>
                  <a:moveTo>
                    <a:pt x="189" y="58"/>
                  </a:moveTo>
                  <a:cubicBezTo>
                    <a:pt x="190" y="58"/>
                    <a:pt x="192" y="57"/>
                    <a:pt x="194" y="57"/>
                  </a:cubicBezTo>
                  <a:cubicBezTo>
                    <a:pt x="193" y="58"/>
                    <a:pt x="191" y="59"/>
                    <a:pt x="190" y="59"/>
                  </a:cubicBezTo>
                  <a:cubicBezTo>
                    <a:pt x="189" y="59"/>
                    <a:pt x="189" y="59"/>
                    <a:pt x="189" y="58"/>
                  </a:cubicBezTo>
                  <a:close/>
                  <a:moveTo>
                    <a:pt x="193" y="65"/>
                  </a:moveTo>
                  <a:cubicBezTo>
                    <a:pt x="194" y="65"/>
                    <a:pt x="195" y="65"/>
                    <a:pt x="196" y="64"/>
                  </a:cubicBezTo>
                  <a:cubicBezTo>
                    <a:pt x="194" y="65"/>
                    <a:pt x="193" y="66"/>
                    <a:pt x="191" y="67"/>
                  </a:cubicBezTo>
                  <a:cubicBezTo>
                    <a:pt x="188" y="69"/>
                    <a:pt x="184" y="70"/>
                    <a:pt x="181" y="72"/>
                  </a:cubicBezTo>
                  <a:cubicBezTo>
                    <a:pt x="182" y="71"/>
                    <a:pt x="183" y="71"/>
                    <a:pt x="184" y="70"/>
                  </a:cubicBezTo>
                  <a:cubicBezTo>
                    <a:pt x="187" y="68"/>
                    <a:pt x="190" y="67"/>
                    <a:pt x="193" y="65"/>
                  </a:cubicBezTo>
                  <a:close/>
                  <a:moveTo>
                    <a:pt x="188" y="65"/>
                  </a:moveTo>
                  <a:cubicBezTo>
                    <a:pt x="190" y="64"/>
                    <a:pt x="192" y="63"/>
                    <a:pt x="195" y="62"/>
                  </a:cubicBezTo>
                  <a:cubicBezTo>
                    <a:pt x="194" y="63"/>
                    <a:pt x="193" y="63"/>
                    <a:pt x="192" y="64"/>
                  </a:cubicBezTo>
                  <a:cubicBezTo>
                    <a:pt x="191" y="64"/>
                    <a:pt x="189" y="65"/>
                    <a:pt x="188" y="65"/>
                  </a:cubicBezTo>
                  <a:cubicBezTo>
                    <a:pt x="188" y="65"/>
                    <a:pt x="188" y="65"/>
                    <a:pt x="188" y="65"/>
                  </a:cubicBezTo>
                  <a:close/>
                  <a:moveTo>
                    <a:pt x="207" y="95"/>
                  </a:moveTo>
                  <a:cubicBezTo>
                    <a:pt x="210" y="94"/>
                    <a:pt x="213" y="92"/>
                    <a:pt x="215" y="91"/>
                  </a:cubicBezTo>
                  <a:cubicBezTo>
                    <a:pt x="216" y="92"/>
                    <a:pt x="216" y="93"/>
                    <a:pt x="217" y="95"/>
                  </a:cubicBezTo>
                  <a:cubicBezTo>
                    <a:pt x="212" y="97"/>
                    <a:pt x="208" y="99"/>
                    <a:pt x="204" y="101"/>
                  </a:cubicBezTo>
                  <a:cubicBezTo>
                    <a:pt x="204" y="101"/>
                    <a:pt x="203" y="101"/>
                    <a:pt x="203" y="101"/>
                  </a:cubicBezTo>
                  <a:cubicBezTo>
                    <a:pt x="202" y="102"/>
                    <a:pt x="201" y="103"/>
                    <a:pt x="199" y="104"/>
                  </a:cubicBezTo>
                  <a:cubicBezTo>
                    <a:pt x="199" y="104"/>
                    <a:pt x="199" y="105"/>
                    <a:pt x="198" y="105"/>
                  </a:cubicBezTo>
                  <a:cubicBezTo>
                    <a:pt x="198" y="105"/>
                    <a:pt x="198" y="105"/>
                    <a:pt x="198" y="105"/>
                  </a:cubicBezTo>
                  <a:cubicBezTo>
                    <a:pt x="199" y="104"/>
                    <a:pt x="200" y="103"/>
                    <a:pt x="200" y="102"/>
                  </a:cubicBezTo>
                  <a:cubicBezTo>
                    <a:pt x="203" y="100"/>
                    <a:pt x="205" y="98"/>
                    <a:pt x="208" y="96"/>
                  </a:cubicBezTo>
                  <a:cubicBezTo>
                    <a:pt x="208" y="96"/>
                    <a:pt x="208" y="95"/>
                    <a:pt x="207" y="95"/>
                  </a:cubicBezTo>
                  <a:close/>
                  <a:moveTo>
                    <a:pt x="196" y="173"/>
                  </a:moveTo>
                  <a:cubicBezTo>
                    <a:pt x="197" y="172"/>
                    <a:pt x="198" y="171"/>
                    <a:pt x="198" y="171"/>
                  </a:cubicBezTo>
                  <a:cubicBezTo>
                    <a:pt x="198" y="171"/>
                    <a:pt x="198" y="171"/>
                    <a:pt x="198" y="171"/>
                  </a:cubicBezTo>
                  <a:cubicBezTo>
                    <a:pt x="197" y="172"/>
                    <a:pt x="196" y="173"/>
                    <a:pt x="195" y="174"/>
                  </a:cubicBezTo>
                  <a:cubicBezTo>
                    <a:pt x="196" y="174"/>
                    <a:pt x="196" y="173"/>
                    <a:pt x="196" y="173"/>
                  </a:cubicBezTo>
                  <a:close/>
                  <a:moveTo>
                    <a:pt x="195" y="164"/>
                  </a:moveTo>
                  <a:cubicBezTo>
                    <a:pt x="195" y="165"/>
                    <a:pt x="195" y="165"/>
                    <a:pt x="194" y="165"/>
                  </a:cubicBezTo>
                  <a:cubicBezTo>
                    <a:pt x="195" y="164"/>
                    <a:pt x="196" y="162"/>
                    <a:pt x="197" y="161"/>
                  </a:cubicBezTo>
                  <a:cubicBezTo>
                    <a:pt x="196" y="162"/>
                    <a:pt x="196" y="163"/>
                    <a:pt x="195" y="164"/>
                  </a:cubicBezTo>
                  <a:close/>
                  <a:moveTo>
                    <a:pt x="194" y="155"/>
                  </a:moveTo>
                  <a:cubicBezTo>
                    <a:pt x="193" y="157"/>
                    <a:pt x="191" y="158"/>
                    <a:pt x="190" y="159"/>
                  </a:cubicBezTo>
                  <a:cubicBezTo>
                    <a:pt x="193" y="156"/>
                    <a:pt x="196" y="153"/>
                    <a:pt x="198" y="150"/>
                  </a:cubicBezTo>
                  <a:cubicBezTo>
                    <a:pt x="197" y="152"/>
                    <a:pt x="196" y="154"/>
                    <a:pt x="194" y="155"/>
                  </a:cubicBezTo>
                  <a:close/>
                  <a:moveTo>
                    <a:pt x="105" y="198"/>
                  </a:moveTo>
                  <a:cubicBezTo>
                    <a:pt x="105" y="198"/>
                    <a:pt x="106" y="198"/>
                    <a:pt x="106" y="197"/>
                  </a:cubicBezTo>
                  <a:cubicBezTo>
                    <a:pt x="106" y="197"/>
                    <a:pt x="107" y="197"/>
                    <a:pt x="107" y="197"/>
                  </a:cubicBezTo>
                  <a:cubicBezTo>
                    <a:pt x="106" y="198"/>
                    <a:pt x="106" y="198"/>
                    <a:pt x="105" y="199"/>
                  </a:cubicBezTo>
                  <a:cubicBezTo>
                    <a:pt x="105" y="199"/>
                    <a:pt x="105" y="198"/>
                    <a:pt x="105" y="198"/>
                  </a:cubicBezTo>
                  <a:close/>
                  <a:moveTo>
                    <a:pt x="108" y="204"/>
                  </a:moveTo>
                  <a:cubicBezTo>
                    <a:pt x="108" y="204"/>
                    <a:pt x="108" y="204"/>
                    <a:pt x="108" y="204"/>
                  </a:cubicBezTo>
                  <a:cubicBezTo>
                    <a:pt x="107" y="203"/>
                    <a:pt x="105" y="202"/>
                    <a:pt x="104" y="202"/>
                  </a:cubicBezTo>
                  <a:cubicBezTo>
                    <a:pt x="104" y="202"/>
                    <a:pt x="104" y="201"/>
                    <a:pt x="104" y="201"/>
                  </a:cubicBezTo>
                  <a:cubicBezTo>
                    <a:pt x="106" y="202"/>
                    <a:pt x="107" y="203"/>
                    <a:pt x="108" y="204"/>
                  </a:cubicBezTo>
                  <a:close/>
                  <a:moveTo>
                    <a:pt x="104" y="194"/>
                  </a:moveTo>
                  <a:cubicBezTo>
                    <a:pt x="104" y="194"/>
                    <a:pt x="103" y="194"/>
                    <a:pt x="103" y="193"/>
                  </a:cubicBezTo>
                  <a:cubicBezTo>
                    <a:pt x="104" y="192"/>
                    <a:pt x="105" y="191"/>
                    <a:pt x="106" y="190"/>
                  </a:cubicBezTo>
                  <a:cubicBezTo>
                    <a:pt x="107" y="189"/>
                    <a:pt x="109" y="188"/>
                    <a:pt x="110" y="186"/>
                  </a:cubicBezTo>
                  <a:cubicBezTo>
                    <a:pt x="115" y="183"/>
                    <a:pt x="119" y="179"/>
                    <a:pt x="123" y="176"/>
                  </a:cubicBezTo>
                  <a:cubicBezTo>
                    <a:pt x="125" y="175"/>
                    <a:pt x="127" y="174"/>
                    <a:pt x="129" y="173"/>
                  </a:cubicBezTo>
                  <a:cubicBezTo>
                    <a:pt x="124" y="177"/>
                    <a:pt x="118" y="182"/>
                    <a:pt x="112" y="187"/>
                  </a:cubicBezTo>
                  <a:cubicBezTo>
                    <a:pt x="110" y="189"/>
                    <a:pt x="107" y="192"/>
                    <a:pt x="104" y="194"/>
                  </a:cubicBezTo>
                  <a:close/>
                  <a:moveTo>
                    <a:pt x="73" y="126"/>
                  </a:moveTo>
                  <a:cubicBezTo>
                    <a:pt x="73" y="126"/>
                    <a:pt x="72" y="127"/>
                    <a:pt x="72" y="128"/>
                  </a:cubicBezTo>
                  <a:cubicBezTo>
                    <a:pt x="71" y="127"/>
                    <a:pt x="71" y="126"/>
                    <a:pt x="71" y="125"/>
                  </a:cubicBezTo>
                  <a:cubicBezTo>
                    <a:pt x="71" y="125"/>
                    <a:pt x="71" y="124"/>
                    <a:pt x="71" y="124"/>
                  </a:cubicBezTo>
                  <a:cubicBezTo>
                    <a:pt x="72" y="124"/>
                    <a:pt x="72" y="124"/>
                    <a:pt x="72" y="124"/>
                  </a:cubicBezTo>
                  <a:cubicBezTo>
                    <a:pt x="72" y="124"/>
                    <a:pt x="72" y="124"/>
                    <a:pt x="72" y="124"/>
                  </a:cubicBezTo>
                  <a:cubicBezTo>
                    <a:pt x="73" y="125"/>
                    <a:pt x="73" y="125"/>
                    <a:pt x="73" y="126"/>
                  </a:cubicBezTo>
                  <a:close/>
                  <a:moveTo>
                    <a:pt x="71" y="168"/>
                  </a:moveTo>
                  <a:cubicBezTo>
                    <a:pt x="71" y="167"/>
                    <a:pt x="71" y="167"/>
                    <a:pt x="71" y="167"/>
                  </a:cubicBezTo>
                  <a:cubicBezTo>
                    <a:pt x="71" y="166"/>
                    <a:pt x="71" y="166"/>
                    <a:pt x="72" y="166"/>
                  </a:cubicBezTo>
                  <a:cubicBezTo>
                    <a:pt x="72" y="167"/>
                    <a:pt x="72" y="167"/>
                    <a:pt x="72" y="167"/>
                  </a:cubicBezTo>
                  <a:cubicBezTo>
                    <a:pt x="72" y="167"/>
                    <a:pt x="71" y="168"/>
                    <a:pt x="71" y="168"/>
                  </a:cubicBezTo>
                  <a:close/>
                  <a:moveTo>
                    <a:pt x="73" y="170"/>
                  </a:moveTo>
                  <a:cubicBezTo>
                    <a:pt x="73" y="170"/>
                    <a:pt x="73" y="170"/>
                    <a:pt x="73" y="170"/>
                  </a:cubicBezTo>
                  <a:cubicBezTo>
                    <a:pt x="73" y="171"/>
                    <a:pt x="73" y="171"/>
                    <a:pt x="73" y="171"/>
                  </a:cubicBezTo>
                  <a:cubicBezTo>
                    <a:pt x="72" y="171"/>
                    <a:pt x="72" y="171"/>
                    <a:pt x="72" y="171"/>
                  </a:cubicBezTo>
                  <a:cubicBezTo>
                    <a:pt x="72" y="171"/>
                    <a:pt x="72" y="171"/>
                    <a:pt x="72" y="171"/>
                  </a:cubicBezTo>
                  <a:cubicBezTo>
                    <a:pt x="72" y="170"/>
                    <a:pt x="72" y="170"/>
                    <a:pt x="73" y="170"/>
                  </a:cubicBezTo>
                  <a:close/>
                  <a:moveTo>
                    <a:pt x="71" y="165"/>
                  </a:moveTo>
                  <a:cubicBezTo>
                    <a:pt x="71" y="164"/>
                    <a:pt x="71" y="163"/>
                    <a:pt x="70" y="162"/>
                  </a:cubicBezTo>
                  <a:cubicBezTo>
                    <a:pt x="71" y="162"/>
                    <a:pt x="71" y="162"/>
                    <a:pt x="71" y="162"/>
                  </a:cubicBezTo>
                  <a:cubicBezTo>
                    <a:pt x="71" y="163"/>
                    <a:pt x="71" y="164"/>
                    <a:pt x="71" y="164"/>
                  </a:cubicBezTo>
                  <a:cubicBezTo>
                    <a:pt x="71" y="165"/>
                    <a:pt x="71" y="165"/>
                    <a:pt x="71" y="165"/>
                  </a:cubicBezTo>
                  <a:close/>
                  <a:moveTo>
                    <a:pt x="61" y="51"/>
                  </a:moveTo>
                  <a:cubicBezTo>
                    <a:pt x="61" y="51"/>
                    <a:pt x="61" y="52"/>
                    <a:pt x="61" y="52"/>
                  </a:cubicBezTo>
                  <a:cubicBezTo>
                    <a:pt x="59" y="54"/>
                    <a:pt x="57" y="55"/>
                    <a:pt x="55" y="57"/>
                  </a:cubicBezTo>
                  <a:cubicBezTo>
                    <a:pt x="55" y="58"/>
                    <a:pt x="54" y="59"/>
                    <a:pt x="53" y="59"/>
                  </a:cubicBezTo>
                  <a:cubicBezTo>
                    <a:pt x="52" y="61"/>
                    <a:pt x="50" y="62"/>
                    <a:pt x="49" y="63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49" y="62"/>
                    <a:pt x="50" y="61"/>
                    <a:pt x="51" y="60"/>
                  </a:cubicBezTo>
                  <a:cubicBezTo>
                    <a:pt x="54" y="57"/>
                    <a:pt x="58" y="54"/>
                    <a:pt x="61" y="51"/>
                  </a:cubicBezTo>
                  <a:close/>
                  <a:moveTo>
                    <a:pt x="54" y="54"/>
                  </a:moveTo>
                  <a:cubicBezTo>
                    <a:pt x="55" y="54"/>
                    <a:pt x="55" y="54"/>
                    <a:pt x="55" y="54"/>
                  </a:cubicBezTo>
                  <a:cubicBezTo>
                    <a:pt x="55" y="54"/>
                    <a:pt x="55" y="53"/>
                    <a:pt x="56" y="53"/>
                  </a:cubicBezTo>
                  <a:cubicBezTo>
                    <a:pt x="57" y="52"/>
                    <a:pt x="58" y="52"/>
                    <a:pt x="58" y="51"/>
                  </a:cubicBezTo>
                  <a:cubicBezTo>
                    <a:pt x="57" y="52"/>
                    <a:pt x="56" y="53"/>
                    <a:pt x="54" y="54"/>
                  </a:cubicBezTo>
                  <a:close/>
                  <a:moveTo>
                    <a:pt x="92" y="45"/>
                  </a:moveTo>
                  <a:cubicBezTo>
                    <a:pt x="92" y="47"/>
                    <a:pt x="92" y="48"/>
                    <a:pt x="91" y="50"/>
                  </a:cubicBezTo>
                  <a:cubicBezTo>
                    <a:pt x="86" y="54"/>
                    <a:pt x="80" y="58"/>
                    <a:pt x="75" y="63"/>
                  </a:cubicBezTo>
                  <a:cubicBezTo>
                    <a:pt x="75" y="62"/>
                    <a:pt x="75" y="61"/>
                    <a:pt x="76" y="60"/>
                  </a:cubicBezTo>
                  <a:cubicBezTo>
                    <a:pt x="81" y="55"/>
                    <a:pt x="87" y="50"/>
                    <a:pt x="92" y="45"/>
                  </a:cubicBezTo>
                  <a:close/>
                  <a:moveTo>
                    <a:pt x="82" y="53"/>
                  </a:moveTo>
                  <a:cubicBezTo>
                    <a:pt x="84" y="50"/>
                    <a:pt x="86" y="48"/>
                    <a:pt x="89" y="46"/>
                  </a:cubicBezTo>
                  <a:cubicBezTo>
                    <a:pt x="89" y="46"/>
                    <a:pt x="90" y="45"/>
                    <a:pt x="90" y="45"/>
                  </a:cubicBezTo>
                  <a:cubicBezTo>
                    <a:pt x="87" y="48"/>
                    <a:pt x="84" y="50"/>
                    <a:pt x="82" y="53"/>
                  </a:cubicBezTo>
                  <a:close/>
                  <a:moveTo>
                    <a:pt x="110" y="51"/>
                  </a:moveTo>
                  <a:cubicBezTo>
                    <a:pt x="110" y="51"/>
                    <a:pt x="110" y="51"/>
                    <a:pt x="110" y="51"/>
                  </a:cubicBezTo>
                  <a:cubicBezTo>
                    <a:pt x="110" y="52"/>
                    <a:pt x="109" y="52"/>
                    <a:pt x="108" y="53"/>
                  </a:cubicBezTo>
                  <a:cubicBezTo>
                    <a:pt x="106" y="54"/>
                    <a:pt x="104" y="54"/>
                    <a:pt x="102" y="55"/>
                  </a:cubicBezTo>
                  <a:cubicBezTo>
                    <a:pt x="103" y="54"/>
                    <a:pt x="105" y="53"/>
                    <a:pt x="106" y="51"/>
                  </a:cubicBezTo>
                  <a:cubicBezTo>
                    <a:pt x="107" y="51"/>
                    <a:pt x="108" y="50"/>
                    <a:pt x="109" y="50"/>
                  </a:cubicBezTo>
                  <a:cubicBezTo>
                    <a:pt x="108" y="50"/>
                    <a:pt x="109" y="51"/>
                    <a:pt x="110" y="51"/>
                  </a:cubicBezTo>
                  <a:close/>
                  <a:moveTo>
                    <a:pt x="112" y="77"/>
                  </a:moveTo>
                  <a:cubicBezTo>
                    <a:pt x="110" y="79"/>
                    <a:pt x="108" y="82"/>
                    <a:pt x="107" y="84"/>
                  </a:cubicBezTo>
                  <a:cubicBezTo>
                    <a:pt x="109" y="80"/>
                    <a:pt x="112" y="76"/>
                    <a:pt x="115" y="73"/>
                  </a:cubicBezTo>
                  <a:cubicBezTo>
                    <a:pt x="115" y="73"/>
                    <a:pt x="115" y="73"/>
                    <a:pt x="115" y="72"/>
                  </a:cubicBezTo>
                  <a:cubicBezTo>
                    <a:pt x="114" y="74"/>
                    <a:pt x="113" y="76"/>
                    <a:pt x="112" y="77"/>
                  </a:cubicBezTo>
                  <a:close/>
                  <a:moveTo>
                    <a:pt x="116" y="78"/>
                  </a:moveTo>
                  <a:cubicBezTo>
                    <a:pt x="115" y="79"/>
                    <a:pt x="114" y="80"/>
                    <a:pt x="114" y="80"/>
                  </a:cubicBezTo>
                  <a:cubicBezTo>
                    <a:pt x="112" y="82"/>
                    <a:pt x="110" y="83"/>
                    <a:pt x="109" y="85"/>
                  </a:cubicBezTo>
                  <a:cubicBezTo>
                    <a:pt x="111" y="83"/>
                    <a:pt x="113" y="80"/>
                    <a:pt x="116" y="78"/>
                  </a:cubicBezTo>
                  <a:close/>
                  <a:moveTo>
                    <a:pt x="98" y="92"/>
                  </a:moveTo>
                  <a:cubicBezTo>
                    <a:pt x="95" y="96"/>
                    <a:pt x="91" y="99"/>
                    <a:pt x="88" y="102"/>
                  </a:cubicBezTo>
                  <a:cubicBezTo>
                    <a:pt x="89" y="101"/>
                    <a:pt x="89" y="100"/>
                    <a:pt x="90" y="98"/>
                  </a:cubicBezTo>
                  <a:cubicBezTo>
                    <a:pt x="96" y="92"/>
                    <a:pt x="103" y="85"/>
                    <a:pt x="109" y="78"/>
                  </a:cubicBezTo>
                  <a:cubicBezTo>
                    <a:pt x="105" y="82"/>
                    <a:pt x="102" y="87"/>
                    <a:pt x="98" y="92"/>
                  </a:cubicBezTo>
                  <a:close/>
                  <a:moveTo>
                    <a:pt x="99" y="97"/>
                  </a:moveTo>
                  <a:cubicBezTo>
                    <a:pt x="97" y="100"/>
                    <a:pt x="94" y="103"/>
                    <a:pt x="92" y="105"/>
                  </a:cubicBezTo>
                  <a:cubicBezTo>
                    <a:pt x="93" y="104"/>
                    <a:pt x="94" y="102"/>
                    <a:pt x="95" y="100"/>
                  </a:cubicBezTo>
                  <a:cubicBezTo>
                    <a:pt x="97" y="99"/>
                    <a:pt x="98" y="98"/>
                    <a:pt x="99" y="97"/>
                  </a:cubicBezTo>
                  <a:close/>
                  <a:moveTo>
                    <a:pt x="128" y="67"/>
                  </a:moveTo>
                  <a:cubicBezTo>
                    <a:pt x="129" y="66"/>
                    <a:pt x="130" y="65"/>
                    <a:pt x="130" y="64"/>
                  </a:cubicBezTo>
                  <a:cubicBezTo>
                    <a:pt x="131" y="64"/>
                    <a:pt x="131" y="64"/>
                    <a:pt x="132" y="63"/>
                  </a:cubicBezTo>
                  <a:cubicBezTo>
                    <a:pt x="132" y="63"/>
                    <a:pt x="133" y="63"/>
                    <a:pt x="133" y="63"/>
                  </a:cubicBezTo>
                  <a:cubicBezTo>
                    <a:pt x="132" y="64"/>
                    <a:pt x="130" y="66"/>
                    <a:pt x="128" y="67"/>
                  </a:cubicBezTo>
                  <a:close/>
                  <a:moveTo>
                    <a:pt x="137" y="62"/>
                  </a:moveTo>
                  <a:cubicBezTo>
                    <a:pt x="138" y="62"/>
                    <a:pt x="140" y="61"/>
                    <a:pt x="141" y="61"/>
                  </a:cubicBezTo>
                  <a:cubicBezTo>
                    <a:pt x="138" y="63"/>
                    <a:pt x="135" y="65"/>
                    <a:pt x="132" y="67"/>
                  </a:cubicBezTo>
                  <a:cubicBezTo>
                    <a:pt x="133" y="65"/>
                    <a:pt x="135" y="64"/>
                    <a:pt x="137" y="62"/>
                  </a:cubicBezTo>
                  <a:close/>
                  <a:moveTo>
                    <a:pt x="132" y="76"/>
                  </a:moveTo>
                  <a:cubicBezTo>
                    <a:pt x="132" y="77"/>
                    <a:pt x="132" y="77"/>
                    <a:pt x="132" y="77"/>
                  </a:cubicBezTo>
                  <a:cubicBezTo>
                    <a:pt x="133" y="77"/>
                    <a:pt x="134" y="76"/>
                    <a:pt x="136" y="76"/>
                  </a:cubicBezTo>
                  <a:cubicBezTo>
                    <a:pt x="132" y="79"/>
                    <a:pt x="128" y="82"/>
                    <a:pt x="124" y="85"/>
                  </a:cubicBezTo>
                  <a:cubicBezTo>
                    <a:pt x="125" y="85"/>
                    <a:pt x="125" y="84"/>
                    <a:pt x="125" y="84"/>
                  </a:cubicBezTo>
                  <a:cubicBezTo>
                    <a:pt x="128" y="82"/>
                    <a:pt x="130" y="80"/>
                    <a:pt x="132" y="77"/>
                  </a:cubicBezTo>
                  <a:cubicBezTo>
                    <a:pt x="132" y="77"/>
                    <a:pt x="132" y="77"/>
                    <a:pt x="132" y="76"/>
                  </a:cubicBezTo>
                  <a:close/>
                  <a:moveTo>
                    <a:pt x="199" y="77"/>
                  </a:moveTo>
                  <a:cubicBezTo>
                    <a:pt x="199" y="78"/>
                    <a:pt x="198" y="78"/>
                    <a:pt x="198" y="78"/>
                  </a:cubicBezTo>
                  <a:cubicBezTo>
                    <a:pt x="196" y="79"/>
                    <a:pt x="194" y="80"/>
                    <a:pt x="192" y="81"/>
                  </a:cubicBezTo>
                  <a:cubicBezTo>
                    <a:pt x="192" y="80"/>
                    <a:pt x="192" y="80"/>
                    <a:pt x="192" y="80"/>
                  </a:cubicBezTo>
                  <a:cubicBezTo>
                    <a:pt x="195" y="79"/>
                    <a:pt x="197" y="78"/>
                    <a:pt x="199" y="77"/>
                  </a:cubicBezTo>
                  <a:close/>
                  <a:moveTo>
                    <a:pt x="196" y="75"/>
                  </a:moveTo>
                  <a:cubicBezTo>
                    <a:pt x="197" y="74"/>
                    <a:pt x="198" y="73"/>
                    <a:pt x="199" y="73"/>
                  </a:cubicBezTo>
                  <a:cubicBezTo>
                    <a:pt x="198" y="73"/>
                    <a:pt x="197" y="74"/>
                    <a:pt x="196" y="75"/>
                  </a:cubicBezTo>
                  <a:cubicBezTo>
                    <a:pt x="196" y="75"/>
                    <a:pt x="196" y="75"/>
                    <a:pt x="196" y="75"/>
                  </a:cubicBezTo>
                  <a:close/>
                  <a:moveTo>
                    <a:pt x="191" y="138"/>
                  </a:moveTo>
                  <a:cubicBezTo>
                    <a:pt x="191" y="138"/>
                    <a:pt x="191" y="138"/>
                    <a:pt x="190" y="137"/>
                  </a:cubicBezTo>
                  <a:cubicBezTo>
                    <a:pt x="191" y="137"/>
                    <a:pt x="191" y="136"/>
                    <a:pt x="191" y="136"/>
                  </a:cubicBezTo>
                  <a:cubicBezTo>
                    <a:pt x="197" y="131"/>
                    <a:pt x="203" y="126"/>
                    <a:pt x="209" y="121"/>
                  </a:cubicBezTo>
                  <a:cubicBezTo>
                    <a:pt x="209" y="121"/>
                    <a:pt x="209" y="121"/>
                    <a:pt x="209" y="121"/>
                  </a:cubicBezTo>
                  <a:cubicBezTo>
                    <a:pt x="203" y="127"/>
                    <a:pt x="197" y="133"/>
                    <a:pt x="191" y="138"/>
                  </a:cubicBezTo>
                  <a:close/>
                  <a:moveTo>
                    <a:pt x="205" y="126"/>
                  </a:moveTo>
                  <a:cubicBezTo>
                    <a:pt x="205" y="127"/>
                    <a:pt x="204" y="128"/>
                    <a:pt x="204" y="129"/>
                  </a:cubicBezTo>
                  <a:cubicBezTo>
                    <a:pt x="199" y="134"/>
                    <a:pt x="196" y="138"/>
                    <a:pt x="192" y="143"/>
                  </a:cubicBezTo>
                  <a:cubicBezTo>
                    <a:pt x="192" y="143"/>
                    <a:pt x="191" y="143"/>
                    <a:pt x="191" y="143"/>
                  </a:cubicBezTo>
                  <a:cubicBezTo>
                    <a:pt x="191" y="142"/>
                    <a:pt x="191" y="141"/>
                    <a:pt x="191" y="140"/>
                  </a:cubicBezTo>
                  <a:cubicBezTo>
                    <a:pt x="196" y="136"/>
                    <a:pt x="201" y="131"/>
                    <a:pt x="205" y="126"/>
                  </a:cubicBezTo>
                  <a:close/>
                  <a:moveTo>
                    <a:pt x="189" y="139"/>
                  </a:moveTo>
                  <a:cubicBezTo>
                    <a:pt x="189" y="139"/>
                    <a:pt x="189" y="139"/>
                    <a:pt x="189" y="139"/>
                  </a:cubicBezTo>
                  <a:cubicBezTo>
                    <a:pt x="189" y="140"/>
                    <a:pt x="189" y="140"/>
                    <a:pt x="189" y="140"/>
                  </a:cubicBezTo>
                  <a:cubicBezTo>
                    <a:pt x="188" y="141"/>
                    <a:pt x="187" y="142"/>
                    <a:pt x="186" y="143"/>
                  </a:cubicBezTo>
                  <a:cubicBezTo>
                    <a:pt x="186" y="143"/>
                    <a:pt x="186" y="143"/>
                    <a:pt x="186" y="143"/>
                  </a:cubicBezTo>
                  <a:cubicBezTo>
                    <a:pt x="187" y="142"/>
                    <a:pt x="188" y="140"/>
                    <a:pt x="189" y="139"/>
                  </a:cubicBezTo>
                  <a:close/>
                  <a:moveTo>
                    <a:pt x="183" y="144"/>
                  </a:moveTo>
                  <a:cubicBezTo>
                    <a:pt x="182" y="144"/>
                    <a:pt x="182" y="144"/>
                    <a:pt x="181" y="145"/>
                  </a:cubicBezTo>
                  <a:cubicBezTo>
                    <a:pt x="183" y="143"/>
                    <a:pt x="184" y="142"/>
                    <a:pt x="186" y="140"/>
                  </a:cubicBezTo>
                  <a:cubicBezTo>
                    <a:pt x="186" y="140"/>
                    <a:pt x="186" y="140"/>
                    <a:pt x="186" y="140"/>
                  </a:cubicBezTo>
                  <a:cubicBezTo>
                    <a:pt x="185" y="142"/>
                    <a:pt x="184" y="143"/>
                    <a:pt x="183" y="144"/>
                  </a:cubicBezTo>
                  <a:close/>
                  <a:moveTo>
                    <a:pt x="180" y="142"/>
                  </a:moveTo>
                  <a:cubicBezTo>
                    <a:pt x="178" y="143"/>
                    <a:pt x="177" y="145"/>
                    <a:pt x="175" y="146"/>
                  </a:cubicBezTo>
                  <a:cubicBezTo>
                    <a:pt x="175" y="147"/>
                    <a:pt x="174" y="147"/>
                    <a:pt x="174" y="147"/>
                  </a:cubicBezTo>
                  <a:cubicBezTo>
                    <a:pt x="175" y="146"/>
                    <a:pt x="176" y="144"/>
                    <a:pt x="178" y="142"/>
                  </a:cubicBezTo>
                  <a:cubicBezTo>
                    <a:pt x="180" y="139"/>
                    <a:pt x="183" y="137"/>
                    <a:pt x="185" y="134"/>
                  </a:cubicBezTo>
                  <a:cubicBezTo>
                    <a:pt x="186" y="134"/>
                    <a:pt x="186" y="133"/>
                    <a:pt x="187" y="133"/>
                  </a:cubicBezTo>
                  <a:cubicBezTo>
                    <a:pt x="187" y="133"/>
                    <a:pt x="187" y="134"/>
                    <a:pt x="187" y="134"/>
                  </a:cubicBezTo>
                  <a:cubicBezTo>
                    <a:pt x="185" y="137"/>
                    <a:pt x="183" y="139"/>
                    <a:pt x="180" y="142"/>
                  </a:cubicBezTo>
                  <a:close/>
                  <a:moveTo>
                    <a:pt x="129" y="154"/>
                  </a:moveTo>
                  <a:cubicBezTo>
                    <a:pt x="128" y="155"/>
                    <a:pt x="127" y="155"/>
                    <a:pt x="126" y="156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7" y="155"/>
                    <a:pt x="127" y="155"/>
                    <a:pt x="127" y="155"/>
                  </a:cubicBezTo>
                  <a:cubicBezTo>
                    <a:pt x="128" y="153"/>
                    <a:pt x="130" y="151"/>
                    <a:pt x="132" y="149"/>
                  </a:cubicBezTo>
                  <a:cubicBezTo>
                    <a:pt x="133" y="148"/>
                    <a:pt x="134" y="148"/>
                    <a:pt x="134" y="147"/>
                  </a:cubicBezTo>
                  <a:cubicBezTo>
                    <a:pt x="136" y="148"/>
                    <a:pt x="137" y="148"/>
                    <a:pt x="138" y="148"/>
                  </a:cubicBezTo>
                  <a:cubicBezTo>
                    <a:pt x="136" y="150"/>
                    <a:pt x="135" y="151"/>
                    <a:pt x="133" y="153"/>
                  </a:cubicBezTo>
                  <a:cubicBezTo>
                    <a:pt x="131" y="153"/>
                    <a:pt x="130" y="154"/>
                    <a:pt x="129" y="154"/>
                  </a:cubicBezTo>
                  <a:close/>
                  <a:moveTo>
                    <a:pt x="130" y="160"/>
                  </a:moveTo>
                  <a:cubicBezTo>
                    <a:pt x="130" y="161"/>
                    <a:pt x="130" y="161"/>
                    <a:pt x="129" y="161"/>
                  </a:cubicBezTo>
                  <a:cubicBezTo>
                    <a:pt x="129" y="161"/>
                    <a:pt x="129" y="162"/>
                    <a:pt x="128" y="162"/>
                  </a:cubicBezTo>
                  <a:cubicBezTo>
                    <a:pt x="129" y="161"/>
                    <a:pt x="129" y="161"/>
                    <a:pt x="130" y="161"/>
                  </a:cubicBezTo>
                  <a:cubicBezTo>
                    <a:pt x="130" y="161"/>
                    <a:pt x="130" y="161"/>
                    <a:pt x="130" y="160"/>
                  </a:cubicBezTo>
                  <a:close/>
                  <a:moveTo>
                    <a:pt x="89" y="124"/>
                  </a:moveTo>
                  <a:cubicBezTo>
                    <a:pt x="91" y="122"/>
                    <a:pt x="92" y="120"/>
                    <a:pt x="94" y="118"/>
                  </a:cubicBezTo>
                  <a:cubicBezTo>
                    <a:pt x="95" y="118"/>
                    <a:pt x="95" y="118"/>
                    <a:pt x="96" y="118"/>
                  </a:cubicBezTo>
                  <a:cubicBezTo>
                    <a:pt x="94" y="120"/>
                    <a:pt x="92" y="122"/>
                    <a:pt x="89" y="124"/>
                  </a:cubicBezTo>
                  <a:close/>
                  <a:moveTo>
                    <a:pt x="91" y="127"/>
                  </a:moveTo>
                  <a:cubicBezTo>
                    <a:pt x="89" y="129"/>
                    <a:pt x="88" y="130"/>
                    <a:pt x="87" y="132"/>
                  </a:cubicBezTo>
                  <a:cubicBezTo>
                    <a:pt x="86" y="132"/>
                    <a:pt x="86" y="132"/>
                    <a:pt x="85" y="131"/>
                  </a:cubicBezTo>
                  <a:cubicBezTo>
                    <a:pt x="87" y="130"/>
                    <a:pt x="89" y="128"/>
                    <a:pt x="91" y="127"/>
                  </a:cubicBezTo>
                  <a:close/>
                  <a:moveTo>
                    <a:pt x="95" y="123"/>
                  </a:moveTo>
                  <a:cubicBezTo>
                    <a:pt x="97" y="122"/>
                    <a:pt x="99" y="121"/>
                    <a:pt x="101" y="120"/>
                  </a:cubicBezTo>
                  <a:cubicBezTo>
                    <a:pt x="99" y="122"/>
                    <a:pt x="97" y="123"/>
                    <a:pt x="95" y="125"/>
                  </a:cubicBezTo>
                  <a:cubicBezTo>
                    <a:pt x="94" y="127"/>
                    <a:pt x="92" y="128"/>
                    <a:pt x="91" y="130"/>
                  </a:cubicBezTo>
                  <a:cubicBezTo>
                    <a:pt x="92" y="128"/>
                    <a:pt x="94" y="125"/>
                    <a:pt x="95" y="123"/>
                  </a:cubicBezTo>
                  <a:close/>
                  <a:moveTo>
                    <a:pt x="94" y="130"/>
                  </a:moveTo>
                  <a:cubicBezTo>
                    <a:pt x="98" y="127"/>
                    <a:pt x="101" y="123"/>
                    <a:pt x="105" y="120"/>
                  </a:cubicBezTo>
                  <a:cubicBezTo>
                    <a:pt x="105" y="120"/>
                    <a:pt x="105" y="120"/>
                    <a:pt x="106" y="120"/>
                  </a:cubicBezTo>
                  <a:cubicBezTo>
                    <a:pt x="106" y="120"/>
                    <a:pt x="106" y="120"/>
                    <a:pt x="106" y="120"/>
                  </a:cubicBezTo>
                  <a:cubicBezTo>
                    <a:pt x="103" y="122"/>
                    <a:pt x="101" y="124"/>
                    <a:pt x="99" y="127"/>
                  </a:cubicBezTo>
                  <a:cubicBezTo>
                    <a:pt x="96" y="129"/>
                    <a:pt x="94" y="131"/>
                    <a:pt x="91" y="134"/>
                  </a:cubicBezTo>
                  <a:cubicBezTo>
                    <a:pt x="91" y="134"/>
                    <a:pt x="91" y="134"/>
                    <a:pt x="91" y="133"/>
                  </a:cubicBezTo>
                  <a:cubicBezTo>
                    <a:pt x="92" y="132"/>
                    <a:pt x="93" y="131"/>
                    <a:pt x="94" y="130"/>
                  </a:cubicBezTo>
                  <a:close/>
                  <a:moveTo>
                    <a:pt x="119" y="101"/>
                  </a:moveTo>
                  <a:cubicBezTo>
                    <a:pt x="125" y="95"/>
                    <a:pt x="131" y="89"/>
                    <a:pt x="138" y="83"/>
                  </a:cubicBezTo>
                  <a:cubicBezTo>
                    <a:pt x="139" y="83"/>
                    <a:pt x="141" y="83"/>
                    <a:pt x="142" y="83"/>
                  </a:cubicBezTo>
                  <a:cubicBezTo>
                    <a:pt x="140" y="86"/>
                    <a:pt x="138" y="88"/>
                    <a:pt x="136" y="91"/>
                  </a:cubicBezTo>
                  <a:cubicBezTo>
                    <a:pt x="134" y="92"/>
                    <a:pt x="132" y="94"/>
                    <a:pt x="130" y="96"/>
                  </a:cubicBezTo>
                  <a:cubicBezTo>
                    <a:pt x="122" y="102"/>
                    <a:pt x="115" y="108"/>
                    <a:pt x="107" y="115"/>
                  </a:cubicBezTo>
                  <a:cubicBezTo>
                    <a:pt x="107" y="115"/>
                    <a:pt x="107" y="115"/>
                    <a:pt x="107" y="115"/>
                  </a:cubicBezTo>
                  <a:cubicBezTo>
                    <a:pt x="111" y="110"/>
                    <a:pt x="115" y="106"/>
                    <a:pt x="119" y="102"/>
                  </a:cubicBezTo>
                  <a:cubicBezTo>
                    <a:pt x="120" y="101"/>
                    <a:pt x="119" y="101"/>
                    <a:pt x="119" y="101"/>
                  </a:cubicBezTo>
                  <a:close/>
                  <a:moveTo>
                    <a:pt x="127" y="102"/>
                  </a:moveTo>
                  <a:cubicBezTo>
                    <a:pt x="125" y="104"/>
                    <a:pt x="123" y="106"/>
                    <a:pt x="121" y="108"/>
                  </a:cubicBezTo>
                  <a:cubicBezTo>
                    <a:pt x="120" y="109"/>
                    <a:pt x="120" y="109"/>
                    <a:pt x="119" y="110"/>
                  </a:cubicBezTo>
                  <a:cubicBezTo>
                    <a:pt x="119" y="109"/>
                    <a:pt x="119" y="109"/>
                    <a:pt x="119" y="109"/>
                  </a:cubicBezTo>
                  <a:cubicBezTo>
                    <a:pt x="122" y="107"/>
                    <a:pt x="125" y="104"/>
                    <a:pt x="127" y="102"/>
                  </a:cubicBezTo>
                  <a:close/>
                  <a:moveTo>
                    <a:pt x="189" y="111"/>
                  </a:moveTo>
                  <a:cubicBezTo>
                    <a:pt x="189" y="111"/>
                    <a:pt x="190" y="110"/>
                    <a:pt x="190" y="109"/>
                  </a:cubicBezTo>
                  <a:cubicBezTo>
                    <a:pt x="191" y="109"/>
                    <a:pt x="192" y="109"/>
                    <a:pt x="192" y="109"/>
                  </a:cubicBezTo>
                  <a:cubicBezTo>
                    <a:pt x="191" y="109"/>
                    <a:pt x="190" y="110"/>
                    <a:pt x="189" y="111"/>
                  </a:cubicBezTo>
                  <a:close/>
                  <a:moveTo>
                    <a:pt x="193" y="117"/>
                  </a:moveTo>
                  <a:cubicBezTo>
                    <a:pt x="193" y="117"/>
                    <a:pt x="194" y="117"/>
                    <a:pt x="194" y="117"/>
                  </a:cubicBezTo>
                  <a:cubicBezTo>
                    <a:pt x="194" y="118"/>
                    <a:pt x="193" y="118"/>
                    <a:pt x="192" y="119"/>
                  </a:cubicBezTo>
                  <a:cubicBezTo>
                    <a:pt x="192" y="118"/>
                    <a:pt x="193" y="118"/>
                    <a:pt x="193" y="117"/>
                  </a:cubicBezTo>
                  <a:close/>
                  <a:moveTo>
                    <a:pt x="189" y="107"/>
                  </a:moveTo>
                  <a:cubicBezTo>
                    <a:pt x="189" y="107"/>
                    <a:pt x="189" y="107"/>
                    <a:pt x="189" y="108"/>
                  </a:cubicBezTo>
                  <a:cubicBezTo>
                    <a:pt x="188" y="108"/>
                    <a:pt x="188" y="108"/>
                    <a:pt x="187" y="108"/>
                  </a:cubicBezTo>
                  <a:cubicBezTo>
                    <a:pt x="188" y="107"/>
                    <a:pt x="188" y="107"/>
                    <a:pt x="189" y="106"/>
                  </a:cubicBezTo>
                  <a:cubicBezTo>
                    <a:pt x="189" y="106"/>
                    <a:pt x="190" y="106"/>
                    <a:pt x="190" y="106"/>
                  </a:cubicBezTo>
                  <a:cubicBezTo>
                    <a:pt x="190" y="106"/>
                    <a:pt x="189" y="107"/>
                    <a:pt x="189" y="107"/>
                  </a:cubicBezTo>
                  <a:close/>
                  <a:moveTo>
                    <a:pt x="189" y="115"/>
                  </a:moveTo>
                  <a:cubicBezTo>
                    <a:pt x="189" y="115"/>
                    <a:pt x="189" y="115"/>
                    <a:pt x="189" y="115"/>
                  </a:cubicBezTo>
                  <a:cubicBezTo>
                    <a:pt x="189" y="116"/>
                    <a:pt x="188" y="116"/>
                    <a:pt x="187" y="117"/>
                  </a:cubicBezTo>
                  <a:cubicBezTo>
                    <a:pt x="187" y="117"/>
                    <a:pt x="187" y="117"/>
                    <a:pt x="186" y="118"/>
                  </a:cubicBezTo>
                  <a:cubicBezTo>
                    <a:pt x="186" y="118"/>
                    <a:pt x="185" y="118"/>
                    <a:pt x="184" y="119"/>
                  </a:cubicBezTo>
                  <a:cubicBezTo>
                    <a:pt x="186" y="118"/>
                    <a:pt x="187" y="116"/>
                    <a:pt x="189" y="115"/>
                  </a:cubicBezTo>
                  <a:close/>
                  <a:moveTo>
                    <a:pt x="191" y="117"/>
                  </a:moveTo>
                  <a:cubicBezTo>
                    <a:pt x="190" y="118"/>
                    <a:pt x="189" y="120"/>
                    <a:pt x="188" y="121"/>
                  </a:cubicBezTo>
                  <a:cubicBezTo>
                    <a:pt x="187" y="121"/>
                    <a:pt x="186" y="122"/>
                    <a:pt x="185" y="123"/>
                  </a:cubicBezTo>
                  <a:cubicBezTo>
                    <a:pt x="186" y="121"/>
                    <a:pt x="187" y="120"/>
                    <a:pt x="188" y="119"/>
                  </a:cubicBezTo>
                  <a:cubicBezTo>
                    <a:pt x="189" y="118"/>
                    <a:pt x="190" y="117"/>
                    <a:pt x="191" y="117"/>
                  </a:cubicBezTo>
                  <a:close/>
                  <a:moveTo>
                    <a:pt x="182" y="131"/>
                  </a:moveTo>
                  <a:cubicBezTo>
                    <a:pt x="183" y="131"/>
                    <a:pt x="183" y="130"/>
                    <a:pt x="184" y="130"/>
                  </a:cubicBezTo>
                  <a:cubicBezTo>
                    <a:pt x="184" y="130"/>
                    <a:pt x="184" y="130"/>
                    <a:pt x="184" y="130"/>
                  </a:cubicBezTo>
                  <a:cubicBezTo>
                    <a:pt x="183" y="131"/>
                    <a:pt x="182" y="132"/>
                    <a:pt x="181" y="133"/>
                  </a:cubicBezTo>
                  <a:cubicBezTo>
                    <a:pt x="181" y="133"/>
                    <a:pt x="180" y="133"/>
                    <a:pt x="180" y="134"/>
                  </a:cubicBezTo>
                  <a:cubicBezTo>
                    <a:pt x="181" y="133"/>
                    <a:pt x="182" y="132"/>
                    <a:pt x="182" y="131"/>
                  </a:cubicBezTo>
                  <a:close/>
                  <a:moveTo>
                    <a:pt x="180" y="124"/>
                  </a:moveTo>
                  <a:cubicBezTo>
                    <a:pt x="181" y="123"/>
                    <a:pt x="183" y="122"/>
                    <a:pt x="184" y="121"/>
                  </a:cubicBezTo>
                  <a:cubicBezTo>
                    <a:pt x="183" y="122"/>
                    <a:pt x="182" y="124"/>
                    <a:pt x="181" y="125"/>
                  </a:cubicBezTo>
                  <a:cubicBezTo>
                    <a:pt x="181" y="124"/>
                    <a:pt x="180" y="124"/>
                    <a:pt x="180" y="124"/>
                  </a:cubicBezTo>
                  <a:close/>
                  <a:moveTo>
                    <a:pt x="178" y="122"/>
                  </a:moveTo>
                  <a:cubicBezTo>
                    <a:pt x="178" y="122"/>
                    <a:pt x="178" y="122"/>
                    <a:pt x="178" y="122"/>
                  </a:cubicBezTo>
                  <a:cubicBezTo>
                    <a:pt x="176" y="121"/>
                    <a:pt x="175" y="121"/>
                    <a:pt x="174" y="120"/>
                  </a:cubicBezTo>
                  <a:cubicBezTo>
                    <a:pt x="178" y="117"/>
                    <a:pt x="182" y="115"/>
                    <a:pt x="186" y="112"/>
                  </a:cubicBezTo>
                  <a:cubicBezTo>
                    <a:pt x="183" y="115"/>
                    <a:pt x="181" y="119"/>
                    <a:pt x="178" y="122"/>
                  </a:cubicBezTo>
                  <a:close/>
                  <a:moveTo>
                    <a:pt x="178" y="128"/>
                  </a:moveTo>
                  <a:cubicBezTo>
                    <a:pt x="176" y="129"/>
                    <a:pt x="175" y="129"/>
                    <a:pt x="173" y="130"/>
                  </a:cubicBezTo>
                  <a:cubicBezTo>
                    <a:pt x="175" y="129"/>
                    <a:pt x="176" y="127"/>
                    <a:pt x="177" y="125"/>
                  </a:cubicBezTo>
                  <a:cubicBezTo>
                    <a:pt x="178" y="125"/>
                    <a:pt x="178" y="125"/>
                    <a:pt x="178" y="125"/>
                  </a:cubicBezTo>
                  <a:cubicBezTo>
                    <a:pt x="178" y="125"/>
                    <a:pt x="179" y="126"/>
                    <a:pt x="179" y="126"/>
                  </a:cubicBezTo>
                  <a:cubicBezTo>
                    <a:pt x="179" y="126"/>
                    <a:pt x="179" y="126"/>
                    <a:pt x="179" y="126"/>
                  </a:cubicBezTo>
                  <a:cubicBezTo>
                    <a:pt x="179" y="126"/>
                    <a:pt x="178" y="127"/>
                    <a:pt x="178" y="127"/>
                  </a:cubicBezTo>
                  <a:cubicBezTo>
                    <a:pt x="177" y="127"/>
                    <a:pt x="177" y="128"/>
                    <a:pt x="178" y="128"/>
                  </a:cubicBezTo>
                  <a:close/>
                  <a:moveTo>
                    <a:pt x="127" y="123"/>
                  </a:moveTo>
                  <a:cubicBezTo>
                    <a:pt x="127" y="123"/>
                    <a:pt x="126" y="124"/>
                    <a:pt x="126" y="124"/>
                  </a:cubicBezTo>
                  <a:cubicBezTo>
                    <a:pt x="126" y="123"/>
                    <a:pt x="126" y="123"/>
                    <a:pt x="127" y="123"/>
                  </a:cubicBezTo>
                  <a:cubicBezTo>
                    <a:pt x="127" y="123"/>
                    <a:pt x="127" y="123"/>
                    <a:pt x="127" y="122"/>
                  </a:cubicBezTo>
                  <a:cubicBezTo>
                    <a:pt x="128" y="122"/>
                    <a:pt x="128" y="122"/>
                    <a:pt x="128" y="122"/>
                  </a:cubicBezTo>
                  <a:cubicBezTo>
                    <a:pt x="128" y="122"/>
                    <a:pt x="128" y="123"/>
                    <a:pt x="127" y="123"/>
                  </a:cubicBezTo>
                  <a:close/>
                  <a:moveTo>
                    <a:pt x="136" y="122"/>
                  </a:moveTo>
                  <a:cubicBezTo>
                    <a:pt x="135" y="122"/>
                    <a:pt x="135" y="123"/>
                    <a:pt x="134" y="123"/>
                  </a:cubicBezTo>
                  <a:cubicBezTo>
                    <a:pt x="133" y="125"/>
                    <a:pt x="131" y="126"/>
                    <a:pt x="130" y="127"/>
                  </a:cubicBezTo>
                  <a:cubicBezTo>
                    <a:pt x="129" y="127"/>
                    <a:pt x="128" y="126"/>
                    <a:pt x="127" y="126"/>
                  </a:cubicBezTo>
                  <a:cubicBezTo>
                    <a:pt x="127" y="125"/>
                    <a:pt x="128" y="125"/>
                    <a:pt x="128" y="124"/>
                  </a:cubicBezTo>
                  <a:cubicBezTo>
                    <a:pt x="131" y="123"/>
                    <a:pt x="133" y="122"/>
                    <a:pt x="136" y="122"/>
                  </a:cubicBezTo>
                  <a:close/>
                  <a:moveTo>
                    <a:pt x="126" y="127"/>
                  </a:moveTo>
                  <a:cubicBezTo>
                    <a:pt x="127" y="127"/>
                    <a:pt x="127" y="128"/>
                    <a:pt x="128" y="128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27" y="129"/>
                    <a:pt x="126" y="130"/>
                    <a:pt x="125" y="131"/>
                  </a:cubicBezTo>
                  <a:cubicBezTo>
                    <a:pt x="123" y="132"/>
                    <a:pt x="121" y="133"/>
                    <a:pt x="120" y="134"/>
                  </a:cubicBezTo>
                  <a:cubicBezTo>
                    <a:pt x="122" y="132"/>
                    <a:pt x="124" y="130"/>
                    <a:pt x="126" y="127"/>
                  </a:cubicBezTo>
                  <a:close/>
                  <a:moveTo>
                    <a:pt x="131" y="129"/>
                  </a:moveTo>
                  <a:cubicBezTo>
                    <a:pt x="132" y="129"/>
                    <a:pt x="132" y="129"/>
                    <a:pt x="133" y="130"/>
                  </a:cubicBezTo>
                  <a:cubicBezTo>
                    <a:pt x="133" y="130"/>
                    <a:pt x="133" y="130"/>
                    <a:pt x="132" y="130"/>
                  </a:cubicBezTo>
                  <a:cubicBezTo>
                    <a:pt x="132" y="130"/>
                    <a:pt x="132" y="130"/>
                    <a:pt x="132" y="130"/>
                  </a:cubicBezTo>
                  <a:cubicBezTo>
                    <a:pt x="130" y="131"/>
                    <a:pt x="129" y="132"/>
                    <a:pt x="127" y="133"/>
                  </a:cubicBezTo>
                  <a:cubicBezTo>
                    <a:pt x="128" y="132"/>
                    <a:pt x="130" y="130"/>
                    <a:pt x="131" y="129"/>
                  </a:cubicBezTo>
                  <a:close/>
                  <a:moveTo>
                    <a:pt x="132" y="128"/>
                  </a:moveTo>
                  <a:cubicBezTo>
                    <a:pt x="135" y="126"/>
                    <a:pt x="138" y="124"/>
                    <a:pt x="140" y="123"/>
                  </a:cubicBezTo>
                  <a:cubicBezTo>
                    <a:pt x="138" y="125"/>
                    <a:pt x="136" y="127"/>
                    <a:pt x="134" y="129"/>
                  </a:cubicBezTo>
                  <a:cubicBezTo>
                    <a:pt x="134" y="128"/>
                    <a:pt x="133" y="128"/>
                    <a:pt x="132" y="128"/>
                  </a:cubicBezTo>
                  <a:close/>
                  <a:moveTo>
                    <a:pt x="139" y="130"/>
                  </a:moveTo>
                  <a:cubicBezTo>
                    <a:pt x="139" y="130"/>
                    <a:pt x="139" y="130"/>
                    <a:pt x="139" y="130"/>
                  </a:cubicBezTo>
                  <a:cubicBezTo>
                    <a:pt x="139" y="130"/>
                    <a:pt x="138" y="130"/>
                    <a:pt x="138" y="130"/>
                  </a:cubicBezTo>
                  <a:cubicBezTo>
                    <a:pt x="138" y="130"/>
                    <a:pt x="139" y="129"/>
                    <a:pt x="139" y="129"/>
                  </a:cubicBezTo>
                  <a:cubicBezTo>
                    <a:pt x="140" y="129"/>
                    <a:pt x="141" y="128"/>
                    <a:pt x="142" y="128"/>
                  </a:cubicBezTo>
                  <a:cubicBezTo>
                    <a:pt x="141" y="129"/>
                    <a:pt x="140" y="129"/>
                    <a:pt x="139" y="130"/>
                  </a:cubicBezTo>
                  <a:close/>
                  <a:moveTo>
                    <a:pt x="148" y="136"/>
                  </a:moveTo>
                  <a:cubicBezTo>
                    <a:pt x="144" y="138"/>
                    <a:pt x="141" y="141"/>
                    <a:pt x="138" y="143"/>
                  </a:cubicBezTo>
                  <a:cubicBezTo>
                    <a:pt x="138" y="142"/>
                    <a:pt x="139" y="142"/>
                    <a:pt x="139" y="141"/>
                  </a:cubicBezTo>
                  <a:cubicBezTo>
                    <a:pt x="140" y="140"/>
                    <a:pt x="141" y="140"/>
                    <a:pt x="141" y="139"/>
                  </a:cubicBezTo>
                  <a:cubicBezTo>
                    <a:pt x="142" y="139"/>
                    <a:pt x="142" y="139"/>
                    <a:pt x="142" y="139"/>
                  </a:cubicBezTo>
                  <a:cubicBezTo>
                    <a:pt x="144" y="138"/>
                    <a:pt x="146" y="137"/>
                    <a:pt x="148" y="136"/>
                  </a:cubicBezTo>
                  <a:close/>
                  <a:moveTo>
                    <a:pt x="139" y="134"/>
                  </a:moveTo>
                  <a:cubicBezTo>
                    <a:pt x="140" y="133"/>
                    <a:pt x="141" y="133"/>
                    <a:pt x="141" y="133"/>
                  </a:cubicBezTo>
                  <a:cubicBezTo>
                    <a:pt x="141" y="133"/>
                    <a:pt x="141" y="133"/>
                    <a:pt x="141" y="133"/>
                  </a:cubicBezTo>
                  <a:cubicBezTo>
                    <a:pt x="140" y="134"/>
                    <a:pt x="139" y="136"/>
                    <a:pt x="137" y="137"/>
                  </a:cubicBezTo>
                  <a:cubicBezTo>
                    <a:pt x="137" y="137"/>
                    <a:pt x="136" y="138"/>
                    <a:pt x="135" y="138"/>
                  </a:cubicBezTo>
                  <a:cubicBezTo>
                    <a:pt x="137" y="137"/>
                    <a:pt x="138" y="135"/>
                    <a:pt x="139" y="134"/>
                  </a:cubicBezTo>
                  <a:close/>
                  <a:moveTo>
                    <a:pt x="144" y="144"/>
                  </a:moveTo>
                  <a:cubicBezTo>
                    <a:pt x="143" y="144"/>
                    <a:pt x="143" y="144"/>
                    <a:pt x="143" y="144"/>
                  </a:cubicBezTo>
                  <a:cubicBezTo>
                    <a:pt x="142" y="145"/>
                    <a:pt x="141" y="146"/>
                    <a:pt x="140" y="147"/>
                  </a:cubicBezTo>
                  <a:cubicBezTo>
                    <a:pt x="139" y="147"/>
                    <a:pt x="138" y="146"/>
                    <a:pt x="137" y="146"/>
                  </a:cubicBezTo>
                  <a:cubicBezTo>
                    <a:pt x="139" y="145"/>
                    <a:pt x="141" y="145"/>
                    <a:pt x="144" y="144"/>
                  </a:cubicBezTo>
                  <a:close/>
                  <a:moveTo>
                    <a:pt x="146" y="152"/>
                  </a:moveTo>
                  <a:cubicBezTo>
                    <a:pt x="147" y="151"/>
                    <a:pt x="148" y="151"/>
                    <a:pt x="149" y="150"/>
                  </a:cubicBezTo>
                  <a:cubicBezTo>
                    <a:pt x="148" y="151"/>
                    <a:pt x="147" y="152"/>
                    <a:pt x="146" y="153"/>
                  </a:cubicBezTo>
                  <a:cubicBezTo>
                    <a:pt x="145" y="154"/>
                    <a:pt x="144" y="154"/>
                    <a:pt x="142" y="155"/>
                  </a:cubicBezTo>
                  <a:cubicBezTo>
                    <a:pt x="143" y="154"/>
                    <a:pt x="145" y="153"/>
                    <a:pt x="146" y="152"/>
                  </a:cubicBezTo>
                  <a:close/>
                  <a:moveTo>
                    <a:pt x="146" y="147"/>
                  </a:moveTo>
                  <a:cubicBezTo>
                    <a:pt x="147" y="145"/>
                    <a:pt x="149" y="144"/>
                    <a:pt x="150" y="142"/>
                  </a:cubicBezTo>
                  <a:cubicBezTo>
                    <a:pt x="151" y="141"/>
                    <a:pt x="153" y="140"/>
                    <a:pt x="154" y="139"/>
                  </a:cubicBezTo>
                  <a:cubicBezTo>
                    <a:pt x="155" y="139"/>
                    <a:pt x="155" y="139"/>
                    <a:pt x="156" y="139"/>
                  </a:cubicBezTo>
                  <a:cubicBezTo>
                    <a:pt x="156" y="140"/>
                    <a:pt x="156" y="140"/>
                    <a:pt x="156" y="140"/>
                  </a:cubicBezTo>
                  <a:cubicBezTo>
                    <a:pt x="154" y="142"/>
                    <a:pt x="151" y="144"/>
                    <a:pt x="149" y="146"/>
                  </a:cubicBezTo>
                  <a:cubicBezTo>
                    <a:pt x="149" y="146"/>
                    <a:pt x="149" y="146"/>
                    <a:pt x="149" y="146"/>
                  </a:cubicBezTo>
                  <a:cubicBezTo>
                    <a:pt x="148" y="146"/>
                    <a:pt x="147" y="147"/>
                    <a:pt x="146" y="147"/>
                  </a:cubicBezTo>
                  <a:close/>
                  <a:moveTo>
                    <a:pt x="173" y="99"/>
                  </a:moveTo>
                  <a:cubicBezTo>
                    <a:pt x="172" y="99"/>
                    <a:pt x="172" y="99"/>
                    <a:pt x="172" y="99"/>
                  </a:cubicBezTo>
                  <a:cubicBezTo>
                    <a:pt x="172" y="99"/>
                    <a:pt x="172" y="99"/>
                    <a:pt x="171" y="99"/>
                  </a:cubicBezTo>
                  <a:cubicBezTo>
                    <a:pt x="170" y="100"/>
                    <a:pt x="168" y="101"/>
                    <a:pt x="167" y="101"/>
                  </a:cubicBezTo>
                  <a:cubicBezTo>
                    <a:pt x="168" y="100"/>
                    <a:pt x="170" y="98"/>
                    <a:pt x="172" y="97"/>
                  </a:cubicBezTo>
                  <a:cubicBezTo>
                    <a:pt x="172" y="97"/>
                    <a:pt x="172" y="97"/>
                    <a:pt x="172" y="97"/>
                  </a:cubicBezTo>
                  <a:cubicBezTo>
                    <a:pt x="172" y="98"/>
                    <a:pt x="172" y="98"/>
                    <a:pt x="173" y="99"/>
                  </a:cubicBezTo>
                  <a:close/>
                  <a:moveTo>
                    <a:pt x="168" y="111"/>
                  </a:moveTo>
                  <a:cubicBezTo>
                    <a:pt x="170" y="109"/>
                    <a:pt x="172" y="108"/>
                    <a:pt x="174" y="107"/>
                  </a:cubicBezTo>
                  <a:cubicBezTo>
                    <a:pt x="174" y="107"/>
                    <a:pt x="175" y="108"/>
                    <a:pt x="175" y="107"/>
                  </a:cubicBezTo>
                  <a:cubicBezTo>
                    <a:pt x="176" y="107"/>
                    <a:pt x="176" y="107"/>
                    <a:pt x="176" y="107"/>
                  </a:cubicBezTo>
                  <a:cubicBezTo>
                    <a:pt x="176" y="107"/>
                    <a:pt x="176" y="107"/>
                    <a:pt x="175" y="108"/>
                  </a:cubicBezTo>
                  <a:cubicBezTo>
                    <a:pt x="171" y="110"/>
                    <a:pt x="167" y="113"/>
                    <a:pt x="163" y="115"/>
                  </a:cubicBezTo>
                  <a:cubicBezTo>
                    <a:pt x="164" y="114"/>
                    <a:pt x="164" y="113"/>
                    <a:pt x="165" y="113"/>
                  </a:cubicBezTo>
                  <a:cubicBezTo>
                    <a:pt x="166" y="112"/>
                    <a:pt x="167" y="111"/>
                    <a:pt x="168" y="111"/>
                  </a:cubicBezTo>
                  <a:close/>
                  <a:moveTo>
                    <a:pt x="165" y="124"/>
                  </a:moveTo>
                  <a:cubicBezTo>
                    <a:pt x="166" y="123"/>
                    <a:pt x="167" y="122"/>
                    <a:pt x="168" y="121"/>
                  </a:cubicBezTo>
                  <a:cubicBezTo>
                    <a:pt x="168" y="122"/>
                    <a:pt x="168" y="122"/>
                    <a:pt x="167" y="122"/>
                  </a:cubicBezTo>
                  <a:cubicBezTo>
                    <a:pt x="166" y="123"/>
                    <a:pt x="165" y="124"/>
                    <a:pt x="164" y="125"/>
                  </a:cubicBezTo>
                  <a:cubicBezTo>
                    <a:pt x="164" y="124"/>
                    <a:pt x="164" y="124"/>
                    <a:pt x="165" y="124"/>
                  </a:cubicBezTo>
                  <a:close/>
                  <a:moveTo>
                    <a:pt x="156" y="126"/>
                  </a:moveTo>
                  <a:cubicBezTo>
                    <a:pt x="157" y="125"/>
                    <a:pt x="158" y="125"/>
                    <a:pt x="159" y="124"/>
                  </a:cubicBezTo>
                  <a:cubicBezTo>
                    <a:pt x="160" y="123"/>
                    <a:pt x="161" y="123"/>
                    <a:pt x="161" y="122"/>
                  </a:cubicBezTo>
                  <a:cubicBezTo>
                    <a:pt x="162" y="122"/>
                    <a:pt x="163" y="122"/>
                    <a:pt x="164" y="121"/>
                  </a:cubicBezTo>
                  <a:cubicBezTo>
                    <a:pt x="161" y="123"/>
                    <a:pt x="159" y="125"/>
                    <a:pt x="156" y="126"/>
                  </a:cubicBezTo>
                  <a:close/>
                  <a:moveTo>
                    <a:pt x="165" y="127"/>
                  </a:moveTo>
                  <a:cubicBezTo>
                    <a:pt x="166" y="127"/>
                    <a:pt x="166" y="127"/>
                    <a:pt x="166" y="127"/>
                  </a:cubicBezTo>
                  <a:cubicBezTo>
                    <a:pt x="167" y="126"/>
                    <a:pt x="167" y="126"/>
                    <a:pt x="166" y="125"/>
                  </a:cubicBezTo>
                  <a:cubicBezTo>
                    <a:pt x="167" y="125"/>
                    <a:pt x="167" y="125"/>
                    <a:pt x="168" y="124"/>
                  </a:cubicBezTo>
                  <a:cubicBezTo>
                    <a:pt x="169" y="123"/>
                    <a:pt x="170" y="122"/>
                    <a:pt x="172" y="121"/>
                  </a:cubicBezTo>
                  <a:cubicBezTo>
                    <a:pt x="173" y="122"/>
                    <a:pt x="175" y="123"/>
                    <a:pt x="176" y="124"/>
                  </a:cubicBezTo>
                  <a:cubicBezTo>
                    <a:pt x="170" y="127"/>
                    <a:pt x="163" y="131"/>
                    <a:pt x="157" y="135"/>
                  </a:cubicBezTo>
                  <a:cubicBezTo>
                    <a:pt x="157" y="135"/>
                    <a:pt x="157" y="135"/>
                    <a:pt x="157" y="135"/>
                  </a:cubicBezTo>
                  <a:cubicBezTo>
                    <a:pt x="160" y="133"/>
                    <a:pt x="162" y="130"/>
                    <a:pt x="165" y="127"/>
                  </a:cubicBezTo>
                  <a:close/>
                  <a:moveTo>
                    <a:pt x="158" y="115"/>
                  </a:moveTo>
                  <a:cubicBezTo>
                    <a:pt x="157" y="115"/>
                    <a:pt x="156" y="116"/>
                    <a:pt x="155" y="116"/>
                  </a:cubicBezTo>
                  <a:cubicBezTo>
                    <a:pt x="157" y="115"/>
                    <a:pt x="158" y="114"/>
                    <a:pt x="159" y="112"/>
                  </a:cubicBezTo>
                  <a:cubicBezTo>
                    <a:pt x="161" y="111"/>
                    <a:pt x="162" y="110"/>
                    <a:pt x="164" y="109"/>
                  </a:cubicBezTo>
                  <a:cubicBezTo>
                    <a:pt x="162" y="111"/>
                    <a:pt x="160" y="113"/>
                    <a:pt x="158" y="115"/>
                  </a:cubicBezTo>
                  <a:close/>
                  <a:moveTo>
                    <a:pt x="159" y="127"/>
                  </a:moveTo>
                  <a:cubicBezTo>
                    <a:pt x="159" y="127"/>
                    <a:pt x="158" y="128"/>
                    <a:pt x="158" y="128"/>
                  </a:cubicBezTo>
                  <a:cubicBezTo>
                    <a:pt x="156" y="129"/>
                    <a:pt x="154" y="130"/>
                    <a:pt x="152" y="132"/>
                  </a:cubicBezTo>
                  <a:cubicBezTo>
                    <a:pt x="154" y="130"/>
                    <a:pt x="156" y="129"/>
                    <a:pt x="159" y="127"/>
                  </a:cubicBezTo>
                  <a:close/>
                  <a:moveTo>
                    <a:pt x="151" y="117"/>
                  </a:moveTo>
                  <a:cubicBezTo>
                    <a:pt x="151" y="117"/>
                    <a:pt x="150" y="117"/>
                    <a:pt x="149" y="117"/>
                  </a:cubicBezTo>
                  <a:cubicBezTo>
                    <a:pt x="150" y="117"/>
                    <a:pt x="150" y="117"/>
                    <a:pt x="150" y="117"/>
                  </a:cubicBezTo>
                  <a:cubicBezTo>
                    <a:pt x="150" y="116"/>
                    <a:pt x="151" y="115"/>
                    <a:pt x="152" y="115"/>
                  </a:cubicBezTo>
                  <a:cubicBezTo>
                    <a:pt x="152" y="114"/>
                    <a:pt x="153" y="114"/>
                    <a:pt x="154" y="113"/>
                  </a:cubicBezTo>
                  <a:cubicBezTo>
                    <a:pt x="153" y="114"/>
                    <a:pt x="152" y="116"/>
                    <a:pt x="151" y="117"/>
                  </a:cubicBezTo>
                  <a:close/>
                  <a:moveTo>
                    <a:pt x="157" y="147"/>
                  </a:moveTo>
                  <a:cubicBezTo>
                    <a:pt x="158" y="147"/>
                    <a:pt x="159" y="146"/>
                    <a:pt x="161" y="146"/>
                  </a:cubicBezTo>
                  <a:cubicBezTo>
                    <a:pt x="159" y="147"/>
                    <a:pt x="157" y="147"/>
                    <a:pt x="156" y="148"/>
                  </a:cubicBezTo>
                  <a:cubicBezTo>
                    <a:pt x="156" y="148"/>
                    <a:pt x="157" y="147"/>
                    <a:pt x="157" y="147"/>
                  </a:cubicBezTo>
                  <a:close/>
                  <a:moveTo>
                    <a:pt x="159" y="137"/>
                  </a:moveTo>
                  <a:cubicBezTo>
                    <a:pt x="159" y="138"/>
                    <a:pt x="159" y="138"/>
                    <a:pt x="158" y="138"/>
                  </a:cubicBezTo>
                  <a:cubicBezTo>
                    <a:pt x="158" y="138"/>
                    <a:pt x="158" y="138"/>
                    <a:pt x="158" y="138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37"/>
                    <a:pt x="158" y="137"/>
                    <a:pt x="158" y="137"/>
                  </a:cubicBezTo>
                  <a:cubicBezTo>
                    <a:pt x="159" y="137"/>
                    <a:pt x="160" y="137"/>
                    <a:pt x="161" y="137"/>
                  </a:cubicBezTo>
                  <a:cubicBezTo>
                    <a:pt x="161" y="137"/>
                    <a:pt x="161" y="138"/>
                    <a:pt x="161" y="138"/>
                  </a:cubicBezTo>
                  <a:cubicBezTo>
                    <a:pt x="160" y="137"/>
                    <a:pt x="160" y="137"/>
                    <a:pt x="159" y="137"/>
                  </a:cubicBezTo>
                  <a:close/>
                  <a:moveTo>
                    <a:pt x="160" y="136"/>
                  </a:moveTo>
                  <a:cubicBezTo>
                    <a:pt x="162" y="135"/>
                    <a:pt x="163" y="135"/>
                    <a:pt x="165" y="134"/>
                  </a:cubicBezTo>
                  <a:cubicBezTo>
                    <a:pt x="164" y="135"/>
                    <a:pt x="163" y="135"/>
                    <a:pt x="163" y="136"/>
                  </a:cubicBezTo>
                  <a:cubicBezTo>
                    <a:pt x="162" y="136"/>
                    <a:pt x="161" y="136"/>
                    <a:pt x="160" y="136"/>
                  </a:cubicBezTo>
                  <a:close/>
                  <a:moveTo>
                    <a:pt x="167" y="141"/>
                  </a:moveTo>
                  <a:cubicBezTo>
                    <a:pt x="166" y="141"/>
                    <a:pt x="166" y="141"/>
                    <a:pt x="166" y="142"/>
                  </a:cubicBezTo>
                  <a:cubicBezTo>
                    <a:pt x="165" y="142"/>
                    <a:pt x="164" y="142"/>
                    <a:pt x="163" y="143"/>
                  </a:cubicBezTo>
                  <a:cubicBezTo>
                    <a:pt x="164" y="142"/>
                    <a:pt x="166" y="141"/>
                    <a:pt x="167" y="141"/>
                  </a:cubicBezTo>
                  <a:close/>
                  <a:moveTo>
                    <a:pt x="165" y="146"/>
                  </a:moveTo>
                  <a:cubicBezTo>
                    <a:pt x="167" y="144"/>
                    <a:pt x="169" y="143"/>
                    <a:pt x="171" y="142"/>
                  </a:cubicBezTo>
                  <a:cubicBezTo>
                    <a:pt x="172" y="141"/>
                    <a:pt x="171" y="140"/>
                    <a:pt x="170" y="140"/>
                  </a:cubicBezTo>
                  <a:cubicBezTo>
                    <a:pt x="171" y="139"/>
                    <a:pt x="172" y="138"/>
                    <a:pt x="173" y="137"/>
                  </a:cubicBezTo>
                  <a:cubicBezTo>
                    <a:pt x="174" y="137"/>
                    <a:pt x="175" y="137"/>
                    <a:pt x="176" y="136"/>
                  </a:cubicBezTo>
                  <a:cubicBezTo>
                    <a:pt x="174" y="138"/>
                    <a:pt x="173" y="140"/>
                    <a:pt x="171" y="142"/>
                  </a:cubicBezTo>
                  <a:cubicBezTo>
                    <a:pt x="169" y="143"/>
                    <a:pt x="166" y="145"/>
                    <a:pt x="164" y="147"/>
                  </a:cubicBezTo>
                  <a:cubicBezTo>
                    <a:pt x="164" y="146"/>
                    <a:pt x="165" y="146"/>
                    <a:pt x="165" y="146"/>
                  </a:cubicBezTo>
                  <a:close/>
                  <a:moveTo>
                    <a:pt x="178" y="115"/>
                  </a:moveTo>
                  <a:cubicBezTo>
                    <a:pt x="180" y="113"/>
                    <a:pt x="182" y="112"/>
                    <a:pt x="184" y="110"/>
                  </a:cubicBezTo>
                  <a:cubicBezTo>
                    <a:pt x="185" y="110"/>
                    <a:pt x="185" y="110"/>
                    <a:pt x="186" y="110"/>
                  </a:cubicBezTo>
                  <a:cubicBezTo>
                    <a:pt x="183" y="112"/>
                    <a:pt x="180" y="113"/>
                    <a:pt x="178" y="115"/>
                  </a:cubicBezTo>
                  <a:close/>
                  <a:moveTo>
                    <a:pt x="180" y="108"/>
                  </a:moveTo>
                  <a:cubicBezTo>
                    <a:pt x="181" y="107"/>
                    <a:pt x="181" y="107"/>
                    <a:pt x="182" y="106"/>
                  </a:cubicBezTo>
                  <a:cubicBezTo>
                    <a:pt x="183" y="106"/>
                    <a:pt x="184" y="105"/>
                    <a:pt x="186" y="104"/>
                  </a:cubicBezTo>
                  <a:cubicBezTo>
                    <a:pt x="184" y="106"/>
                    <a:pt x="182" y="107"/>
                    <a:pt x="180" y="108"/>
                  </a:cubicBezTo>
                  <a:close/>
                  <a:moveTo>
                    <a:pt x="184" y="97"/>
                  </a:moveTo>
                  <a:cubicBezTo>
                    <a:pt x="183" y="98"/>
                    <a:pt x="181" y="100"/>
                    <a:pt x="180" y="101"/>
                  </a:cubicBezTo>
                  <a:cubicBezTo>
                    <a:pt x="176" y="103"/>
                    <a:pt x="173" y="105"/>
                    <a:pt x="169" y="107"/>
                  </a:cubicBezTo>
                  <a:cubicBezTo>
                    <a:pt x="172" y="105"/>
                    <a:pt x="174" y="103"/>
                    <a:pt x="176" y="100"/>
                  </a:cubicBezTo>
                  <a:cubicBezTo>
                    <a:pt x="177" y="99"/>
                    <a:pt x="178" y="98"/>
                    <a:pt x="180" y="98"/>
                  </a:cubicBezTo>
                  <a:cubicBezTo>
                    <a:pt x="181" y="97"/>
                    <a:pt x="183" y="97"/>
                    <a:pt x="185" y="96"/>
                  </a:cubicBezTo>
                  <a:cubicBezTo>
                    <a:pt x="185" y="96"/>
                    <a:pt x="184" y="97"/>
                    <a:pt x="184" y="97"/>
                  </a:cubicBezTo>
                  <a:close/>
                  <a:moveTo>
                    <a:pt x="181" y="91"/>
                  </a:moveTo>
                  <a:cubicBezTo>
                    <a:pt x="179" y="92"/>
                    <a:pt x="177" y="93"/>
                    <a:pt x="175" y="95"/>
                  </a:cubicBezTo>
                  <a:cubicBezTo>
                    <a:pt x="175" y="95"/>
                    <a:pt x="175" y="95"/>
                    <a:pt x="175" y="95"/>
                  </a:cubicBezTo>
                  <a:cubicBezTo>
                    <a:pt x="178" y="92"/>
                    <a:pt x="180" y="90"/>
                    <a:pt x="183" y="89"/>
                  </a:cubicBezTo>
                  <a:cubicBezTo>
                    <a:pt x="182" y="89"/>
                    <a:pt x="182" y="90"/>
                    <a:pt x="181" y="91"/>
                  </a:cubicBezTo>
                  <a:close/>
                  <a:moveTo>
                    <a:pt x="172" y="93"/>
                  </a:moveTo>
                  <a:cubicBezTo>
                    <a:pt x="172" y="92"/>
                    <a:pt x="173" y="91"/>
                    <a:pt x="173" y="91"/>
                  </a:cubicBezTo>
                  <a:cubicBezTo>
                    <a:pt x="174" y="90"/>
                    <a:pt x="175" y="90"/>
                    <a:pt x="176" y="90"/>
                  </a:cubicBezTo>
                  <a:cubicBezTo>
                    <a:pt x="174" y="91"/>
                    <a:pt x="173" y="92"/>
                    <a:pt x="172" y="93"/>
                  </a:cubicBezTo>
                  <a:close/>
                  <a:moveTo>
                    <a:pt x="172" y="89"/>
                  </a:moveTo>
                  <a:cubicBezTo>
                    <a:pt x="172" y="89"/>
                    <a:pt x="172" y="89"/>
                    <a:pt x="172" y="89"/>
                  </a:cubicBezTo>
                  <a:cubicBezTo>
                    <a:pt x="170" y="93"/>
                    <a:pt x="167" y="96"/>
                    <a:pt x="165" y="99"/>
                  </a:cubicBezTo>
                  <a:cubicBezTo>
                    <a:pt x="163" y="101"/>
                    <a:pt x="161" y="103"/>
                    <a:pt x="159" y="105"/>
                  </a:cubicBezTo>
                  <a:cubicBezTo>
                    <a:pt x="156" y="106"/>
                    <a:pt x="154" y="107"/>
                    <a:pt x="152" y="108"/>
                  </a:cubicBezTo>
                  <a:cubicBezTo>
                    <a:pt x="159" y="101"/>
                    <a:pt x="166" y="94"/>
                    <a:pt x="173" y="88"/>
                  </a:cubicBezTo>
                  <a:cubicBezTo>
                    <a:pt x="173" y="88"/>
                    <a:pt x="173" y="89"/>
                    <a:pt x="172" y="89"/>
                  </a:cubicBezTo>
                  <a:close/>
                  <a:moveTo>
                    <a:pt x="152" y="111"/>
                  </a:moveTo>
                  <a:cubicBezTo>
                    <a:pt x="153" y="111"/>
                    <a:pt x="153" y="110"/>
                    <a:pt x="153" y="110"/>
                  </a:cubicBezTo>
                  <a:cubicBezTo>
                    <a:pt x="153" y="109"/>
                    <a:pt x="154" y="109"/>
                    <a:pt x="155" y="109"/>
                  </a:cubicBezTo>
                  <a:cubicBezTo>
                    <a:pt x="154" y="109"/>
                    <a:pt x="154" y="110"/>
                    <a:pt x="154" y="110"/>
                  </a:cubicBezTo>
                  <a:cubicBezTo>
                    <a:pt x="152" y="112"/>
                    <a:pt x="150" y="114"/>
                    <a:pt x="148" y="115"/>
                  </a:cubicBezTo>
                  <a:cubicBezTo>
                    <a:pt x="147" y="116"/>
                    <a:pt x="145" y="117"/>
                    <a:pt x="144" y="118"/>
                  </a:cubicBezTo>
                  <a:cubicBezTo>
                    <a:pt x="144" y="118"/>
                    <a:pt x="144" y="118"/>
                    <a:pt x="144" y="118"/>
                  </a:cubicBezTo>
                  <a:cubicBezTo>
                    <a:pt x="147" y="116"/>
                    <a:pt x="150" y="113"/>
                    <a:pt x="152" y="111"/>
                  </a:cubicBezTo>
                  <a:close/>
                  <a:moveTo>
                    <a:pt x="148" y="119"/>
                  </a:moveTo>
                  <a:cubicBezTo>
                    <a:pt x="148" y="119"/>
                    <a:pt x="149" y="119"/>
                    <a:pt x="149" y="118"/>
                  </a:cubicBezTo>
                  <a:cubicBezTo>
                    <a:pt x="148" y="120"/>
                    <a:pt x="146" y="122"/>
                    <a:pt x="145" y="123"/>
                  </a:cubicBezTo>
                  <a:cubicBezTo>
                    <a:pt x="144" y="124"/>
                    <a:pt x="143" y="124"/>
                    <a:pt x="142" y="125"/>
                  </a:cubicBezTo>
                  <a:cubicBezTo>
                    <a:pt x="144" y="123"/>
                    <a:pt x="146" y="121"/>
                    <a:pt x="148" y="119"/>
                  </a:cubicBezTo>
                  <a:close/>
                  <a:moveTo>
                    <a:pt x="138" y="119"/>
                  </a:moveTo>
                  <a:cubicBezTo>
                    <a:pt x="136" y="120"/>
                    <a:pt x="133" y="121"/>
                    <a:pt x="130" y="122"/>
                  </a:cubicBezTo>
                  <a:cubicBezTo>
                    <a:pt x="131" y="121"/>
                    <a:pt x="132" y="121"/>
                    <a:pt x="132" y="120"/>
                  </a:cubicBezTo>
                  <a:cubicBezTo>
                    <a:pt x="134" y="119"/>
                    <a:pt x="135" y="118"/>
                    <a:pt x="136" y="118"/>
                  </a:cubicBezTo>
                  <a:cubicBezTo>
                    <a:pt x="139" y="116"/>
                    <a:pt x="141" y="115"/>
                    <a:pt x="144" y="114"/>
                  </a:cubicBezTo>
                  <a:cubicBezTo>
                    <a:pt x="142" y="116"/>
                    <a:pt x="140" y="118"/>
                    <a:pt x="138" y="119"/>
                  </a:cubicBezTo>
                  <a:close/>
                  <a:moveTo>
                    <a:pt x="126" y="116"/>
                  </a:moveTo>
                  <a:cubicBezTo>
                    <a:pt x="130" y="112"/>
                    <a:pt x="133" y="109"/>
                    <a:pt x="136" y="106"/>
                  </a:cubicBezTo>
                  <a:cubicBezTo>
                    <a:pt x="139" y="104"/>
                    <a:pt x="142" y="102"/>
                    <a:pt x="145" y="101"/>
                  </a:cubicBezTo>
                  <a:cubicBezTo>
                    <a:pt x="141" y="104"/>
                    <a:pt x="138" y="107"/>
                    <a:pt x="134" y="110"/>
                  </a:cubicBezTo>
                  <a:cubicBezTo>
                    <a:pt x="132" y="112"/>
                    <a:pt x="129" y="114"/>
                    <a:pt x="126" y="116"/>
                  </a:cubicBezTo>
                  <a:close/>
                  <a:moveTo>
                    <a:pt x="131" y="116"/>
                  </a:moveTo>
                  <a:cubicBezTo>
                    <a:pt x="129" y="117"/>
                    <a:pt x="128" y="118"/>
                    <a:pt x="127" y="120"/>
                  </a:cubicBezTo>
                  <a:cubicBezTo>
                    <a:pt x="127" y="120"/>
                    <a:pt x="127" y="120"/>
                    <a:pt x="126" y="120"/>
                  </a:cubicBezTo>
                  <a:cubicBezTo>
                    <a:pt x="125" y="121"/>
                    <a:pt x="124" y="122"/>
                    <a:pt x="122" y="123"/>
                  </a:cubicBezTo>
                  <a:cubicBezTo>
                    <a:pt x="125" y="121"/>
                    <a:pt x="128" y="118"/>
                    <a:pt x="131" y="116"/>
                  </a:cubicBezTo>
                  <a:close/>
                  <a:moveTo>
                    <a:pt x="124" y="126"/>
                  </a:moveTo>
                  <a:cubicBezTo>
                    <a:pt x="124" y="126"/>
                    <a:pt x="124" y="126"/>
                    <a:pt x="124" y="126"/>
                  </a:cubicBezTo>
                  <a:cubicBezTo>
                    <a:pt x="122" y="129"/>
                    <a:pt x="120" y="132"/>
                    <a:pt x="117" y="135"/>
                  </a:cubicBezTo>
                  <a:cubicBezTo>
                    <a:pt x="119" y="132"/>
                    <a:pt x="122" y="129"/>
                    <a:pt x="124" y="126"/>
                  </a:cubicBezTo>
                  <a:close/>
                  <a:moveTo>
                    <a:pt x="113" y="117"/>
                  </a:moveTo>
                  <a:cubicBezTo>
                    <a:pt x="113" y="117"/>
                    <a:pt x="112" y="117"/>
                    <a:pt x="112" y="117"/>
                  </a:cubicBezTo>
                  <a:cubicBezTo>
                    <a:pt x="112" y="118"/>
                    <a:pt x="111" y="119"/>
                    <a:pt x="110" y="120"/>
                  </a:cubicBezTo>
                  <a:cubicBezTo>
                    <a:pt x="110" y="120"/>
                    <a:pt x="109" y="120"/>
                    <a:pt x="109" y="120"/>
                  </a:cubicBezTo>
                  <a:cubicBezTo>
                    <a:pt x="110" y="119"/>
                    <a:pt x="111" y="118"/>
                    <a:pt x="113" y="117"/>
                  </a:cubicBezTo>
                  <a:close/>
                  <a:moveTo>
                    <a:pt x="107" y="119"/>
                  </a:moveTo>
                  <a:cubicBezTo>
                    <a:pt x="107" y="119"/>
                    <a:pt x="106" y="119"/>
                    <a:pt x="106" y="119"/>
                  </a:cubicBezTo>
                  <a:cubicBezTo>
                    <a:pt x="107" y="118"/>
                    <a:pt x="107" y="117"/>
                    <a:pt x="108" y="117"/>
                  </a:cubicBezTo>
                  <a:cubicBezTo>
                    <a:pt x="109" y="116"/>
                    <a:pt x="110" y="115"/>
                    <a:pt x="111" y="115"/>
                  </a:cubicBezTo>
                  <a:cubicBezTo>
                    <a:pt x="110" y="116"/>
                    <a:pt x="108" y="118"/>
                    <a:pt x="107" y="119"/>
                  </a:cubicBezTo>
                  <a:close/>
                  <a:moveTo>
                    <a:pt x="112" y="125"/>
                  </a:moveTo>
                  <a:cubicBezTo>
                    <a:pt x="113" y="125"/>
                    <a:pt x="114" y="124"/>
                    <a:pt x="115" y="123"/>
                  </a:cubicBezTo>
                  <a:cubicBezTo>
                    <a:pt x="115" y="123"/>
                    <a:pt x="115" y="123"/>
                    <a:pt x="115" y="123"/>
                  </a:cubicBezTo>
                  <a:cubicBezTo>
                    <a:pt x="114" y="124"/>
                    <a:pt x="114" y="125"/>
                    <a:pt x="113" y="126"/>
                  </a:cubicBezTo>
                  <a:cubicBezTo>
                    <a:pt x="111" y="127"/>
                    <a:pt x="110" y="128"/>
                    <a:pt x="109" y="129"/>
                  </a:cubicBezTo>
                  <a:cubicBezTo>
                    <a:pt x="110" y="128"/>
                    <a:pt x="111" y="127"/>
                    <a:pt x="112" y="125"/>
                  </a:cubicBezTo>
                  <a:close/>
                  <a:moveTo>
                    <a:pt x="104" y="117"/>
                  </a:moveTo>
                  <a:cubicBezTo>
                    <a:pt x="103" y="117"/>
                    <a:pt x="102" y="117"/>
                    <a:pt x="102" y="118"/>
                  </a:cubicBezTo>
                  <a:cubicBezTo>
                    <a:pt x="101" y="118"/>
                    <a:pt x="101" y="118"/>
                    <a:pt x="101" y="118"/>
                  </a:cubicBezTo>
                  <a:cubicBezTo>
                    <a:pt x="105" y="114"/>
                    <a:pt x="109" y="110"/>
                    <a:pt x="113" y="106"/>
                  </a:cubicBezTo>
                  <a:cubicBezTo>
                    <a:pt x="113" y="106"/>
                    <a:pt x="114" y="106"/>
                    <a:pt x="114" y="105"/>
                  </a:cubicBezTo>
                  <a:cubicBezTo>
                    <a:pt x="111" y="109"/>
                    <a:pt x="107" y="113"/>
                    <a:pt x="104" y="117"/>
                  </a:cubicBezTo>
                  <a:close/>
                  <a:moveTo>
                    <a:pt x="99" y="129"/>
                  </a:moveTo>
                  <a:cubicBezTo>
                    <a:pt x="99" y="128"/>
                    <a:pt x="100" y="128"/>
                    <a:pt x="100" y="127"/>
                  </a:cubicBezTo>
                  <a:cubicBezTo>
                    <a:pt x="100" y="129"/>
                    <a:pt x="99" y="130"/>
                    <a:pt x="98" y="131"/>
                  </a:cubicBezTo>
                  <a:cubicBezTo>
                    <a:pt x="97" y="132"/>
                    <a:pt x="96" y="133"/>
                    <a:pt x="95" y="135"/>
                  </a:cubicBezTo>
                  <a:cubicBezTo>
                    <a:pt x="94" y="135"/>
                    <a:pt x="94" y="134"/>
                    <a:pt x="93" y="134"/>
                  </a:cubicBezTo>
                  <a:cubicBezTo>
                    <a:pt x="95" y="132"/>
                    <a:pt x="97" y="130"/>
                    <a:pt x="99" y="129"/>
                  </a:cubicBezTo>
                  <a:close/>
                  <a:moveTo>
                    <a:pt x="103" y="132"/>
                  </a:moveTo>
                  <a:cubicBezTo>
                    <a:pt x="103" y="132"/>
                    <a:pt x="104" y="131"/>
                    <a:pt x="104" y="131"/>
                  </a:cubicBezTo>
                  <a:cubicBezTo>
                    <a:pt x="103" y="132"/>
                    <a:pt x="102" y="133"/>
                    <a:pt x="101" y="135"/>
                  </a:cubicBezTo>
                  <a:cubicBezTo>
                    <a:pt x="100" y="135"/>
                    <a:pt x="100" y="135"/>
                    <a:pt x="100" y="135"/>
                  </a:cubicBezTo>
                  <a:cubicBezTo>
                    <a:pt x="101" y="134"/>
                    <a:pt x="102" y="133"/>
                    <a:pt x="103" y="132"/>
                  </a:cubicBezTo>
                  <a:close/>
                  <a:moveTo>
                    <a:pt x="103" y="126"/>
                  </a:moveTo>
                  <a:cubicBezTo>
                    <a:pt x="104" y="125"/>
                    <a:pt x="105" y="124"/>
                    <a:pt x="106" y="123"/>
                  </a:cubicBezTo>
                  <a:cubicBezTo>
                    <a:pt x="106" y="122"/>
                    <a:pt x="107" y="121"/>
                    <a:pt x="108" y="121"/>
                  </a:cubicBezTo>
                  <a:cubicBezTo>
                    <a:pt x="108" y="121"/>
                    <a:pt x="109" y="121"/>
                    <a:pt x="109" y="121"/>
                  </a:cubicBezTo>
                  <a:cubicBezTo>
                    <a:pt x="107" y="123"/>
                    <a:pt x="105" y="124"/>
                    <a:pt x="103" y="126"/>
                  </a:cubicBezTo>
                  <a:close/>
                  <a:moveTo>
                    <a:pt x="110" y="141"/>
                  </a:moveTo>
                  <a:cubicBezTo>
                    <a:pt x="107" y="143"/>
                    <a:pt x="104" y="145"/>
                    <a:pt x="102" y="146"/>
                  </a:cubicBezTo>
                  <a:cubicBezTo>
                    <a:pt x="104" y="144"/>
                    <a:pt x="106" y="143"/>
                    <a:pt x="108" y="141"/>
                  </a:cubicBezTo>
                  <a:cubicBezTo>
                    <a:pt x="108" y="141"/>
                    <a:pt x="109" y="141"/>
                    <a:pt x="110" y="141"/>
                  </a:cubicBezTo>
                  <a:close/>
                  <a:moveTo>
                    <a:pt x="109" y="139"/>
                  </a:moveTo>
                  <a:cubicBezTo>
                    <a:pt x="112" y="137"/>
                    <a:pt x="114" y="134"/>
                    <a:pt x="117" y="132"/>
                  </a:cubicBezTo>
                  <a:cubicBezTo>
                    <a:pt x="117" y="132"/>
                    <a:pt x="117" y="131"/>
                    <a:pt x="118" y="131"/>
                  </a:cubicBezTo>
                  <a:cubicBezTo>
                    <a:pt x="115" y="134"/>
                    <a:pt x="113" y="137"/>
                    <a:pt x="111" y="140"/>
                  </a:cubicBezTo>
                  <a:cubicBezTo>
                    <a:pt x="111" y="140"/>
                    <a:pt x="111" y="140"/>
                    <a:pt x="111" y="140"/>
                  </a:cubicBezTo>
                  <a:cubicBezTo>
                    <a:pt x="111" y="140"/>
                    <a:pt x="110" y="139"/>
                    <a:pt x="109" y="139"/>
                  </a:cubicBezTo>
                  <a:close/>
                  <a:moveTo>
                    <a:pt x="116" y="122"/>
                  </a:moveTo>
                  <a:cubicBezTo>
                    <a:pt x="117" y="121"/>
                    <a:pt x="119" y="120"/>
                    <a:pt x="120" y="119"/>
                  </a:cubicBezTo>
                  <a:cubicBezTo>
                    <a:pt x="119" y="120"/>
                    <a:pt x="118" y="121"/>
                    <a:pt x="116" y="122"/>
                  </a:cubicBezTo>
                  <a:close/>
                  <a:moveTo>
                    <a:pt x="116" y="145"/>
                  </a:moveTo>
                  <a:cubicBezTo>
                    <a:pt x="116" y="144"/>
                    <a:pt x="117" y="144"/>
                    <a:pt x="118" y="143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8" y="144"/>
                    <a:pt x="118" y="144"/>
                    <a:pt x="117" y="145"/>
                  </a:cubicBezTo>
                  <a:cubicBezTo>
                    <a:pt x="116" y="145"/>
                    <a:pt x="115" y="146"/>
                    <a:pt x="114" y="146"/>
                  </a:cubicBezTo>
                  <a:cubicBezTo>
                    <a:pt x="115" y="146"/>
                    <a:pt x="115" y="145"/>
                    <a:pt x="116" y="145"/>
                  </a:cubicBezTo>
                  <a:close/>
                  <a:moveTo>
                    <a:pt x="122" y="144"/>
                  </a:moveTo>
                  <a:cubicBezTo>
                    <a:pt x="122" y="145"/>
                    <a:pt x="122" y="145"/>
                    <a:pt x="122" y="145"/>
                  </a:cubicBezTo>
                  <a:cubicBezTo>
                    <a:pt x="121" y="146"/>
                    <a:pt x="120" y="147"/>
                    <a:pt x="119" y="148"/>
                  </a:cubicBezTo>
                  <a:cubicBezTo>
                    <a:pt x="119" y="148"/>
                    <a:pt x="119" y="148"/>
                    <a:pt x="118" y="148"/>
                  </a:cubicBezTo>
                  <a:cubicBezTo>
                    <a:pt x="119" y="147"/>
                    <a:pt x="120" y="146"/>
                    <a:pt x="122" y="144"/>
                  </a:cubicBezTo>
                  <a:close/>
                  <a:moveTo>
                    <a:pt x="120" y="140"/>
                  </a:moveTo>
                  <a:cubicBezTo>
                    <a:pt x="120" y="139"/>
                    <a:pt x="121" y="139"/>
                    <a:pt x="122" y="138"/>
                  </a:cubicBezTo>
                  <a:cubicBezTo>
                    <a:pt x="125" y="137"/>
                    <a:pt x="128" y="135"/>
                    <a:pt x="131" y="133"/>
                  </a:cubicBezTo>
                  <a:cubicBezTo>
                    <a:pt x="130" y="134"/>
                    <a:pt x="128" y="135"/>
                    <a:pt x="127" y="136"/>
                  </a:cubicBezTo>
                  <a:cubicBezTo>
                    <a:pt x="125" y="137"/>
                    <a:pt x="122" y="139"/>
                    <a:pt x="120" y="140"/>
                  </a:cubicBezTo>
                  <a:close/>
                  <a:moveTo>
                    <a:pt x="129" y="143"/>
                  </a:moveTo>
                  <a:cubicBezTo>
                    <a:pt x="129" y="143"/>
                    <a:pt x="128" y="143"/>
                    <a:pt x="128" y="143"/>
                  </a:cubicBezTo>
                  <a:cubicBezTo>
                    <a:pt x="128" y="144"/>
                    <a:pt x="127" y="144"/>
                    <a:pt x="127" y="144"/>
                  </a:cubicBezTo>
                  <a:cubicBezTo>
                    <a:pt x="127" y="144"/>
                    <a:pt x="127" y="144"/>
                    <a:pt x="127" y="144"/>
                  </a:cubicBezTo>
                  <a:cubicBezTo>
                    <a:pt x="127" y="143"/>
                    <a:pt x="128" y="143"/>
                    <a:pt x="128" y="142"/>
                  </a:cubicBezTo>
                  <a:cubicBezTo>
                    <a:pt x="129" y="141"/>
                    <a:pt x="130" y="140"/>
                    <a:pt x="131" y="140"/>
                  </a:cubicBezTo>
                  <a:cubicBezTo>
                    <a:pt x="130" y="140"/>
                    <a:pt x="129" y="141"/>
                    <a:pt x="129" y="142"/>
                  </a:cubicBezTo>
                  <a:cubicBezTo>
                    <a:pt x="129" y="142"/>
                    <a:pt x="129" y="142"/>
                    <a:pt x="129" y="143"/>
                  </a:cubicBezTo>
                  <a:close/>
                  <a:moveTo>
                    <a:pt x="129" y="146"/>
                  </a:moveTo>
                  <a:cubicBezTo>
                    <a:pt x="129" y="146"/>
                    <a:pt x="129" y="146"/>
                    <a:pt x="130" y="146"/>
                  </a:cubicBezTo>
                  <a:cubicBezTo>
                    <a:pt x="129" y="147"/>
                    <a:pt x="129" y="148"/>
                    <a:pt x="128" y="148"/>
                  </a:cubicBezTo>
                  <a:cubicBezTo>
                    <a:pt x="127" y="149"/>
                    <a:pt x="126" y="149"/>
                    <a:pt x="125" y="150"/>
                  </a:cubicBezTo>
                  <a:cubicBezTo>
                    <a:pt x="126" y="149"/>
                    <a:pt x="128" y="148"/>
                    <a:pt x="129" y="146"/>
                  </a:cubicBezTo>
                  <a:close/>
                  <a:moveTo>
                    <a:pt x="134" y="157"/>
                  </a:moveTo>
                  <a:cubicBezTo>
                    <a:pt x="135" y="156"/>
                    <a:pt x="136" y="156"/>
                    <a:pt x="136" y="156"/>
                  </a:cubicBezTo>
                  <a:cubicBezTo>
                    <a:pt x="134" y="157"/>
                    <a:pt x="133" y="159"/>
                    <a:pt x="131" y="160"/>
                  </a:cubicBezTo>
                  <a:cubicBezTo>
                    <a:pt x="132" y="159"/>
                    <a:pt x="133" y="158"/>
                    <a:pt x="134" y="157"/>
                  </a:cubicBezTo>
                  <a:close/>
                  <a:moveTo>
                    <a:pt x="133" y="167"/>
                  </a:moveTo>
                  <a:cubicBezTo>
                    <a:pt x="135" y="165"/>
                    <a:pt x="138" y="163"/>
                    <a:pt x="140" y="162"/>
                  </a:cubicBezTo>
                  <a:cubicBezTo>
                    <a:pt x="139" y="163"/>
                    <a:pt x="138" y="164"/>
                    <a:pt x="137" y="165"/>
                  </a:cubicBezTo>
                  <a:cubicBezTo>
                    <a:pt x="136" y="165"/>
                    <a:pt x="135" y="166"/>
                    <a:pt x="134" y="166"/>
                  </a:cubicBezTo>
                  <a:cubicBezTo>
                    <a:pt x="134" y="167"/>
                    <a:pt x="133" y="167"/>
                    <a:pt x="133" y="167"/>
                  </a:cubicBezTo>
                  <a:cubicBezTo>
                    <a:pt x="133" y="167"/>
                    <a:pt x="133" y="167"/>
                    <a:pt x="133" y="167"/>
                  </a:cubicBezTo>
                  <a:close/>
                  <a:moveTo>
                    <a:pt x="138" y="160"/>
                  </a:moveTo>
                  <a:cubicBezTo>
                    <a:pt x="137" y="160"/>
                    <a:pt x="137" y="161"/>
                    <a:pt x="137" y="161"/>
                  </a:cubicBezTo>
                  <a:cubicBezTo>
                    <a:pt x="137" y="160"/>
                    <a:pt x="137" y="160"/>
                    <a:pt x="137" y="160"/>
                  </a:cubicBezTo>
                  <a:cubicBezTo>
                    <a:pt x="137" y="160"/>
                    <a:pt x="137" y="160"/>
                    <a:pt x="137" y="160"/>
                  </a:cubicBezTo>
                  <a:cubicBezTo>
                    <a:pt x="139" y="159"/>
                    <a:pt x="140" y="158"/>
                    <a:pt x="142" y="157"/>
                  </a:cubicBezTo>
                  <a:cubicBezTo>
                    <a:pt x="142" y="157"/>
                    <a:pt x="142" y="158"/>
                    <a:pt x="142" y="158"/>
                  </a:cubicBezTo>
                  <a:cubicBezTo>
                    <a:pt x="140" y="159"/>
                    <a:pt x="139" y="160"/>
                    <a:pt x="138" y="160"/>
                  </a:cubicBezTo>
                  <a:close/>
                  <a:moveTo>
                    <a:pt x="143" y="160"/>
                  </a:moveTo>
                  <a:cubicBezTo>
                    <a:pt x="145" y="159"/>
                    <a:pt x="148" y="158"/>
                    <a:pt x="150" y="157"/>
                  </a:cubicBezTo>
                  <a:cubicBezTo>
                    <a:pt x="149" y="158"/>
                    <a:pt x="148" y="159"/>
                    <a:pt x="147" y="160"/>
                  </a:cubicBezTo>
                  <a:cubicBezTo>
                    <a:pt x="145" y="161"/>
                    <a:pt x="143" y="162"/>
                    <a:pt x="141" y="163"/>
                  </a:cubicBezTo>
                  <a:cubicBezTo>
                    <a:pt x="142" y="162"/>
                    <a:pt x="142" y="161"/>
                    <a:pt x="143" y="160"/>
                  </a:cubicBezTo>
                  <a:close/>
                  <a:moveTo>
                    <a:pt x="147" y="162"/>
                  </a:moveTo>
                  <a:cubicBezTo>
                    <a:pt x="148" y="161"/>
                    <a:pt x="149" y="161"/>
                    <a:pt x="150" y="160"/>
                  </a:cubicBezTo>
                  <a:cubicBezTo>
                    <a:pt x="150" y="161"/>
                    <a:pt x="149" y="161"/>
                    <a:pt x="149" y="162"/>
                  </a:cubicBezTo>
                  <a:cubicBezTo>
                    <a:pt x="148" y="162"/>
                    <a:pt x="147" y="162"/>
                    <a:pt x="146" y="163"/>
                  </a:cubicBezTo>
                  <a:cubicBezTo>
                    <a:pt x="146" y="162"/>
                    <a:pt x="147" y="162"/>
                    <a:pt x="147" y="162"/>
                  </a:cubicBezTo>
                  <a:close/>
                  <a:moveTo>
                    <a:pt x="150" y="163"/>
                  </a:moveTo>
                  <a:cubicBezTo>
                    <a:pt x="150" y="163"/>
                    <a:pt x="151" y="163"/>
                    <a:pt x="152" y="162"/>
                  </a:cubicBezTo>
                  <a:cubicBezTo>
                    <a:pt x="150" y="164"/>
                    <a:pt x="148" y="166"/>
                    <a:pt x="146" y="168"/>
                  </a:cubicBezTo>
                  <a:cubicBezTo>
                    <a:pt x="147" y="166"/>
                    <a:pt x="148" y="165"/>
                    <a:pt x="150" y="163"/>
                  </a:cubicBezTo>
                  <a:close/>
                  <a:moveTo>
                    <a:pt x="146" y="157"/>
                  </a:moveTo>
                  <a:cubicBezTo>
                    <a:pt x="146" y="157"/>
                    <a:pt x="146" y="157"/>
                    <a:pt x="146" y="157"/>
                  </a:cubicBezTo>
                  <a:cubicBezTo>
                    <a:pt x="147" y="156"/>
                    <a:pt x="149" y="155"/>
                    <a:pt x="150" y="153"/>
                  </a:cubicBezTo>
                  <a:cubicBezTo>
                    <a:pt x="152" y="153"/>
                    <a:pt x="153" y="152"/>
                    <a:pt x="155" y="151"/>
                  </a:cubicBezTo>
                  <a:cubicBezTo>
                    <a:pt x="155" y="151"/>
                    <a:pt x="155" y="151"/>
                    <a:pt x="156" y="151"/>
                  </a:cubicBezTo>
                  <a:cubicBezTo>
                    <a:pt x="156" y="152"/>
                    <a:pt x="155" y="152"/>
                    <a:pt x="155" y="152"/>
                  </a:cubicBezTo>
                  <a:cubicBezTo>
                    <a:pt x="152" y="154"/>
                    <a:pt x="149" y="156"/>
                    <a:pt x="146" y="157"/>
                  </a:cubicBezTo>
                  <a:close/>
                  <a:moveTo>
                    <a:pt x="154" y="158"/>
                  </a:moveTo>
                  <a:cubicBezTo>
                    <a:pt x="155" y="158"/>
                    <a:pt x="156" y="157"/>
                    <a:pt x="157" y="157"/>
                  </a:cubicBezTo>
                  <a:cubicBezTo>
                    <a:pt x="157" y="157"/>
                    <a:pt x="156" y="158"/>
                    <a:pt x="155" y="159"/>
                  </a:cubicBezTo>
                  <a:cubicBezTo>
                    <a:pt x="154" y="159"/>
                    <a:pt x="153" y="160"/>
                    <a:pt x="152" y="160"/>
                  </a:cubicBezTo>
                  <a:cubicBezTo>
                    <a:pt x="153" y="160"/>
                    <a:pt x="153" y="159"/>
                    <a:pt x="154" y="158"/>
                  </a:cubicBezTo>
                  <a:close/>
                  <a:moveTo>
                    <a:pt x="157" y="155"/>
                  </a:moveTo>
                  <a:cubicBezTo>
                    <a:pt x="158" y="154"/>
                    <a:pt x="159" y="153"/>
                    <a:pt x="160" y="151"/>
                  </a:cubicBezTo>
                  <a:cubicBezTo>
                    <a:pt x="162" y="150"/>
                    <a:pt x="164" y="149"/>
                    <a:pt x="166" y="147"/>
                  </a:cubicBezTo>
                  <a:cubicBezTo>
                    <a:pt x="165" y="149"/>
                    <a:pt x="163" y="151"/>
                    <a:pt x="161" y="153"/>
                  </a:cubicBezTo>
                  <a:cubicBezTo>
                    <a:pt x="160" y="153"/>
                    <a:pt x="158" y="154"/>
                    <a:pt x="157" y="155"/>
                  </a:cubicBezTo>
                  <a:close/>
                  <a:moveTo>
                    <a:pt x="162" y="154"/>
                  </a:moveTo>
                  <a:cubicBezTo>
                    <a:pt x="164" y="154"/>
                    <a:pt x="165" y="153"/>
                    <a:pt x="167" y="152"/>
                  </a:cubicBezTo>
                  <a:cubicBezTo>
                    <a:pt x="167" y="153"/>
                    <a:pt x="167" y="153"/>
                    <a:pt x="167" y="153"/>
                  </a:cubicBezTo>
                  <a:cubicBezTo>
                    <a:pt x="165" y="154"/>
                    <a:pt x="164" y="155"/>
                    <a:pt x="163" y="156"/>
                  </a:cubicBezTo>
                  <a:cubicBezTo>
                    <a:pt x="162" y="156"/>
                    <a:pt x="161" y="157"/>
                    <a:pt x="160" y="157"/>
                  </a:cubicBezTo>
                  <a:cubicBezTo>
                    <a:pt x="161" y="156"/>
                    <a:pt x="162" y="155"/>
                    <a:pt x="162" y="154"/>
                  </a:cubicBezTo>
                  <a:close/>
                  <a:moveTo>
                    <a:pt x="164" y="159"/>
                  </a:moveTo>
                  <a:cubicBezTo>
                    <a:pt x="165" y="158"/>
                    <a:pt x="166" y="157"/>
                    <a:pt x="167" y="156"/>
                  </a:cubicBezTo>
                  <a:cubicBezTo>
                    <a:pt x="167" y="156"/>
                    <a:pt x="167" y="156"/>
                    <a:pt x="168" y="156"/>
                  </a:cubicBezTo>
                  <a:cubicBezTo>
                    <a:pt x="166" y="157"/>
                    <a:pt x="164" y="159"/>
                    <a:pt x="162" y="161"/>
                  </a:cubicBezTo>
                  <a:cubicBezTo>
                    <a:pt x="163" y="160"/>
                    <a:pt x="163" y="160"/>
                    <a:pt x="164" y="159"/>
                  </a:cubicBezTo>
                  <a:close/>
                  <a:moveTo>
                    <a:pt x="169" y="156"/>
                  </a:moveTo>
                  <a:cubicBezTo>
                    <a:pt x="168" y="158"/>
                    <a:pt x="166" y="160"/>
                    <a:pt x="165" y="162"/>
                  </a:cubicBezTo>
                  <a:cubicBezTo>
                    <a:pt x="164" y="162"/>
                    <a:pt x="163" y="162"/>
                    <a:pt x="163" y="163"/>
                  </a:cubicBezTo>
                  <a:cubicBezTo>
                    <a:pt x="165" y="161"/>
                    <a:pt x="167" y="159"/>
                    <a:pt x="169" y="156"/>
                  </a:cubicBezTo>
                  <a:close/>
                  <a:moveTo>
                    <a:pt x="166" y="151"/>
                  </a:moveTo>
                  <a:cubicBezTo>
                    <a:pt x="169" y="147"/>
                    <a:pt x="173" y="144"/>
                    <a:pt x="176" y="140"/>
                  </a:cubicBezTo>
                  <a:cubicBezTo>
                    <a:pt x="177" y="140"/>
                    <a:pt x="177" y="140"/>
                    <a:pt x="178" y="139"/>
                  </a:cubicBezTo>
                  <a:cubicBezTo>
                    <a:pt x="177" y="140"/>
                    <a:pt x="177" y="140"/>
                    <a:pt x="177" y="141"/>
                  </a:cubicBezTo>
                  <a:cubicBezTo>
                    <a:pt x="174" y="144"/>
                    <a:pt x="172" y="146"/>
                    <a:pt x="170" y="149"/>
                  </a:cubicBezTo>
                  <a:cubicBezTo>
                    <a:pt x="168" y="150"/>
                    <a:pt x="167" y="150"/>
                    <a:pt x="166" y="151"/>
                  </a:cubicBezTo>
                  <a:close/>
                  <a:moveTo>
                    <a:pt x="177" y="151"/>
                  </a:moveTo>
                  <a:cubicBezTo>
                    <a:pt x="175" y="153"/>
                    <a:pt x="174" y="155"/>
                    <a:pt x="172" y="157"/>
                  </a:cubicBezTo>
                  <a:cubicBezTo>
                    <a:pt x="172" y="157"/>
                    <a:pt x="171" y="157"/>
                    <a:pt x="171" y="158"/>
                  </a:cubicBezTo>
                  <a:cubicBezTo>
                    <a:pt x="173" y="156"/>
                    <a:pt x="174" y="154"/>
                    <a:pt x="175" y="152"/>
                  </a:cubicBezTo>
                  <a:cubicBezTo>
                    <a:pt x="176" y="152"/>
                    <a:pt x="177" y="151"/>
                    <a:pt x="177" y="151"/>
                  </a:cubicBezTo>
                  <a:close/>
                  <a:moveTo>
                    <a:pt x="186" y="127"/>
                  </a:moveTo>
                  <a:cubicBezTo>
                    <a:pt x="186" y="126"/>
                    <a:pt x="187" y="126"/>
                    <a:pt x="187" y="125"/>
                  </a:cubicBezTo>
                  <a:cubicBezTo>
                    <a:pt x="189" y="124"/>
                    <a:pt x="191" y="123"/>
                    <a:pt x="193" y="122"/>
                  </a:cubicBezTo>
                  <a:cubicBezTo>
                    <a:pt x="193" y="122"/>
                    <a:pt x="193" y="122"/>
                    <a:pt x="193" y="122"/>
                  </a:cubicBezTo>
                  <a:cubicBezTo>
                    <a:pt x="191" y="124"/>
                    <a:pt x="188" y="125"/>
                    <a:pt x="186" y="127"/>
                  </a:cubicBezTo>
                  <a:close/>
                  <a:moveTo>
                    <a:pt x="198" y="122"/>
                  </a:moveTo>
                  <a:cubicBezTo>
                    <a:pt x="198" y="123"/>
                    <a:pt x="197" y="124"/>
                    <a:pt x="196" y="124"/>
                  </a:cubicBezTo>
                  <a:cubicBezTo>
                    <a:pt x="195" y="125"/>
                    <a:pt x="194" y="126"/>
                    <a:pt x="192" y="127"/>
                  </a:cubicBezTo>
                  <a:cubicBezTo>
                    <a:pt x="194" y="125"/>
                    <a:pt x="196" y="123"/>
                    <a:pt x="198" y="122"/>
                  </a:cubicBezTo>
                  <a:close/>
                  <a:moveTo>
                    <a:pt x="203" y="120"/>
                  </a:moveTo>
                  <a:cubicBezTo>
                    <a:pt x="204" y="119"/>
                    <a:pt x="204" y="119"/>
                    <a:pt x="204" y="118"/>
                  </a:cubicBezTo>
                  <a:cubicBezTo>
                    <a:pt x="205" y="118"/>
                    <a:pt x="205" y="118"/>
                    <a:pt x="206" y="117"/>
                  </a:cubicBezTo>
                  <a:cubicBezTo>
                    <a:pt x="205" y="118"/>
                    <a:pt x="204" y="119"/>
                    <a:pt x="203" y="120"/>
                  </a:cubicBezTo>
                  <a:close/>
                  <a:moveTo>
                    <a:pt x="207" y="110"/>
                  </a:moveTo>
                  <a:cubicBezTo>
                    <a:pt x="207" y="110"/>
                    <a:pt x="206" y="110"/>
                    <a:pt x="206" y="110"/>
                  </a:cubicBezTo>
                  <a:cubicBezTo>
                    <a:pt x="204" y="112"/>
                    <a:pt x="201" y="113"/>
                    <a:pt x="199" y="114"/>
                  </a:cubicBezTo>
                  <a:cubicBezTo>
                    <a:pt x="198" y="115"/>
                    <a:pt x="197" y="115"/>
                    <a:pt x="197" y="115"/>
                  </a:cubicBezTo>
                  <a:cubicBezTo>
                    <a:pt x="199" y="114"/>
                    <a:pt x="200" y="113"/>
                    <a:pt x="202" y="112"/>
                  </a:cubicBezTo>
                  <a:cubicBezTo>
                    <a:pt x="204" y="111"/>
                    <a:pt x="206" y="110"/>
                    <a:pt x="208" y="109"/>
                  </a:cubicBezTo>
                  <a:cubicBezTo>
                    <a:pt x="208" y="109"/>
                    <a:pt x="207" y="110"/>
                    <a:pt x="207" y="110"/>
                  </a:cubicBezTo>
                  <a:close/>
                  <a:moveTo>
                    <a:pt x="195" y="112"/>
                  </a:moveTo>
                  <a:cubicBezTo>
                    <a:pt x="194" y="112"/>
                    <a:pt x="194" y="112"/>
                    <a:pt x="193" y="112"/>
                  </a:cubicBezTo>
                  <a:cubicBezTo>
                    <a:pt x="194" y="112"/>
                    <a:pt x="194" y="111"/>
                    <a:pt x="195" y="110"/>
                  </a:cubicBezTo>
                  <a:cubicBezTo>
                    <a:pt x="196" y="109"/>
                    <a:pt x="198" y="108"/>
                    <a:pt x="199" y="106"/>
                  </a:cubicBezTo>
                  <a:cubicBezTo>
                    <a:pt x="199" y="106"/>
                    <a:pt x="199" y="106"/>
                    <a:pt x="199" y="106"/>
                  </a:cubicBezTo>
                  <a:cubicBezTo>
                    <a:pt x="198" y="108"/>
                    <a:pt x="197" y="110"/>
                    <a:pt x="195" y="112"/>
                  </a:cubicBezTo>
                  <a:close/>
                  <a:moveTo>
                    <a:pt x="193" y="106"/>
                  </a:moveTo>
                  <a:cubicBezTo>
                    <a:pt x="194" y="106"/>
                    <a:pt x="195" y="105"/>
                    <a:pt x="196" y="104"/>
                  </a:cubicBezTo>
                  <a:cubicBezTo>
                    <a:pt x="196" y="105"/>
                    <a:pt x="196" y="105"/>
                    <a:pt x="195" y="106"/>
                  </a:cubicBezTo>
                  <a:cubicBezTo>
                    <a:pt x="195" y="106"/>
                    <a:pt x="194" y="106"/>
                    <a:pt x="193" y="106"/>
                  </a:cubicBezTo>
                  <a:close/>
                  <a:moveTo>
                    <a:pt x="196" y="97"/>
                  </a:moveTo>
                  <a:cubicBezTo>
                    <a:pt x="196" y="97"/>
                    <a:pt x="195" y="97"/>
                    <a:pt x="195" y="98"/>
                  </a:cubicBezTo>
                  <a:cubicBezTo>
                    <a:pt x="193" y="98"/>
                    <a:pt x="191" y="99"/>
                    <a:pt x="189" y="100"/>
                  </a:cubicBezTo>
                  <a:cubicBezTo>
                    <a:pt x="190" y="100"/>
                    <a:pt x="190" y="99"/>
                    <a:pt x="191" y="98"/>
                  </a:cubicBezTo>
                  <a:cubicBezTo>
                    <a:pt x="193" y="97"/>
                    <a:pt x="195" y="96"/>
                    <a:pt x="197" y="95"/>
                  </a:cubicBezTo>
                  <a:cubicBezTo>
                    <a:pt x="196" y="96"/>
                    <a:pt x="196" y="97"/>
                    <a:pt x="196" y="97"/>
                  </a:cubicBezTo>
                  <a:close/>
                  <a:moveTo>
                    <a:pt x="195" y="92"/>
                  </a:moveTo>
                  <a:cubicBezTo>
                    <a:pt x="192" y="94"/>
                    <a:pt x="189" y="95"/>
                    <a:pt x="187" y="97"/>
                  </a:cubicBezTo>
                  <a:cubicBezTo>
                    <a:pt x="187" y="96"/>
                    <a:pt x="188" y="96"/>
                    <a:pt x="189" y="95"/>
                  </a:cubicBezTo>
                  <a:cubicBezTo>
                    <a:pt x="191" y="94"/>
                    <a:pt x="193" y="93"/>
                    <a:pt x="196" y="92"/>
                  </a:cubicBezTo>
                  <a:cubicBezTo>
                    <a:pt x="196" y="92"/>
                    <a:pt x="195" y="92"/>
                    <a:pt x="195" y="92"/>
                  </a:cubicBezTo>
                  <a:close/>
                  <a:moveTo>
                    <a:pt x="190" y="89"/>
                  </a:moveTo>
                  <a:cubicBezTo>
                    <a:pt x="189" y="90"/>
                    <a:pt x="188" y="90"/>
                    <a:pt x="187" y="91"/>
                  </a:cubicBezTo>
                  <a:cubicBezTo>
                    <a:pt x="189" y="90"/>
                    <a:pt x="190" y="89"/>
                    <a:pt x="191" y="88"/>
                  </a:cubicBezTo>
                  <a:lnTo>
                    <a:pt x="190" y="89"/>
                  </a:lnTo>
                  <a:close/>
                  <a:moveTo>
                    <a:pt x="190" y="86"/>
                  </a:moveTo>
                  <a:cubicBezTo>
                    <a:pt x="189" y="87"/>
                    <a:pt x="187" y="87"/>
                    <a:pt x="186" y="88"/>
                  </a:cubicBezTo>
                  <a:cubicBezTo>
                    <a:pt x="187" y="87"/>
                    <a:pt x="187" y="86"/>
                    <a:pt x="188" y="86"/>
                  </a:cubicBezTo>
                  <a:cubicBezTo>
                    <a:pt x="190" y="84"/>
                    <a:pt x="193" y="83"/>
                    <a:pt x="195" y="82"/>
                  </a:cubicBezTo>
                  <a:cubicBezTo>
                    <a:pt x="195" y="82"/>
                    <a:pt x="195" y="82"/>
                    <a:pt x="195" y="82"/>
                  </a:cubicBezTo>
                  <a:cubicBezTo>
                    <a:pt x="193" y="84"/>
                    <a:pt x="192" y="85"/>
                    <a:pt x="190" y="86"/>
                  </a:cubicBezTo>
                  <a:close/>
                  <a:moveTo>
                    <a:pt x="195" y="86"/>
                  </a:moveTo>
                  <a:cubicBezTo>
                    <a:pt x="196" y="85"/>
                    <a:pt x="197" y="85"/>
                    <a:pt x="199" y="84"/>
                  </a:cubicBezTo>
                  <a:cubicBezTo>
                    <a:pt x="198" y="85"/>
                    <a:pt x="197" y="86"/>
                    <a:pt x="196" y="87"/>
                  </a:cubicBezTo>
                  <a:cubicBezTo>
                    <a:pt x="195" y="87"/>
                    <a:pt x="195" y="87"/>
                    <a:pt x="194" y="87"/>
                  </a:cubicBezTo>
                  <a:cubicBezTo>
                    <a:pt x="195" y="87"/>
                    <a:pt x="195" y="87"/>
                    <a:pt x="195" y="86"/>
                  </a:cubicBezTo>
                  <a:close/>
                  <a:moveTo>
                    <a:pt x="187" y="80"/>
                  </a:moveTo>
                  <a:cubicBezTo>
                    <a:pt x="185" y="81"/>
                    <a:pt x="182" y="82"/>
                    <a:pt x="179" y="83"/>
                  </a:cubicBezTo>
                  <a:cubicBezTo>
                    <a:pt x="179" y="82"/>
                    <a:pt x="179" y="82"/>
                    <a:pt x="179" y="82"/>
                  </a:cubicBezTo>
                  <a:cubicBezTo>
                    <a:pt x="182" y="81"/>
                    <a:pt x="184" y="80"/>
                    <a:pt x="187" y="79"/>
                  </a:cubicBezTo>
                  <a:cubicBezTo>
                    <a:pt x="189" y="78"/>
                    <a:pt x="191" y="77"/>
                    <a:pt x="192" y="76"/>
                  </a:cubicBezTo>
                  <a:cubicBezTo>
                    <a:pt x="191" y="78"/>
                    <a:pt x="189" y="79"/>
                    <a:pt x="187" y="80"/>
                  </a:cubicBezTo>
                  <a:close/>
                  <a:moveTo>
                    <a:pt x="179" y="85"/>
                  </a:moveTo>
                  <a:cubicBezTo>
                    <a:pt x="178" y="85"/>
                    <a:pt x="177" y="86"/>
                    <a:pt x="177" y="86"/>
                  </a:cubicBezTo>
                  <a:cubicBezTo>
                    <a:pt x="177" y="86"/>
                    <a:pt x="177" y="85"/>
                    <a:pt x="177" y="85"/>
                  </a:cubicBezTo>
                  <a:cubicBezTo>
                    <a:pt x="178" y="85"/>
                    <a:pt x="179" y="85"/>
                    <a:pt x="179" y="85"/>
                  </a:cubicBezTo>
                  <a:close/>
                  <a:moveTo>
                    <a:pt x="175" y="84"/>
                  </a:moveTo>
                  <a:cubicBezTo>
                    <a:pt x="174" y="84"/>
                    <a:pt x="172" y="84"/>
                    <a:pt x="171" y="85"/>
                  </a:cubicBezTo>
                  <a:cubicBezTo>
                    <a:pt x="171" y="84"/>
                    <a:pt x="172" y="84"/>
                    <a:pt x="173" y="83"/>
                  </a:cubicBezTo>
                  <a:cubicBezTo>
                    <a:pt x="174" y="83"/>
                    <a:pt x="175" y="83"/>
                    <a:pt x="177" y="82"/>
                  </a:cubicBezTo>
                  <a:cubicBezTo>
                    <a:pt x="176" y="83"/>
                    <a:pt x="176" y="83"/>
                    <a:pt x="175" y="84"/>
                  </a:cubicBezTo>
                  <a:close/>
                  <a:moveTo>
                    <a:pt x="172" y="81"/>
                  </a:moveTo>
                  <a:cubicBezTo>
                    <a:pt x="172" y="81"/>
                    <a:pt x="172" y="81"/>
                    <a:pt x="171" y="82"/>
                  </a:cubicBezTo>
                  <a:cubicBezTo>
                    <a:pt x="172" y="81"/>
                    <a:pt x="173" y="80"/>
                    <a:pt x="174" y="79"/>
                  </a:cubicBezTo>
                  <a:cubicBezTo>
                    <a:pt x="174" y="79"/>
                    <a:pt x="174" y="79"/>
                    <a:pt x="174" y="79"/>
                  </a:cubicBezTo>
                  <a:cubicBezTo>
                    <a:pt x="176" y="78"/>
                    <a:pt x="178" y="78"/>
                    <a:pt x="179" y="77"/>
                  </a:cubicBezTo>
                  <a:cubicBezTo>
                    <a:pt x="177" y="78"/>
                    <a:pt x="174" y="80"/>
                    <a:pt x="172" y="81"/>
                  </a:cubicBezTo>
                  <a:close/>
                  <a:moveTo>
                    <a:pt x="177" y="74"/>
                  </a:moveTo>
                  <a:cubicBezTo>
                    <a:pt x="175" y="75"/>
                    <a:pt x="173" y="76"/>
                    <a:pt x="171" y="77"/>
                  </a:cubicBezTo>
                  <a:cubicBezTo>
                    <a:pt x="171" y="76"/>
                    <a:pt x="170" y="76"/>
                    <a:pt x="170" y="76"/>
                  </a:cubicBezTo>
                  <a:cubicBezTo>
                    <a:pt x="171" y="75"/>
                    <a:pt x="172" y="75"/>
                    <a:pt x="173" y="74"/>
                  </a:cubicBezTo>
                  <a:cubicBezTo>
                    <a:pt x="176" y="73"/>
                    <a:pt x="178" y="72"/>
                    <a:pt x="180" y="72"/>
                  </a:cubicBezTo>
                  <a:cubicBezTo>
                    <a:pt x="179" y="73"/>
                    <a:pt x="178" y="73"/>
                    <a:pt x="177" y="74"/>
                  </a:cubicBezTo>
                  <a:close/>
                  <a:moveTo>
                    <a:pt x="172" y="86"/>
                  </a:moveTo>
                  <a:cubicBezTo>
                    <a:pt x="164" y="94"/>
                    <a:pt x="155" y="102"/>
                    <a:pt x="147" y="110"/>
                  </a:cubicBezTo>
                  <a:cubicBezTo>
                    <a:pt x="143" y="112"/>
                    <a:pt x="139" y="114"/>
                    <a:pt x="135" y="116"/>
                  </a:cubicBezTo>
                  <a:cubicBezTo>
                    <a:pt x="137" y="114"/>
                    <a:pt x="139" y="112"/>
                    <a:pt x="141" y="110"/>
                  </a:cubicBezTo>
                  <a:cubicBezTo>
                    <a:pt x="147" y="104"/>
                    <a:pt x="154" y="99"/>
                    <a:pt x="160" y="93"/>
                  </a:cubicBezTo>
                  <a:cubicBezTo>
                    <a:pt x="162" y="91"/>
                    <a:pt x="164" y="88"/>
                    <a:pt x="167" y="86"/>
                  </a:cubicBezTo>
                  <a:cubicBezTo>
                    <a:pt x="167" y="87"/>
                    <a:pt x="167" y="87"/>
                    <a:pt x="167" y="87"/>
                  </a:cubicBezTo>
                  <a:cubicBezTo>
                    <a:pt x="169" y="87"/>
                    <a:pt x="171" y="86"/>
                    <a:pt x="172" y="86"/>
                  </a:cubicBezTo>
                  <a:close/>
                  <a:moveTo>
                    <a:pt x="168" y="82"/>
                  </a:moveTo>
                  <a:cubicBezTo>
                    <a:pt x="167" y="82"/>
                    <a:pt x="167" y="83"/>
                    <a:pt x="167" y="83"/>
                  </a:cubicBezTo>
                  <a:cubicBezTo>
                    <a:pt x="160" y="90"/>
                    <a:pt x="152" y="97"/>
                    <a:pt x="145" y="104"/>
                  </a:cubicBezTo>
                  <a:cubicBezTo>
                    <a:pt x="152" y="97"/>
                    <a:pt x="160" y="89"/>
                    <a:pt x="167" y="81"/>
                  </a:cubicBezTo>
                  <a:cubicBezTo>
                    <a:pt x="168" y="81"/>
                    <a:pt x="168" y="81"/>
                    <a:pt x="169" y="81"/>
                  </a:cubicBezTo>
                  <a:cubicBezTo>
                    <a:pt x="168" y="81"/>
                    <a:pt x="168" y="81"/>
                    <a:pt x="168" y="82"/>
                  </a:cubicBezTo>
                  <a:close/>
                  <a:moveTo>
                    <a:pt x="167" y="72"/>
                  </a:moveTo>
                  <a:cubicBezTo>
                    <a:pt x="166" y="73"/>
                    <a:pt x="166" y="73"/>
                    <a:pt x="165" y="74"/>
                  </a:cubicBezTo>
                  <a:cubicBezTo>
                    <a:pt x="165" y="74"/>
                    <a:pt x="164" y="74"/>
                    <a:pt x="164" y="74"/>
                  </a:cubicBezTo>
                  <a:cubicBezTo>
                    <a:pt x="164" y="74"/>
                    <a:pt x="164" y="75"/>
                    <a:pt x="163" y="75"/>
                  </a:cubicBezTo>
                  <a:cubicBezTo>
                    <a:pt x="164" y="74"/>
                    <a:pt x="164" y="73"/>
                    <a:pt x="165" y="73"/>
                  </a:cubicBezTo>
                  <a:cubicBezTo>
                    <a:pt x="166" y="72"/>
                    <a:pt x="167" y="72"/>
                    <a:pt x="167" y="72"/>
                  </a:cubicBezTo>
                  <a:cubicBezTo>
                    <a:pt x="167" y="72"/>
                    <a:pt x="167" y="72"/>
                    <a:pt x="167" y="72"/>
                  </a:cubicBezTo>
                  <a:close/>
                  <a:moveTo>
                    <a:pt x="164" y="82"/>
                  </a:moveTo>
                  <a:cubicBezTo>
                    <a:pt x="159" y="87"/>
                    <a:pt x="155" y="91"/>
                    <a:pt x="150" y="96"/>
                  </a:cubicBezTo>
                  <a:cubicBezTo>
                    <a:pt x="150" y="96"/>
                    <a:pt x="150" y="96"/>
                    <a:pt x="150" y="96"/>
                  </a:cubicBezTo>
                  <a:cubicBezTo>
                    <a:pt x="147" y="97"/>
                    <a:pt x="145" y="99"/>
                    <a:pt x="142" y="100"/>
                  </a:cubicBezTo>
                  <a:cubicBezTo>
                    <a:pt x="146" y="97"/>
                    <a:pt x="149" y="93"/>
                    <a:pt x="152" y="90"/>
                  </a:cubicBezTo>
                  <a:cubicBezTo>
                    <a:pt x="155" y="87"/>
                    <a:pt x="159" y="85"/>
                    <a:pt x="163" y="82"/>
                  </a:cubicBezTo>
                  <a:cubicBezTo>
                    <a:pt x="163" y="82"/>
                    <a:pt x="163" y="82"/>
                    <a:pt x="164" y="82"/>
                  </a:cubicBezTo>
                  <a:close/>
                  <a:moveTo>
                    <a:pt x="159" y="78"/>
                  </a:moveTo>
                  <a:cubicBezTo>
                    <a:pt x="158" y="78"/>
                    <a:pt x="158" y="79"/>
                    <a:pt x="158" y="79"/>
                  </a:cubicBezTo>
                  <a:cubicBezTo>
                    <a:pt x="157" y="79"/>
                    <a:pt x="157" y="80"/>
                    <a:pt x="157" y="80"/>
                  </a:cubicBezTo>
                  <a:cubicBezTo>
                    <a:pt x="157" y="80"/>
                    <a:pt x="157" y="80"/>
                    <a:pt x="157" y="81"/>
                  </a:cubicBezTo>
                  <a:cubicBezTo>
                    <a:pt x="151" y="86"/>
                    <a:pt x="146" y="91"/>
                    <a:pt x="140" y="96"/>
                  </a:cubicBezTo>
                  <a:cubicBezTo>
                    <a:pt x="136" y="99"/>
                    <a:pt x="133" y="102"/>
                    <a:pt x="129" y="105"/>
                  </a:cubicBezTo>
                  <a:cubicBezTo>
                    <a:pt x="126" y="108"/>
                    <a:pt x="122" y="111"/>
                    <a:pt x="118" y="113"/>
                  </a:cubicBezTo>
                  <a:cubicBezTo>
                    <a:pt x="120" y="112"/>
                    <a:pt x="121" y="110"/>
                    <a:pt x="123" y="109"/>
                  </a:cubicBezTo>
                  <a:cubicBezTo>
                    <a:pt x="130" y="103"/>
                    <a:pt x="136" y="97"/>
                    <a:pt x="142" y="90"/>
                  </a:cubicBezTo>
                  <a:cubicBezTo>
                    <a:pt x="143" y="90"/>
                    <a:pt x="143" y="90"/>
                    <a:pt x="143" y="90"/>
                  </a:cubicBezTo>
                  <a:cubicBezTo>
                    <a:pt x="147" y="85"/>
                    <a:pt x="152" y="81"/>
                    <a:pt x="158" y="77"/>
                  </a:cubicBezTo>
                  <a:cubicBezTo>
                    <a:pt x="158" y="77"/>
                    <a:pt x="159" y="77"/>
                    <a:pt x="159" y="77"/>
                  </a:cubicBezTo>
                  <a:cubicBezTo>
                    <a:pt x="159" y="78"/>
                    <a:pt x="159" y="78"/>
                    <a:pt x="159" y="78"/>
                  </a:cubicBezTo>
                  <a:close/>
                  <a:moveTo>
                    <a:pt x="153" y="77"/>
                  </a:moveTo>
                  <a:cubicBezTo>
                    <a:pt x="153" y="77"/>
                    <a:pt x="153" y="77"/>
                    <a:pt x="153" y="77"/>
                  </a:cubicBezTo>
                  <a:cubicBezTo>
                    <a:pt x="149" y="81"/>
                    <a:pt x="145" y="84"/>
                    <a:pt x="141" y="87"/>
                  </a:cubicBezTo>
                  <a:cubicBezTo>
                    <a:pt x="142" y="85"/>
                    <a:pt x="143" y="84"/>
                    <a:pt x="144" y="83"/>
                  </a:cubicBezTo>
                  <a:cubicBezTo>
                    <a:pt x="144" y="82"/>
                    <a:pt x="144" y="82"/>
                    <a:pt x="143" y="82"/>
                  </a:cubicBezTo>
                  <a:cubicBezTo>
                    <a:pt x="142" y="82"/>
                    <a:pt x="141" y="82"/>
                    <a:pt x="140" y="82"/>
                  </a:cubicBezTo>
                  <a:cubicBezTo>
                    <a:pt x="142" y="79"/>
                    <a:pt x="145" y="77"/>
                    <a:pt x="148" y="74"/>
                  </a:cubicBezTo>
                  <a:cubicBezTo>
                    <a:pt x="148" y="75"/>
                    <a:pt x="149" y="75"/>
                    <a:pt x="149" y="75"/>
                  </a:cubicBezTo>
                  <a:cubicBezTo>
                    <a:pt x="151" y="75"/>
                    <a:pt x="152" y="75"/>
                    <a:pt x="154" y="75"/>
                  </a:cubicBezTo>
                  <a:cubicBezTo>
                    <a:pt x="154" y="75"/>
                    <a:pt x="153" y="75"/>
                    <a:pt x="153" y="76"/>
                  </a:cubicBezTo>
                  <a:cubicBezTo>
                    <a:pt x="152" y="76"/>
                    <a:pt x="152" y="77"/>
                    <a:pt x="153" y="77"/>
                  </a:cubicBezTo>
                  <a:close/>
                  <a:moveTo>
                    <a:pt x="138" y="78"/>
                  </a:moveTo>
                  <a:cubicBezTo>
                    <a:pt x="139" y="77"/>
                    <a:pt x="140" y="76"/>
                    <a:pt x="141" y="75"/>
                  </a:cubicBezTo>
                  <a:cubicBezTo>
                    <a:pt x="142" y="75"/>
                    <a:pt x="142" y="75"/>
                    <a:pt x="143" y="75"/>
                  </a:cubicBezTo>
                  <a:cubicBezTo>
                    <a:pt x="141" y="76"/>
                    <a:pt x="140" y="77"/>
                    <a:pt x="138" y="78"/>
                  </a:cubicBezTo>
                  <a:close/>
                  <a:moveTo>
                    <a:pt x="138" y="74"/>
                  </a:moveTo>
                  <a:cubicBezTo>
                    <a:pt x="137" y="74"/>
                    <a:pt x="137" y="74"/>
                    <a:pt x="136" y="74"/>
                  </a:cubicBezTo>
                  <a:cubicBezTo>
                    <a:pt x="138" y="73"/>
                    <a:pt x="140" y="72"/>
                    <a:pt x="142" y="70"/>
                  </a:cubicBezTo>
                  <a:cubicBezTo>
                    <a:pt x="141" y="72"/>
                    <a:pt x="139" y="73"/>
                    <a:pt x="138" y="74"/>
                  </a:cubicBezTo>
                  <a:close/>
                  <a:moveTo>
                    <a:pt x="139" y="76"/>
                  </a:moveTo>
                  <a:cubicBezTo>
                    <a:pt x="138" y="77"/>
                    <a:pt x="136" y="78"/>
                    <a:pt x="135" y="80"/>
                  </a:cubicBezTo>
                  <a:cubicBezTo>
                    <a:pt x="134" y="81"/>
                    <a:pt x="133" y="82"/>
                    <a:pt x="131" y="83"/>
                  </a:cubicBezTo>
                  <a:cubicBezTo>
                    <a:pt x="130" y="84"/>
                    <a:pt x="129" y="84"/>
                    <a:pt x="129" y="84"/>
                  </a:cubicBezTo>
                  <a:cubicBezTo>
                    <a:pt x="129" y="84"/>
                    <a:pt x="130" y="83"/>
                    <a:pt x="131" y="82"/>
                  </a:cubicBezTo>
                  <a:cubicBezTo>
                    <a:pt x="133" y="80"/>
                    <a:pt x="136" y="78"/>
                    <a:pt x="139" y="76"/>
                  </a:cubicBezTo>
                  <a:close/>
                  <a:moveTo>
                    <a:pt x="127" y="87"/>
                  </a:moveTo>
                  <a:cubicBezTo>
                    <a:pt x="125" y="89"/>
                    <a:pt x="122" y="91"/>
                    <a:pt x="120" y="92"/>
                  </a:cubicBezTo>
                  <a:cubicBezTo>
                    <a:pt x="121" y="91"/>
                    <a:pt x="123" y="90"/>
                    <a:pt x="124" y="88"/>
                  </a:cubicBezTo>
                  <a:cubicBezTo>
                    <a:pt x="125" y="88"/>
                    <a:pt x="126" y="87"/>
                    <a:pt x="127" y="87"/>
                  </a:cubicBezTo>
                  <a:close/>
                  <a:moveTo>
                    <a:pt x="127" y="78"/>
                  </a:moveTo>
                  <a:cubicBezTo>
                    <a:pt x="124" y="81"/>
                    <a:pt x="121" y="84"/>
                    <a:pt x="118" y="87"/>
                  </a:cubicBezTo>
                  <a:cubicBezTo>
                    <a:pt x="117" y="87"/>
                    <a:pt x="117" y="87"/>
                    <a:pt x="117" y="87"/>
                  </a:cubicBezTo>
                  <a:cubicBezTo>
                    <a:pt x="121" y="82"/>
                    <a:pt x="126" y="77"/>
                    <a:pt x="130" y="72"/>
                  </a:cubicBezTo>
                  <a:cubicBezTo>
                    <a:pt x="129" y="74"/>
                    <a:pt x="128" y="76"/>
                    <a:pt x="127" y="78"/>
                  </a:cubicBezTo>
                  <a:close/>
                  <a:moveTo>
                    <a:pt x="120" y="87"/>
                  </a:moveTo>
                  <a:cubicBezTo>
                    <a:pt x="118" y="88"/>
                    <a:pt x="117" y="90"/>
                    <a:pt x="115" y="92"/>
                  </a:cubicBezTo>
                  <a:cubicBezTo>
                    <a:pt x="114" y="92"/>
                    <a:pt x="114" y="93"/>
                    <a:pt x="113" y="93"/>
                  </a:cubicBezTo>
                  <a:cubicBezTo>
                    <a:pt x="114" y="92"/>
                    <a:pt x="115" y="91"/>
                    <a:pt x="116" y="90"/>
                  </a:cubicBezTo>
                  <a:cubicBezTo>
                    <a:pt x="117" y="89"/>
                    <a:pt x="119" y="88"/>
                    <a:pt x="120" y="87"/>
                  </a:cubicBezTo>
                  <a:close/>
                  <a:moveTo>
                    <a:pt x="128" y="89"/>
                  </a:moveTo>
                  <a:cubicBezTo>
                    <a:pt x="130" y="87"/>
                    <a:pt x="132" y="86"/>
                    <a:pt x="133" y="84"/>
                  </a:cubicBezTo>
                  <a:cubicBezTo>
                    <a:pt x="134" y="84"/>
                    <a:pt x="134" y="84"/>
                    <a:pt x="134" y="84"/>
                  </a:cubicBezTo>
                  <a:cubicBezTo>
                    <a:pt x="125" y="92"/>
                    <a:pt x="117" y="100"/>
                    <a:pt x="108" y="108"/>
                  </a:cubicBezTo>
                  <a:cubicBezTo>
                    <a:pt x="107" y="109"/>
                    <a:pt x="106" y="110"/>
                    <a:pt x="105" y="110"/>
                  </a:cubicBezTo>
                  <a:cubicBezTo>
                    <a:pt x="108" y="108"/>
                    <a:pt x="110" y="105"/>
                    <a:pt x="112" y="102"/>
                  </a:cubicBezTo>
                  <a:cubicBezTo>
                    <a:pt x="117" y="98"/>
                    <a:pt x="123" y="93"/>
                    <a:pt x="128" y="89"/>
                  </a:cubicBezTo>
                  <a:close/>
                  <a:moveTo>
                    <a:pt x="99" y="116"/>
                  </a:moveTo>
                  <a:cubicBezTo>
                    <a:pt x="98" y="116"/>
                    <a:pt x="98" y="116"/>
                    <a:pt x="97" y="117"/>
                  </a:cubicBezTo>
                  <a:cubicBezTo>
                    <a:pt x="97" y="117"/>
                    <a:pt x="96" y="117"/>
                    <a:pt x="95" y="116"/>
                  </a:cubicBezTo>
                  <a:cubicBezTo>
                    <a:pt x="96" y="115"/>
                    <a:pt x="97" y="113"/>
                    <a:pt x="98" y="112"/>
                  </a:cubicBezTo>
                  <a:cubicBezTo>
                    <a:pt x="101" y="110"/>
                    <a:pt x="104" y="108"/>
                    <a:pt x="107" y="106"/>
                  </a:cubicBezTo>
                  <a:cubicBezTo>
                    <a:pt x="104" y="109"/>
                    <a:pt x="102" y="112"/>
                    <a:pt x="99" y="116"/>
                  </a:cubicBezTo>
                  <a:close/>
                  <a:moveTo>
                    <a:pt x="99" y="107"/>
                  </a:moveTo>
                  <a:cubicBezTo>
                    <a:pt x="96" y="110"/>
                    <a:pt x="93" y="113"/>
                    <a:pt x="89" y="116"/>
                  </a:cubicBezTo>
                  <a:cubicBezTo>
                    <a:pt x="89" y="116"/>
                    <a:pt x="89" y="116"/>
                    <a:pt x="88" y="116"/>
                  </a:cubicBezTo>
                  <a:cubicBezTo>
                    <a:pt x="89" y="115"/>
                    <a:pt x="90" y="114"/>
                    <a:pt x="91" y="114"/>
                  </a:cubicBezTo>
                  <a:cubicBezTo>
                    <a:pt x="93" y="111"/>
                    <a:pt x="95" y="109"/>
                    <a:pt x="98" y="107"/>
                  </a:cubicBezTo>
                  <a:cubicBezTo>
                    <a:pt x="99" y="105"/>
                    <a:pt x="101" y="104"/>
                    <a:pt x="103" y="103"/>
                  </a:cubicBezTo>
                  <a:cubicBezTo>
                    <a:pt x="102" y="104"/>
                    <a:pt x="100" y="106"/>
                    <a:pt x="99" y="107"/>
                  </a:cubicBezTo>
                  <a:close/>
                  <a:moveTo>
                    <a:pt x="84" y="115"/>
                  </a:moveTo>
                  <a:cubicBezTo>
                    <a:pt x="83" y="116"/>
                    <a:pt x="83" y="116"/>
                    <a:pt x="82" y="116"/>
                  </a:cubicBezTo>
                  <a:cubicBezTo>
                    <a:pt x="84" y="113"/>
                    <a:pt x="87" y="110"/>
                    <a:pt x="89" y="107"/>
                  </a:cubicBezTo>
                  <a:cubicBezTo>
                    <a:pt x="87" y="110"/>
                    <a:pt x="85" y="112"/>
                    <a:pt x="84" y="115"/>
                  </a:cubicBezTo>
                  <a:close/>
                  <a:moveTo>
                    <a:pt x="56" y="130"/>
                  </a:moveTo>
                  <a:cubicBezTo>
                    <a:pt x="55" y="127"/>
                    <a:pt x="55" y="125"/>
                    <a:pt x="54" y="123"/>
                  </a:cubicBezTo>
                  <a:cubicBezTo>
                    <a:pt x="54" y="122"/>
                    <a:pt x="55" y="122"/>
                    <a:pt x="55" y="122"/>
                  </a:cubicBezTo>
                  <a:cubicBezTo>
                    <a:pt x="55" y="122"/>
                    <a:pt x="55" y="122"/>
                    <a:pt x="55" y="121"/>
                  </a:cubicBezTo>
                  <a:cubicBezTo>
                    <a:pt x="56" y="123"/>
                    <a:pt x="57" y="125"/>
                    <a:pt x="58" y="127"/>
                  </a:cubicBezTo>
                  <a:cubicBezTo>
                    <a:pt x="57" y="128"/>
                    <a:pt x="57" y="129"/>
                    <a:pt x="56" y="130"/>
                  </a:cubicBezTo>
                  <a:close/>
                  <a:moveTo>
                    <a:pt x="58" y="146"/>
                  </a:moveTo>
                  <a:cubicBezTo>
                    <a:pt x="58" y="145"/>
                    <a:pt x="58" y="145"/>
                    <a:pt x="59" y="145"/>
                  </a:cubicBezTo>
                  <a:cubicBezTo>
                    <a:pt x="59" y="145"/>
                    <a:pt x="59" y="145"/>
                    <a:pt x="59" y="146"/>
                  </a:cubicBezTo>
                  <a:cubicBezTo>
                    <a:pt x="58" y="146"/>
                    <a:pt x="58" y="147"/>
                    <a:pt x="58" y="148"/>
                  </a:cubicBezTo>
                  <a:cubicBezTo>
                    <a:pt x="57" y="148"/>
                    <a:pt x="57" y="147"/>
                    <a:pt x="57" y="147"/>
                  </a:cubicBezTo>
                  <a:cubicBezTo>
                    <a:pt x="57" y="146"/>
                    <a:pt x="58" y="146"/>
                    <a:pt x="58" y="146"/>
                  </a:cubicBezTo>
                  <a:close/>
                  <a:moveTo>
                    <a:pt x="56" y="142"/>
                  </a:moveTo>
                  <a:cubicBezTo>
                    <a:pt x="56" y="141"/>
                    <a:pt x="55" y="140"/>
                    <a:pt x="55" y="139"/>
                  </a:cubicBezTo>
                  <a:cubicBezTo>
                    <a:pt x="55" y="139"/>
                    <a:pt x="56" y="138"/>
                    <a:pt x="56" y="138"/>
                  </a:cubicBezTo>
                  <a:cubicBezTo>
                    <a:pt x="56" y="139"/>
                    <a:pt x="57" y="140"/>
                    <a:pt x="57" y="140"/>
                  </a:cubicBezTo>
                  <a:cubicBezTo>
                    <a:pt x="57" y="141"/>
                    <a:pt x="56" y="142"/>
                    <a:pt x="56" y="142"/>
                  </a:cubicBezTo>
                  <a:close/>
                  <a:moveTo>
                    <a:pt x="56" y="160"/>
                  </a:moveTo>
                  <a:cubicBezTo>
                    <a:pt x="56" y="161"/>
                    <a:pt x="56" y="161"/>
                    <a:pt x="56" y="161"/>
                  </a:cubicBezTo>
                  <a:cubicBezTo>
                    <a:pt x="56" y="162"/>
                    <a:pt x="55" y="162"/>
                    <a:pt x="55" y="162"/>
                  </a:cubicBezTo>
                  <a:cubicBezTo>
                    <a:pt x="55" y="162"/>
                    <a:pt x="55" y="161"/>
                    <a:pt x="55" y="161"/>
                  </a:cubicBezTo>
                  <a:cubicBezTo>
                    <a:pt x="55" y="161"/>
                    <a:pt x="56" y="161"/>
                    <a:pt x="56" y="160"/>
                  </a:cubicBezTo>
                  <a:close/>
                  <a:moveTo>
                    <a:pt x="55" y="103"/>
                  </a:moveTo>
                  <a:cubicBezTo>
                    <a:pt x="55" y="103"/>
                    <a:pt x="55" y="103"/>
                    <a:pt x="54" y="103"/>
                  </a:cubicBezTo>
                  <a:cubicBezTo>
                    <a:pt x="54" y="102"/>
                    <a:pt x="54" y="101"/>
                    <a:pt x="54" y="101"/>
                  </a:cubicBezTo>
                  <a:cubicBezTo>
                    <a:pt x="55" y="100"/>
                    <a:pt x="55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99"/>
                    <a:pt x="55" y="100"/>
                    <a:pt x="55" y="100"/>
                  </a:cubicBezTo>
                  <a:cubicBezTo>
                    <a:pt x="55" y="101"/>
                    <a:pt x="55" y="102"/>
                    <a:pt x="56" y="101"/>
                  </a:cubicBezTo>
                  <a:cubicBezTo>
                    <a:pt x="56" y="101"/>
                    <a:pt x="56" y="101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6" y="102"/>
                    <a:pt x="55" y="103"/>
                    <a:pt x="55" y="103"/>
                  </a:cubicBezTo>
                  <a:close/>
                  <a:moveTo>
                    <a:pt x="53" y="134"/>
                  </a:moveTo>
                  <a:cubicBezTo>
                    <a:pt x="53" y="131"/>
                    <a:pt x="52" y="129"/>
                    <a:pt x="51" y="127"/>
                  </a:cubicBezTo>
                  <a:cubicBezTo>
                    <a:pt x="51" y="127"/>
                    <a:pt x="51" y="126"/>
                    <a:pt x="52" y="126"/>
                  </a:cubicBezTo>
                  <a:cubicBezTo>
                    <a:pt x="52" y="128"/>
                    <a:pt x="53" y="130"/>
                    <a:pt x="54" y="132"/>
                  </a:cubicBezTo>
                  <a:cubicBezTo>
                    <a:pt x="54" y="133"/>
                    <a:pt x="54" y="133"/>
                    <a:pt x="53" y="134"/>
                  </a:cubicBezTo>
                  <a:close/>
                  <a:moveTo>
                    <a:pt x="53" y="146"/>
                  </a:moveTo>
                  <a:cubicBezTo>
                    <a:pt x="53" y="146"/>
                    <a:pt x="53" y="147"/>
                    <a:pt x="53" y="147"/>
                  </a:cubicBezTo>
                  <a:cubicBezTo>
                    <a:pt x="53" y="146"/>
                    <a:pt x="52" y="145"/>
                    <a:pt x="52" y="144"/>
                  </a:cubicBezTo>
                  <a:cubicBezTo>
                    <a:pt x="52" y="144"/>
                    <a:pt x="52" y="144"/>
                    <a:pt x="52" y="143"/>
                  </a:cubicBezTo>
                  <a:cubicBezTo>
                    <a:pt x="53" y="144"/>
                    <a:pt x="53" y="145"/>
                    <a:pt x="53" y="146"/>
                  </a:cubicBezTo>
                  <a:close/>
                  <a:moveTo>
                    <a:pt x="51" y="90"/>
                  </a:moveTo>
                  <a:cubicBezTo>
                    <a:pt x="51" y="90"/>
                    <a:pt x="51" y="91"/>
                    <a:pt x="50" y="91"/>
                  </a:cubicBezTo>
                  <a:cubicBezTo>
                    <a:pt x="50" y="92"/>
                    <a:pt x="49" y="92"/>
                    <a:pt x="49" y="92"/>
                  </a:cubicBezTo>
                  <a:cubicBezTo>
                    <a:pt x="50" y="92"/>
                    <a:pt x="50" y="91"/>
                    <a:pt x="51" y="90"/>
                  </a:cubicBezTo>
                  <a:close/>
                  <a:moveTo>
                    <a:pt x="50" y="88"/>
                  </a:moveTo>
                  <a:cubicBezTo>
                    <a:pt x="51" y="87"/>
                    <a:pt x="51" y="86"/>
                    <a:pt x="52" y="85"/>
                  </a:cubicBezTo>
                  <a:cubicBezTo>
                    <a:pt x="52" y="85"/>
                    <a:pt x="53" y="84"/>
                    <a:pt x="53" y="84"/>
                  </a:cubicBezTo>
                  <a:cubicBezTo>
                    <a:pt x="53" y="85"/>
                    <a:pt x="53" y="85"/>
                    <a:pt x="52" y="86"/>
                  </a:cubicBezTo>
                  <a:cubicBezTo>
                    <a:pt x="52" y="87"/>
                    <a:pt x="51" y="88"/>
                    <a:pt x="50" y="88"/>
                  </a:cubicBezTo>
                  <a:close/>
                  <a:moveTo>
                    <a:pt x="51" y="107"/>
                  </a:moveTo>
                  <a:cubicBezTo>
                    <a:pt x="50" y="108"/>
                    <a:pt x="48" y="109"/>
                    <a:pt x="47" y="109"/>
                  </a:cubicBezTo>
                  <a:cubicBezTo>
                    <a:pt x="47" y="109"/>
                    <a:pt x="47" y="109"/>
                    <a:pt x="47" y="109"/>
                  </a:cubicBezTo>
                  <a:cubicBezTo>
                    <a:pt x="48" y="108"/>
                    <a:pt x="49" y="106"/>
                    <a:pt x="50" y="105"/>
                  </a:cubicBezTo>
                  <a:cubicBezTo>
                    <a:pt x="50" y="106"/>
                    <a:pt x="51" y="106"/>
                    <a:pt x="51" y="107"/>
                  </a:cubicBezTo>
                  <a:close/>
                  <a:moveTo>
                    <a:pt x="50" y="110"/>
                  </a:moveTo>
                  <a:cubicBezTo>
                    <a:pt x="49" y="111"/>
                    <a:pt x="49" y="111"/>
                    <a:pt x="48" y="112"/>
                  </a:cubicBezTo>
                  <a:cubicBezTo>
                    <a:pt x="48" y="112"/>
                    <a:pt x="48" y="111"/>
                    <a:pt x="48" y="111"/>
                  </a:cubicBezTo>
                  <a:cubicBezTo>
                    <a:pt x="48" y="111"/>
                    <a:pt x="49" y="110"/>
                    <a:pt x="50" y="110"/>
                  </a:cubicBezTo>
                  <a:close/>
                  <a:moveTo>
                    <a:pt x="51" y="110"/>
                  </a:moveTo>
                  <a:cubicBezTo>
                    <a:pt x="51" y="111"/>
                    <a:pt x="51" y="112"/>
                    <a:pt x="51" y="112"/>
                  </a:cubicBezTo>
                  <a:cubicBezTo>
                    <a:pt x="51" y="113"/>
                    <a:pt x="50" y="113"/>
                    <a:pt x="49" y="114"/>
                  </a:cubicBezTo>
                  <a:cubicBezTo>
                    <a:pt x="50" y="113"/>
                    <a:pt x="51" y="112"/>
                    <a:pt x="51" y="110"/>
                  </a:cubicBezTo>
                  <a:close/>
                  <a:moveTo>
                    <a:pt x="54" y="110"/>
                  </a:moveTo>
                  <a:cubicBezTo>
                    <a:pt x="54" y="110"/>
                    <a:pt x="54" y="110"/>
                    <a:pt x="54" y="110"/>
                  </a:cubicBezTo>
                  <a:cubicBezTo>
                    <a:pt x="53" y="110"/>
                    <a:pt x="53" y="110"/>
                    <a:pt x="53" y="109"/>
                  </a:cubicBezTo>
                  <a:cubicBezTo>
                    <a:pt x="53" y="109"/>
                    <a:pt x="53" y="108"/>
                    <a:pt x="53" y="108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4" y="108"/>
                    <a:pt x="54" y="109"/>
                    <a:pt x="54" y="110"/>
                  </a:cubicBezTo>
                  <a:close/>
                  <a:moveTo>
                    <a:pt x="54" y="87"/>
                  </a:moveTo>
                  <a:cubicBezTo>
                    <a:pt x="54" y="87"/>
                    <a:pt x="54" y="87"/>
                    <a:pt x="54" y="87"/>
                  </a:cubicBezTo>
                  <a:cubicBezTo>
                    <a:pt x="55" y="86"/>
                    <a:pt x="55" y="86"/>
                    <a:pt x="56" y="85"/>
                  </a:cubicBezTo>
                  <a:cubicBezTo>
                    <a:pt x="55" y="86"/>
                    <a:pt x="55" y="87"/>
                    <a:pt x="54" y="88"/>
                  </a:cubicBezTo>
                  <a:cubicBezTo>
                    <a:pt x="54" y="88"/>
                    <a:pt x="54" y="88"/>
                    <a:pt x="54" y="87"/>
                  </a:cubicBezTo>
                  <a:close/>
                  <a:moveTo>
                    <a:pt x="54" y="96"/>
                  </a:moveTo>
                  <a:cubicBezTo>
                    <a:pt x="54" y="96"/>
                    <a:pt x="54" y="96"/>
                    <a:pt x="54" y="96"/>
                  </a:cubicBezTo>
                  <a:cubicBezTo>
                    <a:pt x="54" y="96"/>
                    <a:pt x="55" y="96"/>
                    <a:pt x="55" y="95"/>
                  </a:cubicBezTo>
                  <a:cubicBezTo>
                    <a:pt x="55" y="96"/>
                    <a:pt x="55" y="96"/>
                    <a:pt x="55" y="97"/>
                  </a:cubicBezTo>
                  <a:cubicBezTo>
                    <a:pt x="55" y="97"/>
                    <a:pt x="55" y="98"/>
                    <a:pt x="54" y="98"/>
                  </a:cubicBezTo>
                  <a:cubicBezTo>
                    <a:pt x="54" y="98"/>
                    <a:pt x="54" y="97"/>
                    <a:pt x="54" y="96"/>
                  </a:cubicBezTo>
                  <a:close/>
                  <a:moveTo>
                    <a:pt x="55" y="83"/>
                  </a:moveTo>
                  <a:cubicBezTo>
                    <a:pt x="56" y="82"/>
                    <a:pt x="56" y="82"/>
                    <a:pt x="56" y="81"/>
                  </a:cubicBezTo>
                  <a:cubicBezTo>
                    <a:pt x="58" y="80"/>
                    <a:pt x="60" y="78"/>
                    <a:pt x="61" y="76"/>
                  </a:cubicBezTo>
                  <a:cubicBezTo>
                    <a:pt x="61" y="77"/>
                    <a:pt x="61" y="77"/>
                    <a:pt x="60" y="78"/>
                  </a:cubicBezTo>
                  <a:cubicBezTo>
                    <a:pt x="59" y="80"/>
                    <a:pt x="57" y="81"/>
                    <a:pt x="55" y="83"/>
                  </a:cubicBezTo>
                  <a:close/>
                  <a:moveTo>
                    <a:pt x="88" y="57"/>
                  </a:moveTo>
                  <a:cubicBezTo>
                    <a:pt x="86" y="59"/>
                    <a:pt x="84" y="61"/>
                    <a:pt x="82" y="63"/>
                  </a:cubicBezTo>
                  <a:cubicBezTo>
                    <a:pt x="78" y="67"/>
                    <a:pt x="75" y="70"/>
                    <a:pt x="71" y="73"/>
                  </a:cubicBezTo>
                  <a:cubicBezTo>
                    <a:pt x="71" y="73"/>
                    <a:pt x="71" y="74"/>
                    <a:pt x="70" y="74"/>
                  </a:cubicBezTo>
                  <a:cubicBezTo>
                    <a:pt x="69" y="76"/>
                    <a:pt x="67" y="77"/>
                    <a:pt x="65" y="79"/>
                  </a:cubicBezTo>
                  <a:cubicBezTo>
                    <a:pt x="67" y="77"/>
                    <a:pt x="68" y="75"/>
                    <a:pt x="69" y="73"/>
                  </a:cubicBezTo>
                  <a:cubicBezTo>
                    <a:pt x="71" y="71"/>
                    <a:pt x="73" y="69"/>
                    <a:pt x="75" y="67"/>
                  </a:cubicBezTo>
                  <a:cubicBezTo>
                    <a:pt x="79" y="64"/>
                    <a:pt x="84" y="60"/>
                    <a:pt x="88" y="57"/>
                  </a:cubicBezTo>
                  <a:close/>
                  <a:moveTo>
                    <a:pt x="86" y="57"/>
                  </a:moveTo>
                  <a:cubicBezTo>
                    <a:pt x="87" y="55"/>
                    <a:pt x="89" y="54"/>
                    <a:pt x="90" y="53"/>
                  </a:cubicBezTo>
                  <a:cubicBezTo>
                    <a:pt x="90" y="53"/>
                    <a:pt x="90" y="53"/>
                    <a:pt x="90" y="54"/>
                  </a:cubicBezTo>
                  <a:cubicBezTo>
                    <a:pt x="88" y="55"/>
                    <a:pt x="87" y="56"/>
                    <a:pt x="86" y="57"/>
                  </a:cubicBezTo>
                  <a:close/>
                  <a:moveTo>
                    <a:pt x="105" y="58"/>
                  </a:moveTo>
                  <a:cubicBezTo>
                    <a:pt x="105" y="58"/>
                    <a:pt x="105" y="58"/>
                    <a:pt x="105" y="58"/>
                  </a:cubicBezTo>
                  <a:cubicBezTo>
                    <a:pt x="105" y="58"/>
                    <a:pt x="105" y="58"/>
                    <a:pt x="105" y="59"/>
                  </a:cubicBezTo>
                  <a:cubicBezTo>
                    <a:pt x="102" y="61"/>
                    <a:pt x="100" y="62"/>
                    <a:pt x="97" y="64"/>
                  </a:cubicBezTo>
                  <a:cubicBezTo>
                    <a:pt x="97" y="64"/>
                    <a:pt x="98" y="64"/>
                    <a:pt x="98" y="64"/>
                  </a:cubicBezTo>
                  <a:cubicBezTo>
                    <a:pt x="100" y="62"/>
                    <a:pt x="102" y="60"/>
                    <a:pt x="105" y="58"/>
                  </a:cubicBezTo>
                  <a:close/>
                  <a:moveTo>
                    <a:pt x="100" y="59"/>
                  </a:moveTo>
                  <a:cubicBezTo>
                    <a:pt x="100" y="59"/>
                    <a:pt x="100" y="58"/>
                    <a:pt x="101" y="58"/>
                  </a:cubicBezTo>
                  <a:cubicBezTo>
                    <a:pt x="102" y="57"/>
                    <a:pt x="103" y="57"/>
                    <a:pt x="104" y="56"/>
                  </a:cubicBezTo>
                  <a:cubicBezTo>
                    <a:pt x="103" y="57"/>
                    <a:pt x="101" y="58"/>
                    <a:pt x="100" y="59"/>
                  </a:cubicBezTo>
                  <a:close/>
                  <a:moveTo>
                    <a:pt x="86" y="81"/>
                  </a:moveTo>
                  <a:cubicBezTo>
                    <a:pt x="87" y="81"/>
                    <a:pt x="88" y="80"/>
                    <a:pt x="88" y="79"/>
                  </a:cubicBezTo>
                  <a:cubicBezTo>
                    <a:pt x="92" y="75"/>
                    <a:pt x="96" y="71"/>
                    <a:pt x="100" y="67"/>
                  </a:cubicBezTo>
                  <a:cubicBezTo>
                    <a:pt x="100" y="69"/>
                    <a:pt x="99" y="70"/>
                    <a:pt x="98" y="72"/>
                  </a:cubicBezTo>
                  <a:cubicBezTo>
                    <a:pt x="97" y="72"/>
                    <a:pt x="96" y="73"/>
                    <a:pt x="96" y="74"/>
                  </a:cubicBezTo>
                  <a:cubicBezTo>
                    <a:pt x="92" y="76"/>
                    <a:pt x="89" y="79"/>
                    <a:pt x="86" y="81"/>
                  </a:cubicBezTo>
                  <a:close/>
                  <a:moveTo>
                    <a:pt x="93" y="78"/>
                  </a:moveTo>
                  <a:cubicBezTo>
                    <a:pt x="90" y="81"/>
                    <a:pt x="87" y="84"/>
                    <a:pt x="85" y="86"/>
                  </a:cubicBezTo>
                  <a:cubicBezTo>
                    <a:pt x="85" y="86"/>
                    <a:pt x="85" y="85"/>
                    <a:pt x="85" y="85"/>
                  </a:cubicBezTo>
                  <a:cubicBezTo>
                    <a:pt x="86" y="84"/>
                    <a:pt x="88" y="83"/>
                    <a:pt x="89" y="82"/>
                  </a:cubicBezTo>
                  <a:cubicBezTo>
                    <a:pt x="90" y="80"/>
                    <a:pt x="92" y="79"/>
                    <a:pt x="93" y="78"/>
                  </a:cubicBezTo>
                  <a:close/>
                  <a:moveTo>
                    <a:pt x="92" y="73"/>
                  </a:moveTo>
                  <a:cubicBezTo>
                    <a:pt x="93" y="71"/>
                    <a:pt x="94" y="69"/>
                    <a:pt x="95" y="68"/>
                  </a:cubicBezTo>
                  <a:cubicBezTo>
                    <a:pt x="98" y="66"/>
                    <a:pt x="101" y="64"/>
                    <a:pt x="103" y="62"/>
                  </a:cubicBezTo>
                  <a:cubicBezTo>
                    <a:pt x="103" y="62"/>
                    <a:pt x="103" y="63"/>
                    <a:pt x="102" y="63"/>
                  </a:cubicBezTo>
                  <a:cubicBezTo>
                    <a:pt x="99" y="66"/>
                    <a:pt x="96" y="69"/>
                    <a:pt x="92" y="73"/>
                  </a:cubicBezTo>
                  <a:close/>
                  <a:moveTo>
                    <a:pt x="85" y="64"/>
                  </a:moveTo>
                  <a:cubicBezTo>
                    <a:pt x="84" y="65"/>
                    <a:pt x="83" y="66"/>
                    <a:pt x="82" y="66"/>
                  </a:cubicBezTo>
                  <a:cubicBezTo>
                    <a:pt x="82" y="66"/>
                    <a:pt x="82" y="66"/>
                    <a:pt x="82" y="66"/>
                  </a:cubicBezTo>
                  <a:cubicBezTo>
                    <a:pt x="83" y="65"/>
                    <a:pt x="84" y="64"/>
                    <a:pt x="85" y="64"/>
                  </a:cubicBezTo>
                  <a:cubicBezTo>
                    <a:pt x="85" y="64"/>
                    <a:pt x="85" y="64"/>
                    <a:pt x="85" y="64"/>
                  </a:cubicBezTo>
                  <a:close/>
                  <a:moveTo>
                    <a:pt x="89" y="65"/>
                  </a:moveTo>
                  <a:cubicBezTo>
                    <a:pt x="86" y="68"/>
                    <a:pt x="84" y="70"/>
                    <a:pt x="81" y="73"/>
                  </a:cubicBezTo>
                  <a:cubicBezTo>
                    <a:pt x="82" y="72"/>
                    <a:pt x="82" y="71"/>
                    <a:pt x="83" y="70"/>
                  </a:cubicBezTo>
                  <a:cubicBezTo>
                    <a:pt x="85" y="69"/>
                    <a:pt x="87" y="67"/>
                    <a:pt x="89" y="65"/>
                  </a:cubicBezTo>
                  <a:close/>
                  <a:moveTo>
                    <a:pt x="83" y="68"/>
                  </a:moveTo>
                  <a:cubicBezTo>
                    <a:pt x="82" y="68"/>
                    <a:pt x="82" y="68"/>
                    <a:pt x="82" y="69"/>
                  </a:cubicBezTo>
                  <a:cubicBezTo>
                    <a:pt x="81" y="70"/>
                    <a:pt x="79" y="71"/>
                    <a:pt x="78" y="72"/>
                  </a:cubicBezTo>
                  <a:cubicBezTo>
                    <a:pt x="78" y="71"/>
                    <a:pt x="79" y="71"/>
                    <a:pt x="79" y="70"/>
                  </a:cubicBezTo>
                  <a:cubicBezTo>
                    <a:pt x="80" y="69"/>
                    <a:pt x="81" y="69"/>
                    <a:pt x="83" y="68"/>
                  </a:cubicBezTo>
                  <a:close/>
                  <a:moveTo>
                    <a:pt x="78" y="74"/>
                  </a:moveTo>
                  <a:cubicBezTo>
                    <a:pt x="77" y="76"/>
                    <a:pt x="76" y="77"/>
                    <a:pt x="75" y="79"/>
                  </a:cubicBezTo>
                  <a:cubicBezTo>
                    <a:pt x="74" y="80"/>
                    <a:pt x="73" y="81"/>
                    <a:pt x="72" y="82"/>
                  </a:cubicBezTo>
                  <a:cubicBezTo>
                    <a:pt x="73" y="81"/>
                    <a:pt x="73" y="79"/>
                    <a:pt x="74" y="77"/>
                  </a:cubicBezTo>
                  <a:cubicBezTo>
                    <a:pt x="75" y="77"/>
                    <a:pt x="75" y="77"/>
                    <a:pt x="75" y="77"/>
                  </a:cubicBezTo>
                  <a:cubicBezTo>
                    <a:pt x="76" y="76"/>
                    <a:pt x="77" y="75"/>
                    <a:pt x="78" y="74"/>
                  </a:cubicBezTo>
                  <a:close/>
                  <a:moveTo>
                    <a:pt x="74" y="83"/>
                  </a:moveTo>
                  <a:cubicBezTo>
                    <a:pt x="76" y="81"/>
                    <a:pt x="79" y="78"/>
                    <a:pt x="82" y="76"/>
                  </a:cubicBezTo>
                  <a:cubicBezTo>
                    <a:pt x="82" y="76"/>
                    <a:pt x="82" y="77"/>
                    <a:pt x="82" y="77"/>
                  </a:cubicBezTo>
                  <a:cubicBezTo>
                    <a:pt x="78" y="80"/>
                    <a:pt x="75" y="82"/>
                    <a:pt x="72" y="85"/>
                  </a:cubicBezTo>
                  <a:cubicBezTo>
                    <a:pt x="72" y="84"/>
                    <a:pt x="73" y="84"/>
                    <a:pt x="74" y="83"/>
                  </a:cubicBezTo>
                  <a:close/>
                  <a:moveTo>
                    <a:pt x="81" y="75"/>
                  </a:moveTo>
                  <a:cubicBezTo>
                    <a:pt x="86" y="70"/>
                    <a:pt x="92" y="65"/>
                    <a:pt x="97" y="60"/>
                  </a:cubicBezTo>
                  <a:cubicBezTo>
                    <a:pt x="97" y="60"/>
                    <a:pt x="98" y="60"/>
                    <a:pt x="98" y="59"/>
                  </a:cubicBezTo>
                  <a:cubicBezTo>
                    <a:pt x="98" y="60"/>
                    <a:pt x="98" y="60"/>
                    <a:pt x="97" y="61"/>
                  </a:cubicBezTo>
                  <a:cubicBezTo>
                    <a:pt x="94" y="64"/>
                    <a:pt x="91" y="66"/>
                    <a:pt x="88" y="69"/>
                  </a:cubicBezTo>
                  <a:cubicBezTo>
                    <a:pt x="86" y="71"/>
                    <a:pt x="83" y="73"/>
                    <a:pt x="81" y="75"/>
                  </a:cubicBezTo>
                  <a:close/>
                  <a:moveTo>
                    <a:pt x="90" y="70"/>
                  </a:moveTo>
                  <a:cubicBezTo>
                    <a:pt x="92" y="69"/>
                    <a:pt x="93" y="67"/>
                    <a:pt x="94" y="66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3" y="68"/>
                    <a:pt x="91" y="69"/>
                    <a:pt x="90" y="70"/>
                  </a:cubicBezTo>
                  <a:cubicBezTo>
                    <a:pt x="90" y="70"/>
                    <a:pt x="90" y="70"/>
                    <a:pt x="90" y="70"/>
                  </a:cubicBezTo>
                  <a:close/>
                  <a:moveTo>
                    <a:pt x="97" y="58"/>
                  </a:moveTo>
                  <a:cubicBezTo>
                    <a:pt x="93" y="60"/>
                    <a:pt x="89" y="63"/>
                    <a:pt x="86" y="66"/>
                  </a:cubicBezTo>
                  <a:cubicBezTo>
                    <a:pt x="86" y="66"/>
                    <a:pt x="86" y="65"/>
                    <a:pt x="86" y="65"/>
                  </a:cubicBezTo>
                  <a:cubicBezTo>
                    <a:pt x="90" y="62"/>
                    <a:pt x="95" y="59"/>
                    <a:pt x="99" y="56"/>
                  </a:cubicBezTo>
                  <a:cubicBezTo>
                    <a:pt x="98" y="57"/>
                    <a:pt x="98" y="57"/>
                    <a:pt x="97" y="58"/>
                  </a:cubicBezTo>
                  <a:close/>
                  <a:moveTo>
                    <a:pt x="70" y="69"/>
                  </a:moveTo>
                  <a:cubicBezTo>
                    <a:pt x="69" y="69"/>
                    <a:pt x="69" y="70"/>
                    <a:pt x="69" y="70"/>
                  </a:cubicBezTo>
                  <a:cubicBezTo>
                    <a:pt x="68" y="71"/>
                    <a:pt x="67" y="72"/>
                    <a:pt x="65" y="73"/>
                  </a:cubicBezTo>
                  <a:cubicBezTo>
                    <a:pt x="66" y="73"/>
                    <a:pt x="66" y="72"/>
                    <a:pt x="66" y="72"/>
                  </a:cubicBezTo>
                  <a:cubicBezTo>
                    <a:pt x="67" y="71"/>
                    <a:pt x="68" y="70"/>
                    <a:pt x="70" y="69"/>
                  </a:cubicBezTo>
                  <a:close/>
                  <a:moveTo>
                    <a:pt x="69" y="67"/>
                  </a:moveTo>
                  <a:cubicBezTo>
                    <a:pt x="70" y="66"/>
                    <a:pt x="71" y="64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3"/>
                    <a:pt x="72" y="64"/>
                    <a:pt x="72" y="65"/>
                  </a:cubicBezTo>
                  <a:cubicBezTo>
                    <a:pt x="71" y="66"/>
                    <a:pt x="70" y="67"/>
                    <a:pt x="69" y="67"/>
                  </a:cubicBezTo>
                  <a:close/>
                  <a:moveTo>
                    <a:pt x="73" y="67"/>
                  </a:moveTo>
                  <a:cubicBezTo>
                    <a:pt x="73" y="66"/>
                    <a:pt x="73" y="66"/>
                    <a:pt x="73" y="66"/>
                  </a:cubicBezTo>
                  <a:cubicBezTo>
                    <a:pt x="75" y="65"/>
                    <a:pt x="77" y="63"/>
                    <a:pt x="78" y="62"/>
                  </a:cubicBezTo>
                  <a:cubicBezTo>
                    <a:pt x="76" y="63"/>
                    <a:pt x="75" y="65"/>
                    <a:pt x="73" y="67"/>
                  </a:cubicBezTo>
                  <a:close/>
                  <a:moveTo>
                    <a:pt x="72" y="60"/>
                  </a:moveTo>
                  <a:cubicBezTo>
                    <a:pt x="71" y="61"/>
                    <a:pt x="69" y="63"/>
                    <a:pt x="68" y="65"/>
                  </a:cubicBezTo>
                  <a:cubicBezTo>
                    <a:pt x="65" y="67"/>
                    <a:pt x="62" y="70"/>
                    <a:pt x="59" y="73"/>
                  </a:cubicBezTo>
                  <a:cubicBezTo>
                    <a:pt x="60" y="72"/>
                    <a:pt x="61" y="70"/>
                    <a:pt x="62" y="69"/>
                  </a:cubicBezTo>
                  <a:cubicBezTo>
                    <a:pt x="66" y="65"/>
                    <a:pt x="70" y="61"/>
                    <a:pt x="75" y="57"/>
                  </a:cubicBezTo>
                  <a:cubicBezTo>
                    <a:pt x="74" y="58"/>
                    <a:pt x="73" y="59"/>
                    <a:pt x="72" y="60"/>
                  </a:cubicBezTo>
                  <a:close/>
                  <a:moveTo>
                    <a:pt x="60" y="68"/>
                  </a:moveTo>
                  <a:cubicBezTo>
                    <a:pt x="60" y="69"/>
                    <a:pt x="59" y="69"/>
                    <a:pt x="58" y="70"/>
                  </a:cubicBezTo>
                  <a:cubicBezTo>
                    <a:pt x="58" y="69"/>
                    <a:pt x="58" y="68"/>
                    <a:pt x="58" y="67"/>
                  </a:cubicBezTo>
                  <a:cubicBezTo>
                    <a:pt x="60" y="66"/>
                    <a:pt x="61" y="65"/>
                    <a:pt x="62" y="64"/>
                  </a:cubicBezTo>
                  <a:cubicBezTo>
                    <a:pt x="63" y="63"/>
                    <a:pt x="63" y="63"/>
                    <a:pt x="64" y="62"/>
                  </a:cubicBezTo>
                  <a:cubicBezTo>
                    <a:pt x="65" y="62"/>
                    <a:pt x="65" y="61"/>
                    <a:pt x="66" y="60"/>
                  </a:cubicBezTo>
                  <a:cubicBezTo>
                    <a:pt x="64" y="63"/>
                    <a:pt x="62" y="65"/>
                    <a:pt x="60" y="68"/>
                  </a:cubicBezTo>
                  <a:close/>
                  <a:moveTo>
                    <a:pt x="67" y="68"/>
                  </a:moveTo>
                  <a:cubicBezTo>
                    <a:pt x="66" y="69"/>
                    <a:pt x="65" y="70"/>
                    <a:pt x="64" y="72"/>
                  </a:cubicBezTo>
                  <a:cubicBezTo>
                    <a:pt x="62" y="74"/>
                    <a:pt x="59" y="76"/>
                    <a:pt x="57" y="79"/>
                  </a:cubicBezTo>
                  <a:cubicBezTo>
                    <a:pt x="57" y="79"/>
                    <a:pt x="57" y="79"/>
                    <a:pt x="57" y="78"/>
                  </a:cubicBezTo>
                  <a:cubicBezTo>
                    <a:pt x="60" y="75"/>
                    <a:pt x="63" y="72"/>
                    <a:pt x="67" y="68"/>
                  </a:cubicBezTo>
                  <a:close/>
                  <a:moveTo>
                    <a:pt x="64" y="77"/>
                  </a:moveTo>
                  <a:cubicBezTo>
                    <a:pt x="63" y="79"/>
                    <a:pt x="62" y="81"/>
                    <a:pt x="60" y="83"/>
                  </a:cubicBezTo>
                  <a:cubicBezTo>
                    <a:pt x="59" y="84"/>
                    <a:pt x="58" y="85"/>
                    <a:pt x="58" y="85"/>
                  </a:cubicBezTo>
                  <a:cubicBezTo>
                    <a:pt x="59" y="84"/>
                    <a:pt x="60" y="82"/>
                    <a:pt x="61" y="80"/>
                  </a:cubicBezTo>
                  <a:cubicBezTo>
                    <a:pt x="62" y="79"/>
                    <a:pt x="63" y="78"/>
                    <a:pt x="64" y="77"/>
                  </a:cubicBezTo>
                  <a:close/>
                  <a:moveTo>
                    <a:pt x="58" y="90"/>
                  </a:moveTo>
                  <a:cubicBezTo>
                    <a:pt x="58" y="90"/>
                    <a:pt x="58" y="89"/>
                    <a:pt x="59" y="88"/>
                  </a:cubicBezTo>
                  <a:cubicBezTo>
                    <a:pt x="59" y="88"/>
                    <a:pt x="59" y="88"/>
                    <a:pt x="59" y="88"/>
                  </a:cubicBezTo>
                  <a:cubicBezTo>
                    <a:pt x="59" y="88"/>
                    <a:pt x="60" y="88"/>
                    <a:pt x="60" y="87"/>
                  </a:cubicBezTo>
                  <a:cubicBezTo>
                    <a:pt x="60" y="87"/>
                    <a:pt x="60" y="87"/>
                    <a:pt x="60" y="87"/>
                  </a:cubicBezTo>
                  <a:cubicBezTo>
                    <a:pt x="62" y="85"/>
                    <a:pt x="64" y="82"/>
                    <a:pt x="67" y="80"/>
                  </a:cubicBezTo>
                  <a:cubicBezTo>
                    <a:pt x="70" y="78"/>
                    <a:pt x="72" y="75"/>
                    <a:pt x="75" y="73"/>
                  </a:cubicBezTo>
                  <a:cubicBezTo>
                    <a:pt x="75" y="74"/>
                    <a:pt x="74" y="75"/>
                    <a:pt x="74" y="76"/>
                  </a:cubicBezTo>
                  <a:cubicBezTo>
                    <a:pt x="68" y="81"/>
                    <a:pt x="63" y="86"/>
                    <a:pt x="57" y="91"/>
                  </a:cubicBezTo>
                  <a:cubicBezTo>
                    <a:pt x="57" y="91"/>
                    <a:pt x="58" y="90"/>
                    <a:pt x="58" y="90"/>
                  </a:cubicBezTo>
                  <a:close/>
                  <a:moveTo>
                    <a:pt x="67" y="115"/>
                  </a:moveTo>
                  <a:cubicBezTo>
                    <a:pt x="67" y="115"/>
                    <a:pt x="67" y="114"/>
                    <a:pt x="66" y="113"/>
                  </a:cubicBezTo>
                  <a:cubicBezTo>
                    <a:pt x="67" y="113"/>
                    <a:pt x="67" y="113"/>
                    <a:pt x="67" y="113"/>
                  </a:cubicBezTo>
                  <a:cubicBezTo>
                    <a:pt x="68" y="113"/>
                    <a:pt x="68" y="114"/>
                    <a:pt x="68" y="114"/>
                  </a:cubicBezTo>
                  <a:cubicBezTo>
                    <a:pt x="67" y="114"/>
                    <a:pt x="67" y="115"/>
                    <a:pt x="67" y="115"/>
                  </a:cubicBezTo>
                  <a:close/>
                  <a:moveTo>
                    <a:pt x="68" y="133"/>
                  </a:moveTo>
                  <a:cubicBezTo>
                    <a:pt x="67" y="134"/>
                    <a:pt x="67" y="135"/>
                    <a:pt x="66" y="135"/>
                  </a:cubicBezTo>
                  <a:cubicBezTo>
                    <a:pt x="66" y="135"/>
                    <a:pt x="66" y="135"/>
                    <a:pt x="66" y="135"/>
                  </a:cubicBezTo>
                  <a:cubicBezTo>
                    <a:pt x="66" y="134"/>
                    <a:pt x="67" y="134"/>
                    <a:pt x="67" y="133"/>
                  </a:cubicBezTo>
                  <a:cubicBezTo>
                    <a:pt x="67" y="133"/>
                    <a:pt x="67" y="133"/>
                    <a:pt x="67" y="133"/>
                  </a:cubicBezTo>
                  <a:cubicBezTo>
                    <a:pt x="67" y="133"/>
                    <a:pt x="67" y="133"/>
                    <a:pt x="68" y="133"/>
                  </a:cubicBezTo>
                  <a:close/>
                  <a:moveTo>
                    <a:pt x="64" y="150"/>
                  </a:moveTo>
                  <a:cubicBezTo>
                    <a:pt x="64" y="150"/>
                    <a:pt x="64" y="149"/>
                    <a:pt x="63" y="149"/>
                  </a:cubicBezTo>
                  <a:cubicBezTo>
                    <a:pt x="64" y="148"/>
                    <a:pt x="64" y="147"/>
                    <a:pt x="65" y="146"/>
                  </a:cubicBezTo>
                  <a:cubicBezTo>
                    <a:pt x="65" y="147"/>
                    <a:pt x="65" y="147"/>
                    <a:pt x="65" y="148"/>
                  </a:cubicBezTo>
                  <a:cubicBezTo>
                    <a:pt x="65" y="148"/>
                    <a:pt x="64" y="149"/>
                    <a:pt x="64" y="150"/>
                  </a:cubicBezTo>
                  <a:close/>
                  <a:moveTo>
                    <a:pt x="64" y="163"/>
                  </a:moveTo>
                  <a:cubicBezTo>
                    <a:pt x="64" y="163"/>
                    <a:pt x="64" y="163"/>
                    <a:pt x="63" y="163"/>
                  </a:cubicBezTo>
                  <a:cubicBezTo>
                    <a:pt x="63" y="163"/>
                    <a:pt x="63" y="163"/>
                    <a:pt x="63" y="163"/>
                  </a:cubicBezTo>
                  <a:cubicBezTo>
                    <a:pt x="63" y="162"/>
                    <a:pt x="64" y="162"/>
                    <a:pt x="64" y="162"/>
                  </a:cubicBezTo>
                  <a:cubicBezTo>
                    <a:pt x="64" y="162"/>
                    <a:pt x="64" y="162"/>
                    <a:pt x="64" y="163"/>
                  </a:cubicBezTo>
                  <a:close/>
                  <a:moveTo>
                    <a:pt x="65" y="122"/>
                  </a:moveTo>
                  <a:cubicBezTo>
                    <a:pt x="65" y="121"/>
                    <a:pt x="65" y="121"/>
                    <a:pt x="65" y="121"/>
                  </a:cubicBezTo>
                  <a:cubicBezTo>
                    <a:pt x="65" y="121"/>
                    <a:pt x="65" y="120"/>
                    <a:pt x="65" y="120"/>
                  </a:cubicBezTo>
                  <a:cubicBezTo>
                    <a:pt x="65" y="120"/>
                    <a:pt x="65" y="120"/>
                    <a:pt x="65" y="121"/>
                  </a:cubicBezTo>
                  <a:cubicBezTo>
                    <a:pt x="65" y="121"/>
                    <a:pt x="65" y="121"/>
                    <a:pt x="65" y="122"/>
                  </a:cubicBezTo>
                  <a:close/>
                  <a:moveTo>
                    <a:pt x="65" y="110"/>
                  </a:moveTo>
                  <a:cubicBezTo>
                    <a:pt x="66" y="109"/>
                    <a:pt x="66" y="109"/>
                    <a:pt x="67" y="108"/>
                  </a:cubicBezTo>
                  <a:cubicBezTo>
                    <a:pt x="67" y="109"/>
                    <a:pt x="67" y="110"/>
                    <a:pt x="67" y="111"/>
                  </a:cubicBezTo>
                  <a:cubicBezTo>
                    <a:pt x="67" y="111"/>
                    <a:pt x="66" y="111"/>
                    <a:pt x="66" y="112"/>
                  </a:cubicBezTo>
                  <a:cubicBezTo>
                    <a:pt x="66" y="111"/>
                    <a:pt x="66" y="110"/>
                    <a:pt x="65" y="110"/>
                  </a:cubicBezTo>
                  <a:close/>
                  <a:moveTo>
                    <a:pt x="67" y="86"/>
                  </a:moveTo>
                  <a:cubicBezTo>
                    <a:pt x="67" y="86"/>
                    <a:pt x="67" y="86"/>
                    <a:pt x="67" y="86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7" y="85"/>
                    <a:pt x="66" y="85"/>
                    <a:pt x="66" y="85"/>
                  </a:cubicBezTo>
                  <a:cubicBezTo>
                    <a:pt x="67" y="84"/>
                    <a:pt x="69" y="82"/>
                    <a:pt x="70" y="81"/>
                  </a:cubicBezTo>
                  <a:cubicBezTo>
                    <a:pt x="70" y="82"/>
                    <a:pt x="69" y="83"/>
                    <a:pt x="69" y="83"/>
                  </a:cubicBezTo>
                  <a:cubicBezTo>
                    <a:pt x="68" y="84"/>
                    <a:pt x="68" y="85"/>
                    <a:pt x="67" y="86"/>
                  </a:cubicBezTo>
                  <a:close/>
                  <a:moveTo>
                    <a:pt x="65" y="93"/>
                  </a:moveTo>
                  <a:cubicBezTo>
                    <a:pt x="66" y="94"/>
                    <a:pt x="66" y="96"/>
                    <a:pt x="66" y="97"/>
                  </a:cubicBezTo>
                  <a:cubicBezTo>
                    <a:pt x="65" y="98"/>
                    <a:pt x="64" y="98"/>
                    <a:pt x="63" y="99"/>
                  </a:cubicBezTo>
                  <a:cubicBezTo>
                    <a:pt x="63" y="97"/>
                    <a:pt x="63" y="97"/>
                    <a:pt x="63" y="97"/>
                  </a:cubicBezTo>
                  <a:cubicBezTo>
                    <a:pt x="64" y="96"/>
                    <a:pt x="65" y="94"/>
                    <a:pt x="65" y="93"/>
                  </a:cubicBezTo>
                  <a:cubicBezTo>
                    <a:pt x="65" y="93"/>
                    <a:pt x="65" y="93"/>
                    <a:pt x="65" y="93"/>
                  </a:cubicBezTo>
                  <a:close/>
                  <a:moveTo>
                    <a:pt x="63" y="131"/>
                  </a:moveTo>
                  <a:cubicBezTo>
                    <a:pt x="63" y="132"/>
                    <a:pt x="63" y="132"/>
                    <a:pt x="62" y="132"/>
                  </a:cubicBezTo>
                  <a:cubicBezTo>
                    <a:pt x="62" y="132"/>
                    <a:pt x="62" y="131"/>
                    <a:pt x="62" y="130"/>
                  </a:cubicBezTo>
                  <a:cubicBezTo>
                    <a:pt x="62" y="130"/>
                    <a:pt x="62" y="129"/>
                    <a:pt x="62" y="129"/>
                  </a:cubicBezTo>
                  <a:cubicBezTo>
                    <a:pt x="63" y="129"/>
                    <a:pt x="63" y="130"/>
                    <a:pt x="63" y="131"/>
                  </a:cubicBezTo>
                  <a:close/>
                  <a:moveTo>
                    <a:pt x="63" y="159"/>
                  </a:moveTo>
                  <a:cubicBezTo>
                    <a:pt x="63" y="159"/>
                    <a:pt x="63" y="159"/>
                    <a:pt x="63" y="159"/>
                  </a:cubicBezTo>
                  <a:cubicBezTo>
                    <a:pt x="63" y="160"/>
                    <a:pt x="62" y="160"/>
                    <a:pt x="62" y="161"/>
                  </a:cubicBezTo>
                  <a:cubicBezTo>
                    <a:pt x="62" y="160"/>
                    <a:pt x="62" y="160"/>
                    <a:pt x="62" y="160"/>
                  </a:cubicBezTo>
                  <a:cubicBezTo>
                    <a:pt x="62" y="159"/>
                    <a:pt x="63" y="159"/>
                    <a:pt x="63" y="159"/>
                  </a:cubicBezTo>
                  <a:close/>
                  <a:moveTo>
                    <a:pt x="64" y="168"/>
                  </a:moveTo>
                  <a:cubicBezTo>
                    <a:pt x="64" y="169"/>
                    <a:pt x="65" y="170"/>
                    <a:pt x="66" y="171"/>
                  </a:cubicBezTo>
                  <a:cubicBezTo>
                    <a:pt x="66" y="171"/>
                    <a:pt x="66" y="171"/>
                    <a:pt x="66" y="171"/>
                  </a:cubicBezTo>
                  <a:cubicBezTo>
                    <a:pt x="65" y="172"/>
                    <a:pt x="65" y="172"/>
                    <a:pt x="65" y="172"/>
                  </a:cubicBezTo>
                  <a:cubicBezTo>
                    <a:pt x="64" y="171"/>
                    <a:pt x="64" y="170"/>
                    <a:pt x="63" y="169"/>
                  </a:cubicBezTo>
                  <a:cubicBezTo>
                    <a:pt x="63" y="168"/>
                    <a:pt x="63" y="168"/>
                    <a:pt x="64" y="168"/>
                  </a:cubicBezTo>
                  <a:close/>
                  <a:moveTo>
                    <a:pt x="65" y="153"/>
                  </a:moveTo>
                  <a:cubicBezTo>
                    <a:pt x="65" y="153"/>
                    <a:pt x="65" y="152"/>
                    <a:pt x="64" y="152"/>
                  </a:cubicBezTo>
                  <a:cubicBezTo>
                    <a:pt x="65" y="151"/>
                    <a:pt x="65" y="151"/>
                    <a:pt x="66" y="150"/>
                  </a:cubicBezTo>
                  <a:cubicBezTo>
                    <a:pt x="66" y="151"/>
                    <a:pt x="66" y="152"/>
                    <a:pt x="66" y="153"/>
                  </a:cubicBezTo>
                  <a:cubicBezTo>
                    <a:pt x="66" y="153"/>
                    <a:pt x="65" y="153"/>
                    <a:pt x="65" y="153"/>
                  </a:cubicBezTo>
                  <a:close/>
                  <a:moveTo>
                    <a:pt x="66" y="124"/>
                  </a:moveTo>
                  <a:cubicBezTo>
                    <a:pt x="66" y="124"/>
                    <a:pt x="66" y="124"/>
                    <a:pt x="66" y="123"/>
                  </a:cubicBezTo>
                  <a:cubicBezTo>
                    <a:pt x="67" y="124"/>
                    <a:pt x="67" y="124"/>
                    <a:pt x="67" y="125"/>
                  </a:cubicBezTo>
                  <a:cubicBezTo>
                    <a:pt x="67" y="125"/>
                    <a:pt x="67" y="125"/>
                    <a:pt x="66" y="126"/>
                  </a:cubicBezTo>
                  <a:cubicBezTo>
                    <a:pt x="66" y="125"/>
                    <a:pt x="66" y="125"/>
                    <a:pt x="66" y="124"/>
                  </a:cubicBezTo>
                  <a:close/>
                  <a:moveTo>
                    <a:pt x="67" y="179"/>
                  </a:moveTo>
                  <a:cubicBezTo>
                    <a:pt x="67" y="179"/>
                    <a:pt x="67" y="179"/>
                    <a:pt x="67" y="179"/>
                  </a:cubicBezTo>
                  <a:cubicBezTo>
                    <a:pt x="67" y="180"/>
                    <a:pt x="68" y="180"/>
                    <a:pt x="68" y="179"/>
                  </a:cubicBezTo>
                  <a:cubicBezTo>
                    <a:pt x="68" y="179"/>
                    <a:pt x="68" y="179"/>
                    <a:pt x="68" y="179"/>
                  </a:cubicBezTo>
                  <a:cubicBezTo>
                    <a:pt x="68" y="180"/>
                    <a:pt x="67" y="180"/>
                    <a:pt x="67" y="180"/>
                  </a:cubicBezTo>
                  <a:cubicBezTo>
                    <a:pt x="67" y="180"/>
                    <a:pt x="66" y="179"/>
                    <a:pt x="66" y="178"/>
                  </a:cubicBezTo>
                  <a:cubicBezTo>
                    <a:pt x="66" y="179"/>
                    <a:pt x="66" y="179"/>
                    <a:pt x="67" y="179"/>
                  </a:cubicBezTo>
                  <a:close/>
                  <a:moveTo>
                    <a:pt x="67" y="170"/>
                  </a:moveTo>
                  <a:cubicBezTo>
                    <a:pt x="67" y="169"/>
                    <a:pt x="67" y="169"/>
                    <a:pt x="67" y="168"/>
                  </a:cubicBezTo>
                  <a:cubicBezTo>
                    <a:pt x="67" y="167"/>
                    <a:pt x="67" y="167"/>
                    <a:pt x="67" y="167"/>
                  </a:cubicBezTo>
                  <a:cubicBezTo>
                    <a:pt x="68" y="167"/>
                    <a:pt x="68" y="167"/>
                    <a:pt x="69" y="167"/>
                  </a:cubicBezTo>
                  <a:cubicBezTo>
                    <a:pt x="69" y="168"/>
                    <a:pt x="69" y="168"/>
                    <a:pt x="69" y="169"/>
                  </a:cubicBezTo>
                  <a:cubicBezTo>
                    <a:pt x="69" y="169"/>
                    <a:pt x="68" y="170"/>
                    <a:pt x="68" y="170"/>
                  </a:cubicBezTo>
                  <a:cubicBezTo>
                    <a:pt x="68" y="170"/>
                    <a:pt x="68" y="170"/>
                    <a:pt x="67" y="170"/>
                  </a:cubicBezTo>
                  <a:close/>
                  <a:moveTo>
                    <a:pt x="68" y="145"/>
                  </a:moveTo>
                  <a:cubicBezTo>
                    <a:pt x="68" y="144"/>
                    <a:pt x="68" y="144"/>
                    <a:pt x="68" y="143"/>
                  </a:cubicBezTo>
                  <a:cubicBezTo>
                    <a:pt x="69" y="143"/>
                    <a:pt x="70" y="142"/>
                    <a:pt x="71" y="142"/>
                  </a:cubicBezTo>
                  <a:cubicBezTo>
                    <a:pt x="71" y="142"/>
                    <a:pt x="71" y="142"/>
                    <a:pt x="71" y="142"/>
                  </a:cubicBezTo>
                  <a:cubicBezTo>
                    <a:pt x="70" y="143"/>
                    <a:pt x="69" y="144"/>
                    <a:pt x="68" y="145"/>
                  </a:cubicBezTo>
                  <a:close/>
                  <a:moveTo>
                    <a:pt x="68" y="90"/>
                  </a:moveTo>
                  <a:cubicBezTo>
                    <a:pt x="71" y="88"/>
                    <a:pt x="74" y="85"/>
                    <a:pt x="77" y="83"/>
                  </a:cubicBezTo>
                  <a:cubicBezTo>
                    <a:pt x="74" y="86"/>
                    <a:pt x="72" y="90"/>
                    <a:pt x="69" y="94"/>
                  </a:cubicBezTo>
                  <a:cubicBezTo>
                    <a:pt x="69" y="93"/>
                    <a:pt x="68" y="92"/>
                    <a:pt x="68" y="90"/>
                  </a:cubicBezTo>
                  <a:close/>
                  <a:moveTo>
                    <a:pt x="83" y="77"/>
                  </a:moveTo>
                  <a:cubicBezTo>
                    <a:pt x="86" y="75"/>
                    <a:pt x="89" y="73"/>
                    <a:pt x="92" y="71"/>
                  </a:cubicBezTo>
                  <a:cubicBezTo>
                    <a:pt x="90" y="73"/>
                    <a:pt x="89" y="75"/>
                    <a:pt x="87" y="78"/>
                  </a:cubicBezTo>
                  <a:cubicBezTo>
                    <a:pt x="83" y="82"/>
                    <a:pt x="78" y="86"/>
                    <a:pt x="74" y="90"/>
                  </a:cubicBezTo>
                  <a:cubicBezTo>
                    <a:pt x="77" y="86"/>
                    <a:pt x="80" y="82"/>
                    <a:pt x="83" y="77"/>
                  </a:cubicBezTo>
                  <a:close/>
                  <a:moveTo>
                    <a:pt x="78" y="104"/>
                  </a:moveTo>
                  <a:cubicBezTo>
                    <a:pt x="81" y="101"/>
                    <a:pt x="84" y="98"/>
                    <a:pt x="87" y="95"/>
                  </a:cubicBezTo>
                  <a:cubicBezTo>
                    <a:pt x="85" y="100"/>
                    <a:pt x="82" y="104"/>
                    <a:pt x="79" y="108"/>
                  </a:cubicBezTo>
                  <a:cubicBezTo>
                    <a:pt x="78" y="109"/>
                    <a:pt x="76" y="110"/>
                    <a:pt x="75" y="111"/>
                  </a:cubicBezTo>
                  <a:cubicBezTo>
                    <a:pt x="76" y="109"/>
                    <a:pt x="77" y="107"/>
                    <a:pt x="78" y="105"/>
                  </a:cubicBezTo>
                  <a:cubicBezTo>
                    <a:pt x="78" y="104"/>
                    <a:pt x="78" y="104"/>
                    <a:pt x="78" y="104"/>
                  </a:cubicBezTo>
                  <a:close/>
                  <a:moveTo>
                    <a:pt x="93" y="90"/>
                  </a:moveTo>
                  <a:cubicBezTo>
                    <a:pt x="97" y="87"/>
                    <a:pt x="100" y="84"/>
                    <a:pt x="103" y="80"/>
                  </a:cubicBezTo>
                  <a:cubicBezTo>
                    <a:pt x="104" y="80"/>
                    <a:pt x="104" y="80"/>
                    <a:pt x="104" y="80"/>
                  </a:cubicBezTo>
                  <a:cubicBezTo>
                    <a:pt x="99" y="86"/>
                    <a:pt x="93" y="93"/>
                    <a:pt x="87" y="99"/>
                  </a:cubicBezTo>
                  <a:cubicBezTo>
                    <a:pt x="87" y="100"/>
                    <a:pt x="86" y="101"/>
                    <a:pt x="85" y="102"/>
                  </a:cubicBezTo>
                  <a:cubicBezTo>
                    <a:pt x="88" y="98"/>
                    <a:pt x="90" y="94"/>
                    <a:pt x="93" y="90"/>
                  </a:cubicBezTo>
                  <a:close/>
                  <a:moveTo>
                    <a:pt x="101" y="79"/>
                  </a:moveTo>
                  <a:cubicBezTo>
                    <a:pt x="102" y="78"/>
                    <a:pt x="102" y="77"/>
                    <a:pt x="103" y="77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103" y="77"/>
                    <a:pt x="103" y="77"/>
                    <a:pt x="104" y="77"/>
                  </a:cubicBezTo>
                  <a:cubicBezTo>
                    <a:pt x="103" y="78"/>
                    <a:pt x="102" y="78"/>
                    <a:pt x="101" y="79"/>
                  </a:cubicBezTo>
                  <a:close/>
                  <a:moveTo>
                    <a:pt x="102" y="68"/>
                  </a:moveTo>
                  <a:cubicBezTo>
                    <a:pt x="103" y="67"/>
                    <a:pt x="103" y="65"/>
                    <a:pt x="104" y="64"/>
                  </a:cubicBezTo>
                  <a:cubicBezTo>
                    <a:pt x="108" y="61"/>
                    <a:pt x="112" y="57"/>
                    <a:pt x="116" y="54"/>
                  </a:cubicBezTo>
                  <a:cubicBezTo>
                    <a:pt x="116" y="54"/>
                    <a:pt x="116" y="55"/>
                    <a:pt x="116" y="55"/>
                  </a:cubicBezTo>
                  <a:cubicBezTo>
                    <a:pt x="116" y="55"/>
                    <a:pt x="115" y="55"/>
                    <a:pt x="115" y="55"/>
                  </a:cubicBezTo>
                  <a:cubicBezTo>
                    <a:pt x="111" y="59"/>
                    <a:pt x="106" y="63"/>
                    <a:pt x="102" y="68"/>
                  </a:cubicBezTo>
                  <a:close/>
                  <a:moveTo>
                    <a:pt x="106" y="60"/>
                  </a:moveTo>
                  <a:cubicBezTo>
                    <a:pt x="106" y="60"/>
                    <a:pt x="106" y="60"/>
                    <a:pt x="106" y="60"/>
                  </a:cubicBezTo>
                  <a:cubicBezTo>
                    <a:pt x="107" y="59"/>
                    <a:pt x="108" y="58"/>
                    <a:pt x="110" y="57"/>
                  </a:cubicBezTo>
                  <a:cubicBezTo>
                    <a:pt x="108" y="58"/>
                    <a:pt x="107" y="59"/>
                    <a:pt x="106" y="60"/>
                  </a:cubicBezTo>
                  <a:close/>
                  <a:moveTo>
                    <a:pt x="107" y="57"/>
                  </a:moveTo>
                  <a:cubicBezTo>
                    <a:pt x="107" y="57"/>
                    <a:pt x="107" y="56"/>
                    <a:pt x="108" y="56"/>
                  </a:cubicBezTo>
                  <a:cubicBezTo>
                    <a:pt x="108" y="56"/>
                    <a:pt x="108" y="56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9" y="54"/>
                    <a:pt x="110" y="54"/>
                    <a:pt x="112" y="54"/>
                  </a:cubicBezTo>
                  <a:cubicBezTo>
                    <a:pt x="110" y="55"/>
                    <a:pt x="109" y="56"/>
                    <a:pt x="107" y="57"/>
                  </a:cubicBezTo>
                  <a:close/>
                  <a:moveTo>
                    <a:pt x="101" y="53"/>
                  </a:moveTo>
                  <a:cubicBezTo>
                    <a:pt x="97" y="56"/>
                    <a:pt x="92" y="59"/>
                    <a:pt x="88" y="62"/>
                  </a:cubicBezTo>
                  <a:cubicBezTo>
                    <a:pt x="88" y="62"/>
                    <a:pt x="88" y="61"/>
                    <a:pt x="88" y="61"/>
                  </a:cubicBezTo>
                  <a:cubicBezTo>
                    <a:pt x="93" y="57"/>
                    <a:pt x="98" y="53"/>
                    <a:pt x="103" y="49"/>
                  </a:cubicBezTo>
                  <a:cubicBezTo>
                    <a:pt x="102" y="50"/>
                    <a:pt x="102" y="52"/>
                    <a:pt x="101" y="53"/>
                  </a:cubicBezTo>
                  <a:close/>
                  <a:moveTo>
                    <a:pt x="90" y="57"/>
                  </a:moveTo>
                  <a:cubicBezTo>
                    <a:pt x="90" y="57"/>
                    <a:pt x="90" y="56"/>
                    <a:pt x="90" y="56"/>
                  </a:cubicBezTo>
                  <a:cubicBezTo>
                    <a:pt x="94" y="52"/>
                    <a:pt x="99" y="49"/>
                    <a:pt x="104" y="46"/>
                  </a:cubicBezTo>
                  <a:cubicBezTo>
                    <a:pt x="104" y="46"/>
                    <a:pt x="104" y="46"/>
                    <a:pt x="104" y="46"/>
                  </a:cubicBezTo>
                  <a:cubicBezTo>
                    <a:pt x="99" y="50"/>
                    <a:pt x="95" y="53"/>
                    <a:pt x="90" y="57"/>
                  </a:cubicBezTo>
                  <a:close/>
                  <a:moveTo>
                    <a:pt x="76" y="54"/>
                  </a:moveTo>
                  <a:cubicBezTo>
                    <a:pt x="73" y="56"/>
                    <a:pt x="70" y="59"/>
                    <a:pt x="67" y="62"/>
                  </a:cubicBezTo>
                  <a:cubicBezTo>
                    <a:pt x="70" y="59"/>
                    <a:pt x="72" y="56"/>
                    <a:pt x="75" y="53"/>
                  </a:cubicBezTo>
                  <a:cubicBezTo>
                    <a:pt x="75" y="53"/>
                    <a:pt x="76" y="53"/>
                    <a:pt x="76" y="53"/>
                  </a:cubicBezTo>
                  <a:cubicBezTo>
                    <a:pt x="76" y="53"/>
                    <a:pt x="76" y="53"/>
                    <a:pt x="76" y="54"/>
                  </a:cubicBezTo>
                  <a:close/>
                  <a:moveTo>
                    <a:pt x="61" y="63"/>
                  </a:moveTo>
                  <a:cubicBezTo>
                    <a:pt x="60" y="63"/>
                    <a:pt x="59" y="64"/>
                    <a:pt x="58" y="65"/>
                  </a:cubicBezTo>
                  <a:cubicBezTo>
                    <a:pt x="58" y="65"/>
                    <a:pt x="58" y="65"/>
                    <a:pt x="58" y="64"/>
                  </a:cubicBezTo>
                  <a:cubicBezTo>
                    <a:pt x="62" y="60"/>
                    <a:pt x="66" y="56"/>
                    <a:pt x="69" y="52"/>
                  </a:cubicBezTo>
                  <a:cubicBezTo>
                    <a:pt x="72" y="50"/>
                    <a:pt x="74" y="48"/>
                    <a:pt x="77" y="46"/>
                  </a:cubicBezTo>
                  <a:cubicBezTo>
                    <a:pt x="72" y="52"/>
                    <a:pt x="66" y="58"/>
                    <a:pt x="61" y="63"/>
                  </a:cubicBezTo>
                  <a:close/>
                  <a:moveTo>
                    <a:pt x="61" y="57"/>
                  </a:moveTo>
                  <a:cubicBezTo>
                    <a:pt x="60" y="58"/>
                    <a:pt x="59" y="59"/>
                    <a:pt x="58" y="60"/>
                  </a:cubicBezTo>
                  <a:cubicBezTo>
                    <a:pt x="58" y="60"/>
                    <a:pt x="58" y="60"/>
                    <a:pt x="58" y="59"/>
                  </a:cubicBezTo>
                  <a:cubicBezTo>
                    <a:pt x="58" y="59"/>
                    <a:pt x="58" y="59"/>
                    <a:pt x="58" y="59"/>
                  </a:cubicBezTo>
                  <a:cubicBezTo>
                    <a:pt x="59" y="58"/>
                    <a:pt x="61" y="57"/>
                    <a:pt x="62" y="57"/>
                  </a:cubicBezTo>
                  <a:lnTo>
                    <a:pt x="61" y="57"/>
                  </a:lnTo>
                  <a:close/>
                  <a:moveTo>
                    <a:pt x="57" y="61"/>
                  </a:moveTo>
                  <a:cubicBezTo>
                    <a:pt x="55" y="63"/>
                    <a:pt x="53" y="64"/>
                    <a:pt x="51" y="66"/>
                  </a:cubicBezTo>
                  <a:cubicBezTo>
                    <a:pt x="53" y="64"/>
                    <a:pt x="55" y="62"/>
                    <a:pt x="56" y="61"/>
                  </a:cubicBezTo>
                  <a:cubicBezTo>
                    <a:pt x="56" y="61"/>
                    <a:pt x="56" y="61"/>
                    <a:pt x="57" y="61"/>
                  </a:cubicBezTo>
                  <a:close/>
                  <a:moveTo>
                    <a:pt x="53" y="66"/>
                  </a:moveTo>
                  <a:cubicBezTo>
                    <a:pt x="50" y="70"/>
                    <a:pt x="47" y="73"/>
                    <a:pt x="44" y="76"/>
                  </a:cubicBezTo>
                  <a:cubicBezTo>
                    <a:pt x="45" y="75"/>
                    <a:pt x="45" y="74"/>
                    <a:pt x="46" y="73"/>
                  </a:cubicBezTo>
                  <a:cubicBezTo>
                    <a:pt x="48" y="71"/>
                    <a:pt x="51" y="68"/>
                    <a:pt x="53" y="66"/>
                  </a:cubicBezTo>
                  <a:close/>
                  <a:moveTo>
                    <a:pt x="50" y="74"/>
                  </a:moveTo>
                  <a:cubicBezTo>
                    <a:pt x="53" y="73"/>
                    <a:pt x="55" y="71"/>
                    <a:pt x="57" y="69"/>
                  </a:cubicBezTo>
                  <a:cubicBezTo>
                    <a:pt x="57" y="70"/>
                    <a:pt x="56" y="71"/>
                    <a:pt x="56" y="72"/>
                  </a:cubicBezTo>
                  <a:cubicBezTo>
                    <a:pt x="51" y="76"/>
                    <a:pt x="46" y="81"/>
                    <a:pt x="41" y="85"/>
                  </a:cubicBezTo>
                  <a:cubicBezTo>
                    <a:pt x="41" y="85"/>
                    <a:pt x="41" y="84"/>
                    <a:pt x="41" y="84"/>
                  </a:cubicBezTo>
                  <a:cubicBezTo>
                    <a:pt x="44" y="80"/>
                    <a:pt x="47" y="77"/>
                    <a:pt x="50" y="74"/>
                  </a:cubicBezTo>
                  <a:close/>
                  <a:moveTo>
                    <a:pt x="56" y="74"/>
                  </a:moveTo>
                  <a:cubicBezTo>
                    <a:pt x="56" y="75"/>
                    <a:pt x="56" y="75"/>
                    <a:pt x="56" y="76"/>
                  </a:cubicBezTo>
                  <a:cubicBezTo>
                    <a:pt x="55" y="76"/>
                    <a:pt x="55" y="77"/>
                    <a:pt x="54" y="78"/>
                  </a:cubicBezTo>
                  <a:cubicBezTo>
                    <a:pt x="52" y="80"/>
                    <a:pt x="50" y="83"/>
                    <a:pt x="48" y="85"/>
                  </a:cubicBezTo>
                  <a:cubicBezTo>
                    <a:pt x="45" y="88"/>
                    <a:pt x="42" y="90"/>
                    <a:pt x="39" y="92"/>
                  </a:cubicBezTo>
                  <a:cubicBezTo>
                    <a:pt x="40" y="91"/>
                    <a:pt x="40" y="89"/>
                    <a:pt x="40" y="88"/>
                  </a:cubicBezTo>
                  <a:cubicBezTo>
                    <a:pt x="45" y="84"/>
                    <a:pt x="51" y="79"/>
                    <a:pt x="56" y="74"/>
                  </a:cubicBezTo>
                  <a:close/>
                  <a:moveTo>
                    <a:pt x="49" y="100"/>
                  </a:moveTo>
                  <a:cubicBezTo>
                    <a:pt x="49" y="101"/>
                    <a:pt x="49" y="101"/>
                    <a:pt x="49" y="101"/>
                  </a:cubicBezTo>
                  <a:cubicBezTo>
                    <a:pt x="48" y="103"/>
                    <a:pt x="47" y="105"/>
                    <a:pt x="46" y="107"/>
                  </a:cubicBezTo>
                  <a:cubicBezTo>
                    <a:pt x="46" y="107"/>
                    <a:pt x="46" y="106"/>
                    <a:pt x="46" y="106"/>
                  </a:cubicBezTo>
                  <a:cubicBezTo>
                    <a:pt x="47" y="104"/>
                    <a:pt x="48" y="103"/>
                    <a:pt x="49" y="101"/>
                  </a:cubicBezTo>
                  <a:cubicBezTo>
                    <a:pt x="49" y="101"/>
                    <a:pt x="49" y="101"/>
                    <a:pt x="49" y="100"/>
                  </a:cubicBezTo>
                  <a:close/>
                  <a:moveTo>
                    <a:pt x="45" y="101"/>
                  </a:moveTo>
                  <a:cubicBezTo>
                    <a:pt x="45" y="102"/>
                    <a:pt x="45" y="102"/>
                    <a:pt x="44" y="102"/>
                  </a:cubicBezTo>
                  <a:cubicBezTo>
                    <a:pt x="44" y="102"/>
                    <a:pt x="44" y="102"/>
                    <a:pt x="44" y="102"/>
                  </a:cubicBezTo>
                  <a:cubicBezTo>
                    <a:pt x="45" y="101"/>
                    <a:pt x="46" y="100"/>
                    <a:pt x="47" y="99"/>
                  </a:cubicBezTo>
                  <a:cubicBezTo>
                    <a:pt x="46" y="100"/>
                    <a:pt x="46" y="101"/>
                    <a:pt x="45" y="101"/>
                  </a:cubicBezTo>
                  <a:close/>
                  <a:moveTo>
                    <a:pt x="46" y="112"/>
                  </a:moveTo>
                  <a:cubicBezTo>
                    <a:pt x="46" y="113"/>
                    <a:pt x="46" y="113"/>
                    <a:pt x="47" y="114"/>
                  </a:cubicBezTo>
                  <a:cubicBezTo>
                    <a:pt x="47" y="114"/>
                    <a:pt x="46" y="115"/>
                    <a:pt x="46" y="115"/>
                  </a:cubicBezTo>
                  <a:cubicBezTo>
                    <a:pt x="46" y="114"/>
                    <a:pt x="45" y="113"/>
                    <a:pt x="45" y="112"/>
                  </a:cubicBezTo>
                  <a:cubicBezTo>
                    <a:pt x="45" y="112"/>
                    <a:pt x="46" y="112"/>
                    <a:pt x="46" y="112"/>
                  </a:cubicBezTo>
                  <a:close/>
                  <a:moveTo>
                    <a:pt x="46" y="135"/>
                  </a:moveTo>
                  <a:cubicBezTo>
                    <a:pt x="46" y="136"/>
                    <a:pt x="46" y="137"/>
                    <a:pt x="47" y="138"/>
                  </a:cubicBezTo>
                  <a:cubicBezTo>
                    <a:pt x="47" y="139"/>
                    <a:pt x="48" y="140"/>
                    <a:pt x="48" y="141"/>
                  </a:cubicBezTo>
                  <a:cubicBezTo>
                    <a:pt x="47" y="143"/>
                    <a:pt x="47" y="144"/>
                    <a:pt x="46" y="145"/>
                  </a:cubicBezTo>
                  <a:cubicBezTo>
                    <a:pt x="45" y="143"/>
                    <a:pt x="45" y="140"/>
                    <a:pt x="44" y="138"/>
                  </a:cubicBezTo>
                  <a:cubicBezTo>
                    <a:pt x="45" y="137"/>
                    <a:pt x="45" y="136"/>
                    <a:pt x="46" y="135"/>
                  </a:cubicBezTo>
                  <a:close/>
                  <a:moveTo>
                    <a:pt x="50" y="146"/>
                  </a:moveTo>
                  <a:cubicBezTo>
                    <a:pt x="50" y="147"/>
                    <a:pt x="50" y="148"/>
                    <a:pt x="50" y="148"/>
                  </a:cubicBezTo>
                  <a:cubicBezTo>
                    <a:pt x="49" y="149"/>
                    <a:pt x="48" y="150"/>
                    <a:pt x="47" y="150"/>
                  </a:cubicBezTo>
                  <a:cubicBezTo>
                    <a:pt x="47" y="150"/>
                    <a:pt x="47" y="150"/>
                    <a:pt x="47" y="150"/>
                  </a:cubicBezTo>
                  <a:cubicBezTo>
                    <a:pt x="48" y="149"/>
                    <a:pt x="49" y="148"/>
                    <a:pt x="50" y="146"/>
                  </a:cubicBezTo>
                  <a:close/>
                  <a:moveTo>
                    <a:pt x="51" y="150"/>
                  </a:moveTo>
                  <a:cubicBezTo>
                    <a:pt x="51" y="150"/>
                    <a:pt x="51" y="151"/>
                    <a:pt x="51" y="151"/>
                  </a:cubicBezTo>
                  <a:cubicBezTo>
                    <a:pt x="50" y="152"/>
                    <a:pt x="49" y="154"/>
                    <a:pt x="49" y="155"/>
                  </a:cubicBezTo>
                  <a:cubicBezTo>
                    <a:pt x="48" y="154"/>
                    <a:pt x="48" y="153"/>
                    <a:pt x="48" y="152"/>
                  </a:cubicBezTo>
                  <a:cubicBezTo>
                    <a:pt x="49" y="151"/>
                    <a:pt x="50" y="151"/>
                    <a:pt x="51" y="150"/>
                  </a:cubicBezTo>
                  <a:close/>
                  <a:moveTo>
                    <a:pt x="50" y="157"/>
                  </a:moveTo>
                  <a:cubicBezTo>
                    <a:pt x="50" y="156"/>
                    <a:pt x="51" y="155"/>
                    <a:pt x="52" y="154"/>
                  </a:cubicBezTo>
                  <a:cubicBezTo>
                    <a:pt x="52" y="155"/>
                    <a:pt x="52" y="156"/>
                    <a:pt x="52" y="156"/>
                  </a:cubicBezTo>
                  <a:cubicBezTo>
                    <a:pt x="51" y="157"/>
                    <a:pt x="51" y="159"/>
                    <a:pt x="50" y="160"/>
                  </a:cubicBezTo>
                  <a:cubicBezTo>
                    <a:pt x="50" y="159"/>
                    <a:pt x="49" y="158"/>
                    <a:pt x="49" y="158"/>
                  </a:cubicBezTo>
                  <a:cubicBezTo>
                    <a:pt x="49" y="158"/>
                    <a:pt x="50" y="157"/>
                    <a:pt x="50" y="157"/>
                  </a:cubicBezTo>
                  <a:close/>
                  <a:moveTo>
                    <a:pt x="51" y="161"/>
                  </a:moveTo>
                  <a:cubicBezTo>
                    <a:pt x="52" y="161"/>
                    <a:pt x="52" y="160"/>
                    <a:pt x="53" y="159"/>
                  </a:cubicBezTo>
                  <a:cubicBezTo>
                    <a:pt x="53" y="160"/>
                    <a:pt x="53" y="160"/>
                    <a:pt x="53" y="160"/>
                  </a:cubicBezTo>
                  <a:cubicBezTo>
                    <a:pt x="53" y="161"/>
                    <a:pt x="52" y="162"/>
                    <a:pt x="52" y="163"/>
                  </a:cubicBezTo>
                  <a:cubicBezTo>
                    <a:pt x="52" y="163"/>
                    <a:pt x="52" y="163"/>
                    <a:pt x="51" y="163"/>
                  </a:cubicBezTo>
                  <a:cubicBezTo>
                    <a:pt x="51" y="163"/>
                    <a:pt x="51" y="162"/>
                    <a:pt x="50" y="161"/>
                  </a:cubicBezTo>
                  <a:cubicBezTo>
                    <a:pt x="51" y="162"/>
                    <a:pt x="51" y="161"/>
                    <a:pt x="51" y="161"/>
                  </a:cubicBezTo>
                  <a:close/>
                  <a:moveTo>
                    <a:pt x="53" y="165"/>
                  </a:moveTo>
                  <a:cubicBezTo>
                    <a:pt x="54" y="165"/>
                    <a:pt x="54" y="165"/>
                    <a:pt x="54" y="165"/>
                  </a:cubicBezTo>
                  <a:cubicBezTo>
                    <a:pt x="54" y="166"/>
                    <a:pt x="55" y="167"/>
                    <a:pt x="55" y="168"/>
                  </a:cubicBezTo>
                  <a:cubicBezTo>
                    <a:pt x="55" y="169"/>
                    <a:pt x="55" y="169"/>
                    <a:pt x="55" y="170"/>
                  </a:cubicBezTo>
                  <a:cubicBezTo>
                    <a:pt x="54" y="168"/>
                    <a:pt x="53" y="167"/>
                    <a:pt x="52" y="166"/>
                  </a:cubicBezTo>
                  <a:cubicBezTo>
                    <a:pt x="53" y="165"/>
                    <a:pt x="53" y="165"/>
                    <a:pt x="53" y="165"/>
                  </a:cubicBezTo>
                  <a:close/>
                  <a:moveTo>
                    <a:pt x="55" y="173"/>
                  </a:moveTo>
                  <a:cubicBezTo>
                    <a:pt x="55" y="173"/>
                    <a:pt x="54" y="174"/>
                    <a:pt x="54" y="174"/>
                  </a:cubicBezTo>
                  <a:cubicBezTo>
                    <a:pt x="54" y="172"/>
                    <a:pt x="53" y="171"/>
                    <a:pt x="53" y="169"/>
                  </a:cubicBezTo>
                  <a:cubicBezTo>
                    <a:pt x="53" y="170"/>
                    <a:pt x="54" y="172"/>
                    <a:pt x="55" y="173"/>
                  </a:cubicBezTo>
                  <a:close/>
                  <a:moveTo>
                    <a:pt x="56" y="175"/>
                  </a:moveTo>
                  <a:cubicBezTo>
                    <a:pt x="56" y="175"/>
                    <a:pt x="56" y="175"/>
                    <a:pt x="56" y="175"/>
                  </a:cubicBezTo>
                  <a:cubicBezTo>
                    <a:pt x="56" y="175"/>
                    <a:pt x="56" y="176"/>
                    <a:pt x="55" y="177"/>
                  </a:cubicBezTo>
                  <a:cubicBezTo>
                    <a:pt x="55" y="177"/>
                    <a:pt x="55" y="177"/>
                    <a:pt x="55" y="177"/>
                  </a:cubicBezTo>
                  <a:cubicBezTo>
                    <a:pt x="55" y="176"/>
                    <a:pt x="55" y="176"/>
                    <a:pt x="55" y="176"/>
                  </a:cubicBezTo>
                  <a:cubicBezTo>
                    <a:pt x="55" y="176"/>
                    <a:pt x="56" y="175"/>
                    <a:pt x="56" y="175"/>
                  </a:cubicBezTo>
                  <a:close/>
                  <a:moveTo>
                    <a:pt x="58" y="179"/>
                  </a:moveTo>
                  <a:cubicBezTo>
                    <a:pt x="58" y="180"/>
                    <a:pt x="58" y="181"/>
                    <a:pt x="58" y="182"/>
                  </a:cubicBezTo>
                  <a:cubicBezTo>
                    <a:pt x="58" y="181"/>
                    <a:pt x="57" y="181"/>
                    <a:pt x="57" y="180"/>
                  </a:cubicBezTo>
                  <a:cubicBezTo>
                    <a:pt x="56" y="180"/>
                    <a:pt x="56" y="180"/>
                    <a:pt x="56" y="179"/>
                  </a:cubicBezTo>
                  <a:cubicBezTo>
                    <a:pt x="57" y="179"/>
                    <a:pt x="57" y="179"/>
                    <a:pt x="58" y="179"/>
                  </a:cubicBezTo>
                  <a:close/>
                  <a:moveTo>
                    <a:pt x="59" y="184"/>
                  </a:moveTo>
                  <a:cubicBezTo>
                    <a:pt x="59" y="185"/>
                    <a:pt x="59" y="185"/>
                    <a:pt x="59" y="186"/>
                  </a:cubicBezTo>
                  <a:cubicBezTo>
                    <a:pt x="59" y="186"/>
                    <a:pt x="59" y="186"/>
                    <a:pt x="59" y="186"/>
                  </a:cubicBezTo>
                  <a:cubicBezTo>
                    <a:pt x="59" y="185"/>
                    <a:pt x="58" y="184"/>
                    <a:pt x="58" y="183"/>
                  </a:cubicBezTo>
                  <a:cubicBezTo>
                    <a:pt x="58" y="183"/>
                    <a:pt x="58" y="183"/>
                    <a:pt x="59" y="184"/>
                  </a:cubicBezTo>
                  <a:close/>
                  <a:moveTo>
                    <a:pt x="59" y="138"/>
                  </a:moveTo>
                  <a:cubicBezTo>
                    <a:pt x="58" y="137"/>
                    <a:pt x="58" y="136"/>
                    <a:pt x="58" y="135"/>
                  </a:cubicBezTo>
                  <a:cubicBezTo>
                    <a:pt x="58" y="135"/>
                    <a:pt x="59" y="134"/>
                    <a:pt x="59" y="133"/>
                  </a:cubicBezTo>
                  <a:cubicBezTo>
                    <a:pt x="59" y="134"/>
                    <a:pt x="59" y="136"/>
                    <a:pt x="59" y="137"/>
                  </a:cubicBezTo>
                  <a:cubicBezTo>
                    <a:pt x="59" y="137"/>
                    <a:pt x="59" y="137"/>
                    <a:pt x="59" y="138"/>
                  </a:cubicBezTo>
                  <a:close/>
                  <a:moveTo>
                    <a:pt x="58" y="120"/>
                  </a:moveTo>
                  <a:cubicBezTo>
                    <a:pt x="58" y="119"/>
                    <a:pt x="59" y="119"/>
                    <a:pt x="59" y="119"/>
                  </a:cubicBezTo>
                  <a:cubicBezTo>
                    <a:pt x="59" y="120"/>
                    <a:pt x="59" y="121"/>
                    <a:pt x="59" y="123"/>
                  </a:cubicBezTo>
                  <a:cubicBezTo>
                    <a:pt x="59" y="122"/>
                    <a:pt x="58" y="121"/>
                    <a:pt x="58" y="120"/>
                  </a:cubicBezTo>
                  <a:close/>
                  <a:moveTo>
                    <a:pt x="59" y="92"/>
                  </a:moveTo>
                  <a:cubicBezTo>
                    <a:pt x="59" y="93"/>
                    <a:pt x="59" y="93"/>
                    <a:pt x="59" y="93"/>
                  </a:cubicBezTo>
                  <a:cubicBezTo>
                    <a:pt x="58" y="94"/>
                    <a:pt x="58" y="95"/>
                    <a:pt x="57" y="96"/>
                  </a:cubicBezTo>
                  <a:cubicBezTo>
                    <a:pt x="57" y="95"/>
                    <a:pt x="57" y="95"/>
                    <a:pt x="56" y="94"/>
                  </a:cubicBezTo>
                  <a:cubicBezTo>
                    <a:pt x="59" y="91"/>
                    <a:pt x="62" y="89"/>
                    <a:pt x="65" y="86"/>
                  </a:cubicBezTo>
                  <a:cubicBezTo>
                    <a:pt x="65" y="86"/>
                    <a:pt x="65" y="86"/>
                    <a:pt x="65" y="86"/>
                  </a:cubicBezTo>
                  <a:cubicBezTo>
                    <a:pt x="65" y="87"/>
                    <a:pt x="65" y="87"/>
                    <a:pt x="65" y="88"/>
                  </a:cubicBezTo>
                  <a:cubicBezTo>
                    <a:pt x="64" y="89"/>
                    <a:pt x="63" y="90"/>
                    <a:pt x="62" y="90"/>
                  </a:cubicBezTo>
                  <a:cubicBezTo>
                    <a:pt x="62" y="90"/>
                    <a:pt x="61" y="90"/>
                    <a:pt x="61" y="91"/>
                  </a:cubicBezTo>
                  <a:cubicBezTo>
                    <a:pt x="61" y="91"/>
                    <a:pt x="61" y="91"/>
                    <a:pt x="61" y="92"/>
                  </a:cubicBezTo>
                  <a:cubicBezTo>
                    <a:pt x="60" y="91"/>
                    <a:pt x="59" y="91"/>
                    <a:pt x="59" y="92"/>
                  </a:cubicBezTo>
                  <a:close/>
                  <a:moveTo>
                    <a:pt x="61" y="125"/>
                  </a:moveTo>
                  <a:cubicBezTo>
                    <a:pt x="62" y="125"/>
                    <a:pt x="62" y="126"/>
                    <a:pt x="62" y="126"/>
                  </a:cubicBezTo>
                  <a:cubicBezTo>
                    <a:pt x="61" y="126"/>
                    <a:pt x="61" y="126"/>
                    <a:pt x="61" y="127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6"/>
                    <a:pt x="61" y="125"/>
                    <a:pt x="61" y="125"/>
                  </a:cubicBezTo>
                  <a:close/>
                  <a:moveTo>
                    <a:pt x="62" y="173"/>
                  </a:moveTo>
                  <a:cubicBezTo>
                    <a:pt x="62" y="174"/>
                    <a:pt x="61" y="174"/>
                    <a:pt x="61" y="174"/>
                  </a:cubicBezTo>
                  <a:cubicBezTo>
                    <a:pt x="61" y="173"/>
                    <a:pt x="61" y="172"/>
                    <a:pt x="61" y="171"/>
                  </a:cubicBezTo>
                  <a:cubicBezTo>
                    <a:pt x="61" y="172"/>
                    <a:pt x="62" y="173"/>
                    <a:pt x="62" y="173"/>
                  </a:cubicBezTo>
                  <a:close/>
                  <a:moveTo>
                    <a:pt x="61" y="179"/>
                  </a:moveTo>
                  <a:cubicBezTo>
                    <a:pt x="61" y="178"/>
                    <a:pt x="61" y="178"/>
                    <a:pt x="61" y="177"/>
                  </a:cubicBezTo>
                  <a:cubicBezTo>
                    <a:pt x="62" y="177"/>
                    <a:pt x="62" y="177"/>
                    <a:pt x="63" y="176"/>
                  </a:cubicBezTo>
                  <a:cubicBezTo>
                    <a:pt x="63" y="177"/>
                    <a:pt x="63" y="177"/>
                    <a:pt x="63" y="177"/>
                  </a:cubicBezTo>
                  <a:cubicBezTo>
                    <a:pt x="63" y="177"/>
                    <a:pt x="64" y="178"/>
                    <a:pt x="64" y="178"/>
                  </a:cubicBezTo>
                  <a:cubicBezTo>
                    <a:pt x="64" y="179"/>
                    <a:pt x="64" y="180"/>
                    <a:pt x="65" y="181"/>
                  </a:cubicBezTo>
                  <a:cubicBezTo>
                    <a:pt x="65" y="181"/>
                    <a:pt x="66" y="181"/>
                    <a:pt x="66" y="181"/>
                  </a:cubicBezTo>
                  <a:cubicBezTo>
                    <a:pt x="66" y="181"/>
                    <a:pt x="66" y="181"/>
                    <a:pt x="66" y="181"/>
                  </a:cubicBezTo>
                  <a:cubicBezTo>
                    <a:pt x="66" y="182"/>
                    <a:pt x="66" y="182"/>
                    <a:pt x="65" y="183"/>
                  </a:cubicBezTo>
                  <a:cubicBezTo>
                    <a:pt x="65" y="183"/>
                    <a:pt x="65" y="183"/>
                    <a:pt x="65" y="183"/>
                  </a:cubicBezTo>
                  <a:cubicBezTo>
                    <a:pt x="64" y="184"/>
                    <a:pt x="63" y="185"/>
                    <a:pt x="63" y="186"/>
                  </a:cubicBezTo>
                  <a:cubicBezTo>
                    <a:pt x="62" y="186"/>
                    <a:pt x="62" y="185"/>
                    <a:pt x="61" y="185"/>
                  </a:cubicBezTo>
                  <a:cubicBezTo>
                    <a:pt x="61" y="183"/>
                    <a:pt x="61" y="181"/>
                    <a:pt x="61" y="179"/>
                  </a:cubicBezTo>
                  <a:cubicBezTo>
                    <a:pt x="61" y="179"/>
                    <a:pt x="61" y="179"/>
                    <a:pt x="61" y="179"/>
                  </a:cubicBezTo>
                  <a:close/>
                  <a:moveTo>
                    <a:pt x="62" y="189"/>
                  </a:moveTo>
                  <a:cubicBezTo>
                    <a:pt x="63" y="190"/>
                    <a:pt x="63" y="190"/>
                    <a:pt x="64" y="191"/>
                  </a:cubicBezTo>
                  <a:cubicBezTo>
                    <a:pt x="63" y="191"/>
                    <a:pt x="63" y="191"/>
                    <a:pt x="62" y="191"/>
                  </a:cubicBezTo>
                  <a:cubicBezTo>
                    <a:pt x="62" y="191"/>
                    <a:pt x="62" y="191"/>
                    <a:pt x="61" y="190"/>
                  </a:cubicBezTo>
                  <a:cubicBezTo>
                    <a:pt x="62" y="190"/>
                    <a:pt x="62" y="190"/>
                    <a:pt x="62" y="189"/>
                  </a:cubicBezTo>
                  <a:close/>
                  <a:moveTo>
                    <a:pt x="64" y="187"/>
                  </a:moveTo>
                  <a:cubicBezTo>
                    <a:pt x="65" y="186"/>
                    <a:pt x="65" y="185"/>
                    <a:pt x="66" y="184"/>
                  </a:cubicBezTo>
                  <a:cubicBezTo>
                    <a:pt x="67" y="185"/>
                    <a:pt x="68" y="186"/>
                    <a:pt x="70" y="187"/>
                  </a:cubicBezTo>
                  <a:cubicBezTo>
                    <a:pt x="68" y="188"/>
                    <a:pt x="67" y="189"/>
                    <a:pt x="66" y="189"/>
                  </a:cubicBezTo>
                  <a:cubicBezTo>
                    <a:pt x="65" y="189"/>
                    <a:pt x="64" y="188"/>
                    <a:pt x="64" y="187"/>
                  </a:cubicBezTo>
                  <a:close/>
                  <a:moveTo>
                    <a:pt x="67" y="183"/>
                  </a:moveTo>
                  <a:cubicBezTo>
                    <a:pt x="67" y="183"/>
                    <a:pt x="67" y="183"/>
                    <a:pt x="68" y="182"/>
                  </a:cubicBezTo>
                  <a:cubicBezTo>
                    <a:pt x="68" y="183"/>
                    <a:pt x="69" y="184"/>
                    <a:pt x="69" y="184"/>
                  </a:cubicBezTo>
                  <a:cubicBezTo>
                    <a:pt x="68" y="184"/>
                    <a:pt x="68" y="183"/>
                    <a:pt x="67" y="183"/>
                  </a:cubicBezTo>
                  <a:close/>
                  <a:moveTo>
                    <a:pt x="70" y="178"/>
                  </a:moveTo>
                  <a:cubicBezTo>
                    <a:pt x="69" y="178"/>
                    <a:pt x="69" y="178"/>
                    <a:pt x="69" y="178"/>
                  </a:cubicBezTo>
                  <a:cubicBezTo>
                    <a:pt x="69" y="178"/>
                    <a:pt x="68" y="178"/>
                    <a:pt x="68" y="178"/>
                  </a:cubicBezTo>
                  <a:cubicBezTo>
                    <a:pt x="68" y="177"/>
                    <a:pt x="68" y="176"/>
                    <a:pt x="68" y="175"/>
                  </a:cubicBezTo>
                  <a:cubicBezTo>
                    <a:pt x="69" y="176"/>
                    <a:pt x="69" y="177"/>
                    <a:pt x="70" y="178"/>
                  </a:cubicBezTo>
                  <a:close/>
                  <a:moveTo>
                    <a:pt x="69" y="174"/>
                  </a:moveTo>
                  <a:cubicBezTo>
                    <a:pt x="70" y="174"/>
                    <a:pt x="70" y="174"/>
                    <a:pt x="71" y="173"/>
                  </a:cubicBezTo>
                  <a:cubicBezTo>
                    <a:pt x="71" y="174"/>
                    <a:pt x="71" y="174"/>
                    <a:pt x="71" y="174"/>
                  </a:cubicBezTo>
                  <a:cubicBezTo>
                    <a:pt x="71" y="174"/>
                    <a:pt x="70" y="175"/>
                    <a:pt x="70" y="175"/>
                  </a:cubicBezTo>
                  <a:cubicBezTo>
                    <a:pt x="70" y="175"/>
                    <a:pt x="70" y="174"/>
                    <a:pt x="69" y="174"/>
                  </a:cubicBezTo>
                  <a:close/>
                  <a:moveTo>
                    <a:pt x="70" y="149"/>
                  </a:moveTo>
                  <a:cubicBezTo>
                    <a:pt x="69" y="149"/>
                    <a:pt x="69" y="148"/>
                    <a:pt x="69" y="148"/>
                  </a:cubicBezTo>
                  <a:cubicBezTo>
                    <a:pt x="69" y="148"/>
                    <a:pt x="69" y="147"/>
                    <a:pt x="69" y="147"/>
                  </a:cubicBezTo>
                  <a:cubicBezTo>
                    <a:pt x="70" y="146"/>
                    <a:pt x="71" y="145"/>
                    <a:pt x="71" y="144"/>
                  </a:cubicBezTo>
                  <a:cubicBezTo>
                    <a:pt x="72" y="145"/>
                    <a:pt x="72" y="145"/>
                    <a:pt x="72" y="146"/>
                  </a:cubicBezTo>
                  <a:cubicBezTo>
                    <a:pt x="71" y="147"/>
                    <a:pt x="70" y="148"/>
                    <a:pt x="70" y="149"/>
                  </a:cubicBezTo>
                  <a:close/>
                  <a:moveTo>
                    <a:pt x="69" y="109"/>
                  </a:moveTo>
                  <a:cubicBezTo>
                    <a:pt x="69" y="109"/>
                    <a:pt x="69" y="108"/>
                    <a:pt x="69" y="107"/>
                  </a:cubicBezTo>
                  <a:cubicBezTo>
                    <a:pt x="69" y="106"/>
                    <a:pt x="70" y="106"/>
                    <a:pt x="71" y="105"/>
                  </a:cubicBezTo>
                  <a:cubicBezTo>
                    <a:pt x="71" y="106"/>
                    <a:pt x="71" y="106"/>
                    <a:pt x="71" y="107"/>
                  </a:cubicBezTo>
                  <a:cubicBezTo>
                    <a:pt x="71" y="108"/>
                    <a:pt x="70" y="109"/>
                    <a:pt x="69" y="109"/>
                  </a:cubicBezTo>
                  <a:close/>
                  <a:moveTo>
                    <a:pt x="71" y="98"/>
                  </a:moveTo>
                  <a:cubicBezTo>
                    <a:pt x="72" y="97"/>
                    <a:pt x="73" y="96"/>
                    <a:pt x="74" y="95"/>
                  </a:cubicBezTo>
                  <a:cubicBezTo>
                    <a:pt x="74" y="95"/>
                    <a:pt x="73" y="96"/>
                    <a:pt x="73" y="97"/>
                  </a:cubicBezTo>
                  <a:cubicBezTo>
                    <a:pt x="73" y="97"/>
                    <a:pt x="73" y="97"/>
                    <a:pt x="72" y="97"/>
                  </a:cubicBezTo>
                  <a:cubicBezTo>
                    <a:pt x="72" y="97"/>
                    <a:pt x="71" y="98"/>
                    <a:pt x="71" y="98"/>
                  </a:cubicBezTo>
                  <a:close/>
                  <a:moveTo>
                    <a:pt x="75" y="101"/>
                  </a:moveTo>
                  <a:cubicBezTo>
                    <a:pt x="75" y="102"/>
                    <a:pt x="74" y="104"/>
                    <a:pt x="74" y="105"/>
                  </a:cubicBezTo>
                  <a:cubicBezTo>
                    <a:pt x="73" y="106"/>
                    <a:pt x="73" y="106"/>
                    <a:pt x="73" y="106"/>
                  </a:cubicBezTo>
                  <a:cubicBezTo>
                    <a:pt x="73" y="105"/>
                    <a:pt x="72" y="104"/>
                    <a:pt x="72" y="104"/>
                  </a:cubicBezTo>
                  <a:cubicBezTo>
                    <a:pt x="73" y="103"/>
                    <a:pt x="74" y="102"/>
                    <a:pt x="75" y="101"/>
                  </a:cubicBezTo>
                  <a:close/>
                  <a:moveTo>
                    <a:pt x="75" y="119"/>
                  </a:moveTo>
                  <a:cubicBezTo>
                    <a:pt x="75" y="119"/>
                    <a:pt x="75" y="119"/>
                    <a:pt x="75" y="119"/>
                  </a:cubicBezTo>
                  <a:cubicBezTo>
                    <a:pt x="74" y="120"/>
                    <a:pt x="74" y="120"/>
                    <a:pt x="73" y="121"/>
                  </a:cubicBezTo>
                  <a:cubicBezTo>
                    <a:pt x="74" y="120"/>
                    <a:pt x="74" y="120"/>
                    <a:pt x="75" y="119"/>
                  </a:cubicBezTo>
                  <a:cubicBezTo>
                    <a:pt x="75" y="119"/>
                    <a:pt x="75" y="119"/>
                    <a:pt x="75" y="119"/>
                  </a:cubicBezTo>
                  <a:close/>
                  <a:moveTo>
                    <a:pt x="76" y="122"/>
                  </a:moveTo>
                  <a:cubicBezTo>
                    <a:pt x="75" y="123"/>
                    <a:pt x="75" y="123"/>
                    <a:pt x="74" y="124"/>
                  </a:cubicBezTo>
                  <a:cubicBezTo>
                    <a:pt x="74" y="124"/>
                    <a:pt x="74" y="124"/>
                    <a:pt x="74" y="124"/>
                  </a:cubicBezTo>
                  <a:cubicBezTo>
                    <a:pt x="74" y="124"/>
                    <a:pt x="74" y="123"/>
                    <a:pt x="74" y="123"/>
                  </a:cubicBezTo>
                  <a:cubicBezTo>
                    <a:pt x="74" y="123"/>
                    <a:pt x="75" y="122"/>
                    <a:pt x="76" y="122"/>
                  </a:cubicBezTo>
                  <a:close/>
                  <a:moveTo>
                    <a:pt x="76" y="124"/>
                  </a:moveTo>
                  <a:cubicBezTo>
                    <a:pt x="76" y="124"/>
                    <a:pt x="76" y="125"/>
                    <a:pt x="77" y="125"/>
                  </a:cubicBezTo>
                  <a:cubicBezTo>
                    <a:pt x="76" y="125"/>
                    <a:pt x="76" y="126"/>
                    <a:pt x="75" y="126"/>
                  </a:cubicBezTo>
                  <a:cubicBezTo>
                    <a:pt x="75" y="126"/>
                    <a:pt x="75" y="126"/>
                    <a:pt x="75" y="126"/>
                  </a:cubicBezTo>
                  <a:cubicBezTo>
                    <a:pt x="75" y="126"/>
                    <a:pt x="75" y="126"/>
                    <a:pt x="75" y="126"/>
                  </a:cubicBezTo>
                  <a:cubicBezTo>
                    <a:pt x="76" y="125"/>
                    <a:pt x="76" y="125"/>
                    <a:pt x="76" y="124"/>
                  </a:cubicBezTo>
                  <a:close/>
                  <a:moveTo>
                    <a:pt x="76" y="117"/>
                  </a:moveTo>
                  <a:cubicBezTo>
                    <a:pt x="76" y="117"/>
                    <a:pt x="76" y="117"/>
                    <a:pt x="76" y="117"/>
                  </a:cubicBezTo>
                  <a:cubicBezTo>
                    <a:pt x="79" y="114"/>
                    <a:pt x="82" y="111"/>
                    <a:pt x="86" y="109"/>
                  </a:cubicBezTo>
                  <a:cubicBezTo>
                    <a:pt x="83" y="112"/>
                    <a:pt x="81" y="115"/>
                    <a:pt x="79" y="118"/>
                  </a:cubicBezTo>
                  <a:cubicBezTo>
                    <a:pt x="78" y="118"/>
                    <a:pt x="77" y="118"/>
                    <a:pt x="77" y="119"/>
                  </a:cubicBezTo>
                  <a:cubicBezTo>
                    <a:pt x="76" y="118"/>
                    <a:pt x="76" y="118"/>
                    <a:pt x="76" y="117"/>
                  </a:cubicBezTo>
                  <a:close/>
                  <a:moveTo>
                    <a:pt x="79" y="120"/>
                  </a:moveTo>
                  <a:cubicBezTo>
                    <a:pt x="80" y="119"/>
                    <a:pt x="81" y="119"/>
                    <a:pt x="81" y="119"/>
                  </a:cubicBezTo>
                  <a:cubicBezTo>
                    <a:pt x="80" y="120"/>
                    <a:pt x="79" y="122"/>
                    <a:pt x="78" y="123"/>
                  </a:cubicBezTo>
                  <a:cubicBezTo>
                    <a:pt x="78" y="123"/>
                    <a:pt x="78" y="123"/>
                    <a:pt x="78" y="122"/>
                  </a:cubicBezTo>
                  <a:cubicBezTo>
                    <a:pt x="78" y="122"/>
                    <a:pt x="79" y="121"/>
                    <a:pt x="79" y="120"/>
                  </a:cubicBezTo>
                  <a:close/>
                  <a:moveTo>
                    <a:pt x="92" y="118"/>
                  </a:moveTo>
                  <a:cubicBezTo>
                    <a:pt x="91" y="119"/>
                    <a:pt x="90" y="120"/>
                    <a:pt x="90" y="120"/>
                  </a:cubicBezTo>
                  <a:cubicBezTo>
                    <a:pt x="87" y="124"/>
                    <a:pt x="85" y="127"/>
                    <a:pt x="83" y="130"/>
                  </a:cubicBezTo>
                  <a:cubicBezTo>
                    <a:pt x="83" y="130"/>
                    <a:pt x="83" y="130"/>
                    <a:pt x="83" y="130"/>
                  </a:cubicBezTo>
                  <a:cubicBezTo>
                    <a:pt x="82" y="130"/>
                    <a:pt x="81" y="129"/>
                    <a:pt x="80" y="129"/>
                  </a:cubicBezTo>
                  <a:cubicBezTo>
                    <a:pt x="84" y="125"/>
                    <a:pt x="88" y="122"/>
                    <a:pt x="92" y="118"/>
                  </a:cubicBezTo>
                  <a:close/>
                  <a:moveTo>
                    <a:pt x="81" y="131"/>
                  </a:moveTo>
                  <a:cubicBezTo>
                    <a:pt x="81" y="132"/>
                    <a:pt x="81" y="132"/>
                    <a:pt x="80" y="132"/>
                  </a:cubicBezTo>
                  <a:cubicBezTo>
                    <a:pt x="80" y="132"/>
                    <a:pt x="80" y="131"/>
                    <a:pt x="80" y="131"/>
                  </a:cubicBezTo>
                  <a:cubicBezTo>
                    <a:pt x="81" y="131"/>
                    <a:pt x="81" y="131"/>
                    <a:pt x="81" y="131"/>
                  </a:cubicBezTo>
                  <a:close/>
                  <a:moveTo>
                    <a:pt x="83" y="133"/>
                  </a:moveTo>
                  <a:cubicBezTo>
                    <a:pt x="84" y="133"/>
                    <a:pt x="84" y="133"/>
                    <a:pt x="84" y="133"/>
                  </a:cubicBezTo>
                  <a:cubicBezTo>
                    <a:pt x="85" y="133"/>
                    <a:pt x="85" y="133"/>
                    <a:pt x="86" y="133"/>
                  </a:cubicBezTo>
                  <a:cubicBezTo>
                    <a:pt x="85" y="135"/>
                    <a:pt x="84" y="136"/>
                    <a:pt x="84" y="137"/>
                  </a:cubicBezTo>
                  <a:cubicBezTo>
                    <a:pt x="83" y="138"/>
                    <a:pt x="82" y="138"/>
                    <a:pt x="82" y="139"/>
                  </a:cubicBezTo>
                  <a:cubicBezTo>
                    <a:pt x="82" y="138"/>
                    <a:pt x="82" y="137"/>
                    <a:pt x="81" y="136"/>
                  </a:cubicBezTo>
                  <a:cubicBezTo>
                    <a:pt x="82" y="135"/>
                    <a:pt x="83" y="134"/>
                    <a:pt x="83" y="133"/>
                  </a:cubicBezTo>
                  <a:close/>
                  <a:moveTo>
                    <a:pt x="90" y="135"/>
                  </a:moveTo>
                  <a:cubicBezTo>
                    <a:pt x="90" y="135"/>
                    <a:pt x="90" y="135"/>
                    <a:pt x="90" y="135"/>
                  </a:cubicBezTo>
                  <a:cubicBezTo>
                    <a:pt x="88" y="136"/>
                    <a:pt x="87" y="138"/>
                    <a:pt x="85" y="140"/>
                  </a:cubicBezTo>
                  <a:cubicBezTo>
                    <a:pt x="86" y="138"/>
                    <a:pt x="88" y="136"/>
                    <a:pt x="90" y="135"/>
                  </a:cubicBezTo>
                  <a:close/>
                  <a:moveTo>
                    <a:pt x="92" y="135"/>
                  </a:moveTo>
                  <a:cubicBezTo>
                    <a:pt x="92" y="136"/>
                    <a:pt x="93" y="136"/>
                    <a:pt x="93" y="136"/>
                  </a:cubicBezTo>
                  <a:cubicBezTo>
                    <a:pt x="93" y="136"/>
                    <a:pt x="93" y="137"/>
                    <a:pt x="93" y="137"/>
                  </a:cubicBezTo>
                  <a:cubicBezTo>
                    <a:pt x="91" y="138"/>
                    <a:pt x="88" y="140"/>
                    <a:pt x="86" y="141"/>
                  </a:cubicBezTo>
                  <a:cubicBezTo>
                    <a:pt x="88" y="139"/>
                    <a:pt x="90" y="137"/>
                    <a:pt x="92" y="135"/>
                  </a:cubicBezTo>
                  <a:close/>
                  <a:moveTo>
                    <a:pt x="89" y="145"/>
                  </a:moveTo>
                  <a:cubicBezTo>
                    <a:pt x="92" y="143"/>
                    <a:pt x="94" y="141"/>
                    <a:pt x="96" y="139"/>
                  </a:cubicBezTo>
                  <a:cubicBezTo>
                    <a:pt x="96" y="139"/>
                    <a:pt x="96" y="139"/>
                    <a:pt x="97" y="139"/>
                  </a:cubicBezTo>
                  <a:cubicBezTo>
                    <a:pt x="94" y="142"/>
                    <a:pt x="91" y="145"/>
                    <a:pt x="89" y="148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47"/>
                    <a:pt x="89" y="146"/>
                    <a:pt x="89" y="145"/>
                  </a:cubicBezTo>
                  <a:close/>
                  <a:moveTo>
                    <a:pt x="99" y="141"/>
                  </a:moveTo>
                  <a:cubicBezTo>
                    <a:pt x="98" y="142"/>
                    <a:pt x="97" y="144"/>
                    <a:pt x="95" y="145"/>
                  </a:cubicBezTo>
                  <a:cubicBezTo>
                    <a:pt x="95" y="145"/>
                    <a:pt x="95" y="145"/>
                    <a:pt x="95" y="145"/>
                  </a:cubicBezTo>
                  <a:cubicBezTo>
                    <a:pt x="96" y="144"/>
                    <a:pt x="98" y="142"/>
                    <a:pt x="99" y="141"/>
                  </a:cubicBezTo>
                  <a:close/>
                  <a:moveTo>
                    <a:pt x="102" y="143"/>
                  </a:moveTo>
                  <a:cubicBezTo>
                    <a:pt x="103" y="142"/>
                    <a:pt x="104" y="142"/>
                    <a:pt x="106" y="141"/>
                  </a:cubicBezTo>
                  <a:cubicBezTo>
                    <a:pt x="101" y="145"/>
                    <a:pt x="97" y="149"/>
                    <a:pt x="92" y="154"/>
                  </a:cubicBezTo>
                  <a:cubicBezTo>
                    <a:pt x="91" y="155"/>
                    <a:pt x="90" y="155"/>
                    <a:pt x="88" y="156"/>
                  </a:cubicBezTo>
                  <a:cubicBezTo>
                    <a:pt x="89" y="156"/>
                    <a:pt x="89" y="155"/>
                    <a:pt x="89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4" y="151"/>
                    <a:pt x="98" y="147"/>
                    <a:pt x="102" y="143"/>
                  </a:cubicBezTo>
                  <a:close/>
                  <a:moveTo>
                    <a:pt x="105" y="148"/>
                  </a:moveTo>
                  <a:cubicBezTo>
                    <a:pt x="105" y="148"/>
                    <a:pt x="105" y="148"/>
                    <a:pt x="105" y="149"/>
                  </a:cubicBezTo>
                  <a:cubicBezTo>
                    <a:pt x="104" y="149"/>
                    <a:pt x="104" y="149"/>
                    <a:pt x="104" y="149"/>
                  </a:cubicBezTo>
                  <a:cubicBezTo>
                    <a:pt x="102" y="150"/>
                    <a:pt x="100" y="151"/>
                    <a:pt x="98" y="152"/>
                  </a:cubicBezTo>
                  <a:cubicBezTo>
                    <a:pt x="101" y="151"/>
                    <a:pt x="103" y="149"/>
                    <a:pt x="105" y="148"/>
                  </a:cubicBezTo>
                  <a:close/>
                  <a:moveTo>
                    <a:pt x="105" y="151"/>
                  </a:moveTo>
                  <a:cubicBezTo>
                    <a:pt x="105" y="150"/>
                    <a:pt x="106" y="150"/>
                    <a:pt x="107" y="149"/>
                  </a:cubicBezTo>
                  <a:cubicBezTo>
                    <a:pt x="108" y="149"/>
                    <a:pt x="108" y="149"/>
                    <a:pt x="108" y="149"/>
                  </a:cubicBezTo>
                  <a:cubicBezTo>
                    <a:pt x="109" y="149"/>
                    <a:pt x="109" y="148"/>
                    <a:pt x="110" y="148"/>
                  </a:cubicBezTo>
                  <a:cubicBezTo>
                    <a:pt x="110" y="148"/>
                    <a:pt x="110" y="148"/>
                    <a:pt x="111" y="147"/>
                  </a:cubicBezTo>
                  <a:cubicBezTo>
                    <a:pt x="110" y="148"/>
                    <a:pt x="110" y="148"/>
                    <a:pt x="109" y="149"/>
                  </a:cubicBezTo>
                  <a:cubicBezTo>
                    <a:pt x="107" y="150"/>
                    <a:pt x="105" y="151"/>
                    <a:pt x="103" y="153"/>
                  </a:cubicBezTo>
                  <a:cubicBezTo>
                    <a:pt x="103" y="152"/>
                    <a:pt x="104" y="151"/>
                    <a:pt x="105" y="151"/>
                  </a:cubicBezTo>
                  <a:close/>
                  <a:moveTo>
                    <a:pt x="117" y="152"/>
                  </a:moveTo>
                  <a:cubicBezTo>
                    <a:pt x="118" y="151"/>
                    <a:pt x="119" y="151"/>
                    <a:pt x="120" y="150"/>
                  </a:cubicBezTo>
                  <a:cubicBezTo>
                    <a:pt x="119" y="151"/>
                    <a:pt x="118" y="153"/>
                    <a:pt x="117" y="154"/>
                  </a:cubicBezTo>
                  <a:cubicBezTo>
                    <a:pt x="117" y="154"/>
                    <a:pt x="117" y="154"/>
                    <a:pt x="117" y="155"/>
                  </a:cubicBezTo>
                  <a:cubicBezTo>
                    <a:pt x="113" y="157"/>
                    <a:pt x="110" y="159"/>
                    <a:pt x="106" y="161"/>
                  </a:cubicBezTo>
                  <a:cubicBezTo>
                    <a:pt x="110" y="158"/>
                    <a:pt x="114" y="155"/>
                    <a:pt x="117" y="152"/>
                  </a:cubicBezTo>
                  <a:close/>
                  <a:moveTo>
                    <a:pt x="113" y="161"/>
                  </a:moveTo>
                  <a:cubicBezTo>
                    <a:pt x="115" y="159"/>
                    <a:pt x="118" y="158"/>
                    <a:pt x="120" y="156"/>
                  </a:cubicBezTo>
                  <a:cubicBezTo>
                    <a:pt x="120" y="157"/>
                    <a:pt x="119" y="158"/>
                    <a:pt x="118" y="159"/>
                  </a:cubicBezTo>
                  <a:cubicBezTo>
                    <a:pt x="118" y="159"/>
                    <a:pt x="117" y="159"/>
                    <a:pt x="117" y="160"/>
                  </a:cubicBezTo>
                  <a:cubicBezTo>
                    <a:pt x="115" y="160"/>
                    <a:pt x="113" y="161"/>
                    <a:pt x="111" y="162"/>
                  </a:cubicBezTo>
                  <a:cubicBezTo>
                    <a:pt x="112" y="162"/>
                    <a:pt x="112" y="161"/>
                    <a:pt x="113" y="161"/>
                  </a:cubicBezTo>
                  <a:close/>
                  <a:moveTo>
                    <a:pt x="122" y="160"/>
                  </a:moveTo>
                  <a:cubicBezTo>
                    <a:pt x="124" y="159"/>
                    <a:pt x="126" y="158"/>
                    <a:pt x="127" y="157"/>
                  </a:cubicBezTo>
                  <a:cubicBezTo>
                    <a:pt x="127" y="158"/>
                    <a:pt x="126" y="158"/>
                    <a:pt x="125" y="159"/>
                  </a:cubicBezTo>
                  <a:cubicBezTo>
                    <a:pt x="124" y="160"/>
                    <a:pt x="122" y="160"/>
                    <a:pt x="120" y="161"/>
                  </a:cubicBezTo>
                  <a:cubicBezTo>
                    <a:pt x="120" y="161"/>
                    <a:pt x="119" y="162"/>
                    <a:pt x="119" y="162"/>
                  </a:cubicBezTo>
                  <a:cubicBezTo>
                    <a:pt x="120" y="161"/>
                    <a:pt x="121" y="160"/>
                    <a:pt x="122" y="160"/>
                  </a:cubicBezTo>
                  <a:close/>
                  <a:moveTo>
                    <a:pt x="128" y="160"/>
                  </a:moveTo>
                  <a:cubicBezTo>
                    <a:pt x="127" y="160"/>
                    <a:pt x="127" y="161"/>
                    <a:pt x="126" y="161"/>
                  </a:cubicBezTo>
                  <a:cubicBezTo>
                    <a:pt x="126" y="161"/>
                    <a:pt x="126" y="161"/>
                    <a:pt x="126" y="161"/>
                  </a:cubicBezTo>
                  <a:cubicBezTo>
                    <a:pt x="127" y="160"/>
                    <a:pt x="127" y="160"/>
                    <a:pt x="128" y="160"/>
                  </a:cubicBezTo>
                  <a:close/>
                  <a:moveTo>
                    <a:pt x="122" y="164"/>
                  </a:moveTo>
                  <a:cubicBezTo>
                    <a:pt x="121" y="165"/>
                    <a:pt x="120" y="166"/>
                    <a:pt x="119" y="167"/>
                  </a:cubicBezTo>
                  <a:cubicBezTo>
                    <a:pt x="118" y="167"/>
                    <a:pt x="118" y="167"/>
                    <a:pt x="118" y="168"/>
                  </a:cubicBezTo>
                  <a:cubicBezTo>
                    <a:pt x="119" y="166"/>
                    <a:pt x="120" y="165"/>
                    <a:pt x="122" y="164"/>
                  </a:cubicBezTo>
                  <a:close/>
                  <a:moveTo>
                    <a:pt x="129" y="164"/>
                  </a:moveTo>
                  <a:cubicBezTo>
                    <a:pt x="129" y="164"/>
                    <a:pt x="129" y="164"/>
                    <a:pt x="130" y="165"/>
                  </a:cubicBezTo>
                  <a:cubicBezTo>
                    <a:pt x="125" y="168"/>
                    <a:pt x="121" y="172"/>
                    <a:pt x="117" y="176"/>
                  </a:cubicBezTo>
                  <a:cubicBezTo>
                    <a:pt x="115" y="177"/>
                    <a:pt x="113" y="178"/>
                    <a:pt x="111" y="179"/>
                  </a:cubicBezTo>
                  <a:cubicBezTo>
                    <a:pt x="117" y="174"/>
                    <a:pt x="123" y="169"/>
                    <a:pt x="129" y="164"/>
                  </a:cubicBezTo>
                  <a:close/>
                  <a:moveTo>
                    <a:pt x="108" y="177"/>
                  </a:moveTo>
                  <a:cubicBezTo>
                    <a:pt x="108" y="176"/>
                    <a:pt x="109" y="175"/>
                    <a:pt x="110" y="174"/>
                  </a:cubicBezTo>
                  <a:cubicBezTo>
                    <a:pt x="111" y="174"/>
                    <a:pt x="111" y="174"/>
                    <a:pt x="111" y="173"/>
                  </a:cubicBezTo>
                  <a:cubicBezTo>
                    <a:pt x="110" y="175"/>
                    <a:pt x="109" y="176"/>
                    <a:pt x="108" y="177"/>
                  </a:cubicBezTo>
                  <a:close/>
                  <a:moveTo>
                    <a:pt x="108" y="193"/>
                  </a:moveTo>
                  <a:cubicBezTo>
                    <a:pt x="110" y="191"/>
                    <a:pt x="113" y="189"/>
                    <a:pt x="115" y="187"/>
                  </a:cubicBezTo>
                  <a:cubicBezTo>
                    <a:pt x="120" y="182"/>
                    <a:pt x="125" y="178"/>
                    <a:pt x="131" y="173"/>
                  </a:cubicBezTo>
                  <a:cubicBezTo>
                    <a:pt x="130" y="174"/>
                    <a:pt x="130" y="174"/>
                    <a:pt x="130" y="175"/>
                  </a:cubicBezTo>
                  <a:cubicBezTo>
                    <a:pt x="130" y="175"/>
                    <a:pt x="130" y="175"/>
                    <a:pt x="130" y="176"/>
                  </a:cubicBezTo>
                  <a:cubicBezTo>
                    <a:pt x="126" y="179"/>
                    <a:pt x="123" y="182"/>
                    <a:pt x="120" y="186"/>
                  </a:cubicBezTo>
                  <a:cubicBezTo>
                    <a:pt x="116" y="188"/>
                    <a:pt x="112" y="191"/>
                    <a:pt x="108" y="193"/>
                  </a:cubicBezTo>
                  <a:close/>
                  <a:moveTo>
                    <a:pt x="110" y="195"/>
                  </a:moveTo>
                  <a:cubicBezTo>
                    <a:pt x="109" y="196"/>
                    <a:pt x="108" y="196"/>
                    <a:pt x="108" y="197"/>
                  </a:cubicBezTo>
                  <a:cubicBezTo>
                    <a:pt x="108" y="196"/>
                    <a:pt x="108" y="196"/>
                    <a:pt x="107" y="196"/>
                  </a:cubicBezTo>
                  <a:cubicBezTo>
                    <a:pt x="108" y="196"/>
                    <a:pt x="108" y="196"/>
                    <a:pt x="108" y="196"/>
                  </a:cubicBezTo>
                  <a:cubicBezTo>
                    <a:pt x="109" y="195"/>
                    <a:pt x="109" y="195"/>
                    <a:pt x="110" y="195"/>
                  </a:cubicBezTo>
                  <a:close/>
                  <a:moveTo>
                    <a:pt x="125" y="183"/>
                  </a:moveTo>
                  <a:cubicBezTo>
                    <a:pt x="128" y="180"/>
                    <a:pt x="130" y="177"/>
                    <a:pt x="133" y="174"/>
                  </a:cubicBezTo>
                  <a:cubicBezTo>
                    <a:pt x="136" y="172"/>
                    <a:pt x="139" y="169"/>
                    <a:pt x="142" y="167"/>
                  </a:cubicBezTo>
                  <a:cubicBezTo>
                    <a:pt x="143" y="166"/>
                    <a:pt x="145" y="165"/>
                    <a:pt x="146" y="165"/>
                  </a:cubicBezTo>
                  <a:cubicBezTo>
                    <a:pt x="144" y="168"/>
                    <a:pt x="141" y="171"/>
                    <a:pt x="139" y="174"/>
                  </a:cubicBezTo>
                  <a:cubicBezTo>
                    <a:pt x="139" y="174"/>
                    <a:pt x="139" y="174"/>
                    <a:pt x="139" y="174"/>
                  </a:cubicBezTo>
                  <a:cubicBezTo>
                    <a:pt x="138" y="175"/>
                    <a:pt x="137" y="176"/>
                    <a:pt x="136" y="177"/>
                  </a:cubicBezTo>
                  <a:cubicBezTo>
                    <a:pt x="134" y="178"/>
                    <a:pt x="133" y="178"/>
                    <a:pt x="131" y="179"/>
                  </a:cubicBezTo>
                  <a:cubicBezTo>
                    <a:pt x="129" y="180"/>
                    <a:pt x="127" y="182"/>
                    <a:pt x="125" y="183"/>
                  </a:cubicBezTo>
                  <a:close/>
                  <a:moveTo>
                    <a:pt x="130" y="182"/>
                  </a:moveTo>
                  <a:cubicBezTo>
                    <a:pt x="130" y="182"/>
                    <a:pt x="129" y="182"/>
                    <a:pt x="129" y="182"/>
                  </a:cubicBezTo>
                  <a:cubicBezTo>
                    <a:pt x="127" y="184"/>
                    <a:pt x="124" y="185"/>
                    <a:pt x="121" y="187"/>
                  </a:cubicBezTo>
                  <a:cubicBezTo>
                    <a:pt x="124" y="185"/>
                    <a:pt x="127" y="184"/>
                    <a:pt x="130" y="182"/>
                  </a:cubicBezTo>
                  <a:close/>
                  <a:moveTo>
                    <a:pt x="137" y="194"/>
                  </a:moveTo>
                  <a:cubicBezTo>
                    <a:pt x="140" y="192"/>
                    <a:pt x="143" y="191"/>
                    <a:pt x="146" y="189"/>
                  </a:cubicBezTo>
                  <a:cubicBezTo>
                    <a:pt x="143" y="192"/>
                    <a:pt x="140" y="195"/>
                    <a:pt x="137" y="197"/>
                  </a:cubicBezTo>
                  <a:cubicBezTo>
                    <a:pt x="135" y="199"/>
                    <a:pt x="133" y="200"/>
                    <a:pt x="130" y="202"/>
                  </a:cubicBezTo>
                  <a:cubicBezTo>
                    <a:pt x="132" y="199"/>
                    <a:pt x="134" y="196"/>
                    <a:pt x="137" y="194"/>
                  </a:cubicBezTo>
                  <a:close/>
                  <a:moveTo>
                    <a:pt x="127" y="197"/>
                  </a:moveTo>
                  <a:cubicBezTo>
                    <a:pt x="133" y="192"/>
                    <a:pt x="138" y="187"/>
                    <a:pt x="144" y="182"/>
                  </a:cubicBezTo>
                  <a:cubicBezTo>
                    <a:pt x="143" y="184"/>
                    <a:pt x="141" y="185"/>
                    <a:pt x="140" y="187"/>
                  </a:cubicBezTo>
                  <a:cubicBezTo>
                    <a:pt x="138" y="189"/>
                    <a:pt x="136" y="191"/>
                    <a:pt x="134" y="193"/>
                  </a:cubicBezTo>
                  <a:cubicBezTo>
                    <a:pt x="133" y="193"/>
                    <a:pt x="132" y="194"/>
                    <a:pt x="131" y="194"/>
                  </a:cubicBezTo>
                  <a:cubicBezTo>
                    <a:pt x="130" y="195"/>
                    <a:pt x="128" y="196"/>
                    <a:pt x="127" y="197"/>
                  </a:cubicBezTo>
                  <a:close/>
                  <a:moveTo>
                    <a:pt x="144" y="188"/>
                  </a:moveTo>
                  <a:cubicBezTo>
                    <a:pt x="147" y="184"/>
                    <a:pt x="151" y="181"/>
                    <a:pt x="155" y="178"/>
                  </a:cubicBezTo>
                  <a:cubicBezTo>
                    <a:pt x="154" y="179"/>
                    <a:pt x="154" y="180"/>
                    <a:pt x="153" y="181"/>
                  </a:cubicBezTo>
                  <a:cubicBezTo>
                    <a:pt x="152" y="182"/>
                    <a:pt x="151" y="183"/>
                    <a:pt x="151" y="184"/>
                  </a:cubicBezTo>
                  <a:cubicBezTo>
                    <a:pt x="148" y="185"/>
                    <a:pt x="146" y="186"/>
                    <a:pt x="144" y="188"/>
                  </a:cubicBezTo>
                  <a:close/>
                  <a:moveTo>
                    <a:pt x="147" y="183"/>
                  </a:moveTo>
                  <a:cubicBezTo>
                    <a:pt x="149" y="181"/>
                    <a:pt x="151" y="178"/>
                    <a:pt x="154" y="176"/>
                  </a:cubicBezTo>
                  <a:cubicBezTo>
                    <a:pt x="155" y="175"/>
                    <a:pt x="155" y="175"/>
                    <a:pt x="156" y="174"/>
                  </a:cubicBezTo>
                  <a:cubicBezTo>
                    <a:pt x="153" y="177"/>
                    <a:pt x="150" y="180"/>
                    <a:pt x="147" y="183"/>
                  </a:cubicBezTo>
                  <a:close/>
                  <a:moveTo>
                    <a:pt x="151" y="169"/>
                  </a:moveTo>
                  <a:cubicBezTo>
                    <a:pt x="151" y="169"/>
                    <a:pt x="150" y="169"/>
                    <a:pt x="150" y="170"/>
                  </a:cubicBezTo>
                  <a:cubicBezTo>
                    <a:pt x="148" y="171"/>
                    <a:pt x="146" y="171"/>
                    <a:pt x="145" y="172"/>
                  </a:cubicBezTo>
                  <a:cubicBezTo>
                    <a:pt x="145" y="171"/>
                    <a:pt x="146" y="171"/>
                    <a:pt x="147" y="170"/>
                  </a:cubicBezTo>
                  <a:cubicBezTo>
                    <a:pt x="147" y="170"/>
                    <a:pt x="148" y="169"/>
                    <a:pt x="148" y="169"/>
                  </a:cubicBezTo>
                  <a:cubicBezTo>
                    <a:pt x="149" y="169"/>
                    <a:pt x="149" y="169"/>
                    <a:pt x="149" y="169"/>
                  </a:cubicBezTo>
                  <a:cubicBezTo>
                    <a:pt x="152" y="167"/>
                    <a:pt x="154" y="165"/>
                    <a:pt x="157" y="163"/>
                  </a:cubicBezTo>
                  <a:cubicBezTo>
                    <a:pt x="155" y="165"/>
                    <a:pt x="153" y="167"/>
                    <a:pt x="151" y="169"/>
                  </a:cubicBezTo>
                  <a:close/>
                  <a:moveTo>
                    <a:pt x="159" y="173"/>
                  </a:moveTo>
                  <a:cubicBezTo>
                    <a:pt x="160" y="173"/>
                    <a:pt x="160" y="172"/>
                    <a:pt x="160" y="172"/>
                  </a:cubicBezTo>
                  <a:cubicBezTo>
                    <a:pt x="160" y="173"/>
                    <a:pt x="159" y="174"/>
                    <a:pt x="159" y="176"/>
                  </a:cubicBezTo>
                  <a:cubicBezTo>
                    <a:pt x="158" y="176"/>
                    <a:pt x="157" y="177"/>
                    <a:pt x="157" y="177"/>
                  </a:cubicBezTo>
                  <a:cubicBezTo>
                    <a:pt x="158" y="176"/>
                    <a:pt x="158" y="175"/>
                    <a:pt x="159" y="173"/>
                  </a:cubicBezTo>
                  <a:close/>
                  <a:moveTo>
                    <a:pt x="160" y="177"/>
                  </a:moveTo>
                  <a:cubicBezTo>
                    <a:pt x="166" y="171"/>
                    <a:pt x="172" y="165"/>
                    <a:pt x="179" y="160"/>
                  </a:cubicBezTo>
                  <a:cubicBezTo>
                    <a:pt x="178" y="161"/>
                    <a:pt x="177" y="161"/>
                    <a:pt x="177" y="162"/>
                  </a:cubicBezTo>
                  <a:cubicBezTo>
                    <a:pt x="172" y="167"/>
                    <a:pt x="168" y="171"/>
                    <a:pt x="163" y="175"/>
                  </a:cubicBezTo>
                  <a:cubicBezTo>
                    <a:pt x="162" y="176"/>
                    <a:pt x="161" y="176"/>
                    <a:pt x="160" y="177"/>
                  </a:cubicBezTo>
                  <a:cubicBezTo>
                    <a:pt x="160" y="177"/>
                    <a:pt x="160" y="177"/>
                    <a:pt x="160" y="177"/>
                  </a:cubicBezTo>
                  <a:close/>
                  <a:moveTo>
                    <a:pt x="162" y="172"/>
                  </a:moveTo>
                  <a:cubicBezTo>
                    <a:pt x="163" y="170"/>
                    <a:pt x="165" y="167"/>
                    <a:pt x="166" y="165"/>
                  </a:cubicBezTo>
                  <a:cubicBezTo>
                    <a:pt x="167" y="164"/>
                    <a:pt x="168" y="163"/>
                    <a:pt x="169" y="162"/>
                  </a:cubicBezTo>
                  <a:cubicBezTo>
                    <a:pt x="173" y="160"/>
                    <a:pt x="177" y="158"/>
                    <a:pt x="180" y="156"/>
                  </a:cubicBezTo>
                  <a:cubicBezTo>
                    <a:pt x="174" y="161"/>
                    <a:pt x="168" y="166"/>
                    <a:pt x="162" y="172"/>
                  </a:cubicBezTo>
                  <a:close/>
                  <a:moveTo>
                    <a:pt x="183" y="158"/>
                  </a:moveTo>
                  <a:cubicBezTo>
                    <a:pt x="183" y="158"/>
                    <a:pt x="184" y="157"/>
                    <a:pt x="184" y="157"/>
                  </a:cubicBezTo>
                  <a:cubicBezTo>
                    <a:pt x="183" y="159"/>
                    <a:pt x="181" y="160"/>
                    <a:pt x="180" y="162"/>
                  </a:cubicBezTo>
                  <a:cubicBezTo>
                    <a:pt x="180" y="162"/>
                    <a:pt x="180" y="162"/>
                    <a:pt x="179" y="163"/>
                  </a:cubicBezTo>
                  <a:cubicBezTo>
                    <a:pt x="181" y="161"/>
                    <a:pt x="182" y="159"/>
                    <a:pt x="183" y="158"/>
                  </a:cubicBezTo>
                  <a:close/>
                  <a:moveTo>
                    <a:pt x="182" y="154"/>
                  </a:moveTo>
                  <a:cubicBezTo>
                    <a:pt x="182" y="154"/>
                    <a:pt x="182" y="154"/>
                    <a:pt x="182" y="154"/>
                  </a:cubicBezTo>
                  <a:cubicBezTo>
                    <a:pt x="182" y="154"/>
                    <a:pt x="182" y="153"/>
                    <a:pt x="181" y="153"/>
                  </a:cubicBezTo>
                  <a:cubicBezTo>
                    <a:pt x="179" y="154"/>
                    <a:pt x="177" y="155"/>
                    <a:pt x="174" y="157"/>
                  </a:cubicBezTo>
                  <a:cubicBezTo>
                    <a:pt x="178" y="154"/>
                    <a:pt x="181" y="150"/>
                    <a:pt x="184" y="147"/>
                  </a:cubicBezTo>
                  <a:cubicBezTo>
                    <a:pt x="186" y="146"/>
                    <a:pt x="187" y="145"/>
                    <a:pt x="189" y="14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5"/>
                    <a:pt x="189" y="145"/>
                    <a:pt x="189" y="146"/>
                  </a:cubicBezTo>
                  <a:cubicBezTo>
                    <a:pt x="187" y="149"/>
                    <a:pt x="185" y="152"/>
                    <a:pt x="182" y="154"/>
                  </a:cubicBezTo>
                  <a:close/>
                  <a:moveTo>
                    <a:pt x="189" y="133"/>
                  </a:moveTo>
                  <a:cubicBezTo>
                    <a:pt x="188" y="133"/>
                    <a:pt x="188" y="132"/>
                    <a:pt x="188" y="132"/>
                  </a:cubicBezTo>
                  <a:cubicBezTo>
                    <a:pt x="189" y="131"/>
                    <a:pt x="191" y="130"/>
                    <a:pt x="192" y="129"/>
                  </a:cubicBezTo>
                  <a:cubicBezTo>
                    <a:pt x="191" y="130"/>
                    <a:pt x="190" y="132"/>
                    <a:pt x="189" y="133"/>
                  </a:cubicBezTo>
                  <a:close/>
                  <a:moveTo>
                    <a:pt x="193" y="152"/>
                  </a:moveTo>
                  <a:cubicBezTo>
                    <a:pt x="193" y="152"/>
                    <a:pt x="193" y="152"/>
                    <a:pt x="194" y="151"/>
                  </a:cubicBezTo>
                  <a:cubicBezTo>
                    <a:pt x="196" y="149"/>
                    <a:pt x="197" y="147"/>
                    <a:pt x="199" y="145"/>
                  </a:cubicBezTo>
                  <a:cubicBezTo>
                    <a:pt x="199" y="145"/>
                    <a:pt x="199" y="145"/>
                    <a:pt x="199" y="145"/>
                  </a:cubicBezTo>
                  <a:cubicBezTo>
                    <a:pt x="197" y="148"/>
                    <a:pt x="195" y="150"/>
                    <a:pt x="193" y="152"/>
                  </a:cubicBezTo>
                  <a:close/>
                  <a:moveTo>
                    <a:pt x="197" y="143"/>
                  </a:moveTo>
                  <a:cubicBezTo>
                    <a:pt x="200" y="139"/>
                    <a:pt x="203" y="134"/>
                    <a:pt x="206" y="130"/>
                  </a:cubicBezTo>
                  <a:cubicBezTo>
                    <a:pt x="205" y="132"/>
                    <a:pt x="203" y="135"/>
                    <a:pt x="201" y="138"/>
                  </a:cubicBezTo>
                  <a:cubicBezTo>
                    <a:pt x="201" y="138"/>
                    <a:pt x="200" y="139"/>
                    <a:pt x="200" y="139"/>
                  </a:cubicBezTo>
                  <a:cubicBezTo>
                    <a:pt x="199" y="141"/>
                    <a:pt x="198" y="142"/>
                    <a:pt x="197" y="143"/>
                  </a:cubicBezTo>
                  <a:close/>
                  <a:moveTo>
                    <a:pt x="200" y="142"/>
                  </a:moveTo>
                  <a:cubicBezTo>
                    <a:pt x="201" y="140"/>
                    <a:pt x="203" y="138"/>
                    <a:pt x="204" y="136"/>
                  </a:cubicBezTo>
                  <a:cubicBezTo>
                    <a:pt x="207" y="132"/>
                    <a:pt x="211" y="128"/>
                    <a:pt x="214" y="124"/>
                  </a:cubicBezTo>
                  <a:cubicBezTo>
                    <a:pt x="214" y="124"/>
                    <a:pt x="214" y="124"/>
                    <a:pt x="214" y="124"/>
                  </a:cubicBezTo>
                  <a:cubicBezTo>
                    <a:pt x="214" y="124"/>
                    <a:pt x="214" y="123"/>
                    <a:pt x="215" y="123"/>
                  </a:cubicBezTo>
                  <a:cubicBezTo>
                    <a:pt x="215" y="122"/>
                    <a:pt x="216" y="122"/>
                    <a:pt x="217" y="121"/>
                  </a:cubicBezTo>
                  <a:cubicBezTo>
                    <a:pt x="217" y="121"/>
                    <a:pt x="217" y="121"/>
                    <a:pt x="217" y="121"/>
                  </a:cubicBezTo>
                  <a:cubicBezTo>
                    <a:pt x="217" y="121"/>
                    <a:pt x="217" y="121"/>
                    <a:pt x="217" y="122"/>
                  </a:cubicBezTo>
                  <a:cubicBezTo>
                    <a:pt x="217" y="122"/>
                    <a:pt x="217" y="122"/>
                    <a:pt x="217" y="122"/>
                  </a:cubicBezTo>
                  <a:cubicBezTo>
                    <a:pt x="212" y="129"/>
                    <a:pt x="206" y="136"/>
                    <a:pt x="200" y="143"/>
                  </a:cubicBezTo>
                  <a:cubicBezTo>
                    <a:pt x="200" y="143"/>
                    <a:pt x="200" y="142"/>
                    <a:pt x="200" y="142"/>
                  </a:cubicBezTo>
                  <a:close/>
                  <a:moveTo>
                    <a:pt x="215" y="120"/>
                  </a:moveTo>
                  <a:cubicBezTo>
                    <a:pt x="213" y="122"/>
                    <a:pt x="212" y="124"/>
                    <a:pt x="210" y="126"/>
                  </a:cubicBezTo>
                  <a:cubicBezTo>
                    <a:pt x="211" y="125"/>
                    <a:pt x="211" y="124"/>
                    <a:pt x="211" y="124"/>
                  </a:cubicBezTo>
                  <a:cubicBezTo>
                    <a:pt x="213" y="122"/>
                    <a:pt x="214" y="121"/>
                    <a:pt x="215" y="120"/>
                  </a:cubicBezTo>
                  <a:cubicBezTo>
                    <a:pt x="215" y="120"/>
                    <a:pt x="215" y="120"/>
                    <a:pt x="215" y="120"/>
                  </a:cubicBezTo>
                  <a:close/>
                  <a:moveTo>
                    <a:pt x="214" y="115"/>
                  </a:moveTo>
                  <a:cubicBezTo>
                    <a:pt x="214" y="116"/>
                    <a:pt x="214" y="116"/>
                    <a:pt x="213" y="116"/>
                  </a:cubicBezTo>
                  <a:cubicBezTo>
                    <a:pt x="213" y="116"/>
                    <a:pt x="213" y="116"/>
                    <a:pt x="213" y="116"/>
                  </a:cubicBezTo>
                  <a:cubicBezTo>
                    <a:pt x="214" y="115"/>
                    <a:pt x="214" y="114"/>
                    <a:pt x="215" y="113"/>
                  </a:cubicBezTo>
                  <a:cubicBezTo>
                    <a:pt x="215" y="113"/>
                    <a:pt x="216" y="113"/>
                    <a:pt x="216" y="112"/>
                  </a:cubicBezTo>
                  <a:cubicBezTo>
                    <a:pt x="216" y="113"/>
                    <a:pt x="215" y="114"/>
                    <a:pt x="214" y="115"/>
                  </a:cubicBezTo>
                  <a:close/>
                  <a:moveTo>
                    <a:pt x="210" y="109"/>
                  </a:moveTo>
                  <a:cubicBezTo>
                    <a:pt x="210" y="109"/>
                    <a:pt x="210" y="108"/>
                    <a:pt x="210" y="108"/>
                  </a:cubicBezTo>
                  <a:cubicBezTo>
                    <a:pt x="213" y="107"/>
                    <a:pt x="216" y="105"/>
                    <a:pt x="219" y="103"/>
                  </a:cubicBezTo>
                  <a:cubicBezTo>
                    <a:pt x="219" y="104"/>
                    <a:pt x="219" y="104"/>
                    <a:pt x="219" y="104"/>
                  </a:cubicBezTo>
                  <a:cubicBezTo>
                    <a:pt x="216" y="106"/>
                    <a:pt x="213" y="107"/>
                    <a:pt x="210" y="109"/>
                  </a:cubicBezTo>
                  <a:close/>
                  <a:moveTo>
                    <a:pt x="218" y="101"/>
                  </a:moveTo>
                  <a:cubicBezTo>
                    <a:pt x="218" y="100"/>
                    <a:pt x="217" y="100"/>
                    <a:pt x="217" y="100"/>
                  </a:cubicBezTo>
                  <a:cubicBezTo>
                    <a:pt x="211" y="103"/>
                    <a:pt x="205" y="106"/>
                    <a:pt x="199" y="110"/>
                  </a:cubicBezTo>
                  <a:cubicBezTo>
                    <a:pt x="200" y="108"/>
                    <a:pt x="201" y="107"/>
                    <a:pt x="202" y="105"/>
                  </a:cubicBezTo>
                  <a:cubicBezTo>
                    <a:pt x="207" y="103"/>
                    <a:pt x="213" y="100"/>
                    <a:pt x="217" y="97"/>
                  </a:cubicBezTo>
                  <a:cubicBezTo>
                    <a:pt x="218" y="98"/>
                    <a:pt x="218" y="98"/>
                    <a:pt x="218" y="98"/>
                  </a:cubicBezTo>
                  <a:cubicBezTo>
                    <a:pt x="218" y="99"/>
                    <a:pt x="218" y="100"/>
                    <a:pt x="218" y="100"/>
                  </a:cubicBezTo>
                  <a:cubicBezTo>
                    <a:pt x="218" y="101"/>
                    <a:pt x="218" y="101"/>
                    <a:pt x="218" y="101"/>
                  </a:cubicBezTo>
                  <a:close/>
                  <a:moveTo>
                    <a:pt x="199" y="95"/>
                  </a:moveTo>
                  <a:cubicBezTo>
                    <a:pt x="199" y="94"/>
                    <a:pt x="200" y="94"/>
                    <a:pt x="200" y="94"/>
                  </a:cubicBezTo>
                  <a:cubicBezTo>
                    <a:pt x="200" y="93"/>
                    <a:pt x="201" y="93"/>
                    <a:pt x="202" y="93"/>
                  </a:cubicBezTo>
                  <a:cubicBezTo>
                    <a:pt x="201" y="93"/>
                    <a:pt x="200" y="94"/>
                    <a:pt x="199" y="95"/>
                  </a:cubicBezTo>
                  <a:close/>
                  <a:moveTo>
                    <a:pt x="201" y="88"/>
                  </a:moveTo>
                  <a:cubicBezTo>
                    <a:pt x="198" y="89"/>
                    <a:pt x="195" y="90"/>
                    <a:pt x="193" y="91"/>
                  </a:cubicBezTo>
                  <a:cubicBezTo>
                    <a:pt x="194" y="90"/>
                    <a:pt x="195" y="89"/>
                    <a:pt x="196" y="88"/>
                  </a:cubicBezTo>
                  <a:cubicBezTo>
                    <a:pt x="199" y="87"/>
                    <a:pt x="201" y="86"/>
                    <a:pt x="203" y="85"/>
                  </a:cubicBezTo>
                  <a:cubicBezTo>
                    <a:pt x="202" y="86"/>
                    <a:pt x="201" y="87"/>
                    <a:pt x="201" y="88"/>
                  </a:cubicBezTo>
                  <a:close/>
                  <a:moveTo>
                    <a:pt x="199" y="82"/>
                  </a:moveTo>
                  <a:cubicBezTo>
                    <a:pt x="199" y="82"/>
                    <a:pt x="199" y="81"/>
                    <a:pt x="199" y="81"/>
                  </a:cubicBezTo>
                  <a:cubicBezTo>
                    <a:pt x="200" y="81"/>
                    <a:pt x="200" y="80"/>
                    <a:pt x="199" y="80"/>
                  </a:cubicBezTo>
                  <a:cubicBezTo>
                    <a:pt x="202" y="78"/>
                    <a:pt x="206" y="77"/>
                    <a:pt x="209" y="75"/>
                  </a:cubicBezTo>
                  <a:cubicBezTo>
                    <a:pt x="210" y="75"/>
                    <a:pt x="209" y="73"/>
                    <a:pt x="208" y="74"/>
                  </a:cubicBezTo>
                  <a:cubicBezTo>
                    <a:pt x="206" y="75"/>
                    <a:pt x="204" y="76"/>
                    <a:pt x="202" y="76"/>
                  </a:cubicBezTo>
                  <a:cubicBezTo>
                    <a:pt x="202" y="76"/>
                    <a:pt x="202" y="76"/>
                    <a:pt x="202" y="76"/>
                  </a:cubicBezTo>
                  <a:cubicBezTo>
                    <a:pt x="203" y="75"/>
                    <a:pt x="204" y="75"/>
                    <a:pt x="205" y="75"/>
                  </a:cubicBezTo>
                  <a:cubicBezTo>
                    <a:pt x="207" y="74"/>
                    <a:pt x="209" y="73"/>
                    <a:pt x="210" y="72"/>
                  </a:cubicBezTo>
                  <a:cubicBezTo>
                    <a:pt x="211" y="74"/>
                    <a:pt x="211" y="76"/>
                    <a:pt x="212" y="77"/>
                  </a:cubicBezTo>
                  <a:cubicBezTo>
                    <a:pt x="207" y="79"/>
                    <a:pt x="203" y="80"/>
                    <a:pt x="199" y="82"/>
                  </a:cubicBezTo>
                  <a:close/>
                  <a:moveTo>
                    <a:pt x="201" y="74"/>
                  </a:moveTo>
                  <a:cubicBezTo>
                    <a:pt x="200" y="75"/>
                    <a:pt x="199" y="75"/>
                    <a:pt x="198" y="76"/>
                  </a:cubicBezTo>
                  <a:cubicBezTo>
                    <a:pt x="200" y="74"/>
                    <a:pt x="202" y="73"/>
                    <a:pt x="203" y="72"/>
                  </a:cubicBezTo>
                  <a:cubicBezTo>
                    <a:pt x="203" y="73"/>
                    <a:pt x="202" y="73"/>
                    <a:pt x="201" y="74"/>
                  </a:cubicBezTo>
                  <a:close/>
                  <a:moveTo>
                    <a:pt x="187" y="77"/>
                  </a:moveTo>
                  <a:cubicBezTo>
                    <a:pt x="184" y="78"/>
                    <a:pt x="180" y="80"/>
                    <a:pt x="176" y="81"/>
                  </a:cubicBezTo>
                  <a:cubicBezTo>
                    <a:pt x="184" y="76"/>
                    <a:pt x="192" y="72"/>
                    <a:pt x="200" y="70"/>
                  </a:cubicBezTo>
                  <a:cubicBezTo>
                    <a:pt x="196" y="72"/>
                    <a:pt x="192" y="75"/>
                    <a:pt x="187" y="77"/>
                  </a:cubicBezTo>
                  <a:close/>
                  <a:moveTo>
                    <a:pt x="186" y="66"/>
                  </a:moveTo>
                  <a:cubicBezTo>
                    <a:pt x="181" y="68"/>
                    <a:pt x="177" y="70"/>
                    <a:pt x="172" y="72"/>
                  </a:cubicBezTo>
                  <a:cubicBezTo>
                    <a:pt x="171" y="73"/>
                    <a:pt x="170" y="73"/>
                    <a:pt x="169" y="73"/>
                  </a:cubicBezTo>
                  <a:cubicBezTo>
                    <a:pt x="175" y="70"/>
                    <a:pt x="181" y="67"/>
                    <a:pt x="187" y="65"/>
                  </a:cubicBezTo>
                  <a:cubicBezTo>
                    <a:pt x="186" y="65"/>
                    <a:pt x="186" y="66"/>
                    <a:pt x="186" y="66"/>
                  </a:cubicBezTo>
                  <a:close/>
                  <a:moveTo>
                    <a:pt x="171" y="69"/>
                  </a:moveTo>
                  <a:cubicBezTo>
                    <a:pt x="169" y="69"/>
                    <a:pt x="167" y="70"/>
                    <a:pt x="165" y="71"/>
                  </a:cubicBezTo>
                  <a:cubicBezTo>
                    <a:pt x="165" y="71"/>
                    <a:pt x="165" y="71"/>
                    <a:pt x="165" y="71"/>
                  </a:cubicBezTo>
                  <a:cubicBezTo>
                    <a:pt x="166" y="70"/>
                    <a:pt x="167" y="69"/>
                    <a:pt x="168" y="68"/>
                  </a:cubicBezTo>
                  <a:cubicBezTo>
                    <a:pt x="171" y="66"/>
                    <a:pt x="174" y="64"/>
                    <a:pt x="177" y="63"/>
                  </a:cubicBezTo>
                  <a:cubicBezTo>
                    <a:pt x="175" y="65"/>
                    <a:pt x="173" y="67"/>
                    <a:pt x="171" y="69"/>
                  </a:cubicBezTo>
                  <a:close/>
                  <a:moveTo>
                    <a:pt x="157" y="63"/>
                  </a:moveTo>
                  <a:cubicBezTo>
                    <a:pt x="156" y="64"/>
                    <a:pt x="155" y="64"/>
                    <a:pt x="153" y="65"/>
                  </a:cubicBezTo>
                  <a:cubicBezTo>
                    <a:pt x="154" y="64"/>
                    <a:pt x="156" y="63"/>
                    <a:pt x="157" y="62"/>
                  </a:cubicBezTo>
                  <a:cubicBezTo>
                    <a:pt x="158" y="61"/>
                    <a:pt x="159" y="61"/>
                    <a:pt x="161" y="60"/>
                  </a:cubicBezTo>
                  <a:cubicBezTo>
                    <a:pt x="159" y="61"/>
                    <a:pt x="158" y="62"/>
                    <a:pt x="157" y="63"/>
                  </a:cubicBezTo>
                  <a:close/>
                  <a:moveTo>
                    <a:pt x="157" y="71"/>
                  </a:moveTo>
                  <a:cubicBezTo>
                    <a:pt x="159" y="70"/>
                    <a:pt x="162" y="69"/>
                    <a:pt x="164" y="68"/>
                  </a:cubicBezTo>
                  <a:cubicBezTo>
                    <a:pt x="162" y="69"/>
                    <a:pt x="159" y="71"/>
                    <a:pt x="157" y="73"/>
                  </a:cubicBezTo>
                  <a:cubicBezTo>
                    <a:pt x="156" y="73"/>
                    <a:pt x="154" y="73"/>
                    <a:pt x="153" y="73"/>
                  </a:cubicBezTo>
                  <a:cubicBezTo>
                    <a:pt x="154" y="72"/>
                    <a:pt x="155" y="72"/>
                    <a:pt x="157" y="71"/>
                  </a:cubicBezTo>
                  <a:close/>
                  <a:moveTo>
                    <a:pt x="146" y="72"/>
                  </a:moveTo>
                  <a:cubicBezTo>
                    <a:pt x="145" y="72"/>
                    <a:pt x="144" y="73"/>
                    <a:pt x="144" y="73"/>
                  </a:cubicBezTo>
                  <a:cubicBezTo>
                    <a:pt x="145" y="72"/>
                    <a:pt x="145" y="71"/>
                    <a:pt x="146" y="70"/>
                  </a:cubicBezTo>
                  <a:cubicBezTo>
                    <a:pt x="147" y="69"/>
                    <a:pt x="148" y="68"/>
                    <a:pt x="149" y="67"/>
                  </a:cubicBezTo>
                  <a:cubicBezTo>
                    <a:pt x="151" y="67"/>
                    <a:pt x="152" y="67"/>
                    <a:pt x="153" y="66"/>
                  </a:cubicBezTo>
                  <a:cubicBezTo>
                    <a:pt x="151" y="68"/>
                    <a:pt x="149" y="70"/>
                    <a:pt x="146" y="72"/>
                  </a:cubicBezTo>
                  <a:close/>
                  <a:moveTo>
                    <a:pt x="145" y="67"/>
                  </a:moveTo>
                  <a:cubicBezTo>
                    <a:pt x="147" y="65"/>
                    <a:pt x="150" y="63"/>
                    <a:pt x="152" y="61"/>
                  </a:cubicBezTo>
                  <a:cubicBezTo>
                    <a:pt x="151" y="62"/>
                    <a:pt x="149" y="63"/>
                    <a:pt x="148" y="65"/>
                  </a:cubicBezTo>
                  <a:cubicBezTo>
                    <a:pt x="147" y="65"/>
                    <a:pt x="146" y="66"/>
                    <a:pt x="145" y="67"/>
                  </a:cubicBezTo>
                  <a:cubicBezTo>
                    <a:pt x="145" y="67"/>
                    <a:pt x="145" y="67"/>
                    <a:pt x="145" y="67"/>
                  </a:cubicBezTo>
                  <a:close/>
                  <a:moveTo>
                    <a:pt x="138" y="68"/>
                  </a:moveTo>
                  <a:cubicBezTo>
                    <a:pt x="137" y="68"/>
                    <a:pt x="137" y="69"/>
                    <a:pt x="138" y="69"/>
                  </a:cubicBezTo>
                  <a:cubicBezTo>
                    <a:pt x="136" y="71"/>
                    <a:pt x="133" y="73"/>
                    <a:pt x="131" y="75"/>
                  </a:cubicBezTo>
                  <a:cubicBezTo>
                    <a:pt x="132" y="73"/>
                    <a:pt x="133" y="71"/>
                    <a:pt x="134" y="68"/>
                  </a:cubicBezTo>
                  <a:cubicBezTo>
                    <a:pt x="134" y="68"/>
                    <a:pt x="134" y="68"/>
                    <a:pt x="134" y="67"/>
                  </a:cubicBezTo>
                  <a:cubicBezTo>
                    <a:pt x="138" y="65"/>
                    <a:pt x="143" y="62"/>
                    <a:pt x="147" y="60"/>
                  </a:cubicBezTo>
                  <a:cubicBezTo>
                    <a:pt x="149" y="59"/>
                    <a:pt x="151" y="58"/>
                    <a:pt x="154" y="57"/>
                  </a:cubicBezTo>
                  <a:cubicBezTo>
                    <a:pt x="154" y="57"/>
                    <a:pt x="154" y="57"/>
                    <a:pt x="153" y="58"/>
                  </a:cubicBezTo>
                  <a:cubicBezTo>
                    <a:pt x="148" y="61"/>
                    <a:pt x="143" y="64"/>
                    <a:pt x="138" y="68"/>
                  </a:cubicBezTo>
                  <a:close/>
                  <a:moveTo>
                    <a:pt x="144" y="53"/>
                  </a:moveTo>
                  <a:cubicBezTo>
                    <a:pt x="140" y="55"/>
                    <a:pt x="136" y="57"/>
                    <a:pt x="132" y="60"/>
                  </a:cubicBezTo>
                  <a:cubicBezTo>
                    <a:pt x="133" y="59"/>
                    <a:pt x="135" y="57"/>
                    <a:pt x="136" y="56"/>
                  </a:cubicBezTo>
                  <a:cubicBezTo>
                    <a:pt x="140" y="54"/>
                    <a:pt x="143" y="52"/>
                    <a:pt x="147" y="50"/>
                  </a:cubicBezTo>
                  <a:cubicBezTo>
                    <a:pt x="147" y="50"/>
                    <a:pt x="148" y="50"/>
                    <a:pt x="149" y="50"/>
                  </a:cubicBezTo>
                  <a:cubicBezTo>
                    <a:pt x="147" y="51"/>
                    <a:pt x="146" y="52"/>
                    <a:pt x="144" y="53"/>
                  </a:cubicBezTo>
                  <a:close/>
                  <a:moveTo>
                    <a:pt x="132" y="55"/>
                  </a:moveTo>
                  <a:cubicBezTo>
                    <a:pt x="133" y="55"/>
                    <a:pt x="135" y="54"/>
                    <a:pt x="136" y="54"/>
                  </a:cubicBezTo>
                  <a:cubicBezTo>
                    <a:pt x="135" y="55"/>
                    <a:pt x="134" y="55"/>
                    <a:pt x="134" y="56"/>
                  </a:cubicBezTo>
                  <a:cubicBezTo>
                    <a:pt x="133" y="56"/>
                    <a:pt x="132" y="57"/>
                    <a:pt x="132" y="57"/>
                  </a:cubicBezTo>
                  <a:cubicBezTo>
                    <a:pt x="132" y="57"/>
                    <a:pt x="132" y="57"/>
                    <a:pt x="132" y="56"/>
                  </a:cubicBezTo>
                  <a:cubicBezTo>
                    <a:pt x="133" y="56"/>
                    <a:pt x="132" y="56"/>
                    <a:pt x="132" y="55"/>
                  </a:cubicBezTo>
                  <a:close/>
                  <a:moveTo>
                    <a:pt x="142" y="49"/>
                  </a:moveTo>
                  <a:cubicBezTo>
                    <a:pt x="140" y="50"/>
                    <a:pt x="137" y="51"/>
                    <a:pt x="135" y="52"/>
                  </a:cubicBezTo>
                  <a:cubicBezTo>
                    <a:pt x="138" y="49"/>
                    <a:pt x="141" y="47"/>
                    <a:pt x="145" y="45"/>
                  </a:cubicBezTo>
                  <a:cubicBezTo>
                    <a:pt x="147" y="44"/>
                    <a:pt x="149" y="44"/>
                    <a:pt x="151" y="43"/>
                  </a:cubicBezTo>
                  <a:cubicBezTo>
                    <a:pt x="148" y="45"/>
                    <a:pt x="146" y="47"/>
                    <a:pt x="143" y="49"/>
                  </a:cubicBezTo>
                  <a:cubicBezTo>
                    <a:pt x="143" y="49"/>
                    <a:pt x="142" y="49"/>
                    <a:pt x="142" y="49"/>
                  </a:cubicBezTo>
                  <a:close/>
                  <a:moveTo>
                    <a:pt x="131" y="53"/>
                  </a:moveTo>
                  <a:cubicBezTo>
                    <a:pt x="131" y="53"/>
                    <a:pt x="131" y="53"/>
                    <a:pt x="131" y="53"/>
                  </a:cubicBezTo>
                  <a:cubicBezTo>
                    <a:pt x="131" y="53"/>
                    <a:pt x="130" y="53"/>
                    <a:pt x="130" y="53"/>
                  </a:cubicBezTo>
                  <a:cubicBezTo>
                    <a:pt x="130" y="53"/>
                    <a:pt x="130" y="53"/>
                    <a:pt x="130" y="53"/>
                  </a:cubicBezTo>
                  <a:cubicBezTo>
                    <a:pt x="134" y="51"/>
                    <a:pt x="137" y="48"/>
                    <a:pt x="141" y="46"/>
                  </a:cubicBezTo>
                  <a:cubicBezTo>
                    <a:pt x="138" y="48"/>
                    <a:pt x="134" y="50"/>
                    <a:pt x="131" y="53"/>
                  </a:cubicBezTo>
                  <a:close/>
                  <a:moveTo>
                    <a:pt x="127" y="54"/>
                  </a:moveTo>
                  <a:cubicBezTo>
                    <a:pt x="127" y="54"/>
                    <a:pt x="127" y="53"/>
                    <a:pt x="127" y="53"/>
                  </a:cubicBezTo>
                  <a:cubicBezTo>
                    <a:pt x="128" y="52"/>
                    <a:pt x="129" y="52"/>
                    <a:pt x="130" y="51"/>
                  </a:cubicBezTo>
                  <a:cubicBezTo>
                    <a:pt x="132" y="49"/>
                    <a:pt x="135" y="48"/>
                    <a:pt x="137" y="46"/>
                  </a:cubicBezTo>
                  <a:cubicBezTo>
                    <a:pt x="137" y="46"/>
                    <a:pt x="137" y="46"/>
                    <a:pt x="137" y="46"/>
                  </a:cubicBezTo>
                  <a:cubicBezTo>
                    <a:pt x="134" y="49"/>
                    <a:pt x="130" y="51"/>
                    <a:pt x="127" y="54"/>
                  </a:cubicBezTo>
                  <a:close/>
                  <a:moveTo>
                    <a:pt x="127" y="66"/>
                  </a:moveTo>
                  <a:cubicBezTo>
                    <a:pt x="126" y="68"/>
                    <a:pt x="125" y="69"/>
                    <a:pt x="124" y="71"/>
                  </a:cubicBezTo>
                  <a:cubicBezTo>
                    <a:pt x="123" y="71"/>
                    <a:pt x="123" y="72"/>
                    <a:pt x="122" y="72"/>
                  </a:cubicBezTo>
                  <a:cubicBezTo>
                    <a:pt x="123" y="71"/>
                    <a:pt x="124" y="69"/>
                    <a:pt x="124" y="68"/>
                  </a:cubicBezTo>
                  <a:cubicBezTo>
                    <a:pt x="125" y="67"/>
                    <a:pt x="126" y="67"/>
                    <a:pt x="127" y="66"/>
                  </a:cubicBezTo>
                  <a:close/>
                  <a:moveTo>
                    <a:pt x="121" y="67"/>
                  </a:moveTo>
                  <a:cubicBezTo>
                    <a:pt x="122" y="66"/>
                    <a:pt x="122" y="66"/>
                    <a:pt x="123" y="66"/>
                  </a:cubicBezTo>
                  <a:cubicBezTo>
                    <a:pt x="122" y="67"/>
                    <a:pt x="122" y="67"/>
                    <a:pt x="121" y="68"/>
                  </a:cubicBezTo>
                  <a:cubicBezTo>
                    <a:pt x="121" y="68"/>
                    <a:pt x="121" y="68"/>
                    <a:pt x="121" y="68"/>
                  </a:cubicBezTo>
                  <a:cubicBezTo>
                    <a:pt x="121" y="68"/>
                    <a:pt x="121" y="67"/>
                    <a:pt x="121" y="67"/>
                  </a:cubicBezTo>
                  <a:close/>
                  <a:moveTo>
                    <a:pt x="122" y="76"/>
                  </a:moveTo>
                  <a:cubicBezTo>
                    <a:pt x="123" y="74"/>
                    <a:pt x="125" y="73"/>
                    <a:pt x="126" y="72"/>
                  </a:cubicBezTo>
                  <a:cubicBezTo>
                    <a:pt x="128" y="71"/>
                    <a:pt x="129" y="71"/>
                    <a:pt x="130" y="70"/>
                  </a:cubicBezTo>
                  <a:cubicBezTo>
                    <a:pt x="123" y="77"/>
                    <a:pt x="116" y="85"/>
                    <a:pt x="110" y="93"/>
                  </a:cubicBezTo>
                  <a:cubicBezTo>
                    <a:pt x="105" y="98"/>
                    <a:pt x="100" y="102"/>
                    <a:pt x="95" y="107"/>
                  </a:cubicBezTo>
                  <a:cubicBezTo>
                    <a:pt x="94" y="108"/>
                    <a:pt x="92" y="109"/>
                    <a:pt x="90" y="110"/>
                  </a:cubicBezTo>
                  <a:cubicBezTo>
                    <a:pt x="91" y="109"/>
                    <a:pt x="92" y="108"/>
                    <a:pt x="93" y="107"/>
                  </a:cubicBezTo>
                  <a:cubicBezTo>
                    <a:pt x="98" y="101"/>
                    <a:pt x="103" y="95"/>
                    <a:pt x="109" y="89"/>
                  </a:cubicBezTo>
                  <a:cubicBezTo>
                    <a:pt x="113" y="85"/>
                    <a:pt x="118" y="81"/>
                    <a:pt x="122" y="76"/>
                  </a:cubicBezTo>
                  <a:close/>
                  <a:moveTo>
                    <a:pt x="117" y="61"/>
                  </a:moveTo>
                  <a:cubicBezTo>
                    <a:pt x="116" y="62"/>
                    <a:pt x="115" y="63"/>
                    <a:pt x="115" y="64"/>
                  </a:cubicBezTo>
                  <a:cubicBezTo>
                    <a:pt x="116" y="63"/>
                    <a:pt x="117" y="62"/>
                    <a:pt x="118" y="61"/>
                  </a:cubicBezTo>
                  <a:cubicBezTo>
                    <a:pt x="117" y="61"/>
                    <a:pt x="117" y="61"/>
                    <a:pt x="117" y="61"/>
                  </a:cubicBezTo>
                  <a:close/>
                  <a:moveTo>
                    <a:pt x="115" y="51"/>
                  </a:moveTo>
                  <a:cubicBezTo>
                    <a:pt x="114" y="51"/>
                    <a:pt x="113" y="52"/>
                    <a:pt x="111" y="52"/>
                  </a:cubicBezTo>
                  <a:cubicBezTo>
                    <a:pt x="112" y="52"/>
                    <a:pt x="112" y="51"/>
                    <a:pt x="113" y="51"/>
                  </a:cubicBezTo>
                  <a:cubicBezTo>
                    <a:pt x="114" y="50"/>
                    <a:pt x="115" y="50"/>
                    <a:pt x="117" y="50"/>
                  </a:cubicBezTo>
                  <a:cubicBezTo>
                    <a:pt x="116" y="50"/>
                    <a:pt x="116" y="51"/>
                    <a:pt x="115" y="51"/>
                  </a:cubicBezTo>
                  <a:close/>
                  <a:moveTo>
                    <a:pt x="114" y="48"/>
                  </a:moveTo>
                  <a:cubicBezTo>
                    <a:pt x="112" y="48"/>
                    <a:pt x="111" y="49"/>
                    <a:pt x="110" y="49"/>
                  </a:cubicBezTo>
                  <a:cubicBezTo>
                    <a:pt x="112" y="48"/>
                    <a:pt x="114" y="46"/>
                    <a:pt x="116" y="45"/>
                  </a:cubicBezTo>
                  <a:cubicBezTo>
                    <a:pt x="116" y="46"/>
                    <a:pt x="115" y="47"/>
                    <a:pt x="114" y="48"/>
                  </a:cubicBezTo>
                  <a:close/>
                  <a:moveTo>
                    <a:pt x="106" y="50"/>
                  </a:moveTo>
                  <a:cubicBezTo>
                    <a:pt x="105" y="50"/>
                    <a:pt x="104" y="51"/>
                    <a:pt x="104" y="51"/>
                  </a:cubicBezTo>
                  <a:cubicBezTo>
                    <a:pt x="104" y="50"/>
                    <a:pt x="105" y="49"/>
                    <a:pt x="105" y="48"/>
                  </a:cubicBezTo>
                  <a:cubicBezTo>
                    <a:pt x="107" y="46"/>
                    <a:pt x="109" y="44"/>
                    <a:pt x="111" y="43"/>
                  </a:cubicBezTo>
                  <a:cubicBezTo>
                    <a:pt x="111" y="43"/>
                    <a:pt x="112" y="43"/>
                    <a:pt x="112" y="42"/>
                  </a:cubicBezTo>
                  <a:cubicBezTo>
                    <a:pt x="112" y="42"/>
                    <a:pt x="113" y="42"/>
                    <a:pt x="113" y="42"/>
                  </a:cubicBezTo>
                  <a:cubicBezTo>
                    <a:pt x="111" y="45"/>
                    <a:pt x="108" y="47"/>
                    <a:pt x="106" y="50"/>
                  </a:cubicBezTo>
                  <a:close/>
                  <a:moveTo>
                    <a:pt x="106" y="45"/>
                  </a:moveTo>
                  <a:cubicBezTo>
                    <a:pt x="106" y="44"/>
                    <a:pt x="106" y="44"/>
                    <a:pt x="106" y="44"/>
                  </a:cubicBezTo>
                  <a:cubicBezTo>
                    <a:pt x="107" y="43"/>
                    <a:pt x="108" y="43"/>
                    <a:pt x="109" y="42"/>
                  </a:cubicBezTo>
                  <a:cubicBezTo>
                    <a:pt x="109" y="42"/>
                    <a:pt x="109" y="42"/>
                    <a:pt x="109" y="42"/>
                  </a:cubicBezTo>
                  <a:cubicBezTo>
                    <a:pt x="108" y="43"/>
                    <a:pt x="107" y="44"/>
                    <a:pt x="106" y="45"/>
                  </a:cubicBezTo>
                  <a:close/>
                  <a:moveTo>
                    <a:pt x="102" y="45"/>
                  </a:moveTo>
                  <a:cubicBezTo>
                    <a:pt x="99" y="47"/>
                    <a:pt x="95" y="50"/>
                    <a:pt x="92" y="52"/>
                  </a:cubicBezTo>
                  <a:cubicBezTo>
                    <a:pt x="92" y="51"/>
                    <a:pt x="93" y="51"/>
                    <a:pt x="93" y="50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7" y="47"/>
                    <a:pt x="100" y="45"/>
                    <a:pt x="104" y="42"/>
                  </a:cubicBezTo>
                  <a:cubicBezTo>
                    <a:pt x="105" y="42"/>
                    <a:pt x="106" y="42"/>
                    <a:pt x="107" y="42"/>
                  </a:cubicBezTo>
                  <a:cubicBezTo>
                    <a:pt x="105" y="43"/>
                    <a:pt x="103" y="45"/>
                    <a:pt x="102" y="45"/>
                  </a:cubicBezTo>
                  <a:close/>
                  <a:moveTo>
                    <a:pt x="99" y="44"/>
                  </a:moveTo>
                  <a:cubicBezTo>
                    <a:pt x="100" y="43"/>
                    <a:pt x="100" y="43"/>
                    <a:pt x="101" y="42"/>
                  </a:cubicBezTo>
                  <a:cubicBezTo>
                    <a:pt x="101" y="42"/>
                    <a:pt x="101" y="42"/>
                    <a:pt x="101" y="42"/>
                  </a:cubicBezTo>
                  <a:cubicBezTo>
                    <a:pt x="101" y="43"/>
                    <a:pt x="100" y="43"/>
                    <a:pt x="99" y="44"/>
                  </a:cubicBezTo>
                  <a:close/>
                  <a:moveTo>
                    <a:pt x="101" y="40"/>
                  </a:moveTo>
                  <a:cubicBezTo>
                    <a:pt x="100" y="40"/>
                    <a:pt x="100" y="41"/>
                    <a:pt x="99" y="41"/>
                  </a:cubicBezTo>
                  <a:cubicBezTo>
                    <a:pt x="99" y="41"/>
                    <a:pt x="99" y="42"/>
                    <a:pt x="99" y="42"/>
                  </a:cubicBezTo>
                  <a:cubicBezTo>
                    <a:pt x="97" y="44"/>
                    <a:pt x="95" y="46"/>
                    <a:pt x="94" y="48"/>
                  </a:cubicBezTo>
                  <a:cubicBezTo>
                    <a:pt x="94" y="46"/>
                    <a:pt x="94" y="45"/>
                    <a:pt x="95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8" y="41"/>
                    <a:pt x="100" y="39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3" y="38"/>
                    <a:pt x="102" y="39"/>
                    <a:pt x="101" y="40"/>
                  </a:cubicBezTo>
                  <a:close/>
                  <a:moveTo>
                    <a:pt x="93" y="43"/>
                  </a:moveTo>
                  <a:cubicBezTo>
                    <a:pt x="93" y="43"/>
                    <a:pt x="92" y="43"/>
                    <a:pt x="92" y="43"/>
                  </a:cubicBezTo>
                  <a:cubicBezTo>
                    <a:pt x="94" y="41"/>
                    <a:pt x="96" y="40"/>
                    <a:pt x="98" y="38"/>
                  </a:cubicBezTo>
                  <a:cubicBezTo>
                    <a:pt x="98" y="38"/>
                    <a:pt x="99" y="38"/>
                    <a:pt x="99" y="38"/>
                  </a:cubicBezTo>
                  <a:cubicBezTo>
                    <a:pt x="97" y="39"/>
                    <a:pt x="95" y="41"/>
                    <a:pt x="93" y="43"/>
                  </a:cubicBezTo>
                  <a:close/>
                  <a:moveTo>
                    <a:pt x="90" y="41"/>
                  </a:moveTo>
                  <a:cubicBezTo>
                    <a:pt x="91" y="40"/>
                    <a:pt x="91" y="40"/>
                    <a:pt x="92" y="40"/>
                  </a:cubicBezTo>
                  <a:cubicBezTo>
                    <a:pt x="92" y="40"/>
                    <a:pt x="93" y="39"/>
                    <a:pt x="93" y="39"/>
                  </a:cubicBezTo>
                  <a:cubicBezTo>
                    <a:pt x="92" y="40"/>
                    <a:pt x="91" y="40"/>
                    <a:pt x="90" y="41"/>
                  </a:cubicBezTo>
                  <a:close/>
                  <a:moveTo>
                    <a:pt x="82" y="40"/>
                  </a:moveTo>
                  <a:cubicBezTo>
                    <a:pt x="80" y="41"/>
                    <a:pt x="78" y="43"/>
                    <a:pt x="76" y="44"/>
                  </a:cubicBezTo>
                  <a:cubicBezTo>
                    <a:pt x="78" y="42"/>
                    <a:pt x="80" y="40"/>
                    <a:pt x="81" y="38"/>
                  </a:cubicBezTo>
                  <a:cubicBezTo>
                    <a:pt x="83" y="37"/>
                    <a:pt x="85" y="36"/>
                    <a:pt x="86" y="35"/>
                  </a:cubicBezTo>
                  <a:cubicBezTo>
                    <a:pt x="85" y="36"/>
                    <a:pt x="84" y="38"/>
                    <a:pt x="82" y="40"/>
                  </a:cubicBezTo>
                  <a:close/>
                  <a:moveTo>
                    <a:pt x="79" y="37"/>
                  </a:moveTo>
                  <a:cubicBezTo>
                    <a:pt x="78" y="38"/>
                    <a:pt x="76" y="40"/>
                    <a:pt x="74" y="41"/>
                  </a:cubicBezTo>
                  <a:cubicBezTo>
                    <a:pt x="78" y="38"/>
                    <a:pt x="81" y="35"/>
                    <a:pt x="84" y="31"/>
                  </a:cubicBezTo>
                  <a:cubicBezTo>
                    <a:pt x="85" y="30"/>
                    <a:pt x="86" y="30"/>
                    <a:pt x="87" y="29"/>
                  </a:cubicBezTo>
                  <a:cubicBezTo>
                    <a:pt x="85" y="31"/>
                    <a:pt x="84" y="32"/>
                    <a:pt x="82" y="34"/>
                  </a:cubicBezTo>
                  <a:cubicBezTo>
                    <a:pt x="81" y="35"/>
                    <a:pt x="80" y="36"/>
                    <a:pt x="79" y="37"/>
                  </a:cubicBezTo>
                  <a:close/>
                  <a:moveTo>
                    <a:pt x="85" y="24"/>
                  </a:moveTo>
                  <a:cubicBezTo>
                    <a:pt x="84" y="25"/>
                    <a:pt x="83" y="25"/>
                    <a:pt x="83" y="25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83" y="25"/>
                    <a:pt x="83" y="24"/>
                    <a:pt x="83" y="24"/>
                  </a:cubicBezTo>
                  <a:cubicBezTo>
                    <a:pt x="83" y="24"/>
                    <a:pt x="83" y="24"/>
                    <a:pt x="83" y="24"/>
                  </a:cubicBezTo>
                  <a:cubicBezTo>
                    <a:pt x="84" y="24"/>
                    <a:pt x="86" y="23"/>
                    <a:pt x="87" y="23"/>
                  </a:cubicBezTo>
                  <a:cubicBezTo>
                    <a:pt x="87" y="23"/>
                    <a:pt x="86" y="24"/>
                    <a:pt x="85" y="24"/>
                  </a:cubicBezTo>
                  <a:close/>
                  <a:moveTo>
                    <a:pt x="83" y="28"/>
                  </a:moveTo>
                  <a:cubicBezTo>
                    <a:pt x="83" y="29"/>
                    <a:pt x="82" y="29"/>
                    <a:pt x="82" y="29"/>
                  </a:cubicBezTo>
                  <a:cubicBezTo>
                    <a:pt x="81" y="30"/>
                    <a:pt x="80" y="30"/>
                    <a:pt x="79" y="31"/>
                  </a:cubicBezTo>
                  <a:cubicBezTo>
                    <a:pt x="80" y="30"/>
                    <a:pt x="81" y="30"/>
                    <a:pt x="82" y="29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2" y="29"/>
                    <a:pt x="83" y="29"/>
                    <a:pt x="83" y="28"/>
                  </a:cubicBezTo>
                  <a:close/>
                  <a:moveTo>
                    <a:pt x="59" y="48"/>
                  </a:moveTo>
                  <a:cubicBezTo>
                    <a:pt x="61" y="46"/>
                    <a:pt x="63" y="44"/>
                    <a:pt x="64" y="41"/>
                  </a:cubicBezTo>
                  <a:cubicBezTo>
                    <a:pt x="66" y="40"/>
                    <a:pt x="67" y="39"/>
                    <a:pt x="69" y="38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6" y="42"/>
                    <a:pt x="63" y="45"/>
                    <a:pt x="59" y="48"/>
                  </a:cubicBezTo>
                  <a:close/>
                  <a:moveTo>
                    <a:pt x="61" y="41"/>
                  </a:moveTo>
                  <a:cubicBezTo>
                    <a:pt x="61" y="41"/>
                    <a:pt x="61" y="41"/>
                    <a:pt x="62" y="41"/>
                  </a:cubicBezTo>
                  <a:cubicBezTo>
                    <a:pt x="63" y="40"/>
                    <a:pt x="64" y="39"/>
                    <a:pt x="65" y="38"/>
                  </a:cubicBezTo>
                  <a:cubicBezTo>
                    <a:pt x="65" y="39"/>
                    <a:pt x="64" y="39"/>
                    <a:pt x="64" y="40"/>
                  </a:cubicBezTo>
                  <a:cubicBezTo>
                    <a:pt x="63" y="40"/>
                    <a:pt x="62" y="41"/>
                    <a:pt x="61" y="41"/>
                  </a:cubicBezTo>
                  <a:close/>
                  <a:moveTo>
                    <a:pt x="58" y="46"/>
                  </a:moveTo>
                  <a:cubicBezTo>
                    <a:pt x="58" y="46"/>
                    <a:pt x="59" y="45"/>
                    <a:pt x="59" y="45"/>
                  </a:cubicBezTo>
                  <a:cubicBezTo>
                    <a:pt x="57" y="47"/>
                    <a:pt x="55" y="50"/>
                    <a:pt x="54" y="53"/>
                  </a:cubicBezTo>
                  <a:cubicBezTo>
                    <a:pt x="53" y="53"/>
                    <a:pt x="52" y="54"/>
                    <a:pt x="52" y="54"/>
                  </a:cubicBezTo>
                  <a:cubicBezTo>
                    <a:pt x="54" y="51"/>
                    <a:pt x="56" y="49"/>
                    <a:pt x="58" y="46"/>
                  </a:cubicBezTo>
                  <a:close/>
                  <a:moveTo>
                    <a:pt x="48" y="57"/>
                  </a:moveTo>
                  <a:cubicBezTo>
                    <a:pt x="45" y="58"/>
                    <a:pt x="43" y="60"/>
                    <a:pt x="41" y="61"/>
                  </a:cubicBezTo>
                  <a:cubicBezTo>
                    <a:pt x="42" y="59"/>
                    <a:pt x="44" y="58"/>
                    <a:pt x="45" y="56"/>
                  </a:cubicBezTo>
                  <a:cubicBezTo>
                    <a:pt x="48" y="54"/>
                    <a:pt x="50" y="52"/>
                    <a:pt x="53" y="50"/>
                  </a:cubicBezTo>
                  <a:cubicBezTo>
                    <a:pt x="51" y="52"/>
                    <a:pt x="49" y="54"/>
                    <a:pt x="48" y="57"/>
                  </a:cubicBezTo>
                  <a:close/>
                  <a:moveTo>
                    <a:pt x="50" y="58"/>
                  </a:moveTo>
                  <a:cubicBezTo>
                    <a:pt x="50" y="58"/>
                    <a:pt x="50" y="59"/>
                    <a:pt x="50" y="59"/>
                  </a:cubicBezTo>
                  <a:cubicBezTo>
                    <a:pt x="50" y="59"/>
                    <a:pt x="49" y="59"/>
                    <a:pt x="49" y="59"/>
                  </a:cubicBezTo>
                  <a:cubicBezTo>
                    <a:pt x="47" y="61"/>
                    <a:pt x="44" y="64"/>
                    <a:pt x="42" y="67"/>
                  </a:cubicBezTo>
                  <a:cubicBezTo>
                    <a:pt x="43" y="65"/>
                    <a:pt x="45" y="63"/>
                    <a:pt x="46" y="62"/>
                  </a:cubicBezTo>
                  <a:cubicBezTo>
                    <a:pt x="47" y="60"/>
                    <a:pt x="49" y="59"/>
                    <a:pt x="50" y="58"/>
                  </a:cubicBezTo>
                  <a:close/>
                  <a:moveTo>
                    <a:pt x="39" y="86"/>
                  </a:moveTo>
                  <a:cubicBezTo>
                    <a:pt x="39" y="86"/>
                    <a:pt x="39" y="87"/>
                    <a:pt x="39" y="87"/>
                  </a:cubicBezTo>
                  <a:cubicBezTo>
                    <a:pt x="38" y="88"/>
                    <a:pt x="37" y="89"/>
                    <a:pt x="35" y="90"/>
                  </a:cubicBezTo>
                  <a:cubicBezTo>
                    <a:pt x="35" y="90"/>
                    <a:pt x="35" y="90"/>
                    <a:pt x="35" y="90"/>
                  </a:cubicBezTo>
                  <a:cubicBezTo>
                    <a:pt x="37" y="89"/>
                    <a:pt x="38" y="87"/>
                    <a:pt x="39" y="86"/>
                  </a:cubicBezTo>
                  <a:close/>
                  <a:moveTo>
                    <a:pt x="34" y="102"/>
                  </a:moveTo>
                  <a:cubicBezTo>
                    <a:pt x="35" y="103"/>
                    <a:pt x="35" y="105"/>
                    <a:pt x="36" y="107"/>
                  </a:cubicBezTo>
                  <a:cubicBezTo>
                    <a:pt x="35" y="109"/>
                    <a:pt x="35" y="110"/>
                    <a:pt x="35" y="112"/>
                  </a:cubicBezTo>
                  <a:cubicBezTo>
                    <a:pt x="34" y="111"/>
                    <a:pt x="34" y="110"/>
                    <a:pt x="34" y="109"/>
                  </a:cubicBezTo>
                  <a:cubicBezTo>
                    <a:pt x="34" y="106"/>
                    <a:pt x="34" y="104"/>
                    <a:pt x="34" y="102"/>
                  </a:cubicBezTo>
                  <a:close/>
                  <a:moveTo>
                    <a:pt x="36" y="126"/>
                  </a:moveTo>
                  <a:cubicBezTo>
                    <a:pt x="36" y="127"/>
                    <a:pt x="37" y="128"/>
                    <a:pt x="37" y="129"/>
                  </a:cubicBezTo>
                  <a:cubicBezTo>
                    <a:pt x="37" y="129"/>
                    <a:pt x="37" y="130"/>
                    <a:pt x="37" y="130"/>
                  </a:cubicBezTo>
                  <a:cubicBezTo>
                    <a:pt x="37" y="130"/>
                    <a:pt x="37" y="131"/>
                    <a:pt x="37" y="131"/>
                  </a:cubicBezTo>
                  <a:cubicBezTo>
                    <a:pt x="35" y="128"/>
                    <a:pt x="35" y="128"/>
                    <a:pt x="35" y="128"/>
                  </a:cubicBezTo>
                  <a:cubicBezTo>
                    <a:pt x="36" y="127"/>
                    <a:pt x="36" y="127"/>
                    <a:pt x="36" y="126"/>
                  </a:cubicBezTo>
                  <a:close/>
                  <a:moveTo>
                    <a:pt x="36" y="115"/>
                  </a:moveTo>
                  <a:cubicBezTo>
                    <a:pt x="36" y="115"/>
                    <a:pt x="36" y="115"/>
                    <a:pt x="36" y="115"/>
                  </a:cubicBezTo>
                  <a:cubicBezTo>
                    <a:pt x="36" y="114"/>
                    <a:pt x="36" y="112"/>
                    <a:pt x="36" y="111"/>
                  </a:cubicBezTo>
                  <a:cubicBezTo>
                    <a:pt x="36" y="111"/>
                    <a:pt x="37" y="111"/>
                    <a:pt x="37" y="111"/>
                  </a:cubicBezTo>
                  <a:cubicBezTo>
                    <a:pt x="37" y="111"/>
                    <a:pt x="37" y="112"/>
                    <a:pt x="37" y="113"/>
                  </a:cubicBezTo>
                  <a:cubicBezTo>
                    <a:pt x="37" y="114"/>
                    <a:pt x="36" y="114"/>
                    <a:pt x="36" y="115"/>
                  </a:cubicBezTo>
                  <a:close/>
                  <a:moveTo>
                    <a:pt x="36" y="97"/>
                  </a:moveTo>
                  <a:cubicBezTo>
                    <a:pt x="36" y="97"/>
                    <a:pt x="36" y="98"/>
                    <a:pt x="37" y="99"/>
                  </a:cubicBezTo>
                  <a:cubicBezTo>
                    <a:pt x="37" y="99"/>
                    <a:pt x="37" y="100"/>
                    <a:pt x="36" y="100"/>
                  </a:cubicBezTo>
                  <a:cubicBezTo>
                    <a:pt x="36" y="99"/>
                    <a:pt x="36" y="98"/>
                    <a:pt x="36" y="97"/>
                  </a:cubicBezTo>
                  <a:close/>
                  <a:moveTo>
                    <a:pt x="37" y="94"/>
                  </a:moveTo>
                  <a:cubicBezTo>
                    <a:pt x="37" y="93"/>
                    <a:pt x="36" y="92"/>
                    <a:pt x="36" y="92"/>
                  </a:cubicBezTo>
                  <a:cubicBezTo>
                    <a:pt x="37" y="91"/>
                    <a:pt x="38" y="90"/>
                    <a:pt x="38" y="90"/>
                  </a:cubicBezTo>
                  <a:cubicBezTo>
                    <a:pt x="38" y="91"/>
                    <a:pt x="38" y="92"/>
                    <a:pt x="38" y="93"/>
                  </a:cubicBezTo>
                  <a:cubicBezTo>
                    <a:pt x="37" y="93"/>
                    <a:pt x="37" y="93"/>
                    <a:pt x="37" y="94"/>
                  </a:cubicBezTo>
                  <a:close/>
                  <a:moveTo>
                    <a:pt x="39" y="103"/>
                  </a:moveTo>
                  <a:cubicBezTo>
                    <a:pt x="39" y="103"/>
                    <a:pt x="39" y="103"/>
                    <a:pt x="39" y="103"/>
                  </a:cubicBezTo>
                  <a:cubicBezTo>
                    <a:pt x="39" y="104"/>
                    <a:pt x="38" y="104"/>
                    <a:pt x="38" y="104"/>
                  </a:cubicBezTo>
                  <a:cubicBezTo>
                    <a:pt x="38" y="104"/>
                    <a:pt x="38" y="104"/>
                    <a:pt x="38" y="103"/>
                  </a:cubicBezTo>
                  <a:cubicBezTo>
                    <a:pt x="38" y="103"/>
                    <a:pt x="38" y="103"/>
                    <a:pt x="39" y="103"/>
                  </a:cubicBezTo>
                  <a:close/>
                  <a:moveTo>
                    <a:pt x="38" y="97"/>
                  </a:moveTo>
                  <a:cubicBezTo>
                    <a:pt x="38" y="96"/>
                    <a:pt x="39" y="95"/>
                    <a:pt x="39" y="94"/>
                  </a:cubicBezTo>
                  <a:cubicBezTo>
                    <a:pt x="40" y="93"/>
                    <a:pt x="41" y="93"/>
                    <a:pt x="42" y="92"/>
                  </a:cubicBezTo>
                  <a:cubicBezTo>
                    <a:pt x="41" y="93"/>
                    <a:pt x="40" y="94"/>
                    <a:pt x="39" y="95"/>
                  </a:cubicBezTo>
                  <a:cubicBezTo>
                    <a:pt x="39" y="96"/>
                    <a:pt x="40" y="97"/>
                    <a:pt x="41" y="96"/>
                  </a:cubicBezTo>
                  <a:cubicBezTo>
                    <a:pt x="41" y="96"/>
                    <a:pt x="41" y="96"/>
                    <a:pt x="41" y="96"/>
                  </a:cubicBezTo>
                  <a:cubicBezTo>
                    <a:pt x="41" y="96"/>
                    <a:pt x="41" y="96"/>
                    <a:pt x="41" y="96"/>
                  </a:cubicBezTo>
                  <a:cubicBezTo>
                    <a:pt x="41" y="97"/>
                    <a:pt x="41" y="97"/>
                    <a:pt x="41" y="98"/>
                  </a:cubicBezTo>
                  <a:cubicBezTo>
                    <a:pt x="40" y="98"/>
                    <a:pt x="40" y="99"/>
                    <a:pt x="39" y="99"/>
                  </a:cubicBezTo>
                  <a:cubicBezTo>
                    <a:pt x="39" y="99"/>
                    <a:pt x="39" y="98"/>
                    <a:pt x="38" y="97"/>
                  </a:cubicBezTo>
                  <a:close/>
                  <a:moveTo>
                    <a:pt x="40" y="121"/>
                  </a:moveTo>
                  <a:cubicBezTo>
                    <a:pt x="40" y="121"/>
                    <a:pt x="40" y="121"/>
                    <a:pt x="40" y="121"/>
                  </a:cubicBezTo>
                  <a:cubicBezTo>
                    <a:pt x="40" y="122"/>
                    <a:pt x="41" y="123"/>
                    <a:pt x="41" y="124"/>
                  </a:cubicBezTo>
                  <a:cubicBezTo>
                    <a:pt x="41" y="124"/>
                    <a:pt x="41" y="124"/>
                    <a:pt x="40" y="125"/>
                  </a:cubicBezTo>
                  <a:cubicBezTo>
                    <a:pt x="40" y="123"/>
                    <a:pt x="40" y="122"/>
                    <a:pt x="39" y="121"/>
                  </a:cubicBezTo>
                  <a:cubicBezTo>
                    <a:pt x="39" y="121"/>
                    <a:pt x="40" y="121"/>
                    <a:pt x="40" y="121"/>
                  </a:cubicBezTo>
                  <a:close/>
                  <a:moveTo>
                    <a:pt x="40" y="133"/>
                  </a:moveTo>
                  <a:cubicBezTo>
                    <a:pt x="41" y="134"/>
                    <a:pt x="41" y="136"/>
                    <a:pt x="42" y="138"/>
                  </a:cubicBezTo>
                  <a:cubicBezTo>
                    <a:pt x="42" y="138"/>
                    <a:pt x="41" y="138"/>
                    <a:pt x="41" y="138"/>
                  </a:cubicBezTo>
                  <a:cubicBezTo>
                    <a:pt x="41" y="137"/>
                    <a:pt x="40" y="135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lose/>
                  <a:moveTo>
                    <a:pt x="41" y="96"/>
                  </a:moveTo>
                  <a:cubicBezTo>
                    <a:pt x="43" y="93"/>
                    <a:pt x="46" y="91"/>
                    <a:pt x="48" y="88"/>
                  </a:cubicBezTo>
                  <a:cubicBezTo>
                    <a:pt x="48" y="89"/>
                    <a:pt x="48" y="90"/>
                    <a:pt x="47" y="90"/>
                  </a:cubicBezTo>
                  <a:cubicBezTo>
                    <a:pt x="47" y="91"/>
                    <a:pt x="47" y="92"/>
                    <a:pt x="46" y="92"/>
                  </a:cubicBezTo>
                  <a:cubicBezTo>
                    <a:pt x="45" y="94"/>
                    <a:pt x="44" y="95"/>
                    <a:pt x="43" y="96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95"/>
                    <a:pt x="41" y="95"/>
                    <a:pt x="41" y="96"/>
                  </a:cubicBezTo>
                  <a:close/>
                  <a:moveTo>
                    <a:pt x="43" y="129"/>
                  </a:moveTo>
                  <a:cubicBezTo>
                    <a:pt x="44" y="130"/>
                    <a:pt x="44" y="132"/>
                    <a:pt x="45" y="133"/>
                  </a:cubicBezTo>
                  <a:cubicBezTo>
                    <a:pt x="44" y="134"/>
                    <a:pt x="44" y="134"/>
                    <a:pt x="43" y="135"/>
                  </a:cubicBezTo>
                  <a:cubicBezTo>
                    <a:pt x="43" y="133"/>
                    <a:pt x="43" y="132"/>
                    <a:pt x="42" y="130"/>
                  </a:cubicBezTo>
                  <a:cubicBezTo>
                    <a:pt x="42" y="130"/>
                    <a:pt x="43" y="129"/>
                    <a:pt x="43" y="129"/>
                  </a:cubicBezTo>
                  <a:close/>
                  <a:moveTo>
                    <a:pt x="42" y="140"/>
                  </a:moveTo>
                  <a:cubicBezTo>
                    <a:pt x="43" y="143"/>
                    <a:pt x="44" y="145"/>
                    <a:pt x="44" y="147"/>
                  </a:cubicBezTo>
                  <a:cubicBezTo>
                    <a:pt x="44" y="145"/>
                    <a:pt x="43" y="143"/>
                    <a:pt x="42" y="141"/>
                  </a:cubicBezTo>
                  <a:cubicBezTo>
                    <a:pt x="42" y="141"/>
                    <a:pt x="42" y="141"/>
                    <a:pt x="42" y="140"/>
                  </a:cubicBezTo>
                  <a:close/>
                  <a:moveTo>
                    <a:pt x="44" y="154"/>
                  </a:moveTo>
                  <a:cubicBezTo>
                    <a:pt x="44" y="154"/>
                    <a:pt x="44" y="154"/>
                    <a:pt x="44" y="154"/>
                  </a:cubicBezTo>
                  <a:cubicBezTo>
                    <a:pt x="45" y="157"/>
                    <a:pt x="45" y="160"/>
                    <a:pt x="46" y="164"/>
                  </a:cubicBezTo>
                  <a:cubicBezTo>
                    <a:pt x="45" y="160"/>
                    <a:pt x="44" y="157"/>
                    <a:pt x="44" y="154"/>
                  </a:cubicBezTo>
                  <a:cubicBezTo>
                    <a:pt x="44" y="154"/>
                    <a:pt x="44" y="154"/>
                    <a:pt x="44" y="154"/>
                  </a:cubicBezTo>
                  <a:close/>
                  <a:moveTo>
                    <a:pt x="43" y="174"/>
                  </a:moveTo>
                  <a:cubicBezTo>
                    <a:pt x="43" y="175"/>
                    <a:pt x="44" y="176"/>
                    <a:pt x="44" y="178"/>
                  </a:cubicBezTo>
                  <a:cubicBezTo>
                    <a:pt x="44" y="178"/>
                    <a:pt x="44" y="178"/>
                    <a:pt x="44" y="178"/>
                  </a:cubicBezTo>
                  <a:cubicBezTo>
                    <a:pt x="43" y="176"/>
                    <a:pt x="42" y="175"/>
                    <a:pt x="41" y="174"/>
                  </a:cubicBezTo>
                  <a:cubicBezTo>
                    <a:pt x="41" y="173"/>
                    <a:pt x="41" y="172"/>
                    <a:pt x="41" y="171"/>
                  </a:cubicBezTo>
                  <a:cubicBezTo>
                    <a:pt x="42" y="172"/>
                    <a:pt x="42" y="173"/>
                    <a:pt x="43" y="174"/>
                  </a:cubicBezTo>
                  <a:close/>
                  <a:moveTo>
                    <a:pt x="42" y="176"/>
                  </a:moveTo>
                  <a:cubicBezTo>
                    <a:pt x="43" y="178"/>
                    <a:pt x="44" y="180"/>
                    <a:pt x="45" y="181"/>
                  </a:cubicBezTo>
                  <a:cubicBezTo>
                    <a:pt x="46" y="183"/>
                    <a:pt x="46" y="184"/>
                    <a:pt x="47" y="186"/>
                  </a:cubicBezTo>
                  <a:cubicBezTo>
                    <a:pt x="47" y="187"/>
                    <a:pt x="46" y="188"/>
                    <a:pt x="45" y="190"/>
                  </a:cubicBezTo>
                  <a:cubicBezTo>
                    <a:pt x="44" y="187"/>
                    <a:pt x="43" y="185"/>
                    <a:pt x="42" y="182"/>
                  </a:cubicBezTo>
                  <a:cubicBezTo>
                    <a:pt x="42" y="180"/>
                    <a:pt x="42" y="178"/>
                    <a:pt x="42" y="176"/>
                  </a:cubicBezTo>
                  <a:close/>
                  <a:moveTo>
                    <a:pt x="46" y="192"/>
                  </a:moveTo>
                  <a:cubicBezTo>
                    <a:pt x="47" y="191"/>
                    <a:pt x="47" y="190"/>
                    <a:pt x="48" y="188"/>
                  </a:cubicBezTo>
                  <a:cubicBezTo>
                    <a:pt x="49" y="192"/>
                    <a:pt x="50" y="196"/>
                    <a:pt x="52" y="200"/>
                  </a:cubicBezTo>
                  <a:cubicBezTo>
                    <a:pt x="51" y="200"/>
                    <a:pt x="51" y="199"/>
                    <a:pt x="51" y="199"/>
                  </a:cubicBezTo>
                  <a:cubicBezTo>
                    <a:pt x="49" y="197"/>
                    <a:pt x="47" y="194"/>
                    <a:pt x="46" y="192"/>
                  </a:cubicBezTo>
                  <a:cubicBezTo>
                    <a:pt x="46" y="192"/>
                    <a:pt x="46" y="192"/>
                    <a:pt x="46" y="192"/>
                  </a:cubicBezTo>
                  <a:close/>
                  <a:moveTo>
                    <a:pt x="50" y="174"/>
                  </a:moveTo>
                  <a:cubicBezTo>
                    <a:pt x="50" y="171"/>
                    <a:pt x="49" y="168"/>
                    <a:pt x="48" y="165"/>
                  </a:cubicBezTo>
                  <a:cubicBezTo>
                    <a:pt x="48" y="163"/>
                    <a:pt x="48" y="162"/>
                    <a:pt x="48" y="161"/>
                  </a:cubicBezTo>
                  <a:cubicBezTo>
                    <a:pt x="48" y="161"/>
                    <a:pt x="48" y="162"/>
                    <a:pt x="49" y="162"/>
                  </a:cubicBezTo>
                  <a:cubicBezTo>
                    <a:pt x="49" y="163"/>
                    <a:pt x="49" y="163"/>
                    <a:pt x="49" y="164"/>
                  </a:cubicBezTo>
                  <a:cubicBezTo>
                    <a:pt x="49" y="165"/>
                    <a:pt x="50" y="165"/>
                    <a:pt x="50" y="165"/>
                  </a:cubicBezTo>
                  <a:cubicBezTo>
                    <a:pt x="50" y="166"/>
                    <a:pt x="49" y="166"/>
                    <a:pt x="49" y="166"/>
                  </a:cubicBezTo>
                  <a:cubicBezTo>
                    <a:pt x="49" y="167"/>
                    <a:pt x="49" y="167"/>
                    <a:pt x="50" y="167"/>
                  </a:cubicBezTo>
                  <a:cubicBezTo>
                    <a:pt x="51" y="170"/>
                    <a:pt x="52" y="173"/>
                    <a:pt x="53" y="175"/>
                  </a:cubicBezTo>
                  <a:cubicBezTo>
                    <a:pt x="53" y="176"/>
                    <a:pt x="52" y="176"/>
                    <a:pt x="52" y="176"/>
                  </a:cubicBezTo>
                  <a:cubicBezTo>
                    <a:pt x="51" y="176"/>
                    <a:pt x="51" y="175"/>
                    <a:pt x="50" y="174"/>
                  </a:cubicBezTo>
                  <a:close/>
                  <a:moveTo>
                    <a:pt x="51" y="186"/>
                  </a:moveTo>
                  <a:cubicBezTo>
                    <a:pt x="50" y="185"/>
                    <a:pt x="50" y="184"/>
                    <a:pt x="49" y="183"/>
                  </a:cubicBezTo>
                  <a:cubicBezTo>
                    <a:pt x="49" y="182"/>
                    <a:pt x="50" y="182"/>
                    <a:pt x="50" y="181"/>
                  </a:cubicBezTo>
                  <a:cubicBezTo>
                    <a:pt x="50" y="181"/>
                    <a:pt x="50" y="181"/>
                    <a:pt x="50" y="181"/>
                  </a:cubicBezTo>
                  <a:cubicBezTo>
                    <a:pt x="50" y="183"/>
                    <a:pt x="51" y="184"/>
                    <a:pt x="51" y="186"/>
                  </a:cubicBezTo>
                  <a:close/>
                  <a:moveTo>
                    <a:pt x="52" y="179"/>
                  </a:moveTo>
                  <a:cubicBezTo>
                    <a:pt x="53" y="179"/>
                    <a:pt x="53" y="179"/>
                    <a:pt x="54" y="179"/>
                  </a:cubicBezTo>
                  <a:cubicBezTo>
                    <a:pt x="54" y="179"/>
                    <a:pt x="54" y="179"/>
                    <a:pt x="55" y="180"/>
                  </a:cubicBezTo>
                  <a:cubicBezTo>
                    <a:pt x="55" y="181"/>
                    <a:pt x="56" y="183"/>
                    <a:pt x="56" y="184"/>
                  </a:cubicBezTo>
                  <a:cubicBezTo>
                    <a:pt x="56" y="184"/>
                    <a:pt x="55" y="183"/>
                    <a:pt x="55" y="183"/>
                  </a:cubicBezTo>
                  <a:cubicBezTo>
                    <a:pt x="54" y="182"/>
                    <a:pt x="53" y="181"/>
                    <a:pt x="52" y="181"/>
                  </a:cubicBezTo>
                  <a:cubicBezTo>
                    <a:pt x="52" y="180"/>
                    <a:pt x="52" y="180"/>
                    <a:pt x="52" y="179"/>
                  </a:cubicBezTo>
                  <a:cubicBezTo>
                    <a:pt x="52" y="179"/>
                    <a:pt x="52" y="179"/>
                    <a:pt x="52" y="179"/>
                  </a:cubicBezTo>
                  <a:close/>
                  <a:moveTo>
                    <a:pt x="54" y="184"/>
                  </a:moveTo>
                  <a:cubicBezTo>
                    <a:pt x="56" y="186"/>
                    <a:pt x="57" y="188"/>
                    <a:pt x="59" y="190"/>
                  </a:cubicBezTo>
                  <a:cubicBezTo>
                    <a:pt x="59" y="190"/>
                    <a:pt x="59" y="190"/>
                    <a:pt x="59" y="190"/>
                  </a:cubicBezTo>
                  <a:cubicBezTo>
                    <a:pt x="59" y="191"/>
                    <a:pt x="58" y="193"/>
                    <a:pt x="57" y="194"/>
                  </a:cubicBezTo>
                  <a:cubicBezTo>
                    <a:pt x="57" y="194"/>
                    <a:pt x="57" y="194"/>
                    <a:pt x="57" y="194"/>
                  </a:cubicBezTo>
                  <a:cubicBezTo>
                    <a:pt x="56" y="190"/>
                    <a:pt x="55" y="187"/>
                    <a:pt x="54" y="184"/>
                  </a:cubicBezTo>
                  <a:cubicBezTo>
                    <a:pt x="54" y="184"/>
                    <a:pt x="54" y="184"/>
                    <a:pt x="54" y="184"/>
                  </a:cubicBezTo>
                  <a:close/>
                  <a:moveTo>
                    <a:pt x="58" y="195"/>
                  </a:moveTo>
                  <a:cubicBezTo>
                    <a:pt x="59" y="195"/>
                    <a:pt x="60" y="194"/>
                    <a:pt x="61" y="194"/>
                  </a:cubicBezTo>
                  <a:cubicBezTo>
                    <a:pt x="63" y="195"/>
                    <a:pt x="64" y="197"/>
                    <a:pt x="65" y="198"/>
                  </a:cubicBezTo>
                  <a:cubicBezTo>
                    <a:pt x="64" y="199"/>
                    <a:pt x="64" y="200"/>
                    <a:pt x="64" y="200"/>
                  </a:cubicBezTo>
                  <a:cubicBezTo>
                    <a:pt x="62" y="199"/>
                    <a:pt x="60" y="197"/>
                    <a:pt x="58" y="195"/>
                  </a:cubicBezTo>
                  <a:close/>
                  <a:moveTo>
                    <a:pt x="63" y="193"/>
                  </a:moveTo>
                  <a:cubicBezTo>
                    <a:pt x="64" y="192"/>
                    <a:pt x="65" y="192"/>
                    <a:pt x="65" y="192"/>
                  </a:cubicBezTo>
                  <a:cubicBezTo>
                    <a:pt x="66" y="192"/>
                    <a:pt x="67" y="193"/>
                    <a:pt x="68" y="194"/>
                  </a:cubicBezTo>
                  <a:cubicBezTo>
                    <a:pt x="68" y="194"/>
                    <a:pt x="67" y="195"/>
                    <a:pt x="67" y="196"/>
                  </a:cubicBezTo>
                  <a:cubicBezTo>
                    <a:pt x="65" y="195"/>
                    <a:pt x="64" y="194"/>
                    <a:pt x="63" y="193"/>
                  </a:cubicBezTo>
                  <a:close/>
                  <a:moveTo>
                    <a:pt x="70" y="195"/>
                  </a:moveTo>
                  <a:cubicBezTo>
                    <a:pt x="70" y="196"/>
                    <a:pt x="71" y="196"/>
                    <a:pt x="72" y="197"/>
                  </a:cubicBezTo>
                  <a:cubicBezTo>
                    <a:pt x="72" y="198"/>
                    <a:pt x="72" y="198"/>
                    <a:pt x="72" y="198"/>
                  </a:cubicBezTo>
                  <a:cubicBezTo>
                    <a:pt x="72" y="199"/>
                    <a:pt x="72" y="199"/>
                    <a:pt x="72" y="199"/>
                  </a:cubicBezTo>
                  <a:cubicBezTo>
                    <a:pt x="72" y="199"/>
                    <a:pt x="72" y="199"/>
                    <a:pt x="71" y="199"/>
                  </a:cubicBezTo>
                  <a:cubicBezTo>
                    <a:pt x="71" y="199"/>
                    <a:pt x="70" y="198"/>
                    <a:pt x="69" y="198"/>
                  </a:cubicBezTo>
                  <a:cubicBezTo>
                    <a:pt x="68" y="198"/>
                    <a:pt x="68" y="198"/>
                    <a:pt x="68" y="198"/>
                  </a:cubicBezTo>
                  <a:cubicBezTo>
                    <a:pt x="68" y="197"/>
                    <a:pt x="68" y="197"/>
                    <a:pt x="68" y="197"/>
                  </a:cubicBezTo>
                  <a:cubicBezTo>
                    <a:pt x="68" y="196"/>
                    <a:pt x="69" y="195"/>
                    <a:pt x="70" y="195"/>
                  </a:cubicBezTo>
                  <a:close/>
                  <a:moveTo>
                    <a:pt x="67" y="190"/>
                  </a:moveTo>
                  <a:cubicBezTo>
                    <a:pt x="69" y="190"/>
                    <a:pt x="70" y="189"/>
                    <a:pt x="71" y="188"/>
                  </a:cubicBezTo>
                  <a:cubicBezTo>
                    <a:pt x="71" y="188"/>
                    <a:pt x="72" y="189"/>
                    <a:pt x="72" y="189"/>
                  </a:cubicBezTo>
                  <a:cubicBezTo>
                    <a:pt x="71" y="190"/>
                    <a:pt x="71" y="191"/>
                    <a:pt x="70" y="192"/>
                  </a:cubicBezTo>
                  <a:cubicBezTo>
                    <a:pt x="69" y="191"/>
                    <a:pt x="68" y="191"/>
                    <a:pt x="67" y="190"/>
                  </a:cubicBezTo>
                  <a:close/>
                  <a:moveTo>
                    <a:pt x="72" y="185"/>
                  </a:moveTo>
                  <a:cubicBezTo>
                    <a:pt x="71" y="184"/>
                    <a:pt x="70" y="183"/>
                    <a:pt x="68" y="181"/>
                  </a:cubicBezTo>
                  <a:cubicBezTo>
                    <a:pt x="69" y="181"/>
                    <a:pt x="69" y="181"/>
                    <a:pt x="69" y="180"/>
                  </a:cubicBezTo>
                  <a:cubicBezTo>
                    <a:pt x="70" y="181"/>
                    <a:pt x="71" y="181"/>
                    <a:pt x="72" y="182"/>
                  </a:cubicBezTo>
                  <a:cubicBezTo>
                    <a:pt x="72" y="182"/>
                    <a:pt x="73" y="182"/>
                    <a:pt x="73" y="182"/>
                  </a:cubicBezTo>
                  <a:cubicBezTo>
                    <a:pt x="73" y="183"/>
                    <a:pt x="73" y="184"/>
                    <a:pt x="73" y="184"/>
                  </a:cubicBezTo>
                  <a:cubicBezTo>
                    <a:pt x="73" y="185"/>
                    <a:pt x="72" y="185"/>
                    <a:pt x="72" y="185"/>
                  </a:cubicBezTo>
                  <a:close/>
                  <a:moveTo>
                    <a:pt x="71" y="151"/>
                  </a:moveTo>
                  <a:cubicBezTo>
                    <a:pt x="72" y="150"/>
                    <a:pt x="72" y="150"/>
                    <a:pt x="73" y="149"/>
                  </a:cubicBezTo>
                  <a:cubicBezTo>
                    <a:pt x="73" y="149"/>
                    <a:pt x="73" y="150"/>
                    <a:pt x="73" y="150"/>
                  </a:cubicBezTo>
                  <a:cubicBezTo>
                    <a:pt x="72" y="150"/>
                    <a:pt x="72" y="151"/>
                    <a:pt x="71" y="151"/>
                  </a:cubicBezTo>
                  <a:close/>
                  <a:moveTo>
                    <a:pt x="72" y="119"/>
                  </a:moveTo>
                  <a:cubicBezTo>
                    <a:pt x="72" y="119"/>
                    <a:pt x="71" y="120"/>
                    <a:pt x="71" y="120"/>
                  </a:cubicBezTo>
                  <a:cubicBezTo>
                    <a:pt x="72" y="119"/>
                    <a:pt x="72" y="118"/>
                    <a:pt x="72" y="118"/>
                  </a:cubicBezTo>
                  <a:cubicBezTo>
                    <a:pt x="73" y="117"/>
                    <a:pt x="73" y="117"/>
                    <a:pt x="74" y="116"/>
                  </a:cubicBezTo>
                  <a:cubicBezTo>
                    <a:pt x="74" y="116"/>
                    <a:pt x="74" y="116"/>
                    <a:pt x="74" y="116"/>
                  </a:cubicBezTo>
                  <a:cubicBezTo>
                    <a:pt x="73" y="117"/>
                    <a:pt x="72" y="118"/>
                    <a:pt x="72" y="119"/>
                  </a:cubicBezTo>
                  <a:close/>
                  <a:moveTo>
                    <a:pt x="78" y="130"/>
                  </a:moveTo>
                  <a:cubicBezTo>
                    <a:pt x="78" y="131"/>
                    <a:pt x="79" y="132"/>
                    <a:pt x="79" y="134"/>
                  </a:cubicBezTo>
                  <a:cubicBezTo>
                    <a:pt x="77" y="135"/>
                    <a:pt x="75" y="136"/>
                    <a:pt x="74" y="137"/>
                  </a:cubicBezTo>
                  <a:cubicBezTo>
                    <a:pt x="73" y="137"/>
                    <a:pt x="73" y="136"/>
                    <a:pt x="73" y="135"/>
                  </a:cubicBezTo>
                  <a:cubicBezTo>
                    <a:pt x="75" y="134"/>
                    <a:pt x="76" y="132"/>
                    <a:pt x="78" y="130"/>
                  </a:cubicBezTo>
                  <a:close/>
                  <a:moveTo>
                    <a:pt x="75" y="140"/>
                  </a:moveTo>
                  <a:cubicBezTo>
                    <a:pt x="76" y="140"/>
                    <a:pt x="77" y="139"/>
                    <a:pt x="78" y="138"/>
                  </a:cubicBezTo>
                  <a:cubicBezTo>
                    <a:pt x="77" y="139"/>
                    <a:pt x="76" y="141"/>
                    <a:pt x="75" y="142"/>
                  </a:cubicBezTo>
                  <a:cubicBezTo>
                    <a:pt x="75" y="142"/>
                    <a:pt x="74" y="142"/>
                    <a:pt x="74" y="141"/>
                  </a:cubicBezTo>
                  <a:cubicBezTo>
                    <a:pt x="75" y="141"/>
                    <a:pt x="75" y="141"/>
                    <a:pt x="75" y="140"/>
                  </a:cubicBezTo>
                  <a:close/>
                  <a:moveTo>
                    <a:pt x="80" y="138"/>
                  </a:moveTo>
                  <a:cubicBezTo>
                    <a:pt x="80" y="139"/>
                    <a:pt x="80" y="139"/>
                    <a:pt x="80" y="140"/>
                  </a:cubicBezTo>
                  <a:cubicBezTo>
                    <a:pt x="79" y="142"/>
                    <a:pt x="77" y="143"/>
                    <a:pt x="76" y="145"/>
                  </a:cubicBezTo>
                  <a:cubicBezTo>
                    <a:pt x="77" y="142"/>
                    <a:pt x="79" y="140"/>
                    <a:pt x="80" y="138"/>
                  </a:cubicBezTo>
                  <a:close/>
                  <a:moveTo>
                    <a:pt x="78" y="145"/>
                  </a:moveTo>
                  <a:cubicBezTo>
                    <a:pt x="78" y="145"/>
                    <a:pt x="78" y="145"/>
                    <a:pt x="78" y="145"/>
                  </a:cubicBezTo>
                  <a:cubicBezTo>
                    <a:pt x="77" y="146"/>
                    <a:pt x="77" y="146"/>
                    <a:pt x="76" y="147"/>
                  </a:cubicBezTo>
                  <a:cubicBezTo>
                    <a:pt x="76" y="147"/>
                    <a:pt x="76" y="147"/>
                    <a:pt x="76" y="147"/>
                  </a:cubicBezTo>
                  <a:cubicBezTo>
                    <a:pt x="77" y="146"/>
                    <a:pt x="77" y="145"/>
                    <a:pt x="78" y="145"/>
                  </a:cubicBezTo>
                  <a:close/>
                  <a:moveTo>
                    <a:pt x="78" y="166"/>
                  </a:moveTo>
                  <a:cubicBezTo>
                    <a:pt x="78" y="166"/>
                    <a:pt x="78" y="167"/>
                    <a:pt x="79" y="167"/>
                  </a:cubicBezTo>
                  <a:cubicBezTo>
                    <a:pt x="78" y="168"/>
                    <a:pt x="78" y="168"/>
                    <a:pt x="78" y="168"/>
                  </a:cubicBezTo>
                  <a:cubicBezTo>
                    <a:pt x="78" y="168"/>
                    <a:pt x="78" y="168"/>
                    <a:pt x="78" y="168"/>
                  </a:cubicBezTo>
                  <a:cubicBezTo>
                    <a:pt x="78" y="167"/>
                    <a:pt x="78" y="167"/>
                    <a:pt x="78" y="166"/>
                  </a:cubicBezTo>
                  <a:cubicBezTo>
                    <a:pt x="78" y="166"/>
                    <a:pt x="78" y="166"/>
                    <a:pt x="78" y="166"/>
                  </a:cubicBezTo>
                  <a:close/>
                  <a:moveTo>
                    <a:pt x="78" y="155"/>
                  </a:moveTo>
                  <a:cubicBezTo>
                    <a:pt x="80" y="153"/>
                    <a:pt x="81" y="152"/>
                    <a:pt x="83" y="151"/>
                  </a:cubicBezTo>
                  <a:cubicBezTo>
                    <a:pt x="83" y="152"/>
                    <a:pt x="83" y="153"/>
                    <a:pt x="83" y="154"/>
                  </a:cubicBezTo>
                  <a:cubicBezTo>
                    <a:pt x="82" y="156"/>
                    <a:pt x="81" y="157"/>
                    <a:pt x="80" y="159"/>
                  </a:cubicBezTo>
                  <a:cubicBezTo>
                    <a:pt x="79" y="158"/>
                    <a:pt x="79" y="156"/>
                    <a:pt x="78" y="155"/>
                  </a:cubicBezTo>
                  <a:close/>
                  <a:moveTo>
                    <a:pt x="85" y="152"/>
                  </a:moveTo>
                  <a:cubicBezTo>
                    <a:pt x="85" y="151"/>
                    <a:pt x="84" y="150"/>
                    <a:pt x="84" y="149"/>
                  </a:cubicBezTo>
                  <a:cubicBezTo>
                    <a:pt x="85" y="149"/>
                    <a:pt x="85" y="149"/>
                    <a:pt x="85" y="148"/>
                  </a:cubicBezTo>
                  <a:cubicBezTo>
                    <a:pt x="85" y="149"/>
                    <a:pt x="85" y="149"/>
                    <a:pt x="85" y="149"/>
                  </a:cubicBezTo>
                  <a:cubicBezTo>
                    <a:pt x="85" y="149"/>
                    <a:pt x="85" y="150"/>
                    <a:pt x="86" y="150"/>
                  </a:cubicBezTo>
                  <a:cubicBezTo>
                    <a:pt x="86" y="150"/>
                    <a:pt x="86" y="150"/>
                    <a:pt x="87" y="150"/>
                  </a:cubicBezTo>
                  <a:cubicBezTo>
                    <a:pt x="86" y="151"/>
                    <a:pt x="85" y="151"/>
                    <a:pt x="85" y="152"/>
                  </a:cubicBezTo>
                  <a:close/>
                  <a:moveTo>
                    <a:pt x="85" y="156"/>
                  </a:moveTo>
                  <a:cubicBezTo>
                    <a:pt x="85" y="155"/>
                    <a:pt x="85" y="155"/>
                    <a:pt x="85" y="155"/>
                  </a:cubicBezTo>
                  <a:cubicBezTo>
                    <a:pt x="86" y="154"/>
                    <a:pt x="86" y="153"/>
                    <a:pt x="87" y="153"/>
                  </a:cubicBezTo>
                  <a:cubicBezTo>
                    <a:pt x="87" y="153"/>
                    <a:pt x="88" y="153"/>
                    <a:pt x="88" y="152"/>
                  </a:cubicBezTo>
                  <a:cubicBezTo>
                    <a:pt x="89" y="151"/>
                    <a:pt x="90" y="150"/>
                    <a:pt x="92" y="148"/>
                  </a:cubicBezTo>
                  <a:cubicBezTo>
                    <a:pt x="92" y="148"/>
                    <a:pt x="92" y="148"/>
                    <a:pt x="93" y="148"/>
                  </a:cubicBezTo>
                  <a:cubicBezTo>
                    <a:pt x="92" y="148"/>
                    <a:pt x="92" y="149"/>
                    <a:pt x="92" y="149"/>
                  </a:cubicBezTo>
                  <a:cubicBezTo>
                    <a:pt x="90" y="151"/>
                    <a:pt x="88" y="153"/>
                    <a:pt x="85" y="156"/>
                  </a:cubicBezTo>
                  <a:close/>
                  <a:moveTo>
                    <a:pt x="86" y="182"/>
                  </a:moveTo>
                  <a:cubicBezTo>
                    <a:pt x="86" y="182"/>
                    <a:pt x="86" y="182"/>
                    <a:pt x="86" y="182"/>
                  </a:cubicBezTo>
                  <a:cubicBezTo>
                    <a:pt x="86" y="182"/>
                    <a:pt x="85" y="181"/>
                    <a:pt x="85" y="181"/>
                  </a:cubicBezTo>
                  <a:cubicBezTo>
                    <a:pt x="85" y="180"/>
                    <a:pt x="86" y="180"/>
                    <a:pt x="86" y="179"/>
                  </a:cubicBezTo>
                  <a:cubicBezTo>
                    <a:pt x="86" y="180"/>
                    <a:pt x="86" y="181"/>
                    <a:pt x="86" y="182"/>
                  </a:cubicBezTo>
                  <a:close/>
                  <a:moveTo>
                    <a:pt x="88" y="160"/>
                  </a:moveTo>
                  <a:cubicBezTo>
                    <a:pt x="92" y="158"/>
                    <a:pt x="95" y="156"/>
                    <a:pt x="99" y="154"/>
                  </a:cubicBezTo>
                  <a:cubicBezTo>
                    <a:pt x="98" y="155"/>
                    <a:pt x="97" y="156"/>
                    <a:pt x="96" y="157"/>
                  </a:cubicBezTo>
                  <a:cubicBezTo>
                    <a:pt x="93" y="159"/>
                    <a:pt x="90" y="161"/>
                    <a:pt x="87" y="163"/>
                  </a:cubicBezTo>
                  <a:cubicBezTo>
                    <a:pt x="87" y="163"/>
                    <a:pt x="86" y="162"/>
                    <a:pt x="86" y="162"/>
                  </a:cubicBezTo>
                  <a:cubicBezTo>
                    <a:pt x="87" y="161"/>
                    <a:pt x="88" y="160"/>
                    <a:pt x="88" y="160"/>
                  </a:cubicBezTo>
                  <a:close/>
                  <a:moveTo>
                    <a:pt x="88" y="168"/>
                  </a:moveTo>
                  <a:cubicBezTo>
                    <a:pt x="90" y="166"/>
                    <a:pt x="92" y="165"/>
                    <a:pt x="94" y="163"/>
                  </a:cubicBezTo>
                  <a:cubicBezTo>
                    <a:pt x="92" y="165"/>
                    <a:pt x="90" y="167"/>
                    <a:pt x="87" y="169"/>
                  </a:cubicBezTo>
                  <a:cubicBezTo>
                    <a:pt x="87" y="169"/>
                    <a:pt x="87" y="169"/>
                    <a:pt x="87" y="169"/>
                  </a:cubicBezTo>
                  <a:cubicBezTo>
                    <a:pt x="88" y="169"/>
                    <a:pt x="88" y="168"/>
                    <a:pt x="88" y="168"/>
                  </a:cubicBezTo>
                  <a:close/>
                  <a:moveTo>
                    <a:pt x="97" y="177"/>
                  </a:moveTo>
                  <a:cubicBezTo>
                    <a:pt x="99" y="175"/>
                    <a:pt x="101" y="174"/>
                    <a:pt x="103" y="173"/>
                  </a:cubicBezTo>
                  <a:cubicBezTo>
                    <a:pt x="101" y="175"/>
                    <a:pt x="99" y="177"/>
                    <a:pt x="97" y="179"/>
                  </a:cubicBezTo>
                  <a:cubicBezTo>
                    <a:pt x="96" y="179"/>
                    <a:pt x="95" y="180"/>
                    <a:pt x="94" y="180"/>
                  </a:cubicBezTo>
                  <a:cubicBezTo>
                    <a:pt x="95" y="179"/>
                    <a:pt x="96" y="178"/>
                    <a:pt x="97" y="177"/>
                  </a:cubicBezTo>
                  <a:close/>
                  <a:moveTo>
                    <a:pt x="102" y="157"/>
                  </a:moveTo>
                  <a:cubicBezTo>
                    <a:pt x="99" y="158"/>
                    <a:pt x="97" y="160"/>
                    <a:pt x="95" y="161"/>
                  </a:cubicBezTo>
                  <a:cubicBezTo>
                    <a:pt x="95" y="161"/>
                    <a:pt x="95" y="161"/>
                    <a:pt x="94" y="161"/>
                  </a:cubicBezTo>
                  <a:cubicBezTo>
                    <a:pt x="95" y="160"/>
                    <a:pt x="96" y="159"/>
                    <a:pt x="97" y="158"/>
                  </a:cubicBezTo>
                  <a:cubicBezTo>
                    <a:pt x="99" y="157"/>
                    <a:pt x="102" y="155"/>
                    <a:pt x="105" y="154"/>
                  </a:cubicBezTo>
                  <a:cubicBezTo>
                    <a:pt x="104" y="155"/>
                    <a:pt x="103" y="156"/>
                    <a:pt x="102" y="157"/>
                  </a:cubicBezTo>
                  <a:close/>
                  <a:moveTo>
                    <a:pt x="106" y="167"/>
                  </a:moveTo>
                  <a:cubicBezTo>
                    <a:pt x="108" y="166"/>
                    <a:pt x="110" y="165"/>
                    <a:pt x="112" y="164"/>
                  </a:cubicBezTo>
                  <a:cubicBezTo>
                    <a:pt x="111" y="165"/>
                    <a:pt x="110" y="166"/>
                    <a:pt x="109" y="167"/>
                  </a:cubicBezTo>
                  <a:cubicBezTo>
                    <a:pt x="107" y="168"/>
                    <a:pt x="105" y="170"/>
                    <a:pt x="103" y="171"/>
                  </a:cubicBezTo>
                  <a:cubicBezTo>
                    <a:pt x="104" y="170"/>
                    <a:pt x="105" y="168"/>
                    <a:pt x="106" y="167"/>
                  </a:cubicBezTo>
                  <a:close/>
                  <a:moveTo>
                    <a:pt x="109" y="171"/>
                  </a:moveTo>
                  <a:cubicBezTo>
                    <a:pt x="110" y="170"/>
                    <a:pt x="111" y="169"/>
                    <a:pt x="112" y="168"/>
                  </a:cubicBezTo>
                  <a:cubicBezTo>
                    <a:pt x="114" y="167"/>
                    <a:pt x="117" y="165"/>
                    <a:pt x="119" y="164"/>
                  </a:cubicBezTo>
                  <a:cubicBezTo>
                    <a:pt x="116" y="167"/>
                    <a:pt x="113" y="169"/>
                    <a:pt x="110" y="172"/>
                  </a:cubicBezTo>
                  <a:cubicBezTo>
                    <a:pt x="108" y="173"/>
                    <a:pt x="107" y="174"/>
                    <a:pt x="105" y="175"/>
                  </a:cubicBezTo>
                  <a:cubicBezTo>
                    <a:pt x="106" y="174"/>
                    <a:pt x="107" y="172"/>
                    <a:pt x="109" y="171"/>
                  </a:cubicBezTo>
                  <a:close/>
                  <a:moveTo>
                    <a:pt x="105" y="184"/>
                  </a:moveTo>
                  <a:cubicBezTo>
                    <a:pt x="106" y="183"/>
                    <a:pt x="107" y="183"/>
                    <a:pt x="108" y="183"/>
                  </a:cubicBezTo>
                  <a:cubicBezTo>
                    <a:pt x="106" y="184"/>
                    <a:pt x="104" y="186"/>
                    <a:pt x="102" y="187"/>
                  </a:cubicBezTo>
                  <a:cubicBezTo>
                    <a:pt x="103" y="186"/>
                    <a:pt x="104" y="185"/>
                    <a:pt x="105" y="184"/>
                  </a:cubicBezTo>
                  <a:close/>
                  <a:moveTo>
                    <a:pt x="103" y="196"/>
                  </a:moveTo>
                  <a:cubicBezTo>
                    <a:pt x="103" y="196"/>
                    <a:pt x="102" y="196"/>
                    <a:pt x="101" y="196"/>
                  </a:cubicBezTo>
                  <a:cubicBezTo>
                    <a:pt x="101" y="196"/>
                    <a:pt x="100" y="196"/>
                    <a:pt x="100" y="196"/>
                  </a:cubicBezTo>
                  <a:cubicBezTo>
                    <a:pt x="101" y="195"/>
                    <a:pt x="101" y="195"/>
                    <a:pt x="101" y="194"/>
                  </a:cubicBezTo>
                  <a:cubicBezTo>
                    <a:pt x="102" y="195"/>
                    <a:pt x="103" y="195"/>
                    <a:pt x="103" y="196"/>
                  </a:cubicBezTo>
                  <a:close/>
                  <a:moveTo>
                    <a:pt x="102" y="202"/>
                  </a:moveTo>
                  <a:cubicBezTo>
                    <a:pt x="101" y="202"/>
                    <a:pt x="100" y="203"/>
                    <a:pt x="99" y="204"/>
                  </a:cubicBezTo>
                  <a:cubicBezTo>
                    <a:pt x="99" y="204"/>
                    <a:pt x="99" y="204"/>
                    <a:pt x="99" y="203"/>
                  </a:cubicBezTo>
                  <a:cubicBezTo>
                    <a:pt x="99" y="203"/>
                    <a:pt x="99" y="203"/>
                    <a:pt x="99" y="203"/>
                  </a:cubicBezTo>
                  <a:cubicBezTo>
                    <a:pt x="100" y="203"/>
                    <a:pt x="100" y="202"/>
                    <a:pt x="101" y="201"/>
                  </a:cubicBezTo>
                  <a:cubicBezTo>
                    <a:pt x="101" y="201"/>
                    <a:pt x="101" y="202"/>
                    <a:pt x="102" y="202"/>
                  </a:cubicBezTo>
                  <a:close/>
                  <a:moveTo>
                    <a:pt x="99" y="188"/>
                  </a:moveTo>
                  <a:cubicBezTo>
                    <a:pt x="98" y="188"/>
                    <a:pt x="97" y="189"/>
                    <a:pt x="97" y="190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6" y="189"/>
                    <a:pt x="97" y="188"/>
                    <a:pt x="97" y="187"/>
                  </a:cubicBezTo>
                  <a:cubicBezTo>
                    <a:pt x="97" y="187"/>
                    <a:pt x="98" y="187"/>
                    <a:pt x="98" y="187"/>
                  </a:cubicBezTo>
                  <a:cubicBezTo>
                    <a:pt x="99" y="187"/>
                    <a:pt x="100" y="186"/>
                    <a:pt x="100" y="186"/>
                  </a:cubicBezTo>
                  <a:cubicBezTo>
                    <a:pt x="100" y="187"/>
                    <a:pt x="99" y="187"/>
                    <a:pt x="99" y="188"/>
                  </a:cubicBezTo>
                  <a:close/>
                  <a:moveTo>
                    <a:pt x="98" y="200"/>
                  </a:moveTo>
                  <a:cubicBezTo>
                    <a:pt x="99" y="200"/>
                    <a:pt x="99" y="200"/>
                    <a:pt x="99" y="200"/>
                  </a:cubicBezTo>
                  <a:cubicBezTo>
                    <a:pt x="98" y="201"/>
                    <a:pt x="98" y="202"/>
                    <a:pt x="97" y="202"/>
                  </a:cubicBezTo>
                  <a:cubicBezTo>
                    <a:pt x="96" y="202"/>
                    <a:pt x="96" y="201"/>
                    <a:pt x="95" y="201"/>
                  </a:cubicBezTo>
                  <a:cubicBezTo>
                    <a:pt x="95" y="201"/>
                    <a:pt x="95" y="201"/>
                    <a:pt x="95" y="201"/>
                  </a:cubicBezTo>
                  <a:cubicBezTo>
                    <a:pt x="96" y="200"/>
                    <a:pt x="97" y="200"/>
                    <a:pt x="98" y="200"/>
                  </a:cubicBezTo>
                  <a:close/>
                  <a:moveTo>
                    <a:pt x="98" y="206"/>
                  </a:moveTo>
                  <a:cubicBezTo>
                    <a:pt x="99" y="207"/>
                    <a:pt x="100" y="208"/>
                    <a:pt x="102" y="209"/>
                  </a:cubicBezTo>
                  <a:cubicBezTo>
                    <a:pt x="102" y="209"/>
                    <a:pt x="102" y="209"/>
                    <a:pt x="101" y="209"/>
                  </a:cubicBezTo>
                  <a:cubicBezTo>
                    <a:pt x="100" y="208"/>
                    <a:pt x="99" y="207"/>
                    <a:pt x="98" y="206"/>
                  </a:cubicBezTo>
                  <a:cubicBezTo>
                    <a:pt x="98" y="206"/>
                    <a:pt x="98" y="206"/>
                    <a:pt x="98" y="206"/>
                  </a:cubicBezTo>
                  <a:close/>
                  <a:moveTo>
                    <a:pt x="100" y="205"/>
                  </a:moveTo>
                  <a:cubicBezTo>
                    <a:pt x="101" y="204"/>
                    <a:pt x="102" y="203"/>
                    <a:pt x="103" y="203"/>
                  </a:cubicBezTo>
                  <a:cubicBezTo>
                    <a:pt x="104" y="203"/>
                    <a:pt x="106" y="204"/>
                    <a:pt x="107" y="205"/>
                  </a:cubicBezTo>
                  <a:cubicBezTo>
                    <a:pt x="107" y="205"/>
                    <a:pt x="106" y="205"/>
                    <a:pt x="106" y="206"/>
                  </a:cubicBezTo>
                  <a:cubicBezTo>
                    <a:pt x="106" y="206"/>
                    <a:pt x="105" y="207"/>
                    <a:pt x="104" y="207"/>
                  </a:cubicBezTo>
                  <a:cubicBezTo>
                    <a:pt x="103" y="206"/>
                    <a:pt x="102" y="205"/>
                    <a:pt x="100" y="205"/>
                  </a:cubicBezTo>
                  <a:close/>
                  <a:moveTo>
                    <a:pt x="104" y="213"/>
                  </a:moveTo>
                  <a:cubicBezTo>
                    <a:pt x="105" y="214"/>
                    <a:pt x="106" y="214"/>
                    <a:pt x="107" y="215"/>
                  </a:cubicBezTo>
                  <a:cubicBezTo>
                    <a:pt x="106" y="215"/>
                    <a:pt x="106" y="216"/>
                    <a:pt x="105" y="216"/>
                  </a:cubicBezTo>
                  <a:cubicBezTo>
                    <a:pt x="104" y="215"/>
                    <a:pt x="103" y="215"/>
                    <a:pt x="103" y="214"/>
                  </a:cubicBezTo>
                  <a:cubicBezTo>
                    <a:pt x="103" y="214"/>
                    <a:pt x="104" y="214"/>
                    <a:pt x="104" y="213"/>
                  </a:cubicBezTo>
                  <a:close/>
                  <a:moveTo>
                    <a:pt x="106" y="212"/>
                  </a:moveTo>
                  <a:cubicBezTo>
                    <a:pt x="106" y="212"/>
                    <a:pt x="106" y="212"/>
                    <a:pt x="106" y="212"/>
                  </a:cubicBezTo>
                  <a:cubicBezTo>
                    <a:pt x="107" y="212"/>
                    <a:pt x="108" y="213"/>
                    <a:pt x="108" y="213"/>
                  </a:cubicBezTo>
                  <a:cubicBezTo>
                    <a:pt x="108" y="213"/>
                    <a:pt x="108" y="213"/>
                    <a:pt x="108" y="213"/>
                  </a:cubicBezTo>
                  <a:cubicBezTo>
                    <a:pt x="107" y="213"/>
                    <a:pt x="106" y="213"/>
                    <a:pt x="106" y="212"/>
                  </a:cubicBezTo>
                  <a:close/>
                  <a:moveTo>
                    <a:pt x="107" y="200"/>
                  </a:moveTo>
                  <a:cubicBezTo>
                    <a:pt x="107" y="199"/>
                    <a:pt x="108" y="199"/>
                    <a:pt x="108" y="198"/>
                  </a:cubicBezTo>
                  <a:cubicBezTo>
                    <a:pt x="109" y="199"/>
                    <a:pt x="110" y="200"/>
                    <a:pt x="112" y="201"/>
                  </a:cubicBezTo>
                  <a:cubicBezTo>
                    <a:pt x="111" y="201"/>
                    <a:pt x="111" y="201"/>
                    <a:pt x="110" y="202"/>
                  </a:cubicBezTo>
                  <a:cubicBezTo>
                    <a:pt x="109" y="201"/>
                    <a:pt x="108" y="200"/>
                    <a:pt x="107" y="200"/>
                  </a:cubicBezTo>
                  <a:close/>
                  <a:moveTo>
                    <a:pt x="109" y="197"/>
                  </a:moveTo>
                  <a:cubicBezTo>
                    <a:pt x="111" y="196"/>
                    <a:pt x="113" y="194"/>
                    <a:pt x="114" y="193"/>
                  </a:cubicBezTo>
                  <a:cubicBezTo>
                    <a:pt x="117" y="191"/>
                    <a:pt x="120" y="190"/>
                    <a:pt x="123" y="188"/>
                  </a:cubicBezTo>
                  <a:cubicBezTo>
                    <a:pt x="121" y="191"/>
                    <a:pt x="118" y="194"/>
                    <a:pt x="115" y="197"/>
                  </a:cubicBezTo>
                  <a:cubicBezTo>
                    <a:pt x="115" y="197"/>
                    <a:pt x="115" y="197"/>
                    <a:pt x="115" y="197"/>
                  </a:cubicBezTo>
                  <a:cubicBezTo>
                    <a:pt x="114" y="198"/>
                    <a:pt x="113" y="199"/>
                    <a:pt x="113" y="200"/>
                  </a:cubicBezTo>
                  <a:cubicBezTo>
                    <a:pt x="111" y="199"/>
                    <a:pt x="110" y="198"/>
                    <a:pt x="109" y="197"/>
                  </a:cubicBezTo>
                  <a:close/>
                  <a:moveTo>
                    <a:pt x="113" y="202"/>
                  </a:moveTo>
                  <a:cubicBezTo>
                    <a:pt x="113" y="202"/>
                    <a:pt x="113" y="202"/>
                    <a:pt x="113" y="202"/>
                  </a:cubicBezTo>
                  <a:cubicBezTo>
                    <a:pt x="114" y="202"/>
                    <a:pt x="115" y="203"/>
                    <a:pt x="115" y="203"/>
                  </a:cubicBezTo>
                  <a:cubicBezTo>
                    <a:pt x="115" y="203"/>
                    <a:pt x="114" y="204"/>
                    <a:pt x="114" y="204"/>
                  </a:cubicBezTo>
                  <a:cubicBezTo>
                    <a:pt x="114" y="204"/>
                    <a:pt x="114" y="204"/>
                    <a:pt x="114" y="204"/>
                  </a:cubicBezTo>
                  <a:cubicBezTo>
                    <a:pt x="113" y="204"/>
                    <a:pt x="113" y="203"/>
                    <a:pt x="112" y="203"/>
                  </a:cubicBezTo>
                  <a:cubicBezTo>
                    <a:pt x="112" y="203"/>
                    <a:pt x="113" y="203"/>
                    <a:pt x="113" y="202"/>
                  </a:cubicBezTo>
                  <a:close/>
                  <a:moveTo>
                    <a:pt x="120" y="203"/>
                  </a:moveTo>
                  <a:cubicBezTo>
                    <a:pt x="122" y="202"/>
                    <a:pt x="124" y="201"/>
                    <a:pt x="126" y="200"/>
                  </a:cubicBezTo>
                  <a:cubicBezTo>
                    <a:pt x="124" y="201"/>
                    <a:pt x="122" y="203"/>
                    <a:pt x="120" y="205"/>
                  </a:cubicBezTo>
                  <a:cubicBezTo>
                    <a:pt x="120" y="205"/>
                    <a:pt x="120" y="204"/>
                    <a:pt x="119" y="204"/>
                  </a:cubicBezTo>
                  <a:cubicBezTo>
                    <a:pt x="120" y="204"/>
                    <a:pt x="120" y="203"/>
                    <a:pt x="120" y="203"/>
                  </a:cubicBezTo>
                  <a:close/>
                  <a:moveTo>
                    <a:pt x="125" y="204"/>
                  </a:moveTo>
                  <a:cubicBezTo>
                    <a:pt x="127" y="202"/>
                    <a:pt x="128" y="201"/>
                    <a:pt x="129" y="200"/>
                  </a:cubicBezTo>
                  <a:cubicBezTo>
                    <a:pt x="128" y="201"/>
                    <a:pt x="127" y="203"/>
                    <a:pt x="126" y="204"/>
                  </a:cubicBezTo>
                  <a:cubicBezTo>
                    <a:pt x="125" y="205"/>
                    <a:pt x="124" y="206"/>
                    <a:pt x="123" y="206"/>
                  </a:cubicBezTo>
                  <a:cubicBezTo>
                    <a:pt x="123" y="206"/>
                    <a:pt x="122" y="206"/>
                    <a:pt x="122" y="206"/>
                  </a:cubicBezTo>
                  <a:cubicBezTo>
                    <a:pt x="123" y="205"/>
                    <a:pt x="124" y="205"/>
                    <a:pt x="125" y="204"/>
                  </a:cubicBezTo>
                  <a:close/>
                  <a:moveTo>
                    <a:pt x="127" y="206"/>
                  </a:moveTo>
                  <a:cubicBezTo>
                    <a:pt x="129" y="205"/>
                    <a:pt x="131" y="204"/>
                    <a:pt x="132" y="203"/>
                  </a:cubicBezTo>
                  <a:cubicBezTo>
                    <a:pt x="131" y="204"/>
                    <a:pt x="130" y="205"/>
                    <a:pt x="129" y="206"/>
                  </a:cubicBezTo>
                  <a:cubicBezTo>
                    <a:pt x="128" y="207"/>
                    <a:pt x="127" y="208"/>
                    <a:pt x="125" y="209"/>
                  </a:cubicBezTo>
                  <a:cubicBezTo>
                    <a:pt x="125" y="209"/>
                    <a:pt x="125" y="208"/>
                    <a:pt x="125" y="208"/>
                  </a:cubicBezTo>
                  <a:cubicBezTo>
                    <a:pt x="126" y="208"/>
                    <a:pt x="126" y="207"/>
                    <a:pt x="127" y="206"/>
                  </a:cubicBezTo>
                  <a:close/>
                  <a:moveTo>
                    <a:pt x="147" y="192"/>
                  </a:moveTo>
                  <a:cubicBezTo>
                    <a:pt x="151" y="189"/>
                    <a:pt x="154" y="185"/>
                    <a:pt x="158" y="182"/>
                  </a:cubicBezTo>
                  <a:cubicBezTo>
                    <a:pt x="159" y="182"/>
                    <a:pt x="160" y="181"/>
                    <a:pt x="161" y="181"/>
                  </a:cubicBezTo>
                  <a:cubicBezTo>
                    <a:pt x="160" y="182"/>
                    <a:pt x="159" y="183"/>
                    <a:pt x="158" y="184"/>
                  </a:cubicBezTo>
                  <a:cubicBezTo>
                    <a:pt x="156" y="186"/>
                    <a:pt x="154" y="187"/>
                    <a:pt x="152" y="189"/>
                  </a:cubicBezTo>
                  <a:cubicBezTo>
                    <a:pt x="150" y="190"/>
                    <a:pt x="149" y="191"/>
                    <a:pt x="147" y="192"/>
                  </a:cubicBezTo>
                  <a:close/>
                  <a:moveTo>
                    <a:pt x="153" y="199"/>
                  </a:moveTo>
                  <a:cubicBezTo>
                    <a:pt x="155" y="198"/>
                    <a:pt x="156" y="197"/>
                    <a:pt x="157" y="197"/>
                  </a:cubicBezTo>
                  <a:cubicBezTo>
                    <a:pt x="155" y="198"/>
                    <a:pt x="153" y="199"/>
                    <a:pt x="151" y="201"/>
                  </a:cubicBezTo>
                  <a:cubicBezTo>
                    <a:pt x="152" y="200"/>
                    <a:pt x="153" y="199"/>
                    <a:pt x="153" y="199"/>
                  </a:cubicBezTo>
                  <a:close/>
                  <a:moveTo>
                    <a:pt x="155" y="195"/>
                  </a:moveTo>
                  <a:cubicBezTo>
                    <a:pt x="154" y="195"/>
                    <a:pt x="153" y="196"/>
                    <a:pt x="153" y="196"/>
                  </a:cubicBezTo>
                  <a:cubicBezTo>
                    <a:pt x="157" y="192"/>
                    <a:pt x="161" y="187"/>
                    <a:pt x="166" y="183"/>
                  </a:cubicBezTo>
                  <a:cubicBezTo>
                    <a:pt x="165" y="183"/>
                    <a:pt x="165" y="184"/>
                    <a:pt x="164" y="185"/>
                  </a:cubicBezTo>
                  <a:cubicBezTo>
                    <a:pt x="161" y="188"/>
                    <a:pt x="158" y="191"/>
                    <a:pt x="155" y="195"/>
                  </a:cubicBezTo>
                  <a:close/>
                  <a:moveTo>
                    <a:pt x="178" y="173"/>
                  </a:moveTo>
                  <a:cubicBezTo>
                    <a:pt x="178" y="173"/>
                    <a:pt x="178" y="173"/>
                    <a:pt x="178" y="173"/>
                  </a:cubicBezTo>
                  <a:cubicBezTo>
                    <a:pt x="176" y="176"/>
                    <a:pt x="174" y="180"/>
                    <a:pt x="172" y="184"/>
                  </a:cubicBezTo>
                  <a:cubicBezTo>
                    <a:pt x="169" y="186"/>
                    <a:pt x="165" y="188"/>
                    <a:pt x="162" y="190"/>
                  </a:cubicBezTo>
                  <a:cubicBezTo>
                    <a:pt x="167" y="184"/>
                    <a:pt x="173" y="179"/>
                    <a:pt x="178" y="173"/>
                  </a:cubicBezTo>
                  <a:close/>
                  <a:moveTo>
                    <a:pt x="183" y="168"/>
                  </a:moveTo>
                  <a:cubicBezTo>
                    <a:pt x="185" y="166"/>
                    <a:pt x="187" y="164"/>
                    <a:pt x="189" y="163"/>
                  </a:cubicBezTo>
                  <a:cubicBezTo>
                    <a:pt x="189" y="163"/>
                    <a:pt x="189" y="162"/>
                    <a:pt x="189" y="162"/>
                  </a:cubicBezTo>
                  <a:cubicBezTo>
                    <a:pt x="185" y="168"/>
                    <a:pt x="180" y="174"/>
                    <a:pt x="176" y="180"/>
                  </a:cubicBezTo>
                  <a:cubicBezTo>
                    <a:pt x="178" y="176"/>
                    <a:pt x="181" y="172"/>
                    <a:pt x="183" y="168"/>
                  </a:cubicBezTo>
                  <a:close/>
                  <a:moveTo>
                    <a:pt x="178" y="198"/>
                  </a:moveTo>
                  <a:cubicBezTo>
                    <a:pt x="178" y="197"/>
                    <a:pt x="179" y="197"/>
                    <a:pt x="180" y="196"/>
                  </a:cubicBezTo>
                  <a:cubicBezTo>
                    <a:pt x="178" y="198"/>
                    <a:pt x="176" y="199"/>
                    <a:pt x="175" y="201"/>
                  </a:cubicBezTo>
                  <a:cubicBezTo>
                    <a:pt x="174" y="201"/>
                    <a:pt x="174" y="201"/>
                    <a:pt x="174" y="201"/>
                  </a:cubicBezTo>
                  <a:cubicBezTo>
                    <a:pt x="175" y="200"/>
                    <a:pt x="176" y="199"/>
                    <a:pt x="178" y="198"/>
                  </a:cubicBezTo>
                  <a:close/>
                  <a:moveTo>
                    <a:pt x="172" y="191"/>
                  </a:moveTo>
                  <a:cubicBezTo>
                    <a:pt x="175" y="189"/>
                    <a:pt x="177" y="187"/>
                    <a:pt x="180" y="184"/>
                  </a:cubicBezTo>
                  <a:cubicBezTo>
                    <a:pt x="179" y="185"/>
                    <a:pt x="179" y="185"/>
                    <a:pt x="179" y="186"/>
                  </a:cubicBezTo>
                  <a:cubicBezTo>
                    <a:pt x="177" y="188"/>
                    <a:pt x="174" y="189"/>
                    <a:pt x="172" y="191"/>
                  </a:cubicBezTo>
                  <a:close/>
                  <a:moveTo>
                    <a:pt x="179" y="179"/>
                  </a:moveTo>
                  <a:cubicBezTo>
                    <a:pt x="184" y="172"/>
                    <a:pt x="189" y="166"/>
                    <a:pt x="194" y="159"/>
                  </a:cubicBezTo>
                  <a:cubicBezTo>
                    <a:pt x="194" y="159"/>
                    <a:pt x="195" y="159"/>
                    <a:pt x="195" y="158"/>
                  </a:cubicBezTo>
                  <a:cubicBezTo>
                    <a:pt x="192" y="163"/>
                    <a:pt x="189" y="169"/>
                    <a:pt x="185" y="174"/>
                  </a:cubicBezTo>
                  <a:cubicBezTo>
                    <a:pt x="185" y="174"/>
                    <a:pt x="185" y="174"/>
                    <a:pt x="185" y="174"/>
                  </a:cubicBezTo>
                  <a:cubicBezTo>
                    <a:pt x="183" y="175"/>
                    <a:pt x="181" y="177"/>
                    <a:pt x="179" y="179"/>
                  </a:cubicBezTo>
                  <a:close/>
                  <a:moveTo>
                    <a:pt x="196" y="176"/>
                  </a:moveTo>
                  <a:cubicBezTo>
                    <a:pt x="196" y="177"/>
                    <a:pt x="195" y="179"/>
                    <a:pt x="195" y="180"/>
                  </a:cubicBezTo>
                  <a:cubicBezTo>
                    <a:pt x="195" y="180"/>
                    <a:pt x="194" y="180"/>
                    <a:pt x="194" y="180"/>
                  </a:cubicBezTo>
                  <a:cubicBezTo>
                    <a:pt x="193" y="181"/>
                    <a:pt x="191" y="183"/>
                    <a:pt x="189" y="184"/>
                  </a:cubicBezTo>
                  <a:cubicBezTo>
                    <a:pt x="191" y="181"/>
                    <a:pt x="194" y="179"/>
                    <a:pt x="196" y="176"/>
                  </a:cubicBezTo>
                  <a:close/>
                  <a:moveTo>
                    <a:pt x="198" y="182"/>
                  </a:moveTo>
                  <a:cubicBezTo>
                    <a:pt x="199" y="182"/>
                    <a:pt x="199" y="182"/>
                    <a:pt x="199" y="182"/>
                  </a:cubicBezTo>
                  <a:cubicBezTo>
                    <a:pt x="198" y="183"/>
                    <a:pt x="197" y="184"/>
                    <a:pt x="195" y="185"/>
                  </a:cubicBezTo>
                  <a:cubicBezTo>
                    <a:pt x="196" y="184"/>
                    <a:pt x="197" y="183"/>
                    <a:pt x="198" y="182"/>
                  </a:cubicBezTo>
                  <a:close/>
                  <a:moveTo>
                    <a:pt x="199" y="176"/>
                  </a:moveTo>
                  <a:cubicBezTo>
                    <a:pt x="200" y="175"/>
                    <a:pt x="200" y="173"/>
                    <a:pt x="201" y="172"/>
                  </a:cubicBezTo>
                  <a:cubicBezTo>
                    <a:pt x="201" y="172"/>
                    <a:pt x="201" y="172"/>
                    <a:pt x="201" y="172"/>
                  </a:cubicBezTo>
                  <a:cubicBezTo>
                    <a:pt x="201" y="173"/>
                    <a:pt x="200" y="174"/>
                    <a:pt x="200" y="175"/>
                  </a:cubicBezTo>
                  <a:cubicBezTo>
                    <a:pt x="200" y="176"/>
                    <a:pt x="199" y="176"/>
                    <a:pt x="199" y="176"/>
                  </a:cubicBezTo>
                  <a:close/>
                  <a:moveTo>
                    <a:pt x="200" y="164"/>
                  </a:moveTo>
                  <a:cubicBezTo>
                    <a:pt x="200" y="164"/>
                    <a:pt x="199" y="165"/>
                    <a:pt x="199" y="165"/>
                  </a:cubicBezTo>
                  <a:cubicBezTo>
                    <a:pt x="200" y="163"/>
                    <a:pt x="202" y="161"/>
                    <a:pt x="203" y="158"/>
                  </a:cubicBezTo>
                  <a:cubicBezTo>
                    <a:pt x="202" y="160"/>
                    <a:pt x="202" y="161"/>
                    <a:pt x="201" y="162"/>
                  </a:cubicBezTo>
                  <a:cubicBezTo>
                    <a:pt x="201" y="163"/>
                    <a:pt x="201" y="163"/>
                    <a:pt x="200" y="164"/>
                  </a:cubicBezTo>
                  <a:close/>
                  <a:moveTo>
                    <a:pt x="203" y="141"/>
                  </a:moveTo>
                  <a:cubicBezTo>
                    <a:pt x="206" y="138"/>
                    <a:pt x="209" y="134"/>
                    <a:pt x="212" y="131"/>
                  </a:cubicBezTo>
                  <a:cubicBezTo>
                    <a:pt x="210" y="134"/>
                    <a:pt x="208" y="137"/>
                    <a:pt x="206" y="139"/>
                  </a:cubicBezTo>
                  <a:cubicBezTo>
                    <a:pt x="205" y="140"/>
                    <a:pt x="205" y="141"/>
                    <a:pt x="204" y="142"/>
                  </a:cubicBezTo>
                  <a:cubicBezTo>
                    <a:pt x="204" y="141"/>
                    <a:pt x="203" y="141"/>
                    <a:pt x="203" y="141"/>
                  </a:cubicBezTo>
                  <a:close/>
                  <a:moveTo>
                    <a:pt x="206" y="167"/>
                  </a:moveTo>
                  <a:cubicBezTo>
                    <a:pt x="208" y="165"/>
                    <a:pt x="209" y="164"/>
                    <a:pt x="210" y="163"/>
                  </a:cubicBezTo>
                  <a:cubicBezTo>
                    <a:pt x="208" y="165"/>
                    <a:pt x="207" y="168"/>
                    <a:pt x="205" y="170"/>
                  </a:cubicBezTo>
                  <a:cubicBezTo>
                    <a:pt x="206" y="169"/>
                    <a:pt x="206" y="168"/>
                    <a:pt x="206" y="167"/>
                  </a:cubicBezTo>
                  <a:close/>
                  <a:moveTo>
                    <a:pt x="208" y="157"/>
                  </a:moveTo>
                  <a:cubicBezTo>
                    <a:pt x="208" y="157"/>
                    <a:pt x="208" y="158"/>
                    <a:pt x="208" y="158"/>
                  </a:cubicBezTo>
                  <a:cubicBezTo>
                    <a:pt x="209" y="154"/>
                    <a:pt x="210" y="151"/>
                    <a:pt x="212" y="147"/>
                  </a:cubicBezTo>
                  <a:cubicBezTo>
                    <a:pt x="210" y="151"/>
                    <a:pt x="209" y="154"/>
                    <a:pt x="208" y="157"/>
                  </a:cubicBezTo>
                  <a:close/>
                  <a:moveTo>
                    <a:pt x="214" y="164"/>
                  </a:moveTo>
                  <a:cubicBezTo>
                    <a:pt x="216" y="162"/>
                    <a:pt x="219" y="160"/>
                    <a:pt x="221" y="158"/>
                  </a:cubicBezTo>
                  <a:cubicBezTo>
                    <a:pt x="220" y="161"/>
                    <a:pt x="218" y="164"/>
                    <a:pt x="216" y="166"/>
                  </a:cubicBezTo>
                  <a:cubicBezTo>
                    <a:pt x="215" y="169"/>
                    <a:pt x="213" y="171"/>
                    <a:pt x="211" y="173"/>
                  </a:cubicBezTo>
                  <a:cubicBezTo>
                    <a:pt x="211" y="173"/>
                    <a:pt x="211" y="173"/>
                    <a:pt x="211" y="173"/>
                  </a:cubicBezTo>
                  <a:cubicBezTo>
                    <a:pt x="212" y="170"/>
                    <a:pt x="213" y="167"/>
                    <a:pt x="214" y="164"/>
                  </a:cubicBezTo>
                  <a:close/>
                  <a:moveTo>
                    <a:pt x="210" y="165"/>
                  </a:moveTo>
                  <a:cubicBezTo>
                    <a:pt x="211" y="164"/>
                    <a:pt x="212" y="163"/>
                    <a:pt x="212" y="162"/>
                  </a:cubicBezTo>
                  <a:cubicBezTo>
                    <a:pt x="212" y="163"/>
                    <a:pt x="212" y="163"/>
                    <a:pt x="212" y="164"/>
                  </a:cubicBezTo>
                  <a:cubicBezTo>
                    <a:pt x="211" y="165"/>
                    <a:pt x="211" y="165"/>
                    <a:pt x="210" y="165"/>
                  </a:cubicBezTo>
                  <a:close/>
                  <a:moveTo>
                    <a:pt x="217" y="159"/>
                  </a:moveTo>
                  <a:cubicBezTo>
                    <a:pt x="217" y="158"/>
                    <a:pt x="217" y="158"/>
                    <a:pt x="217" y="158"/>
                  </a:cubicBezTo>
                  <a:cubicBezTo>
                    <a:pt x="217" y="158"/>
                    <a:pt x="217" y="157"/>
                    <a:pt x="217" y="157"/>
                  </a:cubicBezTo>
                  <a:cubicBezTo>
                    <a:pt x="218" y="156"/>
                    <a:pt x="220" y="156"/>
                    <a:pt x="221" y="156"/>
                  </a:cubicBezTo>
                  <a:cubicBezTo>
                    <a:pt x="220" y="157"/>
                    <a:pt x="218" y="158"/>
                    <a:pt x="217" y="159"/>
                  </a:cubicBezTo>
                  <a:close/>
                  <a:moveTo>
                    <a:pt x="217" y="138"/>
                  </a:moveTo>
                  <a:cubicBezTo>
                    <a:pt x="216" y="143"/>
                    <a:pt x="216" y="147"/>
                    <a:pt x="215" y="151"/>
                  </a:cubicBezTo>
                  <a:cubicBezTo>
                    <a:pt x="214" y="152"/>
                    <a:pt x="212" y="154"/>
                    <a:pt x="211" y="155"/>
                  </a:cubicBezTo>
                  <a:cubicBezTo>
                    <a:pt x="213" y="149"/>
                    <a:pt x="215" y="144"/>
                    <a:pt x="217" y="138"/>
                  </a:cubicBezTo>
                  <a:cubicBezTo>
                    <a:pt x="217" y="138"/>
                    <a:pt x="217" y="138"/>
                    <a:pt x="217" y="138"/>
                  </a:cubicBezTo>
                  <a:close/>
                  <a:moveTo>
                    <a:pt x="215" y="138"/>
                  </a:moveTo>
                  <a:cubicBezTo>
                    <a:pt x="216" y="136"/>
                    <a:pt x="217" y="134"/>
                    <a:pt x="217" y="132"/>
                  </a:cubicBezTo>
                  <a:cubicBezTo>
                    <a:pt x="217" y="132"/>
                    <a:pt x="217" y="132"/>
                    <a:pt x="217" y="132"/>
                  </a:cubicBezTo>
                  <a:cubicBezTo>
                    <a:pt x="217" y="132"/>
                    <a:pt x="217" y="133"/>
                    <a:pt x="217" y="133"/>
                  </a:cubicBezTo>
                  <a:cubicBezTo>
                    <a:pt x="217" y="135"/>
                    <a:pt x="216" y="137"/>
                    <a:pt x="215" y="138"/>
                  </a:cubicBezTo>
                  <a:close/>
                  <a:moveTo>
                    <a:pt x="216" y="117"/>
                  </a:moveTo>
                  <a:cubicBezTo>
                    <a:pt x="218" y="115"/>
                    <a:pt x="219" y="113"/>
                    <a:pt x="221" y="111"/>
                  </a:cubicBezTo>
                  <a:cubicBezTo>
                    <a:pt x="221" y="112"/>
                    <a:pt x="221" y="112"/>
                    <a:pt x="221" y="113"/>
                  </a:cubicBezTo>
                  <a:cubicBezTo>
                    <a:pt x="219" y="114"/>
                    <a:pt x="218" y="116"/>
                    <a:pt x="216" y="117"/>
                  </a:cubicBezTo>
                  <a:close/>
                  <a:moveTo>
                    <a:pt x="221" y="99"/>
                  </a:moveTo>
                  <a:cubicBezTo>
                    <a:pt x="220" y="98"/>
                    <a:pt x="220" y="97"/>
                    <a:pt x="220" y="96"/>
                  </a:cubicBezTo>
                  <a:cubicBezTo>
                    <a:pt x="220" y="96"/>
                    <a:pt x="220" y="96"/>
                    <a:pt x="220" y="96"/>
                  </a:cubicBezTo>
                  <a:cubicBezTo>
                    <a:pt x="221" y="97"/>
                    <a:pt x="221" y="98"/>
                    <a:pt x="221" y="99"/>
                  </a:cubicBezTo>
                  <a:cubicBezTo>
                    <a:pt x="221" y="99"/>
                    <a:pt x="221" y="99"/>
                    <a:pt x="221" y="99"/>
                  </a:cubicBezTo>
                  <a:close/>
                  <a:moveTo>
                    <a:pt x="220" y="108"/>
                  </a:moveTo>
                  <a:cubicBezTo>
                    <a:pt x="220" y="108"/>
                    <a:pt x="220" y="108"/>
                    <a:pt x="220" y="109"/>
                  </a:cubicBezTo>
                  <a:cubicBezTo>
                    <a:pt x="220" y="109"/>
                    <a:pt x="220" y="109"/>
                    <a:pt x="219" y="109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17" y="110"/>
                    <a:pt x="216" y="111"/>
                    <a:pt x="215" y="111"/>
                  </a:cubicBezTo>
                  <a:cubicBezTo>
                    <a:pt x="215" y="111"/>
                    <a:pt x="215" y="111"/>
                    <a:pt x="215" y="111"/>
                  </a:cubicBezTo>
                  <a:cubicBezTo>
                    <a:pt x="215" y="111"/>
                    <a:pt x="215" y="111"/>
                    <a:pt x="215" y="110"/>
                  </a:cubicBezTo>
                  <a:cubicBezTo>
                    <a:pt x="217" y="110"/>
                    <a:pt x="219" y="109"/>
                    <a:pt x="220" y="108"/>
                  </a:cubicBezTo>
                  <a:close/>
                  <a:moveTo>
                    <a:pt x="219" y="93"/>
                  </a:moveTo>
                  <a:cubicBezTo>
                    <a:pt x="219" y="92"/>
                    <a:pt x="218" y="90"/>
                    <a:pt x="218" y="89"/>
                  </a:cubicBezTo>
                  <a:cubicBezTo>
                    <a:pt x="218" y="89"/>
                    <a:pt x="219" y="89"/>
                    <a:pt x="219" y="89"/>
                  </a:cubicBezTo>
                  <a:cubicBezTo>
                    <a:pt x="219" y="90"/>
                    <a:pt x="219" y="92"/>
                    <a:pt x="220" y="93"/>
                  </a:cubicBezTo>
                  <a:cubicBezTo>
                    <a:pt x="220" y="93"/>
                    <a:pt x="219" y="93"/>
                    <a:pt x="219" y="93"/>
                  </a:cubicBezTo>
                  <a:close/>
                  <a:moveTo>
                    <a:pt x="217" y="87"/>
                  </a:moveTo>
                  <a:cubicBezTo>
                    <a:pt x="217" y="86"/>
                    <a:pt x="217" y="85"/>
                    <a:pt x="217" y="84"/>
                  </a:cubicBezTo>
                  <a:cubicBezTo>
                    <a:pt x="217" y="84"/>
                    <a:pt x="217" y="84"/>
                    <a:pt x="217" y="84"/>
                  </a:cubicBezTo>
                  <a:cubicBezTo>
                    <a:pt x="218" y="85"/>
                    <a:pt x="218" y="86"/>
                    <a:pt x="218" y="87"/>
                  </a:cubicBezTo>
                  <a:cubicBezTo>
                    <a:pt x="218" y="87"/>
                    <a:pt x="218" y="87"/>
                    <a:pt x="217" y="87"/>
                  </a:cubicBezTo>
                  <a:close/>
                  <a:moveTo>
                    <a:pt x="216" y="82"/>
                  </a:moveTo>
                  <a:cubicBezTo>
                    <a:pt x="215" y="79"/>
                    <a:pt x="215" y="77"/>
                    <a:pt x="214" y="74"/>
                  </a:cubicBezTo>
                  <a:cubicBezTo>
                    <a:pt x="215" y="75"/>
                    <a:pt x="215" y="76"/>
                    <a:pt x="216" y="77"/>
                  </a:cubicBezTo>
                  <a:cubicBezTo>
                    <a:pt x="216" y="78"/>
                    <a:pt x="216" y="80"/>
                    <a:pt x="217" y="82"/>
                  </a:cubicBezTo>
                  <a:cubicBezTo>
                    <a:pt x="217" y="82"/>
                    <a:pt x="216" y="82"/>
                    <a:pt x="216" y="82"/>
                  </a:cubicBezTo>
                  <a:close/>
                  <a:moveTo>
                    <a:pt x="215" y="88"/>
                  </a:moveTo>
                  <a:cubicBezTo>
                    <a:pt x="211" y="90"/>
                    <a:pt x="208" y="92"/>
                    <a:pt x="205" y="93"/>
                  </a:cubicBezTo>
                  <a:cubicBezTo>
                    <a:pt x="204" y="93"/>
                    <a:pt x="204" y="93"/>
                    <a:pt x="204" y="93"/>
                  </a:cubicBezTo>
                  <a:cubicBezTo>
                    <a:pt x="206" y="91"/>
                    <a:pt x="208" y="90"/>
                    <a:pt x="210" y="88"/>
                  </a:cubicBezTo>
                  <a:cubicBezTo>
                    <a:pt x="211" y="87"/>
                    <a:pt x="213" y="87"/>
                    <a:pt x="214" y="86"/>
                  </a:cubicBezTo>
                  <a:cubicBezTo>
                    <a:pt x="214" y="87"/>
                    <a:pt x="214" y="88"/>
                    <a:pt x="215" y="88"/>
                  </a:cubicBezTo>
                  <a:close/>
                  <a:moveTo>
                    <a:pt x="206" y="85"/>
                  </a:moveTo>
                  <a:cubicBezTo>
                    <a:pt x="208" y="84"/>
                    <a:pt x="208" y="84"/>
                    <a:pt x="208" y="84"/>
                  </a:cubicBezTo>
                  <a:cubicBezTo>
                    <a:pt x="209" y="83"/>
                    <a:pt x="208" y="82"/>
                    <a:pt x="207" y="82"/>
                  </a:cubicBezTo>
                  <a:cubicBezTo>
                    <a:pt x="209" y="81"/>
                    <a:pt x="210" y="80"/>
                    <a:pt x="212" y="79"/>
                  </a:cubicBezTo>
                  <a:cubicBezTo>
                    <a:pt x="212" y="81"/>
                    <a:pt x="213" y="82"/>
                    <a:pt x="213" y="83"/>
                  </a:cubicBezTo>
                  <a:cubicBezTo>
                    <a:pt x="211" y="84"/>
                    <a:pt x="208" y="84"/>
                    <a:pt x="206" y="85"/>
                  </a:cubicBezTo>
                  <a:close/>
                  <a:moveTo>
                    <a:pt x="206" y="58"/>
                  </a:moveTo>
                  <a:cubicBezTo>
                    <a:pt x="206" y="58"/>
                    <a:pt x="206" y="58"/>
                    <a:pt x="206" y="57"/>
                  </a:cubicBezTo>
                  <a:cubicBezTo>
                    <a:pt x="207" y="58"/>
                    <a:pt x="208" y="59"/>
                    <a:pt x="209" y="60"/>
                  </a:cubicBezTo>
                  <a:cubicBezTo>
                    <a:pt x="209" y="61"/>
                    <a:pt x="210" y="61"/>
                    <a:pt x="210" y="61"/>
                  </a:cubicBezTo>
                  <a:cubicBezTo>
                    <a:pt x="211" y="62"/>
                    <a:pt x="211" y="63"/>
                    <a:pt x="212" y="63"/>
                  </a:cubicBezTo>
                  <a:cubicBezTo>
                    <a:pt x="210" y="61"/>
                    <a:pt x="208" y="60"/>
                    <a:pt x="206" y="58"/>
                  </a:cubicBezTo>
                  <a:close/>
                  <a:moveTo>
                    <a:pt x="206" y="60"/>
                  </a:moveTo>
                  <a:cubicBezTo>
                    <a:pt x="206" y="60"/>
                    <a:pt x="205" y="60"/>
                    <a:pt x="205" y="60"/>
                  </a:cubicBezTo>
                  <a:cubicBezTo>
                    <a:pt x="204" y="59"/>
                    <a:pt x="204" y="58"/>
                    <a:pt x="203" y="57"/>
                  </a:cubicBezTo>
                  <a:cubicBezTo>
                    <a:pt x="204" y="58"/>
                    <a:pt x="204" y="58"/>
                    <a:pt x="205" y="59"/>
                  </a:cubicBezTo>
                  <a:cubicBezTo>
                    <a:pt x="205" y="60"/>
                    <a:pt x="206" y="60"/>
                    <a:pt x="206" y="60"/>
                  </a:cubicBezTo>
                  <a:close/>
                  <a:moveTo>
                    <a:pt x="211" y="67"/>
                  </a:moveTo>
                  <a:cubicBezTo>
                    <a:pt x="210" y="67"/>
                    <a:pt x="210" y="67"/>
                    <a:pt x="211" y="67"/>
                  </a:cubicBezTo>
                  <a:cubicBezTo>
                    <a:pt x="211" y="68"/>
                    <a:pt x="211" y="69"/>
                    <a:pt x="211" y="70"/>
                  </a:cubicBezTo>
                  <a:cubicBezTo>
                    <a:pt x="209" y="71"/>
                    <a:pt x="207" y="72"/>
                    <a:pt x="205" y="73"/>
                  </a:cubicBezTo>
                  <a:cubicBezTo>
                    <a:pt x="206" y="71"/>
                    <a:pt x="207" y="70"/>
                    <a:pt x="208" y="68"/>
                  </a:cubicBezTo>
                  <a:cubicBezTo>
                    <a:pt x="209" y="67"/>
                    <a:pt x="208" y="66"/>
                    <a:pt x="207" y="67"/>
                  </a:cubicBezTo>
                  <a:cubicBezTo>
                    <a:pt x="207" y="67"/>
                    <a:pt x="207" y="67"/>
                    <a:pt x="206" y="68"/>
                  </a:cubicBezTo>
                  <a:cubicBezTo>
                    <a:pt x="206" y="67"/>
                    <a:pt x="206" y="67"/>
                    <a:pt x="205" y="67"/>
                  </a:cubicBezTo>
                  <a:cubicBezTo>
                    <a:pt x="201" y="68"/>
                    <a:pt x="196" y="69"/>
                    <a:pt x="191" y="71"/>
                  </a:cubicBezTo>
                  <a:cubicBezTo>
                    <a:pt x="196" y="69"/>
                    <a:pt x="200" y="66"/>
                    <a:pt x="204" y="64"/>
                  </a:cubicBezTo>
                  <a:cubicBezTo>
                    <a:pt x="205" y="63"/>
                    <a:pt x="204" y="62"/>
                    <a:pt x="203" y="62"/>
                  </a:cubicBezTo>
                  <a:cubicBezTo>
                    <a:pt x="202" y="62"/>
                    <a:pt x="202" y="63"/>
                    <a:pt x="202" y="63"/>
                  </a:cubicBezTo>
                  <a:cubicBezTo>
                    <a:pt x="202" y="63"/>
                    <a:pt x="202" y="62"/>
                    <a:pt x="202" y="62"/>
                  </a:cubicBezTo>
                  <a:cubicBezTo>
                    <a:pt x="203" y="62"/>
                    <a:pt x="203" y="60"/>
                    <a:pt x="202" y="61"/>
                  </a:cubicBezTo>
                  <a:cubicBezTo>
                    <a:pt x="201" y="61"/>
                    <a:pt x="201" y="61"/>
                    <a:pt x="201" y="61"/>
                  </a:cubicBezTo>
                  <a:cubicBezTo>
                    <a:pt x="202" y="61"/>
                    <a:pt x="202" y="60"/>
                    <a:pt x="203" y="60"/>
                  </a:cubicBezTo>
                  <a:cubicBezTo>
                    <a:pt x="203" y="60"/>
                    <a:pt x="203" y="60"/>
                    <a:pt x="203" y="60"/>
                  </a:cubicBezTo>
                  <a:cubicBezTo>
                    <a:pt x="203" y="60"/>
                    <a:pt x="203" y="60"/>
                    <a:pt x="203" y="60"/>
                  </a:cubicBezTo>
                  <a:cubicBezTo>
                    <a:pt x="205" y="63"/>
                    <a:pt x="208" y="65"/>
                    <a:pt x="211" y="67"/>
                  </a:cubicBezTo>
                  <a:close/>
                  <a:moveTo>
                    <a:pt x="187" y="63"/>
                  </a:moveTo>
                  <a:cubicBezTo>
                    <a:pt x="191" y="61"/>
                    <a:pt x="195" y="59"/>
                    <a:pt x="198" y="56"/>
                  </a:cubicBezTo>
                  <a:cubicBezTo>
                    <a:pt x="199" y="57"/>
                    <a:pt x="200" y="58"/>
                    <a:pt x="201" y="59"/>
                  </a:cubicBezTo>
                  <a:cubicBezTo>
                    <a:pt x="196" y="60"/>
                    <a:pt x="192" y="61"/>
                    <a:pt x="187" y="63"/>
                  </a:cubicBezTo>
                  <a:close/>
                  <a:moveTo>
                    <a:pt x="191" y="56"/>
                  </a:moveTo>
                  <a:cubicBezTo>
                    <a:pt x="192" y="55"/>
                    <a:pt x="193" y="55"/>
                    <a:pt x="194" y="54"/>
                  </a:cubicBezTo>
                  <a:cubicBezTo>
                    <a:pt x="195" y="54"/>
                    <a:pt x="195" y="54"/>
                    <a:pt x="195" y="54"/>
                  </a:cubicBezTo>
                  <a:cubicBezTo>
                    <a:pt x="195" y="54"/>
                    <a:pt x="196" y="54"/>
                    <a:pt x="196" y="55"/>
                  </a:cubicBezTo>
                  <a:cubicBezTo>
                    <a:pt x="194" y="55"/>
                    <a:pt x="193" y="55"/>
                    <a:pt x="191" y="56"/>
                  </a:cubicBezTo>
                  <a:close/>
                  <a:moveTo>
                    <a:pt x="189" y="54"/>
                  </a:moveTo>
                  <a:cubicBezTo>
                    <a:pt x="189" y="54"/>
                    <a:pt x="189" y="54"/>
                    <a:pt x="190" y="53"/>
                  </a:cubicBezTo>
                  <a:cubicBezTo>
                    <a:pt x="190" y="53"/>
                    <a:pt x="189" y="52"/>
                    <a:pt x="188" y="52"/>
                  </a:cubicBezTo>
                  <a:cubicBezTo>
                    <a:pt x="187" y="53"/>
                    <a:pt x="186" y="54"/>
                    <a:pt x="186" y="55"/>
                  </a:cubicBezTo>
                  <a:cubicBezTo>
                    <a:pt x="185" y="54"/>
                    <a:pt x="185" y="54"/>
                    <a:pt x="184" y="53"/>
                  </a:cubicBezTo>
                  <a:cubicBezTo>
                    <a:pt x="186" y="52"/>
                    <a:pt x="188" y="51"/>
                    <a:pt x="189" y="50"/>
                  </a:cubicBezTo>
                  <a:cubicBezTo>
                    <a:pt x="191" y="51"/>
                    <a:pt x="192" y="52"/>
                    <a:pt x="193" y="53"/>
                  </a:cubicBezTo>
                  <a:cubicBezTo>
                    <a:pt x="192" y="53"/>
                    <a:pt x="190" y="54"/>
                    <a:pt x="189" y="54"/>
                  </a:cubicBezTo>
                  <a:close/>
                  <a:moveTo>
                    <a:pt x="184" y="56"/>
                  </a:moveTo>
                  <a:cubicBezTo>
                    <a:pt x="182" y="57"/>
                    <a:pt x="179" y="58"/>
                    <a:pt x="176" y="59"/>
                  </a:cubicBezTo>
                  <a:cubicBezTo>
                    <a:pt x="177" y="58"/>
                    <a:pt x="178" y="57"/>
                    <a:pt x="179" y="55"/>
                  </a:cubicBezTo>
                  <a:cubicBezTo>
                    <a:pt x="180" y="55"/>
                    <a:pt x="181" y="54"/>
                    <a:pt x="183" y="54"/>
                  </a:cubicBezTo>
                  <a:cubicBezTo>
                    <a:pt x="183" y="54"/>
                    <a:pt x="184" y="55"/>
                    <a:pt x="184" y="56"/>
                  </a:cubicBezTo>
                  <a:close/>
                  <a:moveTo>
                    <a:pt x="180" y="50"/>
                  </a:moveTo>
                  <a:cubicBezTo>
                    <a:pt x="177" y="51"/>
                    <a:pt x="173" y="53"/>
                    <a:pt x="170" y="54"/>
                  </a:cubicBezTo>
                  <a:cubicBezTo>
                    <a:pt x="171" y="53"/>
                    <a:pt x="173" y="51"/>
                    <a:pt x="174" y="50"/>
                  </a:cubicBezTo>
                  <a:cubicBezTo>
                    <a:pt x="176" y="49"/>
                    <a:pt x="178" y="48"/>
                    <a:pt x="179" y="48"/>
                  </a:cubicBezTo>
                  <a:cubicBezTo>
                    <a:pt x="180" y="48"/>
                    <a:pt x="180" y="49"/>
                    <a:pt x="180" y="50"/>
                  </a:cubicBezTo>
                  <a:cubicBezTo>
                    <a:pt x="180" y="50"/>
                    <a:pt x="180" y="50"/>
                    <a:pt x="180" y="50"/>
                  </a:cubicBezTo>
                  <a:close/>
                  <a:moveTo>
                    <a:pt x="166" y="49"/>
                  </a:moveTo>
                  <a:cubicBezTo>
                    <a:pt x="167" y="48"/>
                    <a:pt x="168" y="47"/>
                    <a:pt x="169" y="46"/>
                  </a:cubicBezTo>
                  <a:cubicBezTo>
                    <a:pt x="172" y="45"/>
                    <a:pt x="175" y="44"/>
                    <a:pt x="178" y="44"/>
                  </a:cubicBezTo>
                  <a:cubicBezTo>
                    <a:pt x="174" y="45"/>
                    <a:pt x="170" y="47"/>
                    <a:pt x="166" y="49"/>
                  </a:cubicBezTo>
                  <a:close/>
                  <a:moveTo>
                    <a:pt x="166" y="53"/>
                  </a:moveTo>
                  <a:cubicBezTo>
                    <a:pt x="163" y="55"/>
                    <a:pt x="159" y="58"/>
                    <a:pt x="156" y="60"/>
                  </a:cubicBezTo>
                  <a:cubicBezTo>
                    <a:pt x="155" y="61"/>
                    <a:pt x="154" y="61"/>
                    <a:pt x="153" y="62"/>
                  </a:cubicBezTo>
                  <a:cubicBezTo>
                    <a:pt x="154" y="60"/>
                    <a:pt x="155" y="59"/>
                    <a:pt x="156" y="58"/>
                  </a:cubicBezTo>
                  <a:cubicBezTo>
                    <a:pt x="159" y="56"/>
                    <a:pt x="162" y="55"/>
                    <a:pt x="166" y="53"/>
                  </a:cubicBezTo>
                  <a:cubicBezTo>
                    <a:pt x="166" y="53"/>
                    <a:pt x="166" y="53"/>
                    <a:pt x="166" y="53"/>
                  </a:cubicBezTo>
                  <a:close/>
                  <a:moveTo>
                    <a:pt x="154" y="49"/>
                  </a:moveTo>
                  <a:cubicBezTo>
                    <a:pt x="154" y="48"/>
                    <a:pt x="155" y="48"/>
                    <a:pt x="155" y="48"/>
                  </a:cubicBezTo>
                  <a:cubicBezTo>
                    <a:pt x="157" y="47"/>
                    <a:pt x="159" y="46"/>
                    <a:pt x="160" y="46"/>
                  </a:cubicBezTo>
                  <a:cubicBezTo>
                    <a:pt x="158" y="47"/>
                    <a:pt x="156" y="48"/>
                    <a:pt x="154" y="49"/>
                  </a:cubicBezTo>
                  <a:close/>
                  <a:moveTo>
                    <a:pt x="155" y="45"/>
                  </a:moveTo>
                  <a:cubicBezTo>
                    <a:pt x="152" y="46"/>
                    <a:pt x="149" y="47"/>
                    <a:pt x="147" y="48"/>
                  </a:cubicBezTo>
                  <a:cubicBezTo>
                    <a:pt x="149" y="46"/>
                    <a:pt x="152" y="44"/>
                    <a:pt x="155" y="42"/>
                  </a:cubicBezTo>
                  <a:cubicBezTo>
                    <a:pt x="157" y="42"/>
                    <a:pt x="159" y="41"/>
                    <a:pt x="161" y="41"/>
                  </a:cubicBezTo>
                  <a:cubicBezTo>
                    <a:pt x="159" y="42"/>
                    <a:pt x="157" y="44"/>
                    <a:pt x="155" y="45"/>
                  </a:cubicBezTo>
                  <a:close/>
                  <a:moveTo>
                    <a:pt x="154" y="34"/>
                  </a:moveTo>
                  <a:cubicBezTo>
                    <a:pt x="153" y="34"/>
                    <a:pt x="153" y="34"/>
                    <a:pt x="152" y="34"/>
                  </a:cubicBezTo>
                  <a:cubicBezTo>
                    <a:pt x="153" y="34"/>
                    <a:pt x="153" y="33"/>
                    <a:pt x="154" y="33"/>
                  </a:cubicBezTo>
                  <a:cubicBezTo>
                    <a:pt x="154" y="33"/>
                    <a:pt x="154" y="33"/>
                    <a:pt x="154" y="33"/>
                  </a:cubicBezTo>
                  <a:cubicBezTo>
                    <a:pt x="154" y="33"/>
                    <a:pt x="154" y="33"/>
                    <a:pt x="154" y="33"/>
                  </a:cubicBezTo>
                  <a:cubicBezTo>
                    <a:pt x="154" y="33"/>
                    <a:pt x="154" y="34"/>
                    <a:pt x="154" y="34"/>
                  </a:cubicBezTo>
                  <a:close/>
                  <a:moveTo>
                    <a:pt x="152" y="36"/>
                  </a:moveTo>
                  <a:cubicBezTo>
                    <a:pt x="150" y="37"/>
                    <a:pt x="147" y="38"/>
                    <a:pt x="145" y="40"/>
                  </a:cubicBezTo>
                  <a:cubicBezTo>
                    <a:pt x="145" y="40"/>
                    <a:pt x="145" y="40"/>
                    <a:pt x="144" y="40"/>
                  </a:cubicBezTo>
                  <a:cubicBezTo>
                    <a:pt x="146" y="38"/>
                    <a:pt x="148" y="37"/>
                    <a:pt x="150" y="36"/>
                  </a:cubicBezTo>
                  <a:cubicBezTo>
                    <a:pt x="151" y="36"/>
                    <a:pt x="151" y="36"/>
                    <a:pt x="152" y="36"/>
                  </a:cubicBezTo>
                  <a:close/>
                  <a:moveTo>
                    <a:pt x="150" y="34"/>
                  </a:moveTo>
                  <a:cubicBezTo>
                    <a:pt x="148" y="34"/>
                    <a:pt x="147" y="34"/>
                    <a:pt x="146" y="34"/>
                  </a:cubicBezTo>
                  <a:cubicBezTo>
                    <a:pt x="146" y="34"/>
                    <a:pt x="147" y="33"/>
                    <a:pt x="147" y="33"/>
                  </a:cubicBezTo>
                  <a:cubicBezTo>
                    <a:pt x="149" y="33"/>
                    <a:pt x="150" y="33"/>
                    <a:pt x="151" y="33"/>
                  </a:cubicBezTo>
                  <a:cubicBezTo>
                    <a:pt x="151" y="33"/>
                    <a:pt x="150" y="34"/>
                    <a:pt x="150" y="34"/>
                  </a:cubicBezTo>
                  <a:close/>
                  <a:moveTo>
                    <a:pt x="151" y="29"/>
                  </a:moveTo>
                  <a:cubicBezTo>
                    <a:pt x="151" y="29"/>
                    <a:pt x="151" y="29"/>
                    <a:pt x="151" y="29"/>
                  </a:cubicBezTo>
                  <a:cubicBezTo>
                    <a:pt x="150" y="29"/>
                    <a:pt x="149" y="29"/>
                    <a:pt x="148" y="29"/>
                  </a:cubicBezTo>
                  <a:cubicBezTo>
                    <a:pt x="148" y="29"/>
                    <a:pt x="148" y="28"/>
                    <a:pt x="149" y="28"/>
                  </a:cubicBezTo>
                  <a:cubicBezTo>
                    <a:pt x="150" y="28"/>
                    <a:pt x="151" y="29"/>
                    <a:pt x="152" y="29"/>
                  </a:cubicBezTo>
                  <a:cubicBezTo>
                    <a:pt x="151" y="29"/>
                    <a:pt x="151" y="29"/>
                    <a:pt x="151" y="29"/>
                  </a:cubicBezTo>
                  <a:close/>
                  <a:moveTo>
                    <a:pt x="148" y="20"/>
                  </a:moveTo>
                  <a:cubicBezTo>
                    <a:pt x="146" y="18"/>
                    <a:pt x="144" y="17"/>
                    <a:pt x="142" y="16"/>
                  </a:cubicBezTo>
                  <a:cubicBezTo>
                    <a:pt x="142" y="16"/>
                    <a:pt x="143" y="16"/>
                    <a:pt x="143" y="15"/>
                  </a:cubicBezTo>
                  <a:cubicBezTo>
                    <a:pt x="146" y="16"/>
                    <a:pt x="149" y="17"/>
                    <a:pt x="152" y="18"/>
                  </a:cubicBezTo>
                  <a:cubicBezTo>
                    <a:pt x="151" y="18"/>
                    <a:pt x="149" y="19"/>
                    <a:pt x="148" y="20"/>
                  </a:cubicBezTo>
                  <a:close/>
                  <a:moveTo>
                    <a:pt x="139" y="9"/>
                  </a:moveTo>
                  <a:cubicBezTo>
                    <a:pt x="139" y="9"/>
                    <a:pt x="139" y="9"/>
                    <a:pt x="139" y="9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40" y="9"/>
                    <a:pt x="142" y="9"/>
                    <a:pt x="145" y="9"/>
                  </a:cubicBezTo>
                  <a:cubicBezTo>
                    <a:pt x="145" y="9"/>
                    <a:pt x="145" y="10"/>
                    <a:pt x="146" y="10"/>
                  </a:cubicBezTo>
                  <a:cubicBezTo>
                    <a:pt x="144" y="9"/>
                    <a:pt x="142" y="9"/>
                    <a:pt x="139" y="9"/>
                  </a:cubicBezTo>
                  <a:close/>
                  <a:moveTo>
                    <a:pt x="143" y="13"/>
                  </a:moveTo>
                  <a:cubicBezTo>
                    <a:pt x="142" y="13"/>
                    <a:pt x="142" y="13"/>
                    <a:pt x="142" y="13"/>
                  </a:cubicBezTo>
                  <a:cubicBezTo>
                    <a:pt x="140" y="13"/>
                    <a:pt x="138" y="13"/>
                    <a:pt x="135" y="13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8" y="12"/>
                    <a:pt x="141" y="13"/>
                    <a:pt x="143" y="13"/>
                  </a:cubicBezTo>
                  <a:close/>
                  <a:moveTo>
                    <a:pt x="136" y="14"/>
                  </a:moveTo>
                  <a:cubicBezTo>
                    <a:pt x="137" y="14"/>
                    <a:pt x="138" y="14"/>
                    <a:pt x="139" y="15"/>
                  </a:cubicBezTo>
                  <a:cubicBezTo>
                    <a:pt x="139" y="15"/>
                    <a:pt x="139" y="15"/>
                    <a:pt x="138" y="15"/>
                  </a:cubicBezTo>
                  <a:cubicBezTo>
                    <a:pt x="138" y="15"/>
                    <a:pt x="137" y="14"/>
                    <a:pt x="136" y="14"/>
                  </a:cubicBezTo>
                  <a:cubicBezTo>
                    <a:pt x="136" y="14"/>
                    <a:pt x="136" y="14"/>
                    <a:pt x="136" y="14"/>
                  </a:cubicBezTo>
                  <a:close/>
                  <a:moveTo>
                    <a:pt x="138" y="18"/>
                  </a:moveTo>
                  <a:cubicBezTo>
                    <a:pt x="141" y="19"/>
                    <a:pt x="143" y="20"/>
                    <a:pt x="146" y="21"/>
                  </a:cubicBezTo>
                  <a:cubicBezTo>
                    <a:pt x="146" y="21"/>
                    <a:pt x="146" y="21"/>
                    <a:pt x="146" y="21"/>
                  </a:cubicBezTo>
                  <a:cubicBezTo>
                    <a:pt x="143" y="20"/>
                    <a:pt x="140" y="20"/>
                    <a:pt x="137" y="19"/>
                  </a:cubicBezTo>
                  <a:cubicBezTo>
                    <a:pt x="137" y="19"/>
                    <a:pt x="138" y="19"/>
                    <a:pt x="138" y="18"/>
                  </a:cubicBezTo>
                  <a:close/>
                  <a:moveTo>
                    <a:pt x="141" y="27"/>
                  </a:moveTo>
                  <a:cubicBezTo>
                    <a:pt x="143" y="27"/>
                    <a:pt x="144" y="27"/>
                    <a:pt x="146" y="28"/>
                  </a:cubicBezTo>
                  <a:cubicBezTo>
                    <a:pt x="146" y="28"/>
                    <a:pt x="145" y="28"/>
                    <a:pt x="145" y="28"/>
                  </a:cubicBezTo>
                  <a:cubicBezTo>
                    <a:pt x="143" y="28"/>
                    <a:pt x="142" y="28"/>
                    <a:pt x="140" y="27"/>
                  </a:cubicBezTo>
                  <a:cubicBezTo>
                    <a:pt x="140" y="27"/>
                    <a:pt x="141" y="27"/>
                    <a:pt x="141" y="27"/>
                  </a:cubicBezTo>
                  <a:close/>
                  <a:moveTo>
                    <a:pt x="142" y="30"/>
                  </a:moveTo>
                  <a:cubicBezTo>
                    <a:pt x="142" y="30"/>
                    <a:pt x="142" y="30"/>
                    <a:pt x="142" y="30"/>
                  </a:cubicBezTo>
                  <a:cubicBezTo>
                    <a:pt x="140" y="30"/>
                    <a:pt x="138" y="29"/>
                    <a:pt x="137" y="29"/>
                  </a:cubicBezTo>
                  <a:cubicBezTo>
                    <a:pt x="137" y="29"/>
                    <a:pt x="137" y="29"/>
                    <a:pt x="138" y="29"/>
                  </a:cubicBezTo>
                  <a:cubicBezTo>
                    <a:pt x="139" y="29"/>
                    <a:pt x="141" y="29"/>
                    <a:pt x="142" y="30"/>
                  </a:cubicBezTo>
                  <a:close/>
                  <a:moveTo>
                    <a:pt x="140" y="34"/>
                  </a:moveTo>
                  <a:cubicBezTo>
                    <a:pt x="141" y="33"/>
                    <a:pt x="142" y="33"/>
                    <a:pt x="144" y="33"/>
                  </a:cubicBezTo>
                  <a:cubicBezTo>
                    <a:pt x="143" y="33"/>
                    <a:pt x="143" y="34"/>
                    <a:pt x="142" y="34"/>
                  </a:cubicBezTo>
                  <a:cubicBezTo>
                    <a:pt x="141" y="34"/>
                    <a:pt x="139" y="34"/>
                    <a:pt x="138" y="34"/>
                  </a:cubicBezTo>
                  <a:cubicBezTo>
                    <a:pt x="139" y="34"/>
                    <a:pt x="139" y="34"/>
                    <a:pt x="140" y="34"/>
                  </a:cubicBezTo>
                  <a:close/>
                  <a:moveTo>
                    <a:pt x="143" y="36"/>
                  </a:moveTo>
                  <a:cubicBezTo>
                    <a:pt x="144" y="36"/>
                    <a:pt x="146" y="36"/>
                    <a:pt x="147" y="36"/>
                  </a:cubicBezTo>
                  <a:cubicBezTo>
                    <a:pt x="145" y="37"/>
                    <a:pt x="143" y="39"/>
                    <a:pt x="141" y="40"/>
                  </a:cubicBezTo>
                  <a:cubicBezTo>
                    <a:pt x="140" y="40"/>
                    <a:pt x="139" y="40"/>
                    <a:pt x="138" y="40"/>
                  </a:cubicBezTo>
                  <a:cubicBezTo>
                    <a:pt x="137" y="40"/>
                    <a:pt x="136" y="40"/>
                    <a:pt x="135" y="40"/>
                  </a:cubicBezTo>
                  <a:cubicBezTo>
                    <a:pt x="137" y="39"/>
                    <a:pt x="140" y="37"/>
                    <a:pt x="143" y="36"/>
                  </a:cubicBezTo>
                  <a:close/>
                  <a:moveTo>
                    <a:pt x="137" y="42"/>
                  </a:moveTo>
                  <a:cubicBezTo>
                    <a:pt x="134" y="42"/>
                    <a:pt x="132" y="43"/>
                    <a:pt x="130" y="43"/>
                  </a:cubicBezTo>
                  <a:cubicBezTo>
                    <a:pt x="131" y="43"/>
                    <a:pt x="131" y="43"/>
                    <a:pt x="132" y="42"/>
                  </a:cubicBezTo>
                  <a:cubicBezTo>
                    <a:pt x="133" y="42"/>
                    <a:pt x="135" y="42"/>
                    <a:pt x="137" y="42"/>
                  </a:cubicBezTo>
                  <a:close/>
                  <a:moveTo>
                    <a:pt x="136" y="44"/>
                  </a:moveTo>
                  <a:cubicBezTo>
                    <a:pt x="136" y="44"/>
                    <a:pt x="135" y="45"/>
                    <a:pt x="135" y="45"/>
                  </a:cubicBezTo>
                  <a:cubicBezTo>
                    <a:pt x="131" y="46"/>
                    <a:pt x="128" y="46"/>
                    <a:pt x="124" y="47"/>
                  </a:cubicBezTo>
                  <a:cubicBezTo>
                    <a:pt x="125" y="47"/>
                    <a:pt x="125" y="46"/>
                    <a:pt x="126" y="46"/>
                  </a:cubicBezTo>
                  <a:cubicBezTo>
                    <a:pt x="129" y="45"/>
                    <a:pt x="133" y="45"/>
                    <a:pt x="136" y="44"/>
                  </a:cubicBezTo>
                  <a:close/>
                  <a:moveTo>
                    <a:pt x="126" y="44"/>
                  </a:moveTo>
                  <a:cubicBezTo>
                    <a:pt x="123" y="45"/>
                    <a:pt x="120" y="46"/>
                    <a:pt x="117" y="47"/>
                  </a:cubicBezTo>
                  <a:cubicBezTo>
                    <a:pt x="118" y="45"/>
                    <a:pt x="120" y="44"/>
                    <a:pt x="121" y="42"/>
                  </a:cubicBezTo>
                  <a:cubicBezTo>
                    <a:pt x="121" y="42"/>
                    <a:pt x="121" y="42"/>
                    <a:pt x="121" y="42"/>
                  </a:cubicBezTo>
                  <a:cubicBezTo>
                    <a:pt x="124" y="42"/>
                    <a:pt x="126" y="42"/>
                    <a:pt x="129" y="42"/>
                  </a:cubicBezTo>
                  <a:cubicBezTo>
                    <a:pt x="128" y="43"/>
                    <a:pt x="127" y="44"/>
                    <a:pt x="126" y="44"/>
                  </a:cubicBezTo>
                  <a:close/>
                  <a:moveTo>
                    <a:pt x="111" y="46"/>
                  </a:moveTo>
                  <a:cubicBezTo>
                    <a:pt x="113" y="45"/>
                    <a:pt x="114" y="44"/>
                    <a:pt x="115" y="42"/>
                  </a:cubicBezTo>
                  <a:cubicBezTo>
                    <a:pt x="116" y="42"/>
                    <a:pt x="117" y="42"/>
                    <a:pt x="118" y="42"/>
                  </a:cubicBezTo>
                  <a:cubicBezTo>
                    <a:pt x="116" y="44"/>
                    <a:pt x="114" y="45"/>
                    <a:pt x="111" y="46"/>
                  </a:cubicBezTo>
                  <a:close/>
                  <a:moveTo>
                    <a:pt x="115" y="41"/>
                  </a:moveTo>
                  <a:cubicBezTo>
                    <a:pt x="114" y="40"/>
                    <a:pt x="113" y="40"/>
                    <a:pt x="112" y="41"/>
                  </a:cubicBezTo>
                  <a:cubicBezTo>
                    <a:pt x="110" y="41"/>
                    <a:pt x="109" y="41"/>
                    <a:pt x="107" y="41"/>
                  </a:cubicBezTo>
                  <a:cubicBezTo>
                    <a:pt x="107" y="40"/>
                    <a:pt x="108" y="40"/>
                    <a:pt x="108" y="40"/>
                  </a:cubicBezTo>
                  <a:cubicBezTo>
                    <a:pt x="112" y="39"/>
                    <a:pt x="115" y="38"/>
                    <a:pt x="119" y="37"/>
                  </a:cubicBezTo>
                  <a:cubicBezTo>
                    <a:pt x="118" y="38"/>
                    <a:pt x="116" y="39"/>
                    <a:pt x="115" y="41"/>
                  </a:cubicBezTo>
                  <a:close/>
                  <a:moveTo>
                    <a:pt x="116" y="33"/>
                  </a:moveTo>
                  <a:cubicBezTo>
                    <a:pt x="115" y="33"/>
                    <a:pt x="115" y="33"/>
                    <a:pt x="114" y="34"/>
                  </a:cubicBezTo>
                  <a:cubicBezTo>
                    <a:pt x="115" y="33"/>
                    <a:pt x="115" y="33"/>
                    <a:pt x="116" y="33"/>
                  </a:cubicBezTo>
                  <a:cubicBezTo>
                    <a:pt x="116" y="33"/>
                    <a:pt x="117" y="33"/>
                    <a:pt x="117" y="33"/>
                  </a:cubicBezTo>
                  <a:cubicBezTo>
                    <a:pt x="117" y="33"/>
                    <a:pt x="117" y="33"/>
                    <a:pt x="116" y="33"/>
                  </a:cubicBezTo>
                  <a:close/>
                  <a:moveTo>
                    <a:pt x="105" y="29"/>
                  </a:moveTo>
                  <a:cubicBezTo>
                    <a:pt x="104" y="29"/>
                    <a:pt x="103" y="29"/>
                    <a:pt x="102" y="29"/>
                  </a:cubicBezTo>
                  <a:cubicBezTo>
                    <a:pt x="104" y="29"/>
                    <a:pt x="106" y="28"/>
                    <a:pt x="107" y="27"/>
                  </a:cubicBezTo>
                  <a:cubicBezTo>
                    <a:pt x="108" y="27"/>
                    <a:pt x="108" y="27"/>
                    <a:pt x="109" y="27"/>
                  </a:cubicBezTo>
                  <a:cubicBezTo>
                    <a:pt x="108" y="28"/>
                    <a:pt x="106" y="29"/>
                    <a:pt x="105" y="29"/>
                  </a:cubicBezTo>
                  <a:close/>
                  <a:moveTo>
                    <a:pt x="103" y="32"/>
                  </a:moveTo>
                  <a:cubicBezTo>
                    <a:pt x="104" y="32"/>
                    <a:pt x="104" y="32"/>
                    <a:pt x="105" y="32"/>
                  </a:cubicBezTo>
                  <a:cubicBezTo>
                    <a:pt x="104" y="33"/>
                    <a:pt x="102" y="34"/>
                    <a:pt x="101" y="35"/>
                  </a:cubicBezTo>
                  <a:cubicBezTo>
                    <a:pt x="100" y="35"/>
                    <a:pt x="100" y="35"/>
                    <a:pt x="99" y="35"/>
                  </a:cubicBezTo>
                  <a:cubicBezTo>
                    <a:pt x="99" y="35"/>
                    <a:pt x="98" y="35"/>
                    <a:pt x="98" y="36"/>
                  </a:cubicBezTo>
                  <a:cubicBezTo>
                    <a:pt x="98" y="36"/>
                    <a:pt x="97" y="36"/>
                    <a:pt x="96" y="37"/>
                  </a:cubicBezTo>
                  <a:cubicBezTo>
                    <a:pt x="98" y="35"/>
                    <a:pt x="101" y="33"/>
                    <a:pt x="103" y="32"/>
                  </a:cubicBezTo>
                  <a:close/>
                  <a:moveTo>
                    <a:pt x="96" y="35"/>
                  </a:moveTo>
                  <a:cubicBezTo>
                    <a:pt x="97" y="34"/>
                    <a:pt x="98" y="33"/>
                    <a:pt x="99" y="32"/>
                  </a:cubicBezTo>
                  <a:cubicBezTo>
                    <a:pt x="99" y="32"/>
                    <a:pt x="100" y="32"/>
                    <a:pt x="100" y="32"/>
                  </a:cubicBezTo>
                  <a:cubicBezTo>
                    <a:pt x="99" y="33"/>
                    <a:pt x="98" y="34"/>
                    <a:pt x="96" y="35"/>
                  </a:cubicBezTo>
                  <a:close/>
                  <a:moveTo>
                    <a:pt x="96" y="30"/>
                  </a:moveTo>
                  <a:cubicBezTo>
                    <a:pt x="96" y="30"/>
                    <a:pt x="95" y="30"/>
                    <a:pt x="95" y="30"/>
                  </a:cubicBezTo>
                  <a:cubicBezTo>
                    <a:pt x="97" y="29"/>
                    <a:pt x="98" y="28"/>
                    <a:pt x="100" y="27"/>
                  </a:cubicBezTo>
                  <a:cubicBezTo>
                    <a:pt x="100" y="27"/>
                    <a:pt x="100" y="27"/>
                    <a:pt x="100" y="27"/>
                  </a:cubicBezTo>
                  <a:cubicBezTo>
                    <a:pt x="99" y="28"/>
                    <a:pt x="97" y="29"/>
                    <a:pt x="96" y="30"/>
                  </a:cubicBezTo>
                  <a:close/>
                  <a:moveTo>
                    <a:pt x="90" y="31"/>
                  </a:moveTo>
                  <a:cubicBezTo>
                    <a:pt x="90" y="31"/>
                    <a:pt x="89" y="31"/>
                    <a:pt x="89" y="31"/>
                  </a:cubicBezTo>
                  <a:cubicBezTo>
                    <a:pt x="88" y="32"/>
                    <a:pt x="86" y="33"/>
                    <a:pt x="85" y="33"/>
                  </a:cubicBezTo>
                  <a:cubicBezTo>
                    <a:pt x="85" y="33"/>
                    <a:pt x="85" y="33"/>
                    <a:pt x="85" y="33"/>
                  </a:cubicBezTo>
                  <a:cubicBezTo>
                    <a:pt x="87" y="31"/>
                    <a:pt x="89" y="28"/>
                    <a:pt x="91" y="26"/>
                  </a:cubicBezTo>
                  <a:cubicBezTo>
                    <a:pt x="93" y="26"/>
                    <a:pt x="95" y="27"/>
                    <a:pt x="97" y="27"/>
                  </a:cubicBezTo>
                  <a:cubicBezTo>
                    <a:pt x="95" y="28"/>
                    <a:pt x="92" y="30"/>
                    <a:pt x="90" y="31"/>
                  </a:cubicBezTo>
                  <a:close/>
                  <a:moveTo>
                    <a:pt x="89" y="18"/>
                  </a:moveTo>
                  <a:cubicBezTo>
                    <a:pt x="89" y="18"/>
                    <a:pt x="89" y="18"/>
                    <a:pt x="88" y="18"/>
                  </a:cubicBezTo>
                  <a:cubicBezTo>
                    <a:pt x="88" y="18"/>
                    <a:pt x="87" y="19"/>
                    <a:pt x="87" y="19"/>
                  </a:cubicBezTo>
                  <a:cubicBezTo>
                    <a:pt x="83" y="21"/>
                    <a:pt x="79" y="23"/>
                    <a:pt x="75" y="26"/>
                  </a:cubicBezTo>
                  <a:cubicBezTo>
                    <a:pt x="73" y="27"/>
                    <a:pt x="70" y="28"/>
                    <a:pt x="68" y="29"/>
                  </a:cubicBezTo>
                  <a:cubicBezTo>
                    <a:pt x="68" y="29"/>
                    <a:pt x="68" y="28"/>
                    <a:pt x="69" y="28"/>
                  </a:cubicBezTo>
                  <a:cubicBezTo>
                    <a:pt x="73" y="25"/>
                    <a:pt x="78" y="23"/>
                    <a:pt x="83" y="20"/>
                  </a:cubicBezTo>
                  <a:cubicBezTo>
                    <a:pt x="86" y="19"/>
                    <a:pt x="90" y="17"/>
                    <a:pt x="94" y="16"/>
                  </a:cubicBezTo>
                  <a:cubicBezTo>
                    <a:pt x="93" y="16"/>
                    <a:pt x="93" y="16"/>
                    <a:pt x="92" y="17"/>
                  </a:cubicBezTo>
                  <a:cubicBezTo>
                    <a:pt x="91" y="17"/>
                    <a:pt x="90" y="18"/>
                    <a:pt x="89" y="18"/>
                  </a:cubicBezTo>
                  <a:close/>
                  <a:moveTo>
                    <a:pt x="80" y="17"/>
                  </a:moveTo>
                  <a:cubicBezTo>
                    <a:pt x="73" y="19"/>
                    <a:pt x="66" y="23"/>
                    <a:pt x="60" y="27"/>
                  </a:cubicBezTo>
                  <a:cubicBezTo>
                    <a:pt x="60" y="27"/>
                    <a:pt x="60" y="28"/>
                    <a:pt x="60" y="28"/>
                  </a:cubicBezTo>
                  <a:cubicBezTo>
                    <a:pt x="58" y="29"/>
                    <a:pt x="56" y="31"/>
                    <a:pt x="54" y="32"/>
                  </a:cubicBezTo>
                  <a:cubicBezTo>
                    <a:pt x="51" y="34"/>
                    <a:pt x="48" y="35"/>
                    <a:pt x="45" y="36"/>
                  </a:cubicBezTo>
                  <a:cubicBezTo>
                    <a:pt x="48" y="34"/>
                    <a:pt x="52" y="31"/>
                    <a:pt x="55" y="29"/>
                  </a:cubicBezTo>
                  <a:cubicBezTo>
                    <a:pt x="62" y="23"/>
                    <a:pt x="70" y="19"/>
                    <a:pt x="79" y="15"/>
                  </a:cubicBezTo>
                  <a:cubicBezTo>
                    <a:pt x="81" y="14"/>
                    <a:pt x="83" y="13"/>
                    <a:pt x="85" y="12"/>
                  </a:cubicBezTo>
                  <a:cubicBezTo>
                    <a:pt x="83" y="13"/>
                    <a:pt x="81" y="14"/>
                    <a:pt x="80" y="15"/>
                  </a:cubicBezTo>
                  <a:cubicBezTo>
                    <a:pt x="79" y="16"/>
                    <a:pt x="79" y="16"/>
                    <a:pt x="80" y="17"/>
                  </a:cubicBezTo>
                  <a:close/>
                  <a:moveTo>
                    <a:pt x="50" y="40"/>
                  </a:moveTo>
                  <a:cubicBezTo>
                    <a:pt x="51" y="39"/>
                    <a:pt x="52" y="38"/>
                    <a:pt x="53" y="38"/>
                  </a:cubicBezTo>
                  <a:cubicBezTo>
                    <a:pt x="52" y="39"/>
                    <a:pt x="51" y="40"/>
                    <a:pt x="50" y="41"/>
                  </a:cubicBezTo>
                  <a:cubicBezTo>
                    <a:pt x="50" y="40"/>
                    <a:pt x="50" y="40"/>
                    <a:pt x="50" y="40"/>
                  </a:cubicBezTo>
                  <a:close/>
                  <a:moveTo>
                    <a:pt x="56" y="38"/>
                  </a:moveTo>
                  <a:cubicBezTo>
                    <a:pt x="56" y="38"/>
                    <a:pt x="57" y="38"/>
                    <a:pt x="57" y="38"/>
                  </a:cubicBezTo>
                  <a:cubicBezTo>
                    <a:pt x="56" y="40"/>
                    <a:pt x="54" y="42"/>
                    <a:pt x="53" y="44"/>
                  </a:cubicBezTo>
                  <a:cubicBezTo>
                    <a:pt x="49" y="46"/>
                    <a:pt x="46" y="48"/>
                    <a:pt x="43" y="51"/>
                  </a:cubicBezTo>
                  <a:cubicBezTo>
                    <a:pt x="44" y="51"/>
                    <a:pt x="44" y="50"/>
                    <a:pt x="44" y="50"/>
                  </a:cubicBezTo>
                  <a:cubicBezTo>
                    <a:pt x="48" y="46"/>
                    <a:pt x="52" y="42"/>
                    <a:pt x="56" y="38"/>
                  </a:cubicBezTo>
                  <a:close/>
                  <a:moveTo>
                    <a:pt x="49" y="48"/>
                  </a:moveTo>
                  <a:cubicBezTo>
                    <a:pt x="49" y="49"/>
                    <a:pt x="48" y="50"/>
                    <a:pt x="47" y="50"/>
                  </a:cubicBezTo>
                  <a:cubicBezTo>
                    <a:pt x="46" y="51"/>
                    <a:pt x="46" y="52"/>
                    <a:pt x="45" y="53"/>
                  </a:cubicBezTo>
                  <a:cubicBezTo>
                    <a:pt x="43" y="54"/>
                    <a:pt x="41" y="56"/>
                    <a:pt x="40" y="57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43" y="53"/>
                    <a:pt x="46" y="51"/>
                    <a:pt x="49" y="48"/>
                  </a:cubicBezTo>
                  <a:close/>
                  <a:moveTo>
                    <a:pt x="39" y="55"/>
                  </a:moveTo>
                  <a:cubicBezTo>
                    <a:pt x="38" y="55"/>
                    <a:pt x="38" y="56"/>
                    <a:pt x="37" y="57"/>
                  </a:cubicBezTo>
                  <a:cubicBezTo>
                    <a:pt x="37" y="57"/>
                    <a:pt x="37" y="56"/>
                    <a:pt x="37" y="56"/>
                  </a:cubicBezTo>
                  <a:cubicBezTo>
                    <a:pt x="38" y="56"/>
                    <a:pt x="38" y="55"/>
                    <a:pt x="39" y="54"/>
                  </a:cubicBezTo>
                  <a:cubicBezTo>
                    <a:pt x="39" y="54"/>
                    <a:pt x="40" y="53"/>
                    <a:pt x="40" y="53"/>
                  </a:cubicBezTo>
                  <a:lnTo>
                    <a:pt x="39" y="55"/>
                  </a:lnTo>
                  <a:close/>
                  <a:moveTo>
                    <a:pt x="38" y="65"/>
                  </a:moveTo>
                  <a:cubicBezTo>
                    <a:pt x="40" y="64"/>
                    <a:pt x="42" y="62"/>
                    <a:pt x="45" y="60"/>
                  </a:cubicBezTo>
                  <a:cubicBezTo>
                    <a:pt x="40" y="65"/>
                    <a:pt x="35" y="70"/>
                    <a:pt x="30" y="75"/>
                  </a:cubicBezTo>
                  <a:cubicBezTo>
                    <a:pt x="30" y="75"/>
                    <a:pt x="30" y="77"/>
                    <a:pt x="31" y="76"/>
                  </a:cubicBezTo>
                  <a:cubicBezTo>
                    <a:pt x="32" y="76"/>
                    <a:pt x="33" y="75"/>
                    <a:pt x="34" y="75"/>
                  </a:cubicBezTo>
                  <a:cubicBezTo>
                    <a:pt x="33" y="75"/>
                    <a:pt x="33" y="76"/>
                    <a:pt x="32" y="76"/>
                  </a:cubicBezTo>
                  <a:cubicBezTo>
                    <a:pt x="31" y="77"/>
                    <a:pt x="29" y="78"/>
                    <a:pt x="27" y="78"/>
                  </a:cubicBezTo>
                  <a:cubicBezTo>
                    <a:pt x="27" y="77"/>
                    <a:pt x="28" y="76"/>
                    <a:pt x="29" y="75"/>
                  </a:cubicBezTo>
                  <a:cubicBezTo>
                    <a:pt x="32" y="72"/>
                    <a:pt x="35" y="69"/>
                    <a:pt x="38" y="65"/>
                  </a:cubicBezTo>
                  <a:close/>
                  <a:moveTo>
                    <a:pt x="34" y="77"/>
                  </a:moveTo>
                  <a:cubicBezTo>
                    <a:pt x="35" y="77"/>
                    <a:pt x="36" y="76"/>
                    <a:pt x="37" y="75"/>
                  </a:cubicBezTo>
                  <a:cubicBezTo>
                    <a:pt x="35" y="78"/>
                    <a:pt x="32" y="81"/>
                    <a:pt x="30" y="83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31" y="81"/>
                    <a:pt x="32" y="79"/>
                    <a:pt x="34" y="77"/>
                  </a:cubicBezTo>
                  <a:close/>
                  <a:moveTo>
                    <a:pt x="30" y="93"/>
                  </a:moveTo>
                  <a:cubicBezTo>
                    <a:pt x="30" y="93"/>
                    <a:pt x="30" y="93"/>
                    <a:pt x="30" y="94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30" y="94"/>
                    <a:pt x="30" y="93"/>
                    <a:pt x="29" y="93"/>
                  </a:cubicBezTo>
                  <a:cubicBezTo>
                    <a:pt x="29" y="93"/>
                    <a:pt x="30" y="93"/>
                    <a:pt x="30" y="93"/>
                  </a:cubicBezTo>
                  <a:close/>
                  <a:moveTo>
                    <a:pt x="32" y="123"/>
                  </a:moveTo>
                  <a:cubicBezTo>
                    <a:pt x="32" y="124"/>
                    <a:pt x="32" y="124"/>
                    <a:pt x="32" y="125"/>
                  </a:cubicBezTo>
                  <a:cubicBezTo>
                    <a:pt x="32" y="125"/>
                    <a:pt x="32" y="125"/>
                    <a:pt x="32" y="126"/>
                  </a:cubicBezTo>
                  <a:cubicBezTo>
                    <a:pt x="31" y="124"/>
                    <a:pt x="31" y="124"/>
                    <a:pt x="31" y="124"/>
                  </a:cubicBezTo>
                  <a:cubicBezTo>
                    <a:pt x="32" y="124"/>
                    <a:pt x="32" y="124"/>
                    <a:pt x="32" y="123"/>
                  </a:cubicBezTo>
                  <a:close/>
                  <a:moveTo>
                    <a:pt x="32" y="120"/>
                  </a:moveTo>
                  <a:cubicBezTo>
                    <a:pt x="32" y="119"/>
                    <a:pt x="33" y="117"/>
                    <a:pt x="33" y="115"/>
                  </a:cubicBezTo>
                  <a:cubicBezTo>
                    <a:pt x="33" y="116"/>
                    <a:pt x="34" y="118"/>
                    <a:pt x="34" y="119"/>
                  </a:cubicBezTo>
                  <a:cubicBezTo>
                    <a:pt x="34" y="120"/>
                    <a:pt x="34" y="120"/>
                    <a:pt x="34" y="121"/>
                  </a:cubicBezTo>
                  <a:cubicBezTo>
                    <a:pt x="33" y="122"/>
                    <a:pt x="33" y="122"/>
                    <a:pt x="33" y="123"/>
                  </a:cubicBezTo>
                  <a:cubicBezTo>
                    <a:pt x="33" y="122"/>
                    <a:pt x="32" y="121"/>
                    <a:pt x="32" y="120"/>
                  </a:cubicBezTo>
                  <a:close/>
                  <a:moveTo>
                    <a:pt x="33" y="131"/>
                  </a:moveTo>
                  <a:cubicBezTo>
                    <a:pt x="34" y="130"/>
                    <a:pt x="34" y="130"/>
                    <a:pt x="34" y="130"/>
                  </a:cubicBezTo>
                  <a:cubicBezTo>
                    <a:pt x="35" y="130"/>
                    <a:pt x="35" y="131"/>
                    <a:pt x="35" y="132"/>
                  </a:cubicBezTo>
                  <a:cubicBezTo>
                    <a:pt x="35" y="132"/>
                    <a:pt x="35" y="132"/>
                    <a:pt x="35" y="133"/>
                  </a:cubicBezTo>
                  <a:cubicBezTo>
                    <a:pt x="35" y="133"/>
                    <a:pt x="35" y="134"/>
                    <a:pt x="36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5"/>
                    <a:pt x="36" y="135"/>
                    <a:pt x="37" y="135"/>
                  </a:cubicBezTo>
                  <a:cubicBezTo>
                    <a:pt x="37" y="137"/>
                    <a:pt x="38" y="138"/>
                    <a:pt x="38" y="140"/>
                  </a:cubicBezTo>
                  <a:cubicBezTo>
                    <a:pt x="39" y="140"/>
                    <a:pt x="39" y="141"/>
                    <a:pt x="39" y="142"/>
                  </a:cubicBezTo>
                  <a:cubicBezTo>
                    <a:pt x="38" y="143"/>
                    <a:pt x="38" y="144"/>
                    <a:pt x="37" y="145"/>
                  </a:cubicBezTo>
                  <a:cubicBezTo>
                    <a:pt x="37" y="146"/>
                    <a:pt x="38" y="147"/>
                    <a:pt x="39" y="146"/>
                  </a:cubicBezTo>
                  <a:cubicBezTo>
                    <a:pt x="39" y="146"/>
                    <a:pt x="39" y="145"/>
                    <a:pt x="40" y="145"/>
                  </a:cubicBezTo>
                  <a:cubicBezTo>
                    <a:pt x="40" y="148"/>
                    <a:pt x="41" y="151"/>
                    <a:pt x="42" y="153"/>
                  </a:cubicBezTo>
                  <a:cubicBezTo>
                    <a:pt x="41" y="154"/>
                    <a:pt x="41" y="154"/>
                    <a:pt x="41" y="154"/>
                  </a:cubicBezTo>
                  <a:cubicBezTo>
                    <a:pt x="41" y="155"/>
                    <a:pt x="41" y="156"/>
                    <a:pt x="42" y="156"/>
                  </a:cubicBezTo>
                  <a:cubicBezTo>
                    <a:pt x="43" y="159"/>
                    <a:pt x="44" y="162"/>
                    <a:pt x="45" y="166"/>
                  </a:cubicBezTo>
                  <a:cubicBezTo>
                    <a:pt x="43" y="161"/>
                    <a:pt x="40" y="157"/>
                    <a:pt x="38" y="152"/>
                  </a:cubicBezTo>
                  <a:cubicBezTo>
                    <a:pt x="37" y="145"/>
                    <a:pt x="35" y="138"/>
                    <a:pt x="33" y="131"/>
                  </a:cubicBezTo>
                  <a:cubicBezTo>
                    <a:pt x="33" y="131"/>
                    <a:pt x="33" y="131"/>
                    <a:pt x="33" y="131"/>
                  </a:cubicBezTo>
                  <a:close/>
                  <a:moveTo>
                    <a:pt x="34" y="149"/>
                  </a:moveTo>
                  <a:cubicBezTo>
                    <a:pt x="35" y="152"/>
                    <a:pt x="36" y="155"/>
                    <a:pt x="37" y="157"/>
                  </a:cubicBezTo>
                  <a:cubicBezTo>
                    <a:pt x="37" y="158"/>
                    <a:pt x="37" y="158"/>
                    <a:pt x="37" y="158"/>
                  </a:cubicBezTo>
                  <a:cubicBezTo>
                    <a:pt x="37" y="159"/>
                    <a:pt x="38" y="161"/>
                    <a:pt x="38" y="163"/>
                  </a:cubicBezTo>
                  <a:cubicBezTo>
                    <a:pt x="37" y="161"/>
                    <a:pt x="36" y="160"/>
                    <a:pt x="36" y="159"/>
                  </a:cubicBezTo>
                  <a:cubicBezTo>
                    <a:pt x="35" y="156"/>
                    <a:pt x="35" y="152"/>
                    <a:pt x="34" y="149"/>
                  </a:cubicBezTo>
                  <a:cubicBezTo>
                    <a:pt x="34" y="149"/>
                    <a:pt x="34" y="149"/>
                    <a:pt x="34" y="149"/>
                  </a:cubicBezTo>
                  <a:close/>
                  <a:moveTo>
                    <a:pt x="38" y="166"/>
                  </a:moveTo>
                  <a:cubicBezTo>
                    <a:pt x="38" y="166"/>
                    <a:pt x="38" y="166"/>
                    <a:pt x="38" y="167"/>
                  </a:cubicBezTo>
                  <a:cubicBezTo>
                    <a:pt x="38" y="165"/>
                    <a:pt x="37" y="164"/>
                    <a:pt x="36" y="163"/>
                  </a:cubicBezTo>
                  <a:cubicBezTo>
                    <a:pt x="36" y="163"/>
                    <a:pt x="36" y="162"/>
                    <a:pt x="36" y="162"/>
                  </a:cubicBezTo>
                  <a:cubicBezTo>
                    <a:pt x="37" y="163"/>
                    <a:pt x="38" y="165"/>
                    <a:pt x="38" y="166"/>
                  </a:cubicBezTo>
                  <a:close/>
                  <a:moveTo>
                    <a:pt x="40" y="173"/>
                  </a:moveTo>
                  <a:cubicBezTo>
                    <a:pt x="40" y="175"/>
                    <a:pt x="40" y="176"/>
                    <a:pt x="40" y="178"/>
                  </a:cubicBezTo>
                  <a:cubicBezTo>
                    <a:pt x="39" y="175"/>
                    <a:pt x="38" y="173"/>
                    <a:pt x="38" y="170"/>
                  </a:cubicBezTo>
                  <a:cubicBezTo>
                    <a:pt x="38" y="171"/>
                    <a:pt x="39" y="172"/>
                    <a:pt x="40" y="173"/>
                  </a:cubicBezTo>
                  <a:close/>
                  <a:moveTo>
                    <a:pt x="42" y="197"/>
                  </a:moveTo>
                  <a:cubicBezTo>
                    <a:pt x="42" y="197"/>
                    <a:pt x="42" y="197"/>
                    <a:pt x="42" y="197"/>
                  </a:cubicBezTo>
                  <a:cubicBezTo>
                    <a:pt x="42" y="198"/>
                    <a:pt x="43" y="198"/>
                    <a:pt x="43" y="198"/>
                  </a:cubicBezTo>
                  <a:cubicBezTo>
                    <a:pt x="43" y="199"/>
                    <a:pt x="44" y="199"/>
                    <a:pt x="44" y="200"/>
                  </a:cubicBezTo>
                  <a:cubicBezTo>
                    <a:pt x="43" y="198"/>
                    <a:pt x="41" y="196"/>
                    <a:pt x="39" y="194"/>
                  </a:cubicBezTo>
                  <a:cubicBezTo>
                    <a:pt x="39" y="194"/>
                    <a:pt x="39" y="194"/>
                    <a:pt x="39" y="194"/>
                  </a:cubicBezTo>
                  <a:cubicBezTo>
                    <a:pt x="40" y="195"/>
                    <a:pt x="41" y="196"/>
                    <a:pt x="42" y="197"/>
                  </a:cubicBezTo>
                  <a:close/>
                  <a:moveTo>
                    <a:pt x="43" y="192"/>
                  </a:moveTo>
                  <a:cubicBezTo>
                    <a:pt x="43" y="191"/>
                    <a:pt x="42" y="190"/>
                    <a:pt x="42" y="189"/>
                  </a:cubicBezTo>
                  <a:cubicBezTo>
                    <a:pt x="43" y="191"/>
                    <a:pt x="45" y="194"/>
                    <a:pt x="47" y="196"/>
                  </a:cubicBezTo>
                  <a:cubicBezTo>
                    <a:pt x="46" y="196"/>
                    <a:pt x="45" y="195"/>
                    <a:pt x="45" y="195"/>
                  </a:cubicBezTo>
                  <a:cubicBezTo>
                    <a:pt x="44" y="194"/>
                    <a:pt x="43" y="193"/>
                    <a:pt x="43" y="192"/>
                  </a:cubicBezTo>
                  <a:close/>
                  <a:moveTo>
                    <a:pt x="48" y="198"/>
                  </a:moveTo>
                  <a:cubicBezTo>
                    <a:pt x="50" y="201"/>
                    <a:pt x="51" y="203"/>
                    <a:pt x="53" y="205"/>
                  </a:cubicBezTo>
                  <a:cubicBezTo>
                    <a:pt x="50" y="203"/>
                    <a:pt x="48" y="200"/>
                    <a:pt x="46" y="197"/>
                  </a:cubicBezTo>
                  <a:cubicBezTo>
                    <a:pt x="47" y="197"/>
                    <a:pt x="47" y="198"/>
                    <a:pt x="48" y="198"/>
                  </a:cubicBezTo>
                  <a:close/>
                  <a:moveTo>
                    <a:pt x="49" y="188"/>
                  </a:moveTo>
                  <a:cubicBezTo>
                    <a:pt x="51" y="190"/>
                    <a:pt x="52" y="192"/>
                    <a:pt x="53" y="194"/>
                  </a:cubicBezTo>
                  <a:cubicBezTo>
                    <a:pt x="54" y="197"/>
                    <a:pt x="55" y="201"/>
                    <a:pt x="56" y="204"/>
                  </a:cubicBezTo>
                  <a:cubicBezTo>
                    <a:pt x="55" y="203"/>
                    <a:pt x="55" y="203"/>
                    <a:pt x="54" y="202"/>
                  </a:cubicBezTo>
                  <a:cubicBezTo>
                    <a:pt x="52" y="197"/>
                    <a:pt x="51" y="193"/>
                    <a:pt x="49" y="188"/>
                  </a:cubicBezTo>
                  <a:close/>
                  <a:moveTo>
                    <a:pt x="61" y="205"/>
                  </a:moveTo>
                  <a:cubicBezTo>
                    <a:pt x="62" y="205"/>
                    <a:pt x="62" y="205"/>
                    <a:pt x="62" y="205"/>
                  </a:cubicBezTo>
                  <a:cubicBezTo>
                    <a:pt x="63" y="207"/>
                    <a:pt x="64" y="208"/>
                    <a:pt x="65" y="210"/>
                  </a:cubicBezTo>
                  <a:cubicBezTo>
                    <a:pt x="65" y="210"/>
                    <a:pt x="64" y="210"/>
                    <a:pt x="63" y="209"/>
                  </a:cubicBezTo>
                  <a:cubicBezTo>
                    <a:pt x="63" y="208"/>
                    <a:pt x="62" y="206"/>
                    <a:pt x="61" y="205"/>
                  </a:cubicBezTo>
                  <a:close/>
                  <a:moveTo>
                    <a:pt x="65" y="202"/>
                  </a:moveTo>
                  <a:cubicBezTo>
                    <a:pt x="65" y="202"/>
                    <a:pt x="65" y="202"/>
                    <a:pt x="65" y="201"/>
                  </a:cubicBezTo>
                  <a:cubicBezTo>
                    <a:pt x="65" y="201"/>
                    <a:pt x="66" y="200"/>
                    <a:pt x="66" y="200"/>
                  </a:cubicBezTo>
                  <a:cubicBezTo>
                    <a:pt x="66" y="200"/>
                    <a:pt x="67" y="201"/>
                    <a:pt x="67" y="201"/>
                  </a:cubicBezTo>
                  <a:cubicBezTo>
                    <a:pt x="67" y="201"/>
                    <a:pt x="66" y="202"/>
                    <a:pt x="65" y="202"/>
                  </a:cubicBezTo>
                  <a:close/>
                  <a:moveTo>
                    <a:pt x="70" y="206"/>
                  </a:moveTo>
                  <a:cubicBezTo>
                    <a:pt x="69" y="205"/>
                    <a:pt x="68" y="204"/>
                    <a:pt x="67" y="204"/>
                  </a:cubicBezTo>
                  <a:cubicBezTo>
                    <a:pt x="67" y="204"/>
                    <a:pt x="67" y="203"/>
                    <a:pt x="67" y="203"/>
                  </a:cubicBezTo>
                  <a:cubicBezTo>
                    <a:pt x="67" y="203"/>
                    <a:pt x="68" y="203"/>
                    <a:pt x="69" y="202"/>
                  </a:cubicBezTo>
                  <a:cubicBezTo>
                    <a:pt x="69" y="203"/>
                    <a:pt x="70" y="204"/>
                    <a:pt x="71" y="205"/>
                  </a:cubicBezTo>
                  <a:cubicBezTo>
                    <a:pt x="71" y="205"/>
                    <a:pt x="72" y="205"/>
                    <a:pt x="72" y="204"/>
                  </a:cubicBezTo>
                  <a:cubicBezTo>
                    <a:pt x="72" y="204"/>
                    <a:pt x="72" y="204"/>
                    <a:pt x="73" y="203"/>
                  </a:cubicBezTo>
                  <a:cubicBezTo>
                    <a:pt x="73" y="204"/>
                    <a:pt x="74" y="205"/>
                    <a:pt x="75" y="205"/>
                  </a:cubicBezTo>
                  <a:cubicBezTo>
                    <a:pt x="75" y="206"/>
                    <a:pt x="74" y="206"/>
                    <a:pt x="74" y="206"/>
                  </a:cubicBezTo>
                  <a:cubicBezTo>
                    <a:pt x="73" y="206"/>
                    <a:pt x="72" y="205"/>
                    <a:pt x="71" y="205"/>
                  </a:cubicBezTo>
                  <a:cubicBezTo>
                    <a:pt x="71" y="204"/>
                    <a:pt x="70" y="205"/>
                    <a:pt x="70" y="206"/>
                  </a:cubicBezTo>
                  <a:close/>
                  <a:moveTo>
                    <a:pt x="71" y="193"/>
                  </a:moveTo>
                  <a:cubicBezTo>
                    <a:pt x="72" y="192"/>
                    <a:pt x="73" y="191"/>
                    <a:pt x="73" y="190"/>
                  </a:cubicBezTo>
                  <a:cubicBezTo>
                    <a:pt x="73" y="191"/>
                    <a:pt x="73" y="192"/>
                    <a:pt x="73" y="194"/>
                  </a:cubicBezTo>
                  <a:cubicBezTo>
                    <a:pt x="72" y="193"/>
                    <a:pt x="72" y="193"/>
                    <a:pt x="71" y="193"/>
                  </a:cubicBezTo>
                  <a:close/>
                  <a:moveTo>
                    <a:pt x="73" y="159"/>
                  </a:moveTo>
                  <a:cubicBezTo>
                    <a:pt x="74" y="159"/>
                    <a:pt x="74" y="158"/>
                    <a:pt x="75" y="158"/>
                  </a:cubicBezTo>
                  <a:cubicBezTo>
                    <a:pt x="75" y="159"/>
                    <a:pt x="76" y="161"/>
                    <a:pt x="76" y="163"/>
                  </a:cubicBezTo>
                  <a:cubicBezTo>
                    <a:pt x="75" y="163"/>
                    <a:pt x="75" y="163"/>
                    <a:pt x="74" y="164"/>
                  </a:cubicBezTo>
                  <a:cubicBezTo>
                    <a:pt x="74" y="162"/>
                    <a:pt x="74" y="161"/>
                    <a:pt x="73" y="159"/>
                  </a:cubicBezTo>
                  <a:close/>
                  <a:moveTo>
                    <a:pt x="75" y="191"/>
                  </a:moveTo>
                  <a:cubicBezTo>
                    <a:pt x="75" y="191"/>
                    <a:pt x="75" y="191"/>
                    <a:pt x="76" y="192"/>
                  </a:cubicBezTo>
                  <a:cubicBezTo>
                    <a:pt x="75" y="192"/>
                    <a:pt x="75" y="192"/>
                    <a:pt x="75" y="193"/>
                  </a:cubicBezTo>
                  <a:cubicBezTo>
                    <a:pt x="75" y="192"/>
                    <a:pt x="75" y="192"/>
                    <a:pt x="75" y="191"/>
                  </a:cubicBezTo>
                  <a:close/>
                  <a:moveTo>
                    <a:pt x="75" y="188"/>
                  </a:moveTo>
                  <a:cubicBezTo>
                    <a:pt x="76" y="188"/>
                    <a:pt x="76" y="187"/>
                    <a:pt x="76" y="187"/>
                  </a:cubicBezTo>
                  <a:cubicBezTo>
                    <a:pt x="77" y="187"/>
                    <a:pt x="77" y="187"/>
                    <a:pt x="77" y="187"/>
                  </a:cubicBezTo>
                  <a:cubicBezTo>
                    <a:pt x="78" y="187"/>
                    <a:pt x="78" y="187"/>
                    <a:pt x="78" y="187"/>
                  </a:cubicBezTo>
                  <a:cubicBezTo>
                    <a:pt x="78" y="188"/>
                    <a:pt x="77" y="188"/>
                    <a:pt x="77" y="189"/>
                  </a:cubicBezTo>
                  <a:cubicBezTo>
                    <a:pt x="76" y="189"/>
                    <a:pt x="76" y="188"/>
                    <a:pt x="75" y="188"/>
                  </a:cubicBezTo>
                  <a:close/>
                  <a:moveTo>
                    <a:pt x="77" y="193"/>
                  </a:moveTo>
                  <a:cubicBezTo>
                    <a:pt x="78" y="193"/>
                    <a:pt x="78" y="194"/>
                    <a:pt x="79" y="194"/>
                  </a:cubicBezTo>
                  <a:cubicBezTo>
                    <a:pt x="79" y="194"/>
                    <a:pt x="78" y="195"/>
                    <a:pt x="78" y="195"/>
                  </a:cubicBezTo>
                  <a:cubicBezTo>
                    <a:pt x="78" y="195"/>
                    <a:pt x="77" y="195"/>
                    <a:pt x="77" y="196"/>
                  </a:cubicBezTo>
                  <a:cubicBezTo>
                    <a:pt x="76" y="195"/>
                    <a:pt x="76" y="195"/>
                    <a:pt x="76" y="195"/>
                  </a:cubicBezTo>
                  <a:cubicBezTo>
                    <a:pt x="76" y="194"/>
                    <a:pt x="77" y="193"/>
                    <a:pt x="77" y="193"/>
                  </a:cubicBezTo>
                  <a:close/>
                  <a:moveTo>
                    <a:pt x="79" y="180"/>
                  </a:moveTo>
                  <a:cubicBezTo>
                    <a:pt x="79" y="180"/>
                    <a:pt x="79" y="180"/>
                    <a:pt x="79" y="180"/>
                  </a:cubicBezTo>
                  <a:cubicBezTo>
                    <a:pt x="79" y="179"/>
                    <a:pt x="80" y="178"/>
                    <a:pt x="81" y="177"/>
                  </a:cubicBezTo>
                  <a:cubicBezTo>
                    <a:pt x="81" y="178"/>
                    <a:pt x="81" y="178"/>
                    <a:pt x="81" y="178"/>
                  </a:cubicBezTo>
                  <a:cubicBezTo>
                    <a:pt x="80" y="178"/>
                    <a:pt x="80" y="179"/>
                    <a:pt x="79" y="180"/>
                  </a:cubicBezTo>
                  <a:close/>
                  <a:moveTo>
                    <a:pt x="82" y="188"/>
                  </a:moveTo>
                  <a:cubicBezTo>
                    <a:pt x="82" y="189"/>
                    <a:pt x="82" y="189"/>
                    <a:pt x="83" y="189"/>
                  </a:cubicBezTo>
                  <a:cubicBezTo>
                    <a:pt x="82" y="189"/>
                    <a:pt x="81" y="190"/>
                    <a:pt x="80" y="190"/>
                  </a:cubicBezTo>
                  <a:cubicBezTo>
                    <a:pt x="81" y="189"/>
                    <a:pt x="81" y="189"/>
                    <a:pt x="82" y="188"/>
                  </a:cubicBezTo>
                  <a:close/>
                  <a:moveTo>
                    <a:pt x="83" y="191"/>
                  </a:moveTo>
                  <a:cubicBezTo>
                    <a:pt x="83" y="191"/>
                    <a:pt x="83" y="191"/>
                    <a:pt x="83" y="191"/>
                  </a:cubicBezTo>
                  <a:cubicBezTo>
                    <a:pt x="83" y="192"/>
                    <a:pt x="82" y="192"/>
                    <a:pt x="82" y="192"/>
                  </a:cubicBezTo>
                  <a:cubicBezTo>
                    <a:pt x="81" y="192"/>
                    <a:pt x="81" y="192"/>
                    <a:pt x="81" y="192"/>
                  </a:cubicBezTo>
                  <a:cubicBezTo>
                    <a:pt x="82" y="191"/>
                    <a:pt x="82" y="191"/>
                    <a:pt x="83" y="191"/>
                  </a:cubicBezTo>
                  <a:close/>
                  <a:moveTo>
                    <a:pt x="83" y="187"/>
                  </a:moveTo>
                  <a:cubicBezTo>
                    <a:pt x="83" y="187"/>
                    <a:pt x="83" y="187"/>
                    <a:pt x="83" y="187"/>
                  </a:cubicBezTo>
                  <a:cubicBezTo>
                    <a:pt x="84" y="188"/>
                    <a:pt x="84" y="188"/>
                    <a:pt x="85" y="188"/>
                  </a:cubicBezTo>
                  <a:cubicBezTo>
                    <a:pt x="85" y="188"/>
                    <a:pt x="85" y="189"/>
                    <a:pt x="85" y="189"/>
                  </a:cubicBezTo>
                  <a:cubicBezTo>
                    <a:pt x="85" y="189"/>
                    <a:pt x="85" y="189"/>
                    <a:pt x="85" y="189"/>
                  </a:cubicBezTo>
                  <a:cubicBezTo>
                    <a:pt x="84" y="188"/>
                    <a:pt x="83" y="188"/>
                    <a:pt x="83" y="187"/>
                  </a:cubicBezTo>
                  <a:close/>
                  <a:moveTo>
                    <a:pt x="84" y="198"/>
                  </a:moveTo>
                  <a:cubicBezTo>
                    <a:pt x="85" y="198"/>
                    <a:pt x="85" y="199"/>
                    <a:pt x="85" y="199"/>
                  </a:cubicBezTo>
                  <a:cubicBezTo>
                    <a:pt x="85" y="199"/>
                    <a:pt x="85" y="200"/>
                    <a:pt x="85" y="200"/>
                  </a:cubicBezTo>
                  <a:cubicBezTo>
                    <a:pt x="84" y="200"/>
                    <a:pt x="84" y="200"/>
                    <a:pt x="83" y="199"/>
                  </a:cubicBezTo>
                  <a:cubicBezTo>
                    <a:pt x="84" y="199"/>
                    <a:pt x="84" y="199"/>
                    <a:pt x="84" y="198"/>
                  </a:cubicBezTo>
                  <a:close/>
                  <a:moveTo>
                    <a:pt x="85" y="194"/>
                  </a:moveTo>
                  <a:cubicBezTo>
                    <a:pt x="86" y="194"/>
                    <a:pt x="87" y="193"/>
                    <a:pt x="88" y="193"/>
                  </a:cubicBezTo>
                  <a:cubicBezTo>
                    <a:pt x="87" y="194"/>
                    <a:pt x="86" y="194"/>
                    <a:pt x="86" y="195"/>
                  </a:cubicBezTo>
                  <a:cubicBezTo>
                    <a:pt x="85" y="195"/>
                    <a:pt x="85" y="195"/>
                    <a:pt x="85" y="194"/>
                  </a:cubicBezTo>
                  <a:close/>
                  <a:moveTo>
                    <a:pt x="86" y="205"/>
                  </a:moveTo>
                  <a:cubicBezTo>
                    <a:pt x="86" y="206"/>
                    <a:pt x="87" y="206"/>
                    <a:pt x="88" y="207"/>
                  </a:cubicBezTo>
                  <a:cubicBezTo>
                    <a:pt x="88" y="207"/>
                    <a:pt x="88" y="207"/>
                    <a:pt x="88" y="207"/>
                  </a:cubicBezTo>
                  <a:cubicBezTo>
                    <a:pt x="88" y="207"/>
                    <a:pt x="88" y="207"/>
                    <a:pt x="88" y="207"/>
                  </a:cubicBezTo>
                  <a:cubicBezTo>
                    <a:pt x="87" y="207"/>
                    <a:pt x="87" y="207"/>
                    <a:pt x="87" y="207"/>
                  </a:cubicBezTo>
                  <a:cubicBezTo>
                    <a:pt x="86" y="206"/>
                    <a:pt x="86" y="206"/>
                    <a:pt x="86" y="206"/>
                  </a:cubicBezTo>
                  <a:cubicBezTo>
                    <a:pt x="86" y="205"/>
                    <a:pt x="86" y="205"/>
                    <a:pt x="86" y="205"/>
                  </a:cubicBezTo>
                  <a:close/>
                  <a:moveTo>
                    <a:pt x="88" y="204"/>
                  </a:moveTo>
                  <a:cubicBezTo>
                    <a:pt x="88" y="204"/>
                    <a:pt x="88" y="204"/>
                    <a:pt x="88" y="204"/>
                  </a:cubicBezTo>
                  <a:cubicBezTo>
                    <a:pt x="89" y="204"/>
                    <a:pt x="89" y="204"/>
                    <a:pt x="90" y="205"/>
                  </a:cubicBezTo>
                  <a:cubicBezTo>
                    <a:pt x="90" y="205"/>
                    <a:pt x="89" y="205"/>
                    <a:pt x="89" y="205"/>
                  </a:cubicBezTo>
                  <a:cubicBezTo>
                    <a:pt x="89" y="205"/>
                    <a:pt x="88" y="205"/>
                    <a:pt x="88" y="204"/>
                  </a:cubicBezTo>
                  <a:close/>
                  <a:moveTo>
                    <a:pt x="90" y="186"/>
                  </a:moveTo>
                  <a:cubicBezTo>
                    <a:pt x="90" y="185"/>
                    <a:pt x="91" y="184"/>
                    <a:pt x="92" y="183"/>
                  </a:cubicBezTo>
                  <a:cubicBezTo>
                    <a:pt x="92" y="183"/>
                    <a:pt x="92" y="183"/>
                    <a:pt x="93" y="183"/>
                  </a:cubicBezTo>
                  <a:cubicBezTo>
                    <a:pt x="92" y="184"/>
                    <a:pt x="91" y="185"/>
                    <a:pt x="90" y="186"/>
                  </a:cubicBezTo>
                  <a:close/>
                  <a:moveTo>
                    <a:pt x="91" y="205"/>
                  </a:moveTo>
                  <a:cubicBezTo>
                    <a:pt x="92" y="206"/>
                    <a:pt x="92" y="206"/>
                    <a:pt x="93" y="206"/>
                  </a:cubicBezTo>
                  <a:cubicBezTo>
                    <a:pt x="93" y="207"/>
                    <a:pt x="92" y="207"/>
                    <a:pt x="92" y="207"/>
                  </a:cubicBezTo>
                  <a:cubicBezTo>
                    <a:pt x="91" y="207"/>
                    <a:pt x="91" y="207"/>
                    <a:pt x="90" y="206"/>
                  </a:cubicBezTo>
                  <a:cubicBezTo>
                    <a:pt x="91" y="206"/>
                    <a:pt x="91" y="206"/>
                    <a:pt x="91" y="205"/>
                  </a:cubicBezTo>
                  <a:close/>
                  <a:moveTo>
                    <a:pt x="93" y="186"/>
                  </a:moveTo>
                  <a:cubicBezTo>
                    <a:pt x="95" y="184"/>
                    <a:pt x="98" y="182"/>
                    <a:pt x="100" y="179"/>
                  </a:cubicBezTo>
                  <a:cubicBezTo>
                    <a:pt x="102" y="179"/>
                    <a:pt x="103" y="178"/>
                    <a:pt x="104" y="177"/>
                  </a:cubicBezTo>
                  <a:cubicBezTo>
                    <a:pt x="102" y="180"/>
                    <a:pt x="99" y="182"/>
                    <a:pt x="97" y="185"/>
                  </a:cubicBezTo>
                  <a:cubicBezTo>
                    <a:pt x="96" y="185"/>
                    <a:pt x="94" y="186"/>
                    <a:pt x="93" y="186"/>
                  </a:cubicBezTo>
                  <a:close/>
                  <a:moveTo>
                    <a:pt x="95" y="190"/>
                  </a:moveTo>
                  <a:cubicBezTo>
                    <a:pt x="95" y="190"/>
                    <a:pt x="95" y="191"/>
                    <a:pt x="96" y="191"/>
                  </a:cubicBezTo>
                  <a:cubicBezTo>
                    <a:pt x="95" y="191"/>
                    <a:pt x="95" y="192"/>
                    <a:pt x="94" y="192"/>
                  </a:cubicBezTo>
                  <a:cubicBezTo>
                    <a:pt x="94" y="192"/>
                    <a:pt x="94" y="192"/>
                    <a:pt x="93" y="192"/>
                  </a:cubicBezTo>
                  <a:cubicBezTo>
                    <a:pt x="94" y="191"/>
                    <a:pt x="94" y="191"/>
                    <a:pt x="95" y="190"/>
                  </a:cubicBezTo>
                  <a:close/>
                  <a:moveTo>
                    <a:pt x="96" y="208"/>
                  </a:moveTo>
                  <a:cubicBezTo>
                    <a:pt x="96" y="208"/>
                    <a:pt x="96" y="208"/>
                    <a:pt x="96" y="208"/>
                  </a:cubicBezTo>
                  <a:cubicBezTo>
                    <a:pt x="97" y="209"/>
                    <a:pt x="98" y="209"/>
                    <a:pt x="100" y="210"/>
                  </a:cubicBezTo>
                  <a:cubicBezTo>
                    <a:pt x="99" y="210"/>
                    <a:pt x="99" y="210"/>
                    <a:pt x="99" y="211"/>
                  </a:cubicBezTo>
                  <a:cubicBezTo>
                    <a:pt x="98" y="211"/>
                    <a:pt x="98" y="211"/>
                    <a:pt x="97" y="211"/>
                  </a:cubicBezTo>
                  <a:cubicBezTo>
                    <a:pt x="97" y="210"/>
                    <a:pt x="96" y="210"/>
                    <a:pt x="95" y="209"/>
                  </a:cubicBezTo>
                  <a:cubicBezTo>
                    <a:pt x="95" y="209"/>
                    <a:pt x="95" y="208"/>
                    <a:pt x="96" y="208"/>
                  </a:cubicBezTo>
                  <a:close/>
                  <a:moveTo>
                    <a:pt x="99" y="218"/>
                  </a:moveTo>
                  <a:cubicBezTo>
                    <a:pt x="99" y="218"/>
                    <a:pt x="100" y="219"/>
                    <a:pt x="101" y="219"/>
                  </a:cubicBezTo>
                  <a:cubicBezTo>
                    <a:pt x="100" y="219"/>
                    <a:pt x="100" y="219"/>
                    <a:pt x="100" y="219"/>
                  </a:cubicBezTo>
                  <a:cubicBezTo>
                    <a:pt x="99" y="219"/>
                    <a:pt x="99" y="219"/>
                    <a:pt x="99" y="219"/>
                  </a:cubicBezTo>
                  <a:cubicBezTo>
                    <a:pt x="99" y="218"/>
                    <a:pt x="99" y="218"/>
                    <a:pt x="99" y="218"/>
                  </a:cubicBezTo>
                  <a:close/>
                  <a:moveTo>
                    <a:pt x="101" y="224"/>
                  </a:moveTo>
                  <a:cubicBezTo>
                    <a:pt x="101" y="223"/>
                    <a:pt x="101" y="223"/>
                    <a:pt x="102" y="223"/>
                  </a:cubicBezTo>
                  <a:cubicBezTo>
                    <a:pt x="103" y="223"/>
                    <a:pt x="104" y="224"/>
                    <a:pt x="105" y="225"/>
                  </a:cubicBezTo>
                  <a:cubicBezTo>
                    <a:pt x="105" y="225"/>
                    <a:pt x="105" y="225"/>
                    <a:pt x="105" y="226"/>
                  </a:cubicBezTo>
                  <a:cubicBezTo>
                    <a:pt x="105" y="226"/>
                    <a:pt x="105" y="226"/>
                    <a:pt x="105" y="226"/>
                  </a:cubicBezTo>
                  <a:cubicBezTo>
                    <a:pt x="103" y="225"/>
                    <a:pt x="102" y="225"/>
                    <a:pt x="100" y="224"/>
                  </a:cubicBezTo>
                  <a:cubicBezTo>
                    <a:pt x="100" y="224"/>
                    <a:pt x="101" y="224"/>
                    <a:pt x="101" y="224"/>
                  </a:cubicBezTo>
                  <a:close/>
                  <a:moveTo>
                    <a:pt x="104" y="222"/>
                  </a:moveTo>
                  <a:cubicBezTo>
                    <a:pt x="104" y="222"/>
                    <a:pt x="104" y="222"/>
                    <a:pt x="104" y="222"/>
                  </a:cubicBezTo>
                  <a:cubicBezTo>
                    <a:pt x="104" y="222"/>
                    <a:pt x="104" y="221"/>
                    <a:pt x="104" y="221"/>
                  </a:cubicBezTo>
                  <a:cubicBezTo>
                    <a:pt x="105" y="222"/>
                    <a:pt x="106" y="222"/>
                    <a:pt x="106" y="222"/>
                  </a:cubicBezTo>
                  <a:cubicBezTo>
                    <a:pt x="106" y="222"/>
                    <a:pt x="106" y="223"/>
                    <a:pt x="106" y="223"/>
                  </a:cubicBezTo>
                  <a:cubicBezTo>
                    <a:pt x="106" y="222"/>
                    <a:pt x="105" y="222"/>
                    <a:pt x="104" y="222"/>
                  </a:cubicBezTo>
                  <a:close/>
                  <a:moveTo>
                    <a:pt x="108" y="226"/>
                  </a:moveTo>
                  <a:cubicBezTo>
                    <a:pt x="108" y="226"/>
                    <a:pt x="109" y="227"/>
                    <a:pt x="110" y="227"/>
                  </a:cubicBezTo>
                  <a:cubicBezTo>
                    <a:pt x="110" y="227"/>
                    <a:pt x="109" y="228"/>
                    <a:pt x="109" y="228"/>
                  </a:cubicBezTo>
                  <a:cubicBezTo>
                    <a:pt x="109" y="228"/>
                    <a:pt x="109" y="228"/>
                    <a:pt x="109" y="228"/>
                  </a:cubicBezTo>
                  <a:cubicBezTo>
                    <a:pt x="108" y="228"/>
                    <a:pt x="107" y="227"/>
                    <a:pt x="106" y="227"/>
                  </a:cubicBezTo>
                  <a:cubicBezTo>
                    <a:pt x="107" y="226"/>
                    <a:pt x="107" y="226"/>
                    <a:pt x="108" y="226"/>
                  </a:cubicBezTo>
                  <a:close/>
                  <a:moveTo>
                    <a:pt x="108" y="210"/>
                  </a:moveTo>
                  <a:cubicBezTo>
                    <a:pt x="109" y="210"/>
                    <a:pt x="110" y="209"/>
                    <a:pt x="111" y="208"/>
                  </a:cubicBezTo>
                  <a:cubicBezTo>
                    <a:pt x="112" y="208"/>
                    <a:pt x="112" y="209"/>
                    <a:pt x="112" y="209"/>
                  </a:cubicBezTo>
                  <a:cubicBezTo>
                    <a:pt x="111" y="210"/>
                    <a:pt x="110" y="210"/>
                    <a:pt x="110" y="211"/>
                  </a:cubicBezTo>
                  <a:cubicBezTo>
                    <a:pt x="109" y="211"/>
                    <a:pt x="109" y="211"/>
                    <a:pt x="108" y="210"/>
                  </a:cubicBezTo>
                  <a:close/>
                  <a:moveTo>
                    <a:pt x="112" y="213"/>
                  </a:moveTo>
                  <a:cubicBezTo>
                    <a:pt x="111" y="212"/>
                    <a:pt x="111" y="212"/>
                    <a:pt x="111" y="212"/>
                  </a:cubicBezTo>
                  <a:cubicBezTo>
                    <a:pt x="112" y="211"/>
                    <a:pt x="113" y="211"/>
                    <a:pt x="114" y="210"/>
                  </a:cubicBezTo>
                  <a:cubicBezTo>
                    <a:pt x="114" y="210"/>
                    <a:pt x="114" y="210"/>
                    <a:pt x="115" y="210"/>
                  </a:cubicBezTo>
                  <a:cubicBezTo>
                    <a:pt x="114" y="211"/>
                    <a:pt x="113" y="212"/>
                    <a:pt x="112" y="213"/>
                  </a:cubicBezTo>
                  <a:close/>
                  <a:moveTo>
                    <a:pt x="119" y="221"/>
                  </a:moveTo>
                  <a:cubicBezTo>
                    <a:pt x="120" y="221"/>
                    <a:pt x="120" y="221"/>
                    <a:pt x="120" y="221"/>
                  </a:cubicBezTo>
                  <a:cubicBezTo>
                    <a:pt x="120" y="221"/>
                    <a:pt x="119" y="222"/>
                    <a:pt x="119" y="222"/>
                  </a:cubicBezTo>
                  <a:cubicBezTo>
                    <a:pt x="119" y="222"/>
                    <a:pt x="119" y="222"/>
                    <a:pt x="119" y="222"/>
                  </a:cubicBezTo>
                  <a:cubicBezTo>
                    <a:pt x="119" y="222"/>
                    <a:pt x="119" y="221"/>
                    <a:pt x="119" y="221"/>
                  </a:cubicBezTo>
                  <a:cubicBezTo>
                    <a:pt x="119" y="221"/>
                    <a:pt x="119" y="221"/>
                    <a:pt x="119" y="221"/>
                  </a:cubicBezTo>
                  <a:close/>
                  <a:moveTo>
                    <a:pt x="120" y="211"/>
                  </a:moveTo>
                  <a:cubicBezTo>
                    <a:pt x="120" y="210"/>
                    <a:pt x="120" y="210"/>
                    <a:pt x="121" y="210"/>
                  </a:cubicBezTo>
                  <a:cubicBezTo>
                    <a:pt x="121" y="210"/>
                    <a:pt x="121" y="210"/>
                    <a:pt x="121" y="210"/>
                  </a:cubicBezTo>
                  <a:cubicBezTo>
                    <a:pt x="121" y="211"/>
                    <a:pt x="121" y="211"/>
                    <a:pt x="121" y="211"/>
                  </a:cubicBezTo>
                  <a:cubicBezTo>
                    <a:pt x="120" y="211"/>
                    <a:pt x="120" y="211"/>
                    <a:pt x="120" y="211"/>
                  </a:cubicBezTo>
                  <a:close/>
                  <a:moveTo>
                    <a:pt x="123" y="218"/>
                  </a:moveTo>
                  <a:cubicBezTo>
                    <a:pt x="123" y="218"/>
                    <a:pt x="123" y="219"/>
                    <a:pt x="124" y="219"/>
                  </a:cubicBezTo>
                  <a:cubicBezTo>
                    <a:pt x="123" y="219"/>
                    <a:pt x="122" y="220"/>
                    <a:pt x="121" y="220"/>
                  </a:cubicBezTo>
                  <a:cubicBezTo>
                    <a:pt x="121" y="220"/>
                    <a:pt x="121" y="220"/>
                    <a:pt x="121" y="220"/>
                  </a:cubicBezTo>
                  <a:cubicBezTo>
                    <a:pt x="122" y="219"/>
                    <a:pt x="122" y="219"/>
                    <a:pt x="123" y="218"/>
                  </a:cubicBezTo>
                  <a:close/>
                  <a:moveTo>
                    <a:pt x="123" y="222"/>
                  </a:moveTo>
                  <a:cubicBezTo>
                    <a:pt x="124" y="222"/>
                    <a:pt x="124" y="221"/>
                    <a:pt x="125" y="221"/>
                  </a:cubicBezTo>
                  <a:cubicBezTo>
                    <a:pt x="125" y="221"/>
                    <a:pt x="126" y="222"/>
                    <a:pt x="126" y="222"/>
                  </a:cubicBezTo>
                  <a:cubicBezTo>
                    <a:pt x="126" y="223"/>
                    <a:pt x="125" y="223"/>
                    <a:pt x="125" y="223"/>
                  </a:cubicBezTo>
                  <a:cubicBezTo>
                    <a:pt x="124" y="223"/>
                    <a:pt x="124" y="223"/>
                    <a:pt x="123" y="222"/>
                  </a:cubicBezTo>
                  <a:close/>
                  <a:moveTo>
                    <a:pt x="125" y="225"/>
                  </a:moveTo>
                  <a:cubicBezTo>
                    <a:pt x="126" y="225"/>
                    <a:pt x="126" y="225"/>
                    <a:pt x="127" y="224"/>
                  </a:cubicBezTo>
                  <a:cubicBezTo>
                    <a:pt x="127" y="224"/>
                    <a:pt x="127" y="225"/>
                    <a:pt x="128" y="225"/>
                  </a:cubicBezTo>
                  <a:cubicBezTo>
                    <a:pt x="127" y="226"/>
                    <a:pt x="126" y="226"/>
                    <a:pt x="125" y="227"/>
                  </a:cubicBezTo>
                  <a:cubicBezTo>
                    <a:pt x="125" y="227"/>
                    <a:pt x="125" y="227"/>
                    <a:pt x="124" y="226"/>
                  </a:cubicBezTo>
                  <a:cubicBezTo>
                    <a:pt x="124" y="226"/>
                    <a:pt x="125" y="226"/>
                    <a:pt x="125" y="225"/>
                  </a:cubicBezTo>
                  <a:close/>
                  <a:moveTo>
                    <a:pt x="127" y="221"/>
                  </a:moveTo>
                  <a:cubicBezTo>
                    <a:pt x="127" y="221"/>
                    <a:pt x="126" y="220"/>
                    <a:pt x="126" y="219"/>
                  </a:cubicBezTo>
                  <a:cubicBezTo>
                    <a:pt x="126" y="219"/>
                    <a:pt x="126" y="219"/>
                    <a:pt x="126" y="219"/>
                  </a:cubicBezTo>
                  <a:cubicBezTo>
                    <a:pt x="127" y="220"/>
                    <a:pt x="127" y="220"/>
                    <a:pt x="128" y="220"/>
                  </a:cubicBezTo>
                  <a:cubicBezTo>
                    <a:pt x="128" y="221"/>
                    <a:pt x="127" y="221"/>
                    <a:pt x="127" y="221"/>
                  </a:cubicBezTo>
                  <a:close/>
                  <a:moveTo>
                    <a:pt x="128" y="218"/>
                  </a:moveTo>
                  <a:cubicBezTo>
                    <a:pt x="128" y="217"/>
                    <a:pt x="129" y="216"/>
                    <a:pt x="130" y="216"/>
                  </a:cubicBezTo>
                  <a:cubicBezTo>
                    <a:pt x="130" y="216"/>
                    <a:pt x="130" y="216"/>
                    <a:pt x="130" y="216"/>
                  </a:cubicBezTo>
                  <a:cubicBezTo>
                    <a:pt x="130" y="216"/>
                    <a:pt x="130" y="217"/>
                    <a:pt x="129" y="217"/>
                  </a:cubicBezTo>
                  <a:cubicBezTo>
                    <a:pt x="129" y="218"/>
                    <a:pt x="129" y="219"/>
                    <a:pt x="130" y="219"/>
                  </a:cubicBezTo>
                  <a:cubicBezTo>
                    <a:pt x="130" y="219"/>
                    <a:pt x="129" y="219"/>
                    <a:pt x="129" y="219"/>
                  </a:cubicBezTo>
                  <a:cubicBezTo>
                    <a:pt x="129" y="219"/>
                    <a:pt x="128" y="218"/>
                    <a:pt x="128" y="218"/>
                  </a:cubicBezTo>
                  <a:close/>
                  <a:moveTo>
                    <a:pt x="130" y="222"/>
                  </a:moveTo>
                  <a:cubicBezTo>
                    <a:pt x="130" y="222"/>
                    <a:pt x="130" y="222"/>
                    <a:pt x="130" y="222"/>
                  </a:cubicBezTo>
                  <a:cubicBezTo>
                    <a:pt x="130" y="223"/>
                    <a:pt x="130" y="223"/>
                    <a:pt x="129" y="224"/>
                  </a:cubicBezTo>
                  <a:cubicBezTo>
                    <a:pt x="129" y="224"/>
                    <a:pt x="129" y="224"/>
                    <a:pt x="129" y="224"/>
                  </a:cubicBezTo>
                  <a:cubicBezTo>
                    <a:pt x="129" y="224"/>
                    <a:pt x="128" y="224"/>
                    <a:pt x="128" y="223"/>
                  </a:cubicBezTo>
                  <a:cubicBezTo>
                    <a:pt x="129" y="223"/>
                    <a:pt x="129" y="223"/>
                    <a:pt x="130" y="222"/>
                  </a:cubicBezTo>
                  <a:close/>
                  <a:moveTo>
                    <a:pt x="162" y="206"/>
                  </a:moveTo>
                  <a:cubicBezTo>
                    <a:pt x="163" y="205"/>
                    <a:pt x="164" y="204"/>
                    <a:pt x="165" y="203"/>
                  </a:cubicBezTo>
                  <a:cubicBezTo>
                    <a:pt x="167" y="201"/>
                    <a:pt x="169" y="200"/>
                    <a:pt x="172" y="198"/>
                  </a:cubicBezTo>
                  <a:cubicBezTo>
                    <a:pt x="172" y="198"/>
                    <a:pt x="171" y="198"/>
                    <a:pt x="171" y="198"/>
                  </a:cubicBezTo>
                  <a:cubicBezTo>
                    <a:pt x="170" y="199"/>
                    <a:pt x="169" y="200"/>
                    <a:pt x="168" y="202"/>
                  </a:cubicBezTo>
                  <a:cubicBezTo>
                    <a:pt x="166" y="203"/>
                    <a:pt x="164" y="205"/>
                    <a:pt x="162" y="206"/>
                  </a:cubicBezTo>
                  <a:close/>
                  <a:moveTo>
                    <a:pt x="167" y="210"/>
                  </a:moveTo>
                  <a:cubicBezTo>
                    <a:pt x="160" y="216"/>
                    <a:pt x="153" y="221"/>
                    <a:pt x="146" y="225"/>
                  </a:cubicBezTo>
                  <a:cubicBezTo>
                    <a:pt x="149" y="222"/>
                    <a:pt x="152" y="219"/>
                    <a:pt x="156" y="216"/>
                  </a:cubicBezTo>
                  <a:cubicBezTo>
                    <a:pt x="158" y="214"/>
                    <a:pt x="160" y="213"/>
                    <a:pt x="163" y="212"/>
                  </a:cubicBezTo>
                  <a:cubicBezTo>
                    <a:pt x="163" y="212"/>
                    <a:pt x="163" y="212"/>
                    <a:pt x="164" y="212"/>
                  </a:cubicBezTo>
                  <a:cubicBezTo>
                    <a:pt x="165" y="211"/>
                    <a:pt x="166" y="211"/>
                    <a:pt x="167" y="210"/>
                  </a:cubicBezTo>
                  <a:close/>
                  <a:moveTo>
                    <a:pt x="154" y="209"/>
                  </a:moveTo>
                  <a:cubicBezTo>
                    <a:pt x="155" y="208"/>
                    <a:pt x="156" y="208"/>
                    <a:pt x="157" y="207"/>
                  </a:cubicBezTo>
                  <a:cubicBezTo>
                    <a:pt x="161" y="203"/>
                    <a:pt x="166" y="199"/>
                    <a:pt x="171" y="195"/>
                  </a:cubicBezTo>
                  <a:cubicBezTo>
                    <a:pt x="168" y="197"/>
                    <a:pt x="166" y="200"/>
                    <a:pt x="163" y="202"/>
                  </a:cubicBezTo>
                  <a:cubicBezTo>
                    <a:pt x="160" y="204"/>
                    <a:pt x="157" y="207"/>
                    <a:pt x="154" y="209"/>
                  </a:cubicBezTo>
                  <a:close/>
                  <a:moveTo>
                    <a:pt x="158" y="208"/>
                  </a:moveTo>
                  <a:cubicBezTo>
                    <a:pt x="157" y="210"/>
                    <a:pt x="156" y="211"/>
                    <a:pt x="155" y="212"/>
                  </a:cubicBezTo>
                  <a:cubicBezTo>
                    <a:pt x="153" y="214"/>
                    <a:pt x="150" y="216"/>
                    <a:pt x="148" y="218"/>
                  </a:cubicBezTo>
                  <a:cubicBezTo>
                    <a:pt x="146" y="220"/>
                    <a:pt x="143" y="221"/>
                    <a:pt x="141" y="222"/>
                  </a:cubicBezTo>
                  <a:cubicBezTo>
                    <a:pt x="146" y="217"/>
                    <a:pt x="152" y="213"/>
                    <a:pt x="158" y="208"/>
                  </a:cubicBezTo>
                  <a:close/>
                  <a:moveTo>
                    <a:pt x="146" y="227"/>
                  </a:moveTo>
                  <a:cubicBezTo>
                    <a:pt x="146" y="227"/>
                    <a:pt x="146" y="227"/>
                    <a:pt x="146" y="227"/>
                  </a:cubicBezTo>
                  <a:cubicBezTo>
                    <a:pt x="147" y="227"/>
                    <a:pt x="148" y="227"/>
                    <a:pt x="148" y="228"/>
                  </a:cubicBezTo>
                  <a:cubicBezTo>
                    <a:pt x="148" y="228"/>
                    <a:pt x="150" y="228"/>
                    <a:pt x="150" y="228"/>
                  </a:cubicBezTo>
                  <a:cubicBezTo>
                    <a:pt x="150" y="228"/>
                    <a:pt x="150" y="228"/>
                    <a:pt x="150" y="228"/>
                  </a:cubicBezTo>
                  <a:cubicBezTo>
                    <a:pt x="149" y="228"/>
                    <a:pt x="147" y="228"/>
                    <a:pt x="146" y="228"/>
                  </a:cubicBezTo>
                  <a:cubicBezTo>
                    <a:pt x="146" y="227"/>
                    <a:pt x="146" y="227"/>
                    <a:pt x="146" y="227"/>
                  </a:cubicBezTo>
                  <a:close/>
                  <a:moveTo>
                    <a:pt x="151" y="231"/>
                  </a:moveTo>
                  <a:cubicBezTo>
                    <a:pt x="151" y="231"/>
                    <a:pt x="151" y="231"/>
                    <a:pt x="151" y="231"/>
                  </a:cubicBezTo>
                  <a:cubicBezTo>
                    <a:pt x="151" y="231"/>
                    <a:pt x="150" y="232"/>
                    <a:pt x="150" y="232"/>
                  </a:cubicBezTo>
                  <a:cubicBezTo>
                    <a:pt x="150" y="232"/>
                    <a:pt x="149" y="232"/>
                    <a:pt x="149" y="232"/>
                  </a:cubicBezTo>
                  <a:cubicBezTo>
                    <a:pt x="150" y="231"/>
                    <a:pt x="151" y="231"/>
                    <a:pt x="151" y="231"/>
                  </a:cubicBezTo>
                  <a:close/>
                  <a:moveTo>
                    <a:pt x="150" y="228"/>
                  </a:moveTo>
                  <a:cubicBezTo>
                    <a:pt x="149" y="227"/>
                    <a:pt x="148" y="227"/>
                    <a:pt x="147" y="227"/>
                  </a:cubicBezTo>
                  <a:cubicBezTo>
                    <a:pt x="157" y="222"/>
                    <a:pt x="165" y="214"/>
                    <a:pt x="174" y="206"/>
                  </a:cubicBezTo>
                  <a:cubicBezTo>
                    <a:pt x="174" y="207"/>
                    <a:pt x="174" y="207"/>
                    <a:pt x="175" y="207"/>
                  </a:cubicBezTo>
                  <a:cubicBezTo>
                    <a:pt x="174" y="208"/>
                    <a:pt x="173" y="208"/>
                    <a:pt x="173" y="209"/>
                  </a:cubicBezTo>
                  <a:cubicBezTo>
                    <a:pt x="165" y="215"/>
                    <a:pt x="158" y="221"/>
                    <a:pt x="150" y="228"/>
                  </a:cubicBezTo>
                  <a:close/>
                  <a:moveTo>
                    <a:pt x="169" y="216"/>
                  </a:moveTo>
                  <a:cubicBezTo>
                    <a:pt x="169" y="216"/>
                    <a:pt x="169" y="216"/>
                    <a:pt x="169" y="216"/>
                  </a:cubicBezTo>
                  <a:cubicBezTo>
                    <a:pt x="168" y="216"/>
                    <a:pt x="169" y="217"/>
                    <a:pt x="170" y="217"/>
                  </a:cubicBezTo>
                  <a:cubicBezTo>
                    <a:pt x="171" y="216"/>
                    <a:pt x="172" y="216"/>
                    <a:pt x="174" y="215"/>
                  </a:cubicBezTo>
                  <a:cubicBezTo>
                    <a:pt x="168" y="220"/>
                    <a:pt x="162" y="225"/>
                    <a:pt x="155" y="229"/>
                  </a:cubicBezTo>
                  <a:cubicBezTo>
                    <a:pt x="160" y="224"/>
                    <a:pt x="164" y="220"/>
                    <a:pt x="169" y="216"/>
                  </a:cubicBezTo>
                  <a:close/>
                  <a:moveTo>
                    <a:pt x="183" y="211"/>
                  </a:moveTo>
                  <a:cubicBezTo>
                    <a:pt x="185" y="210"/>
                    <a:pt x="186" y="209"/>
                    <a:pt x="187" y="209"/>
                  </a:cubicBezTo>
                  <a:cubicBezTo>
                    <a:pt x="182" y="213"/>
                    <a:pt x="176" y="218"/>
                    <a:pt x="170" y="222"/>
                  </a:cubicBezTo>
                  <a:cubicBezTo>
                    <a:pt x="174" y="218"/>
                    <a:pt x="179" y="214"/>
                    <a:pt x="183" y="211"/>
                  </a:cubicBezTo>
                  <a:close/>
                  <a:moveTo>
                    <a:pt x="180" y="210"/>
                  </a:moveTo>
                  <a:cubicBezTo>
                    <a:pt x="179" y="210"/>
                    <a:pt x="179" y="211"/>
                    <a:pt x="178" y="212"/>
                  </a:cubicBezTo>
                  <a:cubicBezTo>
                    <a:pt x="176" y="213"/>
                    <a:pt x="173" y="214"/>
                    <a:pt x="171" y="215"/>
                  </a:cubicBezTo>
                  <a:cubicBezTo>
                    <a:pt x="172" y="214"/>
                    <a:pt x="172" y="213"/>
                    <a:pt x="173" y="212"/>
                  </a:cubicBezTo>
                  <a:cubicBezTo>
                    <a:pt x="178" y="208"/>
                    <a:pt x="183" y="204"/>
                    <a:pt x="188" y="200"/>
                  </a:cubicBezTo>
                  <a:cubicBezTo>
                    <a:pt x="186" y="203"/>
                    <a:pt x="183" y="206"/>
                    <a:pt x="180" y="210"/>
                  </a:cubicBezTo>
                  <a:close/>
                  <a:moveTo>
                    <a:pt x="183" y="199"/>
                  </a:moveTo>
                  <a:cubicBezTo>
                    <a:pt x="184" y="198"/>
                    <a:pt x="185" y="197"/>
                    <a:pt x="186" y="196"/>
                  </a:cubicBezTo>
                  <a:cubicBezTo>
                    <a:pt x="186" y="195"/>
                    <a:pt x="187" y="195"/>
                    <a:pt x="187" y="195"/>
                  </a:cubicBezTo>
                  <a:cubicBezTo>
                    <a:pt x="188" y="194"/>
                    <a:pt x="189" y="193"/>
                    <a:pt x="190" y="193"/>
                  </a:cubicBezTo>
                  <a:cubicBezTo>
                    <a:pt x="188" y="195"/>
                    <a:pt x="185" y="197"/>
                    <a:pt x="183" y="199"/>
                  </a:cubicBezTo>
                  <a:close/>
                  <a:moveTo>
                    <a:pt x="195" y="193"/>
                  </a:moveTo>
                  <a:cubicBezTo>
                    <a:pt x="194" y="194"/>
                    <a:pt x="193" y="195"/>
                    <a:pt x="192" y="195"/>
                  </a:cubicBezTo>
                  <a:cubicBezTo>
                    <a:pt x="191" y="196"/>
                    <a:pt x="190" y="197"/>
                    <a:pt x="189" y="197"/>
                  </a:cubicBezTo>
                  <a:cubicBezTo>
                    <a:pt x="191" y="196"/>
                    <a:pt x="193" y="194"/>
                    <a:pt x="195" y="193"/>
                  </a:cubicBezTo>
                  <a:close/>
                  <a:moveTo>
                    <a:pt x="197" y="198"/>
                  </a:moveTo>
                  <a:cubicBezTo>
                    <a:pt x="196" y="199"/>
                    <a:pt x="196" y="199"/>
                    <a:pt x="195" y="200"/>
                  </a:cubicBezTo>
                  <a:cubicBezTo>
                    <a:pt x="195" y="200"/>
                    <a:pt x="194" y="201"/>
                    <a:pt x="194" y="201"/>
                  </a:cubicBezTo>
                  <a:cubicBezTo>
                    <a:pt x="195" y="200"/>
                    <a:pt x="196" y="199"/>
                    <a:pt x="197" y="198"/>
                  </a:cubicBezTo>
                  <a:close/>
                  <a:moveTo>
                    <a:pt x="196" y="192"/>
                  </a:moveTo>
                  <a:cubicBezTo>
                    <a:pt x="196" y="191"/>
                    <a:pt x="195" y="191"/>
                    <a:pt x="194" y="191"/>
                  </a:cubicBezTo>
                  <a:cubicBezTo>
                    <a:pt x="194" y="191"/>
                    <a:pt x="194" y="192"/>
                    <a:pt x="193" y="192"/>
                  </a:cubicBezTo>
                  <a:cubicBezTo>
                    <a:pt x="196" y="189"/>
                    <a:pt x="199" y="187"/>
                    <a:pt x="202" y="184"/>
                  </a:cubicBezTo>
                  <a:cubicBezTo>
                    <a:pt x="200" y="187"/>
                    <a:pt x="198" y="189"/>
                    <a:pt x="196" y="192"/>
                  </a:cubicBezTo>
                  <a:close/>
                  <a:moveTo>
                    <a:pt x="204" y="185"/>
                  </a:moveTo>
                  <a:cubicBezTo>
                    <a:pt x="204" y="185"/>
                    <a:pt x="204" y="185"/>
                    <a:pt x="205" y="185"/>
                  </a:cubicBezTo>
                  <a:cubicBezTo>
                    <a:pt x="203" y="187"/>
                    <a:pt x="201" y="189"/>
                    <a:pt x="199" y="190"/>
                  </a:cubicBezTo>
                  <a:cubicBezTo>
                    <a:pt x="201" y="188"/>
                    <a:pt x="202" y="187"/>
                    <a:pt x="204" y="185"/>
                  </a:cubicBezTo>
                  <a:close/>
                  <a:moveTo>
                    <a:pt x="200" y="181"/>
                  </a:moveTo>
                  <a:cubicBezTo>
                    <a:pt x="201" y="180"/>
                    <a:pt x="202" y="178"/>
                    <a:pt x="202" y="177"/>
                  </a:cubicBezTo>
                  <a:cubicBezTo>
                    <a:pt x="203" y="175"/>
                    <a:pt x="204" y="174"/>
                    <a:pt x="206" y="172"/>
                  </a:cubicBezTo>
                  <a:cubicBezTo>
                    <a:pt x="207" y="171"/>
                    <a:pt x="209" y="169"/>
                    <a:pt x="210" y="168"/>
                  </a:cubicBezTo>
                  <a:cubicBezTo>
                    <a:pt x="209" y="170"/>
                    <a:pt x="208" y="173"/>
                    <a:pt x="207" y="175"/>
                  </a:cubicBezTo>
                  <a:cubicBezTo>
                    <a:pt x="205" y="177"/>
                    <a:pt x="203" y="179"/>
                    <a:pt x="200" y="181"/>
                  </a:cubicBezTo>
                  <a:close/>
                  <a:moveTo>
                    <a:pt x="207" y="181"/>
                  </a:moveTo>
                  <a:cubicBezTo>
                    <a:pt x="212" y="175"/>
                    <a:pt x="217" y="169"/>
                    <a:pt x="221" y="163"/>
                  </a:cubicBezTo>
                  <a:cubicBezTo>
                    <a:pt x="221" y="164"/>
                    <a:pt x="221" y="164"/>
                    <a:pt x="221" y="165"/>
                  </a:cubicBezTo>
                  <a:cubicBezTo>
                    <a:pt x="217" y="170"/>
                    <a:pt x="213" y="174"/>
                    <a:pt x="210" y="179"/>
                  </a:cubicBezTo>
                  <a:cubicBezTo>
                    <a:pt x="209" y="180"/>
                    <a:pt x="208" y="181"/>
                    <a:pt x="207" y="183"/>
                  </a:cubicBezTo>
                  <a:cubicBezTo>
                    <a:pt x="206" y="183"/>
                    <a:pt x="206" y="183"/>
                    <a:pt x="206" y="184"/>
                  </a:cubicBezTo>
                  <a:cubicBezTo>
                    <a:pt x="206" y="183"/>
                    <a:pt x="207" y="182"/>
                    <a:pt x="207" y="181"/>
                  </a:cubicBezTo>
                  <a:close/>
                  <a:moveTo>
                    <a:pt x="218" y="155"/>
                  </a:moveTo>
                  <a:cubicBezTo>
                    <a:pt x="219" y="153"/>
                    <a:pt x="219" y="151"/>
                    <a:pt x="220" y="149"/>
                  </a:cubicBezTo>
                  <a:cubicBezTo>
                    <a:pt x="221" y="147"/>
                    <a:pt x="222" y="144"/>
                    <a:pt x="222" y="141"/>
                  </a:cubicBezTo>
                  <a:cubicBezTo>
                    <a:pt x="222" y="141"/>
                    <a:pt x="223" y="141"/>
                    <a:pt x="223" y="141"/>
                  </a:cubicBezTo>
                  <a:cubicBezTo>
                    <a:pt x="222" y="145"/>
                    <a:pt x="222" y="149"/>
                    <a:pt x="222" y="154"/>
                  </a:cubicBezTo>
                  <a:cubicBezTo>
                    <a:pt x="220" y="154"/>
                    <a:pt x="219" y="154"/>
                    <a:pt x="218" y="155"/>
                  </a:cubicBezTo>
                  <a:close/>
                  <a:moveTo>
                    <a:pt x="217" y="149"/>
                  </a:moveTo>
                  <a:cubicBezTo>
                    <a:pt x="217" y="144"/>
                    <a:pt x="218" y="139"/>
                    <a:pt x="218" y="135"/>
                  </a:cubicBezTo>
                  <a:cubicBezTo>
                    <a:pt x="220" y="132"/>
                    <a:pt x="221" y="129"/>
                    <a:pt x="223" y="126"/>
                  </a:cubicBezTo>
                  <a:cubicBezTo>
                    <a:pt x="222" y="134"/>
                    <a:pt x="219" y="142"/>
                    <a:pt x="217" y="149"/>
                  </a:cubicBezTo>
                  <a:close/>
                  <a:moveTo>
                    <a:pt x="223" y="98"/>
                  </a:moveTo>
                  <a:cubicBezTo>
                    <a:pt x="222" y="97"/>
                    <a:pt x="222" y="96"/>
                    <a:pt x="222" y="95"/>
                  </a:cubicBezTo>
                  <a:cubicBezTo>
                    <a:pt x="222" y="95"/>
                    <a:pt x="222" y="95"/>
                    <a:pt x="222" y="94"/>
                  </a:cubicBezTo>
                  <a:cubicBezTo>
                    <a:pt x="223" y="96"/>
                    <a:pt x="223" y="97"/>
                    <a:pt x="224" y="98"/>
                  </a:cubicBezTo>
                  <a:cubicBezTo>
                    <a:pt x="223" y="98"/>
                    <a:pt x="223" y="98"/>
                    <a:pt x="223" y="98"/>
                  </a:cubicBezTo>
                  <a:close/>
                  <a:moveTo>
                    <a:pt x="221" y="87"/>
                  </a:moveTo>
                  <a:cubicBezTo>
                    <a:pt x="222" y="87"/>
                    <a:pt x="222" y="87"/>
                    <a:pt x="222" y="87"/>
                  </a:cubicBezTo>
                  <a:cubicBezTo>
                    <a:pt x="223" y="88"/>
                    <a:pt x="223" y="90"/>
                    <a:pt x="223" y="91"/>
                  </a:cubicBezTo>
                  <a:cubicBezTo>
                    <a:pt x="223" y="91"/>
                    <a:pt x="223" y="91"/>
                    <a:pt x="223" y="91"/>
                  </a:cubicBezTo>
                  <a:cubicBezTo>
                    <a:pt x="222" y="90"/>
                    <a:pt x="222" y="89"/>
                    <a:pt x="221" y="87"/>
                  </a:cubicBezTo>
                  <a:close/>
                  <a:moveTo>
                    <a:pt x="226" y="83"/>
                  </a:moveTo>
                  <a:cubicBezTo>
                    <a:pt x="225" y="83"/>
                    <a:pt x="224" y="84"/>
                    <a:pt x="223" y="84"/>
                  </a:cubicBezTo>
                  <a:cubicBezTo>
                    <a:pt x="222" y="82"/>
                    <a:pt x="222" y="80"/>
                    <a:pt x="221" y="77"/>
                  </a:cubicBezTo>
                  <a:cubicBezTo>
                    <a:pt x="222" y="78"/>
                    <a:pt x="222" y="78"/>
                    <a:pt x="223" y="79"/>
                  </a:cubicBezTo>
                  <a:cubicBezTo>
                    <a:pt x="223" y="79"/>
                    <a:pt x="224" y="79"/>
                    <a:pt x="224" y="78"/>
                  </a:cubicBezTo>
                  <a:cubicBezTo>
                    <a:pt x="225" y="79"/>
                    <a:pt x="225" y="80"/>
                    <a:pt x="226" y="81"/>
                  </a:cubicBezTo>
                  <a:cubicBezTo>
                    <a:pt x="226" y="82"/>
                    <a:pt x="226" y="82"/>
                    <a:pt x="226" y="83"/>
                  </a:cubicBezTo>
                  <a:cubicBezTo>
                    <a:pt x="226" y="83"/>
                    <a:pt x="226" y="83"/>
                    <a:pt x="226" y="83"/>
                  </a:cubicBezTo>
                  <a:close/>
                  <a:moveTo>
                    <a:pt x="224" y="75"/>
                  </a:moveTo>
                  <a:cubicBezTo>
                    <a:pt x="223" y="74"/>
                    <a:pt x="223" y="74"/>
                    <a:pt x="223" y="73"/>
                  </a:cubicBezTo>
                  <a:cubicBezTo>
                    <a:pt x="223" y="73"/>
                    <a:pt x="223" y="73"/>
                    <a:pt x="223" y="73"/>
                  </a:cubicBezTo>
                  <a:cubicBezTo>
                    <a:pt x="224" y="74"/>
                    <a:pt x="224" y="75"/>
                    <a:pt x="224" y="76"/>
                  </a:cubicBezTo>
                  <a:cubicBezTo>
                    <a:pt x="224" y="75"/>
                    <a:pt x="224" y="75"/>
                    <a:pt x="224" y="75"/>
                  </a:cubicBezTo>
                  <a:close/>
                  <a:moveTo>
                    <a:pt x="224" y="70"/>
                  </a:moveTo>
                  <a:cubicBezTo>
                    <a:pt x="223" y="69"/>
                    <a:pt x="222" y="67"/>
                    <a:pt x="221" y="65"/>
                  </a:cubicBezTo>
                  <a:cubicBezTo>
                    <a:pt x="222" y="67"/>
                    <a:pt x="223" y="68"/>
                    <a:pt x="224" y="69"/>
                  </a:cubicBezTo>
                  <a:cubicBezTo>
                    <a:pt x="224" y="69"/>
                    <a:pt x="223" y="69"/>
                    <a:pt x="224" y="70"/>
                  </a:cubicBezTo>
                  <a:cubicBezTo>
                    <a:pt x="224" y="70"/>
                    <a:pt x="224" y="70"/>
                    <a:pt x="224" y="70"/>
                  </a:cubicBezTo>
                  <a:close/>
                  <a:moveTo>
                    <a:pt x="222" y="76"/>
                  </a:moveTo>
                  <a:cubicBezTo>
                    <a:pt x="222" y="76"/>
                    <a:pt x="222" y="76"/>
                    <a:pt x="222" y="76"/>
                  </a:cubicBezTo>
                  <a:cubicBezTo>
                    <a:pt x="221" y="75"/>
                    <a:pt x="221" y="75"/>
                    <a:pt x="220" y="74"/>
                  </a:cubicBezTo>
                  <a:cubicBezTo>
                    <a:pt x="220" y="74"/>
                    <a:pt x="220" y="74"/>
                    <a:pt x="220" y="73"/>
                  </a:cubicBezTo>
                  <a:cubicBezTo>
                    <a:pt x="220" y="74"/>
                    <a:pt x="221" y="74"/>
                    <a:pt x="221" y="75"/>
                  </a:cubicBezTo>
                  <a:cubicBezTo>
                    <a:pt x="221" y="75"/>
                    <a:pt x="222" y="75"/>
                    <a:pt x="222" y="76"/>
                  </a:cubicBezTo>
                  <a:close/>
                  <a:moveTo>
                    <a:pt x="220" y="81"/>
                  </a:moveTo>
                  <a:cubicBezTo>
                    <a:pt x="219" y="80"/>
                    <a:pt x="219" y="78"/>
                    <a:pt x="218" y="77"/>
                  </a:cubicBezTo>
                  <a:cubicBezTo>
                    <a:pt x="217" y="75"/>
                    <a:pt x="217" y="74"/>
                    <a:pt x="216" y="73"/>
                  </a:cubicBezTo>
                  <a:cubicBezTo>
                    <a:pt x="217" y="73"/>
                    <a:pt x="218" y="74"/>
                    <a:pt x="219" y="75"/>
                  </a:cubicBezTo>
                  <a:cubicBezTo>
                    <a:pt x="219" y="77"/>
                    <a:pt x="220" y="79"/>
                    <a:pt x="220" y="81"/>
                  </a:cubicBezTo>
                  <a:close/>
                  <a:moveTo>
                    <a:pt x="218" y="67"/>
                  </a:moveTo>
                  <a:cubicBezTo>
                    <a:pt x="217" y="65"/>
                    <a:pt x="216" y="63"/>
                    <a:pt x="215" y="61"/>
                  </a:cubicBezTo>
                  <a:cubicBezTo>
                    <a:pt x="217" y="63"/>
                    <a:pt x="218" y="65"/>
                    <a:pt x="219" y="68"/>
                  </a:cubicBezTo>
                  <a:cubicBezTo>
                    <a:pt x="219" y="67"/>
                    <a:pt x="219" y="67"/>
                    <a:pt x="218" y="67"/>
                  </a:cubicBezTo>
                  <a:close/>
                  <a:moveTo>
                    <a:pt x="216" y="64"/>
                  </a:moveTo>
                  <a:cubicBezTo>
                    <a:pt x="214" y="62"/>
                    <a:pt x="212" y="59"/>
                    <a:pt x="210" y="56"/>
                  </a:cubicBezTo>
                  <a:cubicBezTo>
                    <a:pt x="209" y="54"/>
                    <a:pt x="207" y="53"/>
                    <a:pt x="206" y="51"/>
                  </a:cubicBezTo>
                  <a:cubicBezTo>
                    <a:pt x="208" y="53"/>
                    <a:pt x="211" y="55"/>
                    <a:pt x="213" y="58"/>
                  </a:cubicBezTo>
                  <a:cubicBezTo>
                    <a:pt x="213" y="58"/>
                    <a:pt x="213" y="58"/>
                    <a:pt x="213" y="58"/>
                  </a:cubicBezTo>
                  <a:cubicBezTo>
                    <a:pt x="214" y="60"/>
                    <a:pt x="215" y="62"/>
                    <a:pt x="216" y="64"/>
                  </a:cubicBezTo>
                  <a:close/>
                  <a:moveTo>
                    <a:pt x="201" y="44"/>
                  </a:moveTo>
                  <a:cubicBezTo>
                    <a:pt x="200" y="44"/>
                    <a:pt x="200" y="43"/>
                    <a:pt x="199" y="43"/>
                  </a:cubicBezTo>
                  <a:cubicBezTo>
                    <a:pt x="202" y="45"/>
                    <a:pt x="205" y="47"/>
                    <a:pt x="208" y="50"/>
                  </a:cubicBezTo>
                  <a:cubicBezTo>
                    <a:pt x="205" y="48"/>
                    <a:pt x="203" y="46"/>
                    <a:pt x="201" y="44"/>
                  </a:cubicBezTo>
                  <a:close/>
                  <a:moveTo>
                    <a:pt x="201" y="46"/>
                  </a:moveTo>
                  <a:cubicBezTo>
                    <a:pt x="204" y="50"/>
                    <a:pt x="207" y="55"/>
                    <a:pt x="209" y="58"/>
                  </a:cubicBezTo>
                  <a:cubicBezTo>
                    <a:pt x="209" y="58"/>
                    <a:pt x="209" y="58"/>
                    <a:pt x="209" y="58"/>
                  </a:cubicBezTo>
                  <a:cubicBezTo>
                    <a:pt x="205" y="53"/>
                    <a:pt x="201" y="48"/>
                    <a:pt x="197" y="44"/>
                  </a:cubicBezTo>
                  <a:cubicBezTo>
                    <a:pt x="198" y="45"/>
                    <a:pt x="200" y="45"/>
                    <a:pt x="201" y="46"/>
                  </a:cubicBezTo>
                  <a:close/>
                  <a:moveTo>
                    <a:pt x="189" y="41"/>
                  </a:moveTo>
                  <a:cubicBezTo>
                    <a:pt x="189" y="41"/>
                    <a:pt x="189" y="41"/>
                    <a:pt x="188" y="41"/>
                  </a:cubicBezTo>
                  <a:cubicBezTo>
                    <a:pt x="188" y="40"/>
                    <a:pt x="188" y="40"/>
                    <a:pt x="187" y="40"/>
                  </a:cubicBezTo>
                  <a:cubicBezTo>
                    <a:pt x="187" y="40"/>
                    <a:pt x="187" y="40"/>
                    <a:pt x="186" y="40"/>
                  </a:cubicBezTo>
                  <a:cubicBezTo>
                    <a:pt x="186" y="40"/>
                    <a:pt x="186" y="40"/>
                    <a:pt x="186" y="40"/>
                  </a:cubicBezTo>
                  <a:cubicBezTo>
                    <a:pt x="186" y="40"/>
                    <a:pt x="185" y="39"/>
                    <a:pt x="185" y="39"/>
                  </a:cubicBezTo>
                  <a:cubicBezTo>
                    <a:pt x="186" y="39"/>
                    <a:pt x="188" y="38"/>
                    <a:pt x="189" y="38"/>
                  </a:cubicBezTo>
                  <a:cubicBezTo>
                    <a:pt x="190" y="39"/>
                    <a:pt x="191" y="40"/>
                    <a:pt x="192" y="41"/>
                  </a:cubicBezTo>
                  <a:cubicBezTo>
                    <a:pt x="191" y="41"/>
                    <a:pt x="190" y="41"/>
                    <a:pt x="189" y="41"/>
                  </a:cubicBezTo>
                  <a:close/>
                  <a:moveTo>
                    <a:pt x="188" y="44"/>
                  </a:moveTo>
                  <a:cubicBezTo>
                    <a:pt x="189" y="45"/>
                    <a:pt x="190" y="46"/>
                    <a:pt x="191" y="47"/>
                  </a:cubicBezTo>
                  <a:cubicBezTo>
                    <a:pt x="190" y="47"/>
                    <a:pt x="189" y="47"/>
                    <a:pt x="188" y="48"/>
                  </a:cubicBezTo>
                  <a:cubicBezTo>
                    <a:pt x="187" y="47"/>
                    <a:pt x="186" y="46"/>
                    <a:pt x="185" y="46"/>
                  </a:cubicBezTo>
                  <a:cubicBezTo>
                    <a:pt x="186" y="45"/>
                    <a:pt x="187" y="45"/>
                    <a:pt x="188" y="44"/>
                  </a:cubicBezTo>
                  <a:close/>
                  <a:moveTo>
                    <a:pt x="186" y="48"/>
                  </a:moveTo>
                  <a:cubicBezTo>
                    <a:pt x="185" y="49"/>
                    <a:pt x="183" y="49"/>
                    <a:pt x="182" y="49"/>
                  </a:cubicBezTo>
                  <a:cubicBezTo>
                    <a:pt x="182" y="49"/>
                    <a:pt x="181" y="48"/>
                    <a:pt x="181" y="47"/>
                  </a:cubicBezTo>
                  <a:cubicBezTo>
                    <a:pt x="181" y="47"/>
                    <a:pt x="182" y="47"/>
                    <a:pt x="183" y="46"/>
                  </a:cubicBezTo>
                  <a:cubicBezTo>
                    <a:pt x="184" y="47"/>
                    <a:pt x="185" y="48"/>
                    <a:pt x="186" y="48"/>
                  </a:cubicBezTo>
                  <a:close/>
                  <a:moveTo>
                    <a:pt x="172" y="43"/>
                  </a:moveTo>
                  <a:cubicBezTo>
                    <a:pt x="176" y="42"/>
                    <a:pt x="180" y="41"/>
                    <a:pt x="183" y="40"/>
                  </a:cubicBezTo>
                  <a:cubicBezTo>
                    <a:pt x="183" y="40"/>
                    <a:pt x="184" y="40"/>
                    <a:pt x="184" y="40"/>
                  </a:cubicBezTo>
                  <a:cubicBezTo>
                    <a:pt x="184" y="40"/>
                    <a:pt x="184" y="40"/>
                    <a:pt x="184" y="40"/>
                  </a:cubicBezTo>
                  <a:cubicBezTo>
                    <a:pt x="180" y="41"/>
                    <a:pt x="176" y="42"/>
                    <a:pt x="172" y="43"/>
                  </a:cubicBezTo>
                  <a:close/>
                  <a:moveTo>
                    <a:pt x="159" y="44"/>
                  </a:moveTo>
                  <a:cubicBezTo>
                    <a:pt x="161" y="43"/>
                    <a:pt x="163" y="41"/>
                    <a:pt x="164" y="40"/>
                  </a:cubicBezTo>
                  <a:cubicBezTo>
                    <a:pt x="170" y="39"/>
                    <a:pt x="175" y="38"/>
                    <a:pt x="180" y="37"/>
                  </a:cubicBezTo>
                  <a:cubicBezTo>
                    <a:pt x="173" y="40"/>
                    <a:pt x="166" y="42"/>
                    <a:pt x="159" y="44"/>
                  </a:cubicBezTo>
                  <a:close/>
                  <a:moveTo>
                    <a:pt x="172" y="31"/>
                  </a:moveTo>
                  <a:cubicBezTo>
                    <a:pt x="171" y="31"/>
                    <a:pt x="171" y="31"/>
                    <a:pt x="170" y="31"/>
                  </a:cubicBezTo>
                  <a:cubicBezTo>
                    <a:pt x="169" y="31"/>
                    <a:pt x="168" y="31"/>
                    <a:pt x="167" y="30"/>
                  </a:cubicBezTo>
                  <a:cubicBezTo>
                    <a:pt x="167" y="30"/>
                    <a:pt x="167" y="30"/>
                    <a:pt x="166" y="29"/>
                  </a:cubicBezTo>
                  <a:cubicBezTo>
                    <a:pt x="166" y="29"/>
                    <a:pt x="165" y="29"/>
                    <a:pt x="164" y="28"/>
                  </a:cubicBezTo>
                  <a:cubicBezTo>
                    <a:pt x="164" y="28"/>
                    <a:pt x="164" y="28"/>
                    <a:pt x="164" y="28"/>
                  </a:cubicBezTo>
                  <a:cubicBezTo>
                    <a:pt x="167" y="29"/>
                    <a:pt x="170" y="30"/>
                    <a:pt x="173" y="31"/>
                  </a:cubicBezTo>
                  <a:cubicBezTo>
                    <a:pt x="173" y="31"/>
                    <a:pt x="173" y="31"/>
                    <a:pt x="172" y="31"/>
                  </a:cubicBezTo>
                  <a:close/>
                  <a:moveTo>
                    <a:pt x="166" y="36"/>
                  </a:moveTo>
                  <a:cubicBezTo>
                    <a:pt x="166" y="36"/>
                    <a:pt x="167" y="36"/>
                    <a:pt x="167" y="36"/>
                  </a:cubicBezTo>
                  <a:cubicBezTo>
                    <a:pt x="167" y="36"/>
                    <a:pt x="167" y="36"/>
                    <a:pt x="167" y="36"/>
                  </a:cubicBezTo>
                  <a:cubicBezTo>
                    <a:pt x="166" y="37"/>
                    <a:pt x="164" y="37"/>
                    <a:pt x="163" y="37"/>
                  </a:cubicBezTo>
                  <a:cubicBezTo>
                    <a:pt x="164" y="37"/>
                    <a:pt x="165" y="36"/>
                    <a:pt x="166" y="36"/>
                  </a:cubicBezTo>
                  <a:close/>
                  <a:moveTo>
                    <a:pt x="154" y="12"/>
                  </a:moveTo>
                  <a:cubicBezTo>
                    <a:pt x="154" y="12"/>
                    <a:pt x="154" y="12"/>
                    <a:pt x="154" y="12"/>
                  </a:cubicBezTo>
                  <a:cubicBezTo>
                    <a:pt x="153" y="11"/>
                    <a:pt x="153" y="11"/>
                    <a:pt x="152" y="11"/>
                  </a:cubicBezTo>
                  <a:cubicBezTo>
                    <a:pt x="153" y="11"/>
                    <a:pt x="155" y="11"/>
                    <a:pt x="156" y="12"/>
                  </a:cubicBezTo>
                  <a:cubicBezTo>
                    <a:pt x="157" y="12"/>
                    <a:pt x="159" y="13"/>
                    <a:pt x="160" y="14"/>
                  </a:cubicBezTo>
                  <a:cubicBezTo>
                    <a:pt x="158" y="13"/>
                    <a:pt x="156" y="13"/>
                    <a:pt x="154" y="12"/>
                  </a:cubicBezTo>
                  <a:close/>
                  <a:moveTo>
                    <a:pt x="154" y="6"/>
                  </a:moveTo>
                  <a:cubicBezTo>
                    <a:pt x="153" y="6"/>
                    <a:pt x="153" y="6"/>
                    <a:pt x="153" y="7"/>
                  </a:cubicBezTo>
                  <a:cubicBezTo>
                    <a:pt x="150" y="6"/>
                    <a:pt x="147" y="6"/>
                    <a:pt x="144" y="6"/>
                  </a:cubicBezTo>
                  <a:cubicBezTo>
                    <a:pt x="144" y="5"/>
                    <a:pt x="143" y="5"/>
                    <a:pt x="142" y="5"/>
                  </a:cubicBezTo>
                  <a:cubicBezTo>
                    <a:pt x="139" y="5"/>
                    <a:pt x="136" y="4"/>
                    <a:pt x="133" y="3"/>
                  </a:cubicBezTo>
                  <a:cubicBezTo>
                    <a:pt x="136" y="3"/>
                    <a:pt x="138" y="3"/>
                    <a:pt x="140" y="3"/>
                  </a:cubicBezTo>
                  <a:cubicBezTo>
                    <a:pt x="147" y="4"/>
                    <a:pt x="154" y="5"/>
                    <a:pt x="161" y="7"/>
                  </a:cubicBezTo>
                  <a:cubicBezTo>
                    <a:pt x="163" y="8"/>
                    <a:pt x="165" y="9"/>
                    <a:pt x="167" y="10"/>
                  </a:cubicBezTo>
                  <a:cubicBezTo>
                    <a:pt x="167" y="10"/>
                    <a:pt x="166" y="10"/>
                    <a:pt x="166" y="10"/>
                  </a:cubicBezTo>
                  <a:cubicBezTo>
                    <a:pt x="165" y="9"/>
                    <a:pt x="165" y="10"/>
                    <a:pt x="165" y="10"/>
                  </a:cubicBezTo>
                  <a:cubicBezTo>
                    <a:pt x="164" y="9"/>
                    <a:pt x="162" y="9"/>
                    <a:pt x="160" y="8"/>
                  </a:cubicBezTo>
                  <a:cubicBezTo>
                    <a:pt x="158" y="7"/>
                    <a:pt x="156" y="7"/>
                    <a:pt x="154" y="6"/>
                  </a:cubicBezTo>
                  <a:close/>
                  <a:moveTo>
                    <a:pt x="136" y="26"/>
                  </a:moveTo>
                  <a:cubicBezTo>
                    <a:pt x="135" y="26"/>
                    <a:pt x="135" y="26"/>
                    <a:pt x="135" y="27"/>
                  </a:cubicBezTo>
                  <a:cubicBezTo>
                    <a:pt x="134" y="26"/>
                    <a:pt x="133" y="26"/>
                    <a:pt x="132" y="26"/>
                  </a:cubicBezTo>
                  <a:cubicBezTo>
                    <a:pt x="133" y="26"/>
                    <a:pt x="135" y="26"/>
                    <a:pt x="136" y="26"/>
                  </a:cubicBezTo>
                  <a:close/>
                  <a:moveTo>
                    <a:pt x="135" y="28"/>
                  </a:moveTo>
                  <a:cubicBezTo>
                    <a:pt x="135" y="29"/>
                    <a:pt x="134" y="29"/>
                    <a:pt x="134" y="29"/>
                  </a:cubicBezTo>
                  <a:cubicBezTo>
                    <a:pt x="134" y="29"/>
                    <a:pt x="133" y="29"/>
                    <a:pt x="133" y="29"/>
                  </a:cubicBezTo>
                  <a:cubicBezTo>
                    <a:pt x="134" y="29"/>
                    <a:pt x="134" y="29"/>
                    <a:pt x="135" y="28"/>
                  </a:cubicBezTo>
                  <a:cubicBezTo>
                    <a:pt x="135" y="28"/>
                    <a:pt x="135" y="28"/>
                    <a:pt x="135" y="28"/>
                  </a:cubicBezTo>
                  <a:close/>
                  <a:moveTo>
                    <a:pt x="120" y="31"/>
                  </a:moveTo>
                  <a:cubicBezTo>
                    <a:pt x="120" y="31"/>
                    <a:pt x="119" y="31"/>
                    <a:pt x="118" y="31"/>
                  </a:cubicBezTo>
                  <a:cubicBezTo>
                    <a:pt x="118" y="31"/>
                    <a:pt x="118" y="31"/>
                    <a:pt x="118" y="31"/>
                  </a:cubicBezTo>
                  <a:cubicBezTo>
                    <a:pt x="119" y="31"/>
                    <a:pt x="120" y="31"/>
                    <a:pt x="121" y="31"/>
                  </a:cubicBezTo>
                  <a:cubicBezTo>
                    <a:pt x="121" y="31"/>
                    <a:pt x="121" y="31"/>
                    <a:pt x="120" y="31"/>
                  </a:cubicBezTo>
                  <a:close/>
                  <a:moveTo>
                    <a:pt x="118" y="29"/>
                  </a:moveTo>
                  <a:cubicBezTo>
                    <a:pt x="117" y="29"/>
                    <a:pt x="117" y="29"/>
                    <a:pt x="116" y="29"/>
                  </a:cubicBezTo>
                  <a:cubicBezTo>
                    <a:pt x="117" y="28"/>
                    <a:pt x="119" y="27"/>
                    <a:pt x="120" y="27"/>
                  </a:cubicBezTo>
                  <a:cubicBezTo>
                    <a:pt x="121" y="27"/>
                    <a:pt x="121" y="26"/>
                    <a:pt x="122" y="26"/>
                  </a:cubicBezTo>
                  <a:cubicBezTo>
                    <a:pt x="121" y="27"/>
                    <a:pt x="120" y="28"/>
                    <a:pt x="118" y="29"/>
                  </a:cubicBezTo>
                  <a:close/>
                  <a:moveTo>
                    <a:pt x="122" y="24"/>
                  </a:moveTo>
                  <a:cubicBezTo>
                    <a:pt x="120" y="24"/>
                    <a:pt x="119" y="24"/>
                    <a:pt x="118" y="24"/>
                  </a:cubicBezTo>
                  <a:cubicBezTo>
                    <a:pt x="118" y="24"/>
                    <a:pt x="118" y="23"/>
                    <a:pt x="119" y="23"/>
                  </a:cubicBezTo>
                  <a:cubicBezTo>
                    <a:pt x="120" y="24"/>
                    <a:pt x="121" y="24"/>
                    <a:pt x="122" y="24"/>
                  </a:cubicBezTo>
                  <a:cubicBezTo>
                    <a:pt x="122" y="24"/>
                    <a:pt x="122" y="24"/>
                    <a:pt x="122" y="24"/>
                  </a:cubicBezTo>
                  <a:close/>
                  <a:moveTo>
                    <a:pt x="117" y="16"/>
                  </a:moveTo>
                  <a:cubicBezTo>
                    <a:pt x="116" y="16"/>
                    <a:pt x="116" y="16"/>
                    <a:pt x="116" y="16"/>
                  </a:cubicBezTo>
                  <a:cubicBezTo>
                    <a:pt x="117" y="16"/>
                    <a:pt x="117" y="15"/>
                    <a:pt x="116" y="15"/>
                  </a:cubicBezTo>
                  <a:cubicBezTo>
                    <a:pt x="115" y="15"/>
                    <a:pt x="113" y="15"/>
                    <a:pt x="112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5"/>
                    <a:pt x="110" y="15"/>
                    <a:pt x="110" y="15"/>
                  </a:cubicBezTo>
                  <a:cubicBezTo>
                    <a:pt x="113" y="14"/>
                    <a:pt x="115" y="13"/>
                    <a:pt x="118" y="12"/>
                  </a:cubicBezTo>
                  <a:cubicBezTo>
                    <a:pt x="119" y="12"/>
                    <a:pt x="119" y="12"/>
                    <a:pt x="119" y="12"/>
                  </a:cubicBezTo>
                  <a:cubicBezTo>
                    <a:pt x="121" y="12"/>
                    <a:pt x="122" y="12"/>
                    <a:pt x="123" y="13"/>
                  </a:cubicBezTo>
                  <a:cubicBezTo>
                    <a:pt x="121" y="14"/>
                    <a:pt x="119" y="15"/>
                    <a:pt x="117" y="16"/>
                  </a:cubicBezTo>
                  <a:close/>
                  <a:moveTo>
                    <a:pt x="107" y="24"/>
                  </a:moveTo>
                  <a:cubicBezTo>
                    <a:pt x="108" y="24"/>
                    <a:pt x="109" y="24"/>
                    <a:pt x="110" y="24"/>
                  </a:cubicBezTo>
                  <a:cubicBezTo>
                    <a:pt x="109" y="25"/>
                    <a:pt x="108" y="25"/>
                    <a:pt x="107" y="25"/>
                  </a:cubicBezTo>
                  <a:cubicBezTo>
                    <a:pt x="107" y="25"/>
                    <a:pt x="106" y="25"/>
                    <a:pt x="105" y="25"/>
                  </a:cubicBezTo>
                  <a:cubicBezTo>
                    <a:pt x="106" y="25"/>
                    <a:pt x="107" y="24"/>
                    <a:pt x="107" y="24"/>
                  </a:cubicBezTo>
                  <a:close/>
                  <a:moveTo>
                    <a:pt x="100" y="22"/>
                  </a:moveTo>
                  <a:cubicBezTo>
                    <a:pt x="101" y="22"/>
                    <a:pt x="102" y="22"/>
                    <a:pt x="102" y="21"/>
                  </a:cubicBezTo>
                  <a:cubicBezTo>
                    <a:pt x="104" y="22"/>
                    <a:pt x="105" y="22"/>
                    <a:pt x="106" y="22"/>
                  </a:cubicBezTo>
                  <a:cubicBezTo>
                    <a:pt x="106" y="22"/>
                    <a:pt x="106" y="22"/>
                    <a:pt x="105" y="22"/>
                  </a:cubicBezTo>
                  <a:cubicBezTo>
                    <a:pt x="104" y="22"/>
                    <a:pt x="102" y="22"/>
                    <a:pt x="100" y="22"/>
                  </a:cubicBezTo>
                  <a:close/>
                  <a:moveTo>
                    <a:pt x="103" y="8"/>
                  </a:moveTo>
                  <a:cubicBezTo>
                    <a:pt x="104" y="7"/>
                    <a:pt x="104" y="7"/>
                    <a:pt x="105" y="7"/>
                  </a:cubicBezTo>
                  <a:cubicBezTo>
                    <a:pt x="106" y="7"/>
                    <a:pt x="106" y="7"/>
                    <a:pt x="106" y="7"/>
                  </a:cubicBezTo>
                  <a:cubicBezTo>
                    <a:pt x="105" y="7"/>
                    <a:pt x="104" y="7"/>
                    <a:pt x="103" y="8"/>
                  </a:cubicBezTo>
                  <a:close/>
                  <a:moveTo>
                    <a:pt x="104" y="17"/>
                  </a:moveTo>
                  <a:cubicBezTo>
                    <a:pt x="103" y="17"/>
                    <a:pt x="103" y="17"/>
                    <a:pt x="102" y="17"/>
                  </a:cubicBezTo>
                  <a:cubicBezTo>
                    <a:pt x="101" y="18"/>
                    <a:pt x="99" y="18"/>
                    <a:pt x="97" y="18"/>
                  </a:cubicBezTo>
                  <a:cubicBezTo>
                    <a:pt x="97" y="18"/>
                    <a:pt x="97" y="18"/>
                    <a:pt x="97" y="18"/>
                  </a:cubicBezTo>
                  <a:cubicBezTo>
                    <a:pt x="97" y="18"/>
                    <a:pt x="97" y="18"/>
                    <a:pt x="97" y="18"/>
                  </a:cubicBezTo>
                  <a:cubicBezTo>
                    <a:pt x="99" y="18"/>
                    <a:pt x="101" y="17"/>
                    <a:pt x="102" y="16"/>
                  </a:cubicBezTo>
                  <a:cubicBezTo>
                    <a:pt x="103" y="16"/>
                    <a:pt x="103" y="17"/>
                    <a:pt x="104" y="17"/>
                  </a:cubicBezTo>
                  <a:close/>
                  <a:moveTo>
                    <a:pt x="100" y="11"/>
                  </a:moveTo>
                  <a:cubicBezTo>
                    <a:pt x="99" y="12"/>
                    <a:pt x="98" y="12"/>
                    <a:pt x="97" y="12"/>
                  </a:cubicBezTo>
                  <a:cubicBezTo>
                    <a:pt x="97" y="12"/>
                    <a:pt x="97" y="12"/>
                    <a:pt x="97" y="12"/>
                  </a:cubicBezTo>
                  <a:cubicBezTo>
                    <a:pt x="97" y="12"/>
                    <a:pt x="98" y="11"/>
                    <a:pt x="98" y="11"/>
                  </a:cubicBezTo>
                  <a:cubicBezTo>
                    <a:pt x="99" y="11"/>
                    <a:pt x="100" y="11"/>
                    <a:pt x="102" y="11"/>
                  </a:cubicBezTo>
                  <a:cubicBezTo>
                    <a:pt x="101" y="11"/>
                    <a:pt x="101" y="11"/>
                    <a:pt x="100" y="11"/>
                  </a:cubicBezTo>
                  <a:close/>
                  <a:moveTo>
                    <a:pt x="102" y="24"/>
                  </a:moveTo>
                  <a:cubicBezTo>
                    <a:pt x="102" y="24"/>
                    <a:pt x="101" y="25"/>
                    <a:pt x="100" y="25"/>
                  </a:cubicBezTo>
                  <a:cubicBezTo>
                    <a:pt x="97" y="25"/>
                    <a:pt x="95" y="25"/>
                    <a:pt x="93" y="25"/>
                  </a:cubicBezTo>
                  <a:cubicBezTo>
                    <a:pt x="93" y="24"/>
                    <a:pt x="93" y="24"/>
                    <a:pt x="94" y="24"/>
                  </a:cubicBezTo>
                  <a:cubicBezTo>
                    <a:pt x="97" y="24"/>
                    <a:pt x="99" y="24"/>
                    <a:pt x="102" y="24"/>
                  </a:cubicBezTo>
                  <a:close/>
                  <a:moveTo>
                    <a:pt x="93" y="10"/>
                  </a:moveTo>
                  <a:cubicBezTo>
                    <a:pt x="93" y="10"/>
                    <a:pt x="93" y="11"/>
                    <a:pt x="92" y="11"/>
                  </a:cubicBezTo>
                  <a:cubicBezTo>
                    <a:pt x="91" y="11"/>
                    <a:pt x="89" y="12"/>
                    <a:pt x="88" y="12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6" y="13"/>
                    <a:pt x="86" y="14"/>
                    <a:pt x="85" y="14"/>
                  </a:cubicBezTo>
                  <a:cubicBezTo>
                    <a:pt x="87" y="12"/>
                    <a:pt x="90" y="11"/>
                    <a:pt x="93" y="10"/>
                  </a:cubicBezTo>
                  <a:cubicBezTo>
                    <a:pt x="94" y="9"/>
                    <a:pt x="95" y="9"/>
                    <a:pt x="96" y="9"/>
                  </a:cubicBezTo>
                  <a:cubicBezTo>
                    <a:pt x="95" y="9"/>
                    <a:pt x="94" y="10"/>
                    <a:pt x="93" y="10"/>
                  </a:cubicBezTo>
                  <a:close/>
                  <a:moveTo>
                    <a:pt x="92" y="8"/>
                  </a:moveTo>
                  <a:cubicBezTo>
                    <a:pt x="78" y="11"/>
                    <a:pt x="65" y="20"/>
                    <a:pt x="55" y="27"/>
                  </a:cubicBezTo>
                  <a:cubicBezTo>
                    <a:pt x="50" y="30"/>
                    <a:pt x="46" y="34"/>
                    <a:pt x="42" y="37"/>
                  </a:cubicBezTo>
                  <a:cubicBezTo>
                    <a:pt x="41" y="37"/>
                    <a:pt x="41" y="37"/>
                    <a:pt x="41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0" y="38"/>
                    <a:pt x="39" y="38"/>
                    <a:pt x="39" y="39"/>
                  </a:cubicBezTo>
                  <a:cubicBezTo>
                    <a:pt x="42" y="35"/>
                    <a:pt x="46" y="32"/>
                    <a:pt x="51" y="29"/>
                  </a:cubicBezTo>
                  <a:cubicBezTo>
                    <a:pt x="57" y="24"/>
                    <a:pt x="65" y="19"/>
                    <a:pt x="72" y="15"/>
                  </a:cubicBezTo>
                  <a:cubicBezTo>
                    <a:pt x="79" y="12"/>
                    <a:pt x="87" y="9"/>
                    <a:pt x="94" y="7"/>
                  </a:cubicBezTo>
                  <a:cubicBezTo>
                    <a:pt x="94" y="7"/>
                    <a:pt x="94" y="7"/>
                    <a:pt x="95" y="7"/>
                  </a:cubicBezTo>
                  <a:cubicBezTo>
                    <a:pt x="94" y="8"/>
                    <a:pt x="93" y="8"/>
                    <a:pt x="92" y="8"/>
                  </a:cubicBezTo>
                  <a:close/>
                  <a:moveTo>
                    <a:pt x="42" y="39"/>
                  </a:moveTo>
                  <a:cubicBezTo>
                    <a:pt x="42" y="39"/>
                    <a:pt x="42" y="39"/>
                    <a:pt x="42" y="39"/>
                  </a:cubicBezTo>
                  <a:cubicBezTo>
                    <a:pt x="44" y="38"/>
                    <a:pt x="47" y="37"/>
                    <a:pt x="49" y="36"/>
                  </a:cubicBezTo>
                  <a:cubicBezTo>
                    <a:pt x="49" y="37"/>
                    <a:pt x="49" y="37"/>
                    <a:pt x="49" y="37"/>
                  </a:cubicBezTo>
                  <a:cubicBezTo>
                    <a:pt x="49" y="38"/>
                    <a:pt x="48" y="38"/>
                    <a:pt x="48" y="39"/>
                  </a:cubicBezTo>
                  <a:cubicBezTo>
                    <a:pt x="47" y="40"/>
                    <a:pt x="46" y="40"/>
                    <a:pt x="45" y="41"/>
                  </a:cubicBezTo>
                  <a:cubicBezTo>
                    <a:pt x="46" y="40"/>
                    <a:pt x="47" y="39"/>
                    <a:pt x="49" y="38"/>
                  </a:cubicBezTo>
                  <a:cubicBezTo>
                    <a:pt x="49" y="37"/>
                    <a:pt x="48" y="36"/>
                    <a:pt x="48" y="37"/>
                  </a:cubicBezTo>
                  <a:cubicBezTo>
                    <a:pt x="46" y="39"/>
                    <a:pt x="44" y="40"/>
                    <a:pt x="42" y="42"/>
                  </a:cubicBezTo>
                  <a:cubicBezTo>
                    <a:pt x="42" y="42"/>
                    <a:pt x="41" y="42"/>
                    <a:pt x="41" y="42"/>
                  </a:cubicBezTo>
                  <a:cubicBezTo>
                    <a:pt x="41" y="43"/>
                    <a:pt x="40" y="43"/>
                    <a:pt x="40" y="44"/>
                  </a:cubicBezTo>
                  <a:cubicBezTo>
                    <a:pt x="40" y="44"/>
                    <a:pt x="40" y="44"/>
                    <a:pt x="39" y="44"/>
                  </a:cubicBezTo>
                  <a:cubicBezTo>
                    <a:pt x="40" y="43"/>
                    <a:pt x="41" y="41"/>
                    <a:pt x="42" y="39"/>
                  </a:cubicBezTo>
                  <a:close/>
                  <a:moveTo>
                    <a:pt x="41" y="46"/>
                  </a:moveTo>
                  <a:cubicBezTo>
                    <a:pt x="42" y="46"/>
                    <a:pt x="43" y="45"/>
                    <a:pt x="44" y="44"/>
                  </a:cubicBezTo>
                  <a:cubicBezTo>
                    <a:pt x="42" y="47"/>
                    <a:pt x="40" y="50"/>
                    <a:pt x="38" y="53"/>
                  </a:cubicBezTo>
                  <a:cubicBezTo>
                    <a:pt x="38" y="53"/>
                    <a:pt x="37" y="54"/>
                    <a:pt x="37" y="54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8" y="52"/>
                    <a:pt x="39" y="49"/>
                    <a:pt x="41" y="46"/>
                  </a:cubicBezTo>
                  <a:close/>
                  <a:moveTo>
                    <a:pt x="36" y="50"/>
                  </a:moveTo>
                  <a:cubicBezTo>
                    <a:pt x="36" y="50"/>
                    <a:pt x="36" y="50"/>
                    <a:pt x="37" y="49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6" y="52"/>
                    <a:pt x="35" y="54"/>
                    <a:pt x="34" y="57"/>
                  </a:cubicBezTo>
                  <a:cubicBezTo>
                    <a:pt x="33" y="57"/>
                    <a:pt x="32" y="58"/>
                    <a:pt x="31" y="59"/>
                  </a:cubicBezTo>
                  <a:cubicBezTo>
                    <a:pt x="33" y="56"/>
                    <a:pt x="34" y="53"/>
                    <a:pt x="36" y="50"/>
                  </a:cubicBezTo>
                  <a:close/>
                  <a:moveTo>
                    <a:pt x="35" y="46"/>
                  </a:moveTo>
                  <a:cubicBezTo>
                    <a:pt x="36" y="45"/>
                    <a:pt x="37" y="44"/>
                    <a:pt x="38" y="43"/>
                  </a:cubicBezTo>
                  <a:cubicBezTo>
                    <a:pt x="37" y="44"/>
                    <a:pt x="36" y="45"/>
                    <a:pt x="36" y="46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5" y="46"/>
                    <a:pt x="35" y="46"/>
                    <a:pt x="35" y="46"/>
                  </a:cubicBezTo>
                  <a:close/>
                  <a:moveTo>
                    <a:pt x="32" y="55"/>
                  </a:moveTo>
                  <a:cubicBezTo>
                    <a:pt x="31" y="57"/>
                    <a:pt x="30" y="58"/>
                    <a:pt x="29" y="60"/>
                  </a:cubicBezTo>
                  <a:cubicBezTo>
                    <a:pt x="28" y="60"/>
                    <a:pt x="28" y="60"/>
                    <a:pt x="28" y="60"/>
                  </a:cubicBezTo>
                  <a:lnTo>
                    <a:pt x="32" y="55"/>
                  </a:lnTo>
                  <a:close/>
                  <a:moveTo>
                    <a:pt x="28" y="54"/>
                  </a:moveTo>
                  <a:cubicBezTo>
                    <a:pt x="30" y="51"/>
                    <a:pt x="32" y="49"/>
                    <a:pt x="34" y="47"/>
                  </a:cubicBezTo>
                  <a:cubicBezTo>
                    <a:pt x="33" y="48"/>
                    <a:pt x="32" y="50"/>
                    <a:pt x="31" y="51"/>
                  </a:cubicBezTo>
                  <a:cubicBezTo>
                    <a:pt x="30" y="52"/>
                    <a:pt x="29" y="53"/>
                    <a:pt x="28" y="54"/>
                  </a:cubicBezTo>
                  <a:close/>
                  <a:moveTo>
                    <a:pt x="31" y="79"/>
                  </a:moveTo>
                  <a:cubicBezTo>
                    <a:pt x="30" y="80"/>
                    <a:pt x="29" y="81"/>
                    <a:pt x="28" y="82"/>
                  </a:cubicBezTo>
                  <a:cubicBezTo>
                    <a:pt x="27" y="82"/>
                    <a:pt x="25" y="83"/>
                    <a:pt x="24" y="84"/>
                  </a:cubicBezTo>
                  <a:cubicBezTo>
                    <a:pt x="25" y="83"/>
                    <a:pt x="25" y="81"/>
                    <a:pt x="26" y="80"/>
                  </a:cubicBezTo>
                  <a:cubicBezTo>
                    <a:pt x="28" y="80"/>
                    <a:pt x="29" y="79"/>
                    <a:pt x="31" y="79"/>
                  </a:cubicBezTo>
                  <a:close/>
                  <a:moveTo>
                    <a:pt x="23" y="83"/>
                  </a:moveTo>
                  <a:cubicBezTo>
                    <a:pt x="22" y="83"/>
                    <a:pt x="22" y="83"/>
                    <a:pt x="22" y="83"/>
                  </a:cubicBezTo>
                  <a:cubicBezTo>
                    <a:pt x="22" y="82"/>
                    <a:pt x="23" y="81"/>
                    <a:pt x="24" y="80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4" y="81"/>
                    <a:pt x="23" y="82"/>
                    <a:pt x="23" y="83"/>
                  </a:cubicBezTo>
                  <a:close/>
                  <a:moveTo>
                    <a:pt x="22" y="98"/>
                  </a:moveTo>
                  <a:cubicBezTo>
                    <a:pt x="24" y="103"/>
                    <a:pt x="25" y="109"/>
                    <a:pt x="26" y="115"/>
                  </a:cubicBezTo>
                  <a:cubicBezTo>
                    <a:pt x="26" y="117"/>
                    <a:pt x="26" y="118"/>
                    <a:pt x="27" y="120"/>
                  </a:cubicBezTo>
                  <a:cubicBezTo>
                    <a:pt x="25" y="114"/>
                    <a:pt x="23" y="108"/>
                    <a:pt x="22" y="102"/>
                  </a:cubicBezTo>
                  <a:cubicBezTo>
                    <a:pt x="22" y="101"/>
                    <a:pt x="22" y="99"/>
                    <a:pt x="22" y="98"/>
                  </a:cubicBezTo>
                  <a:close/>
                  <a:moveTo>
                    <a:pt x="27" y="139"/>
                  </a:moveTo>
                  <a:cubicBezTo>
                    <a:pt x="27" y="139"/>
                    <a:pt x="27" y="139"/>
                    <a:pt x="27" y="139"/>
                  </a:cubicBezTo>
                  <a:cubicBezTo>
                    <a:pt x="26" y="140"/>
                    <a:pt x="27" y="140"/>
                    <a:pt x="27" y="140"/>
                  </a:cubicBezTo>
                  <a:cubicBezTo>
                    <a:pt x="27" y="141"/>
                    <a:pt x="27" y="141"/>
                    <a:pt x="27" y="141"/>
                  </a:cubicBezTo>
                  <a:cubicBezTo>
                    <a:pt x="25" y="137"/>
                    <a:pt x="24" y="133"/>
                    <a:pt x="23" y="129"/>
                  </a:cubicBezTo>
                  <a:cubicBezTo>
                    <a:pt x="23" y="127"/>
                    <a:pt x="23" y="125"/>
                    <a:pt x="23" y="123"/>
                  </a:cubicBezTo>
                  <a:cubicBezTo>
                    <a:pt x="22" y="121"/>
                    <a:pt x="22" y="118"/>
                    <a:pt x="22" y="115"/>
                  </a:cubicBezTo>
                  <a:cubicBezTo>
                    <a:pt x="24" y="123"/>
                    <a:pt x="25" y="131"/>
                    <a:pt x="27" y="139"/>
                  </a:cubicBezTo>
                  <a:close/>
                  <a:moveTo>
                    <a:pt x="25" y="156"/>
                  </a:moveTo>
                  <a:cubicBezTo>
                    <a:pt x="23" y="153"/>
                    <a:pt x="22" y="149"/>
                    <a:pt x="21" y="146"/>
                  </a:cubicBezTo>
                  <a:cubicBezTo>
                    <a:pt x="21" y="145"/>
                    <a:pt x="20" y="145"/>
                    <a:pt x="20" y="144"/>
                  </a:cubicBezTo>
                  <a:cubicBezTo>
                    <a:pt x="20" y="144"/>
                    <a:pt x="20" y="144"/>
                    <a:pt x="20" y="144"/>
                  </a:cubicBezTo>
                  <a:cubicBezTo>
                    <a:pt x="22" y="147"/>
                    <a:pt x="23" y="150"/>
                    <a:pt x="25" y="154"/>
                  </a:cubicBezTo>
                  <a:cubicBezTo>
                    <a:pt x="25" y="154"/>
                    <a:pt x="25" y="155"/>
                    <a:pt x="25" y="156"/>
                  </a:cubicBezTo>
                  <a:cubicBezTo>
                    <a:pt x="25" y="156"/>
                    <a:pt x="25" y="156"/>
                    <a:pt x="25" y="156"/>
                  </a:cubicBezTo>
                  <a:close/>
                  <a:moveTo>
                    <a:pt x="29" y="163"/>
                  </a:moveTo>
                  <a:cubicBezTo>
                    <a:pt x="30" y="164"/>
                    <a:pt x="30" y="165"/>
                    <a:pt x="30" y="167"/>
                  </a:cubicBezTo>
                  <a:cubicBezTo>
                    <a:pt x="29" y="164"/>
                    <a:pt x="29" y="162"/>
                    <a:pt x="28" y="160"/>
                  </a:cubicBezTo>
                  <a:cubicBezTo>
                    <a:pt x="28" y="161"/>
                    <a:pt x="29" y="162"/>
                    <a:pt x="29" y="163"/>
                  </a:cubicBezTo>
                  <a:close/>
                  <a:moveTo>
                    <a:pt x="29" y="148"/>
                  </a:moveTo>
                  <a:cubicBezTo>
                    <a:pt x="29" y="147"/>
                    <a:pt x="29" y="146"/>
                    <a:pt x="29" y="145"/>
                  </a:cubicBezTo>
                  <a:cubicBezTo>
                    <a:pt x="30" y="143"/>
                    <a:pt x="30" y="142"/>
                    <a:pt x="31" y="140"/>
                  </a:cubicBezTo>
                  <a:cubicBezTo>
                    <a:pt x="31" y="141"/>
                    <a:pt x="31" y="141"/>
                    <a:pt x="31" y="141"/>
                  </a:cubicBezTo>
                  <a:cubicBezTo>
                    <a:pt x="31" y="142"/>
                    <a:pt x="31" y="143"/>
                    <a:pt x="32" y="144"/>
                  </a:cubicBezTo>
                  <a:cubicBezTo>
                    <a:pt x="32" y="147"/>
                    <a:pt x="33" y="151"/>
                    <a:pt x="33" y="155"/>
                  </a:cubicBezTo>
                  <a:cubicBezTo>
                    <a:pt x="32" y="153"/>
                    <a:pt x="31" y="151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8"/>
                    <a:pt x="29" y="148"/>
                  </a:cubicBezTo>
                  <a:close/>
                  <a:moveTo>
                    <a:pt x="35" y="166"/>
                  </a:moveTo>
                  <a:cubicBezTo>
                    <a:pt x="36" y="168"/>
                    <a:pt x="36" y="169"/>
                    <a:pt x="36" y="171"/>
                  </a:cubicBezTo>
                  <a:cubicBezTo>
                    <a:pt x="35" y="166"/>
                    <a:pt x="33" y="161"/>
                    <a:pt x="30" y="156"/>
                  </a:cubicBezTo>
                  <a:cubicBezTo>
                    <a:pt x="30" y="156"/>
                    <a:pt x="30" y="155"/>
                    <a:pt x="30" y="155"/>
                  </a:cubicBezTo>
                  <a:cubicBezTo>
                    <a:pt x="32" y="159"/>
                    <a:pt x="33" y="162"/>
                    <a:pt x="35" y="166"/>
                  </a:cubicBezTo>
                  <a:close/>
                  <a:moveTo>
                    <a:pt x="38" y="182"/>
                  </a:moveTo>
                  <a:cubicBezTo>
                    <a:pt x="39" y="183"/>
                    <a:pt x="39" y="185"/>
                    <a:pt x="39" y="186"/>
                  </a:cubicBezTo>
                  <a:cubicBezTo>
                    <a:pt x="39" y="186"/>
                    <a:pt x="39" y="186"/>
                    <a:pt x="39" y="186"/>
                  </a:cubicBezTo>
                  <a:cubicBezTo>
                    <a:pt x="38" y="184"/>
                    <a:pt x="37" y="182"/>
                    <a:pt x="35" y="180"/>
                  </a:cubicBezTo>
                  <a:cubicBezTo>
                    <a:pt x="34" y="178"/>
                    <a:pt x="33" y="175"/>
                    <a:pt x="32" y="173"/>
                  </a:cubicBezTo>
                  <a:cubicBezTo>
                    <a:pt x="32" y="171"/>
                    <a:pt x="32" y="170"/>
                    <a:pt x="31" y="168"/>
                  </a:cubicBezTo>
                  <a:cubicBezTo>
                    <a:pt x="34" y="173"/>
                    <a:pt x="36" y="177"/>
                    <a:pt x="38" y="182"/>
                  </a:cubicBezTo>
                  <a:close/>
                  <a:moveTo>
                    <a:pt x="32" y="177"/>
                  </a:moveTo>
                  <a:cubicBezTo>
                    <a:pt x="32" y="177"/>
                    <a:pt x="32" y="178"/>
                    <a:pt x="32" y="178"/>
                  </a:cubicBezTo>
                  <a:cubicBezTo>
                    <a:pt x="34" y="182"/>
                    <a:pt x="37" y="186"/>
                    <a:pt x="39" y="190"/>
                  </a:cubicBezTo>
                  <a:cubicBezTo>
                    <a:pt x="39" y="190"/>
                    <a:pt x="39" y="190"/>
                    <a:pt x="39" y="191"/>
                  </a:cubicBezTo>
                  <a:cubicBezTo>
                    <a:pt x="36" y="188"/>
                    <a:pt x="34" y="185"/>
                    <a:pt x="32" y="183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2" y="182"/>
                    <a:pt x="32" y="181"/>
                  </a:cubicBezTo>
                  <a:cubicBezTo>
                    <a:pt x="32" y="180"/>
                    <a:pt x="32" y="179"/>
                    <a:pt x="32" y="177"/>
                  </a:cubicBezTo>
                  <a:close/>
                  <a:moveTo>
                    <a:pt x="38" y="192"/>
                  </a:moveTo>
                  <a:cubicBezTo>
                    <a:pt x="38" y="192"/>
                    <a:pt x="38" y="193"/>
                    <a:pt x="38" y="193"/>
                  </a:cubicBezTo>
                  <a:cubicBezTo>
                    <a:pt x="38" y="192"/>
                    <a:pt x="37" y="192"/>
                    <a:pt x="37" y="192"/>
                  </a:cubicBezTo>
                  <a:cubicBezTo>
                    <a:pt x="36" y="190"/>
                    <a:pt x="36" y="189"/>
                    <a:pt x="35" y="188"/>
                  </a:cubicBezTo>
                  <a:cubicBezTo>
                    <a:pt x="36" y="189"/>
                    <a:pt x="37" y="191"/>
                    <a:pt x="38" y="192"/>
                  </a:cubicBezTo>
                  <a:close/>
                  <a:moveTo>
                    <a:pt x="39" y="197"/>
                  </a:moveTo>
                  <a:cubicBezTo>
                    <a:pt x="39" y="196"/>
                    <a:pt x="39" y="196"/>
                    <a:pt x="38" y="196"/>
                  </a:cubicBezTo>
                  <a:cubicBezTo>
                    <a:pt x="39" y="196"/>
                    <a:pt x="39" y="196"/>
                    <a:pt x="39" y="196"/>
                  </a:cubicBezTo>
                  <a:cubicBezTo>
                    <a:pt x="41" y="199"/>
                    <a:pt x="44" y="202"/>
                    <a:pt x="48" y="204"/>
                  </a:cubicBezTo>
                  <a:cubicBezTo>
                    <a:pt x="48" y="204"/>
                    <a:pt x="49" y="204"/>
                    <a:pt x="49" y="203"/>
                  </a:cubicBezTo>
                  <a:cubicBezTo>
                    <a:pt x="49" y="204"/>
                    <a:pt x="50" y="205"/>
                    <a:pt x="50" y="205"/>
                  </a:cubicBezTo>
                  <a:cubicBezTo>
                    <a:pt x="50" y="205"/>
                    <a:pt x="49" y="205"/>
                    <a:pt x="49" y="204"/>
                  </a:cubicBezTo>
                  <a:cubicBezTo>
                    <a:pt x="48" y="204"/>
                    <a:pt x="48" y="205"/>
                    <a:pt x="48" y="206"/>
                  </a:cubicBezTo>
                  <a:cubicBezTo>
                    <a:pt x="50" y="207"/>
                    <a:pt x="52" y="208"/>
                    <a:pt x="54" y="209"/>
                  </a:cubicBezTo>
                  <a:cubicBezTo>
                    <a:pt x="54" y="210"/>
                    <a:pt x="55" y="211"/>
                    <a:pt x="56" y="212"/>
                  </a:cubicBezTo>
                  <a:cubicBezTo>
                    <a:pt x="54" y="210"/>
                    <a:pt x="51" y="209"/>
                    <a:pt x="49" y="208"/>
                  </a:cubicBezTo>
                  <a:cubicBezTo>
                    <a:pt x="46" y="205"/>
                    <a:pt x="42" y="201"/>
                    <a:pt x="39" y="197"/>
                  </a:cubicBezTo>
                  <a:close/>
                  <a:moveTo>
                    <a:pt x="51" y="212"/>
                  </a:moveTo>
                  <a:cubicBezTo>
                    <a:pt x="52" y="214"/>
                    <a:pt x="54" y="216"/>
                    <a:pt x="56" y="218"/>
                  </a:cubicBezTo>
                  <a:cubicBezTo>
                    <a:pt x="56" y="217"/>
                    <a:pt x="56" y="217"/>
                    <a:pt x="56" y="217"/>
                  </a:cubicBezTo>
                  <a:cubicBezTo>
                    <a:pt x="55" y="217"/>
                    <a:pt x="54" y="216"/>
                    <a:pt x="52" y="215"/>
                  </a:cubicBezTo>
                  <a:cubicBezTo>
                    <a:pt x="51" y="214"/>
                    <a:pt x="50" y="212"/>
                    <a:pt x="49" y="210"/>
                  </a:cubicBezTo>
                  <a:cubicBezTo>
                    <a:pt x="49" y="211"/>
                    <a:pt x="50" y="211"/>
                    <a:pt x="51" y="212"/>
                  </a:cubicBezTo>
                  <a:close/>
                  <a:moveTo>
                    <a:pt x="54" y="220"/>
                  </a:moveTo>
                  <a:cubicBezTo>
                    <a:pt x="55" y="221"/>
                    <a:pt x="56" y="222"/>
                    <a:pt x="57" y="223"/>
                  </a:cubicBezTo>
                  <a:cubicBezTo>
                    <a:pt x="56" y="222"/>
                    <a:pt x="55" y="222"/>
                    <a:pt x="54" y="221"/>
                  </a:cubicBezTo>
                  <a:cubicBezTo>
                    <a:pt x="53" y="220"/>
                    <a:pt x="52" y="220"/>
                    <a:pt x="52" y="219"/>
                  </a:cubicBezTo>
                  <a:cubicBezTo>
                    <a:pt x="52" y="219"/>
                    <a:pt x="52" y="219"/>
                    <a:pt x="52" y="219"/>
                  </a:cubicBezTo>
                  <a:cubicBezTo>
                    <a:pt x="52" y="219"/>
                    <a:pt x="53" y="220"/>
                    <a:pt x="53" y="220"/>
                  </a:cubicBezTo>
                  <a:cubicBezTo>
                    <a:pt x="54" y="220"/>
                    <a:pt x="54" y="220"/>
                    <a:pt x="54" y="220"/>
                  </a:cubicBezTo>
                  <a:close/>
                  <a:moveTo>
                    <a:pt x="53" y="222"/>
                  </a:moveTo>
                  <a:cubicBezTo>
                    <a:pt x="53" y="223"/>
                    <a:pt x="54" y="223"/>
                    <a:pt x="54" y="223"/>
                  </a:cubicBezTo>
                  <a:cubicBezTo>
                    <a:pt x="53" y="223"/>
                    <a:pt x="52" y="222"/>
                    <a:pt x="51" y="221"/>
                  </a:cubicBezTo>
                  <a:cubicBezTo>
                    <a:pt x="51" y="221"/>
                    <a:pt x="51" y="221"/>
                    <a:pt x="51" y="220"/>
                  </a:cubicBezTo>
                  <a:cubicBezTo>
                    <a:pt x="51" y="221"/>
                    <a:pt x="52" y="222"/>
                    <a:pt x="53" y="222"/>
                  </a:cubicBezTo>
                  <a:close/>
                  <a:moveTo>
                    <a:pt x="56" y="228"/>
                  </a:moveTo>
                  <a:cubicBezTo>
                    <a:pt x="57" y="228"/>
                    <a:pt x="57" y="228"/>
                    <a:pt x="57" y="228"/>
                  </a:cubicBezTo>
                  <a:cubicBezTo>
                    <a:pt x="57" y="228"/>
                    <a:pt x="57" y="228"/>
                    <a:pt x="57" y="228"/>
                  </a:cubicBezTo>
                  <a:cubicBezTo>
                    <a:pt x="55" y="227"/>
                    <a:pt x="54" y="226"/>
                    <a:pt x="52" y="225"/>
                  </a:cubicBezTo>
                  <a:cubicBezTo>
                    <a:pt x="54" y="226"/>
                    <a:pt x="55" y="227"/>
                    <a:pt x="56" y="228"/>
                  </a:cubicBezTo>
                  <a:close/>
                  <a:moveTo>
                    <a:pt x="55" y="218"/>
                  </a:moveTo>
                  <a:cubicBezTo>
                    <a:pt x="55" y="218"/>
                    <a:pt x="55" y="218"/>
                    <a:pt x="55" y="218"/>
                  </a:cubicBezTo>
                  <a:cubicBezTo>
                    <a:pt x="57" y="219"/>
                    <a:pt x="58" y="220"/>
                    <a:pt x="60" y="221"/>
                  </a:cubicBezTo>
                  <a:cubicBezTo>
                    <a:pt x="63" y="224"/>
                    <a:pt x="66" y="227"/>
                    <a:pt x="69" y="230"/>
                  </a:cubicBezTo>
                  <a:cubicBezTo>
                    <a:pt x="69" y="230"/>
                    <a:pt x="68" y="230"/>
                    <a:pt x="67" y="229"/>
                  </a:cubicBezTo>
                  <a:cubicBezTo>
                    <a:pt x="65" y="228"/>
                    <a:pt x="62" y="226"/>
                    <a:pt x="60" y="225"/>
                  </a:cubicBezTo>
                  <a:cubicBezTo>
                    <a:pt x="58" y="223"/>
                    <a:pt x="56" y="220"/>
                    <a:pt x="55" y="218"/>
                  </a:cubicBezTo>
                  <a:close/>
                  <a:moveTo>
                    <a:pt x="68" y="227"/>
                  </a:moveTo>
                  <a:cubicBezTo>
                    <a:pt x="68" y="227"/>
                    <a:pt x="68" y="227"/>
                    <a:pt x="68" y="227"/>
                  </a:cubicBezTo>
                  <a:cubicBezTo>
                    <a:pt x="67" y="226"/>
                    <a:pt x="66" y="225"/>
                    <a:pt x="65" y="224"/>
                  </a:cubicBezTo>
                  <a:cubicBezTo>
                    <a:pt x="66" y="225"/>
                    <a:pt x="67" y="226"/>
                    <a:pt x="69" y="226"/>
                  </a:cubicBezTo>
                  <a:cubicBezTo>
                    <a:pt x="69" y="227"/>
                    <a:pt x="70" y="227"/>
                    <a:pt x="70" y="228"/>
                  </a:cubicBezTo>
                  <a:cubicBezTo>
                    <a:pt x="69" y="228"/>
                    <a:pt x="69" y="228"/>
                    <a:pt x="68" y="227"/>
                  </a:cubicBezTo>
                  <a:close/>
                  <a:moveTo>
                    <a:pt x="60" y="220"/>
                  </a:moveTo>
                  <a:cubicBezTo>
                    <a:pt x="59" y="218"/>
                    <a:pt x="57" y="216"/>
                    <a:pt x="55" y="215"/>
                  </a:cubicBezTo>
                  <a:cubicBezTo>
                    <a:pt x="58" y="216"/>
                    <a:pt x="60" y="218"/>
                    <a:pt x="63" y="219"/>
                  </a:cubicBezTo>
                  <a:cubicBezTo>
                    <a:pt x="64" y="221"/>
                    <a:pt x="65" y="222"/>
                    <a:pt x="66" y="223"/>
                  </a:cubicBezTo>
                  <a:cubicBezTo>
                    <a:pt x="64" y="222"/>
                    <a:pt x="62" y="221"/>
                    <a:pt x="60" y="220"/>
                  </a:cubicBezTo>
                  <a:close/>
                  <a:moveTo>
                    <a:pt x="62" y="216"/>
                  </a:moveTo>
                  <a:cubicBezTo>
                    <a:pt x="66" y="219"/>
                    <a:pt x="71" y="222"/>
                    <a:pt x="75" y="225"/>
                  </a:cubicBezTo>
                  <a:cubicBezTo>
                    <a:pt x="71" y="222"/>
                    <a:pt x="67" y="220"/>
                    <a:pt x="63" y="218"/>
                  </a:cubicBezTo>
                  <a:cubicBezTo>
                    <a:pt x="63" y="217"/>
                    <a:pt x="62" y="217"/>
                    <a:pt x="62" y="216"/>
                  </a:cubicBezTo>
                  <a:close/>
                  <a:moveTo>
                    <a:pt x="74" y="221"/>
                  </a:moveTo>
                  <a:cubicBezTo>
                    <a:pt x="73" y="220"/>
                    <a:pt x="73" y="220"/>
                    <a:pt x="72" y="219"/>
                  </a:cubicBezTo>
                  <a:cubicBezTo>
                    <a:pt x="75" y="221"/>
                    <a:pt x="77" y="223"/>
                    <a:pt x="80" y="225"/>
                  </a:cubicBezTo>
                  <a:cubicBezTo>
                    <a:pt x="80" y="225"/>
                    <a:pt x="80" y="225"/>
                    <a:pt x="80" y="225"/>
                  </a:cubicBezTo>
                  <a:cubicBezTo>
                    <a:pt x="78" y="224"/>
                    <a:pt x="76" y="222"/>
                    <a:pt x="74" y="221"/>
                  </a:cubicBezTo>
                  <a:close/>
                  <a:moveTo>
                    <a:pt x="68" y="215"/>
                  </a:moveTo>
                  <a:cubicBezTo>
                    <a:pt x="66" y="214"/>
                    <a:pt x="65" y="213"/>
                    <a:pt x="64" y="211"/>
                  </a:cubicBezTo>
                  <a:cubicBezTo>
                    <a:pt x="65" y="212"/>
                    <a:pt x="67" y="212"/>
                    <a:pt x="68" y="213"/>
                  </a:cubicBezTo>
                  <a:cubicBezTo>
                    <a:pt x="69" y="213"/>
                    <a:pt x="69" y="214"/>
                    <a:pt x="70" y="214"/>
                  </a:cubicBezTo>
                  <a:cubicBezTo>
                    <a:pt x="70" y="214"/>
                    <a:pt x="70" y="215"/>
                    <a:pt x="69" y="215"/>
                  </a:cubicBezTo>
                  <a:cubicBezTo>
                    <a:pt x="69" y="216"/>
                    <a:pt x="70" y="216"/>
                    <a:pt x="71" y="216"/>
                  </a:cubicBezTo>
                  <a:cubicBezTo>
                    <a:pt x="71" y="215"/>
                    <a:pt x="72" y="215"/>
                    <a:pt x="73" y="215"/>
                  </a:cubicBezTo>
                  <a:cubicBezTo>
                    <a:pt x="74" y="215"/>
                    <a:pt x="75" y="215"/>
                    <a:pt x="75" y="216"/>
                  </a:cubicBezTo>
                  <a:cubicBezTo>
                    <a:pt x="77" y="218"/>
                    <a:pt x="78" y="220"/>
                    <a:pt x="79" y="222"/>
                  </a:cubicBezTo>
                  <a:cubicBezTo>
                    <a:pt x="75" y="220"/>
                    <a:pt x="71" y="217"/>
                    <a:pt x="68" y="215"/>
                  </a:cubicBezTo>
                  <a:close/>
                  <a:moveTo>
                    <a:pt x="76" y="204"/>
                  </a:moveTo>
                  <a:cubicBezTo>
                    <a:pt x="75" y="203"/>
                    <a:pt x="74" y="202"/>
                    <a:pt x="73" y="202"/>
                  </a:cubicBezTo>
                  <a:cubicBezTo>
                    <a:pt x="73" y="202"/>
                    <a:pt x="73" y="202"/>
                    <a:pt x="73" y="202"/>
                  </a:cubicBezTo>
                  <a:cubicBezTo>
                    <a:pt x="74" y="202"/>
                    <a:pt x="75" y="203"/>
                    <a:pt x="76" y="203"/>
                  </a:cubicBezTo>
                  <a:cubicBezTo>
                    <a:pt x="76" y="203"/>
                    <a:pt x="76" y="204"/>
                    <a:pt x="76" y="204"/>
                  </a:cubicBezTo>
                  <a:close/>
                  <a:moveTo>
                    <a:pt x="74" y="200"/>
                  </a:moveTo>
                  <a:cubicBezTo>
                    <a:pt x="74" y="200"/>
                    <a:pt x="74" y="200"/>
                    <a:pt x="74" y="200"/>
                  </a:cubicBezTo>
                  <a:cubicBezTo>
                    <a:pt x="74" y="200"/>
                    <a:pt x="74" y="199"/>
                    <a:pt x="74" y="199"/>
                  </a:cubicBezTo>
                  <a:cubicBezTo>
                    <a:pt x="75" y="200"/>
                    <a:pt x="76" y="201"/>
                    <a:pt x="77" y="202"/>
                  </a:cubicBezTo>
                  <a:cubicBezTo>
                    <a:pt x="77" y="202"/>
                    <a:pt x="77" y="202"/>
                    <a:pt x="77" y="202"/>
                  </a:cubicBezTo>
                  <a:cubicBezTo>
                    <a:pt x="76" y="201"/>
                    <a:pt x="75" y="201"/>
                    <a:pt x="74" y="200"/>
                  </a:cubicBezTo>
                  <a:close/>
                  <a:moveTo>
                    <a:pt x="75" y="199"/>
                  </a:moveTo>
                  <a:cubicBezTo>
                    <a:pt x="75" y="199"/>
                    <a:pt x="76" y="199"/>
                    <a:pt x="76" y="199"/>
                  </a:cubicBezTo>
                  <a:cubicBezTo>
                    <a:pt x="76" y="199"/>
                    <a:pt x="77" y="200"/>
                    <a:pt x="78" y="200"/>
                  </a:cubicBezTo>
                  <a:cubicBezTo>
                    <a:pt x="78" y="200"/>
                    <a:pt x="78" y="201"/>
                    <a:pt x="78" y="201"/>
                  </a:cubicBezTo>
                  <a:cubicBezTo>
                    <a:pt x="77" y="200"/>
                    <a:pt x="76" y="199"/>
                    <a:pt x="75" y="199"/>
                  </a:cubicBezTo>
                  <a:close/>
                  <a:moveTo>
                    <a:pt x="78" y="208"/>
                  </a:moveTo>
                  <a:cubicBezTo>
                    <a:pt x="78" y="208"/>
                    <a:pt x="79" y="208"/>
                    <a:pt x="79" y="208"/>
                  </a:cubicBezTo>
                  <a:cubicBezTo>
                    <a:pt x="79" y="208"/>
                    <a:pt x="78" y="209"/>
                    <a:pt x="78" y="209"/>
                  </a:cubicBezTo>
                  <a:cubicBezTo>
                    <a:pt x="78" y="209"/>
                    <a:pt x="78" y="208"/>
                    <a:pt x="77" y="208"/>
                  </a:cubicBezTo>
                  <a:cubicBezTo>
                    <a:pt x="78" y="208"/>
                    <a:pt x="78" y="208"/>
                    <a:pt x="78" y="208"/>
                  </a:cubicBezTo>
                  <a:close/>
                  <a:moveTo>
                    <a:pt x="78" y="206"/>
                  </a:moveTo>
                  <a:cubicBezTo>
                    <a:pt x="78" y="206"/>
                    <a:pt x="78" y="206"/>
                    <a:pt x="78" y="205"/>
                  </a:cubicBezTo>
                  <a:cubicBezTo>
                    <a:pt x="78" y="205"/>
                    <a:pt x="78" y="205"/>
                    <a:pt x="79" y="204"/>
                  </a:cubicBezTo>
                  <a:cubicBezTo>
                    <a:pt x="79" y="204"/>
                    <a:pt x="79" y="204"/>
                    <a:pt x="79" y="204"/>
                  </a:cubicBezTo>
                  <a:cubicBezTo>
                    <a:pt x="79" y="205"/>
                    <a:pt x="79" y="205"/>
                    <a:pt x="79" y="205"/>
                  </a:cubicBezTo>
                  <a:cubicBezTo>
                    <a:pt x="79" y="205"/>
                    <a:pt x="78" y="205"/>
                    <a:pt x="78" y="206"/>
                  </a:cubicBezTo>
                  <a:close/>
                  <a:moveTo>
                    <a:pt x="79" y="197"/>
                  </a:moveTo>
                  <a:cubicBezTo>
                    <a:pt x="79" y="196"/>
                    <a:pt x="80" y="196"/>
                    <a:pt x="80" y="196"/>
                  </a:cubicBezTo>
                  <a:cubicBezTo>
                    <a:pt x="81" y="196"/>
                    <a:pt x="81" y="196"/>
                    <a:pt x="81" y="196"/>
                  </a:cubicBezTo>
                  <a:cubicBezTo>
                    <a:pt x="81" y="197"/>
                    <a:pt x="80" y="197"/>
                    <a:pt x="80" y="197"/>
                  </a:cubicBezTo>
                  <a:lnTo>
                    <a:pt x="79" y="197"/>
                  </a:lnTo>
                  <a:close/>
                  <a:moveTo>
                    <a:pt x="80" y="206"/>
                  </a:moveTo>
                  <a:cubicBezTo>
                    <a:pt x="81" y="206"/>
                    <a:pt x="81" y="206"/>
                    <a:pt x="81" y="206"/>
                  </a:cubicBezTo>
                  <a:cubicBezTo>
                    <a:pt x="81" y="207"/>
                    <a:pt x="81" y="207"/>
                    <a:pt x="81" y="207"/>
                  </a:cubicBezTo>
                  <a:cubicBezTo>
                    <a:pt x="81" y="207"/>
                    <a:pt x="80" y="207"/>
                    <a:pt x="80" y="207"/>
                  </a:cubicBezTo>
                  <a:cubicBezTo>
                    <a:pt x="80" y="207"/>
                    <a:pt x="80" y="207"/>
                    <a:pt x="80" y="207"/>
                  </a:cubicBezTo>
                  <a:cubicBezTo>
                    <a:pt x="80" y="207"/>
                    <a:pt x="80" y="206"/>
                    <a:pt x="80" y="206"/>
                  </a:cubicBezTo>
                  <a:close/>
                  <a:moveTo>
                    <a:pt x="80" y="209"/>
                  </a:moveTo>
                  <a:cubicBezTo>
                    <a:pt x="82" y="210"/>
                    <a:pt x="83" y="211"/>
                    <a:pt x="85" y="212"/>
                  </a:cubicBezTo>
                  <a:cubicBezTo>
                    <a:pt x="85" y="212"/>
                    <a:pt x="84" y="212"/>
                    <a:pt x="84" y="212"/>
                  </a:cubicBezTo>
                  <a:cubicBezTo>
                    <a:pt x="83" y="211"/>
                    <a:pt x="81" y="210"/>
                    <a:pt x="80" y="210"/>
                  </a:cubicBezTo>
                  <a:cubicBezTo>
                    <a:pt x="80" y="209"/>
                    <a:pt x="80" y="209"/>
                    <a:pt x="80" y="209"/>
                  </a:cubicBezTo>
                  <a:close/>
                  <a:moveTo>
                    <a:pt x="82" y="208"/>
                  </a:moveTo>
                  <a:cubicBezTo>
                    <a:pt x="82" y="208"/>
                    <a:pt x="82" y="208"/>
                    <a:pt x="83" y="208"/>
                  </a:cubicBezTo>
                  <a:cubicBezTo>
                    <a:pt x="84" y="208"/>
                    <a:pt x="85" y="209"/>
                    <a:pt x="86" y="210"/>
                  </a:cubicBezTo>
                  <a:cubicBezTo>
                    <a:pt x="86" y="210"/>
                    <a:pt x="86" y="210"/>
                    <a:pt x="85" y="211"/>
                  </a:cubicBezTo>
                  <a:cubicBezTo>
                    <a:pt x="84" y="210"/>
                    <a:pt x="83" y="209"/>
                    <a:pt x="82" y="208"/>
                  </a:cubicBezTo>
                  <a:close/>
                  <a:moveTo>
                    <a:pt x="85" y="214"/>
                  </a:moveTo>
                  <a:cubicBezTo>
                    <a:pt x="88" y="216"/>
                    <a:pt x="91" y="217"/>
                    <a:pt x="94" y="219"/>
                  </a:cubicBezTo>
                  <a:cubicBezTo>
                    <a:pt x="93" y="218"/>
                    <a:pt x="91" y="218"/>
                    <a:pt x="89" y="217"/>
                  </a:cubicBezTo>
                  <a:cubicBezTo>
                    <a:pt x="88" y="216"/>
                    <a:pt x="86" y="215"/>
                    <a:pt x="85" y="214"/>
                  </a:cubicBezTo>
                  <a:cubicBezTo>
                    <a:pt x="85" y="214"/>
                    <a:pt x="85" y="214"/>
                    <a:pt x="85" y="214"/>
                  </a:cubicBezTo>
                  <a:close/>
                  <a:moveTo>
                    <a:pt x="95" y="221"/>
                  </a:moveTo>
                  <a:cubicBezTo>
                    <a:pt x="95" y="221"/>
                    <a:pt x="95" y="221"/>
                    <a:pt x="95" y="221"/>
                  </a:cubicBezTo>
                  <a:cubicBezTo>
                    <a:pt x="95" y="221"/>
                    <a:pt x="94" y="221"/>
                    <a:pt x="94" y="221"/>
                  </a:cubicBezTo>
                  <a:cubicBezTo>
                    <a:pt x="94" y="221"/>
                    <a:pt x="93" y="220"/>
                    <a:pt x="93" y="220"/>
                  </a:cubicBezTo>
                  <a:cubicBezTo>
                    <a:pt x="94" y="220"/>
                    <a:pt x="94" y="220"/>
                    <a:pt x="95" y="221"/>
                  </a:cubicBezTo>
                  <a:close/>
                  <a:moveTo>
                    <a:pt x="93" y="216"/>
                  </a:moveTo>
                  <a:cubicBezTo>
                    <a:pt x="94" y="215"/>
                    <a:pt x="94" y="215"/>
                    <a:pt x="94" y="215"/>
                  </a:cubicBezTo>
                  <a:cubicBezTo>
                    <a:pt x="95" y="216"/>
                    <a:pt x="96" y="216"/>
                    <a:pt x="97" y="217"/>
                  </a:cubicBezTo>
                  <a:cubicBezTo>
                    <a:pt x="96" y="217"/>
                    <a:pt x="97" y="218"/>
                    <a:pt x="97" y="218"/>
                  </a:cubicBezTo>
                  <a:cubicBezTo>
                    <a:pt x="97" y="218"/>
                    <a:pt x="97" y="218"/>
                    <a:pt x="97" y="218"/>
                  </a:cubicBezTo>
                  <a:cubicBezTo>
                    <a:pt x="96" y="217"/>
                    <a:pt x="95" y="216"/>
                    <a:pt x="93" y="216"/>
                  </a:cubicBezTo>
                  <a:close/>
                  <a:moveTo>
                    <a:pt x="98" y="222"/>
                  </a:moveTo>
                  <a:cubicBezTo>
                    <a:pt x="99" y="222"/>
                    <a:pt x="99" y="222"/>
                    <a:pt x="100" y="222"/>
                  </a:cubicBezTo>
                  <a:cubicBezTo>
                    <a:pt x="100" y="222"/>
                    <a:pt x="100" y="222"/>
                    <a:pt x="99" y="223"/>
                  </a:cubicBezTo>
                  <a:cubicBezTo>
                    <a:pt x="99" y="223"/>
                    <a:pt x="99" y="223"/>
                    <a:pt x="99" y="223"/>
                  </a:cubicBezTo>
                  <a:cubicBezTo>
                    <a:pt x="99" y="223"/>
                    <a:pt x="98" y="223"/>
                    <a:pt x="97" y="222"/>
                  </a:cubicBezTo>
                  <a:cubicBezTo>
                    <a:pt x="97" y="222"/>
                    <a:pt x="98" y="222"/>
                    <a:pt x="98" y="222"/>
                  </a:cubicBezTo>
                  <a:close/>
                  <a:moveTo>
                    <a:pt x="106" y="235"/>
                  </a:moveTo>
                  <a:cubicBezTo>
                    <a:pt x="106" y="236"/>
                    <a:pt x="106" y="236"/>
                    <a:pt x="107" y="236"/>
                  </a:cubicBezTo>
                  <a:cubicBezTo>
                    <a:pt x="108" y="236"/>
                    <a:pt x="109" y="237"/>
                    <a:pt x="110" y="237"/>
                  </a:cubicBezTo>
                  <a:cubicBezTo>
                    <a:pt x="111" y="238"/>
                    <a:pt x="111" y="238"/>
                    <a:pt x="111" y="238"/>
                  </a:cubicBezTo>
                  <a:cubicBezTo>
                    <a:pt x="109" y="238"/>
                    <a:pt x="107" y="237"/>
                    <a:pt x="106" y="235"/>
                  </a:cubicBezTo>
                  <a:close/>
                  <a:moveTo>
                    <a:pt x="110" y="234"/>
                  </a:moveTo>
                  <a:cubicBezTo>
                    <a:pt x="111" y="234"/>
                    <a:pt x="111" y="234"/>
                    <a:pt x="112" y="234"/>
                  </a:cubicBezTo>
                  <a:cubicBezTo>
                    <a:pt x="113" y="235"/>
                    <a:pt x="113" y="235"/>
                    <a:pt x="114" y="235"/>
                  </a:cubicBezTo>
                  <a:cubicBezTo>
                    <a:pt x="114" y="236"/>
                    <a:pt x="114" y="236"/>
                    <a:pt x="113" y="236"/>
                  </a:cubicBezTo>
                  <a:cubicBezTo>
                    <a:pt x="112" y="235"/>
                    <a:pt x="111" y="235"/>
                    <a:pt x="110" y="234"/>
                  </a:cubicBezTo>
                  <a:close/>
                  <a:moveTo>
                    <a:pt x="114" y="231"/>
                  </a:moveTo>
                  <a:cubicBezTo>
                    <a:pt x="113" y="231"/>
                    <a:pt x="113" y="230"/>
                    <a:pt x="113" y="230"/>
                  </a:cubicBezTo>
                  <a:cubicBezTo>
                    <a:pt x="113" y="230"/>
                    <a:pt x="114" y="230"/>
                    <a:pt x="114" y="230"/>
                  </a:cubicBezTo>
                  <a:cubicBezTo>
                    <a:pt x="115" y="231"/>
                    <a:pt x="115" y="231"/>
                    <a:pt x="116" y="231"/>
                  </a:cubicBezTo>
                  <a:cubicBezTo>
                    <a:pt x="115" y="232"/>
                    <a:pt x="115" y="232"/>
                    <a:pt x="115" y="232"/>
                  </a:cubicBezTo>
                  <a:cubicBezTo>
                    <a:pt x="115" y="231"/>
                    <a:pt x="114" y="231"/>
                    <a:pt x="114" y="231"/>
                  </a:cubicBezTo>
                  <a:close/>
                  <a:moveTo>
                    <a:pt x="113" y="227"/>
                  </a:moveTo>
                  <a:cubicBezTo>
                    <a:pt x="113" y="227"/>
                    <a:pt x="113" y="227"/>
                    <a:pt x="114" y="227"/>
                  </a:cubicBezTo>
                  <a:cubicBezTo>
                    <a:pt x="115" y="228"/>
                    <a:pt x="116" y="228"/>
                    <a:pt x="117" y="228"/>
                  </a:cubicBezTo>
                  <a:cubicBezTo>
                    <a:pt x="117" y="229"/>
                    <a:pt x="117" y="230"/>
                    <a:pt x="118" y="229"/>
                  </a:cubicBezTo>
                  <a:cubicBezTo>
                    <a:pt x="118" y="229"/>
                    <a:pt x="118" y="229"/>
                    <a:pt x="118" y="229"/>
                  </a:cubicBezTo>
                  <a:cubicBezTo>
                    <a:pt x="118" y="229"/>
                    <a:pt x="119" y="229"/>
                    <a:pt x="119" y="230"/>
                  </a:cubicBezTo>
                  <a:cubicBezTo>
                    <a:pt x="119" y="230"/>
                    <a:pt x="119" y="230"/>
                    <a:pt x="119" y="230"/>
                  </a:cubicBezTo>
                  <a:cubicBezTo>
                    <a:pt x="118" y="230"/>
                    <a:pt x="117" y="230"/>
                    <a:pt x="117" y="230"/>
                  </a:cubicBezTo>
                  <a:cubicBezTo>
                    <a:pt x="115" y="229"/>
                    <a:pt x="114" y="228"/>
                    <a:pt x="113" y="227"/>
                  </a:cubicBezTo>
                  <a:close/>
                  <a:moveTo>
                    <a:pt x="118" y="224"/>
                  </a:moveTo>
                  <a:cubicBezTo>
                    <a:pt x="119" y="224"/>
                    <a:pt x="120" y="223"/>
                    <a:pt x="121" y="222"/>
                  </a:cubicBezTo>
                  <a:cubicBezTo>
                    <a:pt x="121" y="222"/>
                    <a:pt x="121" y="222"/>
                    <a:pt x="121" y="222"/>
                  </a:cubicBezTo>
                  <a:cubicBezTo>
                    <a:pt x="121" y="223"/>
                    <a:pt x="120" y="224"/>
                    <a:pt x="119" y="225"/>
                  </a:cubicBezTo>
                  <a:cubicBezTo>
                    <a:pt x="119" y="225"/>
                    <a:pt x="118" y="225"/>
                    <a:pt x="118" y="224"/>
                  </a:cubicBezTo>
                  <a:close/>
                  <a:moveTo>
                    <a:pt x="121" y="232"/>
                  </a:moveTo>
                  <a:cubicBezTo>
                    <a:pt x="121" y="232"/>
                    <a:pt x="121" y="232"/>
                    <a:pt x="122" y="232"/>
                  </a:cubicBezTo>
                  <a:cubicBezTo>
                    <a:pt x="123" y="232"/>
                    <a:pt x="124" y="233"/>
                    <a:pt x="124" y="234"/>
                  </a:cubicBezTo>
                  <a:cubicBezTo>
                    <a:pt x="125" y="234"/>
                    <a:pt x="126" y="233"/>
                    <a:pt x="125" y="232"/>
                  </a:cubicBezTo>
                  <a:cubicBezTo>
                    <a:pt x="125" y="232"/>
                    <a:pt x="124" y="232"/>
                    <a:pt x="124" y="231"/>
                  </a:cubicBezTo>
                  <a:cubicBezTo>
                    <a:pt x="126" y="231"/>
                    <a:pt x="129" y="230"/>
                    <a:pt x="131" y="230"/>
                  </a:cubicBezTo>
                  <a:cubicBezTo>
                    <a:pt x="131" y="230"/>
                    <a:pt x="131" y="230"/>
                    <a:pt x="131" y="230"/>
                  </a:cubicBezTo>
                  <a:cubicBezTo>
                    <a:pt x="130" y="231"/>
                    <a:pt x="130" y="232"/>
                    <a:pt x="129" y="233"/>
                  </a:cubicBezTo>
                  <a:cubicBezTo>
                    <a:pt x="128" y="233"/>
                    <a:pt x="128" y="233"/>
                    <a:pt x="128" y="234"/>
                  </a:cubicBezTo>
                  <a:cubicBezTo>
                    <a:pt x="126" y="234"/>
                    <a:pt x="124" y="234"/>
                    <a:pt x="122" y="234"/>
                  </a:cubicBezTo>
                  <a:cubicBezTo>
                    <a:pt x="121" y="233"/>
                    <a:pt x="121" y="233"/>
                    <a:pt x="120" y="232"/>
                  </a:cubicBezTo>
                  <a:cubicBezTo>
                    <a:pt x="120" y="232"/>
                    <a:pt x="120" y="232"/>
                    <a:pt x="121" y="232"/>
                  </a:cubicBezTo>
                  <a:close/>
                  <a:moveTo>
                    <a:pt x="132" y="235"/>
                  </a:moveTo>
                  <a:cubicBezTo>
                    <a:pt x="130" y="235"/>
                    <a:pt x="128" y="236"/>
                    <a:pt x="126" y="236"/>
                  </a:cubicBezTo>
                  <a:cubicBezTo>
                    <a:pt x="125" y="236"/>
                    <a:pt x="124" y="235"/>
                    <a:pt x="123" y="235"/>
                  </a:cubicBezTo>
                  <a:cubicBezTo>
                    <a:pt x="126" y="235"/>
                    <a:pt x="129" y="235"/>
                    <a:pt x="132" y="235"/>
                  </a:cubicBezTo>
                  <a:close/>
                  <a:moveTo>
                    <a:pt x="137" y="235"/>
                  </a:moveTo>
                  <a:cubicBezTo>
                    <a:pt x="137" y="235"/>
                    <a:pt x="136" y="235"/>
                    <a:pt x="136" y="236"/>
                  </a:cubicBezTo>
                  <a:cubicBezTo>
                    <a:pt x="135" y="236"/>
                    <a:pt x="134" y="236"/>
                    <a:pt x="133" y="236"/>
                  </a:cubicBezTo>
                  <a:cubicBezTo>
                    <a:pt x="132" y="236"/>
                    <a:pt x="131" y="236"/>
                    <a:pt x="130" y="237"/>
                  </a:cubicBezTo>
                  <a:cubicBezTo>
                    <a:pt x="132" y="236"/>
                    <a:pt x="134" y="236"/>
                    <a:pt x="137" y="235"/>
                  </a:cubicBezTo>
                  <a:close/>
                  <a:moveTo>
                    <a:pt x="130" y="234"/>
                  </a:moveTo>
                  <a:cubicBezTo>
                    <a:pt x="132" y="233"/>
                    <a:pt x="134" y="232"/>
                    <a:pt x="135" y="231"/>
                  </a:cubicBezTo>
                  <a:cubicBezTo>
                    <a:pt x="135" y="231"/>
                    <a:pt x="136" y="232"/>
                    <a:pt x="137" y="232"/>
                  </a:cubicBezTo>
                  <a:cubicBezTo>
                    <a:pt x="138" y="231"/>
                    <a:pt x="139" y="231"/>
                    <a:pt x="140" y="230"/>
                  </a:cubicBezTo>
                  <a:cubicBezTo>
                    <a:pt x="139" y="231"/>
                    <a:pt x="139" y="232"/>
                    <a:pt x="138" y="233"/>
                  </a:cubicBezTo>
                  <a:cubicBezTo>
                    <a:pt x="135" y="233"/>
                    <a:pt x="133" y="234"/>
                    <a:pt x="130" y="234"/>
                  </a:cubicBezTo>
                  <a:close/>
                  <a:moveTo>
                    <a:pt x="139" y="226"/>
                  </a:moveTo>
                  <a:cubicBezTo>
                    <a:pt x="139" y="226"/>
                    <a:pt x="139" y="227"/>
                    <a:pt x="139" y="227"/>
                  </a:cubicBezTo>
                  <a:cubicBezTo>
                    <a:pt x="138" y="227"/>
                    <a:pt x="137" y="227"/>
                    <a:pt x="136" y="227"/>
                  </a:cubicBezTo>
                  <a:cubicBezTo>
                    <a:pt x="137" y="227"/>
                    <a:pt x="137" y="227"/>
                    <a:pt x="137" y="227"/>
                  </a:cubicBezTo>
                  <a:cubicBezTo>
                    <a:pt x="139" y="226"/>
                    <a:pt x="140" y="225"/>
                    <a:pt x="142" y="224"/>
                  </a:cubicBezTo>
                  <a:cubicBezTo>
                    <a:pt x="141" y="225"/>
                    <a:pt x="140" y="225"/>
                    <a:pt x="139" y="226"/>
                  </a:cubicBezTo>
                  <a:close/>
                  <a:moveTo>
                    <a:pt x="143" y="229"/>
                  </a:moveTo>
                  <a:cubicBezTo>
                    <a:pt x="145" y="229"/>
                    <a:pt x="146" y="229"/>
                    <a:pt x="147" y="229"/>
                  </a:cubicBezTo>
                  <a:cubicBezTo>
                    <a:pt x="148" y="229"/>
                    <a:pt x="149" y="229"/>
                    <a:pt x="149" y="229"/>
                  </a:cubicBezTo>
                  <a:cubicBezTo>
                    <a:pt x="149" y="229"/>
                    <a:pt x="148" y="230"/>
                    <a:pt x="148" y="230"/>
                  </a:cubicBezTo>
                  <a:cubicBezTo>
                    <a:pt x="147" y="231"/>
                    <a:pt x="145" y="232"/>
                    <a:pt x="144" y="232"/>
                  </a:cubicBezTo>
                  <a:cubicBezTo>
                    <a:pt x="143" y="233"/>
                    <a:pt x="141" y="233"/>
                    <a:pt x="140" y="233"/>
                  </a:cubicBezTo>
                  <a:cubicBezTo>
                    <a:pt x="141" y="232"/>
                    <a:pt x="142" y="230"/>
                    <a:pt x="143" y="229"/>
                  </a:cubicBezTo>
                  <a:close/>
                  <a:moveTo>
                    <a:pt x="145" y="236"/>
                  </a:moveTo>
                  <a:cubicBezTo>
                    <a:pt x="149" y="235"/>
                    <a:pt x="153" y="234"/>
                    <a:pt x="158" y="234"/>
                  </a:cubicBezTo>
                  <a:cubicBezTo>
                    <a:pt x="157" y="234"/>
                    <a:pt x="157" y="234"/>
                    <a:pt x="157" y="235"/>
                  </a:cubicBezTo>
                  <a:cubicBezTo>
                    <a:pt x="152" y="235"/>
                    <a:pt x="148" y="236"/>
                    <a:pt x="144" y="236"/>
                  </a:cubicBezTo>
                  <a:cubicBezTo>
                    <a:pt x="144" y="236"/>
                    <a:pt x="145" y="236"/>
                    <a:pt x="145" y="236"/>
                  </a:cubicBezTo>
                  <a:close/>
                  <a:moveTo>
                    <a:pt x="157" y="231"/>
                  </a:moveTo>
                  <a:cubicBezTo>
                    <a:pt x="158" y="231"/>
                    <a:pt x="160" y="230"/>
                    <a:pt x="161" y="229"/>
                  </a:cubicBezTo>
                  <a:cubicBezTo>
                    <a:pt x="160" y="230"/>
                    <a:pt x="160" y="230"/>
                    <a:pt x="159" y="231"/>
                  </a:cubicBezTo>
                  <a:cubicBezTo>
                    <a:pt x="159" y="231"/>
                    <a:pt x="158" y="231"/>
                    <a:pt x="157" y="231"/>
                  </a:cubicBezTo>
                  <a:close/>
                  <a:moveTo>
                    <a:pt x="159" y="229"/>
                  </a:moveTo>
                  <a:cubicBezTo>
                    <a:pt x="161" y="227"/>
                    <a:pt x="164" y="225"/>
                    <a:pt x="166" y="223"/>
                  </a:cubicBezTo>
                  <a:cubicBezTo>
                    <a:pt x="166" y="224"/>
                    <a:pt x="165" y="225"/>
                    <a:pt x="164" y="226"/>
                  </a:cubicBezTo>
                  <a:cubicBezTo>
                    <a:pt x="162" y="227"/>
                    <a:pt x="161" y="228"/>
                    <a:pt x="159" y="229"/>
                  </a:cubicBezTo>
                  <a:close/>
                  <a:moveTo>
                    <a:pt x="165" y="227"/>
                  </a:moveTo>
                  <a:cubicBezTo>
                    <a:pt x="174" y="222"/>
                    <a:pt x="182" y="215"/>
                    <a:pt x="190" y="208"/>
                  </a:cubicBezTo>
                  <a:cubicBezTo>
                    <a:pt x="190" y="209"/>
                    <a:pt x="189" y="210"/>
                    <a:pt x="189" y="210"/>
                  </a:cubicBezTo>
                  <a:cubicBezTo>
                    <a:pt x="189" y="210"/>
                    <a:pt x="189" y="210"/>
                    <a:pt x="189" y="210"/>
                  </a:cubicBezTo>
                  <a:cubicBezTo>
                    <a:pt x="180" y="217"/>
                    <a:pt x="172" y="224"/>
                    <a:pt x="163" y="231"/>
                  </a:cubicBezTo>
                  <a:cubicBezTo>
                    <a:pt x="163" y="231"/>
                    <a:pt x="162" y="231"/>
                    <a:pt x="162" y="231"/>
                  </a:cubicBezTo>
                  <a:cubicBezTo>
                    <a:pt x="163" y="229"/>
                    <a:pt x="164" y="228"/>
                    <a:pt x="165" y="227"/>
                  </a:cubicBezTo>
                  <a:close/>
                  <a:moveTo>
                    <a:pt x="177" y="222"/>
                  </a:moveTo>
                  <a:cubicBezTo>
                    <a:pt x="175" y="224"/>
                    <a:pt x="172" y="226"/>
                    <a:pt x="170" y="229"/>
                  </a:cubicBezTo>
                  <a:cubicBezTo>
                    <a:pt x="169" y="229"/>
                    <a:pt x="168" y="230"/>
                    <a:pt x="168" y="230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70" y="227"/>
                    <a:pt x="174" y="224"/>
                    <a:pt x="177" y="222"/>
                  </a:cubicBezTo>
                  <a:close/>
                  <a:moveTo>
                    <a:pt x="185" y="218"/>
                  </a:moveTo>
                  <a:cubicBezTo>
                    <a:pt x="184" y="218"/>
                    <a:pt x="183" y="219"/>
                    <a:pt x="183" y="220"/>
                  </a:cubicBezTo>
                  <a:cubicBezTo>
                    <a:pt x="181" y="221"/>
                    <a:pt x="179" y="223"/>
                    <a:pt x="177" y="225"/>
                  </a:cubicBezTo>
                  <a:cubicBezTo>
                    <a:pt x="176" y="225"/>
                    <a:pt x="176" y="226"/>
                    <a:pt x="175" y="226"/>
                  </a:cubicBezTo>
                  <a:cubicBezTo>
                    <a:pt x="178" y="223"/>
                    <a:pt x="181" y="220"/>
                    <a:pt x="185" y="218"/>
                  </a:cubicBezTo>
                  <a:close/>
                  <a:moveTo>
                    <a:pt x="184" y="216"/>
                  </a:moveTo>
                  <a:cubicBezTo>
                    <a:pt x="186" y="215"/>
                    <a:pt x="188" y="213"/>
                    <a:pt x="190" y="212"/>
                  </a:cubicBezTo>
                  <a:cubicBezTo>
                    <a:pt x="190" y="212"/>
                    <a:pt x="190" y="212"/>
                    <a:pt x="190" y="212"/>
                  </a:cubicBezTo>
                  <a:cubicBezTo>
                    <a:pt x="191" y="211"/>
                    <a:pt x="191" y="211"/>
                    <a:pt x="192" y="210"/>
                  </a:cubicBezTo>
                  <a:cubicBezTo>
                    <a:pt x="192" y="211"/>
                    <a:pt x="192" y="211"/>
                    <a:pt x="191" y="211"/>
                  </a:cubicBezTo>
                  <a:cubicBezTo>
                    <a:pt x="189" y="213"/>
                    <a:pt x="186" y="215"/>
                    <a:pt x="184" y="216"/>
                  </a:cubicBezTo>
                  <a:close/>
                  <a:moveTo>
                    <a:pt x="192" y="212"/>
                  </a:moveTo>
                  <a:cubicBezTo>
                    <a:pt x="193" y="212"/>
                    <a:pt x="193" y="212"/>
                    <a:pt x="194" y="212"/>
                  </a:cubicBezTo>
                  <a:cubicBezTo>
                    <a:pt x="193" y="212"/>
                    <a:pt x="193" y="213"/>
                    <a:pt x="192" y="214"/>
                  </a:cubicBezTo>
                  <a:cubicBezTo>
                    <a:pt x="191" y="215"/>
                    <a:pt x="189" y="217"/>
                    <a:pt x="187" y="218"/>
                  </a:cubicBezTo>
                  <a:cubicBezTo>
                    <a:pt x="189" y="216"/>
                    <a:pt x="191" y="214"/>
                    <a:pt x="192" y="212"/>
                  </a:cubicBezTo>
                  <a:close/>
                  <a:moveTo>
                    <a:pt x="193" y="207"/>
                  </a:moveTo>
                  <a:cubicBezTo>
                    <a:pt x="194" y="206"/>
                    <a:pt x="194" y="205"/>
                    <a:pt x="195" y="204"/>
                  </a:cubicBezTo>
                  <a:cubicBezTo>
                    <a:pt x="197" y="202"/>
                    <a:pt x="199" y="201"/>
                    <a:pt x="201" y="199"/>
                  </a:cubicBezTo>
                  <a:cubicBezTo>
                    <a:pt x="202" y="198"/>
                    <a:pt x="202" y="198"/>
                    <a:pt x="203" y="197"/>
                  </a:cubicBezTo>
                  <a:cubicBezTo>
                    <a:pt x="203" y="198"/>
                    <a:pt x="202" y="199"/>
                    <a:pt x="201" y="200"/>
                  </a:cubicBezTo>
                  <a:cubicBezTo>
                    <a:pt x="198" y="203"/>
                    <a:pt x="196" y="205"/>
                    <a:pt x="193" y="207"/>
                  </a:cubicBezTo>
                  <a:close/>
                  <a:moveTo>
                    <a:pt x="206" y="192"/>
                  </a:moveTo>
                  <a:cubicBezTo>
                    <a:pt x="204" y="194"/>
                    <a:pt x="202" y="196"/>
                    <a:pt x="199" y="197"/>
                  </a:cubicBezTo>
                  <a:cubicBezTo>
                    <a:pt x="201" y="195"/>
                    <a:pt x="202" y="193"/>
                    <a:pt x="204" y="191"/>
                  </a:cubicBezTo>
                  <a:cubicBezTo>
                    <a:pt x="210" y="184"/>
                    <a:pt x="216" y="177"/>
                    <a:pt x="223" y="171"/>
                  </a:cubicBezTo>
                  <a:cubicBezTo>
                    <a:pt x="223" y="171"/>
                    <a:pt x="223" y="171"/>
                    <a:pt x="223" y="171"/>
                  </a:cubicBezTo>
                  <a:cubicBezTo>
                    <a:pt x="220" y="174"/>
                    <a:pt x="218" y="177"/>
                    <a:pt x="216" y="179"/>
                  </a:cubicBezTo>
                  <a:cubicBezTo>
                    <a:pt x="213" y="183"/>
                    <a:pt x="209" y="188"/>
                    <a:pt x="206" y="192"/>
                  </a:cubicBezTo>
                  <a:close/>
                  <a:moveTo>
                    <a:pt x="220" y="144"/>
                  </a:moveTo>
                  <a:cubicBezTo>
                    <a:pt x="220" y="146"/>
                    <a:pt x="219" y="148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1" y="144"/>
                    <a:pt x="222" y="137"/>
                    <a:pt x="224" y="131"/>
                  </a:cubicBezTo>
                  <a:cubicBezTo>
                    <a:pt x="223" y="133"/>
                    <a:pt x="223" y="134"/>
                    <a:pt x="223" y="136"/>
                  </a:cubicBezTo>
                  <a:cubicBezTo>
                    <a:pt x="222" y="139"/>
                    <a:pt x="221" y="142"/>
                    <a:pt x="220" y="144"/>
                  </a:cubicBezTo>
                  <a:close/>
                  <a:moveTo>
                    <a:pt x="223" y="102"/>
                  </a:moveTo>
                  <a:cubicBezTo>
                    <a:pt x="223" y="102"/>
                    <a:pt x="223" y="101"/>
                    <a:pt x="223" y="101"/>
                  </a:cubicBezTo>
                  <a:cubicBezTo>
                    <a:pt x="224" y="101"/>
                    <a:pt x="224" y="100"/>
                    <a:pt x="225" y="100"/>
                  </a:cubicBezTo>
                  <a:cubicBezTo>
                    <a:pt x="225" y="100"/>
                    <a:pt x="225" y="101"/>
                    <a:pt x="225" y="101"/>
                  </a:cubicBezTo>
                  <a:cubicBezTo>
                    <a:pt x="225" y="101"/>
                    <a:pt x="224" y="102"/>
                    <a:pt x="223" y="102"/>
                  </a:cubicBezTo>
                  <a:close/>
                  <a:moveTo>
                    <a:pt x="226" y="103"/>
                  </a:moveTo>
                  <a:cubicBezTo>
                    <a:pt x="226" y="103"/>
                    <a:pt x="227" y="104"/>
                    <a:pt x="227" y="104"/>
                  </a:cubicBezTo>
                  <a:cubicBezTo>
                    <a:pt x="227" y="104"/>
                    <a:pt x="227" y="104"/>
                    <a:pt x="227" y="104"/>
                  </a:cubicBezTo>
                  <a:cubicBezTo>
                    <a:pt x="226" y="105"/>
                    <a:pt x="225" y="105"/>
                    <a:pt x="224" y="105"/>
                  </a:cubicBezTo>
                  <a:cubicBezTo>
                    <a:pt x="224" y="105"/>
                    <a:pt x="224" y="105"/>
                    <a:pt x="224" y="104"/>
                  </a:cubicBezTo>
                  <a:cubicBezTo>
                    <a:pt x="224" y="104"/>
                    <a:pt x="225" y="103"/>
                    <a:pt x="226" y="103"/>
                  </a:cubicBezTo>
                  <a:close/>
                  <a:moveTo>
                    <a:pt x="226" y="151"/>
                  </a:moveTo>
                  <a:cubicBezTo>
                    <a:pt x="226" y="151"/>
                    <a:pt x="225" y="152"/>
                    <a:pt x="225" y="152"/>
                  </a:cubicBezTo>
                  <a:cubicBezTo>
                    <a:pt x="225" y="152"/>
                    <a:pt x="225" y="153"/>
                    <a:pt x="225" y="153"/>
                  </a:cubicBezTo>
                  <a:cubicBezTo>
                    <a:pt x="225" y="152"/>
                    <a:pt x="225" y="151"/>
                    <a:pt x="226" y="151"/>
                  </a:cubicBezTo>
                  <a:close/>
                  <a:moveTo>
                    <a:pt x="224" y="151"/>
                  </a:moveTo>
                  <a:cubicBezTo>
                    <a:pt x="224" y="146"/>
                    <a:pt x="225" y="140"/>
                    <a:pt x="225" y="135"/>
                  </a:cubicBezTo>
                  <a:cubicBezTo>
                    <a:pt x="225" y="135"/>
                    <a:pt x="225" y="135"/>
                    <a:pt x="226" y="135"/>
                  </a:cubicBezTo>
                  <a:cubicBezTo>
                    <a:pt x="226" y="138"/>
                    <a:pt x="226" y="142"/>
                    <a:pt x="226" y="145"/>
                  </a:cubicBezTo>
                  <a:cubicBezTo>
                    <a:pt x="225" y="147"/>
                    <a:pt x="225" y="149"/>
                    <a:pt x="224" y="151"/>
                  </a:cubicBezTo>
                  <a:close/>
                  <a:moveTo>
                    <a:pt x="226" y="158"/>
                  </a:moveTo>
                  <a:cubicBezTo>
                    <a:pt x="226" y="157"/>
                    <a:pt x="227" y="157"/>
                    <a:pt x="227" y="156"/>
                  </a:cubicBezTo>
                  <a:cubicBezTo>
                    <a:pt x="227" y="157"/>
                    <a:pt x="227" y="157"/>
                    <a:pt x="227" y="158"/>
                  </a:cubicBezTo>
                  <a:cubicBezTo>
                    <a:pt x="226" y="159"/>
                    <a:pt x="226" y="159"/>
                    <a:pt x="225" y="160"/>
                  </a:cubicBezTo>
                  <a:cubicBezTo>
                    <a:pt x="226" y="159"/>
                    <a:pt x="226" y="159"/>
                    <a:pt x="226" y="158"/>
                  </a:cubicBezTo>
                  <a:close/>
                  <a:moveTo>
                    <a:pt x="226" y="123"/>
                  </a:moveTo>
                  <a:cubicBezTo>
                    <a:pt x="226" y="122"/>
                    <a:pt x="226" y="121"/>
                    <a:pt x="226" y="119"/>
                  </a:cubicBezTo>
                  <a:cubicBezTo>
                    <a:pt x="226" y="119"/>
                    <a:pt x="226" y="119"/>
                    <a:pt x="226" y="119"/>
                  </a:cubicBezTo>
                  <a:cubicBezTo>
                    <a:pt x="227" y="124"/>
                    <a:pt x="227" y="129"/>
                    <a:pt x="227" y="135"/>
                  </a:cubicBezTo>
                  <a:cubicBezTo>
                    <a:pt x="227" y="131"/>
                    <a:pt x="226" y="127"/>
                    <a:pt x="226" y="123"/>
                  </a:cubicBezTo>
                  <a:close/>
                  <a:moveTo>
                    <a:pt x="224" y="164"/>
                  </a:moveTo>
                  <a:cubicBezTo>
                    <a:pt x="225" y="163"/>
                    <a:pt x="226" y="162"/>
                    <a:pt x="227" y="161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6" y="163"/>
                    <a:pt x="225" y="164"/>
                    <a:pt x="224" y="165"/>
                  </a:cubicBezTo>
                  <a:cubicBezTo>
                    <a:pt x="224" y="164"/>
                    <a:pt x="224" y="164"/>
                    <a:pt x="224" y="164"/>
                  </a:cubicBezTo>
                  <a:close/>
                  <a:moveTo>
                    <a:pt x="227" y="169"/>
                  </a:moveTo>
                  <a:cubicBezTo>
                    <a:pt x="227" y="168"/>
                    <a:pt x="228" y="167"/>
                    <a:pt x="228" y="167"/>
                  </a:cubicBezTo>
                  <a:cubicBezTo>
                    <a:pt x="227" y="168"/>
                    <a:pt x="226" y="170"/>
                    <a:pt x="225" y="171"/>
                  </a:cubicBezTo>
                  <a:cubicBezTo>
                    <a:pt x="225" y="171"/>
                    <a:pt x="225" y="171"/>
                    <a:pt x="225" y="171"/>
                  </a:cubicBezTo>
                  <a:cubicBezTo>
                    <a:pt x="226" y="171"/>
                    <a:pt x="226" y="170"/>
                    <a:pt x="227" y="169"/>
                  </a:cubicBezTo>
                  <a:close/>
                  <a:moveTo>
                    <a:pt x="228" y="123"/>
                  </a:moveTo>
                  <a:cubicBezTo>
                    <a:pt x="228" y="121"/>
                    <a:pt x="228" y="119"/>
                    <a:pt x="228" y="117"/>
                  </a:cubicBezTo>
                  <a:cubicBezTo>
                    <a:pt x="228" y="116"/>
                    <a:pt x="228" y="116"/>
                    <a:pt x="229" y="115"/>
                  </a:cubicBezTo>
                  <a:cubicBezTo>
                    <a:pt x="228" y="118"/>
                    <a:pt x="228" y="121"/>
                    <a:pt x="228" y="123"/>
                  </a:cubicBezTo>
                  <a:close/>
                  <a:moveTo>
                    <a:pt x="227" y="112"/>
                  </a:moveTo>
                  <a:cubicBezTo>
                    <a:pt x="227" y="111"/>
                    <a:pt x="227" y="111"/>
                    <a:pt x="226" y="110"/>
                  </a:cubicBezTo>
                  <a:cubicBezTo>
                    <a:pt x="227" y="110"/>
                    <a:pt x="228" y="109"/>
                    <a:pt x="229" y="108"/>
                  </a:cubicBezTo>
                  <a:cubicBezTo>
                    <a:pt x="229" y="109"/>
                    <a:pt x="229" y="109"/>
                    <a:pt x="229" y="109"/>
                  </a:cubicBezTo>
                  <a:cubicBezTo>
                    <a:pt x="228" y="110"/>
                    <a:pt x="227" y="111"/>
                    <a:pt x="227" y="112"/>
                  </a:cubicBezTo>
                  <a:close/>
                  <a:moveTo>
                    <a:pt x="232" y="108"/>
                  </a:moveTo>
                  <a:cubicBezTo>
                    <a:pt x="232" y="108"/>
                    <a:pt x="232" y="107"/>
                    <a:pt x="232" y="107"/>
                  </a:cubicBezTo>
                  <a:cubicBezTo>
                    <a:pt x="232" y="106"/>
                    <a:pt x="232" y="106"/>
                    <a:pt x="233" y="105"/>
                  </a:cubicBezTo>
                  <a:cubicBezTo>
                    <a:pt x="233" y="108"/>
                    <a:pt x="234" y="111"/>
                    <a:pt x="235" y="114"/>
                  </a:cubicBezTo>
                  <a:cubicBezTo>
                    <a:pt x="235" y="114"/>
                    <a:pt x="235" y="114"/>
                    <a:pt x="235" y="115"/>
                  </a:cubicBezTo>
                  <a:cubicBezTo>
                    <a:pt x="234" y="112"/>
                    <a:pt x="233" y="110"/>
                    <a:pt x="232" y="108"/>
                  </a:cubicBezTo>
                  <a:close/>
                  <a:moveTo>
                    <a:pt x="234" y="103"/>
                  </a:moveTo>
                  <a:cubicBezTo>
                    <a:pt x="234" y="103"/>
                    <a:pt x="234" y="103"/>
                    <a:pt x="233" y="103"/>
                  </a:cubicBezTo>
                  <a:cubicBezTo>
                    <a:pt x="232" y="97"/>
                    <a:pt x="230" y="92"/>
                    <a:pt x="229" y="87"/>
                  </a:cubicBezTo>
                  <a:cubicBezTo>
                    <a:pt x="230" y="89"/>
                    <a:pt x="231" y="90"/>
                    <a:pt x="231" y="92"/>
                  </a:cubicBezTo>
                  <a:cubicBezTo>
                    <a:pt x="233" y="97"/>
                    <a:pt x="234" y="102"/>
                    <a:pt x="235" y="107"/>
                  </a:cubicBezTo>
                  <a:cubicBezTo>
                    <a:pt x="235" y="106"/>
                    <a:pt x="234" y="105"/>
                    <a:pt x="234" y="103"/>
                  </a:cubicBezTo>
                  <a:close/>
                  <a:moveTo>
                    <a:pt x="229" y="69"/>
                  </a:moveTo>
                  <a:cubicBezTo>
                    <a:pt x="230" y="69"/>
                    <a:pt x="230" y="69"/>
                    <a:pt x="230" y="70"/>
                  </a:cubicBezTo>
                  <a:cubicBezTo>
                    <a:pt x="231" y="71"/>
                    <a:pt x="231" y="72"/>
                    <a:pt x="232" y="72"/>
                  </a:cubicBezTo>
                  <a:cubicBezTo>
                    <a:pt x="231" y="72"/>
                    <a:pt x="231" y="72"/>
                    <a:pt x="231" y="72"/>
                  </a:cubicBezTo>
                  <a:cubicBezTo>
                    <a:pt x="231" y="72"/>
                    <a:pt x="231" y="72"/>
                    <a:pt x="231" y="71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30" y="70"/>
                    <a:pt x="229" y="69"/>
                    <a:pt x="229" y="69"/>
                  </a:cubicBezTo>
                  <a:close/>
                  <a:moveTo>
                    <a:pt x="233" y="86"/>
                  </a:moveTo>
                  <a:cubicBezTo>
                    <a:pt x="233" y="86"/>
                    <a:pt x="233" y="86"/>
                    <a:pt x="233" y="86"/>
                  </a:cubicBezTo>
                  <a:cubicBezTo>
                    <a:pt x="233" y="87"/>
                    <a:pt x="234" y="88"/>
                    <a:pt x="234" y="88"/>
                  </a:cubicBezTo>
                  <a:cubicBezTo>
                    <a:pt x="234" y="88"/>
                    <a:pt x="233" y="87"/>
                    <a:pt x="233" y="86"/>
                  </a:cubicBezTo>
                  <a:close/>
                  <a:moveTo>
                    <a:pt x="232" y="69"/>
                  </a:moveTo>
                  <a:cubicBezTo>
                    <a:pt x="231" y="68"/>
                    <a:pt x="231" y="68"/>
                    <a:pt x="231" y="67"/>
                  </a:cubicBezTo>
                  <a:cubicBezTo>
                    <a:pt x="232" y="69"/>
                    <a:pt x="233" y="70"/>
                    <a:pt x="235" y="71"/>
                  </a:cubicBezTo>
                  <a:cubicBezTo>
                    <a:pt x="235" y="72"/>
                    <a:pt x="235" y="73"/>
                    <a:pt x="236" y="74"/>
                  </a:cubicBezTo>
                  <a:cubicBezTo>
                    <a:pt x="236" y="74"/>
                    <a:pt x="236" y="74"/>
                    <a:pt x="237" y="74"/>
                  </a:cubicBezTo>
                  <a:cubicBezTo>
                    <a:pt x="237" y="75"/>
                    <a:pt x="237" y="75"/>
                    <a:pt x="237" y="76"/>
                  </a:cubicBezTo>
                  <a:cubicBezTo>
                    <a:pt x="235" y="73"/>
                    <a:pt x="234" y="71"/>
                    <a:pt x="232" y="69"/>
                  </a:cubicBezTo>
                  <a:close/>
                  <a:moveTo>
                    <a:pt x="226" y="55"/>
                  </a:moveTo>
                  <a:cubicBezTo>
                    <a:pt x="225" y="54"/>
                    <a:pt x="225" y="53"/>
                    <a:pt x="224" y="52"/>
                  </a:cubicBezTo>
                  <a:cubicBezTo>
                    <a:pt x="224" y="51"/>
                    <a:pt x="223" y="50"/>
                    <a:pt x="223" y="50"/>
                  </a:cubicBezTo>
                  <a:cubicBezTo>
                    <a:pt x="224" y="51"/>
                    <a:pt x="225" y="52"/>
                    <a:pt x="226" y="53"/>
                  </a:cubicBezTo>
                  <a:cubicBezTo>
                    <a:pt x="226" y="53"/>
                    <a:pt x="226" y="54"/>
                    <a:pt x="226" y="55"/>
                  </a:cubicBezTo>
                  <a:close/>
                  <a:moveTo>
                    <a:pt x="223" y="54"/>
                  </a:moveTo>
                  <a:cubicBezTo>
                    <a:pt x="225" y="56"/>
                    <a:pt x="226" y="59"/>
                    <a:pt x="228" y="62"/>
                  </a:cubicBezTo>
                  <a:cubicBezTo>
                    <a:pt x="226" y="60"/>
                    <a:pt x="224" y="58"/>
                    <a:pt x="223" y="56"/>
                  </a:cubicBezTo>
                  <a:cubicBezTo>
                    <a:pt x="223" y="56"/>
                    <a:pt x="224" y="56"/>
                    <a:pt x="223" y="56"/>
                  </a:cubicBezTo>
                  <a:cubicBezTo>
                    <a:pt x="223" y="55"/>
                    <a:pt x="223" y="54"/>
                    <a:pt x="223" y="54"/>
                  </a:cubicBezTo>
                  <a:close/>
                  <a:moveTo>
                    <a:pt x="228" y="65"/>
                  </a:moveTo>
                  <a:cubicBezTo>
                    <a:pt x="227" y="66"/>
                    <a:pt x="227" y="66"/>
                    <a:pt x="227" y="66"/>
                  </a:cubicBezTo>
                  <a:cubicBezTo>
                    <a:pt x="227" y="68"/>
                    <a:pt x="228" y="70"/>
                    <a:pt x="228" y="71"/>
                  </a:cubicBezTo>
                  <a:cubicBezTo>
                    <a:pt x="228" y="71"/>
                    <a:pt x="228" y="72"/>
                    <a:pt x="228" y="72"/>
                  </a:cubicBezTo>
                  <a:cubicBezTo>
                    <a:pt x="227" y="70"/>
                    <a:pt x="226" y="68"/>
                    <a:pt x="225" y="66"/>
                  </a:cubicBezTo>
                  <a:cubicBezTo>
                    <a:pt x="225" y="65"/>
                    <a:pt x="224" y="65"/>
                    <a:pt x="224" y="65"/>
                  </a:cubicBezTo>
                  <a:cubicBezTo>
                    <a:pt x="223" y="64"/>
                    <a:pt x="222" y="62"/>
                    <a:pt x="222" y="61"/>
                  </a:cubicBezTo>
                  <a:cubicBezTo>
                    <a:pt x="222" y="61"/>
                    <a:pt x="223" y="60"/>
                    <a:pt x="222" y="60"/>
                  </a:cubicBezTo>
                  <a:cubicBezTo>
                    <a:pt x="221" y="58"/>
                    <a:pt x="220" y="57"/>
                    <a:pt x="218" y="55"/>
                  </a:cubicBezTo>
                  <a:cubicBezTo>
                    <a:pt x="218" y="55"/>
                    <a:pt x="218" y="54"/>
                    <a:pt x="217" y="53"/>
                  </a:cubicBezTo>
                  <a:cubicBezTo>
                    <a:pt x="221" y="57"/>
                    <a:pt x="225" y="61"/>
                    <a:pt x="228" y="65"/>
                  </a:cubicBezTo>
                  <a:close/>
                  <a:moveTo>
                    <a:pt x="214" y="48"/>
                  </a:moveTo>
                  <a:cubicBezTo>
                    <a:pt x="213" y="47"/>
                    <a:pt x="212" y="45"/>
                    <a:pt x="211" y="44"/>
                  </a:cubicBezTo>
                  <a:cubicBezTo>
                    <a:pt x="214" y="46"/>
                    <a:pt x="216" y="47"/>
                    <a:pt x="218" y="49"/>
                  </a:cubicBezTo>
                  <a:cubicBezTo>
                    <a:pt x="219" y="51"/>
                    <a:pt x="220" y="53"/>
                    <a:pt x="221" y="54"/>
                  </a:cubicBezTo>
                  <a:cubicBezTo>
                    <a:pt x="219" y="52"/>
                    <a:pt x="216" y="50"/>
                    <a:pt x="214" y="48"/>
                  </a:cubicBezTo>
                  <a:close/>
                  <a:moveTo>
                    <a:pt x="211" y="42"/>
                  </a:moveTo>
                  <a:cubicBezTo>
                    <a:pt x="211" y="41"/>
                    <a:pt x="211" y="41"/>
                    <a:pt x="210" y="41"/>
                  </a:cubicBezTo>
                  <a:cubicBezTo>
                    <a:pt x="210" y="41"/>
                    <a:pt x="210" y="41"/>
                    <a:pt x="210" y="41"/>
                  </a:cubicBezTo>
                  <a:cubicBezTo>
                    <a:pt x="212" y="42"/>
                    <a:pt x="214" y="43"/>
                    <a:pt x="215" y="45"/>
                  </a:cubicBezTo>
                  <a:cubicBezTo>
                    <a:pt x="214" y="44"/>
                    <a:pt x="212" y="43"/>
                    <a:pt x="211" y="42"/>
                  </a:cubicBezTo>
                  <a:close/>
                  <a:moveTo>
                    <a:pt x="210" y="47"/>
                  </a:moveTo>
                  <a:cubicBezTo>
                    <a:pt x="211" y="48"/>
                    <a:pt x="211" y="48"/>
                    <a:pt x="211" y="49"/>
                  </a:cubicBezTo>
                  <a:cubicBezTo>
                    <a:pt x="210" y="47"/>
                    <a:pt x="208" y="45"/>
                    <a:pt x="206" y="43"/>
                  </a:cubicBezTo>
                  <a:cubicBezTo>
                    <a:pt x="207" y="44"/>
                    <a:pt x="209" y="46"/>
                    <a:pt x="210" y="47"/>
                  </a:cubicBezTo>
                  <a:close/>
                  <a:moveTo>
                    <a:pt x="208" y="40"/>
                  </a:moveTo>
                  <a:cubicBezTo>
                    <a:pt x="207" y="39"/>
                    <a:pt x="206" y="38"/>
                    <a:pt x="206" y="37"/>
                  </a:cubicBezTo>
                  <a:cubicBezTo>
                    <a:pt x="206" y="38"/>
                    <a:pt x="207" y="38"/>
                    <a:pt x="208" y="39"/>
                  </a:cubicBezTo>
                  <a:cubicBezTo>
                    <a:pt x="208" y="39"/>
                    <a:pt x="208" y="39"/>
                    <a:pt x="208" y="40"/>
                  </a:cubicBezTo>
                  <a:cubicBezTo>
                    <a:pt x="208" y="40"/>
                    <a:pt x="208" y="40"/>
                    <a:pt x="208" y="40"/>
                  </a:cubicBezTo>
                  <a:close/>
                  <a:moveTo>
                    <a:pt x="207" y="42"/>
                  </a:moveTo>
                  <a:cubicBezTo>
                    <a:pt x="205" y="40"/>
                    <a:pt x="202" y="39"/>
                    <a:pt x="200" y="37"/>
                  </a:cubicBezTo>
                  <a:cubicBezTo>
                    <a:pt x="200" y="37"/>
                    <a:pt x="200" y="37"/>
                    <a:pt x="201" y="37"/>
                  </a:cubicBezTo>
                  <a:cubicBezTo>
                    <a:pt x="201" y="37"/>
                    <a:pt x="202" y="36"/>
                    <a:pt x="201" y="36"/>
                  </a:cubicBezTo>
                  <a:cubicBezTo>
                    <a:pt x="201" y="36"/>
                    <a:pt x="201" y="36"/>
                    <a:pt x="201" y="36"/>
                  </a:cubicBezTo>
                  <a:cubicBezTo>
                    <a:pt x="202" y="36"/>
                    <a:pt x="202" y="36"/>
                    <a:pt x="203" y="36"/>
                  </a:cubicBezTo>
                  <a:cubicBezTo>
                    <a:pt x="204" y="38"/>
                    <a:pt x="206" y="40"/>
                    <a:pt x="207" y="42"/>
                  </a:cubicBezTo>
                  <a:close/>
                  <a:moveTo>
                    <a:pt x="202" y="34"/>
                  </a:moveTo>
                  <a:cubicBezTo>
                    <a:pt x="201" y="34"/>
                    <a:pt x="201" y="34"/>
                    <a:pt x="200" y="34"/>
                  </a:cubicBezTo>
                  <a:cubicBezTo>
                    <a:pt x="198" y="32"/>
                    <a:pt x="196" y="30"/>
                    <a:pt x="194" y="28"/>
                  </a:cubicBezTo>
                  <a:cubicBezTo>
                    <a:pt x="197" y="29"/>
                    <a:pt x="200" y="31"/>
                    <a:pt x="202" y="33"/>
                  </a:cubicBezTo>
                  <a:cubicBezTo>
                    <a:pt x="202" y="33"/>
                    <a:pt x="201" y="34"/>
                    <a:pt x="202" y="34"/>
                  </a:cubicBezTo>
                  <a:close/>
                  <a:moveTo>
                    <a:pt x="194" y="32"/>
                  </a:moveTo>
                  <a:cubicBezTo>
                    <a:pt x="195" y="32"/>
                    <a:pt x="195" y="32"/>
                    <a:pt x="195" y="32"/>
                  </a:cubicBezTo>
                  <a:cubicBezTo>
                    <a:pt x="196" y="33"/>
                    <a:pt x="197" y="34"/>
                    <a:pt x="198" y="35"/>
                  </a:cubicBezTo>
                  <a:cubicBezTo>
                    <a:pt x="198" y="35"/>
                    <a:pt x="198" y="35"/>
                    <a:pt x="198" y="35"/>
                  </a:cubicBezTo>
                  <a:cubicBezTo>
                    <a:pt x="197" y="35"/>
                    <a:pt x="196" y="34"/>
                    <a:pt x="195" y="34"/>
                  </a:cubicBezTo>
                  <a:cubicBezTo>
                    <a:pt x="193" y="33"/>
                    <a:pt x="191" y="31"/>
                    <a:pt x="189" y="29"/>
                  </a:cubicBezTo>
                  <a:cubicBezTo>
                    <a:pt x="190" y="29"/>
                    <a:pt x="190" y="29"/>
                    <a:pt x="190" y="29"/>
                  </a:cubicBezTo>
                  <a:cubicBezTo>
                    <a:pt x="191" y="30"/>
                    <a:pt x="193" y="31"/>
                    <a:pt x="194" y="32"/>
                  </a:cubicBezTo>
                  <a:close/>
                  <a:moveTo>
                    <a:pt x="192" y="33"/>
                  </a:moveTo>
                  <a:cubicBezTo>
                    <a:pt x="191" y="33"/>
                    <a:pt x="191" y="33"/>
                    <a:pt x="190" y="33"/>
                  </a:cubicBezTo>
                  <a:cubicBezTo>
                    <a:pt x="190" y="32"/>
                    <a:pt x="190" y="33"/>
                    <a:pt x="190" y="33"/>
                  </a:cubicBezTo>
                  <a:cubicBezTo>
                    <a:pt x="191" y="34"/>
                    <a:pt x="193" y="35"/>
                    <a:pt x="195" y="36"/>
                  </a:cubicBezTo>
                  <a:cubicBezTo>
                    <a:pt x="195" y="36"/>
                    <a:pt x="196" y="36"/>
                    <a:pt x="196" y="37"/>
                  </a:cubicBezTo>
                  <a:cubicBezTo>
                    <a:pt x="196" y="37"/>
                    <a:pt x="196" y="37"/>
                    <a:pt x="196" y="37"/>
                  </a:cubicBezTo>
                  <a:cubicBezTo>
                    <a:pt x="198" y="38"/>
                    <a:pt x="200" y="40"/>
                    <a:pt x="201" y="41"/>
                  </a:cubicBezTo>
                  <a:cubicBezTo>
                    <a:pt x="203" y="43"/>
                    <a:pt x="204" y="44"/>
                    <a:pt x="205" y="46"/>
                  </a:cubicBezTo>
                  <a:cubicBezTo>
                    <a:pt x="202" y="42"/>
                    <a:pt x="197" y="39"/>
                    <a:pt x="193" y="36"/>
                  </a:cubicBezTo>
                  <a:cubicBezTo>
                    <a:pt x="193" y="36"/>
                    <a:pt x="193" y="35"/>
                    <a:pt x="192" y="35"/>
                  </a:cubicBezTo>
                  <a:cubicBezTo>
                    <a:pt x="191" y="35"/>
                    <a:pt x="191" y="35"/>
                    <a:pt x="191" y="35"/>
                  </a:cubicBezTo>
                  <a:cubicBezTo>
                    <a:pt x="190" y="34"/>
                    <a:pt x="188" y="34"/>
                    <a:pt x="187" y="33"/>
                  </a:cubicBezTo>
                  <a:cubicBezTo>
                    <a:pt x="187" y="33"/>
                    <a:pt x="186" y="34"/>
                    <a:pt x="187" y="34"/>
                  </a:cubicBezTo>
                  <a:cubicBezTo>
                    <a:pt x="187" y="34"/>
                    <a:pt x="187" y="34"/>
                    <a:pt x="187" y="35"/>
                  </a:cubicBezTo>
                  <a:cubicBezTo>
                    <a:pt x="184" y="35"/>
                    <a:pt x="180" y="35"/>
                    <a:pt x="177" y="36"/>
                  </a:cubicBezTo>
                  <a:cubicBezTo>
                    <a:pt x="178" y="35"/>
                    <a:pt x="180" y="35"/>
                    <a:pt x="181" y="34"/>
                  </a:cubicBezTo>
                  <a:cubicBezTo>
                    <a:pt x="182" y="34"/>
                    <a:pt x="182" y="33"/>
                    <a:pt x="181" y="33"/>
                  </a:cubicBezTo>
                  <a:cubicBezTo>
                    <a:pt x="180" y="33"/>
                    <a:pt x="179" y="32"/>
                    <a:pt x="178" y="32"/>
                  </a:cubicBezTo>
                  <a:cubicBezTo>
                    <a:pt x="179" y="32"/>
                    <a:pt x="179" y="31"/>
                    <a:pt x="178" y="31"/>
                  </a:cubicBezTo>
                  <a:cubicBezTo>
                    <a:pt x="176" y="30"/>
                    <a:pt x="173" y="29"/>
                    <a:pt x="170" y="28"/>
                  </a:cubicBezTo>
                  <a:cubicBezTo>
                    <a:pt x="170" y="27"/>
                    <a:pt x="170" y="27"/>
                    <a:pt x="170" y="27"/>
                  </a:cubicBezTo>
                  <a:cubicBezTo>
                    <a:pt x="168" y="26"/>
                    <a:pt x="166" y="26"/>
                    <a:pt x="164" y="25"/>
                  </a:cubicBezTo>
                  <a:cubicBezTo>
                    <a:pt x="164" y="25"/>
                    <a:pt x="165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73" y="26"/>
                    <a:pt x="180" y="29"/>
                    <a:pt x="186" y="32"/>
                  </a:cubicBezTo>
                  <a:cubicBezTo>
                    <a:pt x="187" y="32"/>
                    <a:pt x="188" y="31"/>
                    <a:pt x="187" y="30"/>
                  </a:cubicBezTo>
                  <a:cubicBezTo>
                    <a:pt x="186" y="30"/>
                    <a:pt x="185" y="29"/>
                    <a:pt x="184" y="28"/>
                  </a:cubicBezTo>
                  <a:cubicBezTo>
                    <a:pt x="185" y="29"/>
                    <a:pt x="186" y="29"/>
                    <a:pt x="187" y="29"/>
                  </a:cubicBezTo>
                  <a:cubicBezTo>
                    <a:pt x="189" y="30"/>
                    <a:pt x="190" y="32"/>
                    <a:pt x="192" y="33"/>
                  </a:cubicBezTo>
                  <a:close/>
                  <a:moveTo>
                    <a:pt x="167" y="17"/>
                  </a:moveTo>
                  <a:cubicBezTo>
                    <a:pt x="165" y="15"/>
                    <a:pt x="162" y="14"/>
                    <a:pt x="160" y="12"/>
                  </a:cubicBezTo>
                  <a:cubicBezTo>
                    <a:pt x="160" y="12"/>
                    <a:pt x="160" y="12"/>
                    <a:pt x="161" y="12"/>
                  </a:cubicBezTo>
                  <a:cubicBezTo>
                    <a:pt x="161" y="12"/>
                    <a:pt x="161" y="12"/>
                    <a:pt x="161" y="12"/>
                  </a:cubicBezTo>
                  <a:cubicBezTo>
                    <a:pt x="164" y="12"/>
                    <a:pt x="166" y="14"/>
                    <a:pt x="169" y="15"/>
                  </a:cubicBezTo>
                  <a:cubicBezTo>
                    <a:pt x="174" y="18"/>
                    <a:pt x="180" y="23"/>
                    <a:pt x="185" y="26"/>
                  </a:cubicBezTo>
                  <a:cubicBezTo>
                    <a:pt x="179" y="23"/>
                    <a:pt x="173" y="20"/>
                    <a:pt x="167" y="17"/>
                  </a:cubicBezTo>
                  <a:close/>
                  <a:moveTo>
                    <a:pt x="172" y="13"/>
                  </a:moveTo>
                  <a:cubicBezTo>
                    <a:pt x="171" y="13"/>
                    <a:pt x="169" y="12"/>
                    <a:pt x="168" y="11"/>
                  </a:cubicBezTo>
                  <a:cubicBezTo>
                    <a:pt x="169" y="12"/>
                    <a:pt x="171" y="12"/>
                    <a:pt x="173" y="13"/>
                  </a:cubicBezTo>
                  <a:cubicBezTo>
                    <a:pt x="172" y="13"/>
                    <a:pt x="172" y="13"/>
                    <a:pt x="172" y="13"/>
                  </a:cubicBezTo>
                  <a:close/>
                  <a:moveTo>
                    <a:pt x="133" y="12"/>
                  </a:moveTo>
                  <a:cubicBezTo>
                    <a:pt x="133" y="12"/>
                    <a:pt x="132" y="12"/>
                    <a:pt x="132" y="12"/>
                  </a:cubicBezTo>
                  <a:cubicBezTo>
                    <a:pt x="131" y="12"/>
                    <a:pt x="129" y="12"/>
                    <a:pt x="128" y="12"/>
                  </a:cubicBezTo>
                  <a:cubicBezTo>
                    <a:pt x="128" y="12"/>
                    <a:pt x="127" y="12"/>
                    <a:pt x="127" y="12"/>
                  </a:cubicBezTo>
                  <a:cubicBezTo>
                    <a:pt x="127" y="12"/>
                    <a:pt x="127" y="11"/>
                    <a:pt x="128" y="11"/>
                  </a:cubicBezTo>
                  <a:cubicBezTo>
                    <a:pt x="130" y="11"/>
                    <a:pt x="131" y="11"/>
                    <a:pt x="133" y="12"/>
                  </a:cubicBezTo>
                  <a:close/>
                  <a:moveTo>
                    <a:pt x="132" y="28"/>
                  </a:moveTo>
                  <a:cubicBezTo>
                    <a:pt x="132" y="28"/>
                    <a:pt x="131" y="29"/>
                    <a:pt x="130" y="29"/>
                  </a:cubicBezTo>
                  <a:cubicBezTo>
                    <a:pt x="129" y="29"/>
                    <a:pt x="129" y="29"/>
                    <a:pt x="128" y="29"/>
                  </a:cubicBezTo>
                  <a:cubicBezTo>
                    <a:pt x="129" y="29"/>
                    <a:pt x="129" y="28"/>
                    <a:pt x="129" y="28"/>
                  </a:cubicBezTo>
                  <a:cubicBezTo>
                    <a:pt x="129" y="28"/>
                    <a:pt x="129" y="27"/>
                    <a:pt x="128" y="27"/>
                  </a:cubicBezTo>
                  <a:cubicBezTo>
                    <a:pt x="127" y="28"/>
                    <a:pt x="126" y="28"/>
                    <a:pt x="124" y="29"/>
                  </a:cubicBezTo>
                  <a:cubicBezTo>
                    <a:pt x="123" y="29"/>
                    <a:pt x="122" y="29"/>
                    <a:pt x="121" y="29"/>
                  </a:cubicBezTo>
                  <a:cubicBezTo>
                    <a:pt x="122" y="28"/>
                    <a:pt x="124" y="27"/>
                    <a:pt x="125" y="26"/>
                  </a:cubicBezTo>
                  <a:cubicBezTo>
                    <a:pt x="128" y="27"/>
                    <a:pt x="130" y="27"/>
                    <a:pt x="132" y="28"/>
                  </a:cubicBezTo>
                  <a:close/>
                  <a:moveTo>
                    <a:pt x="124" y="22"/>
                  </a:moveTo>
                  <a:cubicBezTo>
                    <a:pt x="123" y="22"/>
                    <a:pt x="122" y="22"/>
                    <a:pt x="121" y="22"/>
                  </a:cubicBezTo>
                  <a:cubicBezTo>
                    <a:pt x="121" y="22"/>
                    <a:pt x="122" y="22"/>
                    <a:pt x="122" y="21"/>
                  </a:cubicBezTo>
                  <a:cubicBezTo>
                    <a:pt x="123" y="21"/>
                    <a:pt x="125" y="22"/>
                    <a:pt x="126" y="22"/>
                  </a:cubicBezTo>
                  <a:cubicBezTo>
                    <a:pt x="125" y="22"/>
                    <a:pt x="125" y="22"/>
                    <a:pt x="124" y="22"/>
                  </a:cubicBezTo>
                  <a:close/>
                  <a:moveTo>
                    <a:pt x="123" y="15"/>
                  </a:moveTo>
                  <a:cubicBezTo>
                    <a:pt x="122" y="16"/>
                    <a:pt x="121" y="16"/>
                    <a:pt x="120" y="17"/>
                  </a:cubicBezTo>
                  <a:cubicBezTo>
                    <a:pt x="120" y="17"/>
                    <a:pt x="119" y="17"/>
                    <a:pt x="119" y="17"/>
                  </a:cubicBezTo>
                  <a:cubicBezTo>
                    <a:pt x="121" y="16"/>
                    <a:pt x="122" y="15"/>
                    <a:pt x="124" y="14"/>
                  </a:cubicBezTo>
                  <a:cubicBezTo>
                    <a:pt x="124" y="14"/>
                    <a:pt x="124" y="14"/>
                    <a:pt x="124" y="14"/>
                  </a:cubicBezTo>
                  <a:cubicBezTo>
                    <a:pt x="124" y="14"/>
                    <a:pt x="125" y="14"/>
                    <a:pt x="126" y="15"/>
                  </a:cubicBezTo>
                  <a:cubicBezTo>
                    <a:pt x="125" y="15"/>
                    <a:pt x="124" y="15"/>
                    <a:pt x="123" y="15"/>
                  </a:cubicBezTo>
                  <a:close/>
                  <a:moveTo>
                    <a:pt x="125" y="11"/>
                  </a:moveTo>
                  <a:cubicBezTo>
                    <a:pt x="124" y="11"/>
                    <a:pt x="123" y="11"/>
                    <a:pt x="122" y="11"/>
                  </a:cubicBezTo>
                  <a:cubicBezTo>
                    <a:pt x="123" y="11"/>
                    <a:pt x="124" y="11"/>
                    <a:pt x="125" y="11"/>
                  </a:cubicBezTo>
                  <a:cubicBezTo>
                    <a:pt x="125" y="11"/>
                    <a:pt x="125" y="11"/>
                    <a:pt x="125" y="11"/>
                  </a:cubicBezTo>
                  <a:close/>
                  <a:moveTo>
                    <a:pt x="114" y="5"/>
                  </a:moveTo>
                  <a:cubicBezTo>
                    <a:pt x="114" y="5"/>
                    <a:pt x="114" y="5"/>
                    <a:pt x="113" y="5"/>
                  </a:cubicBezTo>
                  <a:cubicBezTo>
                    <a:pt x="113" y="5"/>
                    <a:pt x="113" y="5"/>
                    <a:pt x="113" y="6"/>
                  </a:cubicBezTo>
                  <a:cubicBezTo>
                    <a:pt x="111" y="6"/>
                    <a:pt x="110" y="6"/>
                    <a:pt x="108" y="6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9" y="6"/>
                    <a:pt x="111" y="5"/>
                    <a:pt x="113" y="5"/>
                  </a:cubicBezTo>
                  <a:cubicBezTo>
                    <a:pt x="114" y="5"/>
                    <a:pt x="114" y="5"/>
                    <a:pt x="115" y="5"/>
                  </a:cubicBezTo>
                  <a:cubicBezTo>
                    <a:pt x="115" y="5"/>
                    <a:pt x="115" y="5"/>
                    <a:pt x="114" y="5"/>
                  </a:cubicBezTo>
                  <a:close/>
                  <a:moveTo>
                    <a:pt x="99" y="5"/>
                  </a:moveTo>
                  <a:cubicBezTo>
                    <a:pt x="99" y="5"/>
                    <a:pt x="98" y="5"/>
                    <a:pt x="98" y="5"/>
                  </a:cubicBezTo>
                  <a:cubicBezTo>
                    <a:pt x="99" y="5"/>
                    <a:pt x="100" y="4"/>
                    <a:pt x="102" y="4"/>
                  </a:cubicBezTo>
                  <a:cubicBezTo>
                    <a:pt x="101" y="4"/>
                    <a:pt x="100" y="5"/>
                    <a:pt x="99" y="5"/>
                  </a:cubicBezTo>
                  <a:close/>
                  <a:moveTo>
                    <a:pt x="22" y="63"/>
                  </a:moveTo>
                  <a:cubicBezTo>
                    <a:pt x="23" y="63"/>
                    <a:pt x="23" y="63"/>
                    <a:pt x="23" y="6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22" y="65"/>
                    <a:pt x="21" y="66"/>
                    <a:pt x="20" y="68"/>
                  </a:cubicBezTo>
                  <a:cubicBezTo>
                    <a:pt x="19" y="68"/>
                    <a:pt x="19" y="69"/>
                    <a:pt x="18" y="70"/>
                  </a:cubicBezTo>
                  <a:cubicBezTo>
                    <a:pt x="18" y="70"/>
                    <a:pt x="17" y="70"/>
                    <a:pt x="17" y="70"/>
                  </a:cubicBezTo>
                  <a:cubicBezTo>
                    <a:pt x="19" y="68"/>
                    <a:pt x="20" y="65"/>
                    <a:pt x="22" y="63"/>
                  </a:cubicBezTo>
                  <a:close/>
                  <a:moveTo>
                    <a:pt x="21" y="78"/>
                  </a:moveTo>
                  <a:cubicBezTo>
                    <a:pt x="23" y="76"/>
                    <a:pt x="24" y="75"/>
                    <a:pt x="25" y="73"/>
                  </a:cubicBezTo>
                  <a:cubicBezTo>
                    <a:pt x="24" y="76"/>
                    <a:pt x="22" y="79"/>
                    <a:pt x="20" y="82"/>
                  </a:cubicBezTo>
                  <a:cubicBezTo>
                    <a:pt x="19" y="83"/>
                    <a:pt x="18" y="84"/>
                    <a:pt x="17" y="85"/>
                  </a:cubicBezTo>
                  <a:cubicBezTo>
                    <a:pt x="17" y="85"/>
                    <a:pt x="17" y="84"/>
                    <a:pt x="17" y="84"/>
                  </a:cubicBezTo>
                  <a:cubicBezTo>
                    <a:pt x="17" y="83"/>
                    <a:pt x="17" y="83"/>
                    <a:pt x="16" y="83"/>
                  </a:cubicBezTo>
                  <a:cubicBezTo>
                    <a:pt x="17" y="82"/>
                    <a:pt x="17" y="81"/>
                    <a:pt x="17" y="80"/>
                  </a:cubicBezTo>
                  <a:cubicBezTo>
                    <a:pt x="18" y="79"/>
                    <a:pt x="19" y="78"/>
                    <a:pt x="20" y="77"/>
                  </a:cubicBezTo>
                  <a:cubicBezTo>
                    <a:pt x="20" y="78"/>
                    <a:pt x="21" y="78"/>
                    <a:pt x="21" y="78"/>
                  </a:cubicBezTo>
                  <a:close/>
                  <a:moveTo>
                    <a:pt x="20" y="88"/>
                  </a:moveTo>
                  <a:cubicBezTo>
                    <a:pt x="20" y="87"/>
                    <a:pt x="20" y="87"/>
                    <a:pt x="20" y="86"/>
                  </a:cubicBezTo>
                  <a:cubicBezTo>
                    <a:pt x="20" y="85"/>
                    <a:pt x="21" y="85"/>
                    <a:pt x="21" y="84"/>
                  </a:cubicBezTo>
                  <a:cubicBezTo>
                    <a:pt x="21" y="84"/>
                    <a:pt x="21" y="84"/>
                    <a:pt x="21" y="84"/>
                  </a:cubicBezTo>
                  <a:cubicBezTo>
                    <a:pt x="22" y="84"/>
                    <a:pt x="22" y="85"/>
                    <a:pt x="22" y="85"/>
                  </a:cubicBezTo>
                  <a:cubicBezTo>
                    <a:pt x="21" y="86"/>
                    <a:pt x="21" y="87"/>
                    <a:pt x="20" y="88"/>
                  </a:cubicBezTo>
                  <a:close/>
                  <a:moveTo>
                    <a:pt x="21" y="120"/>
                  </a:moveTo>
                  <a:cubicBezTo>
                    <a:pt x="19" y="113"/>
                    <a:pt x="18" y="107"/>
                    <a:pt x="17" y="100"/>
                  </a:cubicBezTo>
                  <a:cubicBezTo>
                    <a:pt x="18" y="100"/>
                    <a:pt x="18" y="100"/>
                    <a:pt x="18" y="100"/>
                  </a:cubicBezTo>
                  <a:cubicBezTo>
                    <a:pt x="19" y="102"/>
                    <a:pt x="19" y="105"/>
                    <a:pt x="20" y="108"/>
                  </a:cubicBezTo>
                  <a:cubicBezTo>
                    <a:pt x="20" y="110"/>
                    <a:pt x="20" y="113"/>
                    <a:pt x="20" y="115"/>
                  </a:cubicBezTo>
                  <a:cubicBezTo>
                    <a:pt x="20" y="117"/>
                    <a:pt x="21" y="118"/>
                    <a:pt x="21" y="120"/>
                  </a:cubicBezTo>
                  <a:close/>
                  <a:moveTo>
                    <a:pt x="17" y="89"/>
                  </a:moveTo>
                  <a:cubicBezTo>
                    <a:pt x="17" y="89"/>
                    <a:pt x="17" y="89"/>
                    <a:pt x="18" y="89"/>
                  </a:cubicBezTo>
                  <a:cubicBezTo>
                    <a:pt x="18" y="91"/>
                    <a:pt x="18" y="93"/>
                    <a:pt x="18" y="95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93"/>
                    <a:pt x="17" y="92"/>
                    <a:pt x="17" y="90"/>
                  </a:cubicBezTo>
                  <a:cubicBezTo>
                    <a:pt x="17" y="90"/>
                    <a:pt x="17" y="90"/>
                    <a:pt x="16" y="89"/>
                  </a:cubicBezTo>
                  <a:cubicBezTo>
                    <a:pt x="17" y="89"/>
                    <a:pt x="17" y="89"/>
                    <a:pt x="17" y="89"/>
                  </a:cubicBezTo>
                  <a:close/>
                  <a:moveTo>
                    <a:pt x="18" y="114"/>
                  </a:moveTo>
                  <a:cubicBezTo>
                    <a:pt x="17" y="110"/>
                    <a:pt x="16" y="106"/>
                    <a:pt x="15" y="103"/>
                  </a:cubicBezTo>
                  <a:cubicBezTo>
                    <a:pt x="15" y="102"/>
                    <a:pt x="16" y="102"/>
                    <a:pt x="16" y="102"/>
                  </a:cubicBezTo>
                  <a:cubicBezTo>
                    <a:pt x="16" y="106"/>
                    <a:pt x="17" y="110"/>
                    <a:pt x="18" y="114"/>
                  </a:cubicBezTo>
                  <a:close/>
                  <a:moveTo>
                    <a:pt x="15" y="100"/>
                  </a:moveTo>
                  <a:cubicBezTo>
                    <a:pt x="15" y="98"/>
                    <a:pt x="15" y="96"/>
                    <a:pt x="15" y="93"/>
                  </a:cubicBezTo>
                  <a:cubicBezTo>
                    <a:pt x="15" y="95"/>
                    <a:pt x="16" y="97"/>
                    <a:pt x="16" y="98"/>
                  </a:cubicBezTo>
                  <a:cubicBezTo>
                    <a:pt x="15" y="99"/>
                    <a:pt x="15" y="99"/>
                    <a:pt x="15" y="100"/>
                  </a:cubicBezTo>
                  <a:close/>
                  <a:moveTo>
                    <a:pt x="21" y="131"/>
                  </a:moveTo>
                  <a:cubicBezTo>
                    <a:pt x="21" y="133"/>
                    <a:pt x="22" y="135"/>
                    <a:pt x="22" y="136"/>
                  </a:cubicBezTo>
                  <a:cubicBezTo>
                    <a:pt x="22" y="136"/>
                    <a:pt x="22" y="136"/>
                    <a:pt x="22" y="135"/>
                  </a:cubicBezTo>
                  <a:cubicBezTo>
                    <a:pt x="21" y="134"/>
                    <a:pt x="20" y="135"/>
                    <a:pt x="20" y="136"/>
                  </a:cubicBezTo>
                  <a:cubicBezTo>
                    <a:pt x="21" y="139"/>
                    <a:pt x="22" y="142"/>
                    <a:pt x="23" y="145"/>
                  </a:cubicBezTo>
                  <a:cubicBezTo>
                    <a:pt x="22" y="143"/>
                    <a:pt x="21" y="141"/>
                    <a:pt x="19" y="140"/>
                  </a:cubicBezTo>
                  <a:cubicBezTo>
                    <a:pt x="17" y="129"/>
                    <a:pt x="16" y="118"/>
                    <a:pt x="14" y="107"/>
                  </a:cubicBezTo>
                  <a:cubicBezTo>
                    <a:pt x="16" y="115"/>
                    <a:pt x="19" y="123"/>
                    <a:pt x="21" y="131"/>
                  </a:cubicBezTo>
                  <a:close/>
                  <a:moveTo>
                    <a:pt x="17" y="165"/>
                  </a:moveTo>
                  <a:cubicBezTo>
                    <a:pt x="17" y="165"/>
                    <a:pt x="17" y="165"/>
                    <a:pt x="17" y="165"/>
                  </a:cubicBezTo>
                  <a:cubicBezTo>
                    <a:pt x="18" y="167"/>
                    <a:pt x="18" y="168"/>
                    <a:pt x="19" y="170"/>
                  </a:cubicBezTo>
                  <a:cubicBezTo>
                    <a:pt x="19" y="169"/>
                    <a:pt x="18" y="169"/>
                    <a:pt x="18" y="168"/>
                  </a:cubicBezTo>
                  <a:cubicBezTo>
                    <a:pt x="17" y="167"/>
                    <a:pt x="17" y="166"/>
                    <a:pt x="16" y="166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7" y="165"/>
                    <a:pt x="17" y="165"/>
                    <a:pt x="17" y="165"/>
                  </a:cubicBezTo>
                  <a:close/>
                  <a:moveTo>
                    <a:pt x="19" y="163"/>
                  </a:moveTo>
                  <a:cubicBezTo>
                    <a:pt x="19" y="163"/>
                    <a:pt x="18" y="163"/>
                    <a:pt x="18" y="163"/>
                  </a:cubicBezTo>
                  <a:cubicBezTo>
                    <a:pt x="17" y="162"/>
                    <a:pt x="17" y="162"/>
                    <a:pt x="16" y="161"/>
                  </a:cubicBezTo>
                  <a:cubicBezTo>
                    <a:pt x="16" y="157"/>
                    <a:pt x="15" y="154"/>
                    <a:pt x="15" y="150"/>
                  </a:cubicBezTo>
                  <a:cubicBezTo>
                    <a:pt x="16" y="155"/>
                    <a:pt x="18" y="160"/>
                    <a:pt x="20" y="164"/>
                  </a:cubicBezTo>
                  <a:cubicBezTo>
                    <a:pt x="19" y="164"/>
                    <a:pt x="19" y="164"/>
                    <a:pt x="19" y="163"/>
                  </a:cubicBezTo>
                  <a:close/>
                  <a:moveTo>
                    <a:pt x="15" y="169"/>
                  </a:moveTo>
                  <a:cubicBezTo>
                    <a:pt x="15" y="169"/>
                    <a:pt x="15" y="169"/>
                    <a:pt x="15" y="169"/>
                  </a:cubicBezTo>
                  <a:cubicBezTo>
                    <a:pt x="14" y="165"/>
                    <a:pt x="13" y="162"/>
                    <a:pt x="11" y="158"/>
                  </a:cubicBezTo>
                  <a:cubicBezTo>
                    <a:pt x="12" y="160"/>
                    <a:pt x="13" y="162"/>
                    <a:pt x="14" y="164"/>
                  </a:cubicBezTo>
                  <a:cubicBezTo>
                    <a:pt x="14" y="164"/>
                    <a:pt x="14" y="164"/>
                    <a:pt x="14" y="164"/>
                  </a:cubicBezTo>
                  <a:cubicBezTo>
                    <a:pt x="15" y="165"/>
                    <a:pt x="15" y="166"/>
                    <a:pt x="16" y="167"/>
                  </a:cubicBezTo>
                  <a:cubicBezTo>
                    <a:pt x="16" y="168"/>
                    <a:pt x="16" y="168"/>
                    <a:pt x="16" y="168"/>
                  </a:cubicBezTo>
                  <a:cubicBezTo>
                    <a:pt x="16" y="168"/>
                    <a:pt x="15" y="168"/>
                    <a:pt x="15" y="169"/>
                  </a:cubicBezTo>
                  <a:close/>
                  <a:moveTo>
                    <a:pt x="8" y="128"/>
                  </a:moveTo>
                  <a:cubicBezTo>
                    <a:pt x="9" y="129"/>
                    <a:pt x="10" y="128"/>
                    <a:pt x="10" y="128"/>
                  </a:cubicBezTo>
                  <a:cubicBezTo>
                    <a:pt x="10" y="124"/>
                    <a:pt x="9" y="120"/>
                    <a:pt x="9" y="117"/>
                  </a:cubicBezTo>
                  <a:cubicBezTo>
                    <a:pt x="9" y="116"/>
                    <a:pt x="10" y="115"/>
                    <a:pt x="10" y="114"/>
                  </a:cubicBezTo>
                  <a:cubicBezTo>
                    <a:pt x="10" y="121"/>
                    <a:pt x="11" y="129"/>
                    <a:pt x="12" y="137"/>
                  </a:cubicBezTo>
                  <a:cubicBezTo>
                    <a:pt x="12" y="142"/>
                    <a:pt x="13" y="146"/>
                    <a:pt x="13" y="151"/>
                  </a:cubicBezTo>
                  <a:cubicBezTo>
                    <a:pt x="12" y="147"/>
                    <a:pt x="11" y="142"/>
                    <a:pt x="10" y="138"/>
                  </a:cubicBezTo>
                  <a:cubicBezTo>
                    <a:pt x="10" y="136"/>
                    <a:pt x="9" y="134"/>
                    <a:pt x="9" y="133"/>
                  </a:cubicBezTo>
                  <a:cubicBezTo>
                    <a:pt x="9" y="131"/>
                    <a:pt x="8" y="129"/>
                    <a:pt x="8" y="128"/>
                  </a:cubicBezTo>
                  <a:cubicBezTo>
                    <a:pt x="8" y="128"/>
                    <a:pt x="8" y="128"/>
                    <a:pt x="8" y="128"/>
                  </a:cubicBezTo>
                  <a:close/>
                  <a:moveTo>
                    <a:pt x="8" y="106"/>
                  </a:moveTo>
                  <a:cubicBezTo>
                    <a:pt x="8" y="105"/>
                    <a:pt x="9" y="104"/>
                    <a:pt x="9" y="103"/>
                  </a:cubicBezTo>
                  <a:cubicBezTo>
                    <a:pt x="9" y="105"/>
                    <a:pt x="9" y="108"/>
                    <a:pt x="9" y="111"/>
                  </a:cubicBezTo>
                  <a:cubicBezTo>
                    <a:pt x="9" y="109"/>
                    <a:pt x="8" y="108"/>
                    <a:pt x="8" y="106"/>
                  </a:cubicBezTo>
                  <a:close/>
                  <a:moveTo>
                    <a:pt x="9" y="99"/>
                  </a:moveTo>
                  <a:cubicBezTo>
                    <a:pt x="10" y="98"/>
                    <a:pt x="10" y="97"/>
                    <a:pt x="10" y="96"/>
                  </a:cubicBezTo>
                  <a:cubicBezTo>
                    <a:pt x="10" y="97"/>
                    <a:pt x="11" y="97"/>
                    <a:pt x="11" y="97"/>
                  </a:cubicBezTo>
                  <a:cubicBezTo>
                    <a:pt x="11" y="99"/>
                    <a:pt x="10" y="101"/>
                    <a:pt x="10" y="103"/>
                  </a:cubicBezTo>
                  <a:cubicBezTo>
                    <a:pt x="10" y="102"/>
                    <a:pt x="10" y="100"/>
                    <a:pt x="9" y="99"/>
                  </a:cubicBezTo>
                  <a:close/>
                  <a:moveTo>
                    <a:pt x="11" y="149"/>
                  </a:moveTo>
                  <a:cubicBezTo>
                    <a:pt x="12" y="153"/>
                    <a:pt x="13" y="157"/>
                    <a:pt x="14" y="161"/>
                  </a:cubicBezTo>
                  <a:cubicBezTo>
                    <a:pt x="13" y="159"/>
                    <a:pt x="12" y="156"/>
                    <a:pt x="11" y="154"/>
                  </a:cubicBezTo>
                  <a:cubicBezTo>
                    <a:pt x="11" y="152"/>
                    <a:pt x="11" y="150"/>
                    <a:pt x="11" y="149"/>
                  </a:cubicBezTo>
                  <a:close/>
                  <a:moveTo>
                    <a:pt x="14" y="141"/>
                  </a:moveTo>
                  <a:cubicBezTo>
                    <a:pt x="14" y="140"/>
                    <a:pt x="14" y="139"/>
                    <a:pt x="14" y="138"/>
                  </a:cubicBezTo>
                  <a:cubicBezTo>
                    <a:pt x="14" y="136"/>
                    <a:pt x="14" y="134"/>
                    <a:pt x="14" y="132"/>
                  </a:cubicBezTo>
                  <a:cubicBezTo>
                    <a:pt x="14" y="133"/>
                    <a:pt x="14" y="134"/>
                    <a:pt x="15" y="135"/>
                  </a:cubicBezTo>
                  <a:cubicBezTo>
                    <a:pt x="15" y="138"/>
                    <a:pt x="16" y="141"/>
                    <a:pt x="16" y="143"/>
                  </a:cubicBezTo>
                  <a:cubicBezTo>
                    <a:pt x="17" y="147"/>
                    <a:pt x="17" y="152"/>
                    <a:pt x="18" y="156"/>
                  </a:cubicBezTo>
                  <a:cubicBezTo>
                    <a:pt x="17" y="151"/>
                    <a:pt x="15" y="146"/>
                    <a:pt x="14" y="141"/>
                  </a:cubicBezTo>
                  <a:close/>
                  <a:moveTo>
                    <a:pt x="10" y="90"/>
                  </a:moveTo>
                  <a:cubicBezTo>
                    <a:pt x="10" y="91"/>
                    <a:pt x="9" y="92"/>
                    <a:pt x="8" y="92"/>
                  </a:cubicBezTo>
                  <a:cubicBezTo>
                    <a:pt x="9" y="91"/>
                    <a:pt x="10" y="89"/>
                    <a:pt x="12" y="88"/>
                  </a:cubicBezTo>
                  <a:cubicBezTo>
                    <a:pt x="11" y="89"/>
                    <a:pt x="11" y="89"/>
                    <a:pt x="10" y="90"/>
                  </a:cubicBezTo>
                  <a:close/>
                  <a:moveTo>
                    <a:pt x="9" y="93"/>
                  </a:moveTo>
                  <a:cubicBezTo>
                    <a:pt x="9" y="94"/>
                    <a:pt x="9" y="95"/>
                    <a:pt x="9" y="96"/>
                  </a:cubicBezTo>
                  <a:cubicBezTo>
                    <a:pt x="8" y="96"/>
                    <a:pt x="8" y="95"/>
                    <a:pt x="8" y="95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8" y="94"/>
                    <a:pt x="9" y="94"/>
                    <a:pt x="9" y="93"/>
                  </a:cubicBezTo>
                  <a:close/>
                  <a:moveTo>
                    <a:pt x="8" y="116"/>
                  </a:moveTo>
                  <a:cubicBezTo>
                    <a:pt x="8" y="117"/>
                    <a:pt x="7" y="117"/>
                    <a:pt x="7" y="118"/>
                  </a:cubicBezTo>
                  <a:cubicBezTo>
                    <a:pt x="7" y="117"/>
                    <a:pt x="7" y="117"/>
                    <a:pt x="7" y="116"/>
                  </a:cubicBezTo>
                  <a:cubicBezTo>
                    <a:pt x="7" y="115"/>
                    <a:pt x="7" y="113"/>
                    <a:pt x="7" y="112"/>
                  </a:cubicBezTo>
                  <a:cubicBezTo>
                    <a:pt x="7" y="113"/>
                    <a:pt x="8" y="115"/>
                    <a:pt x="8" y="116"/>
                  </a:cubicBezTo>
                  <a:close/>
                  <a:moveTo>
                    <a:pt x="8" y="144"/>
                  </a:moveTo>
                  <a:cubicBezTo>
                    <a:pt x="8" y="140"/>
                    <a:pt x="7" y="136"/>
                    <a:pt x="7" y="133"/>
                  </a:cubicBezTo>
                  <a:cubicBezTo>
                    <a:pt x="7" y="133"/>
                    <a:pt x="7" y="134"/>
                    <a:pt x="7" y="134"/>
                  </a:cubicBezTo>
                  <a:cubicBezTo>
                    <a:pt x="8" y="137"/>
                    <a:pt x="8" y="141"/>
                    <a:pt x="8" y="144"/>
                  </a:cubicBezTo>
                  <a:close/>
                  <a:moveTo>
                    <a:pt x="9" y="159"/>
                  </a:moveTo>
                  <a:cubicBezTo>
                    <a:pt x="9" y="158"/>
                    <a:pt x="8" y="157"/>
                    <a:pt x="8" y="157"/>
                  </a:cubicBezTo>
                  <a:cubicBezTo>
                    <a:pt x="8" y="156"/>
                    <a:pt x="8" y="156"/>
                    <a:pt x="8" y="155"/>
                  </a:cubicBezTo>
                  <a:cubicBezTo>
                    <a:pt x="8" y="156"/>
                    <a:pt x="9" y="157"/>
                    <a:pt x="9" y="158"/>
                  </a:cubicBezTo>
                  <a:cubicBezTo>
                    <a:pt x="9" y="158"/>
                    <a:pt x="10" y="158"/>
                    <a:pt x="10" y="158"/>
                  </a:cubicBezTo>
                  <a:cubicBezTo>
                    <a:pt x="11" y="160"/>
                    <a:pt x="12" y="163"/>
                    <a:pt x="12" y="165"/>
                  </a:cubicBezTo>
                  <a:cubicBezTo>
                    <a:pt x="12" y="165"/>
                    <a:pt x="12" y="165"/>
                    <a:pt x="12" y="166"/>
                  </a:cubicBezTo>
                  <a:cubicBezTo>
                    <a:pt x="14" y="171"/>
                    <a:pt x="16" y="176"/>
                    <a:pt x="19" y="181"/>
                  </a:cubicBezTo>
                  <a:cubicBezTo>
                    <a:pt x="20" y="182"/>
                    <a:pt x="20" y="183"/>
                    <a:pt x="20" y="184"/>
                  </a:cubicBezTo>
                  <a:cubicBezTo>
                    <a:pt x="20" y="183"/>
                    <a:pt x="20" y="182"/>
                    <a:pt x="19" y="182"/>
                  </a:cubicBezTo>
                  <a:cubicBezTo>
                    <a:pt x="15" y="174"/>
                    <a:pt x="12" y="166"/>
                    <a:pt x="9" y="159"/>
                  </a:cubicBezTo>
                  <a:close/>
                  <a:moveTo>
                    <a:pt x="18" y="144"/>
                  </a:moveTo>
                  <a:cubicBezTo>
                    <a:pt x="19" y="145"/>
                    <a:pt x="19" y="145"/>
                    <a:pt x="19" y="146"/>
                  </a:cubicBezTo>
                  <a:cubicBezTo>
                    <a:pt x="19" y="147"/>
                    <a:pt x="19" y="147"/>
                    <a:pt x="19" y="148"/>
                  </a:cubicBezTo>
                  <a:cubicBezTo>
                    <a:pt x="21" y="154"/>
                    <a:pt x="23" y="161"/>
                    <a:pt x="25" y="168"/>
                  </a:cubicBezTo>
                  <a:cubicBezTo>
                    <a:pt x="25" y="168"/>
                    <a:pt x="25" y="169"/>
                    <a:pt x="25" y="169"/>
                  </a:cubicBezTo>
                  <a:cubicBezTo>
                    <a:pt x="24" y="168"/>
                    <a:pt x="24" y="168"/>
                    <a:pt x="23" y="168"/>
                  </a:cubicBezTo>
                  <a:cubicBezTo>
                    <a:pt x="22" y="160"/>
                    <a:pt x="20" y="152"/>
                    <a:pt x="18" y="144"/>
                  </a:cubicBezTo>
                  <a:close/>
                  <a:moveTo>
                    <a:pt x="27" y="189"/>
                  </a:moveTo>
                  <a:cubicBezTo>
                    <a:pt x="28" y="191"/>
                    <a:pt x="29" y="193"/>
                    <a:pt x="30" y="195"/>
                  </a:cubicBezTo>
                  <a:cubicBezTo>
                    <a:pt x="30" y="195"/>
                    <a:pt x="30" y="195"/>
                    <a:pt x="29" y="195"/>
                  </a:cubicBezTo>
                  <a:cubicBezTo>
                    <a:pt x="28" y="191"/>
                    <a:pt x="26" y="188"/>
                    <a:pt x="25" y="185"/>
                  </a:cubicBezTo>
                  <a:cubicBezTo>
                    <a:pt x="25" y="187"/>
                    <a:pt x="26" y="188"/>
                    <a:pt x="27" y="189"/>
                  </a:cubicBezTo>
                  <a:close/>
                  <a:moveTo>
                    <a:pt x="30" y="190"/>
                  </a:moveTo>
                  <a:cubicBezTo>
                    <a:pt x="29" y="190"/>
                    <a:pt x="29" y="189"/>
                    <a:pt x="29" y="188"/>
                  </a:cubicBezTo>
                  <a:cubicBezTo>
                    <a:pt x="29" y="189"/>
                    <a:pt x="30" y="190"/>
                    <a:pt x="31" y="191"/>
                  </a:cubicBezTo>
                  <a:cubicBezTo>
                    <a:pt x="32" y="192"/>
                    <a:pt x="32" y="193"/>
                    <a:pt x="32" y="194"/>
                  </a:cubicBezTo>
                  <a:cubicBezTo>
                    <a:pt x="32" y="194"/>
                    <a:pt x="32" y="194"/>
                    <a:pt x="32" y="194"/>
                  </a:cubicBezTo>
                  <a:cubicBezTo>
                    <a:pt x="31" y="193"/>
                    <a:pt x="31" y="192"/>
                    <a:pt x="30" y="190"/>
                  </a:cubicBezTo>
                  <a:close/>
                  <a:moveTo>
                    <a:pt x="31" y="187"/>
                  </a:moveTo>
                  <a:cubicBezTo>
                    <a:pt x="30" y="185"/>
                    <a:pt x="28" y="182"/>
                    <a:pt x="27" y="180"/>
                  </a:cubicBezTo>
                  <a:cubicBezTo>
                    <a:pt x="29" y="182"/>
                    <a:pt x="30" y="184"/>
                    <a:pt x="31" y="186"/>
                  </a:cubicBezTo>
                  <a:cubicBezTo>
                    <a:pt x="31" y="186"/>
                    <a:pt x="31" y="186"/>
                    <a:pt x="32" y="187"/>
                  </a:cubicBezTo>
                  <a:cubicBezTo>
                    <a:pt x="33" y="189"/>
                    <a:pt x="35" y="192"/>
                    <a:pt x="36" y="195"/>
                  </a:cubicBezTo>
                  <a:cubicBezTo>
                    <a:pt x="36" y="195"/>
                    <a:pt x="36" y="195"/>
                    <a:pt x="36" y="195"/>
                  </a:cubicBezTo>
                  <a:cubicBezTo>
                    <a:pt x="36" y="194"/>
                    <a:pt x="35" y="194"/>
                    <a:pt x="35" y="193"/>
                  </a:cubicBezTo>
                  <a:cubicBezTo>
                    <a:pt x="34" y="192"/>
                    <a:pt x="34" y="192"/>
                    <a:pt x="33" y="191"/>
                  </a:cubicBezTo>
                  <a:cubicBezTo>
                    <a:pt x="32" y="190"/>
                    <a:pt x="32" y="188"/>
                    <a:pt x="31" y="187"/>
                  </a:cubicBezTo>
                  <a:close/>
                  <a:moveTo>
                    <a:pt x="37" y="206"/>
                  </a:moveTo>
                  <a:cubicBezTo>
                    <a:pt x="39" y="208"/>
                    <a:pt x="41" y="210"/>
                    <a:pt x="43" y="212"/>
                  </a:cubicBezTo>
                  <a:cubicBezTo>
                    <a:pt x="42" y="211"/>
                    <a:pt x="41" y="211"/>
                    <a:pt x="40" y="210"/>
                  </a:cubicBezTo>
                  <a:cubicBezTo>
                    <a:pt x="40" y="210"/>
                    <a:pt x="40" y="210"/>
                    <a:pt x="39" y="209"/>
                  </a:cubicBezTo>
                  <a:cubicBezTo>
                    <a:pt x="38" y="207"/>
                    <a:pt x="36" y="205"/>
                    <a:pt x="34" y="204"/>
                  </a:cubicBezTo>
                  <a:cubicBezTo>
                    <a:pt x="35" y="204"/>
                    <a:pt x="36" y="205"/>
                    <a:pt x="37" y="206"/>
                  </a:cubicBezTo>
                  <a:close/>
                  <a:moveTo>
                    <a:pt x="41" y="205"/>
                  </a:moveTo>
                  <a:cubicBezTo>
                    <a:pt x="41" y="204"/>
                    <a:pt x="40" y="203"/>
                    <a:pt x="40" y="203"/>
                  </a:cubicBezTo>
                  <a:cubicBezTo>
                    <a:pt x="40" y="203"/>
                    <a:pt x="40" y="203"/>
                    <a:pt x="40" y="203"/>
                  </a:cubicBezTo>
                  <a:cubicBezTo>
                    <a:pt x="42" y="205"/>
                    <a:pt x="44" y="208"/>
                    <a:pt x="46" y="211"/>
                  </a:cubicBezTo>
                  <a:cubicBezTo>
                    <a:pt x="45" y="209"/>
                    <a:pt x="43" y="207"/>
                    <a:pt x="41" y="205"/>
                  </a:cubicBezTo>
                  <a:close/>
                  <a:moveTo>
                    <a:pt x="43" y="212"/>
                  </a:moveTo>
                  <a:cubicBezTo>
                    <a:pt x="44" y="212"/>
                    <a:pt x="44" y="213"/>
                    <a:pt x="45" y="213"/>
                  </a:cubicBezTo>
                  <a:cubicBezTo>
                    <a:pt x="45" y="213"/>
                    <a:pt x="45" y="213"/>
                    <a:pt x="45" y="213"/>
                  </a:cubicBezTo>
                  <a:cubicBezTo>
                    <a:pt x="46" y="214"/>
                    <a:pt x="47" y="215"/>
                    <a:pt x="49" y="216"/>
                  </a:cubicBezTo>
                  <a:cubicBezTo>
                    <a:pt x="47" y="214"/>
                    <a:pt x="45" y="213"/>
                    <a:pt x="43" y="212"/>
                  </a:cubicBezTo>
                  <a:cubicBezTo>
                    <a:pt x="43" y="212"/>
                    <a:pt x="43" y="212"/>
                    <a:pt x="43" y="212"/>
                  </a:cubicBezTo>
                  <a:close/>
                  <a:moveTo>
                    <a:pt x="44" y="215"/>
                  </a:moveTo>
                  <a:cubicBezTo>
                    <a:pt x="45" y="215"/>
                    <a:pt x="45" y="215"/>
                    <a:pt x="45" y="216"/>
                  </a:cubicBezTo>
                  <a:cubicBezTo>
                    <a:pt x="45" y="216"/>
                    <a:pt x="45" y="216"/>
                    <a:pt x="45" y="216"/>
                  </a:cubicBezTo>
                  <a:cubicBezTo>
                    <a:pt x="45" y="217"/>
                    <a:pt x="46" y="217"/>
                    <a:pt x="46" y="217"/>
                  </a:cubicBezTo>
                  <a:cubicBezTo>
                    <a:pt x="45" y="216"/>
                    <a:pt x="44" y="216"/>
                    <a:pt x="44" y="215"/>
                  </a:cubicBezTo>
                  <a:cubicBezTo>
                    <a:pt x="44" y="215"/>
                    <a:pt x="44" y="215"/>
                    <a:pt x="44" y="215"/>
                  </a:cubicBezTo>
                  <a:close/>
                  <a:moveTo>
                    <a:pt x="50" y="222"/>
                  </a:moveTo>
                  <a:cubicBezTo>
                    <a:pt x="51" y="222"/>
                    <a:pt x="51" y="222"/>
                    <a:pt x="51" y="223"/>
                  </a:cubicBezTo>
                  <a:cubicBezTo>
                    <a:pt x="49" y="221"/>
                    <a:pt x="47" y="219"/>
                    <a:pt x="45" y="217"/>
                  </a:cubicBezTo>
                  <a:cubicBezTo>
                    <a:pt x="46" y="219"/>
                    <a:pt x="48" y="220"/>
                    <a:pt x="50" y="222"/>
                  </a:cubicBezTo>
                  <a:close/>
                  <a:moveTo>
                    <a:pt x="73" y="227"/>
                  </a:moveTo>
                  <a:cubicBezTo>
                    <a:pt x="72" y="226"/>
                    <a:pt x="70" y="226"/>
                    <a:pt x="69" y="225"/>
                  </a:cubicBezTo>
                  <a:cubicBezTo>
                    <a:pt x="68" y="223"/>
                    <a:pt x="67" y="222"/>
                    <a:pt x="66" y="221"/>
                  </a:cubicBezTo>
                  <a:cubicBezTo>
                    <a:pt x="74" y="225"/>
                    <a:pt x="81" y="229"/>
                    <a:pt x="88" y="235"/>
                  </a:cubicBezTo>
                  <a:cubicBezTo>
                    <a:pt x="87" y="235"/>
                    <a:pt x="86" y="234"/>
                    <a:pt x="86" y="234"/>
                  </a:cubicBezTo>
                  <a:cubicBezTo>
                    <a:pt x="81" y="232"/>
                    <a:pt x="77" y="229"/>
                    <a:pt x="73" y="227"/>
                  </a:cubicBezTo>
                  <a:close/>
                  <a:moveTo>
                    <a:pt x="81" y="225"/>
                  </a:moveTo>
                  <a:cubicBezTo>
                    <a:pt x="82" y="226"/>
                    <a:pt x="84" y="227"/>
                    <a:pt x="85" y="229"/>
                  </a:cubicBezTo>
                  <a:cubicBezTo>
                    <a:pt x="84" y="228"/>
                    <a:pt x="83" y="227"/>
                    <a:pt x="81" y="226"/>
                  </a:cubicBezTo>
                  <a:cubicBezTo>
                    <a:pt x="81" y="226"/>
                    <a:pt x="81" y="226"/>
                    <a:pt x="81" y="225"/>
                  </a:cubicBezTo>
                  <a:close/>
                  <a:moveTo>
                    <a:pt x="82" y="223"/>
                  </a:moveTo>
                  <a:cubicBezTo>
                    <a:pt x="81" y="223"/>
                    <a:pt x="81" y="223"/>
                    <a:pt x="81" y="224"/>
                  </a:cubicBezTo>
                  <a:cubicBezTo>
                    <a:pt x="81" y="224"/>
                    <a:pt x="81" y="223"/>
                    <a:pt x="80" y="223"/>
                  </a:cubicBezTo>
                  <a:cubicBezTo>
                    <a:pt x="79" y="221"/>
                    <a:pt x="78" y="219"/>
                    <a:pt x="77" y="216"/>
                  </a:cubicBezTo>
                  <a:cubicBezTo>
                    <a:pt x="79" y="218"/>
                    <a:pt x="81" y="220"/>
                    <a:pt x="83" y="222"/>
                  </a:cubicBezTo>
                  <a:cubicBezTo>
                    <a:pt x="83" y="222"/>
                    <a:pt x="83" y="222"/>
                    <a:pt x="83" y="223"/>
                  </a:cubicBezTo>
                  <a:cubicBezTo>
                    <a:pt x="86" y="225"/>
                    <a:pt x="89" y="228"/>
                    <a:pt x="93" y="230"/>
                  </a:cubicBezTo>
                  <a:cubicBezTo>
                    <a:pt x="93" y="230"/>
                    <a:pt x="93" y="230"/>
                    <a:pt x="93" y="231"/>
                  </a:cubicBezTo>
                  <a:cubicBezTo>
                    <a:pt x="89" y="229"/>
                    <a:pt x="86" y="226"/>
                    <a:pt x="82" y="223"/>
                  </a:cubicBezTo>
                  <a:close/>
                  <a:moveTo>
                    <a:pt x="98" y="240"/>
                  </a:moveTo>
                  <a:cubicBezTo>
                    <a:pt x="98" y="240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8" y="238"/>
                    <a:pt x="97" y="237"/>
                    <a:pt x="96" y="236"/>
                  </a:cubicBezTo>
                  <a:cubicBezTo>
                    <a:pt x="97" y="237"/>
                    <a:pt x="97" y="237"/>
                    <a:pt x="98" y="237"/>
                  </a:cubicBezTo>
                  <a:cubicBezTo>
                    <a:pt x="98" y="237"/>
                    <a:pt x="98" y="238"/>
                    <a:pt x="98" y="238"/>
                  </a:cubicBezTo>
                  <a:cubicBezTo>
                    <a:pt x="100" y="239"/>
                    <a:pt x="102" y="240"/>
                    <a:pt x="104" y="241"/>
                  </a:cubicBezTo>
                  <a:cubicBezTo>
                    <a:pt x="102" y="241"/>
                    <a:pt x="101" y="241"/>
                    <a:pt x="99" y="241"/>
                  </a:cubicBezTo>
                  <a:cubicBezTo>
                    <a:pt x="97" y="239"/>
                    <a:pt x="95" y="238"/>
                    <a:pt x="93" y="237"/>
                  </a:cubicBezTo>
                  <a:cubicBezTo>
                    <a:pt x="91" y="236"/>
                    <a:pt x="90" y="235"/>
                    <a:pt x="89" y="234"/>
                  </a:cubicBezTo>
                  <a:cubicBezTo>
                    <a:pt x="92" y="236"/>
                    <a:pt x="95" y="238"/>
                    <a:pt x="98" y="240"/>
                  </a:cubicBezTo>
                  <a:close/>
                  <a:moveTo>
                    <a:pt x="96" y="243"/>
                  </a:moveTo>
                  <a:cubicBezTo>
                    <a:pt x="99" y="244"/>
                    <a:pt x="102" y="244"/>
                    <a:pt x="105" y="244"/>
                  </a:cubicBezTo>
                  <a:cubicBezTo>
                    <a:pt x="107" y="245"/>
                    <a:pt x="109" y="245"/>
                    <a:pt x="112" y="246"/>
                  </a:cubicBezTo>
                  <a:cubicBezTo>
                    <a:pt x="109" y="246"/>
                    <a:pt x="107" y="246"/>
                    <a:pt x="104" y="246"/>
                  </a:cubicBezTo>
                  <a:cubicBezTo>
                    <a:pt x="101" y="245"/>
                    <a:pt x="99" y="244"/>
                    <a:pt x="96" y="244"/>
                  </a:cubicBezTo>
                  <a:cubicBezTo>
                    <a:pt x="96" y="244"/>
                    <a:pt x="96" y="243"/>
                    <a:pt x="96" y="243"/>
                  </a:cubicBezTo>
                  <a:close/>
                  <a:moveTo>
                    <a:pt x="109" y="242"/>
                  </a:moveTo>
                  <a:cubicBezTo>
                    <a:pt x="106" y="241"/>
                    <a:pt x="104" y="240"/>
                    <a:pt x="101" y="238"/>
                  </a:cubicBezTo>
                  <a:cubicBezTo>
                    <a:pt x="104" y="239"/>
                    <a:pt x="106" y="239"/>
                    <a:pt x="108" y="239"/>
                  </a:cubicBezTo>
                  <a:cubicBezTo>
                    <a:pt x="110" y="241"/>
                    <a:pt x="113" y="242"/>
                    <a:pt x="115" y="243"/>
                  </a:cubicBezTo>
                  <a:cubicBezTo>
                    <a:pt x="113" y="243"/>
                    <a:pt x="111" y="243"/>
                    <a:pt x="109" y="242"/>
                  </a:cubicBezTo>
                  <a:close/>
                  <a:moveTo>
                    <a:pt x="122" y="241"/>
                  </a:moveTo>
                  <a:cubicBezTo>
                    <a:pt x="122" y="241"/>
                    <a:pt x="122" y="240"/>
                    <a:pt x="122" y="240"/>
                  </a:cubicBezTo>
                  <a:cubicBezTo>
                    <a:pt x="122" y="240"/>
                    <a:pt x="122" y="240"/>
                    <a:pt x="122" y="240"/>
                  </a:cubicBezTo>
                  <a:cubicBezTo>
                    <a:pt x="123" y="240"/>
                    <a:pt x="124" y="241"/>
                    <a:pt x="125" y="241"/>
                  </a:cubicBezTo>
                  <a:cubicBezTo>
                    <a:pt x="126" y="241"/>
                    <a:pt x="127" y="240"/>
                    <a:pt x="126" y="240"/>
                  </a:cubicBezTo>
                  <a:cubicBezTo>
                    <a:pt x="126" y="240"/>
                    <a:pt x="126" y="240"/>
                    <a:pt x="126" y="240"/>
                  </a:cubicBezTo>
                  <a:cubicBezTo>
                    <a:pt x="129" y="240"/>
                    <a:pt x="131" y="239"/>
                    <a:pt x="134" y="239"/>
                  </a:cubicBezTo>
                  <a:cubicBezTo>
                    <a:pt x="131" y="240"/>
                    <a:pt x="127" y="241"/>
                    <a:pt x="124" y="242"/>
                  </a:cubicBezTo>
                  <a:cubicBezTo>
                    <a:pt x="123" y="242"/>
                    <a:pt x="122" y="241"/>
                    <a:pt x="122" y="241"/>
                  </a:cubicBezTo>
                  <a:close/>
                  <a:moveTo>
                    <a:pt x="127" y="244"/>
                  </a:moveTo>
                  <a:cubicBezTo>
                    <a:pt x="129" y="244"/>
                    <a:pt x="131" y="244"/>
                    <a:pt x="133" y="244"/>
                  </a:cubicBezTo>
                  <a:cubicBezTo>
                    <a:pt x="131" y="244"/>
                    <a:pt x="129" y="244"/>
                    <a:pt x="127" y="245"/>
                  </a:cubicBezTo>
                  <a:cubicBezTo>
                    <a:pt x="127" y="244"/>
                    <a:pt x="127" y="244"/>
                    <a:pt x="127" y="244"/>
                  </a:cubicBezTo>
                  <a:close/>
                  <a:moveTo>
                    <a:pt x="127" y="243"/>
                  </a:moveTo>
                  <a:cubicBezTo>
                    <a:pt x="136" y="240"/>
                    <a:pt x="146" y="238"/>
                    <a:pt x="155" y="237"/>
                  </a:cubicBezTo>
                  <a:cubicBezTo>
                    <a:pt x="155" y="237"/>
                    <a:pt x="155" y="237"/>
                    <a:pt x="155" y="237"/>
                  </a:cubicBezTo>
                  <a:cubicBezTo>
                    <a:pt x="146" y="239"/>
                    <a:pt x="137" y="242"/>
                    <a:pt x="127" y="243"/>
                  </a:cubicBezTo>
                  <a:close/>
                  <a:moveTo>
                    <a:pt x="140" y="245"/>
                  </a:moveTo>
                  <a:cubicBezTo>
                    <a:pt x="143" y="245"/>
                    <a:pt x="145" y="245"/>
                    <a:pt x="148" y="244"/>
                  </a:cubicBezTo>
                  <a:cubicBezTo>
                    <a:pt x="150" y="244"/>
                    <a:pt x="153" y="244"/>
                    <a:pt x="155" y="243"/>
                  </a:cubicBezTo>
                  <a:cubicBezTo>
                    <a:pt x="152" y="244"/>
                    <a:pt x="149" y="245"/>
                    <a:pt x="146" y="245"/>
                  </a:cubicBezTo>
                  <a:cubicBezTo>
                    <a:pt x="144" y="245"/>
                    <a:pt x="142" y="246"/>
                    <a:pt x="140" y="246"/>
                  </a:cubicBezTo>
                  <a:cubicBezTo>
                    <a:pt x="139" y="246"/>
                    <a:pt x="138" y="246"/>
                    <a:pt x="136" y="246"/>
                  </a:cubicBezTo>
                  <a:cubicBezTo>
                    <a:pt x="138" y="246"/>
                    <a:pt x="139" y="246"/>
                    <a:pt x="140" y="245"/>
                  </a:cubicBezTo>
                  <a:close/>
                  <a:moveTo>
                    <a:pt x="147" y="243"/>
                  </a:moveTo>
                  <a:cubicBezTo>
                    <a:pt x="146" y="243"/>
                    <a:pt x="144" y="243"/>
                    <a:pt x="142" y="243"/>
                  </a:cubicBezTo>
                  <a:cubicBezTo>
                    <a:pt x="150" y="242"/>
                    <a:pt x="157" y="240"/>
                    <a:pt x="164" y="237"/>
                  </a:cubicBezTo>
                  <a:cubicBezTo>
                    <a:pt x="165" y="237"/>
                    <a:pt x="165" y="236"/>
                    <a:pt x="165" y="236"/>
                  </a:cubicBezTo>
                  <a:cubicBezTo>
                    <a:pt x="165" y="236"/>
                    <a:pt x="165" y="236"/>
                    <a:pt x="165" y="236"/>
                  </a:cubicBezTo>
                  <a:cubicBezTo>
                    <a:pt x="165" y="236"/>
                    <a:pt x="166" y="236"/>
                    <a:pt x="166" y="236"/>
                  </a:cubicBezTo>
                  <a:cubicBezTo>
                    <a:pt x="169" y="236"/>
                    <a:pt x="172" y="235"/>
                    <a:pt x="175" y="234"/>
                  </a:cubicBezTo>
                  <a:cubicBezTo>
                    <a:pt x="175" y="234"/>
                    <a:pt x="174" y="234"/>
                    <a:pt x="174" y="234"/>
                  </a:cubicBezTo>
                  <a:cubicBezTo>
                    <a:pt x="174" y="235"/>
                    <a:pt x="174" y="235"/>
                    <a:pt x="174" y="235"/>
                  </a:cubicBezTo>
                  <a:cubicBezTo>
                    <a:pt x="169" y="237"/>
                    <a:pt x="164" y="239"/>
                    <a:pt x="160" y="242"/>
                  </a:cubicBezTo>
                  <a:cubicBezTo>
                    <a:pt x="160" y="242"/>
                    <a:pt x="159" y="242"/>
                    <a:pt x="159" y="242"/>
                  </a:cubicBezTo>
                  <a:cubicBezTo>
                    <a:pt x="155" y="242"/>
                    <a:pt x="151" y="242"/>
                    <a:pt x="147" y="243"/>
                  </a:cubicBezTo>
                  <a:close/>
                  <a:moveTo>
                    <a:pt x="168" y="234"/>
                  </a:moveTo>
                  <a:cubicBezTo>
                    <a:pt x="168" y="234"/>
                    <a:pt x="168" y="233"/>
                    <a:pt x="169" y="233"/>
                  </a:cubicBezTo>
                  <a:cubicBezTo>
                    <a:pt x="172" y="231"/>
                    <a:pt x="175" y="229"/>
                    <a:pt x="178" y="226"/>
                  </a:cubicBezTo>
                  <a:cubicBezTo>
                    <a:pt x="182" y="224"/>
                    <a:pt x="186" y="221"/>
                    <a:pt x="190" y="218"/>
                  </a:cubicBezTo>
                  <a:cubicBezTo>
                    <a:pt x="188" y="220"/>
                    <a:pt x="186" y="223"/>
                    <a:pt x="184" y="225"/>
                  </a:cubicBezTo>
                  <a:cubicBezTo>
                    <a:pt x="184" y="225"/>
                    <a:pt x="184" y="225"/>
                    <a:pt x="184" y="225"/>
                  </a:cubicBezTo>
                  <a:cubicBezTo>
                    <a:pt x="183" y="226"/>
                    <a:pt x="182" y="227"/>
                    <a:pt x="181" y="228"/>
                  </a:cubicBezTo>
                  <a:cubicBezTo>
                    <a:pt x="181" y="228"/>
                    <a:pt x="181" y="228"/>
                    <a:pt x="181" y="229"/>
                  </a:cubicBezTo>
                  <a:cubicBezTo>
                    <a:pt x="180" y="229"/>
                    <a:pt x="180" y="229"/>
                    <a:pt x="180" y="230"/>
                  </a:cubicBezTo>
                  <a:cubicBezTo>
                    <a:pt x="176" y="232"/>
                    <a:pt x="172" y="233"/>
                    <a:pt x="168" y="234"/>
                  </a:cubicBezTo>
                  <a:close/>
                  <a:moveTo>
                    <a:pt x="198" y="221"/>
                  </a:moveTo>
                  <a:cubicBezTo>
                    <a:pt x="198" y="221"/>
                    <a:pt x="199" y="220"/>
                    <a:pt x="199" y="220"/>
                  </a:cubicBezTo>
                  <a:cubicBezTo>
                    <a:pt x="199" y="220"/>
                    <a:pt x="199" y="220"/>
                    <a:pt x="199" y="221"/>
                  </a:cubicBezTo>
                  <a:cubicBezTo>
                    <a:pt x="198" y="221"/>
                    <a:pt x="197" y="222"/>
                    <a:pt x="196" y="223"/>
                  </a:cubicBezTo>
                  <a:cubicBezTo>
                    <a:pt x="196" y="223"/>
                    <a:pt x="196" y="223"/>
                    <a:pt x="196" y="223"/>
                  </a:cubicBezTo>
                  <a:cubicBezTo>
                    <a:pt x="196" y="222"/>
                    <a:pt x="197" y="222"/>
                    <a:pt x="198" y="221"/>
                  </a:cubicBezTo>
                  <a:close/>
                  <a:moveTo>
                    <a:pt x="192" y="219"/>
                  </a:moveTo>
                  <a:cubicBezTo>
                    <a:pt x="193" y="218"/>
                    <a:pt x="193" y="218"/>
                    <a:pt x="194" y="217"/>
                  </a:cubicBezTo>
                  <a:cubicBezTo>
                    <a:pt x="196" y="215"/>
                    <a:pt x="198" y="214"/>
                    <a:pt x="200" y="212"/>
                  </a:cubicBezTo>
                  <a:cubicBezTo>
                    <a:pt x="197" y="214"/>
                    <a:pt x="195" y="217"/>
                    <a:pt x="192" y="219"/>
                  </a:cubicBezTo>
                  <a:close/>
                  <a:moveTo>
                    <a:pt x="229" y="185"/>
                  </a:moveTo>
                  <a:cubicBezTo>
                    <a:pt x="231" y="183"/>
                    <a:pt x="232" y="181"/>
                    <a:pt x="233" y="179"/>
                  </a:cubicBezTo>
                  <a:cubicBezTo>
                    <a:pt x="234" y="177"/>
                    <a:pt x="235" y="175"/>
                    <a:pt x="237" y="172"/>
                  </a:cubicBezTo>
                  <a:cubicBezTo>
                    <a:pt x="237" y="172"/>
                    <a:pt x="237" y="172"/>
                    <a:pt x="237" y="172"/>
                  </a:cubicBezTo>
                  <a:cubicBezTo>
                    <a:pt x="236" y="174"/>
                    <a:pt x="236" y="176"/>
                    <a:pt x="235" y="177"/>
                  </a:cubicBezTo>
                  <a:cubicBezTo>
                    <a:pt x="235" y="178"/>
                    <a:pt x="234" y="179"/>
                    <a:pt x="234" y="180"/>
                  </a:cubicBezTo>
                  <a:cubicBezTo>
                    <a:pt x="232" y="183"/>
                    <a:pt x="230" y="185"/>
                    <a:pt x="228" y="188"/>
                  </a:cubicBezTo>
                  <a:cubicBezTo>
                    <a:pt x="229" y="187"/>
                    <a:pt x="229" y="186"/>
                    <a:pt x="229" y="185"/>
                  </a:cubicBezTo>
                  <a:close/>
                  <a:moveTo>
                    <a:pt x="233" y="152"/>
                  </a:moveTo>
                  <a:cubicBezTo>
                    <a:pt x="234" y="142"/>
                    <a:pt x="235" y="131"/>
                    <a:pt x="236" y="120"/>
                  </a:cubicBezTo>
                  <a:cubicBezTo>
                    <a:pt x="236" y="120"/>
                    <a:pt x="236" y="120"/>
                    <a:pt x="237" y="120"/>
                  </a:cubicBezTo>
                  <a:cubicBezTo>
                    <a:pt x="237" y="121"/>
                    <a:pt x="237" y="122"/>
                    <a:pt x="237" y="122"/>
                  </a:cubicBezTo>
                  <a:cubicBezTo>
                    <a:pt x="237" y="123"/>
                    <a:pt x="237" y="124"/>
                    <a:pt x="237" y="125"/>
                  </a:cubicBezTo>
                  <a:cubicBezTo>
                    <a:pt x="237" y="134"/>
                    <a:pt x="235" y="143"/>
                    <a:pt x="233" y="152"/>
                  </a:cubicBezTo>
                  <a:close/>
                  <a:moveTo>
                    <a:pt x="237" y="112"/>
                  </a:moveTo>
                  <a:cubicBezTo>
                    <a:pt x="237" y="112"/>
                    <a:pt x="237" y="111"/>
                    <a:pt x="237" y="110"/>
                  </a:cubicBezTo>
                  <a:cubicBezTo>
                    <a:pt x="237" y="112"/>
                    <a:pt x="238" y="113"/>
                    <a:pt x="238" y="115"/>
                  </a:cubicBezTo>
                  <a:cubicBezTo>
                    <a:pt x="238" y="115"/>
                    <a:pt x="238" y="116"/>
                    <a:pt x="238" y="117"/>
                  </a:cubicBezTo>
                  <a:cubicBezTo>
                    <a:pt x="238" y="115"/>
                    <a:pt x="237" y="114"/>
                    <a:pt x="237" y="112"/>
                  </a:cubicBezTo>
                  <a:close/>
                  <a:moveTo>
                    <a:pt x="236" y="94"/>
                  </a:moveTo>
                  <a:cubicBezTo>
                    <a:pt x="237" y="98"/>
                    <a:pt x="238" y="101"/>
                    <a:pt x="239" y="105"/>
                  </a:cubicBezTo>
                  <a:cubicBezTo>
                    <a:pt x="239" y="104"/>
                    <a:pt x="239" y="103"/>
                    <a:pt x="238" y="103"/>
                  </a:cubicBezTo>
                  <a:cubicBezTo>
                    <a:pt x="238" y="100"/>
                    <a:pt x="237" y="97"/>
                    <a:pt x="236" y="94"/>
                  </a:cubicBezTo>
                  <a:close/>
                  <a:moveTo>
                    <a:pt x="239" y="156"/>
                  </a:moveTo>
                  <a:cubicBezTo>
                    <a:pt x="239" y="156"/>
                    <a:pt x="239" y="155"/>
                    <a:pt x="240" y="155"/>
                  </a:cubicBezTo>
                  <a:cubicBezTo>
                    <a:pt x="240" y="156"/>
                    <a:pt x="239" y="157"/>
                    <a:pt x="239" y="158"/>
                  </a:cubicBezTo>
                  <a:cubicBezTo>
                    <a:pt x="239" y="158"/>
                    <a:pt x="239" y="159"/>
                    <a:pt x="238" y="160"/>
                  </a:cubicBezTo>
                  <a:cubicBezTo>
                    <a:pt x="239" y="158"/>
                    <a:pt x="239" y="157"/>
                    <a:pt x="239" y="156"/>
                  </a:cubicBezTo>
                  <a:close/>
                  <a:moveTo>
                    <a:pt x="239" y="153"/>
                  </a:moveTo>
                  <a:cubicBezTo>
                    <a:pt x="239" y="151"/>
                    <a:pt x="239" y="150"/>
                    <a:pt x="240" y="148"/>
                  </a:cubicBezTo>
                  <a:cubicBezTo>
                    <a:pt x="241" y="140"/>
                    <a:pt x="241" y="132"/>
                    <a:pt x="241" y="124"/>
                  </a:cubicBezTo>
                  <a:cubicBezTo>
                    <a:pt x="241" y="124"/>
                    <a:pt x="242" y="125"/>
                    <a:pt x="242" y="126"/>
                  </a:cubicBezTo>
                  <a:cubicBezTo>
                    <a:pt x="242" y="127"/>
                    <a:pt x="243" y="127"/>
                    <a:pt x="243" y="127"/>
                  </a:cubicBezTo>
                  <a:cubicBezTo>
                    <a:pt x="243" y="127"/>
                    <a:pt x="243" y="127"/>
                    <a:pt x="243" y="127"/>
                  </a:cubicBezTo>
                  <a:cubicBezTo>
                    <a:pt x="243" y="127"/>
                    <a:pt x="243" y="127"/>
                    <a:pt x="243" y="127"/>
                  </a:cubicBezTo>
                  <a:cubicBezTo>
                    <a:pt x="243" y="136"/>
                    <a:pt x="242" y="144"/>
                    <a:pt x="240" y="153"/>
                  </a:cubicBezTo>
                  <a:cubicBezTo>
                    <a:pt x="240" y="153"/>
                    <a:pt x="240" y="153"/>
                    <a:pt x="240" y="153"/>
                  </a:cubicBezTo>
                  <a:cubicBezTo>
                    <a:pt x="240" y="153"/>
                    <a:pt x="239" y="153"/>
                    <a:pt x="239" y="153"/>
                  </a:cubicBezTo>
                  <a:close/>
                  <a:moveTo>
                    <a:pt x="244" y="139"/>
                  </a:moveTo>
                  <a:cubicBezTo>
                    <a:pt x="245" y="141"/>
                    <a:pt x="245" y="143"/>
                    <a:pt x="245" y="145"/>
                  </a:cubicBezTo>
                  <a:cubicBezTo>
                    <a:pt x="245" y="146"/>
                    <a:pt x="245" y="147"/>
                    <a:pt x="244" y="148"/>
                  </a:cubicBezTo>
                  <a:cubicBezTo>
                    <a:pt x="244" y="148"/>
                    <a:pt x="244" y="148"/>
                    <a:pt x="244" y="148"/>
                  </a:cubicBezTo>
                  <a:cubicBezTo>
                    <a:pt x="244" y="150"/>
                    <a:pt x="243" y="151"/>
                    <a:pt x="243" y="153"/>
                  </a:cubicBezTo>
                  <a:cubicBezTo>
                    <a:pt x="243" y="155"/>
                    <a:pt x="242" y="156"/>
                    <a:pt x="242" y="158"/>
                  </a:cubicBezTo>
                  <a:cubicBezTo>
                    <a:pt x="243" y="152"/>
                    <a:pt x="244" y="145"/>
                    <a:pt x="244" y="139"/>
                  </a:cubicBezTo>
                  <a:close/>
                  <a:moveTo>
                    <a:pt x="245" y="135"/>
                  </a:moveTo>
                  <a:cubicBezTo>
                    <a:pt x="245" y="132"/>
                    <a:pt x="245" y="129"/>
                    <a:pt x="245" y="126"/>
                  </a:cubicBezTo>
                  <a:cubicBezTo>
                    <a:pt x="245" y="126"/>
                    <a:pt x="245" y="126"/>
                    <a:pt x="245" y="127"/>
                  </a:cubicBezTo>
                  <a:cubicBezTo>
                    <a:pt x="245" y="127"/>
                    <a:pt x="245" y="127"/>
                    <a:pt x="246" y="127"/>
                  </a:cubicBezTo>
                  <a:cubicBezTo>
                    <a:pt x="246" y="131"/>
                    <a:pt x="246" y="135"/>
                    <a:pt x="246" y="140"/>
                  </a:cubicBezTo>
                  <a:cubicBezTo>
                    <a:pt x="246" y="138"/>
                    <a:pt x="245" y="137"/>
                    <a:pt x="245" y="136"/>
                  </a:cubicBezTo>
                  <a:cubicBezTo>
                    <a:pt x="245" y="135"/>
                    <a:pt x="245" y="135"/>
                    <a:pt x="245" y="135"/>
                  </a:cubicBezTo>
                  <a:close/>
                  <a:moveTo>
                    <a:pt x="245" y="95"/>
                  </a:moveTo>
                  <a:cubicBezTo>
                    <a:pt x="247" y="99"/>
                    <a:pt x="248" y="103"/>
                    <a:pt x="248" y="107"/>
                  </a:cubicBezTo>
                  <a:cubicBezTo>
                    <a:pt x="248" y="103"/>
                    <a:pt x="246" y="99"/>
                    <a:pt x="245" y="95"/>
                  </a:cubicBezTo>
                  <a:close/>
                  <a:moveTo>
                    <a:pt x="247" y="129"/>
                  </a:moveTo>
                  <a:cubicBezTo>
                    <a:pt x="247" y="129"/>
                    <a:pt x="247" y="129"/>
                    <a:pt x="248" y="128"/>
                  </a:cubicBezTo>
                  <a:cubicBezTo>
                    <a:pt x="247" y="130"/>
                    <a:pt x="247" y="132"/>
                    <a:pt x="247" y="133"/>
                  </a:cubicBezTo>
                  <a:cubicBezTo>
                    <a:pt x="247" y="132"/>
                    <a:pt x="247" y="130"/>
                    <a:pt x="247" y="129"/>
                  </a:cubicBezTo>
                  <a:close/>
                  <a:moveTo>
                    <a:pt x="247" y="123"/>
                  </a:moveTo>
                  <a:cubicBezTo>
                    <a:pt x="247" y="120"/>
                    <a:pt x="247" y="116"/>
                    <a:pt x="247" y="112"/>
                  </a:cubicBezTo>
                  <a:cubicBezTo>
                    <a:pt x="248" y="114"/>
                    <a:pt x="248" y="117"/>
                    <a:pt x="249" y="119"/>
                  </a:cubicBezTo>
                  <a:cubicBezTo>
                    <a:pt x="248" y="122"/>
                    <a:pt x="248" y="125"/>
                    <a:pt x="248" y="127"/>
                  </a:cubicBezTo>
                  <a:cubicBezTo>
                    <a:pt x="248" y="126"/>
                    <a:pt x="247" y="125"/>
                    <a:pt x="247" y="123"/>
                  </a:cubicBezTo>
                  <a:close/>
                  <a:moveTo>
                    <a:pt x="225" y="50"/>
                  </a:moveTo>
                  <a:cubicBezTo>
                    <a:pt x="223" y="47"/>
                    <a:pt x="220" y="45"/>
                    <a:pt x="218" y="42"/>
                  </a:cubicBezTo>
                  <a:cubicBezTo>
                    <a:pt x="218" y="42"/>
                    <a:pt x="217" y="42"/>
                    <a:pt x="217" y="43"/>
                  </a:cubicBezTo>
                  <a:cubicBezTo>
                    <a:pt x="216" y="41"/>
                    <a:pt x="215" y="40"/>
                    <a:pt x="213" y="39"/>
                  </a:cubicBezTo>
                  <a:cubicBezTo>
                    <a:pt x="213" y="38"/>
                    <a:pt x="212" y="39"/>
                    <a:pt x="212" y="39"/>
                  </a:cubicBezTo>
                  <a:cubicBezTo>
                    <a:pt x="211" y="39"/>
                    <a:pt x="211" y="38"/>
                    <a:pt x="211" y="38"/>
                  </a:cubicBezTo>
                  <a:cubicBezTo>
                    <a:pt x="211" y="38"/>
                    <a:pt x="211" y="37"/>
                    <a:pt x="211" y="37"/>
                  </a:cubicBezTo>
                  <a:cubicBezTo>
                    <a:pt x="210" y="36"/>
                    <a:pt x="208" y="34"/>
                    <a:pt x="207" y="33"/>
                  </a:cubicBezTo>
                  <a:cubicBezTo>
                    <a:pt x="204" y="29"/>
                    <a:pt x="200" y="26"/>
                    <a:pt x="195" y="24"/>
                  </a:cubicBezTo>
                  <a:cubicBezTo>
                    <a:pt x="190" y="20"/>
                    <a:pt x="184" y="17"/>
                    <a:pt x="179" y="13"/>
                  </a:cubicBezTo>
                  <a:cubicBezTo>
                    <a:pt x="192" y="19"/>
                    <a:pt x="204" y="28"/>
                    <a:pt x="215" y="38"/>
                  </a:cubicBezTo>
                  <a:cubicBezTo>
                    <a:pt x="219" y="42"/>
                    <a:pt x="222" y="46"/>
                    <a:pt x="225" y="50"/>
                  </a:cubicBezTo>
                  <a:close/>
                  <a:moveTo>
                    <a:pt x="178" y="13"/>
                  </a:moveTo>
                  <a:cubicBezTo>
                    <a:pt x="178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6" y="13"/>
                  </a:cubicBezTo>
                  <a:cubicBezTo>
                    <a:pt x="176" y="12"/>
                    <a:pt x="175" y="12"/>
                    <a:pt x="175" y="12"/>
                  </a:cubicBezTo>
                  <a:cubicBezTo>
                    <a:pt x="174" y="12"/>
                    <a:pt x="174" y="11"/>
                    <a:pt x="173" y="11"/>
                  </a:cubicBezTo>
                  <a:cubicBezTo>
                    <a:pt x="175" y="11"/>
                    <a:pt x="176" y="12"/>
                    <a:pt x="178" y="13"/>
                  </a:cubicBezTo>
                  <a:close/>
                  <a:moveTo>
                    <a:pt x="128" y="2"/>
                  </a:moveTo>
                  <a:cubicBezTo>
                    <a:pt x="124" y="2"/>
                    <a:pt x="120" y="2"/>
                    <a:pt x="116" y="3"/>
                  </a:cubicBezTo>
                  <a:cubicBezTo>
                    <a:pt x="114" y="3"/>
                    <a:pt x="112" y="3"/>
                    <a:pt x="110" y="3"/>
                  </a:cubicBezTo>
                  <a:cubicBezTo>
                    <a:pt x="116" y="2"/>
                    <a:pt x="121" y="2"/>
                    <a:pt x="126" y="2"/>
                  </a:cubicBezTo>
                  <a:cubicBezTo>
                    <a:pt x="127" y="2"/>
                    <a:pt x="127" y="2"/>
                    <a:pt x="128" y="2"/>
                  </a:cubicBezTo>
                  <a:close/>
                  <a:moveTo>
                    <a:pt x="8" y="87"/>
                  </a:moveTo>
                  <a:cubicBezTo>
                    <a:pt x="9" y="86"/>
                    <a:pt x="10" y="84"/>
                    <a:pt x="11" y="83"/>
                  </a:cubicBezTo>
                  <a:cubicBezTo>
                    <a:pt x="13" y="82"/>
                    <a:pt x="14" y="81"/>
                    <a:pt x="15" y="79"/>
                  </a:cubicBezTo>
                  <a:cubicBezTo>
                    <a:pt x="16" y="79"/>
                    <a:pt x="15" y="79"/>
                    <a:pt x="15" y="79"/>
                  </a:cubicBezTo>
                  <a:cubicBezTo>
                    <a:pt x="14" y="79"/>
                    <a:pt x="14" y="80"/>
                    <a:pt x="13" y="81"/>
                  </a:cubicBezTo>
                  <a:cubicBezTo>
                    <a:pt x="12" y="81"/>
                    <a:pt x="12" y="82"/>
                    <a:pt x="12" y="82"/>
                  </a:cubicBezTo>
                  <a:cubicBezTo>
                    <a:pt x="14" y="78"/>
                    <a:pt x="17" y="75"/>
                    <a:pt x="19" y="71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19" y="73"/>
                    <a:pt x="19" y="74"/>
                    <a:pt x="18" y="75"/>
                  </a:cubicBezTo>
                  <a:cubicBezTo>
                    <a:pt x="17" y="77"/>
                    <a:pt x="17" y="78"/>
                    <a:pt x="16" y="79"/>
                  </a:cubicBezTo>
                  <a:cubicBezTo>
                    <a:pt x="13" y="83"/>
                    <a:pt x="10" y="87"/>
                    <a:pt x="7" y="92"/>
                  </a:cubicBezTo>
                  <a:cubicBezTo>
                    <a:pt x="7" y="90"/>
                    <a:pt x="8" y="89"/>
                    <a:pt x="8" y="87"/>
                  </a:cubicBezTo>
                  <a:close/>
                  <a:moveTo>
                    <a:pt x="8" y="166"/>
                  </a:moveTo>
                  <a:cubicBezTo>
                    <a:pt x="9" y="168"/>
                    <a:pt x="10" y="170"/>
                    <a:pt x="11" y="173"/>
                  </a:cubicBezTo>
                  <a:cubicBezTo>
                    <a:pt x="11" y="173"/>
                    <a:pt x="11" y="173"/>
                    <a:pt x="11" y="173"/>
                  </a:cubicBezTo>
                  <a:cubicBezTo>
                    <a:pt x="12" y="173"/>
                    <a:pt x="12" y="173"/>
                    <a:pt x="12" y="173"/>
                  </a:cubicBezTo>
                  <a:cubicBezTo>
                    <a:pt x="13" y="177"/>
                    <a:pt x="15" y="181"/>
                    <a:pt x="17" y="184"/>
                  </a:cubicBezTo>
                  <a:cubicBezTo>
                    <a:pt x="16" y="183"/>
                    <a:pt x="15" y="182"/>
                    <a:pt x="14" y="180"/>
                  </a:cubicBezTo>
                  <a:cubicBezTo>
                    <a:pt x="11" y="176"/>
                    <a:pt x="9" y="171"/>
                    <a:pt x="8" y="166"/>
                  </a:cubicBezTo>
                  <a:close/>
                  <a:moveTo>
                    <a:pt x="17" y="188"/>
                  </a:moveTo>
                  <a:cubicBezTo>
                    <a:pt x="19" y="189"/>
                    <a:pt x="20" y="191"/>
                    <a:pt x="21" y="192"/>
                  </a:cubicBezTo>
                  <a:cubicBezTo>
                    <a:pt x="21" y="192"/>
                    <a:pt x="21" y="192"/>
                    <a:pt x="21" y="192"/>
                  </a:cubicBezTo>
                  <a:cubicBezTo>
                    <a:pt x="22" y="193"/>
                    <a:pt x="23" y="194"/>
                    <a:pt x="23" y="195"/>
                  </a:cubicBezTo>
                  <a:cubicBezTo>
                    <a:pt x="24" y="195"/>
                    <a:pt x="24" y="195"/>
                    <a:pt x="24" y="195"/>
                  </a:cubicBezTo>
                  <a:cubicBezTo>
                    <a:pt x="24" y="195"/>
                    <a:pt x="24" y="195"/>
                    <a:pt x="24" y="196"/>
                  </a:cubicBezTo>
                  <a:cubicBezTo>
                    <a:pt x="24" y="196"/>
                    <a:pt x="25" y="197"/>
                    <a:pt x="25" y="197"/>
                  </a:cubicBezTo>
                  <a:cubicBezTo>
                    <a:pt x="28" y="200"/>
                    <a:pt x="30" y="203"/>
                    <a:pt x="33" y="206"/>
                  </a:cubicBezTo>
                  <a:cubicBezTo>
                    <a:pt x="32" y="206"/>
                    <a:pt x="32" y="207"/>
                    <a:pt x="32" y="207"/>
                  </a:cubicBezTo>
                  <a:cubicBezTo>
                    <a:pt x="33" y="209"/>
                    <a:pt x="35" y="210"/>
                    <a:pt x="36" y="211"/>
                  </a:cubicBezTo>
                  <a:cubicBezTo>
                    <a:pt x="36" y="211"/>
                    <a:pt x="36" y="211"/>
                    <a:pt x="36" y="212"/>
                  </a:cubicBezTo>
                  <a:cubicBezTo>
                    <a:pt x="40" y="216"/>
                    <a:pt x="43" y="220"/>
                    <a:pt x="47" y="223"/>
                  </a:cubicBezTo>
                  <a:cubicBezTo>
                    <a:pt x="44" y="221"/>
                    <a:pt x="41" y="218"/>
                    <a:pt x="38" y="215"/>
                  </a:cubicBezTo>
                  <a:cubicBezTo>
                    <a:pt x="30" y="207"/>
                    <a:pt x="23" y="198"/>
                    <a:pt x="17" y="188"/>
                  </a:cubicBezTo>
                  <a:close/>
                  <a:moveTo>
                    <a:pt x="94" y="245"/>
                  </a:moveTo>
                  <a:cubicBezTo>
                    <a:pt x="95" y="246"/>
                    <a:pt x="96" y="246"/>
                    <a:pt x="97" y="246"/>
                  </a:cubicBezTo>
                  <a:cubicBezTo>
                    <a:pt x="97" y="246"/>
                    <a:pt x="97" y="247"/>
                    <a:pt x="97" y="247"/>
                  </a:cubicBezTo>
                  <a:cubicBezTo>
                    <a:pt x="100" y="248"/>
                    <a:pt x="102" y="248"/>
                    <a:pt x="105" y="249"/>
                  </a:cubicBezTo>
                  <a:cubicBezTo>
                    <a:pt x="105" y="249"/>
                    <a:pt x="105" y="249"/>
                    <a:pt x="105" y="248"/>
                  </a:cubicBezTo>
                  <a:cubicBezTo>
                    <a:pt x="109" y="249"/>
                    <a:pt x="112" y="249"/>
                    <a:pt x="116" y="249"/>
                  </a:cubicBezTo>
                  <a:cubicBezTo>
                    <a:pt x="115" y="250"/>
                    <a:pt x="116" y="250"/>
                    <a:pt x="116" y="250"/>
                  </a:cubicBezTo>
                  <a:cubicBezTo>
                    <a:pt x="119" y="251"/>
                    <a:pt x="121" y="251"/>
                    <a:pt x="123" y="251"/>
                  </a:cubicBezTo>
                  <a:cubicBezTo>
                    <a:pt x="111" y="251"/>
                    <a:pt x="99" y="249"/>
                    <a:pt x="88" y="245"/>
                  </a:cubicBezTo>
                  <a:cubicBezTo>
                    <a:pt x="90" y="245"/>
                    <a:pt x="92" y="245"/>
                    <a:pt x="94" y="245"/>
                  </a:cubicBezTo>
                  <a:close/>
                  <a:moveTo>
                    <a:pt x="135" y="251"/>
                  </a:moveTo>
                  <a:cubicBezTo>
                    <a:pt x="140" y="250"/>
                    <a:pt x="145" y="249"/>
                    <a:pt x="150" y="248"/>
                  </a:cubicBezTo>
                  <a:cubicBezTo>
                    <a:pt x="151" y="248"/>
                    <a:pt x="150" y="247"/>
                    <a:pt x="150" y="247"/>
                  </a:cubicBezTo>
                  <a:cubicBezTo>
                    <a:pt x="142" y="249"/>
                    <a:pt x="134" y="250"/>
                    <a:pt x="127" y="250"/>
                  </a:cubicBezTo>
                  <a:cubicBezTo>
                    <a:pt x="127" y="250"/>
                    <a:pt x="126" y="249"/>
                    <a:pt x="126" y="249"/>
                  </a:cubicBezTo>
                  <a:cubicBezTo>
                    <a:pt x="120" y="248"/>
                    <a:pt x="114" y="248"/>
                    <a:pt x="108" y="248"/>
                  </a:cubicBezTo>
                  <a:cubicBezTo>
                    <a:pt x="108" y="247"/>
                    <a:pt x="108" y="247"/>
                    <a:pt x="108" y="247"/>
                  </a:cubicBezTo>
                  <a:cubicBezTo>
                    <a:pt x="110" y="247"/>
                    <a:pt x="113" y="247"/>
                    <a:pt x="115" y="247"/>
                  </a:cubicBezTo>
                  <a:cubicBezTo>
                    <a:pt x="115" y="247"/>
                    <a:pt x="115" y="247"/>
                    <a:pt x="115" y="246"/>
                  </a:cubicBezTo>
                  <a:cubicBezTo>
                    <a:pt x="117" y="246"/>
                    <a:pt x="118" y="247"/>
                    <a:pt x="119" y="247"/>
                  </a:cubicBezTo>
                  <a:cubicBezTo>
                    <a:pt x="120" y="247"/>
                    <a:pt x="120" y="247"/>
                    <a:pt x="120" y="247"/>
                  </a:cubicBezTo>
                  <a:cubicBezTo>
                    <a:pt x="120" y="247"/>
                    <a:pt x="120" y="247"/>
                    <a:pt x="120" y="247"/>
                  </a:cubicBezTo>
                  <a:cubicBezTo>
                    <a:pt x="121" y="247"/>
                    <a:pt x="121" y="247"/>
                    <a:pt x="121" y="247"/>
                  </a:cubicBezTo>
                  <a:cubicBezTo>
                    <a:pt x="121" y="247"/>
                    <a:pt x="121" y="247"/>
                    <a:pt x="121" y="247"/>
                  </a:cubicBezTo>
                  <a:cubicBezTo>
                    <a:pt x="122" y="247"/>
                    <a:pt x="122" y="247"/>
                    <a:pt x="122" y="247"/>
                  </a:cubicBezTo>
                  <a:cubicBezTo>
                    <a:pt x="123" y="247"/>
                    <a:pt x="125" y="247"/>
                    <a:pt x="126" y="248"/>
                  </a:cubicBezTo>
                  <a:cubicBezTo>
                    <a:pt x="126" y="248"/>
                    <a:pt x="126" y="248"/>
                    <a:pt x="127" y="248"/>
                  </a:cubicBezTo>
                  <a:cubicBezTo>
                    <a:pt x="136" y="248"/>
                    <a:pt x="144" y="247"/>
                    <a:pt x="153" y="246"/>
                  </a:cubicBezTo>
                  <a:cubicBezTo>
                    <a:pt x="153" y="246"/>
                    <a:pt x="153" y="246"/>
                    <a:pt x="154" y="246"/>
                  </a:cubicBezTo>
                  <a:cubicBezTo>
                    <a:pt x="154" y="246"/>
                    <a:pt x="154" y="246"/>
                    <a:pt x="154" y="246"/>
                  </a:cubicBezTo>
                  <a:cubicBezTo>
                    <a:pt x="154" y="246"/>
                    <a:pt x="154" y="246"/>
                    <a:pt x="154" y="246"/>
                  </a:cubicBezTo>
                  <a:cubicBezTo>
                    <a:pt x="155" y="246"/>
                    <a:pt x="156" y="246"/>
                    <a:pt x="157" y="245"/>
                  </a:cubicBezTo>
                  <a:cubicBezTo>
                    <a:pt x="157" y="246"/>
                    <a:pt x="158" y="246"/>
                    <a:pt x="159" y="246"/>
                  </a:cubicBezTo>
                  <a:cubicBezTo>
                    <a:pt x="160" y="246"/>
                    <a:pt x="161" y="245"/>
                    <a:pt x="162" y="244"/>
                  </a:cubicBezTo>
                  <a:cubicBezTo>
                    <a:pt x="164" y="244"/>
                    <a:pt x="165" y="243"/>
                    <a:pt x="166" y="243"/>
                  </a:cubicBezTo>
                  <a:cubicBezTo>
                    <a:pt x="168" y="242"/>
                    <a:pt x="170" y="242"/>
                    <a:pt x="171" y="241"/>
                  </a:cubicBezTo>
                  <a:cubicBezTo>
                    <a:pt x="172" y="241"/>
                    <a:pt x="174" y="240"/>
                    <a:pt x="175" y="240"/>
                  </a:cubicBezTo>
                  <a:cubicBezTo>
                    <a:pt x="177" y="239"/>
                    <a:pt x="178" y="238"/>
                    <a:pt x="180" y="238"/>
                  </a:cubicBezTo>
                  <a:cubicBezTo>
                    <a:pt x="180" y="238"/>
                    <a:pt x="180" y="238"/>
                    <a:pt x="181" y="238"/>
                  </a:cubicBezTo>
                  <a:cubicBezTo>
                    <a:pt x="184" y="236"/>
                    <a:pt x="188" y="234"/>
                    <a:pt x="191" y="232"/>
                  </a:cubicBezTo>
                  <a:cubicBezTo>
                    <a:pt x="192" y="231"/>
                    <a:pt x="191" y="230"/>
                    <a:pt x="190" y="231"/>
                  </a:cubicBezTo>
                  <a:cubicBezTo>
                    <a:pt x="193" y="229"/>
                    <a:pt x="195" y="228"/>
                    <a:pt x="197" y="226"/>
                  </a:cubicBezTo>
                  <a:cubicBezTo>
                    <a:pt x="197" y="226"/>
                    <a:pt x="197" y="226"/>
                    <a:pt x="197" y="226"/>
                  </a:cubicBezTo>
                  <a:cubicBezTo>
                    <a:pt x="198" y="225"/>
                    <a:pt x="199" y="225"/>
                    <a:pt x="200" y="224"/>
                  </a:cubicBezTo>
                  <a:cubicBezTo>
                    <a:pt x="200" y="223"/>
                    <a:pt x="201" y="223"/>
                    <a:pt x="201" y="223"/>
                  </a:cubicBezTo>
                  <a:cubicBezTo>
                    <a:pt x="203" y="221"/>
                    <a:pt x="205" y="220"/>
                    <a:pt x="207" y="218"/>
                  </a:cubicBezTo>
                  <a:cubicBezTo>
                    <a:pt x="207" y="218"/>
                    <a:pt x="207" y="218"/>
                    <a:pt x="208" y="218"/>
                  </a:cubicBezTo>
                  <a:cubicBezTo>
                    <a:pt x="207" y="218"/>
                    <a:pt x="207" y="219"/>
                    <a:pt x="206" y="220"/>
                  </a:cubicBezTo>
                  <a:cubicBezTo>
                    <a:pt x="206" y="220"/>
                    <a:pt x="207" y="221"/>
                    <a:pt x="207" y="221"/>
                  </a:cubicBezTo>
                  <a:cubicBezTo>
                    <a:pt x="208" y="220"/>
                    <a:pt x="209" y="219"/>
                    <a:pt x="210" y="218"/>
                  </a:cubicBezTo>
                  <a:cubicBezTo>
                    <a:pt x="210" y="218"/>
                    <a:pt x="211" y="219"/>
                    <a:pt x="211" y="219"/>
                  </a:cubicBezTo>
                  <a:cubicBezTo>
                    <a:pt x="190" y="237"/>
                    <a:pt x="163" y="249"/>
                    <a:pt x="135" y="251"/>
                  </a:cubicBezTo>
                  <a:close/>
                  <a:moveTo>
                    <a:pt x="215" y="215"/>
                  </a:moveTo>
                  <a:cubicBezTo>
                    <a:pt x="214" y="215"/>
                    <a:pt x="214" y="215"/>
                    <a:pt x="214" y="216"/>
                  </a:cubicBezTo>
                  <a:cubicBezTo>
                    <a:pt x="214" y="215"/>
                    <a:pt x="215" y="214"/>
                    <a:pt x="216" y="213"/>
                  </a:cubicBezTo>
                  <a:cubicBezTo>
                    <a:pt x="220" y="209"/>
                    <a:pt x="224" y="203"/>
                    <a:pt x="227" y="197"/>
                  </a:cubicBezTo>
                  <a:cubicBezTo>
                    <a:pt x="229" y="196"/>
                    <a:pt x="230" y="195"/>
                    <a:pt x="231" y="194"/>
                  </a:cubicBezTo>
                  <a:cubicBezTo>
                    <a:pt x="231" y="193"/>
                    <a:pt x="231" y="193"/>
                    <a:pt x="231" y="193"/>
                  </a:cubicBezTo>
                  <a:cubicBezTo>
                    <a:pt x="229" y="193"/>
                    <a:pt x="228" y="193"/>
                    <a:pt x="227" y="194"/>
                  </a:cubicBezTo>
                  <a:cubicBezTo>
                    <a:pt x="227" y="193"/>
                    <a:pt x="227" y="193"/>
                    <a:pt x="227" y="193"/>
                  </a:cubicBezTo>
                  <a:cubicBezTo>
                    <a:pt x="227" y="193"/>
                    <a:pt x="228" y="193"/>
                    <a:pt x="228" y="193"/>
                  </a:cubicBezTo>
                  <a:cubicBezTo>
                    <a:pt x="230" y="192"/>
                    <a:pt x="231" y="190"/>
                    <a:pt x="232" y="188"/>
                  </a:cubicBezTo>
                  <a:cubicBezTo>
                    <a:pt x="232" y="188"/>
                    <a:pt x="232" y="188"/>
                    <a:pt x="233" y="188"/>
                  </a:cubicBezTo>
                  <a:cubicBezTo>
                    <a:pt x="233" y="188"/>
                    <a:pt x="233" y="188"/>
                    <a:pt x="233" y="188"/>
                  </a:cubicBezTo>
                  <a:cubicBezTo>
                    <a:pt x="234" y="187"/>
                    <a:pt x="234" y="185"/>
                    <a:pt x="235" y="184"/>
                  </a:cubicBezTo>
                  <a:cubicBezTo>
                    <a:pt x="242" y="175"/>
                    <a:pt x="246" y="164"/>
                    <a:pt x="246" y="153"/>
                  </a:cubicBezTo>
                  <a:cubicBezTo>
                    <a:pt x="246" y="152"/>
                    <a:pt x="246" y="151"/>
                    <a:pt x="246" y="150"/>
                  </a:cubicBezTo>
                  <a:cubicBezTo>
                    <a:pt x="248" y="145"/>
                    <a:pt x="248" y="140"/>
                    <a:pt x="248" y="134"/>
                  </a:cubicBezTo>
                  <a:cubicBezTo>
                    <a:pt x="249" y="132"/>
                    <a:pt x="249" y="129"/>
                    <a:pt x="250" y="126"/>
                  </a:cubicBezTo>
                  <a:cubicBezTo>
                    <a:pt x="250" y="128"/>
                    <a:pt x="250" y="131"/>
                    <a:pt x="250" y="133"/>
                  </a:cubicBezTo>
                  <a:cubicBezTo>
                    <a:pt x="250" y="134"/>
                    <a:pt x="251" y="134"/>
                    <a:pt x="252" y="133"/>
                  </a:cubicBezTo>
                  <a:cubicBezTo>
                    <a:pt x="250" y="164"/>
                    <a:pt x="237" y="193"/>
                    <a:pt x="215" y="2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lang="zh-CN" altLang="en-US" b="1" dirty="0"/>
            </a:p>
          </p:txBody>
        </p:sp>
        <p:sp>
          <p:nvSpPr>
            <p:cNvPr id="6" name="MH_SubTitle_3"/>
            <p:cNvSpPr>
              <a:spLocks noEditPoints="1"/>
            </p:cNvSpPr>
            <p:nvPr>
              <p:custDataLst>
                <p:tags r:id="rId4"/>
              </p:custDataLst>
            </p:nvPr>
          </p:nvSpPr>
          <p:spPr bwMode="auto">
            <a:xfrm>
              <a:off x="5621339" y="4562475"/>
              <a:ext cx="955675" cy="960438"/>
            </a:xfrm>
            <a:custGeom>
              <a:avLst/>
              <a:gdLst>
                <a:gd name="T0" fmla="*/ 209 w 252"/>
                <a:gd name="T1" fmla="*/ 213 h 253"/>
                <a:gd name="T2" fmla="*/ 14 w 252"/>
                <a:gd name="T3" fmla="*/ 121 h 253"/>
                <a:gd name="T4" fmla="*/ 231 w 252"/>
                <a:gd name="T5" fmla="*/ 154 h 253"/>
                <a:gd name="T6" fmla="*/ 25 w 252"/>
                <a:gd name="T7" fmla="*/ 68 h 253"/>
                <a:gd name="T8" fmla="*/ 193 w 252"/>
                <a:gd name="T9" fmla="*/ 42 h 253"/>
                <a:gd name="T10" fmla="*/ 119 w 252"/>
                <a:gd name="T11" fmla="*/ 214 h 253"/>
                <a:gd name="T12" fmla="*/ 25 w 252"/>
                <a:gd name="T13" fmla="*/ 88 h 253"/>
                <a:gd name="T14" fmla="*/ 119 w 252"/>
                <a:gd name="T15" fmla="*/ 206 h 253"/>
                <a:gd name="T16" fmla="*/ 34 w 252"/>
                <a:gd name="T17" fmla="*/ 86 h 253"/>
                <a:gd name="T18" fmla="*/ 112 w 252"/>
                <a:gd name="T19" fmla="*/ 36 h 253"/>
                <a:gd name="T20" fmla="*/ 195 w 252"/>
                <a:gd name="T21" fmla="*/ 164 h 253"/>
                <a:gd name="T22" fmla="*/ 115 w 252"/>
                <a:gd name="T23" fmla="*/ 73 h 253"/>
                <a:gd name="T24" fmla="*/ 138 w 252"/>
                <a:gd name="T25" fmla="*/ 148 h 253"/>
                <a:gd name="T26" fmla="*/ 174 w 252"/>
                <a:gd name="T27" fmla="*/ 120 h 253"/>
                <a:gd name="T28" fmla="*/ 172 w 252"/>
                <a:gd name="T29" fmla="*/ 97 h 253"/>
                <a:gd name="T30" fmla="*/ 184 w 252"/>
                <a:gd name="T31" fmla="*/ 97 h 253"/>
                <a:gd name="T32" fmla="*/ 98 w 252"/>
                <a:gd name="T33" fmla="*/ 131 h 253"/>
                <a:gd name="T34" fmla="*/ 150 w 252"/>
                <a:gd name="T35" fmla="*/ 160 h 253"/>
                <a:gd name="T36" fmla="*/ 193 w 252"/>
                <a:gd name="T37" fmla="*/ 106 h 253"/>
                <a:gd name="T38" fmla="*/ 163 w 252"/>
                <a:gd name="T39" fmla="*/ 82 h 253"/>
                <a:gd name="T40" fmla="*/ 55 w 252"/>
                <a:gd name="T41" fmla="*/ 122 h 253"/>
                <a:gd name="T42" fmla="*/ 55 w 252"/>
                <a:gd name="T43" fmla="*/ 83 h 253"/>
                <a:gd name="T44" fmla="*/ 86 w 252"/>
                <a:gd name="T45" fmla="*/ 66 h 253"/>
                <a:gd name="T46" fmla="*/ 66 w 252"/>
                <a:gd name="T47" fmla="*/ 112 h 253"/>
                <a:gd name="T48" fmla="*/ 93 w 252"/>
                <a:gd name="T49" fmla="*/ 90 h 253"/>
                <a:gd name="T50" fmla="*/ 45 w 252"/>
                <a:gd name="T51" fmla="*/ 101 h 253"/>
                <a:gd name="T52" fmla="*/ 59 w 252"/>
                <a:gd name="T53" fmla="*/ 92 h 253"/>
                <a:gd name="T54" fmla="*/ 77 w 252"/>
                <a:gd name="T55" fmla="*/ 125 h 253"/>
                <a:gd name="T56" fmla="*/ 118 w 252"/>
                <a:gd name="T57" fmla="*/ 159 h 253"/>
                <a:gd name="T58" fmla="*/ 159 w 252"/>
                <a:gd name="T59" fmla="*/ 173 h 253"/>
                <a:gd name="T60" fmla="*/ 200 w 252"/>
                <a:gd name="T61" fmla="*/ 94 h 253"/>
                <a:gd name="T62" fmla="*/ 142 w 252"/>
                <a:gd name="T63" fmla="*/ 49 h 253"/>
                <a:gd name="T64" fmla="*/ 104 w 252"/>
                <a:gd name="T65" fmla="*/ 36 h 253"/>
                <a:gd name="T66" fmla="*/ 37 w 252"/>
                <a:gd name="T67" fmla="*/ 111 h 253"/>
                <a:gd name="T68" fmla="*/ 49 w 252"/>
                <a:gd name="T69" fmla="*/ 162 h 253"/>
                <a:gd name="T70" fmla="*/ 80 w 252"/>
                <a:gd name="T71" fmla="*/ 140 h 253"/>
                <a:gd name="T72" fmla="*/ 103 w 252"/>
                <a:gd name="T73" fmla="*/ 196 h 253"/>
                <a:gd name="T74" fmla="*/ 158 w 252"/>
                <a:gd name="T75" fmla="*/ 184 h 253"/>
                <a:gd name="T76" fmla="*/ 217 w 252"/>
                <a:gd name="T77" fmla="*/ 158 h 253"/>
                <a:gd name="T78" fmla="*/ 203 w 252"/>
                <a:gd name="T79" fmla="*/ 62 h 253"/>
                <a:gd name="T80" fmla="*/ 143 w 252"/>
                <a:gd name="T81" fmla="*/ 15 h 253"/>
                <a:gd name="T82" fmla="*/ 103 w 252"/>
                <a:gd name="T83" fmla="*/ 32 h 253"/>
                <a:gd name="T84" fmla="*/ 30 w 252"/>
                <a:gd name="T85" fmla="*/ 94 h 253"/>
                <a:gd name="T86" fmla="*/ 67 w 252"/>
                <a:gd name="T87" fmla="*/ 201 h 253"/>
                <a:gd name="T88" fmla="*/ 92 w 252"/>
                <a:gd name="T89" fmla="*/ 183 h 253"/>
                <a:gd name="T90" fmla="*/ 125 w 252"/>
                <a:gd name="T91" fmla="*/ 225 h 253"/>
                <a:gd name="T92" fmla="*/ 183 w 252"/>
                <a:gd name="T93" fmla="*/ 199 h 253"/>
                <a:gd name="T94" fmla="*/ 218 w 252"/>
                <a:gd name="T95" fmla="*/ 77 h 253"/>
                <a:gd name="T96" fmla="*/ 160 w 252"/>
                <a:gd name="T97" fmla="*/ 8 h 253"/>
                <a:gd name="T98" fmla="*/ 41 w 252"/>
                <a:gd name="T99" fmla="*/ 38 h 253"/>
                <a:gd name="T100" fmla="*/ 29 w 252"/>
                <a:gd name="T101" fmla="*/ 148 h 253"/>
                <a:gd name="T102" fmla="*/ 70 w 252"/>
                <a:gd name="T103" fmla="*/ 228 h 253"/>
                <a:gd name="T104" fmla="*/ 95 w 252"/>
                <a:gd name="T105" fmla="*/ 221 h 253"/>
                <a:gd name="T106" fmla="*/ 147 w 252"/>
                <a:gd name="T107" fmla="*/ 229 h 253"/>
                <a:gd name="T108" fmla="*/ 226 w 252"/>
                <a:gd name="T109" fmla="*/ 151 h 253"/>
                <a:gd name="T110" fmla="*/ 225 w 252"/>
                <a:gd name="T111" fmla="*/ 66 h 253"/>
                <a:gd name="T112" fmla="*/ 185 w 252"/>
                <a:gd name="T113" fmla="*/ 26 h 253"/>
                <a:gd name="T114" fmla="*/ 18 w 252"/>
                <a:gd name="T115" fmla="*/ 95 h 253"/>
                <a:gd name="T116" fmla="*/ 8 w 252"/>
                <a:gd name="T117" fmla="*/ 116 h 253"/>
                <a:gd name="T118" fmla="*/ 81 w 252"/>
                <a:gd name="T119" fmla="*/ 225 h 253"/>
                <a:gd name="T120" fmla="*/ 181 w 252"/>
                <a:gd name="T121" fmla="*/ 229 h 253"/>
                <a:gd name="T122" fmla="*/ 213 w 252"/>
                <a:gd name="T123" fmla="*/ 39 h 253"/>
                <a:gd name="T124" fmla="*/ 126 w 252"/>
                <a:gd name="T125" fmla="*/ 24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2" h="253">
                  <a:moveTo>
                    <a:pt x="243" y="78"/>
                  </a:moveTo>
                  <a:cubicBezTo>
                    <a:pt x="237" y="63"/>
                    <a:pt x="227" y="49"/>
                    <a:pt x="216" y="37"/>
                  </a:cubicBezTo>
                  <a:cubicBezTo>
                    <a:pt x="204" y="25"/>
                    <a:pt x="190" y="16"/>
                    <a:pt x="175" y="9"/>
                  </a:cubicBezTo>
                  <a:cubicBezTo>
                    <a:pt x="160" y="3"/>
                    <a:pt x="143" y="0"/>
                    <a:pt x="126" y="0"/>
                  </a:cubicBezTo>
                  <a:cubicBezTo>
                    <a:pt x="93" y="0"/>
                    <a:pt x="60" y="13"/>
                    <a:pt x="37" y="37"/>
                  </a:cubicBezTo>
                  <a:cubicBezTo>
                    <a:pt x="23" y="51"/>
                    <a:pt x="13" y="68"/>
                    <a:pt x="7" y="86"/>
                  </a:cubicBezTo>
                  <a:cubicBezTo>
                    <a:pt x="6" y="88"/>
                    <a:pt x="5" y="89"/>
                    <a:pt x="5" y="90"/>
                  </a:cubicBezTo>
                  <a:cubicBezTo>
                    <a:pt x="4" y="90"/>
                    <a:pt x="4" y="91"/>
                    <a:pt x="4" y="91"/>
                  </a:cubicBezTo>
                  <a:cubicBezTo>
                    <a:pt x="3" y="92"/>
                    <a:pt x="3" y="92"/>
                    <a:pt x="3" y="92"/>
                  </a:cubicBezTo>
                  <a:cubicBezTo>
                    <a:pt x="3" y="93"/>
                    <a:pt x="3" y="93"/>
                    <a:pt x="3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2"/>
                    <a:pt x="4" y="92"/>
                    <a:pt x="4" y="92"/>
                  </a:cubicBezTo>
                  <a:cubicBezTo>
                    <a:pt x="5" y="92"/>
                    <a:pt x="5" y="91"/>
                    <a:pt x="5" y="91"/>
                  </a:cubicBezTo>
                  <a:cubicBezTo>
                    <a:pt x="5" y="92"/>
                    <a:pt x="5" y="93"/>
                    <a:pt x="4" y="95"/>
                  </a:cubicBezTo>
                  <a:cubicBezTo>
                    <a:pt x="4" y="95"/>
                    <a:pt x="4" y="95"/>
                    <a:pt x="4" y="96"/>
                  </a:cubicBezTo>
                  <a:cubicBezTo>
                    <a:pt x="3" y="96"/>
                    <a:pt x="3" y="97"/>
                    <a:pt x="4" y="97"/>
                  </a:cubicBezTo>
                  <a:cubicBezTo>
                    <a:pt x="1" y="106"/>
                    <a:pt x="0" y="116"/>
                    <a:pt x="0" y="126"/>
                  </a:cubicBezTo>
                  <a:cubicBezTo>
                    <a:pt x="0" y="143"/>
                    <a:pt x="4" y="159"/>
                    <a:pt x="10" y="175"/>
                  </a:cubicBezTo>
                  <a:cubicBezTo>
                    <a:pt x="11" y="176"/>
                    <a:pt x="12" y="178"/>
                    <a:pt x="13" y="180"/>
                  </a:cubicBezTo>
                  <a:cubicBezTo>
                    <a:pt x="12" y="180"/>
                    <a:pt x="12" y="181"/>
                    <a:pt x="12" y="181"/>
                  </a:cubicBezTo>
                  <a:cubicBezTo>
                    <a:pt x="13" y="182"/>
                    <a:pt x="14" y="183"/>
                    <a:pt x="14" y="184"/>
                  </a:cubicBezTo>
                  <a:cubicBezTo>
                    <a:pt x="20" y="195"/>
                    <a:pt x="28" y="206"/>
                    <a:pt x="37" y="215"/>
                  </a:cubicBezTo>
                  <a:cubicBezTo>
                    <a:pt x="37" y="215"/>
                    <a:pt x="37" y="215"/>
                    <a:pt x="37" y="215"/>
                  </a:cubicBezTo>
                  <a:cubicBezTo>
                    <a:pt x="37" y="216"/>
                    <a:pt x="37" y="216"/>
                    <a:pt x="37" y="217"/>
                  </a:cubicBezTo>
                  <a:cubicBezTo>
                    <a:pt x="39" y="219"/>
                    <a:pt x="42" y="221"/>
                    <a:pt x="44" y="223"/>
                  </a:cubicBezTo>
                  <a:cubicBezTo>
                    <a:pt x="47" y="225"/>
                    <a:pt x="50" y="227"/>
                    <a:pt x="54" y="229"/>
                  </a:cubicBezTo>
                  <a:cubicBezTo>
                    <a:pt x="60" y="234"/>
                    <a:pt x="68" y="238"/>
                    <a:pt x="76" y="242"/>
                  </a:cubicBezTo>
                  <a:cubicBezTo>
                    <a:pt x="76" y="242"/>
                    <a:pt x="76" y="242"/>
                    <a:pt x="76" y="242"/>
                  </a:cubicBezTo>
                  <a:cubicBezTo>
                    <a:pt x="77" y="243"/>
                    <a:pt x="78" y="243"/>
                    <a:pt x="80" y="243"/>
                  </a:cubicBezTo>
                  <a:cubicBezTo>
                    <a:pt x="95" y="249"/>
                    <a:pt x="110" y="253"/>
                    <a:pt x="126" y="253"/>
                  </a:cubicBezTo>
                  <a:cubicBezTo>
                    <a:pt x="143" y="253"/>
                    <a:pt x="160" y="250"/>
                    <a:pt x="175" y="243"/>
                  </a:cubicBezTo>
                  <a:cubicBezTo>
                    <a:pt x="190" y="237"/>
                    <a:pt x="204" y="227"/>
                    <a:pt x="216" y="216"/>
                  </a:cubicBezTo>
                  <a:cubicBezTo>
                    <a:pt x="227" y="204"/>
                    <a:pt x="237" y="190"/>
                    <a:pt x="243" y="175"/>
                  </a:cubicBezTo>
                  <a:cubicBezTo>
                    <a:pt x="249" y="159"/>
                    <a:pt x="252" y="143"/>
                    <a:pt x="252" y="126"/>
                  </a:cubicBezTo>
                  <a:cubicBezTo>
                    <a:pt x="252" y="110"/>
                    <a:pt x="249" y="93"/>
                    <a:pt x="243" y="78"/>
                  </a:cubicBezTo>
                  <a:close/>
                  <a:moveTo>
                    <a:pt x="252" y="126"/>
                  </a:moveTo>
                  <a:cubicBezTo>
                    <a:pt x="252" y="128"/>
                    <a:pt x="252" y="130"/>
                    <a:pt x="252" y="132"/>
                  </a:cubicBezTo>
                  <a:cubicBezTo>
                    <a:pt x="252" y="127"/>
                    <a:pt x="251" y="122"/>
                    <a:pt x="250" y="116"/>
                  </a:cubicBezTo>
                  <a:cubicBezTo>
                    <a:pt x="251" y="107"/>
                    <a:pt x="249" y="97"/>
                    <a:pt x="243" y="90"/>
                  </a:cubicBezTo>
                  <a:cubicBezTo>
                    <a:pt x="243" y="83"/>
                    <a:pt x="241" y="77"/>
                    <a:pt x="238" y="72"/>
                  </a:cubicBezTo>
                  <a:cubicBezTo>
                    <a:pt x="238" y="72"/>
                    <a:pt x="238" y="72"/>
                    <a:pt x="237" y="72"/>
                  </a:cubicBezTo>
                  <a:cubicBezTo>
                    <a:pt x="237" y="72"/>
                    <a:pt x="237" y="71"/>
                    <a:pt x="237" y="71"/>
                  </a:cubicBezTo>
                  <a:cubicBezTo>
                    <a:pt x="237" y="69"/>
                    <a:pt x="236" y="67"/>
                    <a:pt x="235" y="65"/>
                  </a:cubicBezTo>
                  <a:cubicBezTo>
                    <a:pt x="246" y="84"/>
                    <a:pt x="252" y="105"/>
                    <a:pt x="252" y="126"/>
                  </a:cubicBezTo>
                  <a:close/>
                  <a:moveTo>
                    <a:pt x="226" y="192"/>
                  </a:moveTo>
                  <a:cubicBezTo>
                    <a:pt x="223" y="195"/>
                    <a:pt x="223" y="195"/>
                    <a:pt x="223" y="195"/>
                  </a:cubicBezTo>
                  <a:cubicBezTo>
                    <a:pt x="223" y="195"/>
                    <a:pt x="222" y="196"/>
                    <a:pt x="222" y="196"/>
                  </a:cubicBezTo>
                  <a:cubicBezTo>
                    <a:pt x="222" y="196"/>
                    <a:pt x="222" y="195"/>
                    <a:pt x="222" y="195"/>
                  </a:cubicBezTo>
                  <a:cubicBezTo>
                    <a:pt x="223" y="194"/>
                    <a:pt x="223" y="193"/>
                    <a:pt x="224" y="192"/>
                  </a:cubicBezTo>
                  <a:cubicBezTo>
                    <a:pt x="224" y="192"/>
                    <a:pt x="224" y="192"/>
                    <a:pt x="224" y="191"/>
                  </a:cubicBezTo>
                  <a:cubicBezTo>
                    <a:pt x="225" y="190"/>
                    <a:pt x="226" y="189"/>
                    <a:pt x="227" y="188"/>
                  </a:cubicBezTo>
                  <a:cubicBezTo>
                    <a:pt x="226" y="190"/>
                    <a:pt x="226" y="191"/>
                    <a:pt x="226" y="192"/>
                  </a:cubicBezTo>
                  <a:close/>
                  <a:moveTo>
                    <a:pt x="227" y="194"/>
                  </a:moveTo>
                  <a:cubicBezTo>
                    <a:pt x="227" y="195"/>
                    <a:pt x="226" y="195"/>
                    <a:pt x="226" y="196"/>
                  </a:cubicBezTo>
                  <a:cubicBezTo>
                    <a:pt x="226" y="196"/>
                    <a:pt x="226" y="196"/>
                    <a:pt x="226" y="196"/>
                  </a:cubicBezTo>
                  <a:cubicBezTo>
                    <a:pt x="226" y="195"/>
                    <a:pt x="226" y="195"/>
                    <a:pt x="226" y="195"/>
                  </a:cubicBezTo>
                  <a:cubicBezTo>
                    <a:pt x="227" y="195"/>
                    <a:pt x="227" y="194"/>
                    <a:pt x="227" y="194"/>
                  </a:cubicBezTo>
                  <a:close/>
                  <a:moveTo>
                    <a:pt x="220" y="193"/>
                  </a:moveTo>
                  <a:cubicBezTo>
                    <a:pt x="222" y="191"/>
                    <a:pt x="224" y="188"/>
                    <a:pt x="225" y="185"/>
                  </a:cubicBezTo>
                  <a:cubicBezTo>
                    <a:pt x="224" y="188"/>
                    <a:pt x="223" y="190"/>
                    <a:pt x="222" y="192"/>
                  </a:cubicBezTo>
                  <a:cubicBezTo>
                    <a:pt x="221" y="192"/>
                    <a:pt x="221" y="193"/>
                    <a:pt x="220" y="193"/>
                  </a:cubicBezTo>
                  <a:close/>
                  <a:moveTo>
                    <a:pt x="217" y="197"/>
                  </a:moveTo>
                  <a:cubicBezTo>
                    <a:pt x="217" y="197"/>
                    <a:pt x="217" y="197"/>
                    <a:pt x="217" y="197"/>
                  </a:cubicBezTo>
                  <a:cubicBezTo>
                    <a:pt x="216" y="199"/>
                    <a:pt x="216" y="200"/>
                    <a:pt x="215" y="201"/>
                  </a:cubicBezTo>
                  <a:cubicBezTo>
                    <a:pt x="214" y="202"/>
                    <a:pt x="213" y="204"/>
                    <a:pt x="212" y="205"/>
                  </a:cubicBezTo>
                  <a:cubicBezTo>
                    <a:pt x="212" y="205"/>
                    <a:pt x="211" y="205"/>
                    <a:pt x="211" y="205"/>
                  </a:cubicBezTo>
                  <a:cubicBezTo>
                    <a:pt x="208" y="207"/>
                    <a:pt x="204" y="210"/>
                    <a:pt x="201" y="213"/>
                  </a:cubicBezTo>
                  <a:cubicBezTo>
                    <a:pt x="205" y="209"/>
                    <a:pt x="209" y="205"/>
                    <a:pt x="212" y="200"/>
                  </a:cubicBezTo>
                  <a:cubicBezTo>
                    <a:pt x="212" y="200"/>
                    <a:pt x="212" y="200"/>
                    <a:pt x="212" y="200"/>
                  </a:cubicBezTo>
                  <a:cubicBezTo>
                    <a:pt x="212" y="200"/>
                    <a:pt x="212" y="200"/>
                    <a:pt x="212" y="200"/>
                  </a:cubicBezTo>
                  <a:cubicBezTo>
                    <a:pt x="212" y="199"/>
                    <a:pt x="212" y="199"/>
                    <a:pt x="211" y="199"/>
                  </a:cubicBezTo>
                  <a:cubicBezTo>
                    <a:pt x="211" y="199"/>
                    <a:pt x="211" y="198"/>
                    <a:pt x="212" y="198"/>
                  </a:cubicBezTo>
                  <a:cubicBezTo>
                    <a:pt x="217" y="192"/>
                    <a:pt x="222" y="186"/>
                    <a:pt x="225" y="179"/>
                  </a:cubicBezTo>
                  <a:cubicBezTo>
                    <a:pt x="227" y="176"/>
                    <a:pt x="229" y="173"/>
                    <a:pt x="231" y="170"/>
                  </a:cubicBezTo>
                  <a:cubicBezTo>
                    <a:pt x="230" y="172"/>
                    <a:pt x="230" y="174"/>
                    <a:pt x="229" y="177"/>
                  </a:cubicBezTo>
                  <a:cubicBezTo>
                    <a:pt x="225" y="183"/>
                    <a:pt x="221" y="190"/>
                    <a:pt x="217" y="197"/>
                  </a:cubicBezTo>
                  <a:close/>
                  <a:moveTo>
                    <a:pt x="208" y="213"/>
                  </a:moveTo>
                  <a:cubicBezTo>
                    <a:pt x="209" y="213"/>
                    <a:pt x="209" y="212"/>
                    <a:pt x="210" y="212"/>
                  </a:cubicBezTo>
                  <a:cubicBezTo>
                    <a:pt x="210" y="212"/>
                    <a:pt x="209" y="213"/>
                    <a:pt x="209" y="213"/>
                  </a:cubicBezTo>
                  <a:cubicBezTo>
                    <a:pt x="209" y="213"/>
                    <a:pt x="209" y="213"/>
                    <a:pt x="209" y="213"/>
                  </a:cubicBezTo>
                  <a:cubicBezTo>
                    <a:pt x="209" y="213"/>
                    <a:pt x="208" y="213"/>
                    <a:pt x="208" y="213"/>
                  </a:cubicBezTo>
                  <a:cubicBezTo>
                    <a:pt x="208" y="214"/>
                    <a:pt x="208" y="214"/>
                    <a:pt x="208" y="214"/>
                  </a:cubicBezTo>
                  <a:cubicBezTo>
                    <a:pt x="208" y="214"/>
                    <a:pt x="208" y="213"/>
                    <a:pt x="208" y="213"/>
                  </a:cubicBezTo>
                  <a:close/>
                  <a:moveTo>
                    <a:pt x="206" y="214"/>
                  </a:moveTo>
                  <a:cubicBezTo>
                    <a:pt x="206" y="214"/>
                    <a:pt x="205" y="215"/>
                    <a:pt x="205" y="215"/>
                  </a:cubicBezTo>
                  <a:cubicBezTo>
                    <a:pt x="206" y="213"/>
                    <a:pt x="207" y="212"/>
                    <a:pt x="209" y="210"/>
                  </a:cubicBezTo>
                  <a:cubicBezTo>
                    <a:pt x="208" y="211"/>
                    <a:pt x="207" y="213"/>
                    <a:pt x="206" y="214"/>
                  </a:cubicBezTo>
                  <a:close/>
                  <a:moveTo>
                    <a:pt x="209" y="211"/>
                  </a:moveTo>
                  <a:cubicBezTo>
                    <a:pt x="210" y="210"/>
                    <a:pt x="211" y="209"/>
                    <a:pt x="211" y="209"/>
                  </a:cubicBezTo>
                  <a:cubicBezTo>
                    <a:pt x="211" y="209"/>
                    <a:pt x="211" y="210"/>
                    <a:pt x="210" y="210"/>
                  </a:cubicBezTo>
                  <a:cubicBezTo>
                    <a:pt x="210" y="211"/>
                    <a:pt x="210" y="211"/>
                    <a:pt x="209" y="211"/>
                  </a:cubicBezTo>
                  <a:close/>
                  <a:moveTo>
                    <a:pt x="216" y="207"/>
                  </a:moveTo>
                  <a:cubicBezTo>
                    <a:pt x="217" y="207"/>
                    <a:pt x="217" y="207"/>
                    <a:pt x="217" y="206"/>
                  </a:cubicBezTo>
                  <a:cubicBezTo>
                    <a:pt x="215" y="209"/>
                    <a:pt x="213" y="212"/>
                    <a:pt x="212" y="215"/>
                  </a:cubicBezTo>
                  <a:cubicBezTo>
                    <a:pt x="211" y="216"/>
                    <a:pt x="210" y="216"/>
                    <a:pt x="210" y="217"/>
                  </a:cubicBezTo>
                  <a:cubicBezTo>
                    <a:pt x="212" y="214"/>
                    <a:pt x="214" y="211"/>
                    <a:pt x="216" y="207"/>
                  </a:cubicBezTo>
                  <a:close/>
                  <a:moveTo>
                    <a:pt x="192" y="225"/>
                  </a:moveTo>
                  <a:cubicBezTo>
                    <a:pt x="193" y="225"/>
                    <a:pt x="193" y="225"/>
                    <a:pt x="193" y="224"/>
                  </a:cubicBezTo>
                  <a:cubicBezTo>
                    <a:pt x="193" y="225"/>
                    <a:pt x="193" y="225"/>
                    <a:pt x="194" y="225"/>
                  </a:cubicBezTo>
                  <a:cubicBezTo>
                    <a:pt x="194" y="225"/>
                    <a:pt x="194" y="225"/>
                    <a:pt x="194" y="225"/>
                  </a:cubicBezTo>
                  <a:cubicBezTo>
                    <a:pt x="191" y="227"/>
                    <a:pt x="189" y="229"/>
                    <a:pt x="187" y="231"/>
                  </a:cubicBezTo>
                  <a:cubicBezTo>
                    <a:pt x="186" y="231"/>
                    <a:pt x="185" y="232"/>
                    <a:pt x="184" y="232"/>
                  </a:cubicBezTo>
                  <a:cubicBezTo>
                    <a:pt x="184" y="232"/>
                    <a:pt x="183" y="231"/>
                    <a:pt x="183" y="231"/>
                  </a:cubicBezTo>
                  <a:cubicBezTo>
                    <a:pt x="181" y="232"/>
                    <a:pt x="179" y="233"/>
                    <a:pt x="178" y="233"/>
                  </a:cubicBezTo>
                  <a:cubicBezTo>
                    <a:pt x="179" y="233"/>
                    <a:pt x="179" y="232"/>
                    <a:pt x="180" y="231"/>
                  </a:cubicBezTo>
                  <a:cubicBezTo>
                    <a:pt x="183" y="229"/>
                    <a:pt x="186" y="227"/>
                    <a:pt x="189" y="225"/>
                  </a:cubicBezTo>
                  <a:cubicBezTo>
                    <a:pt x="192" y="224"/>
                    <a:pt x="194" y="222"/>
                    <a:pt x="196" y="220"/>
                  </a:cubicBezTo>
                  <a:cubicBezTo>
                    <a:pt x="195" y="221"/>
                    <a:pt x="194" y="222"/>
                    <a:pt x="193" y="223"/>
                  </a:cubicBezTo>
                  <a:cubicBezTo>
                    <a:pt x="193" y="223"/>
                    <a:pt x="193" y="223"/>
                    <a:pt x="193" y="223"/>
                  </a:cubicBezTo>
                  <a:cubicBezTo>
                    <a:pt x="192" y="224"/>
                    <a:pt x="192" y="224"/>
                    <a:pt x="192" y="224"/>
                  </a:cubicBezTo>
                  <a:cubicBezTo>
                    <a:pt x="191" y="225"/>
                    <a:pt x="192" y="225"/>
                    <a:pt x="192" y="225"/>
                  </a:cubicBezTo>
                  <a:close/>
                  <a:moveTo>
                    <a:pt x="190" y="231"/>
                  </a:moveTo>
                  <a:cubicBezTo>
                    <a:pt x="188" y="232"/>
                    <a:pt x="187" y="233"/>
                    <a:pt x="186" y="234"/>
                  </a:cubicBezTo>
                  <a:cubicBezTo>
                    <a:pt x="186" y="233"/>
                    <a:pt x="187" y="233"/>
                    <a:pt x="187" y="232"/>
                  </a:cubicBezTo>
                  <a:cubicBezTo>
                    <a:pt x="188" y="232"/>
                    <a:pt x="189" y="231"/>
                    <a:pt x="190" y="231"/>
                  </a:cubicBezTo>
                  <a:close/>
                  <a:moveTo>
                    <a:pt x="118" y="243"/>
                  </a:moveTo>
                  <a:cubicBezTo>
                    <a:pt x="116" y="242"/>
                    <a:pt x="115" y="241"/>
                    <a:pt x="113" y="241"/>
                  </a:cubicBezTo>
                  <a:cubicBezTo>
                    <a:pt x="116" y="242"/>
                    <a:pt x="120" y="243"/>
                    <a:pt x="123" y="245"/>
                  </a:cubicBezTo>
                  <a:cubicBezTo>
                    <a:pt x="121" y="246"/>
                    <a:pt x="121" y="246"/>
                    <a:pt x="121" y="246"/>
                  </a:cubicBezTo>
                  <a:cubicBezTo>
                    <a:pt x="121" y="246"/>
                    <a:pt x="121" y="246"/>
                    <a:pt x="121" y="246"/>
                  </a:cubicBezTo>
                  <a:cubicBezTo>
                    <a:pt x="120" y="245"/>
                    <a:pt x="119" y="245"/>
                    <a:pt x="119" y="245"/>
                  </a:cubicBezTo>
                  <a:cubicBezTo>
                    <a:pt x="117" y="245"/>
                    <a:pt x="116" y="244"/>
                    <a:pt x="115" y="244"/>
                  </a:cubicBezTo>
                  <a:cubicBezTo>
                    <a:pt x="116" y="244"/>
                    <a:pt x="117" y="244"/>
                    <a:pt x="118" y="244"/>
                  </a:cubicBezTo>
                  <a:cubicBezTo>
                    <a:pt x="118" y="244"/>
                    <a:pt x="119" y="243"/>
                    <a:pt x="118" y="243"/>
                  </a:cubicBezTo>
                  <a:close/>
                  <a:moveTo>
                    <a:pt x="60" y="233"/>
                  </a:moveTo>
                  <a:cubicBezTo>
                    <a:pt x="66" y="236"/>
                    <a:pt x="72" y="238"/>
                    <a:pt x="78" y="240"/>
                  </a:cubicBezTo>
                  <a:cubicBezTo>
                    <a:pt x="78" y="240"/>
                    <a:pt x="78" y="241"/>
                    <a:pt x="78" y="241"/>
                  </a:cubicBezTo>
                  <a:cubicBezTo>
                    <a:pt x="78" y="241"/>
                    <a:pt x="77" y="241"/>
                    <a:pt x="77" y="241"/>
                  </a:cubicBezTo>
                  <a:cubicBezTo>
                    <a:pt x="71" y="239"/>
                    <a:pt x="66" y="236"/>
                    <a:pt x="60" y="233"/>
                  </a:cubicBezTo>
                  <a:close/>
                  <a:moveTo>
                    <a:pt x="5" y="106"/>
                  </a:moveTo>
                  <a:cubicBezTo>
                    <a:pt x="5" y="107"/>
                    <a:pt x="4" y="109"/>
                    <a:pt x="4" y="110"/>
                  </a:cubicBezTo>
                  <a:cubicBezTo>
                    <a:pt x="4" y="106"/>
                    <a:pt x="4" y="102"/>
                    <a:pt x="5" y="98"/>
                  </a:cubicBezTo>
                  <a:cubicBezTo>
                    <a:pt x="6" y="99"/>
                    <a:pt x="6" y="100"/>
                    <a:pt x="6" y="101"/>
                  </a:cubicBezTo>
                  <a:cubicBezTo>
                    <a:pt x="6" y="103"/>
                    <a:pt x="6" y="104"/>
                    <a:pt x="5" y="106"/>
                  </a:cubicBezTo>
                  <a:cubicBezTo>
                    <a:pt x="5" y="106"/>
                    <a:pt x="5" y="106"/>
                    <a:pt x="5" y="106"/>
                  </a:cubicBezTo>
                  <a:close/>
                  <a:moveTo>
                    <a:pt x="5" y="116"/>
                  </a:moveTo>
                  <a:cubicBezTo>
                    <a:pt x="5" y="117"/>
                    <a:pt x="5" y="118"/>
                    <a:pt x="5" y="119"/>
                  </a:cubicBezTo>
                  <a:cubicBezTo>
                    <a:pt x="5" y="120"/>
                    <a:pt x="5" y="120"/>
                    <a:pt x="5" y="121"/>
                  </a:cubicBezTo>
                  <a:cubicBezTo>
                    <a:pt x="5" y="118"/>
                    <a:pt x="5" y="116"/>
                    <a:pt x="5" y="113"/>
                  </a:cubicBezTo>
                  <a:cubicBezTo>
                    <a:pt x="5" y="114"/>
                    <a:pt x="5" y="115"/>
                    <a:pt x="5" y="116"/>
                  </a:cubicBezTo>
                  <a:close/>
                  <a:moveTo>
                    <a:pt x="5" y="153"/>
                  </a:moveTo>
                  <a:cubicBezTo>
                    <a:pt x="6" y="154"/>
                    <a:pt x="6" y="155"/>
                    <a:pt x="6" y="156"/>
                  </a:cubicBezTo>
                  <a:cubicBezTo>
                    <a:pt x="6" y="156"/>
                    <a:pt x="6" y="157"/>
                    <a:pt x="7" y="157"/>
                  </a:cubicBezTo>
                  <a:cubicBezTo>
                    <a:pt x="7" y="157"/>
                    <a:pt x="7" y="158"/>
                    <a:pt x="7" y="158"/>
                  </a:cubicBezTo>
                  <a:cubicBezTo>
                    <a:pt x="7" y="158"/>
                    <a:pt x="7" y="158"/>
                    <a:pt x="7" y="158"/>
                  </a:cubicBezTo>
                  <a:cubicBezTo>
                    <a:pt x="8" y="161"/>
                    <a:pt x="8" y="164"/>
                    <a:pt x="9" y="167"/>
                  </a:cubicBezTo>
                  <a:cubicBezTo>
                    <a:pt x="9" y="166"/>
                    <a:pt x="9" y="166"/>
                    <a:pt x="9" y="165"/>
                  </a:cubicBezTo>
                  <a:cubicBezTo>
                    <a:pt x="8" y="165"/>
                    <a:pt x="7" y="165"/>
                    <a:pt x="8" y="165"/>
                  </a:cubicBezTo>
                  <a:cubicBezTo>
                    <a:pt x="5" y="156"/>
                    <a:pt x="3" y="146"/>
                    <a:pt x="2" y="136"/>
                  </a:cubicBezTo>
                  <a:cubicBezTo>
                    <a:pt x="3" y="142"/>
                    <a:pt x="4" y="147"/>
                    <a:pt x="5" y="153"/>
                  </a:cubicBezTo>
                  <a:close/>
                  <a:moveTo>
                    <a:pt x="2" y="119"/>
                  </a:moveTo>
                  <a:cubicBezTo>
                    <a:pt x="2" y="117"/>
                    <a:pt x="2" y="116"/>
                    <a:pt x="2" y="114"/>
                  </a:cubicBezTo>
                  <a:cubicBezTo>
                    <a:pt x="2" y="115"/>
                    <a:pt x="2" y="116"/>
                    <a:pt x="2" y="116"/>
                  </a:cubicBezTo>
                  <a:cubicBezTo>
                    <a:pt x="2" y="116"/>
                    <a:pt x="2" y="116"/>
                    <a:pt x="2" y="116"/>
                  </a:cubicBezTo>
                  <a:cubicBezTo>
                    <a:pt x="2" y="117"/>
                    <a:pt x="2" y="118"/>
                    <a:pt x="2" y="119"/>
                  </a:cubicBezTo>
                  <a:close/>
                  <a:moveTo>
                    <a:pt x="13" y="106"/>
                  </a:moveTo>
                  <a:cubicBezTo>
                    <a:pt x="13" y="112"/>
                    <a:pt x="14" y="118"/>
                    <a:pt x="15" y="124"/>
                  </a:cubicBezTo>
                  <a:cubicBezTo>
                    <a:pt x="15" y="124"/>
                    <a:pt x="14" y="124"/>
                    <a:pt x="14" y="124"/>
                  </a:cubicBezTo>
                  <a:cubicBezTo>
                    <a:pt x="14" y="123"/>
                    <a:pt x="14" y="122"/>
                    <a:pt x="14" y="121"/>
                  </a:cubicBezTo>
                  <a:cubicBezTo>
                    <a:pt x="14" y="120"/>
                    <a:pt x="13" y="120"/>
                    <a:pt x="13" y="120"/>
                  </a:cubicBezTo>
                  <a:cubicBezTo>
                    <a:pt x="12" y="116"/>
                    <a:pt x="11" y="112"/>
                    <a:pt x="11" y="108"/>
                  </a:cubicBezTo>
                  <a:cubicBezTo>
                    <a:pt x="11" y="108"/>
                    <a:pt x="12" y="108"/>
                    <a:pt x="12" y="108"/>
                  </a:cubicBezTo>
                  <a:cubicBezTo>
                    <a:pt x="12" y="107"/>
                    <a:pt x="12" y="107"/>
                    <a:pt x="13" y="106"/>
                  </a:cubicBezTo>
                  <a:close/>
                  <a:moveTo>
                    <a:pt x="12" y="103"/>
                  </a:moveTo>
                  <a:cubicBezTo>
                    <a:pt x="12" y="102"/>
                    <a:pt x="12" y="101"/>
                    <a:pt x="12" y="100"/>
                  </a:cubicBezTo>
                  <a:cubicBezTo>
                    <a:pt x="12" y="101"/>
                    <a:pt x="12" y="102"/>
                    <a:pt x="12" y="103"/>
                  </a:cubicBezTo>
                  <a:cubicBezTo>
                    <a:pt x="12" y="103"/>
                    <a:pt x="12" y="103"/>
                    <a:pt x="12" y="103"/>
                  </a:cubicBezTo>
                  <a:close/>
                  <a:moveTo>
                    <a:pt x="13" y="94"/>
                  </a:moveTo>
                  <a:cubicBezTo>
                    <a:pt x="13" y="93"/>
                    <a:pt x="14" y="93"/>
                    <a:pt x="14" y="93"/>
                  </a:cubicBezTo>
                  <a:cubicBezTo>
                    <a:pt x="14" y="94"/>
                    <a:pt x="14" y="95"/>
                    <a:pt x="14" y="96"/>
                  </a:cubicBezTo>
                  <a:cubicBezTo>
                    <a:pt x="13" y="95"/>
                    <a:pt x="13" y="95"/>
                    <a:pt x="13" y="94"/>
                  </a:cubicBezTo>
                  <a:close/>
                  <a:moveTo>
                    <a:pt x="15" y="72"/>
                  </a:moveTo>
                  <a:cubicBezTo>
                    <a:pt x="16" y="72"/>
                    <a:pt x="16" y="72"/>
                    <a:pt x="17" y="72"/>
                  </a:cubicBezTo>
                  <a:cubicBezTo>
                    <a:pt x="15" y="74"/>
                    <a:pt x="13" y="77"/>
                    <a:pt x="11" y="80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12" y="78"/>
                    <a:pt x="12" y="78"/>
                    <a:pt x="12" y="77"/>
                  </a:cubicBezTo>
                  <a:cubicBezTo>
                    <a:pt x="13" y="75"/>
                    <a:pt x="14" y="73"/>
                    <a:pt x="14" y="71"/>
                  </a:cubicBezTo>
                  <a:cubicBezTo>
                    <a:pt x="15" y="72"/>
                    <a:pt x="15" y="72"/>
                    <a:pt x="15" y="72"/>
                  </a:cubicBezTo>
                  <a:close/>
                  <a:moveTo>
                    <a:pt x="36" y="41"/>
                  </a:moveTo>
                  <a:cubicBezTo>
                    <a:pt x="36" y="41"/>
                    <a:pt x="36" y="41"/>
                    <a:pt x="37" y="41"/>
                  </a:cubicBezTo>
                  <a:cubicBezTo>
                    <a:pt x="37" y="40"/>
                    <a:pt x="38" y="40"/>
                    <a:pt x="39" y="40"/>
                  </a:cubicBezTo>
                  <a:cubicBezTo>
                    <a:pt x="37" y="41"/>
                    <a:pt x="35" y="43"/>
                    <a:pt x="34" y="45"/>
                  </a:cubicBezTo>
                  <a:cubicBezTo>
                    <a:pt x="30" y="49"/>
                    <a:pt x="26" y="53"/>
                    <a:pt x="24" y="58"/>
                  </a:cubicBezTo>
                  <a:cubicBezTo>
                    <a:pt x="22" y="59"/>
                    <a:pt x="21" y="61"/>
                    <a:pt x="19" y="63"/>
                  </a:cubicBezTo>
                  <a:cubicBezTo>
                    <a:pt x="24" y="55"/>
                    <a:pt x="30" y="47"/>
                    <a:pt x="36" y="41"/>
                  </a:cubicBezTo>
                  <a:close/>
                  <a:moveTo>
                    <a:pt x="124" y="9"/>
                  </a:moveTo>
                  <a:cubicBezTo>
                    <a:pt x="123" y="9"/>
                    <a:pt x="123" y="9"/>
                    <a:pt x="123" y="9"/>
                  </a:cubicBezTo>
                  <a:cubicBezTo>
                    <a:pt x="120" y="9"/>
                    <a:pt x="118" y="9"/>
                    <a:pt x="115" y="9"/>
                  </a:cubicBezTo>
                  <a:cubicBezTo>
                    <a:pt x="115" y="9"/>
                    <a:pt x="115" y="9"/>
                    <a:pt x="115" y="10"/>
                  </a:cubicBezTo>
                  <a:cubicBezTo>
                    <a:pt x="114" y="10"/>
                    <a:pt x="114" y="10"/>
                    <a:pt x="113" y="10"/>
                  </a:cubicBezTo>
                  <a:cubicBezTo>
                    <a:pt x="113" y="10"/>
                    <a:pt x="113" y="9"/>
                    <a:pt x="113" y="9"/>
                  </a:cubicBezTo>
                  <a:cubicBezTo>
                    <a:pt x="114" y="9"/>
                    <a:pt x="115" y="8"/>
                    <a:pt x="116" y="8"/>
                  </a:cubicBezTo>
                  <a:cubicBezTo>
                    <a:pt x="116" y="7"/>
                    <a:pt x="116" y="7"/>
                    <a:pt x="116" y="7"/>
                  </a:cubicBezTo>
                  <a:cubicBezTo>
                    <a:pt x="119" y="8"/>
                    <a:pt x="121" y="8"/>
                    <a:pt x="124" y="9"/>
                  </a:cubicBezTo>
                  <a:close/>
                  <a:moveTo>
                    <a:pt x="118" y="4"/>
                  </a:moveTo>
                  <a:cubicBezTo>
                    <a:pt x="118" y="4"/>
                    <a:pt x="118" y="4"/>
                    <a:pt x="118" y="4"/>
                  </a:cubicBezTo>
                  <a:cubicBezTo>
                    <a:pt x="118" y="5"/>
                    <a:pt x="119" y="5"/>
                    <a:pt x="120" y="5"/>
                  </a:cubicBezTo>
                  <a:cubicBezTo>
                    <a:pt x="120" y="5"/>
                    <a:pt x="120" y="5"/>
                    <a:pt x="120" y="5"/>
                  </a:cubicBezTo>
                  <a:cubicBezTo>
                    <a:pt x="119" y="5"/>
                    <a:pt x="119" y="5"/>
                    <a:pt x="118" y="5"/>
                  </a:cubicBezTo>
                  <a:cubicBezTo>
                    <a:pt x="118" y="5"/>
                    <a:pt x="118" y="5"/>
                    <a:pt x="118" y="4"/>
                  </a:cubicBezTo>
                  <a:close/>
                  <a:moveTo>
                    <a:pt x="233" y="77"/>
                  </a:moveTo>
                  <a:cubicBezTo>
                    <a:pt x="233" y="77"/>
                    <a:pt x="234" y="77"/>
                    <a:pt x="234" y="77"/>
                  </a:cubicBezTo>
                  <a:cubicBezTo>
                    <a:pt x="236" y="79"/>
                    <a:pt x="237" y="82"/>
                    <a:pt x="239" y="85"/>
                  </a:cubicBezTo>
                  <a:cubicBezTo>
                    <a:pt x="239" y="86"/>
                    <a:pt x="239" y="87"/>
                    <a:pt x="239" y="88"/>
                  </a:cubicBezTo>
                  <a:cubicBezTo>
                    <a:pt x="240" y="90"/>
                    <a:pt x="240" y="92"/>
                    <a:pt x="240" y="93"/>
                  </a:cubicBezTo>
                  <a:cubicBezTo>
                    <a:pt x="238" y="88"/>
                    <a:pt x="235" y="82"/>
                    <a:pt x="233" y="77"/>
                  </a:cubicBezTo>
                  <a:close/>
                  <a:moveTo>
                    <a:pt x="241" y="99"/>
                  </a:moveTo>
                  <a:cubicBezTo>
                    <a:pt x="242" y="103"/>
                    <a:pt x="243" y="108"/>
                    <a:pt x="244" y="112"/>
                  </a:cubicBezTo>
                  <a:cubicBezTo>
                    <a:pt x="244" y="113"/>
                    <a:pt x="244" y="114"/>
                    <a:pt x="244" y="115"/>
                  </a:cubicBezTo>
                  <a:cubicBezTo>
                    <a:pt x="243" y="110"/>
                    <a:pt x="241" y="105"/>
                    <a:pt x="240" y="100"/>
                  </a:cubicBezTo>
                  <a:cubicBezTo>
                    <a:pt x="240" y="99"/>
                    <a:pt x="240" y="99"/>
                    <a:pt x="240" y="98"/>
                  </a:cubicBezTo>
                  <a:cubicBezTo>
                    <a:pt x="239" y="96"/>
                    <a:pt x="238" y="94"/>
                    <a:pt x="238" y="92"/>
                  </a:cubicBezTo>
                  <a:cubicBezTo>
                    <a:pt x="239" y="94"/>
                    <a:pt x="240" y="97"/>
                    <a:pt x="241" y="99"/>
                  </a:cubicBezTo>
                  <a:close/>
                  <a:moveTo>
                    <a:pt x="235" y="172"/>
                  </a:moveTo>
                  <a:cubicBezTo>
                    <a:pt x="235" y="173"/>
                    <a:pt x="234" y="175"/>
                    <a:pt x="233" y="176"/>
                  </a:cubicBezTo>
                  <a:cubicBezTo>
                    <a:pt x="232" y="178"/>
                    <a:pt x="231" y="180"/>
                    <a:pt x="230" y="182"/>
                  </a:cubicBezTo>
                  <a:cubicBezTo>
                    <a:pt x="230" y="181"/>
                    <a:pt x="230" y="180"/>
                    <a:pt x="230" y="180"/>
                  </a:cubicBezTo>
                  <a:cubicBezTo>
                    <a:pt x="232" y="177"/>
                    <a:pt x="234" y="173"/>
                    <a:pt x="235" y="170"/>
                  </a:cubicBezTo>
                  <a:cubicBezTo>
                    <a:pt x="235" y="171"/>
                    <a:pt x="235" y="171"/>
                    <a:pt x="235" y="171"/>
                  </a:cubicBezTo>
                  <a:cubicBezTo>
                    <a:pt x="235" y="172"/>
                    <a:pt x="235" y="172"/>
                    <a:pt x="235" y="172"/>
                  </a:cubicBezTo>
                  <a:close/>
                  <a:moveTo>
                    <a:pt x="235" y="161"/>
                  </a:moveTo>
                  <a:cubicBezTo>
                    <a:pt x="234" y="164"/>
                    <a:pt x="234" y="167"/>
                    <a:pt x="233" y="170"/>
                  </a:cubicBezTo>
                  <a:cubicBezTo>
                    <a:pt x="233" y="171"/>
                    <a:pt x="232" y="172"/>
                    <a:pt x="232" y="172"/>
                  </a:cubicBezTo>
                  <a:cubicBezTo>
                    <a:pt x="232" y="171"/>
                    <a:pt x="232" y="170"/>
                    <a:pt x="233" y="168"/>
                  </a:cubicBezTo>
                  <a:cubicBezTo>
                    <a:pt x="233" y="168"/>
                    <a:pt x="233" y="168"/>
                    <a:pt x="232" y="168"/>
                  </a:cubicBezTo>
                  <a:cubicBezTo>
                    <a:pt x="233" y="167"/>
                    <a:pt x="233" y="167"/>
                    <a:pt x="233" y="166"/>
                  </a:cubicBezTo>
                  <a:cubicBezTo>
                    <a:pt x="234" y="165"/>
                    <a:pt x="233" y="165"/>
                    <a:pt x="233" y="165"/>
                  </a:cubicBezTo>
                  <a:cubicBezTo>
                    <a:pt x="233" y="164"/>
                    <a:pt x="234" y="163"/>
                    <a:pt x="235" y="161"/>
                  </a:cubicBezTo>
                  <a:close/>
                  <a:moveTo>
                    <a:pt x="234" y="158"/>
                  </a:moveTo>
                  <a:cubicBezTo>
                    <a:pt x="235" y="156"/>
                    <a:pt x="236" y="154"/>
                    <a:pt x="236" y="152"/>
                  </a:cubicBezTo>
                  <a:cubicBezTo>
                    <a:pt x="236" y="153"/>
                    <a:pt x="236" y="155"/>
                    <a:pt x="236" y="156"/>
                  </a:cubicBezTo>
                  <a:cubicBezTo>
                    <a:pt x="235" y="157"/>
                    <a:pt x="234" y="157"/>
                    <a:pt x="234" y="158"/>
                  </a:cubicBezTo>
                  <a:close/>
                  <a:moveTo>
                    <a:pt x="231" y="154"/>
                  </a:moveTo>
                  <a:cubicBezTo>
                    <a:pt x="231" y="154"/>
                    <a:pt x="231" y="154"/>
                    <a:pt x="231" y="154"/>
                  </a:cubicBezTo>
                  <a:cubicBezTo>
                    <a:pt x="230" y="155"/>
                    <a:pt x="229" y="156"/>
                    <a:pt x="229" y="157"/>
                  </a:cubicBezTo>
                  <a:cubicBezTo>
                    <a:pt x="229" y="154"/>
                    <a:pt x="229" y="152"/>
                    <a:pt x="229" y="150"/>
                  </a:cubicBezTo>
                  <a:cubicBezTo>
                    <a:pt x="232" y="139"/>
                    <a:pt x="233" y="126"/>
                    <a:pt x="232" y="114"/>
                  </a:cubicBezTo>
                  <a:cubicBezTo>
                    <a:pt x="233" y="116"/>
                    <a:pt x="234" y="117"/>
                    <a:pt x="234" y="118"/>
                  </a:cubicBezTo>
                  <a:cubicBezTo>
                    <a:pt x="233" y="130"/>
                    <a:pt x="233" y="142"/>
                    <a:pt x="231" y="154"/>
                  </a:cubicBezTo>
                  <a:close/>
                  <a:moveTo>
                    <a:pt x="201" y="205"/>
                  </a:moveTo>
                  <a:cubicBezTo>
                    <a:pt x="201" y="204"/>
                    <a:pt x="202" y="203"/>
                    <a:pt x="203" y="203"/>
                  </a:cubicBezTo>
                  <a:cubicBezTo>
                    <a:pt x="203" y="202"/>
                    <a:pt x="203" y="202"/>
                    <a:pt x="203" y="202"/>
                  </a:cubicBezTo>
                  <a:cubicBezTo>
                    <a:pt x="205" y="200"/>
                    <a:pt x="206" y="199"/>
                    <a:pt x="208" y="197"/>
                  </a:cubicBezTo>
                  <a:cubicBezTo>
                    <a:pt x="208" y="198"/>
                    <a:pt x="207" y="198"/>
                    <a:pt x="207" y="198"/>
                  </a:cubicBezTo>
                  <a:cubicBezTo>
                    <a:pt x="205" y="201"/>
                    <a:pt x="203" y="203"/>
                    <a:pt x="201" y="205"/>
                  </a:cubicBezTo>
                  <a:close/>
                  <a:moveTo>
                    <a:pt x="97" y="227"/>
                  </a:moveTo>
                  <a:cubicBezTo>
                    <a:pt x="98" y="227"/>
                    <a:pt x="98" y="227"/>
                    <a:pt x="99" y="227"/>
                  </a:cubicBezTo>
                  <a:cubicBezTo>
                    <a:pt x="101" y="228"/>
                    <a:pt x="102" y="229"/>
                    <a:pt x="104" y="229"/>
                  </a:cubicBezTo>
                  <a:cubicBezTo>
                    <a:pt x="106" y="231"/>
                    <a:pt x="108" y="232"/>
                    <a:pt x="110" y="233"/>
                  </a:cubicBezTo>
                  <a:cubicBezTo>
                    <a:pt x="110" y="233"/>
                    <a:pt x="109" y="233"/>
                    <a:pt x="109" y="233"/>
                  </a:cubicBezTo>
                  <a:cubicBezTo>
                    <a:pt x="105" y="231"/>
                    <a:pt x="101" y="229"/>
                    <a:pt x="97" y="227"/>
                  </a:cubicBezTo>
                  <a:close/>
                  <a:moveTo>
                    <a:pt x="103" y="237"/>
                  </a:moveTo>
                  <a:cubicBezTo>
                    <a:pt x="102" y="237"/>
                    <a:pt x="101" y="237"/>
                    <a:pt x="100" y="237"/>
                  </a:cubicBezTo>
                  <a:cubicBezTo>
                    <a:pt x="100" y="237"/>
                    <a:pt x="100" y="237"/>
                    <a:pt x="100" y="237"/>
                  </a:cubicBezTo>
                  <a:cubicBezTo>
                    <a:pt x="100" y="237"/>
                    <a:pt x="100" y="236"/>
                    <a:pt x="100" y="236"/>
                  </a:cubicBezTo>
                  <a:cubicBezTo>
                    <a:pt x="100" y="236"/>
                    <a:pt x="100" y="236"/>
                    <a:pt x="100" y="236"/>
                  </a:cubicBezTo>
                  <a:cubicBezTo>
                    <a:pt x="101" y="237"/>
                    <a:pt x="102" y="237"/>
                    <a:pt x="103" y="237"/>
                  </a:cubicBezTo>
                  <a:close/>
                  <a:moveTo>
                    <a:pt x="75" y="232"/>
                  </a:moveTo>
                  <a:cubicBezTo>
                    <a:pt x="74" y="232"/>
                    <a:pt x="74" y="232"/>
                    <a:pt x="74" y="232"/>
                  </a:cubicBezTo>
                  <a:cubicBezTo>
                    <a:pt x="75" y="232"/>
                    <a:pt x="75" y="232"/>
                    <a:pt x="76" y="232"/>
                  </a:cubicBezTo>
                  <a:cubicBezTo>
                    <a:pt x="78" y="233"/>
                    <a:pt x="79" y="234"/>
                    <a:pt x="81" y="235"/>
                  </a:cubicBezTo>
                  <a:cubicBezTo>
                    <a:pt x="81" y="235"/>
                    <a:pt x="81" y="235"/>
                    <a:pt x="82" y="235"/>
                  </a:cubicBezTo>
                  <a:cubicBezTo>
                    <a:pt x="79" y="234"/>
                    <a:pt x="77" y="233"/>
                    <a:pt x="75" y="232"/>
                  </a:cubicBezTo>
                  <a:close/>
                  <a:moveTo>
                    <a:pt x="82" y="241"/>
                  </a:moveTo>
                  <a:cubicBezTo>
                    <a:pt x="82" y="241"/>
                    <a:pt x="83" y="241"/>
                    <a:pt x="83" y="241"/>
                  </a:cubicBezTo>
                  <a:cubicBezTo>
                    <a:pt x="83" y="241"/>
                    <a:pt x="83" y="241"/>
                    <a:pt x="83" y="241"/>
                  </a:cubicBezTo>
                  <a:cubicBezTo>
                    <a:pt x="84" y="241"/>
                    <a:pt x="84" y="241"/>
                    <a:pt x="84" y="242"/>
                  </a:cubicBezTo>
                  <a:cubicBezTo>
                    <a:pt x="83" y="241"/>
                    <a:pt x="83" y="241"/>
                    <a:pt x="82" y="241"/>
                  </a:cubicBezTo>
                  <a:cubicBezTo>
                    <a:pt x="82" y="241"/>
                    <a:pt x="81" y="241"/>
                    <a:pt x="81" y="240"/>
                  </a:cubicBezTo>
                  <a:cubicBezTo>
                    <a:pt x="81" y="241"/>
                    <a:pt x="81" y="241"/>
                    <a:pt x="82" y="241"/>
                  </a:cubicBezTo>
                  <a:close/>
                  <a:moveTo>
                    <a:pt x="72" y="229"/>
                  </a:moveTo>
                  <a:cubicBezTo>
                    <a:pt x="72" y="229"/>
                    <a:pt x="72" y="228"/>
                    <a:pt x="71" y="228"/>
                  </a:cubicBezTo>
                  <a:cubicBezTo>
                    <a:pt x="72" y="228"/>
                    <a:pt x="72" y="228"/>
                    <a:pt x="73" y="229"/>
                  </a:cubicBezTo>
                  <a:cubicBezTo>
                    <a:pt x="74" y="229"/>
                    <a:pt x="74" y="230"/>
                    <a:pt x="75" y="230"/>
                  </a:cubicBezTo>
                  <a:cubicBezTo>
                    <a:pt x="74" y="230"/>
                    <a:pt x="73" y="229"/>
                    <a:pt x="72" y="229"/>
                  </a:cubicBezTo>
                  <a:close/>
                  <a:moveTo>
                    <a:pt x="73" y="237"/>
                  </a:moveTo>
                  <a:cubicBezTo>
                    <a:pt x="73" y="237"/>
                    <a:pt x="73" y="237"/>
                    <a:pt x="73" y="237"/>
                  </a:cubicBezTo>
                  <a:cubicBezTo>
                    <a:pt x="71" y="236"/>
                    <a:pt x="68" y="235"/>
                    <a:pt x="66" y="234"/>
                  </a:cubicBezTo>
                  <a:cubicBezTo>
                    <a:pt x="68" y="235"/>
                    <a:pt x="71" y="236"/>
                    <a:pt x="73" y="237"/>
                  </a:cubicBezTo>
                  <a:close/>
                  <a:moveTo>
                    <a:pt x="35" y="201"/>
                  </a:moveTo>
                  <a:cubicBezTo>
                    <a:pt x="35" y="201"/>
                    <a:pt x="35" y="200"/>
                    <a:pt x="35" y="200"/>
                  </a:cubicBezTo>
                  <a:cubicBezTo>
                    <a:pt x="35" y="200"/>
                    <a:pt x="35" y="201"/>
                    <a:pt x="35" y="201"/>
                  </a:cubicBezTo>
                  <a:cubicBezTo>
                    <a:pt x="36" y="201"/>
                    <a:pt x="36" y="202"/>
                    <a:pt x="37" y="202"/>
                  </a:cubicBezTo>
                  <a:cubicBezTo>
                    <a:pt x="37" y="203"/>
                    <a:pt x="37" y="203"/>
                    <a:pt x="37" y="203"/>
                  </a:cubicBezTo>
                  <a:cubicBezTo>
                    <a:pt x="38" y="203"/>
                    <a:pt x="38" y="203"/>
                    <a:pt x="38" y="203"/>
                  </a:cubicBezTo>
                  <a:cubicBezTo>
                    <a:pt x="38" y="204"/>
                    <a:pt x="39" y="205"/>
                    <a:pt x="40" y="206"/>
                  </a:cubicBezTo>
                  <a:cubicBezTo>
                    <a:pt x="41" y="207"/>
                    <a:pt x="42" y="208"/>
                    <a:pt x="43" y="209"/>
                  </a:cubicBezTo>
                  <a:cubicBezTo>
                    <a:pt x="41" y="208"/>
                    <a:pt x="40" y="207"/>
                    <a:pt x="39" y="206"/>
                  </a:cubicBezTo>
                  <a:cubicBezTo>
                    <a:pt x="38" y="205"/>
                    <a:pt x="36" y="203"/>
                    <a:pt x="35" y="202"/>
                  </a:cubicBezTo>
                  <a:cubicBezTo>
                    <a:pt x="35" y="201"/>
                    <a:pt x="35" y="201"/>
                    <a:pt x="35" y="201"/>
                  </a:cubicBezTo>
                  <a:close/>
                  <a:moveTo>
                    <a:pt x="37" y="197"/>
                  </a:moveTo>
                  <a:cubicBezTo>
                    <a:pt x="37" y="197"/>
                    <a:pt x="37" y="197"/>
                    <a:pt x="38" y="197"/>
                  </a:cubicBezTo>
                  <a:cubicBezTo>
                    <a:pt x="39" y="200"/>
                    <a:pt x="41" y="202"/>
                    <a:pt x="43" y="204"/>
                  </a:cubicBezTo>
                  <a:cubicBezTo>
                    <a:pt x="42" y="203"/>
                    <a:pt x="40" y="201"/>
                    <a:pt x="39" y="200"/>
                  </a:cubicBezTo>
                  <a:cubicBezTo>
                    <a:pt x="38" y="199"/>
                    <a:pt x="38" y="198"/>
                    <a:pt x="37" y="197"/>
                  </a:cubicBezTo>
                  <a:close/>
                  <a:moveTo>
                    <a:pt x="25" y="144"/>
                  </a:moveTo>
                  <a:cubicBezTo>
                    <a:pt x="25" y="142"/>
                    <a:pt x="24" y="140"/>
                    <a:pt x="24" y="138"/>
                  </a:cubicBezTo>
                  <a:cubicBezTo>
                    <a:pt x="24" y="138"/>
                    <a:pt x="24" y="138"/>
                    <a:pt x="24" y="138"/>
                  </a:cubicBezTo>
                  <a:cubicBezTo>
                    <a:pt x="25" y="140"/>
                    <a:pt x="26" y="143"/>
                    <a:pt x="27" y="145"/>
                  </a:cubicBezTo>
                  <a:cubicBezTo>
                    <a:pt x="27" y="146"/>
                    <a:pt x="27" y="146"/>
                    <a:pt x="27" y="146"/>
                  </a:cubicBezTo>
                  <a:cubicBezTo>
                    <a:pt x="27" y="147"/>
                    <a:pt x="27" y="147"/>
                    <a:pt x="27" y="147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9"/>
                    <a:pt x="28" y="150"/>
                    <a:pt x="28" y="151"/>
                  </a:cubicBezTo>
                  <a:cubicBezTo>
                    <a:pt x="27" y="149"/>
                    <a:pt x="26" y="146"/>
                    <a:pt x="25" y="144"/>
                  </a:cubicBezTo>
                  <a:close/>
                  <a:moveTo>
                    <a:pt x="28" y="177"/>
                  </a:moveTo>
                  <a:cubicBezTo>
                    <a:pt x="27" y="176"/>
                    <a:pt x="26" y="174"/>
                    <a:pt x="26" y="173"/>
                  </a:cubicBezTo>
                  <a:cubicBezTo>
                    <a:pt x="26" y="173"/>
                    <a:pt x="26" y="173"/>
                    <a:pt x="26" y="173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27" y="173"/>
                    <a:pt x="27" y="175"/>
                    <a:pt x="28" y="177"/>
                  </a:cubicBezTo>
                  <a:close/>
                  <a:moveTo>
                    <a:pt x="25" y="61"/>
                  </a:moveTo>
                  <a:cubicBezTo>
                    <a:pt x="24" y="61"/>
                    <a:pt x="24" y="61"/>
                    <a:pt x="24" y="61"/>
                  </a:cubicBezTo>
                  <a:cubicBezTo>
                    <a:pt x="25" y="60"/>
                    <a:pt x="26" y="59"/>
                    <a:pt x="27" y="58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6" y="59"/>
                    <a:pt x="26" y="60"/>
                    <a:pt x="25" y="61"/>
                  </a:cubicBezTo>
                  <a:close/>
                  <a:moveTo>
                    <a:pt x="27" y="62"/>
                  </a:moveTo>
                  <a:cubicBezTo>
                    <a:pt x="26" y="63"/>
                    <a:pt x="25" y="64"/>
                    <a:pt x="25" y="66"/>
                  </a:cubicBezTo>
                  <a:cubicBezTo>
                    <a:pt x="25" y="64"/>
                    <a:pt x="26" y="63"/>
                    <a:pt x="26" y="62"/>
                  </a:cubicBezTo>
                  <a:cubicBezTo>
                    <a:pt x="27" y="62"/>
                    <a:pt x="27" y="62"/>
                    <a:pt x="27" y="62"/>
                  </a:cubicBezTo>
                  <a:close/>
                  <a:moveTo>
                    <a:pt x="25" y="68"/>
                  </a:moveTo>
                  <a:cubicBezTo>
                    <a:pt x="26" y="66"/>
                    <a:pt x="27" y="63"/>
                    <a:pt x="29" y="61"/>
                  </a:cubicBezTo>
                  <a:cubicBezTo>
                    <a:pt x="30" y="61"/>
                    <a:pt x="31" y="60"/>
                    <a:pt x="32" y="59"/>
                  </a:cubicBezTo>
                  <a:cubicBezTo>
                    <a:pt x="32" y="60"/>
                    <a:pt x="32" y="61"/>
                    <a:pt x="31" y="62"/>
                  </a:cubicBezTo>
                  <a:cubicBezTo>
                    <a:pt x="30" y="63"/>
                    <a:pt x="29" y="64"/>
                    <a:pt x="28" y="66"/>
                  </a:cubicBezTo>
                  <a:cubicBezTo>
                    <a:pt x="27" y="66"/>
                    <a:pt x="26" y="67"/>
                    <a:pt x="25" y="68"/>
                  </a:cubicBezTo>
                  <a:close/>
                  <a:moveTo>
                    <a:pt x="25" y="69"/>
                  </a:moveTo>
                  <a:cubicBezTo>
                    <a:pt x="23" y="71"/>
                    <a:pt x="22" y="73"/>
                    <a:pt x="20" y="75"/>
                  </a:cubicBezTo>
                  <a:cubicBezTo>
                    <a:pt x="21" y="73"/>
                    <a:pt x="22" y="72"/>
                    <a:pt x="23" y="70"/>
                  </a:cubicBezTo>
                  <a:cubicBezTo>
                    <a:pt x="24" y="70"/>
                    <a:pt x="24" y="69"/>
                    <a:pt x="25" y="69"/>
                  </a:cubicBezTo>
                  <a:close/>
                  <a:moveTo>
                    <a:pt x="110" y="12"/>
                  </a:moveTo>
                  <a:cubicBezTo>
                    <a:pt x="110" y="12"/>
                    <a:pt x="109" y="12"/>
                    <a:pt x="109" y="12"/>
                  </a:cubicBezTo>
                  <a:cubicBezTo>
                    <a:pt x="109" y="11"/>
                    <a:pt x="109" y="11"/>
                    <a:pt x="110" y="11"/>
                  </a:cubicBezTo>
                  <a:cubicBezTo>
                    <a:pt x="112" y="11"/>
                    <a:pt x="113" y="11"/>
                    <a:pt x="115" y="12"/>
                  </a:cubicBezTo>
                  <a:cubicBezTo>
                    <a:pt x="112" y="13"/>
                    <a:pt x="110" y="14"/>
                    <a:pt x="107" y="15"/>
                  </a:cubicBezTo>
                  <a:cubicBezTo>
                    <a:pt x="107" y="15"/>
                    <a:pt x="107" y="15"/>
                    <a:pt x="106" y="15"/>
                  </a:cubicBezTo>
                  <a:cubicBezTo>
                    <a:pt x="108" y="14"/>
                    <a:pt x="109" y="14"/>
                    <a:pt x="110" y="13"/>
                  </a:cubicBezTo>
                  <a:cubicBezTo>
                    <a:pt x="111" y="13"/>
                    <a:pt x="111" y="12"/>
                    <a:pt x="110" y="12"/>
                  </a:cubicBezTo>
                  <a:close/>
                  <a:moveTo>
                    <a:pt x="122" y="39"/>
                  </a:moveTo>
                  <a:cubicBezTo>
                    <a:pt x="126" y="38"/>
                    <a:pt x="129" y="37"/>
                    <a:pt x="133" y="36"/>
                  </a:cubicBezTo>
                  <a:cubicBezTo>
                    <a:pt x="135" y="36"/>
                    <a:pt x="137" y="36"/>
                    <a:pt x="140" y="36"/>
                  </a:cubicBezTo>
                  <a:cubicBezTo>
                    <a:pt x="137" y="37"/>
                    <a:pt x="134" y="39"/>
                    <a:pt x="132" y="40"/>
                  </a:cubicBezTo>
                  <a:cubicBezTo>
                    <a:pt x="127" y="41"/>
                    <a:pt x="122" y="41"/>
                    <a:pt x="117" y="41"/>
                  </a:cubicBezTo>
                  <a:cubicBezTo>
                    <a:pt x="119" y="39"/>
                    <a:pt x="120" y="38"/>
                    <a:pt x="121" y="36"/>
                  </a:cubicBezTo>
                  <a:cubicBezTo>
                    <a:pt x="122" y="36"/>
                    <a:pt x="123" y="36"/>
                    <a:pt x="123" y="36"/>
                  </a:cubicBezTo>
                  <a:cubicBezTo>
                    <a:pt x="123" y="36"/>
                    <a:pt x="122" y="37"/>
                    <a:pt x="122" y="37"/>
                  </a:cubicBezTo>
                  <a:cubicBezTo>
                    <a:pt x="121" y="38"/>
                    <a:pt x="121" y="39"/>
                    <a:pt x="122" y="39"/>
                  </a:cubicBezTo>
                  <a:close/>
                  <a:moveTo>
                    <a:pt x="125" y="36"/>
                  </a:moveTo>
                  <a:cubicBezTo>
                    <a:pt x="126" y="36"/>
                    <a:pt x="126" y="36"/>
                    <a:pt x="127" y="36"/>
                  </a:cubicBezTo>
                  <a:cubicBezTo>
                    <a:pt x="127" y="36"/>
                    <a:pt x="128" y="36"/>
                    <a:pt x="128" y="36"/>
                  </a:cubicBezTo>
                  <a:cubicBezTo>
                    <a:pt x="127" y="36"/>
                    <a:pt x="126" y="36"/>
                    <a:pt x="125" y="36"/>
                  </a:cubicBezTo>
                  <a:close/>
                  <a:moveTo>
                    <a:pt x="129" y="31"/>
                  </a:moveTo>
                  <a:cubicBezTo>
                    <a:pt x="129" y="31"/>
                    <a:pt x="129" y="31"/>
                    <a:pt x="130" y="31"/>
                  </a:cubicBezTo>
                  <a:cubicBezTo>
                    <a:pt x="130" y="31"/>
                    <a:pt x="131" y="31"/>
                    <a:pt x="131" y="31"/>
                  </a:cubicBezTo>
                  <a:cubicBezTo>
                    <a:pt x="131" y="31"/>
                    <a:pt x="131" y="31"/>
                    <a:pt x="130" y="31"/>
                  </a:cubicBezTo>
                  <a:cubicBezTo>
                    <a:pt x="130" y="31"/>
                    <a:pt x="130" y="31"/>
                    <a:pt x="129" y="31"/>
                  </a:cubicBezTo>
                  <a:cubicBezTo>
                    <a:pt x="129" y="31"/>
                    <a:pt x="129" y="31"/>
                    <a:pt x="129" y="31"/>
                  </a:cubicBezTo>
                  <a:close/>
                  <a:moveTo>
                    <a:pt x="128" y="18"/>
                  </a:moveTo>
                  <a:cubicBezTo>
                    <a:pt x="129" y="17"/>
                    <a:pt x="130" y="17"/>
                    <a:pt x="131" y="16"/>
                  </a:cubicBezTo>
                  <a:cubicBezTo>
                    <a:pt x="131" y="16"/>
                    <a:pt x="132" y="16"/>
                    <a:pt x="133" y="17"/>
                  </a:cubicBezTo>
                  <a:cubicBezTo>
                    <a:pt x="132" y="17"/>
                    <a:pt x="131" y="18"/>
                    <a:pt x="130" y="18"/>
                  </a:cubicBezTo>
                  <a:cubicBezTo>
                    <a:pt x="129" y="18"/>
                    <a:pt x="128" y="18"/>
                    <a:pt x="128" y="18"/>
                  </a:cubicBezTo>
                  <a:close/>
                  <a:moveTo>
                    <a:pt x="129" y="22"/>
                  </a:moveTo>
                  <a:cubicBezTo>
                    <a:pt x="129" y="22"/>
                    <a:pt x="128" y="23"/>
                    <a:pt x="128" y="23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7" y="23"/>
                    <a:pt x="128" y="22"/>
                    <a:pt x="129" y="22"/>
                  </a:cubicBezTo>
                  <a:cubicBezTo>
                    <a:pt x="129" y="22"/>
                    <a:pt x="129" y="22"/>
                    <a:pt x="129" y="22"/>
                  </a:cubicBezTo>
                  <a:close/>
                  <a:moveTo>
                    <a:pt x="132" y="22"/>
                  </a:moveTo>
                  <a:cubicBezTo>
                    <a:pt x="132" y="22"/>
                    <a:pt x="133" y="22"/>
                    <a:pt x="133" y="22"/>
                  </a:cubicBezTo>
                  <a:cubicBezTo>
                    <a:pt x="135" y="23"/>
                    <a:pt x="137" y="24"/>
                    <a:pt x="140" y="24"/>
                  </a:cubicBezTo>
                  <a:cubicBezTo>
                    <a:pt x="139" y="24"/>
                    <a:pt x="139" y="24"/>
                    <a:pt x="139" y="24"/>
                  </a:cubicBezTo>
                  <a:cubicBezTo>
                    <a:pt x="138" y="24"/>
                    <a:pt x="137" y="24"/>
                    <a:pt x="136" y="24"/>
                  </a:cubicBezTo>
                  <a:cubicBezTo>
                    <a:pt x="134" y="24"/>
                    <a:pt x="132" y="24"/>
                    <a:pt x="130" y="23"/>
                  </a:cubicBezTo>
                  <a:cubicBezTo>
                    <a:pt x="131" y="23"/>
                    <a:pt x="131" y="23"/>
                    <a:pt x="132" y="22"/>
                  </a:cubicBezTo>
                  <a:close/>
                  <a:moveTo>
                    <a:pt x="163" y="18"/>
                  </a:moveTo>
                  <a:cubicBezTo>
                    <a:pt x="163" y="17"/>
                    <a:pt x="162" y="17"/>
                    <a:pt x="162" y="17"/>
                  </a:cubicBezTo>
                  <a:cubicBezTo>
                    <a:pt x="164" y="17"/>
                    <a:pt x="165" y="18"/>
                    <a:pt x="167" y="19"/>
                  </a:cubicBezTo>
                  <a:cubicBezTo>
                    <a:pt x="167" y="19"/>
                    <a:pt x="168" y="20"/>
                    <a:pt x="168" y="20"/>
                  </a:cubicBezTo>
                  <a:cubicBezTo>
                    <a:pt x="167" y="19"/>
                    <a:pt x="165" y="18"/>
                    <a:pt x="163" y="18"/>
                  </a:cubicBezTo>
                  <a:close/>
                  <a:moveTo>
                    <a:pt x="178" y="27"/>
                  </a:moveTo>
                  <a:cubicBezTo>
                    <a:pt x="174" y="25"/>
                    <a:pt x="170" y="23"/>
                    <a:pt x="165" y="21"/>
                  </a:cubicBezTo>
                  <a:cubicBezTo>
                    <a:pt x="165" y="21"/>
                    <a:pt x="166" y="21"/>
                    <a:pt x="166" y="20"/>
                  </a:cubicBezTo>
                  <a:cubicBezTo>
                    <a:pt x="170" y="22"/>
                    <a:pt x="174" y="24"/>
                    <a:pt x="178" y="27"/>
                  </a:cubicBezTo>
                  <a:close/>
                  <a:moveTo>
                    <a:pt x="164" y="22"/>
                  </a:moveTo>
                  <a:cubicBezTo>
                    <a:pt x="164" y="22"/>
                    <a:pt x="164" y="22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1" y="24"/>
                    <a:pt x="160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60" y="24"/>
                    <a:pt x="160" y="23"/>
                    <a:pt x="159" y="23"/>
                  </a:cubicBezTo>
                  <a:cubicBezTo>
                    <a:pt x="158" y="23"/>
                    <a:pt x="158" y="23"/>
                    <a:pt x="157" y="24"/>
                  </a:cubicBezTo>
                  <a:cubicBezTo>
                    <a:pt x="155" y="23"/>
                    <a:pt x="154" y="23"/>
                    <a:pt x="152" y="22"/>
                  </a:cubicBezTo>
                  <a:cubicBezTo>
                    <a:pt x="152" y="22"/>
                    <a:pt x="151" y="22"/>
                    <a:pt x="150" y="21"/>
                  </a:cubicBezTo>
                  <a:cubicBezTo>
                    <a:pt x="152" y="20"/>
                    <a:pt x="153" y="20"/>
                    <a:pt x="155" y="19"/>
                  </a:cubicBezTo>
                  <a:cubicBezTo>
                    <a:pt x="158" y="20"/>
                    <a:pt x="161" y="21"/>
                    <a:pt x="164" y="22"/>
                  </a:cubicBezTo>
                  <a:close/>
                  <a:moveTo>
                    <a:pt x="193" y="49"/>
                  </a:moveTo>
                  <a:cubicBezTo>
                    <a:pt x="193" y="49"/>
                    <a:pt x="194" y="49"/>
                    <a:pt x="194" y="49"/>
                  </a:cubicBezTo>
                  <a:cubicBezTo>
                    <a:pt x="195" y="51"/>
                    <a:pt x="196" y="52"/>
                    <a:pt x="198" y="54"/>
                  </a:cubicBezTo>
                  <a:cubicBezTo>
                    <a:pt x="195" y="52"/>
                    <a:pt x="193" y="51"/>
                    <a:pt x="191" y="49"/>
                  </a:cubicBezTo>
                  <a:cubicBezTo>
                    <a:pt x="192" y="49"/>
                    <a:pt x="192" y="49"/>
                    <a:pt x="193" y="49"/>
                  </a:cubicBezTo>
                  <a:close/>
                  <a:moveTo>
                    <a:pt x="192" y="43"/>
                  </a:moveTo>
                  <a:cubicBezTo>
                    <a:pt x="192" y="43"/>
                    <a:pt x="193" y="43"/>
                    <a:pt x="193" y="42"/>
                  </a:cubicBezTo>
                  <a:cubicBezTo>
                    <a:pt x="193" y="43"/>
                    <a:pt x="194" y="44"/>
                    <a:pt x="195" y="45"/>
                  </a:cubicBezTo>
                  <a:cubicBezTo>
                    <a:pt x="194" y="44"/>
                    <a:pt x="193" y="43"/>
                    <a:pt x="192" y="43"/>
                  </a:cubicBezTo>
                  <a:close/>
                  <a:moveTo>
                    <a:pt x="229" y="141"/>
                  </a:moveTo>
                  <a:cubicBezTo>
                    <a:pt x="230" y="132"/>
                    <a:pt x="230" y="122"/>
                    <a:pt x="230" y="113"/>
                  </a:cubicBezTo>
                  <a:cubicBezTo>
                    <a:pt x="231" y="113"/>
                    <a:pt x="231" y="113"/>
                    <a:pt x="231" y="113"/>
                  </a:cubicBezTo>
                  <a:cubicBezTo>
                    <a:pt x="231" y="122"/>
                    <a:pt x="231" y="132"/>
                    <a:pt x="229" y="141"/>
                  </a:cubicBezTo>
                  <a:close/>
                  <a:moveTo>
                    <a:pt x="231" y="101"/>
                  </a:moveTo>
                  <a:cubicBezTo>
                    <a:pt x="231" y="102"/>
                    <a:pt x="231" y="103"/>
                    <a:pt x="232" y="103"/>
                  </a:cubicBezTo>
                  <a:cubicBezTo>
                    <a:pt x="232" y="103"/>
                    <a:pt x="231" y="104"/>
                    <a:pt x="231" y="104"/>
                  </a:cubicBezTo>
                  <a:cubicBezTo>
                    <a:pt x="231" y="103"/>
                    <a:pt x="231" y="102"/>
                    <a:pt x="231" y="101"/>
                  </a:cubicBezTo>
                  <a:close/>
                  <a:moveTo>
                    <a:pt x="229" y="97"/>
                  </a:moveTo>
                  <a:cubicBezTo>
                    <a:pt x="229" y="98"/>
                    <a:pt x="229" y="99"/>
                    <a:pt x="230" y="99"/>
                  </a:cubicBezTo>
                  <a:cubicBezTo>
                    <a:pt x="230" y="99"/>
                    <a:pt x="229" y="99"/>
                    <a:pt x="229" y="99"/>
                  </a:cubicBezTo>
                  <a:cubicBezTo>
                    <a:pt x="229" y="99"/>
                    <a:pt x="229" y="100"/>
                    <a:pt x="228" y="100"/>
                  </a:cubicBezTo>
                  <a:cubicBezTo>
                    <a:pt x="228" y="99"/>
                    <a:pt x="228" y="99"/>
                    <a:pt x="228" y="98"/>
                  </a:cubicBezTo>
                  <a:cubicBezTo>
                    <a:pt x="228" y="98"/>
                    <a:pt x="228" y="98"/>
                    <a:pt x="229" y="97"/>
                  </a:cubicBezTo>
                  <a:close/>
                  <a:moveTo>
                    <a:pt x="227" y="96"/>
                  </a:moveTo>
                  <a:cubicBezTo>
                    <a:pt x="227" y="95"/>
                    <a:pt x="226" y="94"/>
                    <a:pt x="226" y="92"/>
                  </a:cubicBezTo>
                  <a:cubicBezTo>
                    <a:pt x="226" y="92"/>
                    <a:pt x="226" y="92"/>
                    <a:pt x="226" y="92"/>
                  </a:cubicBezTo>
                  <a:cubicBezTo>
                    <a:pt x="226" y="94"/>
                    <a:pt x="227" y="95"/>
                    <a:pt x="228" y="96"/>
                  </a:cubicBezTo>
                  <a:cubicBezTo>
                    <a:pt x="228" y="96"/>
                    <a:pt x="227" y="96"/>
                    <a:pt x="227" y="96"/>
                  </a:cubicBezTo>
                  <a:close/>
                  <a:moveTo>
                    <a:pt x="227" y="92"/>
                  </a:moveTo>
                  <a:cubicBezTo>
                    <a:pt x="228" y="91"/>
                    <a:pt x="228" y="91"/>
                    <a:pt x="228" y="91"/>
                  </a:cubicBezTo>
                  <a:cubicBezTo>
                    <a:pt x="229" y="93"/>
                    <a:pt x="229" y="94"/>
                    <a:pt x="230" y="96"/>
                  </a:cubicBezTo>
                  <a:cubicBezTo>
                    <a:pt x="229" y="95"/>
                    <a:pt x="228" y="93"/>
                    <a:pt x="227" y="92"/>
                  </a:cubicBezTo>
                  <a:close/>
                  <a:moveTo>
                    <a:pt x="228" y="89"/>
                  </a:moveTo>
                  <a:cubicBezTo>
                    <a:pt x="227" y="89"/>
                    <a:pt x="227" y="90"/>
                    <a:pt x="226" y="90"/>
                  </a:cubicBezTo>
                  <a:cubicBezTo>
                    <a:pt x="225" y="89"/>
                    <a:pt x="225" y="87"/>
                    <a:pt x="224" y="86"/>
                  </a:cubicBezTo>
                  <a:cubicBezTo>
                    <a:pt x="224" y="86"/>
                    <a:pt x="224" y="86"/>
                    <a:pt x="224" y="86"/>
                  </a:cubicBezTo>
                  <a:cubicBezTo>
                    <a:pt x="225" y="85"/>
                    <a:pt x="226" y="85"/>
                    <a:pt x="227" y="84"/>
                  </a:cubicBezTo>
                  <a:cubicBezTo>
                    <a:pt x="227" y="86"/>
                    <a:pt x="228" y="87"/>
                    <a:pt x="228" y="89"/>
                  </a:cubicBezTo>
                  <a:cubicBezTo>
                    <a:pt x="228" y="89"/>
                    <a:pt x="228" y="89"/>
                    <a:pt x="228" y="89"/>
                  </a:cubicBezTo>
                  <a:close/>
                  <a:moveTo>
                    <a:pt x="225" y="97"/>
                  </a:moveTo>
                  <a:cubicBezTo>
                    <a:pt x="225" y="97"/>
                    <a:pt x="225" y="97"/>
                    <a:pt x="225" y="97"/>
                  </a:cubicBezTo>
                  <a:cubicBezTo>
                    <a:pt x="225" y="96"/>
                    <a:pt x="224" y="95"/>
                    <a:pt x="224" y="94"/>
                  </a:cubicBezTo>
                  <a:cubicBezTo>
                    <a:pt x="224" y="93"/>
                    <a:pt x="224" y="93"/>
                    <a:pt x="224" y="93"/>
                  </a:cubicBezTo>
                  <a:cubicBezTo>
                    <a:pt x="225" y="95"/>
                    <a:pt x="225" y="96"/>
                    <a:pt x="225" y="97"/>
                  </a:cubicBezTo>
                  <a:close/>
                  <a:moveTo>
                    <a:pt x="142" y="227"/>
                  </a:moveTo>
                  <a:cubicBezTo>
                    <a:pt x="143" y="226"/>
                    <a:pt x="144" y="225"/>
                    <a:pt x="145" y="225"/>
                  </a:cubicBezTo>
                  <a:cubicBezTo>
                    <a:pt x="144" y="225"/>
                    <a:pt x="144" y="226"/>
                    <a:pt x="143" y="227"/>
                  </a:cubicBezTo>
                  <a:cubicBezTo>
                    <a:pt x="143" y="227"/>
                    <a:pt x="142" y="227"/>
                    <a:pt x="142" y="227"/>
                  </a:cubicBezTo>
                  <a:close/>
                  <a:moveTo>
                    <a:pt x="143" y="227"/>
                  </a:moveTo>
                  <a:cubicBezTo>
                    <a:pt x="142" y="227"/>
                    <a:pt x="142" y="227"/>
                    <a:pt x="142" y="227"/>
                  </a:cubicBezTo>
                  <a:cubicBezTo>
                    <a:pt x="142" y="227"/>
                    <a:pt x="142" y="228"/>
                    <a:pt x="142" y="228"/>
                  </a:cubicBezTo>
                  <a:cubicBezTo>
                    <a:pt x="142" y="228"/>
                    <a:pt x="141" y="228"/>
                    <a:pt x="141" y="228"/>
                  </a:cubicBezTo>
                  <a:cubicBezTo>
                    <a:pt x="141" y="228"/>
                    <a:pt x="141" y="228"/>
                    <a:pt x="141" y="227"/>
                  </a:cubicBezTo>
                  <a:cubicBezTo>
                    <a:pt x="141" y="227"/>
                    <a:pt x="141" y="227"/>
                    <a:pt x="141" y="227"/>
                  </a:cubicBezTo>
                  <a:cubicBezTo>
                    <a:pt x="142" y="227"/>
                    <a:pt x="142" y="227"/>
                    <a:pt x="143" y="227"/>
                  </a:cubicBezTo>
                  <a:close/>
                  <a:moveTo>
                    <a:pt x="130" y="228"/>
                  </a:moveTo>
                  <a:cubicBezTo>
                    <a:pt x="130" y="227"/>
                    <a:pt x="130" y="227"/>
                    <a:pt x="130" y="226"/>
                  </a:cubicBezTo>
                  <a:cubicBezTo>
                    <a:pt x="130" y="226"/>
                    <a:pt x="130" y="225"/>
                    <a:pt x="131" y="225"/>
                  </a:cubicBezTo>
                  <a:cubicBezTo>
                    <a:pt x="139" y="218"/>
                    <a:pt x="146" y="211"/>
                    <a:pt x="154" y="203"/>
                  </a:cubicBezTo>
                  <a:cubicBezTo>
                    <a:pt x="159" y="200"/>
                    <a:pt x="163" y="196"/>
                    <a:pt x="168" y="192"/>
                  </a:cubicBezTo>
                  <a:cubicBezTo>
                    <a:pt x="168" y="192"/>
                    <a:pt x="169" y="192"/>
                    <a:pt x="169" y="192"/>
                  </a:cubicBezTo>
                  <a:cubicBezTo>
                    <a:pt x="169" y="191"/>
                    <a:pt x="169" y="191"/>
                    <a:pt x="170" y="191"/>
                  </a:cubicBezTo>
                  <a:cubicBezTo>
                    <a:pt x="171" y="190"/>
                    <a:pt x="172" y="189"/>
                    <a:pt x="173" y="188"/>
                  </a:cubicBezTo>
                  <a:cubicBezTo>
                    <a:pt x="167" y="194"/>
                    <a:pt x="161" y="200"/>
                    <a:pt x="155" y="206"/>
                  </a:cubicBezTo>
                  <a:cubicBezTo>
                    <a:pt x="151" y="209"/>
                    <a:pt x="146" y="213"/>
                    <a:pt x="143" y="217"/>
                  </a:cubicBezTo>
                  <a:cubicBezTo>
                    <a:pt x="142" y="218"/>
                    <a:pt x="142" y="218"/>
                    <a:pt x="143" y="219"/>
                  </a:cubicBezTo>
                  <a:cubicBezTo>
                    <a:pt x="140" y="221"/>
                    <a:pt x="138" y="223"/>
                    <a:pt x="136" y="225"/>
                  </a:cubicBezTo>
                  <a:cubicBezTo>
                    <a:pt x="134" y="226"/>
                    <a:pt x="132" y="227"/>
                    <a:pt x="130" y="228"/>
                  </a:cubicBezTo>
                  <a:close/>
                  <a:moveTo>
                    <a:pt x="138" y="227"/>
                  </a:moveTo>
                  <a:cubicBezTo>
                    <a:pt x="138" y="227"/>
                    <a:pt x="138" y="228"/>
                    <a:pt x="137" y="228"/>
                  </a:cubicBezTo>
                  <a:cubicBezTo>
                    <a:pt x="137" y="228"/>
                    <a:pt x="136" y="228"/>
                    <a:pt x="135" y="228"/>
                  </a:cubicBezTo>
                  <a:cubicBezTo>
                    <a:pt x="135" y="228"/>
                    <a:pt x="136" y="228"/>
                    <a:pt x="136" y="228"/>
                  </a:cubicBezTo>
                  <a:cubicBezTo>
                    <a:pt x="137" y="227"/>
                    <a:pt x="137" y="227"/>
                    <a:pt x="138" y="227"/>
                  </a:cubicBezTo>
                  <a:close/>
                  <a:moveTo>
                    <a:pt x="121" y="226"/>
                  </a:moveTo>
                  <a:cubicBezTo>
                    <a:pt x="121" y="226"/>
                    <a:pt x="121" y="226"/>
                    <a:pt x="121" y="226"/>
                  </a:cubicBezTo>
                  <a:cubicBezTo>
                    <a:pt x="121" y="225"/>
                    <a:pt x="122" y="224"/>
                    <a:pt x="123" y="223"/>
                  </a:cubicBezTo>
                  <a:cubicBezTo>
                    <a:pt x="123" y="224"/>
                    <a:pt x="123" y="224"/>
                    <a:pt x="124" y="224"/>
                  </a:cubicBezTo>
                  <a:cubicBezTo>
                    <a:pt x="123" y="225"/>
                    <a:pt x="122" y="225"/>
                    <a:pt x="121" y="226"/>
                  </a:cubicBezTo>
                  <a:close/>
                  <a:moveTo>
                    <a:pt x="124" y="228"/>
                  </a:moveTo>
                  <a:cubicBezTo>
                    <a:pt x="123" y="228"/>
                    <a:pt x="123" y="228"/>
                    <a:pt x="123" y="228"/>
                  </a:cubicBezTo>
                  <a:cubicBezTo>
                    <a:pt x="123" y="228"/>
                    <a:pt x="123" y="228"/>
                    <a:pt x="122" y="228"/>
                  </a:cubicBezTo>
                  <a:cubicBezTo>
                    <a:pt x="123" y="228"/>
                    <a:pt x="123" y="228"/>
                    <a:pt x="123" y="228"/>
                  </a:cubicBezTo>
                  <a:cubicBezTo>
                    <a:pt x="123" y="228"/>
                    <a:pt x="123" y="228"/>
                    <a:pt x="124" y="228"/>
                  </a:cubicBezTo>
                  <a:close/>
                  <a:moveTo>
                    <a:pt x="115" y="215"/>
                  </a:moveTo>
                  <a:cubicBezTo>
                    <a:pt x="115" y="215"/>
                    <a:pt x="114" y="215"/>
                    <a:pt x="114" y="215"/>
                  </a:cubicBezTo>
                  <a:cubicBezTo>
                    <a:pt x="115" y="214"/>
                    <a:pt x="116" y="213"/>
                    <a:pt x="117" y="212"/>
                  </a:cubicBezTo>
                  <a:cubicBezTo>
                    <a:pt x="118" y="213"/>
                    <a:pt x="118" y="213"/>
                    <a:pt x="119" y="214"/>
                  </a:cubicBezTo>
                  <a:cubicBezTo>
                    <a:pt x="119" y="214"/>
                    <a:pt x="119" y="214"/>
                    <a:pt x="119" y="214"/>
                  </a:cubicBezTo>
                  <a:cubicBezTo>
                    <a:pt x="119" y="214"/>
                    <a:pt x="119" y="214"/>
                    <a:pt x="119" y="214"/>
                  </a:cubicBezTo>
                  <a:cubicBezTo>
                    <a:pt x="118" y="215"/>
                    <a:pt x="116" y="215"/>
                    <a:pt x="115" y="215"/>
                  </a:cubicBezTo>
                  <a:close/>
                  <a:moveTo>
                    <a:pt x="118" y="223"/>
                  </a:moveTo>
                  <a:cubicBezTo>
                    <a:pt x="117" y="223"/>
                    <a:pt x="117" y="223"/>
                    <a:pt x="116" y="224"/>
                  </a:cubicBezTo>
                  <a:cubicBezTo>
                    <a:pt x="116" y="223"/>
                    <a:pt x="116" y="223"/>
                    <a:pt x="115" y="223"/>
                  </a:cubicBezTo>
                  <a:cubicBezTo>
                    <a:pt x="116" y="223"/>
                    <a:pt x="117" y="222"/>
                    <a:pt x="117" y="222"/>
                  </a:cubicBezTo>
                  <a:cubicBezTo>
                    <a:pt x="117" y="222"/>
                    <a:pt x="118" y="222"/>
                    <a:pt x="118" y="223"/>
                  </a:cubicBezTo>
                  <a:close/>
                  <a:moveTo>
                    <a:pt x="110" y="219"/>
                  </a:moveTo>
                  <a:cubicBezTo>
                    <a:pt x="110" y="219"/>
                    <a:pt x="111" y="219"/>
                    <a:pt x="111" y="219"/>
                  </a:cubicBezTo>
                  <a:cubicBezTo>
                    <a:pt x="111" y="219"/>
                    <a:pt x="111" y="218"/>
                    <a:pt x="112" y="218"/>
                  </a:cubicBezTo>
                  <a:cubicBezTo>
                    <a:pt x="112" y="219"/>
                    <a:pt x="113" y="219"/>
                    <a:pt x="113" y="219"/>
                  </a:cubicBezTo>
                  <a:cubicBezTo>
                    <a:pt x="113" y="220"/>
                    <a:pt x="113" y="220"/>
                    <a:pt x="112" y="221"/>
                  </a:cubicBezTo>
                  <a:cubicBezTo>
                    <a:pt x="112" y="220"/>
                    <a:pt x="111" y="220"/>
                    <a:pt x="110" y="219"/>
                  </a:cubicBezTo>
                  <a:close/>
                  <a:moveTo>
                    <a:pt x="114" y="230"/>
                  </a:moveTo>
                  <a:cubicBezTo>
                    <a:pt x="113" y="230"/>
                    <a:pt x="113" y="230"/>
                    <a:pt x="112" y="230"/>
                  </a:cubicBezTo>
                  <a:cubicBezTo>
                    <a:pt x="112" y="230"/>
                    <a:pt x="111" y="229"/>
                    <a:pt x="110" y="229"/>
                  </a:cubicBezTo>
                  <a:cubicBezTo>
                    <a:pt x="111" y="229"/>
                    <a:pt x="111" y="229"/>
                    <a:pt x="111" y="228"/>
                  </a:cubicBezTo>
                  <a:cubicBezTo>
                    <a:pt x="112" y="229"/>
                    <a:pt x="113" y="229"/>
                    <a:pt x="114" y="230"/>
                  </a:cubicBezTo>
                  <a:close/>
                  <a:moveTo>
                    <a:pt x="82" y="198"/>
                  </a:moveTo>
                  <a:cubicBezTo>
                    <a:pt x="82" y="198"/>
                    <a:pt x="82" y="197"/>
                    <a:pt x="83" y="197"/>
                  </a:cubicBezTo>
                  <a:cubicBezTo>
                    <a:pt x="83" y="197"/>
                    <a:pt x="83" y="197"/>
                    <a:pt x="83" y="197"/>
                  </a:cubicBezTo>
                  <a:cubicBezTo>
                    <a:pt x="83" y="198"/>
                    <a:pt x="82" y="198"/>
                    <a:pt x="82" y="199"/>
                  </a:cubicBezTo>
                  <a:lnTo>
                    <a:pt x="82" y="198"/>
                  </a:lnTo>
                  <a:close/>
                  <a:moveTo>
                    <a:pt x="82" y="203"/>
                  </a:moveTo>
                  <a:cubicBezTo>
                    <a:pt x="82" y="203"/>
                    <a:pt x="81" y="203"/>
                    <a:pt x="81" y="203"/>
                  </a:cubicBezTo>
                  <a:cubicBezTo>
                    <a:pt x="81" y="203"/>
                    <a:pt x="81" y="203"/>
                    <a:pt x="80" y="203"/>
                  </a:cubicBezTo>
                  <a:cubicBezTo>
                    <a:pt x="80" y="202"/>
                    <a:pt x="81" y="202"/>
                    <a:pt x="81" y="202"/>
                  </a:cubicBezTo>
                  <a:cubicBezTo>
                    <a:pt x="81" y="202"/>
                    <a:pt x="81" y="202"/>
                    <a:pt x="81" y="202"/>
                  </a:cubicBezTo>
                  <a:cubicBezTo>
                    <a:pt x="81" y="202"/>
                    <a:pt x="81" y="203"/>
                    <a:pt x="82" y="203"/>
                  </a:cubicBezTo>
                  <a:close/>
                  <a:moveTo>
                    <a:pt x="69" y="210"/>
                  </a:moveTo>
                  <a:cubicBezTo>
                    <a:pt x="68" y="209"/>
                    <a:pt x="67" y="208"/>
                    <a:pt x="66" y="207"/>
                  </a:cubicBezTo>
                  <a:cubicBezTo>
                    <a:pt x="66" y="207"/>
                    <a:pt x="66" y="207"/>
                    <a:pt x="66" y="207"/>
                  </a:cubicBezTo>
                  <a:cubicBezTo>
                    <a:pt x="68" y="209"/>
                    <a:pt x="70" y="210"/>
                    <a:pt x="71" y="212"/>
                  </a:cubicBezTo>
                  <a:cubicBezTo>
                    <a:pt x="71" y="212"/>
                    <a:pt x="71" y="212"/>
                    <a:pt x="71" y="212"/>
                  </a:cubicBezTo>
                  <a:cubicBezTo>
                    <a:pt x="70" y="212"/>
                    <a:pt x="70" y="212"/>
                    <a:pt x="69" y="212"/>
                  </a:cubicBezTo>
                  <a:cubicBezTo>
                    <a:pt x="69" y="212"/>
                    <a:pt x="69" y="211"/>
                    <a:pt x="69" y="211"/>
                  </a:cubicBezTo>
                  <a:cubicBezTo>
                    <a:pt x="69" y="211"/>
                    <a:pt x="69" y="210"/>
                    <a:pt x="69" y="210"/>
                  </a:cubicBezTo>
                  <a:close/>
                  <a:moveTo>
                    <a:pt x="59" y="213"/>
                  </a:moveTo>
                  <a:cubicBezTo>
                    <a:pt x="59" y="213"/>
                    <a:pt x="58" y="212"/>
                    <a:pt x="57" y="211"/>
                  </a:cubicBezTo>
                  <a:cubicBezTo>
                    <a:pt x="60" y="213"/>
                    <a:pt x="62" y="215"/>
                    <a:pt x="65" y="216"/>
                  </a:cubicBezTo>
                  <a:cubicBezTo>
                    <a:pt x="63" y="215"/>
                    <a:pt x="61" y="214"/>
                    <a:pt x="59" y="213"/>
                  </a:cubicBezTo>
                  <a:close/>
                  <a:moveTo>
                    <a:pt x="60" y="216"/>
                  </a:moveTo>
                  <a:cubicBezTo>
                    <a:pt x="58" y="215"/>
                    <a:pt x="55" y="213"/>
                    <a:pt x="53" y="212"/>
                  </a:cubicBezTo>
                  <a:cubicBezTo>
                    <a:pt x="55" y="213"/>
                    <a:pt x="57" y="214"/>
                    <a:pt x="59" y="215"/>
                  </a:cubicBezTo>
                  <a:cubicBezTo>
                    <a:pt x="59" y="215"/>
                    <a:pt x="60" y="216"/>
                    <a:pt x="60" y="216"/>
                  </a:cubicBezTo>
                  <a:close/>
                  <a:moveTo>
                    <a:pt x="55" y="204"/>
                  </a:moveTo>
                  <a:cubicBezTo>
                    <a:pt x="55" y="204"/>
                    <a:pt x="56" y="205"/>
                    <a:pt x="56" y="205"/>
                  </a:cubicBezTo>
                  <a:cubicBezTo>
                    <a:pt x="57" y="206"/>
                    <a:pt x="57" y="206"/>
                    <a:pt x="57" y="206"/>
                  </a:cubicBezTo>
                  <a:cubicBezTo>
                    <a:pt x="58" y="207"/>
                    <a:pt x="59" y="208"/>
                    <a:pt x="60" y="209"/>
                  </a:cubicBezTo>
                  <a:cubicBezTo>
                    <a:pt x="59" y="209"/>
                    <a:pt x="59" y="208"/>
                    <a:pt x="59" y="208"/>
                  </a:cubicBezTo>
                  <a:cubicBezTo>
                    <a:pt x="58" y="208"/>
                    <a:pt x="58" y="209"/>
                    <a:pt x="58" y="209"/>
                  </a:cubicBezTo>
                  <a:cubicBezTo>
                    <a:pt x="57" y="208"/>
                    <a:pt x="56" y="208"/>
                    <a:pt x="55" y="207"/>
                  </a:cubicBezTo>
                  <a:cubicBezTo>
                    <a:pt x="55" y="207"/>
                    <a:pt x="55" y="206"/>
                    <a:pt x="55" y="206"/>
                  </a:cubicBezTo>
                  <a:cubicBezTo>
                    <a:pt x="55" y="205"/>
                    <a:pt x="55" y="204"/>
                    <a:pt x="55" y="204"/>
                  </a:cubicBezTo>
                  <a:close/>
                  <a:moveTo>
                    <a:pt x="29" y="138"/>
                  </a:moveTo>
                  <a:cubicBezTo>
                    <a:pt x="29" y="137"/>
                    <a:pt x="30" y="137"/>
                    <a:pt x="30" y="136"/>
                  </a:cubicBezTo>
                  <a:cubicBezTo>
                    <a:pt x="30" y="136"/>
                    <a:pt x="30" y="137"/>
                    <a:pt x="30" y="137"/>
                  </a:cubicBezTo>
                  <a:cubicBezTo>
                    <a:pt x="30" y="138"/>
                    <a:pt x="29" y="140"/>
                    <a:pt x="29" y="141"/>
                  </a:cubicBezTo>
                  <a:cubicBezTo>
                    <a:pt x="29" y="140"/>
                    <a:pt x="29" y="139"/>
                    <a:pt x="29" y="138"/>
                  </a:cubicBezTo>
                  <a:close/>
                  <a:moveTo>
                    <a:pt x="28" y="136"/>
                  </a:moveTo>
                  <a:cubicBezTo>
                    <a:pt x="28" y="136"/>
                    <a:pt x="28" y="136"/>
                    <a:pt x="28" y="136"/>
                  </a:cubicBezTo>
                  <a:cubicBezTo>
                    <a:pt x="27" y="129"/>
                    <a:pt x="25" y="122"/>
                    <a:pt x="24" y="115"/>
                  </a:cubicBezTo>
                  <a:cubicBezTo>
                    <a:pt x="25" y="121"/>
                    <a:pt x="27" y="126"/>
                    <a:pt x="29" y="131"/>
                  </a:cubicBezTo>
                  <a:cubicBezTo>
                    <a:pt x="29" y="133"/>
                    <a:pt x="28" y="134"/>
                    <a:pt x="28" y="136"/>
                  </a:cubicBezTo>
                  <a:close/>
                  <a:moveTo>
                    <a:pt x="28" y="108"/>
                  </a:moveTo>
                  <a:cubicBezTo>
                    <a:pt x="27" y="106"/>
                    <a:pt x="27" y="104"/>
                    <a:pt x="26" y="102"/>
                  </a:cubicBezTo>
                  <a:cubicBezTo>
                    <a:pt x="27" y="102"/>
                    <a:pt x="28" y="101"/>
                    <a:pt x="28" y="101"/>
                  </a:cubicBezTo>
                  <a:cubicBezTo>
                    <a:pt x="30" y="104"/>
                    <a:pt x="31" y="108"/>
                    <a:pt x="32" y="111"/>
                  </a:cubicBezTo>
                  <a:cubicBezTo>
                    <a:pt x="32" y="113"/>
                    <a:pt x="31" y="115"/>
                    <a:pt x="31" y="117"/>
                  </a:cubicBezTo>
                  <a:cubicBezTo>
                    <a:pt x="30" y="114"/>
                    <a:pt x="29" y="111"/>
                    <a:pt x="28" y="108"/>
                  </a:cubicBezTo>
                  <a:close/>
                  <a:moveTo>
                    <a:pt x="25" y="87"/>
                  </a:moveTo>
                  <a:cubicBezTo>
                    <a:pt x="25" y="87"/>
                    <a:pt x="25" y="87"/>
                    <a:pt x="24" y="87"/>
                  </a:cubicBezTo>
                  <a:cubicBezTo>
                    <a:pt x="24" y="86"/>
                    <a:pt x="24" y="86"/>
                    <a:pt x="24" y="86"/>
                  </a:cubicBezTo>
                  <a:cubicBezTo>
                    <a:pt x="25" y="85"/>
                    <a:pt x="25" y="85"/>
                    <a:pt x="26" y="84"/>
                  </a:cubicBezTo>
                  <a:cubicBezTo>
                    <a:pt x="26" y="84"/>
                    <a:pt x="26" y="84"/>
                    <a:pt x="27" y="84"/>
                  </a:cubicBezTo>
                  <a:cubicBezTo>
                    <a:pt x="26" y="85"/>
                    <a:pt x="25" y="86"/>
                    <a:pt x="25" y="87"/>
                  </a:cubicBezTo>
                  <a:close/>
                  <a:moveTo>
                    <a:pt x="28" y="86"/>
                  </a:moveTo>
                  <a:cubicBezTo>
                    <a:pt x="27" y="87"/>
                    <a:pt x="26" y="88"/>
                    <a:pt x="26" y="89"/>
                  </a:cubicBezTo>
                  <a:cubicBezTo>
                    <a:pt x="25" y="89"/>
                    <a:pt x="25" y="89"/>
                    <a:pt x="25" y="88"/>
                  </a:cubicBezTo>
                  <a:cubicBezTo>
                    <a:pt x="25" y="88"/>
                    <a:pt x="26" y="88"/>
                    <a:pt x="26" y="88"/>
                  </a:cubicBezTo>
                  <a:cubicBezTo>
                    <a:pt x="27" y="87"/>
                    <a:pt x="27" y="87"/>
                    <a:pt x="28" y="86"/>
                  </a:cubicBezTo>
                  <a:close/>
                  <a:moveTo>
                    <a:pt x="26" y="94"/>
                  </a:moveTo>
                  <a:cubicBezTo>
                    <a:pt x="26" y="95"/>
                    <a:pt x="26" y="95"/>
                    <a:pt x="26" y="95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26" y="96"/>
                    <a:pt x="26" y="97"/>
                    <a:pt x="25" y="98"/>
                  </a:cubicBezTo>
                  <a:cubicBezTo>
                    <a:pt x="25" y="97"/>
                    <a:pt x="25" y="96"/>
                    <a:pt x="25" y="95"/>
                  </a:cubicBezTo>
                  <a:cubicBezTo>
                    <a:pt x="25" y="95"/>
                    <a:pt x="26" y="95"/>
                    <a:pt x="26" y="94"/>
                  </a:cubicBezTo>
                  <a:close/>
                  <a:moveTo>
                    <a:pt x="27" y="97"/>
                  </a:moveTo>
                  <a:cubicBezTo>
                    <a:pt x="27" y="98"/>
                    <a:pt x="28" y="99"/>
                    <a:pt x="28" y="99"/>
                  </a:cubicBezTo>
                  <a:cubicBezTo>
                    <a:pt x="27" y="100"/>
                    <a:pt x="27" y="100"/>
                    <a:pt x="26" y="100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6" y="99"/>
                    <a:pt x="27" y="98"/>
                    <a:pt x="27" y="97"/>
                  </a:cubicBezTo>
                  <a:close/>
                  <a:moveTo>
                    <a:pt x="113" y="25"/>
                  </a:moveTo>
                  <a:cubicBezTo>
                    <a:pt x="113" y="25"/>
                    <a:pt x="113" y="25"/>
                    <a:pt x="112" y="25"/>
                  </a:cubicBezTo>
                  <a:cubicBezTo>
                    <a:pt x="112" y="25"/>
                    <a:pt x="111" y="25"/>
                    <a:pt x="111" y="25"/>
                  </a:cubicBezTo>
                  <a:cubicBezTo>
                    <a:pt x="111" y="25"/>
                    <a:pt x="112" y="25"/>
                    <a:pt x="112" y="24"/>
                  </a:cubicBezTo>
                  <a:cubicBezTo>
                    <a:pt x="113" y="24"/>
                    <a:pt x="113" y="24"/>
                    <a:pt x="113" y="25"/>
                  </a:cubicBezTo>
                  <a:close/>
                  <a:moveTo>
                    <a:pt x="113" y="21"/>
                  </a:moveTo>
                  <a:cubicBezTo>
                    <a:pt x="113" y="21"/>
                    <a:pt x="114" y="21"/>
                    <a:pt x="114" y="21"/>
                  </a:cubicBezTo>
                  <a:cubicBezTo>
                    <a:pt x="114" y="21"/>
                    <a:pt x="115" y="21"/>
                    <a:pt x="116" y="21"/>
                  </a:cubicBezTo>
                  <a:cubicBezTo>
                    <a:pt x="116" y="21"/>
                    <a:pt x="115" y="21"/>
                    <a:pt x="115" y="21"/>
                  </a:cubicBezTo>
                  <a:cubicBezTo>
                    <a:pt x="114" y="21"/>
                    <a:pt x="114" y="21"/>
                    <a:pt x="113" y="21"/>
                  </a:cubicBezTo>
                  <a:close/>
                  <a:moveTo>
                    <a:pt x="112" y="19"/>
                  </a:moveTo>
                  <a:cubicBezTo>
                    <a:pt x="111" y="19"/>
                    <a:pt x="110" y="19"/>
                    <a:pt x="110" y="19"/>
                  </a:cubicBezTo>
                  <a:cubicBezTo>
                    <a:pt x="110" y="19"/>
                    <a:pt x="110" y="19"/>
                    <a:pt x="110" y="19"/>
                  </a:cubicBezTo>
                  <a:cubicBezTo>
                    <a:pt x="111" y="19"/>
                    <a:pt x="112" y="19"/>
                    <a:pt x="112" y="19"/>
                  </a:cubicBezTo>
                  <a:cubicBezTo>
                    <a:pt x="112" y="19"/>
                    <a:pt x="112" y="19"/>
                    <a:pt x="112" y="19"/>
                  </a:cubicBezTo>
                  <a:close/>
                  <a:moveTo>
                    <a:pt x="112" y="27"/>
                  </a:moveTo>
                  <a:cubicBezTo>
                    <a:pt x="114" y="27"/>
                    <a:pt x="115" y="27"/>
                    <a:pt x="117" y="27"/>
                  </a:cubicBezTo>
                  <a:cubicBezTo>
                    <a:pt x="115" y="27"/>
                    <a:pt x="114" y="28"/>
                    <a:pt x="113" y="29"/>
                  </a:cubicBezTo>
                  <a:cubicBezTo>
                    <a:pt x="111" y="29"/>
                    <a:pt x="110" y="29"/>
                    <a:pt x="108" y="29"/>
                  </a:cubicBezTo>
                  <a:cubicBezTo>
                    <a:pt x="110" y="28"/>
                    <a:pt x="111" y="28"/>
                    <a:pt x="112" y="27"/>
                  </a:cubicBezTo>
                  <a:close/>
                  <a:moveTo>
                    <a:pt x="156" y="17"/>
                  </a:moveTo>
                  <a:cubicBezTo>
                    <a:pt x="157" y="18"/>
                    <a:pt x="158" y="18"/>
                    <a:pt x="160" y="19"/>
                  </a:cubicBezTo>
                  <a:cubicBezTo>
                    <a:pt x="158" y="18"/>
                    <a:pt x="157" y="18"/>
                    <a:pt x="155" y="17"/>
                  </a:cubicBezTo>
                  <a:cubicBezTo>
                    <a:pt x="155" y="17"/>
                    <a:pt x="155" y="17"/>
                    <a:pt x="154" y="17"/>
                  </a:cubicBezTo>
                  <a:cubicBezTo>
                    <a:pt x="154" y="17"/>
                    <a:pt x="154" y="17"/>
                    <a:pt x="154" y="17"/>
                  </a:cubicBezTo>
                  <a:cubicBezTo>
                    <a:pt x="151" y="16"/>
                    <a:pt x="148" y="15"/>
                    <a:pt x="145" y="14"/>
                  </a:cubicBezTo>
                  <a:cubicBezTo>
                    <a:pt x="146" y="14"/>
                    <a:pt x="146" y="14"/>
                    <a:pt x="146" y="14"/>
                  </a:cubicBezTo>
                  <a:cubicBezTo>
                    <a:pt x="146" y="14"/>
                    <a:pt x="146" y="14"/>
                    <a:pt x="147" y="14"/>
                  </a:cubicBezTo>
                  <a:cubicBezTo>
                    <a:pt x="147" y="14"/>
                    <a:pt x="147" y="14"/>
                    <a:pt x="147" y="14"/>
                  </a:cubicBezTo>
                  <a:cubicBezTo>
                    <a:pt x="150" y="15"/>
                    <a:pt x="153" y="16"/>
                    <a:pt x="156" y="17"/>
                  </a:cubicBezTo>
                  <a:close/>
                  <a:moveTo>
                    <a:pt x="149" y="12"/>
                  </a:moveTo>
                  <a:cubicBezTo>
                    <a:pt x="149" y="12"/>
                    <a:pt x="149" y="12"/>
                    <a:pt x="149" y="12"/>
                  </a:cubicBezTo>
                  <a:cubicBezTo>
                    <a:pt x="151" y="13"/>
                    <a:pt x="153" y="13"/>
                    <a:pt x="155" y="14"/>
                  </a:cubicBezTo>
                  <a:cubicBezTo>
                    <a:pt x="157" y="15"/>
                    <a:pt x="158" y="15"/>
                    <a:pt x="160" y="16"/>
                  </a:cubicBezTo>
                  <a:cubicBezTo>
                    <a:pt x="158" y="16"/>
                    <a:pt x="156" y="15"/>
                    <a:pt x="155" y="15"/>
                  </a:cubicBezTo>
                  <a:cubicBezTo>
                    <a:pt x="153" y="14"/>
                    <a:pt x="151" y="13"/>
                    <a:pt x="149" y="12"/>
                  </a:cubicBezTo>
                  <a:close/>
                  <a:moveTo>
                    <a:pt x="156" y="36"/>
                  </a:moveTo>
                  <a:cubicBezTo>
                    <a:pt x="158" y="36"/>
                    <a:pt x="160" y="36"/>
                    <a:pt x="163" y="36"/>
                  </a:cubicBezTo>
                  <a:cubicBezTo>
                    <a:pt x="161" y="37"/>
                    <a:pt x="160" y="37"/>
                    <a:pt x="158" y="38"/>
                  </a:cubicBezTo>
                  <a:cubicBezTo>
                    <a:pt x="156" y="39"/>
                    <a:pt x="154" y="39"/>
                    <a:pt x="152" y="39"/>
                  </a:cubicBezTo>
                  <a:cubicBezTo>
                    <a:pt x="153" y="38"/>
                    <a:pt x="155" y="37"/>
                    <a:pt x="156" y="36"/>
                  </a:cubicBezTo>
                  <a:close/>
                  <a:moveTo>
                    <a:pt x="155" y="34"/>
                  </a:moveTo>
                  <a:cubicBezTo>
                    <a:pt x="156" y="34"/>
                    <a:pt x="156" y="33"/>
                    <a:pt x="156" y="33"/>
                  </a:cubicBezTo>
                  <a:cubicBezTo>
                    <a:pt x="156" y="33"/>
                    <a:pt x="157" y="33"/>
                    <a:pt x="157" y="33"/>
                  </a:cubicBezTo>
                  <a:cubicBezTo>
                    <a:pt x="157" y="33"/>
                    <a:pt x="157" y="34"/>
                    <a:pt x="156" y="34"/>
                  </a:cubicBezTo>
                  <a:cubicBezTo>
                    <a:pt x="156" y="34"/>
                    <a:pt x="156" y="34"/>
                    <a:pt x="155" y="34"/>
                  </a:cubicBezTo>
                  <a:close/>
                  <a:moveTo>
                    <a:pt x="134" y="213"/>
                  </a:moveTo>
                  <a:cubicBezTo>
                    <a:pt x="135" y="212"/>
                    <a:pt x="136" y="211"/>
                    <a:pt x="137" y="209"/>
                  </a:cubicBezTo>
                  <a:cubicBezTo>
                    <a:pt x="139" y="208"/>
                    <a:pt x="140" y="207"/>
                    <a:pt x="141" y="206"/>
                  </a:cubicBezTo>
                  <a:cubicBezTo>
                    <a:pt x="141" y="206"/>
                    <a:pt x="141" y="206"/>
                    <a:pt x="142" y="206"/>
                  </a:cubicBezTo>
                  <a:cubicBezTo>
                    <a:pt x="140" y="207"/>
                    <a:pt x="139" y="209"/>
                    <a:pt x="138" y="210"/>
                  </a:cubicBezTo>
                  <a:cubicBezTo>
                    <a:pt x="137" y="211"/>
                    <a:pt x="136" y="212"/>
                    <a:pt x="134" y="213"/>
                  </a:cubicBezTo>
                  <a:close/>
                  <a:moveTo>
                    <a:pt x="137" y="217"/>
                  </a:moveTo>
                  <a:cubicBezTo>
                    <a:pt x="136" y="218"/>
                    <a:pt x="135" y="219"/>
                    <a:pt x="133" y="220"/>
                  </a:cubicBezTo>
                  <a:cubicBezTo>
                    <a:pt x="134" y="220"/>
                    <a:pt x="134" y="220"/>
                    <a:pt x="134" y="219"/>
                  </a:cubicBezTo>
                  <a:cubicBezTo>
                    <a:pt x="135" y="219"/>
                    <a:pt x="136" y="218"/>
                    <a:pt x="137" y="217"/>
                  </a:cubicBezTo>
                  <a:close/>
                  <a:moveTo>
                    <a:pt x="140" y="203"/>
                  </a:moveTo>
                  <a:cubicBezTo>
                    <a:pt x="138" y="204"/>
                    <a:pt x="136" y="206"/>
                    <a:pt x="134" y="208"/>
                  </a:cubicBezTo>
                  <a:cubicBezTo>
                    <a:pt x="132" y="209"/>
                    <a:pt x="130" y="210"/>
                    <a:pt x="128" y="211"/>
                  </a:cubicBezTo>
                  <a:cubicBezTo>
                    <a:pt x="128" y="210"/>
                    <a:pt x="128" y="210"/>
                    <a:pt x="127" y="210"/>
                  </a:cubicBezTo>
                  <a:cubicBezTo>
                    <a:pt x="128" y="210"/>
                    <a:pt x="128" y="209"/>
                    <a:pt x="128" y="209"/>
                  </a:cubicBezTo>
                  <a:cubicBezTo>
                    <a:pt x="131" y="207"/>
                    <a:pt x="134" y="205"/>
                    <a:pt x="137" y="202"/>
                  </a:cubicBezTo>
                  <a:cubicBezTo>
                    <a:pt x="141" y="199"/>
                    <a:pt x="145" y="196"/>
                    <a:pt x="149" y="193"/>
                  </a:cubicBezTo>
                  <a:cubicBezTo>
                    <a:pt x="146" y="197"/>
                    <a:pt x="143" y="200"/>
                    <a:pt x="140" y="203"/>
                  </a:cubicBezTo>
                  <a:close/>
                  <a:moveTo>
                    <a:pt x="117" y="206"/>
                  </a:moveTo>
                  <a:cubicBezTo>
                    <a:pt x="117" y="206"/>
                    <a:pt x="118" y="205"/>
                    <a:pt x="118" y="205"/>
                  </a:cubicBezTo>
                  <a:cubicBezTo>
                    <a:pt x="119" y="205"/>
                    <a:pt x="119" y="206"/>
                    <a:pt x="119" y="206"/>
                  </a:cubicBezTo>
                  <a:cubicBezTo>
                    <a:pt x="119" y="206"/>
                    <a:pt x="119" y="206"/>
                    <a:pt x="118" y="207"/>
                  </a:cubicBezTo>
                  <a:cubicBezTo>
                    <a:pt x="118" y="207"/>
                    <a:pt x="117" y="206"/>
                    <a:pt x="117" y="206"/>
                  </a:cubicBezTo>
                  <a:close/>
                  <a:moveTo>
                    <a:pt x="117" y="208"/>
                  </a:moveTo>
                  <a:cubicBezTo>
                    <a:pt x="117" y="208"/>
                    <a:pt x="117" y="208"/>
                    <a:pt x="117" y="208"/>
                  </a:cubicBezTo>
                  <a:cubicBezTo>
                    <a:pt x="117" y="208"/>
                    <a:pt x="116" y="208"/>
                    <a:pt x="116" y="207"/>
                  </a:cubicBezTo>
                  <a:cubicBezTo>
                    <a:pt x="116" y="207"/>
                    <a:pt x="116" y="207"/>
                    <a:pt x="116" y="207"/>
                  </a:cubicBezTo>
                  <a:cubicBezTo>
                    <a:pt x="116" y="207"/>
                    <a:pt x="117" y="208"/>
                    <a:pt x="117" y="208"/>
                  </a:cubicBezTo>
                  <a:close/>
                  <a:moveTo>
                    <a:pt x="116" y="202"/>
                  </a:moveTo>
                  <a:cubicBezTo>
                    <a:pt x="116" y="202"/>
                    <a:pt x="115" y="201"/>
                    <a:pt x="115" y="201"/>
                  </a:cubicBezTo>
                  <a:cubicBezTo>
                    <a:pt x="116" y="199"/>
                    <a:pt x="118" y="198"/>
                    <a:pt x="120" y="196"/>
                  </a:cubicBezTo>
                  <a:cubicBezTo>
                    <a:pt x="127" y="190"/>
                    <a:pt x="134" y="185"/>
                    <a:pt x="141" y="180"/>
                  </a:cubicBezTo>
                  <a:cubicBezTo>
                    <a:pt x="133" y="188"/>
                    <a:pt x="125" y="195"/>
                    <a:pt x="116" y="202"/>
                  </a:cubicBezTo>
                  <a:close/>
                  <a:moveTo>
                    <a:pt x="88" y="181"/>
                  </a:moveTo>
                  <a:cubicBezTo>
                    <a:pt x="88" y="180"/>
                    <a:pt x="88" y="178"/>
                    <a:pt x="88" y="177"/>
                  </a:cubicBezTo>
                  <a:cubicBezTo>
                    <a:pt x="90" y="176"/>
                    <a:pt x="92" y="174"/>
                    <a:pt x="94" y="172"/>
                  </a:cubicBezTo>
                  <a:cubicBezTo>
                    <a:pt x="97" y="171"/>
                    <a:pt x="99" y="170"/>
                    <a:pt x="102" y="169"/>
                  </a:cubicBezTo>
                  <a:cubicBezTo>
                    <a:pt x="100" y="171"/>
                    <a:pt x="98" y="173"/>
                    <a:pt x="97" y="175"/>
                  </a:cubicBezTo>
                  <a:cubicBezTo>
                    <a:pt x="94" y="177"/>
                    <a:pt x="91" y="179"/>
                    <a:pt x="88" y="181"/>
                  </a:cubicBezTo>
                  <a:close/>
                  <a:moveTo>
                    <a:pt x="89" y="194"/>
                  </a:moveTo>
                  <a:cubicBezTo>
                    <a:pt x="89" y="194"/>
                    <a:pt x="88" y="195"/>
                    <a:pt x="88" y="196"/>
                  </a:cubicBezTo>
                  <a:cubicBezTo>
                    <a:pt x="87" y="196"/>
                    <a:pt x="87" y="196"/>
                    <a:pt x="87" y="196"/>
                  </a:cubicBezTo>
                  <a:cubicBezTo>
                    <a:pt x="88" y="195"/>
                    <a:pt x="89" y="194"/>
                    <a:pt x="89" y="194"/>
                  </a:cubicBezTo>
                  <a:cubicBezTo>
                    <a:pt x="89" y="194"/>
                    <a:pt x="89" y="194"/>
                    <a:pt x="89" y="194"/>
                  </a:cubicBezTo>
                  <a:close/>
                  <a:moveTo>
                    <a:pt x="83" y="166"/>
                  </a:moveTo>
                  <a:cubicBezTo>
                    <a:pt x="83" y="166"/>
                    <a:pt x="82" y="167"/>
                    <a:pt x="82" y="167"/>
                  </a:cubicBezTo>
                  <a:cubicBezTo>
                    <a:pt x="82" y="167"/>
                    <a:pt x="82" y="167"/>
                    <a:pt x="82" y="167"/>
                  </a:cubicBezTo>
                  <a:cubicBezTo>
                    <a:pt x="83" y="165"/>
                    <a:pt x="84" y="164"/>
                    <a:pt x="85" y="163"/>
                  </a:cubicBezTo>
                  <a:cubicBezTo>
                    <a:pt x="85" y="164"/>
                    <a:pt x="85" y="164"/>
                    <a:pt x="85" y="165"/>
                  </a:cubicBezTo>
                  <a:cubicBezTo>
                    <a:pt x="84" y="165"/>
                    <a:pt x="84" y="166"/>
                    <a:pt x="83" y="166"/>
                  </a:cubicBezTo>
                  <a:close/>
                  <a:moveTo>
                    <a:pt x="85" y="175"/>
                  </a:moveTo>
                  <a:cubicBezTo>
                    <a:pt x="84" y="175"/>
                    <a:pt x="84" y="175"/>
                    <a:pt x="83" y="176"/>
                  </a:cubicBezTo>
                  <a:cubicBezTo>
                    <a:pt x="83" y="175"/>
                    <a:pt x="83" y="175"/>
                    <a:pt x="83" y="175"/>
                  </a:cubicBezTo>
                  <a:cubicBezTo>
                    <a:pt x="84" y="175"/>
                    <a:pt x="84" y="175"/>
                    <a:pt x="85" y="175"/>
                  </a:cubicBezTo>
                  <a:close/>
                  <a:moveTo>
                    <a:pt x="62" y="209"/>
                  </a:moveTo>
                  <a:cubicBezTo>
                    <a:pt x="60" y="208"/>
                    <a:pt x="59" y="207"/>
                    <a:pt x="58" y="206"/>
                  </a:cubicBezTo>
                  <a:cubicBezTo>
                    <a:pt x="58" y="205"/>
                    <a:pt x="58" y="205"/>
                    <a:pt x="58" y="205"/>
                  </a:cubicBezTo>
                  <a:cubicBezTo>
                    <a:pt x="58" y="204"/>
                    <a:pt x="58" y="203"/>
                    <a:pt x="58" y="202"/>
                  </a:cubicBezTo>
                  <a:cubicBezTo>
                    <a:pt x="58" y="203"/>
                    <a:pt x="59" y="203"/>
                    <a:pt x="59" y="203"/>
                  </a:cubicBezTo>
                  <a:cubicBezTo>
                    <a:pt x="60" y="205"/>
                    <a:pt x="61" y="207"/>
                    <a:pt x="62" y="209"/>
                  </a:cubicBezTo>
                  <a:cubicBezTo>
                    <a:pt x="62" y="209"/>
                    <a:pt x="62" y="209"/>
                    <a:pt x="62" y="209"/>
                  </a:cubicBezTo>
                  <a:close/>
                  <a:moveTo>
                    <a:pt x="62" y="211"/>
                  </a:moveTo>
                  <a:cubicBezTo>
                    <a:pt x="62" y="211"/>
                    <a:pt x="62" y="211"/>
                    <a:pt x="62" y="211"/>
                  </a:cubicBezTo>
                  <a:cubicBezTo>
                    <a:pt x="63" y="211"/>
                    <a:pt x="63" y="211"/>
                    <a:pt x="63" y="211"/>
                  </a:cubicBezTo>
                  <a:cubicBezTo>
                    <a:pt x="61" y="211"/>
                    <a:pt x="60" y="210"/>
                    <a:pt x="59" y="210"/>
                  </a:cubicBezTo>
                  <a:cubicBezTo>
                    <a:pt x="60" y="210"/>
                    <a:pt x="61" y="211"/>
                    <a:pt x="62" y="211"/>
                  </a:cubicBezTo>
                  <a:close/>
                  <a:moveTo>
                    <a:pt x="60" y="200"/>
                  </a:moveTo>
                  <a:cubicBezTo>
                    <a:pt x="59" y="199"/>
                    <a:pt x="58" y="197"/>
                    <a:pt x="57" y="196"/>
                  </a:cubicBezTo>
                  <a:cubicBezTo>
                    <a:pt x="57" y="196"/>
                    <a:pt x="57" y="196"/>
                    <a:pt x="58" y="196"/>
                  </a:cubicBezTo>
                  <a:cubicBezTo>
                    <a:pt x="58" y="196"/>
                    <a:pt x="58" y="196"/>
                    <a:pt x="58" y="195"/>
                  </a:cubicBezTo>
                  <a:cubicBezTo>
                    <a:pt x="60" y="197"/>
                    <a:pt x="61" y="199"/>
                    <a:pt x="63" y="201"/>
                  </a:cubicBezTo>
                  <a:cubicBezTo>
                    <a:pt x="63" y="201"/>
                    <a:pt x="63" y="201"/>
                    <a:pt x="63" y="201"/>
                  </a:cubicBezTo>
                  <a:cubicBezTo>
                    <a:pt x="62" y="201"/>
                    <a:pt x="61" y="200"/>
                    <a:pt x="60" y="200"/>
                  </a:cubicBezTo>
                  <a:cubicBezTo>
                    <a:pt x="60" y="200"/>
                    <a:pt x="60" y="200"/>
                    <a:pt x="60" y="200"/>
                  </a:cubicBezTo>
                  <a:close/>
                  <a:moveTo>
                    <a:pt x="44" y="171"/>
                  </a:moveTo>
                  <a:cubicBezTo>
                    <a:pt x="45" y="173"/>
                    <a:pt x="47" y="175"/>
                    <a:pt x="48" y="176"/>
                  </a:cubicBezTo>
                  <a:cubicBezTo>
                    <a:pt x="48" y="177"/>
                    <a:pt x="48" y="178"/>
                    <a:pt x="48" y="180"/>
                  </a:cubicBezTo>
                  <a:cubicBezTo>
                    <a:pt x="48" y="179"/>
                    <a:pt x="47" y="179"/>
                    <a:pt x="47" y="179"/>
                  </a:cubicBezTo>
                  <a:cubicBezTo>
                    <a:pt x="47" y="178"/>
                    <a:pt x="46" y="177"/>
                    <a:pt x="46" y="176"/>
                  </a:cubicBezTo>
                  <a:cubicBezTo>
                    <a:pt x="45" y="174"/>
                    <a:pt x="44" y="171"/>
                    <a:pt x="43" y="168"/>
                  </a:cubicBezTo>
                  <a:cubicBezTo>
                    <a:pt x="43" y="169"/>
                    <a:pt x="44" y="170"/>
                    <a:pt x="44" y="170"/>
                  </a:cubicBezTo>
                  <a:cubicBezTo>
                    <a:pt x="44" y="170"/>
                    <a:pt x="44" y="171"/>
                    <a:pt x="44" y="171"/>
                  </a:cubicBezTo>
                  <a:close/>
                  <a:moveTo>
                    <a:pt x="33" y="98"/>
                  </a:moveTo>
                  <a:cubicBezTo>
                    <a:pt x="33" y="99"/>
                    <a:pt x="33" y="100"/>
                    <a:pt x="33" y="101"/>
                  </a:cubicBezTo>
                  <a:cubicBezTo>
                    <a:pt x="33" y="102"/>
                    <a:pt x="32" y="103"/>
                    <a:pt x="32" y="104"/>
                  </a:cubicBezTo>
                  <a:cubicBezTo>
                    <a:pt x="32" y="103"/>
                    <a:pt x="31" y="101"/>
                    <a:pt x="31" y="99"/>
                  </a:cubicBezTo>
                  <a:cubicBezTo>
                    <a:pt x="32" y="99"/>
                    <a:pt x="32" y="99"/>
                    <a:pt x="33" y="98"/>
                  </a:cubicBezTo>
                  <a:close/>
                  <a:moveTo>
                    <a:pt x="31" y="98"/>
                  </a:moveTo>
                  <a:cubicBezTo>
                    <a:pt x="30" y="97"/>
                    <a:pt x="30" y="97"/>
                    <a:pt x="30" y="97"/>
                  </a:cubicBezTo>
                  <a:cubicBezTo>
                    <a:pt x="31" y="97"/>
                    <a:pt x="31" y="96"/>
                    <a:pt x="32" y="96"/>
                  </a:cubicBezTo>
                  <a:cubicBezTo>
                    <a:pt x="32" y="96"/>
                    <a:pt x="32" y="96"/>
                    <a:pt x="32" y="97"/>
                  </a:cubicBezTo>
                  <a:cubicBezTo>
                    <a:pt x="32" y="97"/>
                    <a:pt x="31" y="97"/>
                    <a:pt x="31" y="98"/>
                  </a:cubicBezTo>
                  <a:close/>
                  <a:moveTo>
                    <a:pt x="32" y="85"/>
                  </a:moveTo>
                  <a:cubicBezTo>
                    <a:pt x="32" y="85"/>
                    <a:pt x="32" y="85"/>
                    <a:pt x="32" y="85"/>
                  </a:cubicBezTo>
                  <a:cubicBezTo>
                    <a:pt x="33" y="83"/>
                    <a:pt x="34" y="82"/>
                    <a:pt x="36" y="80"/>
                  </a:cubicBezTo>
                  <a:cubicBezTo>
                    <a:pt x="35" y="81"/>
                    <a:pt x="35" y="81"/>
                    <a:pt x="34" y="82"/>
                  </a:cubicBezTo>
                  <a:cubicBezTo>
                    <a:pt x="33" y="83"/>
                    <a:pt x="33" y="84"/>
                    <a:pt x="32" y="85"/>
                  </a:cubicBezTo>
                  <a:close/>
                  <a:moveTo>
                    <a:pt x="35" y="84"/>
                  </a:moveTo>
                  <a:cubicBezTo>
                    <a:pt x="35" y="84"/>
                    <a:pt x="35" y="83"/>
                    <a:pt x="36" y="83"/>
                  </a:cubicBezTo>
                  <a:cubicBezTo>
                    <a:pt x="36" y="83"/>
                    <a:pt x="36" y="82"/>
                    <a:pt x="37" y="82"/>
                  </a:cubicBezTo>
                  <a:cubicBezTo>
                    <a:pt x="36" y="83"/>
                    <a:pt x="35" y="85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5"/>
                    <a:pt x="34" y="85"/>
                    <a:pt x="35" y="84"/>
                  </a:cubicBezTo>
                  <a:close/>
                  <a:moveTo>
                    <a:pt x="37" y="73"/>
                  </a:moveTo>
                  <a:cubicBezTo>
                    <a:pt x="39" y="72"/>
                    <a:pt x="40" y="71"/>
                    <a:pt x="41" y="71"/>
                  </a:cubicBezTo>
                  <a:cubicBezTo>
                    <a:pt x="41" y="71"/>
                    <a:pt x="41" y="71"/>
                    <a:pt x="41" y="71"/>
                  </a:cubicBezTo>
                  <a:cubicBezTo>
                    <a:pt x="41" y="71"/>
                    <a:pt x="40" y="71"/>
                    <a:pt x="40" y="71"/>
                  </a:cubicBezTo>
                  <a:cubicBezTo>
                    <a:pt x="39" y="72"/>
                    <a:pt x="38" y="73"/>
                    <a:pt x="36" y="74"/>
                  </a:cubicBezTo>
                  <a:cubicBezTo>
                    <a:pt x="37" y="74"/>
                    <a:pt x="37" y="73"/>
                    <a:pt x="37" y="73"/>
                  </a:cubicBezTo>
                  <a:close/>
                  <a:moveTo>
                    <a:pt x="35" y="72"/>
                  </a:moveTo>
                  <a:cubicBezTo>
                    <a:pt x="36" y="71"/>
                    <a:pt x="37" y="70"/>
                    <a:pt x="39" y="68"/>
                  </a:cubicBezTo>
                  <a:cubicBezTo>
                    <a:pt x="38" y="69"/>
                    <a:pt x="37" y="70"/>
                    <a:pt x="36" y="71"/>
                  </a:cubicBezTo>
                  <a:cubicBezTo>
                    <a:pt x="36" y="72"/>
                    <a:pt x="35" y="72"/>
                    <a:pt x="35" y="72"/>
                  </a:cubicBezTo>
                  <a:close/>
                  <a:moveTo>
                    <a:pt x="42" y="77"/>
                  </a:moveTo>
                  <a:cubicBezTo>
                    <a:pt x="42" y="76"/>
                    <a:pt x="43" y="76"/>
                    <a:pt x="43" y="76"/>
                  </a:cubicBezTo>
                  <a:cubicBezTo>
                    <a:pt x="42" y="77"/>
                    <a:pt x="42" y="78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0" y="81"/>
                    <a:pt x="39" y="82"/>
                    <a:pt x="38" y="83"/>
                  </a:cubicBezTo>
                  <a:cubicBezTo>
                    <a:pt x="38" y="83"/>
                    <a:pt x="38" y="83"/>
                    <a:pt x="37" y="83"/>
                  </a:cubicBezTo>
                  <a:cubicBezTo>
                    <a:pt x="39" y="81"/>
                    <a:pt x="40" y="79"/>
                    <a:pt x="42" y="77"/>
                  </a:cubicBezTo>
                  <a:close/>
                  <a:moveTo>
                    <a:pt x="69" y="32"/>
                  </a:moveTo>
                  <a:cubicBezTo>
                    <a:pt x="67" y="34"/>
                    <a:pt x="64" y="36"/>
                    <a:pt x="62" y="37"/>
                  </a:cubicBezTo>
                  <a:cubicBezTo>
                    <a:pt x="62" y="37"/>
                    <a:pt x="62" y="37"/>
                    <a:pt x="62" y="37"/>
                  </a:cubicBezTo>
                  <a:cubicBezTo>
                    <a:pt x="60" y="38"/>
                    <a:pt x="59" y="40"/>
                    <a:pt x="57" y="41"/>
                  </a:cubicBezTo>
                  <a:cubicBezTo>
                    <a:pt x="58" y="39"/>
                    <a:pt x="59" y="37"/>
                    <a:pt x="60" y="36"/>
                  </a:cubicBezTo>
                  <a:cubicBezTo>
                    <a:pt x="63" y="35"/>
                    <a:pt x="66" y="33"/>
                    <a:pt x="69" y="32"/>
                  </a:cubicBezTo>
                  <a:close/>
                  <a:moveTo>
                    <a:pt x="55" y="33"/>
                  </a:moveTo>
                  <a:cubicBezTo>
                    <a:pt x="55" y="33"/>
                    <a:pt x="55" y="33"/>
                    <a:pt x="56" y="33"/>
                  </a:cubicBezTo>
                  <a:cubicBezTo>
                    <a:pt x="59" y="31"/>
                    <a:pt x="63" y="29"/>
                    <a:pt x="66" y="28"/>
                  </a:cubicBezTo>
                  <a:cubicBezTo>
                    <a:pt x="65" y="28"/>
                    <a:pt x="64" y="29"/>
                    <a:pt x="63" y="29"/>
                  </a:cubicBezTo>
                  <a:cubicBezTo>
                    <a:pt x="61" y="31"/>
                    <a:pt x="58" y="32"/>
                    <a:pt x="55" y="33"/>
                  </a:cubicBezTo>
                  <a:close/>
                  <a:moveTo>
                    <a:pt x="73" y="36"/>
                  </a:moveTo>
                  <a:cubicBezTo>
                    <a:pt x="74" y="36"/>
                    <a:pt x="74" y="35"/>
                    <a:pt x="74" y="35"/>
                  </a:cubicBezTo>
                  <a:cubicBezTo>
                    <a:pt x="73" y="38"/>
                    <a:pt x="71" y="40"/>
                    <a:pt x="69" y="42"/>
                  </a:cubicBezTo>
                  <a:cubicBezTo>
                    <a:pt x="67" y="43"/>
                    <a:pt x="65" y="45"/>
                    <a:pt x="64" y="46"/>
                  </a:cubicBezTo>
                  <a:cubicBezTo>
                    <a:pt x="67" y="43"/>
                    <a:pt x="70" y="39"/>
                    <a:pt x="73" y="36"/>
                  </a:cubicBezTo>
                  <a:close/>
                  <a:moveTo>
                    <a:pt x="70" y="36"/>
                  </a:moveTo>
                  <a:cubicBezTo>
                    <a:pt x="71" y="35"/>
                    <a:pt x="72" y="34"/>
                    <a:pt x="74" y="32"/>
                  </a:cubicBezTo>
                  <a:cubicBezTo>
                    <a:pt x="73" y="33"/>
                    <a:pt x="73" y="33"/>
                    <a:pt x="73" y="34"/>
                  </a:cubicBezTo>
                  <a:cubicBezTo>
                    <a:pt x="72" y="34"/>
                    <a:pt x="71" y="35"/>
                    <a:pt x="70" y="36"/>
                  </a:cubicBezTo>
                  <a:close/>
                  <a:moveTo>
                    <a:pt x="77" y="34"/>
                  </a:moveTo>
                  <a:cubicBezTo>
                    <a:pt x="78" y="33"/>
                    <a:pt x="79" y="33"/>
                    <a:pt x="80" y="32"/>
                  </a:cubicBezTo>
                  <a:cubicBezTo>
                    <a:pt x="78" y="34"/>
                    <a:pt x="77" y="36"/>
                    <a:pt x="75" y="37"/>
                  </a:cubicBezTo>
                  <a:cubicBezTo>
                    <a:pt x="74" y="38"/>
                    <a:pt x="74" y="39"/>
                    <a:pt x="73" y="39"/>
                  </a:cubicBezTo>
                  <a:cubicBezTo>
                    <a:pt x="74" y="37"/>
                    <a:pt x="76" y="36"/>
                    <a:pt x="77" y="34"/>
                  </a:cubicBezTo>
                  <a:close/>
                  <a:moveTo>
                    <a:pt x="77" y="31"/>
                  </a:moveTo>
                  <a:cubicBezTo>
                    <a:pt x="77" y="31"/>
                    <a:pt x="77" y="30"/>
                    <a:pt x="78" y="30"/>
                  </a:cubicBezTo>
                  <a:cubicBezTo>
                    <a:pt x="78" y="30"/>
                    <a:pt x="78" y="30"/>
                    <a:pt x="78" y="29"/>
                  </a:cubicBezTo>
                  <a:cubicBezTo>
                    <a:pt x="78" y="29"/>
                    <a:pt x="78" y="29"/>
                    <a:pt x="79" y="29"/>
                  </a:cubicBezTo>
                  <a:cubicBezTo>
                    <a:pt x="78" y="29"/>
                    <a:pt x="78" y="30"/>
                    <a:pt x="78" y="30"/>
                  </a:cubicBezTo>
                  <a:cubicBezTo>
                    <a:pt x="77" y="30"/>
                    <a:pt x="77" y="31"/>
                    <a:pt x="77" y="31"/>
                  </a:cubicBezTo>
                  <a:close/>
                  <a:moveTo>
                    <a:pt x="96" y="32"/>
                  </a:moveTo>
                  <a:cubicBezTo>
                    <a:pt x="96" y="32"/>
                    <a:pt x="96" y="32"/>
                    <a:pt x="96" y="32"/>
                  </a:cubicBezTo>
                  <a:cubicBezTo>
                    <a:pt x="95" y="34"/>
                    <a:pt x="93" y="36"/>
                    <a:pt x="91" y="38"/>
                  </a:cubicBezTo>
                  <a:cubicBezTo>
                    <a:pt x="91" y="38"/>
                    <a:pt x="90" y="38"/>
                    <a:pt x="90" y="39"/>
                  </a:cubicBezTo>
                  <a:cubicBezTo>
                    <a:pt x="90" y="39"/>
                    <a:pt x="90" y="39"/>
                    <a:pt x="90" y="39"/>
                  </a:cubicBezTo>
                  <a:cubicBezTo>
                    <a:pt x="88" y="41"/>
                    <a:pt x="87" y="43"/>
                    <a:pt x="85" y="44"/>
                  </a:cubicBezTo>
                  <a:cubicBezTo>
                    <a:pt x="82" y="46"/>
                    <a:pt x="80" y="48"/>
                    <a:pt x="77" y="50"/>
                  </a:cubicBezTo>
                  <a:cubicBezTo>
                    <a:pt x="77" y="50"/>
                    <a:pt x="77" y="50"/>
                    <a:pt x="76" y="50"/>
                  </a:cubicBezTo>
                  <a:cubicBezTo>
                    <a:pt x="76" y="51"/>
                    <a:pt x="75" y="51"/>
                    <a:pt x="74" y="52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76" y="49"/>
                    <a:pt x="80" y="45"/>
                    <a:pt x="83" y="42"/>
                  </a:cubicBezTo>
                  <a:cubicBezTo>
                    <a:pt x="87" y="38"/>
                    <a:pt x="91" y="35"/>
                    <a:pt x="96" y="32"/>
                  </a:cubicBezTo>
                  <a:close/>
                  <a:moveTo>
                    <a:pt x="87" y="36"/>
                  </a:moveTo>
                  <a:cubicBezTo>
                    <a:pt x="87" y="36"/>
                    <a:pt x="88" y="35"/>
                    <a:pt x="88" y="35"/>
                  </a:cubicBezTo>
                  <a:cubicBezTo>
                    <a:pt x="89" y="35"/>
                    <a:pt x="89" y="35"/>
                    <a:pt x="90" y="34"/>
                  </a:cubicBezTo>
                  <a:cubicBezTo>
                    <a:pt x="89" y="35"/>
                    <a:pt x="88" y="36"/>
                    <a:pt x="87" y="36"/>
                  </a:cubicBezTo>
                  <a:close/>
                  <a:moveTo>
                    <a:pt x="111" y="34"/>
                  </a:moveTo>
                  <a:cubicBezTo>
                    <a:pt x="110" y="34"/>
                    <a:pt x="110" y="34"/>
                    <a:pt x="109" y="34"/>
                  </a:cubicBezTo>
                  <a:cubicBezTo>
                    <a:pt x="109" y="34"/>
                    <a:pt x="108" y="34"/>
                    <a:pt x="108" y="34"/>
                  </a:cubicBezTo>
                  <a:cubicBezTo>
                    <a:pt x="108" y="34"/>
                    <a:pt x="108" y="33"/>
                    <a:pt x="109" y="33"/>
                  </a:cubicBezTo>
                  <a:cubicBezTo>
                    <a:pt x="109" y="33"/>
                    <a:pt x="109" y="32"/>
                    <a:pt x="110" y="32"/>
                  </a:cubicBezTo>
                  <a:cubicBezTo>
                    <a:pt x="111" y="32"/>
                    <a:pt x="112" y="32"/>
                    <a:pt x="113" y="32"/>
                  </a:cubicBezTo>
                  <a:cubicBezTo>
                    <a:pt x="112" y="33"/>
                    <a:pt x="112" y="33"/>
                    <a:pt x="111" y="34"/>
                  </a:cubicBezTo>
                  <a:close/>
                  <a:moveTo>
                    <a:pt x="112" y="36"/>
                  </a:moveTo>
                  <a:cubicBezTo>
                    <a:pt x="111" y="36"/>
                    <a:pt x="111" y="37"/>
                    <a:pt x="110" y="37"/>
                  </a:cubicBezTo>
                  <a:cubicBezTo>
                    <a:pt x="110" y="37"/>
                    <a:pt x="109" y="37"/>
                    <a:pt x="109" y="37"/>
                  </a:cubicBezTo>
                  <a:cubicBezTo>
                    <a:pt x="110" y="37"/>
                    <a:pt x="110" y="36"/>
                    <a:pt x="111" y="36"/>
                  </a:cubicBezTo>
                  <a:cubicBezTo>
                    <a:pt x="111" y="36"/>
                    <a:pt x="111" y="36"/>
                    <a:pt x="112" y="36"/>
                  </a:cubicBezTo>
                  <a:close/>
                  <a:moveTo>
                    <a:pt x="108" y="36"/>
                  </a:moveTo>
                  <a:cubicBezTo>
                    <a:pt x="107" y="37"/>
                    <a:pt x="106" y="37"/>
                    <a:pt x="105" y="38"/>
                  </a:cubicBezTo>
                  <a:cubicBezTo>
                    <a:pt x="105" y="38"/>
                    <a:pt x="105" y="39"/>
                    <a:pt x="105" y="39"/>
                  </a:cubicBezTo>
                  <a:cubicBezTo>
                    <a:pt x="104" y="39"/>
                    <a:pt x="104" y="39"/>
                    <a:pt x="103" y="39"/>
                  </a:cubicBezTo>
                  <a:cubicBezTo>
                    <a:pt x="104" y="38"/>
                    <a:pt x="105" y="37"/>
                    <a:pt x="106" y="36"/>
                  </a:cubicBezTo>
                  <a:cubicBezTo>
                    <a:pt x="107" y="36"/>
                    <a:pt x="107" y="36"/>
                    <a:pt x="108" y="36"/>
                  </a:cubicBezTo>
                  <a:close/>
                  <a:moveTo>
                    <a:pt x="122" y="49"/>
                  </a:moveTo>
                  <a:cubicBezTo>
                    <a:pt x="125" y="49"/>
                    <a:pt x="128" y="48"/>
                    <a:pt x="132" y="47"/>
                  </a:cubicBezTo>
                  <a:cubicBezTo>
                    <a:pt x="131" y="48"/>
                    <a:pt x="130" y="49"/>
                    <a:pt x="129" y="50"/>
                  </a:cubicBezTo>
                  <a:cubicBezTo>
                    <a:pt x="128" y="50"/>
                    <a:pt x="127" y="51"/>
                    <a:pt x="126" y="51"/>
                  </a:cubicBezTo>
                  <a:cubicBezTo>
                    <a:pt x="126" y="51"/>
                    <a:pt x="126" y="51"/>
                    <a:pt x="126" y="51"/>
                  </a:cubicBezTo>
                  <a:cubicBezTo>
                    <a:pt x="125" y="52"/>
                    <a:pt x="125" y="52"/>
                    <a:pt x="125" y="52"/>
                  </a:cubicBezTo>
                  <a:cubicBezTo>
                    <a:pt x="125" y="52"/>
                    <a:pt x="126" y="51"/>
                    <a:pt x="127" y="50"/>
                  </a:cubicBezTo>
                  <a:cubicBezTo>
                    <a:pt x="127" y="50"/>
                    <a:pt x="126" y="48"/>
                    <a:pt x="126" y="49"/>
                  </a:cubicBezTo>
                  <a:cubicBezTo>
                    <a:pt x="125" y="50"/>
                    <a:pt x="124" y="51"/>
                    <a:pt x="123" y="52"/>
                  </a:cubicBezTo>
                  <a:cubicBezTo>
                    <a:pt x="123" y="51"/>
                    <a:pt x="122" y="51"/>
                    <a:pt x="121" y="51"/>
                  </a:cubicBezTo>
                  <a:cubicBezTo>
                    <a:pt x="121" y="51"/>
                    <a:pt x="121" y="51"/>
                    <a:pt x="121" y="51"/>
                  </a:cubicBezTo>
                  <a:cubicBezTo>
                    <a:pt x="121" y="51"/>
                    <a:pt x="121" y="51"/>
                    <a:pt x="122" y="50"/>
                  </a:cubicBezTo>
                  <a:cubicBezTo>
                    <a:pt x="122" y="50"/>
                    <a:pt x="122" y="50"/>
                    <a:pt x="122" y="49"/>
                  </a:cubicBezTo>
                  <a:close/>
                  <a:moveTo>
                    <a:pt x="148" y="57"/>
                  </a:moveTo>
                  <a:cubicBezTo>
                    <a:pt x="146" y="57"/>
                    <a:pt x="143" y="58"/>
                    <a:pt x="141" y="59"/>
                  </a:cubicBezTo>
                  <a:cubicBezTo>
                    <a:pt x="142" y="58"/>
                    <a:pt x="143" y="57"/>
                    <a:pt x="144" y="56"/>
                  </a:cubicBezTo>
                  <a:cubicBezTo>
                    <a:pt x="149" y="54"/>
                    <a:pt x="153" y="52"/>
                    <a:pt x="158" y="50"/>
                  </a:cubicBezTo>
                  <a:cubicBezTo>
                    <a:pt x="155" y="52"/>
                    <a:pt x="151" y="54"/>
                    <a:pt x="148" y="57"/>
                  </a:cubicBezTo>
                  <a:close/>
                  <a:moveTo>
                    <a:pt x="160" y="51"/>
                  </a:moveTo>
                  <a:cubicBezTo>
                    <a:pt x="159" y="52"/>
                    <a:pt x="159" y="52"/>
                    <a:pt x="159" y="52"/>
                  </a:cubicBezTo>
                  <a:cubicBezTo>
                    <a:pt x="158" y="53"/>
                    <a:pt x="157" y="53"/>
                    <a:pt x="156" y="54"/>
                  </a:cubicBezTo>
                  <a:cubicBezTo>
                    <a:pt x="157" y="53"/>
                    <a:pt x="158" y="52"/>
                    <a:pt x="160" y="51"/>
                  </a:cubicBezTo>
                  <a:close/>
                  <a:moveTo>
                    <a:pt x="163" y="63"/>
                  </a:moveTo>
                  <a:cubicBezTo>
                    <a:pt x="167" y="61"/>
                    <a:pt x="171" y="59"/>
                    <a:pt x="175" y="57"/>
                  </a:cubicBezTo>
                  <a:cubicBezTo>
                    <a:pt x="174" y="58"/>
                    <a:pt x="173" y="60"/>
                    <a:pt x="172" y="61"/>
                  </a:cubicBezTo>
                  <a:cubicBezTo>
                    <a:pt x="167" y="63"/>
                    <a:pt x="161" y="66"/>
                    <a:pt x="156" y="69"/>
                  </a:cubicBezTo>
                  <a:cubicBezTo>
                    <a:pt x="155" y="69"/>
                    <a:pt x="154" y="70"/>
                    <a:pt x="153" y="70"/>
                  </a:cubicBezTo>
                  <a:cubicBezTo>
                    <a:pt x="156" y="68"/>
                    <a:pt x="159" y="65"/>
                    <a:pt x="163" y="63"/>
                  </a:cubicBezTo>
                  <a:close/>
                  <a:moveTo>
                    <a:pt x="162" y="61"/>
                  </a:moveTo>
                  <a:cubicBezTo>
                    <a:pt x="163" y="60"/>
                    <a:pt x="165" y="59"/>
                    <a:pt x="166" y="57"/>
                  </a:cubicBezTo>
                  <a:cubicBezTo>
                    <a:pt x="168" y="57"/>
                    <a:pt x="169" y="56"/>
                    <a:pt x="171" y="56"/>
                  </a:cubicBezTo>
                  <a:cubicBezTo>
                    <a:pt x="168" y="57"/>
                    <a:pt x="165" y="59"/>
                    <a:pt x="162" y="61"/>
                  </a:cubicBezTo>
                  <a:cubicBezTo>
                    <a:pt x="162" y="61"/>
                    <a:pt x="162" y="61"/>
                    <a:pt x="162" y="61"/>
                  </a:cubicBezTo>
                  <a:close/>
                  <a:moveTo>
                    <a:pt x="172" y="57"/>
                  </a:moveTo>
                  <a:cubicBezTo>
                    <a:pt x="174" y="56"/>
                    <a:pt x="176" y="54"/>
                    <a:pt x="179" y="53"/>
                  </a:cubicBezTo>
                  <a:cubicBezTo>
                    <a:pt x="178" y="53"/>
                    <a:pt x="178" y="54"/>
                    <a:pt x="178" y="54"/>
                  </a:cubicBezTo>
                  <a:cubicBezTo>
                    <a:pt x="176" y="55"/>
                    <a:pt x="174" y="56"/>
                    <a:pt x="172" y="57"/>
                  </a:cubicBezTo>
                  <a:close/>
                  <a:moveTo>
                    <a:pt x="189" y="60"/>
                  </a:moveTo>
                  <a:cubicBezTo>
                    <a:pt x="185" y="62"/>
                    <a:pt x="181" y="64"/>
                    <a:pt x="176" y="66"/>
                  </a:cubicBezTo>
                  <a:cubicBezTo>
                    <a:pt x="178" y="64"/>
                    <a:pt x="180" y="62"/>
                    <a:pt x="182" y="60"/>
                  </a:cubicBezTo>
                  <a:cubicBezTo>
                    <a:pt x="184" y="60"/>
                    <a:pt x="186" y="59"/>
                    <a:pt x="187" y="59"/>
                  </a:cubicBezTo>
                  <a:cubicBezTo>
                    <a:pt x="188" y="59"/>
                    <a:pt x="188" y="59"/>
                    <a:pt x="189" y="60"/>
                  </a:cubicBezTo>
                  <a:close/>
                  <a:moveTo>
                    <a:pt x="189" y="58"/>
                  </a:moveTo>
                  <a:cubicBezTo>
                    <a:pt x="190" y="58"/>
                    <a:pt x="192" y="57"/>
                    <a:pt x="194" y="57"/>
                  </a:cubicBezTo>
                  <a:cubicBezTo>
                    <a:pt x="193" y="58"/>
                    <a:pt x="191" y="59"/>
                    <a:pt x="190" y="59"/>
                  </a:cubicBezTo>
                  <a:cubicBezTo>
                    <a:pt x="189" y="59"/>
                    <a:pt x="189" y="59"/>
                    <a:pt x="189" y="58"/>
                  </a:cubicBezTo>
                  <a:close/>
                  <a:moveTo>
                    <a:pt x="193" y="65"/>
                  </a:moveTo>
                  <a:cubicBezTo>
                    <a:pt x="194" y="65"/>
                    <a:pt x="195" y="65"/>
                    <a:pt x="196" y="64"/>
                  </a:cubicBezTo>
                  <a:cubicBezTo>
                    <a:pt x="194" y="65"/>
                    <a:pt x="193" y="66"/>
                    <a:pt x="191" y="67"/>
                  </a:cubicBezTo>
                  <a:cubicBezTo>
                    <a:pt x="188" y="69"/>
                    <a:pt x="184" y="70"/>
                    <a:pt x="181" y="72"/>
                  </a:cubicBezTo>
                  <a:cubicBezTo>
                    <a:pt x="182" y="71"/>
                    <a:pt x="183" y="71"/>
                    <a:pt x="184" y="70"/>
                  </a:cubicBezTo>
                  <a:cubicBezTo>
                    <a:pt x="187" y="68"/>
                    <a:pt x="190" y="67"/>
                    <a:pt x="193" y="65"/>
                  </a:cubicBezTo>
                  <a:close/>
                  <a:moveTo>
                    <a:pt x="188" y="65"/>
                  </a:moveTo>
                  <a:cubicBezTo>
                    <a:pt x="190" y="64"/>
                    <a:pt x="192" y="63"/>
                    <a:pt x="195" y="62"/>
                  </a:cubicBezTo>
                  <a:cubicBezTo>
                    <a:pt x="194" y="63"/>
                    <a:pt x="193" y="63"/>
                    <a:pt x="192" y="64"/>
                  </a:cubicBezTo>
                  <a:cubicBezTo>
                    <a:pt x="191" y="64"/>
                    <a:pt x="189" y="65"/>
                    <a:pt x="188" y="65"/>
                  </a:cubicBezTo>
                  <a:cubicBezTo>
                    <a:pt x="188" y="65"/>
                    <a:pt x="188" y="65"/>
                    <a:pt x="188" y="65"/>
                  </a:cubicBezTo>
                  <a:close/>
                  <a:moveTo>
                    <a:pt x="207" y="95"/>
                  </a:moveTo>
                  <a:cubicBezTo>
                    <a:pt x="210" y="94"/>
                    <a:pt x="213" y="92"/>
                    <a:pt x="215" y="91"/>
                  </a:cubicBezTo>
                  <a:cubicBezTo>
                    <a:pt x="216" y="92"/>
                    <a:pt x="216" y="93"/>
                    <a:pt x="217" y="95"/>
                  </a:cubicBezTo>
                  <a:cubicBezTo>
                    <a:pt x="212" y="97"/>
                    <a:pt x="208" y="99"/>
                    <a:pt x="204" y="101"/>
                  </a:cubicBezTo>
                  <a:cubicBezTo>
                    <a:pt x="204" y="101"/>
                    <a:pt x="203" y="101"/>
                    <a:pt x="203" y="101"/>
                  </a:cubicBezTo>
                  <a:cubicBezTo>
                    <a:pt x="202" y="102"/>
                    <a:pt x="201" y="103"/>
                    <a:pt x="199" y="104"/>
                  </a:cubicBezTo>
                  <a:cubicBezTo>
                    <a:pt x="199" y="104"/>
                    <a:pt x="199" y="105"/>
                    <a:pt x="198" y="105"/>
                  </a:cubicBezTo>
                  <a:cubicBezTo>
                    <a:pt x="198" y="105"/>
                    <a:pt x="198" y="105"/>
                    <a:pt x="198" y="105"/>
                  </a:cubicBezTo>
                  <a:cubicBezTo>
                    <a:pt x="199" y="104"/>
                    <a:pt x="200" y="103"/>
                    <a:pt x="200" y="102"/>
                  </a:cubicBezTo>
                  <a:cubicBezTo>
                    <a:pt x="203" y="100"/>
                    <a:pt x="205" y="98"/>
                    <a:pt x="208" y="96"/>
                  </a:cubicBezTo>
                  <a:cubicBezTo>
                    <a:pt x="208" y="96"/>
                    <a:pt x="208" y="95"/>
                    <a:pt x="207" y="95"/>
                  </a:cubicBezTo>
                  <a:close/>
                  <a:moveTo>
                    <a:pt x="196" y="173"/>
                  </a:moveTo>
                  <a:cubicBezTo>
                    <a:pt x="197" y="172"/>
                    <a:pt x="198" y="171"/>
                    <a:pt x="198" y="171"/>
                  </a:cubicBezTo>
                  <a:cubicBezTo>
                    <a:pt x="198" y="171"/>
                    <a:pt x="198" y="171"/>
                    <a:pt x="198" y="171"/>
                  </a:cubicBezTo>
                  <a:cubicBezTo>
                    <a:pt x="197" y="172"/>
                    <a:pt x="196" y="173"/>
                    <a:pt x="195" y="174"/>
                  </a:cubicBezTo>
                  <a:cubicBezTo>
                    <a:pt x="196" y="174"/>
                    <a:pt x="196" y="173"/>
                    <a:pt x="196" y="173"/>
                  </a:cubicBezTo>
                  <a:close/>
                  <a:moveTo>
                    <a:pt x="195" y="164"/>
                  </a:moveTo>
                  <a:cubicBezTo>
                    <a:pt x="195" y="165"/>
                    <a:pt x="195" y="165"/>
                    <a:pt x="194" y="165"/>
                  </a:cubicBezTo>
                  <a:cubicBezTo>
                    <a:pt x="195" y="164"/>
                    <a:pt x="196" y="162"/>
                    <a:pt x="197" y="161"/>
                  </a:cubicBezTo>
                  <a:cubicBezTo>
                    <a:pt x="196" y="162"/>
                    <a:pt x="196" y="163"/>
                    <a:pt x="195" y="164"/>
                  </a:cubicBezTo>
                  <a:close/>
                  <a:moveTo>
                    <a:pt x="194" y="155"/>
                  </a:moveTo>
                  <a:cubicBezTo>
                    <a:pt x="193" y="157"/>
                    <a:pt x="191" y="158"/>
                    <a:pt x="190" y="159"/>
                  </a:cubicBezTo>
                  <a:cubicBezTo>
                    <a:pt x="193" y="156"/>
                    <a:pt x="196" y="153"/>
                    <a:pt x="198" y="150"/>
                  </a:cubicBezTo>
                  <a:cubicBezTo>
                    <a:pt x="197" y="152"/>
                    <a:pt x="196" y="154"/>
                    <a:pt x="194" y="155"/>
                  </a:cubicBezTo>
                  <a:close/>
                  <a:moveTo>
                    <a:pt x="105" y="198"/>
                  </a:moveTo>
                  <a:cubicBezTo>
                    <a:pt x="105" y="198"/>
                    <a:pt x="106" y="198"/>
                    <a:pt x="106" y="197"/>
                  </a:cubicBezTo>
                  <a:cubicBezTo>
                    <a:pt x="106" y="197"/>
                    <a:pt x="107" y="197"/>
                    <a:pt x="107" y="197"/>
                  </a:cubicBezTo>
                  <a:cubicBezTo>
                    <a:pt x="106" y="198"/>
                    <a:pt x="106" y="198"/>
                    <a:pt x="105" y="199"/>
                  </a:cubicBezTo>
                  <a:cubicBezTo>
                    <a:pt x="105" y="199"/>
                    <a:pt x="105" y="198"/>
                    <a:pt x="105" y="198"/>
                  </a:cubicBezTo>
                  <a:close/>
                  <a:moveTo>
                    <a:pt x="108" y="204"/>
                  </a:moveTo>
                  <a:cubicBezTo>
                    <a:pt x="108" y="204"/>
                    <a:pt x="108" y="204"/>
                    <a:pt x="108" y="204"/>
                  </a:cubicBezTo>
                  <a:cubicBezTo>
                    <a:pt x="107" y="203"/>
                    <a:pt x="105" y="202"/>
                    <a:pt x="104" y="202"/>
                  </a:cubicBezTo>
                  <a:cubicBezTo>
                    <a:pt x="104" y="202"/>
                    <a:pt x="104" y="201"/>
                    <a:pt x="104" y="201"/>
                  </a:cubicBezTo>
                  <a:cubicBezTo>
                    <a:pt x="106" y="202"/>
                    <a:pt x="107" y="203"/>
                    <a:pt x="108" y="204"/>
                  </a:cubicBezTo>
                  <a:close/>
                  <a:moveTo>
                    <a:pt x="104" y="194"/>
                  </a:moveTo>
                  <a:cubicBezTo>
                    <a:pt x="104" y="194"/>
                    <a:pt x="103" y="194"/>
                    <a:pt x="103" y="193"/>
                  </a:cubicBezTo>
                  <a:cubicBezTo>
                    <a:pt x="104" y="192"/>
                    <a:pt x="105" y="191"/>
                    <a:pt x="106" y="190"/>
                  </a:cubicBezTo>
                  <a:cubicBezTo>
                    <a:pt x="107" y="189"/>
                    <a:pt x="109" y="188"/>
                    <a:pt x="110" y="186"/>
                  </a:cubicBezTo>
                  <a:cubicBezTo>
                    <a:pt x="115" y="183"/>
                    <a:pt x="119" y="179"/>
                    <a:pt x="123" y="176"/>
                  </a:cubicBezTo>
                  <a:cubicBezTo>
                    <a:pt x="125" y="175"/>
                    <a:pt x="127" y="174"/>
                    <a:pt x="129" y="173"/>
                  </a:cubicBezTo>
                  <a:cubicBezTo>
                    <a:pt x="124" y="177"/>
                    <a:pt x="118" y="182"/>
                    <a:pt x="112" y="187"/>
                  </a:cubicBezTo>
                  <a:cubicBezTo>
                    <a:pt x="110" y="189"/>
                    <a:pt x="107" y="192"/>
                    <a:pt x="104" y="194"/>
                  </a:cubicBezTo>
                  <a:close/>
                  <a:moveTo>
                    <a:pt x="73" y="126"/>
                  </a:moveTo>
                  <a:cubicBezTo>
                    <a:pt x="73" y="126"/>
                    <a:pt x="72" y="127"/>
                    <a:pt x="72" y="128"/>
                  </a:cubicBezTo>
                  <a:cubicBezTo>
                    <a:pt x="71" y="127"/>
                    <a:pt x="71" y="126"/>
                    <a:pt x="71" y="125"/>
                  </a:cubicBezTo>
                  <a:cubicBezTo>
                    <a:pt x="71" y="125"/>
                    <a:pt x="71" y="124"/>
                    <a:pt x="71" y="124"/>
                  </a:cubicBezTo>
                  <a:cubicBezTo>
                    <a:pt x="72" y="124"/>
                    <a:pt x="72" y="124"/>
                    <a:pt x="72" y="124"/>
                  </a:cubicBezTo>
                  <a:cubicBezTo>
                    <a:pt x="72" y="124"/>
                    <a:pt x="72" y="124"/>
                    <a:pt x="72" y="124"/>
                  </a:cubicBezTo>
                  <a:cubicBezTo>
                    <a:pt x="73" y="125"/>
                    <a:pt x="73" y="125"/>
                    <a:pt x="73" y="126"/>
                  </a:cubicBezTo>
                  <a:close/>
                  <a:moveTo>
                    <a:pt x="71" y="168"/>
                  </a:moveTo>
                  <a:cubicBezTo>
                    <a:pt x="71" y="167"/>
                    <a:pt x="71" y="167"/>
                    <a:pt x="71" y="167"/>
                  </a:cubicBezTo>
                  <a:cubicBezTo>
                    <a:pt x="71" y="166"/>
                    <a:pt x="71" y="166"/>
                    <a:pt x="72" y="166"/>
                  </a:cubicBezTo>
                  <a:cubicBezTo>
                    <a:pt x="72" y="167"/>
                    <a:pt x="72" y="167"/>
                    <a:pt x="72" y="167"/>
                  </a:cubicBezTo>
                  <a:cubicBezTo>
                    <a:pt x="72" y="167"/>
                    <a:pt x="71" y="168"/>
                    <a:pt x="71" y="168"/>
                  </a:cubicBezTo>
                  <a:close/>
                  <a:moveTo>
                    <a:pt x="73" y="170"/>
                  </a:moveTo>
                  <a:cubicBezTo>
                    <a:pt x="73" y="170"/>
                    <a:pt x="73" y="170"/>
                    <a:pt x="73" y="170"/>
                  </a:cubicBezTo>
                  <a:cubicBezTo>
                    <a:pt x="73" y="171"/>
                    <a:pt x="73" y="171"/>
                    <a:pt x="73" y="171"/>
                  </a:cubicBezTo>
                  <a:cubicBezTo>
                    <a:pt x="72" y="171"/>
                    <a:pt x="72" y="171"/>
                    <a:pt x="72" y="171"/>
                  </a:cubicBezTo>
                  <a:cubicBezTo>
                    <a:pt x="72" y="171"/>
                    <a:pt x="72" y="171"/>
                    <a:pt x="72" y="171"/>
                  </a:cubicBezTo>
                  <a:cubicBezTo>
                    <a:pt x="72" y="170"/>
                    <a:pt x="72" y="170"/>
                    <a:pt x="73" y="170"/>
                  </a:cubicBezTo>
                  <a:close/>
                  <a:moveTo>
                    <a:pt x="71" y="165"/>
                  </a:moveTo>
                  <a:cubicBezTo>
                    <a:pt x="71" y="164"/>
                    <a:pt x="71" y="163"/>
                    <a:pt x="70" y="162"/>
                  </a:cubicBezTo>
                  <a:cubicBezTo>
                    <a:pt x="71" y="162"/>
                    <a:pt x="71" y="162"/>
                    <a:pt x="71" y="162"/>
                  </a:cubicBezTo>
                  <a:cubicBezTo>
                    <a:pt x="71" y="163"/>
                    <a:pt x="71" y="164"/>
                    <a:pt x="71" y="164"/>
                  </a:cubicBezTo>
                  <a:cubicBezTo>
                    <a:pt x="71" y="165"/>
                    <a:pt x="71" y="165"/>
                    <a:pt x="71" y="165"/>
                  </a:cubicBezTo>
                  <a:close/>
                  <a:moveTo>
                    <a:pt x="61" y="51"/>
                  </a:moveTo>
                  <a:cubicBezTo>
                    <a:pt x="61" y="51"/>
                    <a:pt x="61" y="52"/>
                    <a:pt x="61" y="52"/>
                  </a:cubicBezTo>
                  <a:cubicBezTo>
                    <a:pt x="59" y="54"/>
                    <a:pt x="57" y="55"/>
                    <a:pt x="55" y="57"/>
                  </a:cubicBezTo>
                  <a:cubicBezTo>
                    <a:pt x="55" y="58"/>
                    <a:pt x="54" y="59"/>
                    <a:pt x="53" y="59"/>
                  </a:cubicBezTo>
                  <a:cubicBezTo>
                    <a:pt x="52" y="61"/>
                    <a:pt x="50" y="62"/>
                    <a:pt x="49" y="63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49" y="62"/>
                    <a:pt x="50" y="61"/>
                    <a:pt x="51" y="60"/>
                  </a:cubicBezTo>
                  <a:cubicBezTo>
                    <a:pt x="54" y="57"/>
                    <a:pt x="58" y="54"/>
                    <a:pt x="61" y="51"/>
                  </a:cubicBezTo>
                  <a:close/>
                  <a:moveTo>
                    <a:pt x="54" y="54"/>
                  </a:moveTo>
                  <a:cubicBezTo>
                    <a:pt x="55" y="54"/>
                    <a:pt x="55" y="54"/>
                    <a:pt x="55" y="54"/>
                  </a:cubicBezTo>
                  <a:cubicBezTo>
                    <a:pt x="55" y="54"/>
                    <a:pt x="55" y="53"/>
                    <a:pt x="56" y="53"/>
                  </a:cubicBezTo>
                  <a:cubicBezTo>
                    <a:pt x="57" y="52"/>
                    <a:pt x="58" y="52"/>
                    <a:pt x="58" y="51"/>
                  </a:cubicBezTo>
                  <a:cubicBezTo>
                    <a:pt x="57" y="52"/>
                    <a:pt x="56" y="53"/>
                    <a:pt x="54" y="54"/>
                  </a:cubicBezTo>
                  <a:close/>
                  <a:moveTo>
                    <a:pt x="92" y="45"/>
                  </a:moveTo>
                  <a:cubicBezTo>
                    <a:pt x="92" y="47"/>
                    <a:pt x="92" y="48"/>
                    <a:pt x="91" y="50"/>
                  </a:cubicBezTo>
                  <a:cubicBezTo>
                    <a:pt x="86" y="54"/>
                    <a:pt x="80" y="58"/>
                    <a:pt x="75" y="63"/>
                  </a:cubicBezTo>
                  <a:cubicBezTo>
                    <a:pt x="75" y="62"/>
                    <a:pt x="75" y="61"/>
                    <a:pt x="76" y="60"/>
                  </a:cubicBezTo>
                  <a:cubicBezTo>
                    <a:pt x="81" y="55"/>
                    <a:pt x="87" y="50"/>
                    <a:pt x="92" y="45"/>
                  </a:cubicBezTo>
                  <a:close/>
                  <a:moveTo>
                    <a:pt x="82" y="53"/>
                  </a:moveTo>
                  <a:cubicBezTo>
                    <a:pt x="84" y="50"/>
                    <a:pt x="86" y="48"/>
                    <a:pt x="89" y="46"/>
                  </a:cubicBezTo>
                  <a:cubicBezTo>
                    <a:pt x="89" y="46"/>
                    <a:pt x="90" y="45"/>
                    <a:pt x="90" y="45"/>
                  </a:cubicBezTo>
                  <a:cubicBezTo>
                    <a:pt x="87" y="48"/>
                    <a:pt x="84" y="50"/>
                    <a:pt x="82" y="53"/>
                  </a:cubicBezTo>
                  <a:close/>
                  <a:moveTo>
                    <a:pt x="110" y="51"/>
                  </a:moveTo>
                  <a:cubicBezTo>
                    <a:pt x="110" y="51"/>
                    <a:pt x="110" y="51"/>
                    <a:pt x="110" y="51"/>
                  </a:cubicBezTo>
                  <a:cubicBezTo>
                    <a:pt x="110" y="52"/>
                    <a:pt x="109" y="52"/>
                    <a:pt x="108" y="53"/>
                  </a:cubicBezTo>
                  <a:cubicBezTo>
                    <a:pt x="106" y="54"/>
                    <a:pt x="104" y="54"/>
                    <a:pt x="102" y="55"/>
                  </a:cubicBezTo>
                  <a:cubicBezTo>
                    <a:pt x="103" y="54"/>
                    <a:pt x="105" y="53"/>
                    <a:pt x="106" y="51"/>
                  </a:cubicBezTo>
                  <a:cubicBezTo>
                    <a:pt x="107" y="51"/>
                    <a:pt x="108" y="50"/>
                    <a:pt x="109" y="50"/>
                  </a:cubicBezTo>
                  <a:cubicBezTo>
                    <a:pt x="108" y="50"/>
                    <a:pt x="109" y="51"/>
                    <a:pt x="110" y="51"/>
                  </a:cubicBezTo>
                  <a:close/>
                  <a:moveTo>
                    <a:pt x="112" y="77"/>
                  </a:moveTo>
                  <a:cubicBezTo>
                    <a:pt x="110" y="79"/>
                    <a:pt x="108" y="82"/>
                    <a:pt x="107" y="84"/>
                  </a:cubicBezTo>
                  <a:cubicBezTo>
                    <a:pt x="109" y="80"/>
                    <a:pt x="112" y="76"/>
                    <a:pt x="115" y="73"/>
                  </a:cubicBezTo>
                  <a:cubicBezTo>
                    <a:pt x="115" y="73"/>
                    <a:pt x="115" y="73"/>
                    <a:pt x="115" y="72"/>
                  </a:cubicBezTo>
                  <a:cubicBezTo>
                    <a:pt x="114" y="74"/>
                    <a:pt x="113" y="76"/>
                    <a:pt x="112" y="77"/>
                  </a:cubicBezTo>
                  <a:close/>
                  <a:moveTo>
                    <a:pt x="116" y="78"/>
                  </a:moveTo>
                  <a:cubicBezTo>
                    <a:pt x="115" y="79"/>
                    <a:pt x="114" y="80"/>
                    <a:pt x="114" y="80"/>
                  </a:cubicBezTo>
                  <a:cubicBezTo>
                    <a:pt x="112" y="82"/>
                    <a:pt x="110" y="83"/>
                    <a:pt x="109" y="85"/>
                  </a:cubicBezTo>
                  <a:cubicBezTo>
                    <a:pt x="111" y="83"/>
                    <a:pt x="113" y="80"/>
                    <a:pt x="116" y="78"/>
                  </a:cubicBezTo>
                  <a:close/>
                  <a:moveTo>
                    <a:pt x="98" y="92"/>
                  </a:moveTo>
                  <a:cubicBezTo>
                    <a:pt x="95" y="96"/>
                    <a:pt x="91" y="99"/>
                    <a:pt x="88" y="102"/>
                  </a:cubicBezTo>
                  <a:cubicBezTo>
                    <a:pt x="89" y="101"/>
                    <a:pt x="89" y="100"/>
                    <a:pt x="90" y="98"/>
                  </a:cubicBezTo>
                  <a:cubicBezTo>
                    <a:pt x="96" y="92"/>
                    <a:pt x="103" y="85"/>
                    <a:pt x="109" y="78"/>
                  </a:cubicBezTo>
                  <a:cubicBezTo>
                    <a:pt x="105" y="82"/>
                    <a:pt x="102" y="87"/>
                    <a:pt x="98" y="92"/>
                  </a:cubicBezTo>
                  <a:close/>
                  <a:moveTo>
                    <a:pt x="99" y="97"/>
                  </a:moveTo>
                  <a:cubicBezTo>
                    <a:pt x="97" y="100"/>
                    <a:pt x="94" y="103"/>
                    <a:pt x="92" y="105"/>
                  </a:cubicBezTo>
                  <a:cubicBezTo>
                    <a:pt x="93" y="104"/>
                    <a:pt x="94" y="102"/>
                    <a:pt x="95" y="100"/>
                  </a:cubicBezTo>
                  <a:cubicBezTo>
                    <a:pt x="97" y="99"/>
                    <a:pt x="98" y="98"/>
                    <a:pt x="99" y="97"/>
                  </a:cubicBezTo>
                  <a:close/>
                  <a:moveTo>
                    <a:pt x="128" y="67"/>
                  </a:moveTo>
                  <a:cubicBezTo>
                    <a:pt x="129" y="66"/>
                    <a:pt x="130" y="65"/>
                    <a:pt x="130" y="64"/>
                  </a:cubicBezTo>
                  <a:cubicBezTo>
                    <a:pt x="131" y="64"/>
                    <a:pt x="131" y="64"/>
                    <a:pt x="132" y="63"/>
                  </a:cubicBezTo>
                  <a:cubicBezTo>
                    <a:pt x="132" y="63"/>
                    <a:pt x="133" y="63"/>
                    <a:pt x="133" y="63"/>
                  </a:cubicBezTo>
                  <a:cubicBezTo>
                    <a:pt x="132" y="64"/>
                    <a:pt x="130" y="66"/>
                    <a:pt x="128" y="67"/>
                  </a:cubicBezTo>
                  <a:close/>
                  <a:moveTo>
                    <a:pt x="137" y="62"/>
                  </a:moveTo>
                  <a:cubicBezTo>
                    <a:pt x="138" y="62"/>
                    <a:pt x="140" y="61"/>
                    <a:pt x="141" y="61"/>
                  </a:cubicBezTo>
                  <a:cubicBezTo>
                    <a:pt x="138" y="63"/>
                    <a:pt x="135" y="65"/>
                    <a:pt x="132" y="67"/>
                  </a:cubicBezTo>
                  <a:cubicBezTo>
                    <a:pt x="133" y="65"/>
                    <a:pt x="135" y="64"/>
                    <a:pt x="137" y="62"/>
                  </a:cubicBezTo>
                  <a:close/>
                  <a:moveTo>
                    <a:pt x="132" y="76"/>
                  </a:moveTo>
                  <a:cubicBezTo>
                    <a:pt x="132" y="77"/>
                    <a:pt x="132" y="77"/>
                    <a:pt x="132" y="77"/>
                  </a:cubicBezTo>
                  <a:cubicBezTo>
                    <a:pt x="133" y="77"/>
                    <a:pt x="134" y="76"/>
                    <a:pt x="136" y="76"/>
                  </a:cubicBezTo>
                  <a:cubicBezTo>
                    <a:pt x="132" y="79"/>
                    <a:pt x="128" y="82"/>
                    <a:pt x="124" y="85"/>
                  </a:cubicBezTo>
                  <a:cubicBezTo>
                    <a:pt x="125" y="85"/>
                    <a:pt x="125" y="84"/>
                    <a:pt x="125" y="84"/>
                  </a:cubicBezTo>
                  <a:cubicBezTo>
                    <a:pt x="128" y="82"/>
                    <a:pt x="130" y="80"/>
                    <a:pt x="132" y="77"/>
                  </a:cubicBezTo>
                  <a:cubicBezTo>
                    <a:pt x="132" y="77"/>
                    <a:pt x="132" y="77"/>
                    <a:pt x="132" y="76"/>
                  </a:cubicBezTo>
                  <a:close/>
                  <a:moveTo>
                    <a:pt x="199" y="77"/>
                  </a:moveTo>
                  <a:cubicBezTo>
                    <a:pt x="199" y="78"/>
                    <a:pt x="198" y="78"/>
                    <a:pt x="198" y="78"/>
                  </a:cubicBezTo>
                  <a:cubicBezTo>
                    <a:pt x="196" y="79"/>
                    <a:pt x="194" y="80"/>
                    <a:pt x="192" y="81"/>
                  </a:cubicBezTo>
                  <a:cubicBezTo>
                    <a:pt x="192" y="80"/>
                    <a:pt x="192" y="80"/>
                    <a:pt x="192" y="80"/>
                  </a:cubicBezTo>
                  <a:cubicBezTo>
                    <a:pt x="195" y="79"/>
                    <a:pt x="197" y="78"/>
                    <a:pt x="199" y="77"/>
                  </a:cubicBezTo>
                  <a:close/>
                  <a:moveTo>
                    <a:pt x="196" y="75"/>
                  </a:moveTo>
                  <a:cubicBezTo>
                    <a:pt x="197" y="74"/>
                    <a:pt x="198" y="73"/>
                    <a:pt x="199" y="73"/>
                  </a:cubicBezTo>
                  <a:cubicBezTo>
                    <a:pt x="198" y="73"/>
                    <a:pt x="197" y="74"/>
                    <a:pt x="196" y="75"/>
                  </a:cubicBezTo>
                  <a:cubicBezTo>
                    <a:pt x="196" y="75"/>
                    <a:pt x="196" y="75"/>
                    <a:pt x="196" y="75"/>
                  </a:cubicBezTo>
                  <a:close/>
                  <a:moveTo>
                    <a:pt x="191" y="138"/>
                  </a:moveTo>
                  <a:cubicBezTo>
                    <a:pt x="191" y="138"/>
                    <a:pt x="191" y="138"/>
                    <a:pt x="190" y="137"/>
                  </a:cubicBezTo>
                  <a:cubicBezTo>
                    <a:pt x="191" y="137"/>
                    <a:pt x="191" y="136"/>
                    <a:pt x="191" y="136"/>
                  </a:cubicBezTo>
                  <a:cubicBezTo>
                    <a:pt x="197" y="131"/>
                    <a:pt x="203" y="126"/>
                    <a:pt x="209" y="121"/>
                  </a:cubicBezTo>
                  <a:cubicBezTo>
                    <a:pt x="209" y="121"/>
                    <a:pt x="209" y="121"/>
                    <a:pt x="209" y="121"/>
                  </a:cubicBezTo>
                  <a:cubicBezTo>
                    <a:pt x="203" y="127"/>
                    <a:pt x="197" y="133"/>
                    <a:pt x="191" y="138"/>
                  </a:cubicBezTo>
                  <a:close/>
                  <a:moveTo>
                    <a:pt x="205" y="126"/>
                  </a:moveTo>
                  <a:cubicBezTo>
                    <a:pt x="205" y="127"/>
                    <a:pt x="204" y="128"/>
                    <a:pt x="204" y="129"/>
                  </a:cubicBezTo>
                  <a:cubicBezTo>
                    <a:pt x="199" y="134"/>
                    <a:pt x="196" y="138"/>
                    <a:pt x="192" y="143"/>
                  </a:cubicBezTo>
                  <a:cubicBezTo>
                    <a:pt x="192" y="143"/>
                    <a:pt x="191" y="143"/>
                    <a:pt x="191" y="143"/>
                  </a:cubicBezTo>
                  <a:cubicBezTo>
                    <a:pt x="191" y="142"/>
                    <a:pt x="191" y="141"/>
                    <a:pt x="191" y="140"/>
                  </a:cubicBezTo>
                  <a:cubicBezTo>
                    <a:pt x="196" y="136"/>
                    <a:pt x="201" y="131"/>
                    <a:pt x="205" y="126"/>
                  </a:cubicBezTo>
                  <a:close/>
                  <a:moveTo>
                    <a:pt x="189" y="139"/>
                  </a:moveTo>
                  <a:cubicBezTo>
                    <a:pt x="189" y="139"/>
                    <a:pt x="189" y="139"/>
                    <a:pt x="189" y="139"/>
                  </a:cubicBezTo>
                  <a:cubicBezTo>
                    <a:pt x="189" y="140"/>
                    <a:pt x="189" y="140"/>
                    <a:pt x="189" y="140"/>
                  </a:cubicBezTo>
                  <a:cubicBezTo>
                    <a:pt x="188" y="141"/>
                    <a:pt x="187" y="142"/>
                    <a:pt x="186" y="143"/>
                  </a:cubicBezTo>
                  <a:cubicBezTo>
                    <a:pt x="186" y="143"/>
                    <a:pt x="186" y="143"/>
                    <a:pt x="186" y="143"/>
                  </a:cubicBezTo>
                  <a:cubicBezTo>
                    <a:pt x="187" y="142"/>
                    <a:pt x="188" y="140"/>
                    <a:pt x="189" y="139"/>
                  </a:cubicBezTo>
                  <a:close/>
                  <a:moveTo>
                    <a:pt x="183" y="144"/>
                  </a:moveTo>
                  <a:cubicBezTo>
                    <a:pt x="182" y="144"/>
                    <a:pt x="182" y="144"/>
                    <a:pt x="181" y="145"/>
                  </a:cubicBezTo>
                  <a:cubicBezTo>
                    <a:pt x="183" y="143"/>
                    <a:pt x="184" y="142"/>
                    <a:pt x="186" y="140"/>
                  </a:cubicBezTo>
                  <a:cubicBezTo>
                    <a:pt x="186" y="140"/>
                    <a:pt x="186" y="140"/>
                    <a:pt x="186" y="140"/>
                  </a:cubicBezTo>
                  <a:cubicBezTo>
                    <a:pt x="185" y="142"/>
                    <a:pt x="184" y="143"/>
                    <a:pt x="183" y="144"/>
                  </a:cubicBezTo>
                  <a:close/>
                  <a:moveTo>
                    <a:pt x="180" y="142"/>
                  </a:moveTo>
                  <a:cubicBezTo>
                    <a:pt x="178" y="143"/>
                    <a:pt x="177" y="145"/>
                    <a:pt x="175" y="146"/>
                  </a:cubicBezTo>
                  <a:cubicBezTo>
                    <a:pt x="175" y="147"/>
                    <a:pt x="174" y="147"/>
                    <a:pt x="174" y="147"/>
                  </a:cubicBezTo>
                  <a:cubicBezTo>
                    <a:pt x="175" y="146"/>
                    <a:pt x="176" y="144"/>
                    <a:pt x="178" y="142"/>
                  </a:cubicBezTo>
                  <a:cubicBezTo>
                    <a:pt x="180" y="139"/>
                    <a:pt x="183" y="137"/>
                    <a:pt x="185" y="134"/>
                  </a:cubicBezTo>
                  <a:cubicBezTo>
                    <a:pt x="186" y="134"/>
                    <a:pt x="186" y="133"/>
                    <a:pt x="187" y="133"/>
                  </a:cubicBezTo>
                  <a:cubicBezTo>
                    <a:pt x="187" y="133"/>
                    <a:pt x="187" y="134"/>
                    <a:pt x="187" y="134"/>
                  </a:cubicBezTo>
                  <a:cubicBezTo>
                    <a:pt x="185" y="137"/>
                    <a:pt x="183" y="139"/>
                    <a:pt x="180" y="142"/>
                  </a:cubicBezTo>
                  <a:close/>
                  <a:moveTo>
                    <a:pt x="129" y="154"/>
                  </a:moveTo>
                  <a:cubicBezTo>
                    <a:pt x="128" y="155"/>
                    <a:pt x="127" y="155"/>
                    <a:pt x="126" y="156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7" y="155"/>
                    <a:pt x="127" y="155"/>
                    <a:pt x="127" y="155"/>
                  </a:cubicBezTo>
                  <a:cubicBezTo>
                    <a:pt x="128" y="153"/>
                    <a:pt x="130" y="151"/>
                    <a:pt x="132" y="149"/>
                  </a:cubicBezTo>
                  <a:cubicBezTo>
                    <a:pt x="133" y="148"/>
                    <a:pt x="134" y="148"/>
                    <a:pt x="134" y="147"/>
                  </a:cubicBezTo>
                  <a:cubicBezTo>
                    <a:pt x="136" y="148"/>
                    <a:pt x="137" y="148"/>
                    <a:pt x="138" y="148"/>
                  </a:cubicBezTo>
                  <a:cubicBezTo>
                    <a:pt x="136" y="150"/>
                    <a:pt x="135" y="151"/>
                    <a:pt x="133" y="153"/>
                  </a:cubicBezTo>
                  <a:cubicBezTo>
                    <a:pt x="131" y="153"/>
                    <a:pt x="130" y="154"/>
                    <a:pt x="129" y="154"/>
                  </a:cubicBezTo>
                  <a:close/>
                  <a:moveTo>
                    <a:pt x="130" y="160"/>
                  </a:moveTo>
                  <a:cubicBezTo>
                    <a:pt x="130" y="161"/>
                    <a:pt x="130" y="161"/>
                    <a:pt x="129" y="161"/>
                  </a:cubicBezTo>
                  <a:cubicBezTo>
                    <a:pt x="129" y="161"/>
                    <a:pt x="129" y="162"/>
                    <a:pt x="128" y="162"/>
                  </a:cubicBezTo>
                  <a:cubicBezTo>
                    <a:pt x="129" y="161"/>
                    <a:pt x="129" y="161"/>
                    <a:pt x="130" y="161"/>
                  </a:cubicBezTo>
                  <a:cubicBezTo>
                    <a:pt x="130" y="161"/>
                    <a:pt x="130" y="161"/>
                    <a:pt x="130" y="160"/>
                  </a:cubicBezTo>
                  <a:close/>
                  <a:moveTo>
                    <a:pt x="89" y="124"/>
                  </a:moveTo>
                  <a:cubicBezTo>
                    <a:pt x="91" y="122"/>
                    <a:pt x="92" y="120"/>
                    <a:pt x="94" y="118"/>
                  </a:cubicBezTo>
                  <a:cubicBezTo>
                    <a:pt x="95" y="118"/>
                    <a:pt x="95" y="118"/>
                    <a:pt x="96" y="118"/>
                  </a:cubicBezTo>
                  <a:cubicBezTo>
                    <a:pt x="94" y="120"/>
                    <a:pt x="92" y="122"/>
                    <a:pt x="89" y="124"/>
                  </a:cubicBezTo>
                  <a:close/>
                  <a:moveTo>
                    <a:pt x="91" y="127"/>
                  </a:moveTo>
                  <a:cubicBezTo>
                    <a:pt x="89" y="129"/>
                    <a:pt x="88" y="130"/>
                    <a:pt x="87" y="132"/>
                  </a:cubicBezTo>
                  <a:cubicBezTo>
                    <a:pt x="86" y="132"/>
                    <a:pt x="86" y="132"/>
                    <a:pt x="85" y="131"/>
                  </a:cubicBezTo>
                  <a:cubicBezTo>
                    <a:pt x="87" y="130"/>
                    <a:pt x="89" y="128"/>
                    <a:pt x="91" y="127"/>
                  </a:cubicBezTo>
                  <a:close/>
                  <a:moveTo>
                    <a:pt x="95" y="123"/>
                  </a:moveTo>
                  <a:cubicBezTo>
                    <a:pt x="97" y="122"/>
                    <a:pt x="99" y="121"/>
                    <a:pt x="101" y="120"/>
                  </a:cubicBezTo>
                  <a:cubicBezTo>
                    <a:pt x="99" y="122"/>
                    <a:pt x="97" y="123"/>
                    <a:pt x="95" y="125"/>
                  </a:cubicBezTo>
                  <a:cubicBezTo>
                    <a:pt x="94" y="127"/>
                    <a:pt x="92" y="128"/>
                    <a:pt x="91" y="130"/>
                  </a:cubicBezTo>
                  <a:cubicBezTo>
                    <a:pt x="92" y="128"/>
                    <a:pt x="94" y="125"/>
                    <a:pt x="95" y="123"/>
                  </a:cubicBezTo>
                  <a:close/>
                  <a:moveTo>
                    <a:pt x="94" y="130"/>
                  </a:moveTo>
                  <a:cubicBezTo>
                    <a:pt x="98" y="127"/>
                    <a:pt x="101" y="123"/>
                    <a:pt x="105" y="120"/>
                  </a:cubicBezTo>
                  <a:cubicBezTo>
                    <a:pt x="105" y="120"/>
                    <a:pt x="105" y="120"/>
                    <a:pt x="106" y="120"/>
                  </a:cubicBezTo>
                  <a:cubicBezTo>
                    <a:pt x="106" y="120"/>
                    <a:pt x="106" y="120"/>
                    <a:pt x="106" y="120"/>
                  </a:cubicBezTo>
                  <a:cubicBezTo>
                    <a:pt x="103" y="122"/>
                    <a:pt x="101" y="124"/>
                    <a:pt x="99" y="127"/>
                  </a:cubicBezTo>
                  <a:cubicBezTo>
                    <a:pt x="96" y="129"/>
                    <a:pt x="94" y="131"/>
                    <a:pt x="91" y="134"/>
                  </a:cubicBezTo>
                  <a:cubicBezTo>
                    <a:pt x="91" y="134"/>
                    <a:pt x="91" y="134"/>
                    <a:pt x="91" y="133"/>
                  </a:cubicBezTo>
                  <a:cubicBezTo>
                    <a:pt x="92" y="132"/>
                    <a:pt x="93" y="131"/>
                    <a:pt x="94" y="130"/>
                  </a:cubicBezTo>
                  <a:close/>
                  <a:moveTo>
                    <a:pt x="119" y="101"/>
                  </a:moveTo>
                  <a:cubicBezTo>
                    <a:pt x="125" y="95"/>
                    <a:pt x="131" y="89"/>
                    <a:pt x="138" y="83"/>
                  </a:cubicBezTo>
                  <a:cubicBezTo>
                    <a:pt x="139" y="83"/>
                    <a:pt x="141" y="83"/>
                    <a:pt x="142" y="83"/>
                  </a:cubicBezTo>
                  <a:cubicBezTo>
                    <a:pt x="140" y="86"/>
                    <a:pt x="138" y="88"/>
                    <a:pt x="136" y="91"/>
                  </a:cubicBezTo>
                  <a:cubicBezTo>
                    <a:pt x="134" y="92"/>
                    <a:pt x="132" y="94"/>
                    <a:pt x="130" y="96"/>
                  </a:cubicBezTo>
                  <a:cubicBezTo>
                    <a:pt x="122" y="102"/>
                    <a:pt x="115" y="108"/>
                    <a:pt x="107" y="115"/>
                  </a:cubicBezTo>
                  <a:cubicBezTo>
                    <a:pt x="107" y="115"/>
                    <a:pt x="107" y="115"/>
                    <a:pt x="107" y="115"/>
                  </a:cubicBezTo>
                  <a:cubicBezTo>
                    <a:pt x="111" y="110"/>
                    <a:pt x="115" y="106"/>
                    <a:pt x="119" y="102"/>
                  </a:cubicBezTo>
                  <a:cubicBezTo>
                    <a:pt x="120" y="101"/>
                    <a:pt x="119" y="101"/>
                    <a:pt x="119" y="101"/>
                  </a:cubicBezTo>
                  <a:close/>
                  <a:moveTo>
                    <a:pt x="127" y="102"/>
                  </a:moveTo>
                  <a:cubicBezTo>
                    <a:pt x="125" y="104"/>
                    <a:pt x="123" y="106"/>
                    <a:pt x="121" y="108"/>
                  </a:cubicBezTo>
                  <a:cubicBezTo>
                    <a:pt x="120" y="109"/>
                    <a:pt x="120" y="109"/>
                    <a:pt x="119" y="110"/>
                  </a:cubicBezTo>
                  <a:cubicBezTo>
                    <a:pt x="119" y="109"/>
                    <a:pt x="119" y="109"/>
                    <a:pt x="119" y="109"/>
                  </a:cubicBezTo>
                  <a:cubicBezTo>
                    <a:pt x="122" y="107"/>
                    <a:pt x="125" y="104"/>
                    <a:pt x="127" y="102"/>
                  </a:cubicBezTo>
                  <a:close/>
                  <a:moveTo>
                    <a:pt x="189" y="111"/>
                  </a:moveTo>
                  <a:cubicBezTo>
                    <a:pt x="189" y="111"/>
                    <a:pt x="190" y="110"/>
                    <a:pt x="190" y="109"/>
                  </a:cubicBezTo>
                  <a:cubicBezTo>
                    <a:pt x="191" y="109"/>
                    <a:pt x="192" y="109"/>
                    <a:pt x="192" y="109"/>
                  </a:cubicBezTo>
                  <a:cubicBezTo>
                    <a:pt x="191" y="109"/>
                    <a:pt x="190" y="110"/>
                    <a:pt x="189" y="111"/>
                  </a:cubicBezTo>
                  <a:close/>
                  <a:moveTo>
                    <a:pt x="193" y="117"/>
                  </a:moveTo>
                  <a:cubicBezTo>
                    <a:pt x="193" y="117"/>
                    <a:pt x="194" y="117"/>
                    <a:pt x="194" y="117"/>
                  </a:cubicBezTo>
                  <a:cubicBezTo>
                    <a:pt x="194" y="118"/>
                    <a:pt x="193" y="118"/>
                    <a:pt x="192" y="119"/>
                  </a:cubicBezTo>
                  <a:cubicBezTo>
                    <a:pt x="192" y="118"/>
                    <a:pt x="193" y="118"/>
                    <a:pt x="193" y="117"/>
                  </a:cubicBezTo>
                  <a:close/>
                  <a:moveTo>
                    <a:pt x="189" y="107"/>
                  </a:moveTo>
                  <a:cubicBezTo>
                    <a:pt x="189" y="107"/>
                    <a:pt x="189" y="107"/>
                    <a:pt x="189" y="108"/>
                  </a:cubicBezTo>
                  <a:cubicBezTo>
                    <a:pt x="188" y="108"/>
                    <a:pt x="188" y="108"/>
                    <a:pt x="187" y="108"/>
                  </a:cubicBezTo>
                  <a:cubicBezTo>
                    <a:pt x="188" y="107"/>
                    <a:pt x="188" y="107"/>
                    <a:pt x="189" y="106"/>
                  </a:cubicBezTo>
                  <a:cubicBezTo>
                    <a:pt x="189" y="106"/>
                    <a:pt x="190" y="106"/>
                    <a:pt x="190" y="106"/>
                  </a:cubicBezTo>
                  <a:cubicBezTo>
                    <a:pt x="190" y="106"/>
                    <a:pt x="189" y="107"/>
                    <a:pt x="189" y="107"/>
                  </a:cubicBezTo>
                  <a:close/>
                  <a:moveTo>
                    <a:pt x="189" y="115"/>
                  </a:moveTo>
                  <a:cubicBezTo>
                    <a:pt x="189" y="115"/>
                    <a:pt x="189" y="115"/>
                    <a:pt x="189" y="115"/>
                  </a:cubicBezTo>
                  <a:cubicBezTo>
                    <a:pt x="189" y="116"/>
                    <a:pt x="188" y="116"/>
                    <a:pt x="187" y="117"/>
                  </a:cubicBezTo>
                  <a:cubicBezTo>
                    <a:pt x="187" y="117"/>
                    <a:pt x="187" y="117"/>
                    <a:pt x="186" y="118"/>
                  </a:cubicBezTo>
                  <a:cubicBezTo>
                    <a:pt x="186" y="118"/>
                    <a:pt x="185" y="118"/>
                    <a:pt x="184" y="119"/>
                  </a:cubicBezTo>
                  <a:cubicBezTo>
                    <a:pt x="186" y="118"/>
                    <a:pt x="187" y="116"/>
                    <a:pt x="189" y="115"/>
                  </a:cubicBezTo>
                  <a:close/>
                  <a:moveTo>
                    <a:pt x="191" y="117"/>
                  </a:moveTo>
                  <a:cubicBezTo>
                    <a:pt x="190" y="118"/>
                    <a:pt x="189" y="120"/>
                    <a:pt x="188" y="121"/>
                  </a:cubicBezTo>
                  <a:cubicBezTo>
                    <a:pt x="187" y="121"/>
                    <a:pt x="186" y="122"/>
                    <a:pt x="185" y="123"/>
                  </a:cubicBezTo>
                  <a:cubicBezTo>
                    <a:pt x="186" y="121"/>
                    <a:pt x="187" y="120"/>
                    <a:pt x="188" y="119"/>
                  </a:cubicBezTo>
                  <a:cubicBezTo>
                    <a:pt x="189" y="118"/>
                    <a:pt x="190" y="117"/>
                    <a:pt x="191" y="117"/>
                  </a:cubicBezTo>
                  <a:close/>
                  <a:moveTo>
                    <a:pt x="182" y="131"/>
                  </a:moveTo>
                  <a:cubicBezTo>
                    <a:pt x="183" y="131"/>
                    <a:pt x="183" y="130"/>
                    <a:pt x="184" y="130"/>
                  </a:cubicBezTo>
                  <a:cubicBezTo>
                    <a:pt x="184" y="130"/>
                    <a:pt x="184" y="130"/>
                    <a:pt x="184" y="130"/>
                  </a:cubicBezTo>
                  <a:cubicBezTo>
                    <a:pt x="183" y="131"/>
                    <a:pt x="182" y="132"/>
                    <a:pt x="181" y="133"/>
                  </a:cubicBezTo>
                  <a:cubicBezTo>
                    <a:pt x="181" y="133"/>
                    <a:pt x="180" y="133"/>
                    <a:pt x="180" y="134"/>
                  </a:cubicBezTo>
                  <a:cubicBezTo>
                    <a:pt x="181" y="133"/>
                    <a:pt x="182" y="132"/>
                    <a:pt x="182" y="131"/>
                  </a:cubicBezTo>
                  <a:close/>
                  <a:moveTo>
                    <a:pt x="180" y="124"/>
                  </a:moveTo>
                  <a:cubicBezTo>
                    <a:pt x="181" y="123"/>
                    <a:pt x="183" y="122"/>
                    <a:pt x="184" y="121"/>
                  </a:cubicBezTo>
                  <a:cubicBezTo>
                    <a:pt x="183" y="122"/>
                    <a:pt x="182" y="124"/>
                    <a:pt x="181" y="125"/>
                  </a:cubicBezTo>
                  <a:cubicBezTo>
                    <a:pt x="181" y="124"/>
                    <a:pt x="180" y="124"/>
                    <a:pt x="180" y="124"/>
                  </a:cubicBezTo>
                  <a:close/>
                  <a:moveTo>
                    <a:pt x="178" y="122"/>
                  </a:moveTo>
                  <a:cubicBezTo>
                    <a:pt x="178" y="122"/>
                    <a:pt x="178" y="122"/>
                    <a:pt x="178" y="122"/>
                  </a:cubicBezTo>
                  <a:cubicBezTo>
                    <a:pt x="176" y="121"/>
                    <a:pt x="175" y="121"/>
                    <a:pt x="174" y="120"/>
                  </a:cubicBezTo>
                  <a:cubicBezTo>
                    <a:pt x="178" y="117"/>
                    <a:pt x="182" y="115"/>
                    <a:pt x="186" y="112"/>
                  </a:cubicBezTo>
                  <a:cubicBezTo>
                    <a:pt x="183" y="115"/>
                    <a:pt x="181" y="119"/>
                    <a:pt x="178" y="122"/>
                  </a:cubicBezTo>
                  <a:close/>
                  <a:moveTo>
                    <a:pt x="178" y="128"/>
                  </a:moveTo>
                  <a:cubicBezTo>
                    <a:pt x="176" y="129"/>
                    <a:pt x="175" y="129"/>
                    <a:pt x="173" y="130"/>
                  </a:cubicBezTo>
                  <a:cubicBezTo>
                    <a:pt x="175" y="129"/>
                    <a:pt x="176" y="127"/>
                    <a:pt x="177" y="125"/>
                  </a:cubicBezTo>
                  <a:cubicBezTo>
                    <a:pt x="178" y="125"/>
                    <a:pt x="178" y="125"/>
                    <a:pt x="178" y="125"/>
                  </a:cubicBezTo>
                  <a:cubicBezTo>
                    <a:pt x="178" y="125"/>
                    <a:pt x="179" y="126"/>
                    <a:pt x="179" y="126"/>
                  </a:cubicBezTo>
                  <a:cubicBezTo>
                    <a:pt x="179" y="126"/>
                    <a:pt x="179" y="126"/>
                    <a:pt x="179" y="126"/>
                  </a:cubicBezTo>
                  <a:cubicBezTo>
                    <a:pt x="179" y="126"/>
                    <a:pt x="178" y="127"/>
                    <a:pt x="178" y="127"/>
                  </a:cubicBezTo>
                  <a:cubicBezTo>
                    <a:pt x="177" y="127"/>
                    <a:pt x="177" y="128"/>
                    <a:pt x="178" y="128"/>
                  </a:cubicBezTo>
                  <a:close/>
                  <a:moveTo>
                    <a:pt x="127" y="123"/>
                  </a:moveTo>
                  <a:cubicBezTo>
                    <a:pt x="127" y="123"/>
                    <a:pt x="126" y="124"/>
                    <a:pt x="126" y="124"/>
                  </a:cubicBezTo>
                  <a:cubicBezTo>
                    <a:pt x="126" y="123"/>
                    <a:pt x="126" y="123"/>
                    <a:pt x="127" y="123"/>
                  </a:cubicBezTo>
                  <a:cubicBezTo>
                    <a:pt x="127" y="123"/>
                    <a:pt x="127" y="123"/>
                    <a:pt x="127" y="122"/>
                  </a:cubicBezTo>
                  <a:cubicBezTo>
                    <a:pt x="128" y="122"/>
                    <a:pt x="128" y="122"/>
                    <a:pt x="128" y="122"/>
                  </a:cubicBezTo>
                  <a:cubicBezTo>
                    <a:pt x="128" y="122"/>
                    <a:pt x="128" y="123"/>
                    <a:pt x="127" y="123"/>
                  </a:cubicBezTo>
                  <a:close/>
                  <a:moveTo>
                    <a:pt x="136" y="122"/>
                  </a:moveTo>
                  <a:cubicBezTo>
                    <a:pt x="135" y="122"/>
                    <a:pt x="135" y="123"/>
                    <a:pt x="134" y="123"/>
                  </a:cubicBezTo>
                  <a:cubicBezTo>
                    <a:pt x="133" y="125"/>
                    <a:pt x="131" y="126"/>
                    <a:pt x="130" y="127"/>
                  </a:cubicBezTo>
                  <a:cubicBezTo>
                    <a:pt x="129" y="127"/>
                    <a:pt x="128" y="126"/>
                    <a:pt x="127" y="126"/>
                  </a:cubicBezTo>
                  <a:cubicBezTo>
                    <a:pt x="127" y="125"/>
                    <a:pt x="128" y="125"/>
                    <a:pt x="128" y="124"/>
                  </a:cubicBezTo>
                  <a:cubicBezTo>
                    <a:pt x="131" y="123"/>
                    <a:pt x="133" y="122"/>
                    <a:pt x="136" y="122"/>
                  </a:cubicBezTo>
                  <a:close/>
                  <a:moveTo>
                    <a:pt x="126" y="127"/>
                  </a:moveTo>
                  <a:cubicBezTo>
                    <a:pt x="127" y="127"/>
                    <a:pt x="127" y="128"/>
                    <a:pt x="128" y="128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27" y="129"/>
                    <a:pt x="126" y="130"/>
                    <a:pt x="125" y="131"/>
                  </a:cubicBezTo>
                  <a:cubicBezTo>
                    <a:pt x="123" y="132"/>
                    <a:pt x="121" y="133"/>
                    <a:pt x="120" y="134"/>
                  </a:cubicBezTo>
                  <a:cubicBezTo>
                    <a:pt x="122" y="132"/>
                    <a:pt x="124" y="130"/>
                    <a:pt x="126" y="127"/>
                  </a:cubicBezTo>
                  <a:close/>
                  <a:moveTo>
                    <a:pt x="131" y="129"/>
                  </a:moveTo>
                  <a:cubicBezTo>
                    <a:pt x="132" y="129"/>
                    <a:pt x="132" y="129"/>
                    <a:pt x="133" y="130"/>
                  </a:cubicBezTo>
                  <a:cubicBezTo>
                    <a:pt x="133" y="130"/>
                    <a:pt x="133" y="130"/>
                    <a:pt x="132" y="130"/>
                  </a:cubicBezTo>
                  <a:cubicBezTo>
                    <a:pt x="132" y="130"/>
                    <a:pt x="132" y="130"/>
                    <a:pt x="132" y="130"/>
                  </a:cubicBezTo>
                  <a:cubicBezTo>
                    <a:pt x="130" y="131"/>
                    <a:pt x="129" y="132"/>
                    <a:pt x="127" y="133"/>
                  </a:cubicBezTo>
                  <a:cubicBezTo>
                    <a:pt x="128" y="132"/>
                    <a:pt x="130" y="130"/>
                    <a:pt x="131" y="129"/>
                  </a:cubicBezTo>
                  <a:close/>
                  <a:moveTo>
                    <a:pt x="132" y="128"/>
                  </a:moveTo>
                  <a:cubicBezTo>
                    <a:pt x="135" y="126"/>
                    <a:pt x="138" y="124"/>
                    <a:pt x="140" y="123"/>
                  </a:cubicBezTo>
                  <a:cubicBezTo>
                    <a:pt x="138" y="125"/>
                    <a:pt x="136" y="127"/>
                    <a:pt x="134" y="129"/>
                  </a:cubicBezTo>
                  <a:cubicBezTo>
                    <a:pt x="134" y="128"/>
                    <a:pt x="133" y="128"/>
                    <a:pt x="132" y="128"/>
                  </a:cubicBezTo>
                  <a:close/>
                  <a:moveTo>
                    <a:pt x="139" y="130"/>
                  </a:moveTo>
                  <a:cubicBezTo>
                    <a:pt x="139" y="130"/>
                    <a:pt x="139" y="130"/>
                    <a:pt x="139" y="130"/>
                  </a:cubicBezTo>
                  <a:cubicBezTo>
                    <a:pt x="139" y="130"/>
                    <a:pt x="138" y="130"/>
                    <a:pt x="138" y="130"/>
                  </a:cubicBezTo>
                  <a:cubicBezTo>
                    <a:pt x="138" y="130"/>
                    <a:pt x="139" y="129"/>
                    <a:pt x="139" y="129"/>
                  </a:cubicBezTo>
                  <a:cubicBezTo>
                    <a:pt x="140" y="129"/>
                    <a:pt x="141" y="128"/>
                    <a:pt x="142" y="128"/>
                  </a:cubicBezTo>
                  <a:cubicBezTo>
                    <a:pt x="141" y="129"/>
                    <a:pt x="140" y="129"/>
                    <a:pt x="139" y="130"/>
                  </a:cubicBezTo>
                  <a:close/>
                  <a:moveTo>
                    <a:pt x="148" y="136"/>
                  </a:moveTo>
                  <a:cubicBezTo>
                    <a:pt x="144" y="138"/>
                    <a:pt x="141" y="141"/>
                    <a:pt x="138" y="143"/>
                  </a:cubicBezTo>
                  <a:cubicBezTo>
                    <a:pt x="138" y="142"/>
                    <a:pt x="139" y="142"/>
                    <a:pt x="139" y="141"/>
                  </a:cubicBezTo>
                  <a:cubicBezTo>
                    <a:pt x="140" y="140"/>
                    <a:pt x="141" y="140"/>
                    <a:pt x="141" y="139"/>
                  </a:cubicBezTo>
                  <a:cubicBezTo>
                    <a:pt x="142" y="139"/>
                    <a:pt x="142" y="139"/>
                    <a:pt x="142" y="139"/>
                  </a:cubicBezTo>
                  <a:cubicBezTo>
                    <a:pt x="144" y="138"/>
                    <a:pt x="146" y="137"/>
                    <a:pt x="148" y="136"/>
                  </a:cubicBezTo>
                  <a:close/>
                  <a:moveTo>
                    <a:pt x="139" y="134"/>
                  </a:moveTo>
                  <a:cubicBezTo>
                    <a:pt x="140" y="133"/>
                    <a:pt x="141" y="133"/>
                    <a:pt x="141" y="133"/>
                  </a:cubicBezTo>
                  <a:cubicBezTo>
                    <a:pt x="141" y="133"/>
                    <a:pt x="141" y="133"/>
                    <a:pt x="141" y="133"/>
                  </a:cubicBezTo>
                  <a:cubicBezTo>
                    <a:pt x="140" y="134"/>
                    <a:pt x="139" y="136"/>
                    <a:pt x="137" y="137"/>
                  </a:cubicBezTo>
                  <a:cubicBezTo>
                    <a:pt x="137" y="137"/>
                    <a:pt x="136" y="138"/>
                    <a:pt x="135" y="138"/>
                  </a:cubicBezTo>
                  <a:cubicBezTo>
                    <a:pt x="137" y="137"/>
                    <a:pt x="138" y="135"/>
                    <a:pt x="139" y="134"/>
                  </a:cubicBezTo>
                  <a:close/>
                  <a:moveTo>
                    <a:pt x="144" y="144"/>
                  </a:moveTo>
                  <a:cubicBezTo>
                    <a:pt x="143" y="144"/>
                    <a:pt x="143" y="144"/>
                    <a:pt x="143" y="144"/>
                  </a:cubicBezTo>
                  <a:cubicBezTo>
                    <a:pt x="142" y="145"/>
                    <a:pt x="141" y="146"/>
                    <a:pt x="140" y="147"/>
                  </a:cubicBezTo>
                  <a:cubicBezTo>
                    <a:pt x="139" y="147"/>
                    <a:pt x="138" y="146"/>
                    <a:pt x="137" y="146"/>
                  </a:cubicBezTo>
                  <a:cubicBezTo>
                    <a:pt x="139" y="145"/>
                    <a:pt x="141" y="145"/>
                    <a:pt x="144" y="144"/>
                  </a:cubicBezTo>
                  <a:close/>
                  <a:moveTo>
                    <a:pt x="146" y="152"/>
                  </a:moveTo>
                  <a:cubicBezTo>
                    <a:pt x="147" y="151"/>
                    <a:pt x="148" y="151"/>
                    <a:pt x="149" y="150"/>
                  </a:cubicBezTo>
                  <a:cubicBezTo>
                    <a:pt x="148" y="151"/>
                    <a:pt x="147" y="152"/>
                    <a:pt x="146" y="153"/>
                  </a:cubicBezTo>
                  <a:cubicBezTo>
                    <a:pt x="145" y="154"/>
                    <a:pt x="144" y="154"/>
                    <a:pt x="142" y="155"/>
                  </a:cubicBezTo>
                  <a:cubicBezTo>
                    <a:pt x="143" y="154"/>
                    <a:pt x="145" y="153"/>
                    <a:pt x="146" y="152"/>
                  </a:cubicBezTo>
                  <a:close/>
                  <a:moveTo>
                    <a:pt x="146" y="147"/>
                  </a:moveTo>
                  <a:cubicBezTo>
                    <a:pt x="147" y="145"/>
                    <a:pt x="149" y="144"/>
                    <a:pt x="150" y="142"/>
                  </a:cubicBezTo>
                  <a:cubicBezTo>
                    <a:pt x="151" y="141"/>
                    <a:pt x="153" y="140"/>
                    <a:pt x="154" y="139"/>
                  </a:cubicBezTo>
                  <a:cubicBezTo>
                    <a:pt x="155" y="139"/>
                    <a:pt x="155" y="139"/>
                    <a:pt x="156" y="139"/>
                  </a:cubicBezTo>
                  <a:cubicBezTo>
                    <a:pt x="156" y="140"/>
                    <a:pt x="156" y="140"/>
                    <a:pt x="156" y="140"/>
                  </a:cubicBezTo>
                  <a:cubicBezTo>
                    <a:pt x="154" y="142"/>
                    <a:pt x="151" y="144"/>
                    <a:pt x="149" y="146"/>
                  </a:cubicBezTo>
                  <a:cubicBezTo>
                    <a:pt x="149" y="146"/>
                    <a:pt x="149" y="146"/>
                    <a:pt x="149" y="146"/>
                  </a:cubicBezTo>
                  <a:cubicBezTo>
                    <a:pt x="148" y="146"/>
                    <a:pt x="147" y="147"/>
                    <a:pt x="146" y="147"/>
                  </a:cubicBezTo>
                  <a:close/>
                  <a:moveTo>
                    <a:pt x="173" y="99"/>
                  </a:moveTo>
                  <a:cubicBezTo>
                    <a:pt x="172" y="99"/>
                    <a:pt x="172" y="99"/>
                    <a:pt x="172" y="99"/>
                  </a:cubicBezTo>
                  <a:cubicBezTo>
                    <a:pt x="172" y="99"/>
                    <a:pt x="172" y="99"/>
                    <a:pt x="171" y="99"/>
                  </a:cubicBezTo>
                  <a:cubicBezTo>
                    <a:pt x="170" y="100"/>
                    <a:pt x="168" y="101"/>
                    <a:pt x="167" y="101"/>
                  </a:cubicBezTo>
                  <a:cubicBezTo>
                    <a:pt x="168" y="100"/>
                    <a:pt x="170" y="98"/>
                    <a:pt x="172" y="97"/>
                  </a:cubicBezTo>
                  <a:cubicBezTo>
                    <a:pt x="172" y="97"/>
                    <a:pt x="172" y="97"/>
                    <a:pt x="172" y="97"/>
                  </a:cubicBezTo>
                  <a:cubicBezTo>
                    <a:pt x="172" y="98"/>
                    <a:pt x="172" y="98"/>
                    <a:pt x="173" y="99"/>
                  </a:cubicBezTo>
                  <a:close/>
                  <a:moveTo>
                    <a:pt x="168" y="111"/>
                  </a:moveTo>
                  <a:cubicBezTo>
                    <a:pt x="170" y="109"/>
                    <a:pt x="172" y="108"/>
                    <a:pt x="174" y="107"/>
                  </a:cubicBezTo>
                  <a:cubicBezTo>
                    <a:pt x="174" y="107"/>
                    <a:pt x="175" y="108"/>
                    <a:pt x="175" y="107"/>
                  </a:cubicBezTo>
                  <a:cubicBezTo>
                    <a:pt x="176" y="107"/>
                    <a:pt x="176" y="107"/>
                    <a:pt x="176" y="107"/>
                  </a:cubicBezTo>
                  <a:cubicBezTo>
                    <a:pt x="176" y="107"/>
                    <a:pt x="176" y="107"/>
                    <a:pt x="175" y="108"/>
                  </a:cubicBezTo>
                  <a:cubicBezTo>
                    <a:pt x="171" y="110"/>
                    <a:pt x="167" y="113"/>
                    <a:pt x="163" y="115"/>
                  </a:cubicBezTo>
                  <a:cubicBezTo>
                    <a:pt x="164" y="114"/>
                    <a:pt x="164" y="113"/>
                    <a:pt x="165" y="113"/>
                  </a:cubicBezTo>
                  <a:cubicBezTo>
                    <a:pt x="166" y="112"/>
                    <a:pt x="167" y="111"/>
                    <a:pt x="168" y="111"/>
                  </a:cubicBezTo>
                  <a:close/>
                  <a:moveTo>
                    <a:pt x="165" y="124"/>
                  </a:moveTo>
                  <a:cubicBezTo>
                    <a:pt x="166" y="123"/>
                    <a:pt x="167" y="122"/>
                    <a:pt x="168" y="121"/>
                  </a:cubicBezTo>
                  <a:cubicBezTo>
                    <a:pt x="168" y="122"/>
                    <a:pt x="168" y="122"/>
                    <a:pt x="167" y="122"/>
                  </a:cubicBezTo>
                  <a:cubicBezTo>
                    <a:pt x="166" y="123"/>
                    <a:pt x="165" y="124"/>
                    <a:pt x="164" y="125"/>
                  </a:cubicBezTo>
                  <a:cubicBezTo>
                    <a:pt x="164" y="124"/>
                    <a:pt x="164" y="124"/>
                    <a:pt x="165" y="124"/>
                  </a:cubicBezTo>
                  <a:close/>
                  <a:moveTo>
                    <a:pt x="156" y="126"/>
                  </a:moveTo>
                  <a:cubicBezTo>
                    <a:pt x="157" y="125"/>
                    <a:pt x="158" y="125"/>
                    <a:pt x="159" y="124"/>
                  </a:cubicBezTo>
                  <a:cubicBezTo>
                    <a:pt x="160" y="123"/>
                    <a:pt x="161" y="123"/>
                    <a:pt x="161" y="122"/>
                  </a:cubicBezTo>
                  <a:cubicBezTo>
                    <a:pt x="162" y="122"/>
                    <a:pt x="163" y="122"/>
                    <a:pt x="164" y="121"/>
                  </a:cubicBezTo>
                  <a:cubicBezTo>
                    <a:pt x="161" y="123"/>
                    <a:pt x="159" y="125"/>
                    <a:pt x="156" y="126"/>
                  </a:cubicBezTo>
                  <a:close/>
                  <a:moveTo>
                    <a:pt x="165" y="127"/>
                  </a:moveTo>
                  <a:cubicBezTo>
                    <a:pt x="166" y="127"/>
                    <a:pt x="166" y="127"/>
                    <a:pt x="166" y="127"/>
                  </a:cubicBezTo>
                  <a:cubicBezTo>
                    <a:pt x="167" y="126"/>
                    <a:pt x="167" y="126"/>
                    <a:pt x="166" y="125"/>
                  </a:cubicBezTo>
                  <a:cubicBezTo>
                    <a:pt x="167" y="125"/>
                    <a:pt x="167" y="125"/>
                    <a:pt x="168" y="124"/>
                  </a:cubicBezTo>
                  <a:cubicBezTo>
                    <a:pt x="169" y="123"/>
                    <a:pt x="170" y="122"/>
                    <a:pt x="172" y="121"/>
                  </a:cubicBezTo>
                  <a:cubicBezTo>
                    <a:pt x="173" y="122"/>
                    <a:pt x="175" y="123"/>
                    <a:pt x="176" y="124"/>
                  </a:cubicBezTo>
                  <a:cubicBezTo>
                    <a:pt x="170" y="127"/>
                    <a:pt x="163" y="131"/>
                    <a:pt x="157" y="135"/>
                  </a:cubicBezTo>
                  <a:cubicBezTo>
                    <a:pt x="157" y="135"/>
                    <a:pt x="157" y="135"/>
                    <a:pt x="157" y="135"/>
                  </a:cubicBezTo>
                  <a:cubicBezTo>
                    <a:pt x="160" y="133"/>
                    <a:pt x="162" y="130"/>
                    <a:pt x="165" y="127"/>
                  </a:cubicBezTo>
                  <a:close/>
                  <a:moveTo>
                    <a:pt x="158" y="115"/>
                  </a:moveTo>
                  <a:cubicBezTo>
                    <a:pt x="157" y="115"/>
                    <a:pt x="156" y="116"/>
                    <a:pt x="155" y="116"/>
                  </a:cubicBezTo>
                  <a:cubicBezTo>
                    <a:pt x="157" y="115"/>
                    <a:pt x="158" y="114"/>
                    <a:pt x="159" y="112"/>
                  </a:cubicBezTo>
                  <a:cubicBezTo>
                    <a:pt x="161" y="111"/>
                    <a:pt x="162" y="110"/>
                    <a:pt x="164" y="109"/>
                  </a:cubicBezTo>
                  <a:cubicBezTo>
                    <a:pt x="162" y="111"/>
                    <a:pt x="160" y="113"/>
                    <a:pt x="158" y="115"/>
                  </a:cubicBezTo>
                  <a:close/>
                  <a:moveTo>
                    <a:pt x="159" y="127"/>
                  </a:moveTo>
                  <a:cubicBezTo>
                    <a:pt x="159" y="127"/>
                    <a:pt x="158" y="128"/>
                    <a:pt x="158" y="128"/>
                  </a:cubicBezTo>
                  <a:cubicBezTo>
                    <a:pt x="156" y="129"/>
                    <a:pt x="154" y="130"/>
                    <a:pt x="152" y="132"/>
                  </a:cubicBezTo>
                  <a:cubicBezTo>
                    <a:pt x="154" y="130"/>
                    <a:pt x="156" y="129"/>
                    <a:pt x="159" y="127"/>
                  </a:cubicBezTo>
                  <a:close/>
                  <a:moveTo>
                    <a:pt x="151" y="117"/>
                  </a:moveTo>
                  <a:cubicBezTo>
                    <a:pt x="151" y="117"/>
                    <a:pt x="150" y="117"/>
                    <a:pt x="149" y="117"/>
                  </a:cubicBezTo>
                  <a:cubicBezTo>
                    <a:pt x="150" y="117"/>
                    <a:pt x="150" y="117"/>
                    <a:pt x="150" y="117"/>
                  </a:cubicBezTo>
                  <a:cubicBezTo>
                    <a:pt x="150" y="116"/>
                    <a:pt x="151" y="115"/>
                    <a:pt x="152" y="115"/>
                  </a:cubicBezTo>
                  <a:cubicBezTo>
                    <a:pt x="152" y="114"/>
                    <a:pt x="153" y="114"/>
                    <a:pt x="154" y="113"/>
                  </a:cubicBezTo>
                  <a:cubicBezTo>
                    <a:pt x="153" y="114"/>
                    <a:pt x="152" y="116"/>
                    <a:pt x="151" y="117"/>
                  </a:cubicBezTo>
                  <a:close/>
                  <a:moveTo>
                    <a:pt x="157" y="147"/>
                  </a:moveTo>
                  <a:cubicBezTo>
                    <a:pt x="158" y="147"/>
                    <a:pt x="159" y="146"/>
                    <a:pt x="161" y="146"/>
                  </a:cubicBezTo>
                  <a:cubicBezTo>
                    <a:pt x="159" y="147"/>
                    <a:pt x="157" y="147"/>
                    <a:pt x="156" y="148"/>
                  </a:cubicBezTo>
                  <a:cubicBezTo>
                    <a:pt x="156" y="148"/>
                    <a:pt x="157" y="147"/>
                    <a:pt x="157" y="147"/>
                  </a:cubicBezTo>
                  <a:close/>
                  <a:moveTo>
                    <a:pt x="159" y="137"/>
                  </a:moveTo>
                  <a:cubicBezTo>
                    <a:pt x="159" y="138"/>
                    <a:pt x="159" y="138"/>
                    <a:pt x="158" y="138"/>
                  </a:cubicBezTo>
                  <a:cubicBezTo>
                    <a:pt x="158" y="138"/>
                    <a:pt x="158" y="138"/>
                    <a:pt x="158" y="138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37"/>
                    <a:pt x="158" y="137"/>
                    <a:pt x="158" y="137"/>
                  </a:cubicBezTo>
                  <a:cubicBezTo>
                    <a:pt x="159" y="137"/>
                    <a:pt x="160" y="137"/>
                    <a:pt x="161" y="137"/>
                  </a:cubicBezTo>
                  <a:cubicBezTo>
                    <a:pt x="161" y="137"/>
                    <a:pt x="161" y="138"/>
                    <a:pt x="161" y="138"/>
                  </a:cubicBezTo>
                  <a:cubicBezTo>
                    <a:pt x="160" y="137"/>
                    <a:pt x="160" y="137"/>
                    <a:pt x="159" y="137"/>
                  </a:cubicBezTo>
                  <a:close/>
                  <a:moveTo>
                    <a:pt x="160" y="136"/>
                  </a:moveTo>
                  <a:cubicBezTo>
                    <a:pt x="162" y="135"/>
                    <a:pt x="163" y="135"/>
                    <a:pt x="165" y="134"/>
                  </a:cubicBezTo>
                  <a:cubicBezTo>
                    <a:pt x="164" y="135"/>
                    <a:pt x="163" y="135"/>
                    <a:pt x="163" y="136"/>
                  </a:cubicBezTo>
                  <a:cubicBezTo>
                    <a:pt x="162" y="136"/>
                    <a:pt x="161" y="136"/>
                    <a:pt x="160" y="136"/>
                  </a:cubicBezTo>
                  <a:close/>
                  <a:moveTo>
                    <a:pt x="167" y="141"/>
                  </a:moveTo>
                  <a:cubicBezTo>
                    <a:pt x="166" y="141"/>
                    <a:pt x="166" y="141"/>
                    <a:pt x="166" y="142"/>
                  </a:cubicBezTo>
                  <a:cubicBezTo>
                    <a:pt x="165" y="142"/>
                    <a:pt x="164" y="142"/>
                    <a:pt x="163" y="143"/>
                  </a:cubicBezTo>
                  <a:cubicBezTo>
                    <a:pt x="164" y="142"/>
                    <a:pt x="166" y="141"/>
                    <a:pt x="167" y="141"/>
                  </a:cubicBezTo>
                  <a:close/>
                  <a:moveTo>
                    <a:pt x="165" y="146"/>
                  </a:moveTo>
                  <a:cubicBezTo>
                    <a:pt x="167" y="144"/>
                    <a:pt x="169" y="143"/>
                    <a:pt x="171" y="142"/>
                  </a:cubicBezTo>
                  <a:cubicBezTo>
                    <a:pt x="172" y="141"/>
                    <a:pt x="171" y="140"/>
                    <a:pt x="170" y="140"/>
                  </a:cubicBezTo>
                  <a:cubicBezTo>
                    <a:pt x="171" y="139"/>
                    <a:pt x="172" y="138"/>
                    <a:pt x="173" y="137"/>
                  </a:cubicBezTo>
                  <a:cubicBezTo>
                    <a:pt x="174" y="137"/>
                    <a:pt x="175" y="137"/>
                    <a:pt x="176" y="136"/>
                  </a:cubicBezTo>
                  <a:cubicBezTo>
                    <a:pt x="174" y="138"/>
                    <a:pt x="173" y="140"/>
                    <a:pt x="171" y="142"/>
                  </a:cubicBezTo>
                  <a:cubicBezTo>
                    <a:pt x="169" y="143"/>
                    <a:pt x="166" y="145"/>
                    <a:pt x="164" y="147"/>
                  </a:cubicBezTo>
                  <a:cubicBezTo>
                    <a:pt x="164" y="146"/>
                    <a:pt x="165" y="146"/>
                    <a:pt x="165" y="146"/>
                  </a:cubicBezTo>
                  <a:close/>
                  <a:moveTo>
                    <a:pt x="178" y="115"/>
                  </a:moveTo>
                  <a:cubicBezTo>
                    <a:pt x="180" y="113"/>
                    <a:pt x="182" y="112"/>
                    <a:pt x="184" y="110"/>
                  </a:cubicBezTo>
                  <a:cubicBezTo>
                    <a:pt x="185" y="110"/>
                    <a:pt x="185" y="110"/>
                    <a:pt x="186" y="110"/>
                  </a:cubicBezTo>
                  <a:cubicBezTo>
                    <a:pt x="183" y="112"/>
                    <a:pt x="180" y="113"/>
                    <a:pt x="178" y="115"/>
                  </a:cubicBezTo>
                  <a:close/>
                  <a:moveTo>
                    <a:pt x="180" y="108"/>
                  </a:moveTo>
                  <a:cubicBezTo>
                    <a:pt x="181" y="107"/>
                    <a:pt x="181" y="107"/>
                    <a:pt x="182" y="106"/>
                  </a:cubicBezTo>
                  <a:cubicBezTo>
                    <a:pt x="183" y="106"/>
                    <a:pt x="184" y="105"/>
                    <a:pt x="186" y="104"/>
                  </a:cubicBezTo>
                  <a:cubicBezTo>
                    <a:pt x="184" y="106"/>
                    <a:pt x="182" y="107"/>
                    <a:pt x="180" y="108"/>
                  </a:cubicBezTo>
                  <a:close/>
                  <a:moveTo>
                    <a:pt x="184" y="97"/>
                  </a:moveTo>
                  <a:cubicBezTo>
                    <a:pt x="183" y="98"/>
                    <a:pt x="181" y="100"/>
                    <a:pt x="180" y="101"/>
                  </a:cubicBezTo>
                  <a:cubicBezTo>
                    <a:pt x="176" y="103"/>
                    <a:pt x="173" y="105"/>
                    <a:pt x="169" y="107"/>
                  </a:cubicBezTo>
                  <a:cubicBezTo>
                    <a:pt x="172" y="105"/>
                    <a:pt x="174" y="103"/>
                    <a:pt x="176" y="100"/>
                  </a:cubicBezTo>
                  <a:cubicBezTo>
                    <a:pt x="177" y="99"/>
                    <a:pt x="178" y="98"/>
                    <a:pt x="180" y="98"/>
                  </a:cubicBezTo>
                  <a:cubicBezTo>
                    <a:pt x="181" y="97"/>
                    <a:pt x="183" y="97"/>
                    <a:pt x="185" y="96"/>
                  </a:cubicBezTo>
                  <a:cubicBezTo>
                    <a:pt x="185" y="96"/>
                    <a:pt x="184" y="97"/>
                    <a:pt x="184" y="97"/>
                  </a:cubicBezTo>
                  <a:close/>
                  <a:moveTo>
                    <a:pt x="181" y="91"/>
                  </a:moveTo>
                  <a:cubicBezTo>
                    <a:pt x="179" y="92"/>
                    <a:pt x="177" y="93"/>
                    <a:pt x="175" y="95"/>
                  </a:cubicBezTo>
                  <a:cubicBezTo>
                    <a:pt x="175" y="95"/>
                    <a:pt x="175" y="95"/>
                    <a:pt x="175" y="95"/>
                  </a:cubicBezTo>
                  <a:cubicBezTo>
                    <a:pt x="178" y="92"/>
                    <a:pt x="180" y="90"/>
                    <a:pt x="183" y="89"/>
                  </a:cubicBezTo>
                  <a:cubicBezTo>
                    <a:pt x="182" y="89"/>
                    <a:pt x="182" y="90"/>
                    <a:pt x="181" y="91"/>
                  </a:cubicBezTo>
                  <a:close/>
                  <a:moveTo>
                    <a:pt x="172" y="93"/>
                  </a:moveTo>
                  <a:cubicBezTo>
                    <a:pt x="172" y="92"/>
                    <a:pt x="173" y="91"/>
                    <a:pt x="173" y="91"/>
                  </a:cubicBezTo>
                  <a:cubicBezTo>
                    <a:pt x="174" y="90"/>
                    <a:pt x="175" y="90"/>
                    <a:pt x="176" y="90"/>
                  </a:cubicBezTo>
                  <a:cubicBezTo>
                    <a:pt x="174" y="91"/>
                    <a:pt x="173" y="92"/>
                    <a:pt x="172" y="93"/>
                  </a:cubicBezTo>
                  <a:close/>
                  <a:moveTo>
                    <a:pt x="172" y="89"/>
                  </a:moveTo>
                  <a:cubicBezTo>
                    <a:pt x="172" y="89"/>
                    <a:pt x="172" y="89"/>
                    <a:pt x="172" y="89"/>
                  </a:cubicBezTo>
                  <a:cubicBezTo>
                    <a:pt x="170" y="93"/>
                    <a:pt x="167" y="96"/>
                    <a:pt x="165" y="99"/>
                  </a:cubicBezTo>
                  <a:cubicBezTo>
                    <a:pt x="163" y="101"/>
                    <a:pt x="161" y="103"/>
                    <a:pt x="159" y="105"/>
                  </a:cubicBezTo>
                  <a:cubicBezTo>
                    <a:pt x="156" y="106"/>
                    <a:pt x="154" y="107"/>
                    <a:pt x="152" y="108"/>
                  </a:cubicBezTo>
                  <a:cubicBezTo>
                    <a:pt x="159" y="101"/>
                    <a:pt x="166" y="94"/>
                    <a:pt x="173" y="88"/>
                  </a:cubicBezTo>
                  <a:cubicBezTo>
                    <a:pt x="173" y="88"/>
                    <a:pt x="173" y="89"/>
                    <a:pt x="172" y="89"/>
                  </a:cubicBezTo>
                  <a:close/>
                  <a:moveTo>
                    <a:pt x="152" y="111"/>
                  </a:moveTo>
                  <a:cubicBezTo>
                    <a:pt x="153" y="111"/>
                    <a:pt x="153" y="110"/>
                    <a:pt x="153" y="110"/>
                  </a:cubicBezTo>
                  <a:cubicBezTo>
                    <a:pt x="153" y="109"/>
                    <a:pt x="154" y="109"/>
                    <a:pt x="155" y="109"/>
                  </a:cubicBezTo>
                  <a:cubicBezTo>
                    <a:pt x="154" y="109"/>
                    <a:pt x="154" y="110"/>
                    <a:pt x="154" y="110"/>
                  </a:cubicBezTo>
                  <a:cubicBezTo>
                    <a:pt x="152" y="112"/>
                    <a:pt x="150" y="114"/>
                    <a:pt x="148" y="115"/>
                  </a:cubicBezTo>
                  <a:cubicBezTo>
                    <a:pt x="147" y="116"/>
                    <a:pt x="145" y="117"/>
                    <a:pt x="144" y="118"/>
                  </a:cubicBezTo>
                  <a:cubicBezTo>
                    <a:pt x="144" y="118"/>
                    <a:pt x="144" y="118"/>
                    <a:pt x="144" y="118"/>
                  </a:cubicBezTo>
                  <a:cubicBezTo>
                    <a:pt x="147" y="116"/>
                    <a:pt x="150" y="113"/>
                    <a:pt x="152" y="111"/>
                  </a:cubicBezTo>
                  <a:close/>
                  <a:moveTo>
                    <a:pt x="148" y="119"/>
                  </a:moveTo>
                  <a:cubicBezTo>
                    <a:pt x="148" y="119"/>
                    <a:pt x="149" y="119"/>
                    <a:pt x="149" y="118"/>
                  </a:cubicBezTo>
                  <a:cubicBezTo>
                    <a:pt x="148" y="120"/>
                    <a:pt x="146" y="122"/>
                    <a:pt x="145" y="123"/>
                  </a:cubicBezTo>
                  <a:cubicBezTo>
                    <a:pt x="144" y="124"/>
                    <a:pt x="143" y="124"/>
                    <a:pt x="142" y="125"/>
                  </a:cubicBezTo>
                  <a:cubicBezTo>
                    <a:pt x="144" y="123"/>
                    <a:pt x="146" y="121"/>
                    <a:pt x="148" y="119"/>
                  </a:cubicBezTo>
                  <a:close/>
                  <a:moveTo>
                    <a:pt x="138" y="119"/>
                  </a:moveTo>
                  <a:cubicBezTo>
                    <a:pt x="136" y="120"/>
                    <a:pt x="133" y="121"/>
                    <a:pt x="130" y="122"/>
                  </a:cubicBezTo>
                  <a:cubicBezTo>
                    <a:pt x="131" y="121"/>
                    <a:pt x="132" y="121"/>
                    <a:pt x="132" y="120"/>
                  </a:cubicBezTo>
                  <a:cubicBezTo>
                    <a:pt x="134" y="119"/>
                    <a:pt x="135" y="118"/>
                    <a:pt x="136" y="118"/>
                  </a:cubicBezTo>
                  <a:cubicBezTo>
                    <a:pt x="139" y="116"/>
                    <a:pt x="141" y="115"/>
                    <a:pt x="144" y="114"/>
                  </a:cubicBezTo>
                  <a:cubicBezTo>
                    <a:pt x="142" y="116"/>
                    <a:pt x="140" y="118"/>
                    <a:pt x="138" y="119"/>
                  </a:cubicBezTo>
                  <a:close/>
                  <a:moveTo>
                    <a:pt x="126" y="116"/>
                  </a:moveTo>
                  <a:cubicBezTo>
                    <a:pt x="130" y="112"/>
                    <a:pt x="133" y="109"/>
                    <a:pt x="136" y="106"/>
                  </a:cubicBezTo>
                  <a:cubicBezTo>
                    <a:pt x="139" y="104"/>
                    <a:pt x="142" y="102"/>
                    <a:pt x="145" y="101"/>
                  </a:cubicBezTo>
                  <a:cubicBezTo>
                    <a:pt x="141" y="104"/>
                    <a:pt x="138" y="107"/>
                    <a:pt x="134" y="110"/>
                  </a:cubicBezTo>
                  <a:cubicBezTo>
                    <a:pt x="132" y="112"/>
                    <a:pt x="129" y="114"/>
                    <a:pt x="126" y="116"/>
                  </a:cubicBezTo>
                  <a:close/>
                  <a:moveTo>
                    <a:pt x="131" y="116"/>
                  </a:moveTo>
                  <a:cubicBezTo>
                    <a:pt x="129" y="117"/>
                    <a:pt x="128" y="118"/>
                    <a:pt x="127" y="120"/>
                  </a:cubicBezTo>
                  <a:cubicBezTo>
                    <a:pt x="127" y="120"/>
                    <a:pt x="127" y="120"/>
                    <a:pt x="126" y="120"/>
                  </a:cubicBezTo>
                  <a:cubicBezTo>
                    <a:pt x="125" y="121"/>
                    <a:pt x="124" y="122"/>
                    <a:pt x="122" y="123"/>
                  </a:cubicBezTo>
                  <a:cubicBezTo>
                    <a:pt x="125" y="121"/>
                    <a:pt x="128" y="118"/>
                    <a:pt x="131" y="116"/>
                  </a:cubicBezTo>
                  <a:close/>
                  <a:moveTo>
                    <a:pt x="124" y="126"/>
                  </a:moveTo>
                  <a:cubicBezTo>
                    <a:pt x="124" y="126"/>
                    <a:pt x="124" y="126"/>
                    <a:pt x="124" y="126"/>
                  </a:cubicBezTo>
                  <a:cubicBezTo>
                    <a:pt x="122" y="129"/>
                    <a:pt x="120" y="132"/>
                    <a:pt x="117" y="135"/>
                  </a:cubicBezTo>
                  <a:cubicBezTo>
                    <a:pt x="119" y="132"/>
                    <a:pt x="122" y="129"/>
                    <a:pt x="124" y="126"/>
                  </a:cubicBezTo>
                  <a:close/>
                  <a:moveTo>
                    <a:pt x="113" y="117"/>
                  </a:moveTo>
                  <a:cubicBezTo>
                    <a:pt x="113" y="117"/>
                    <a:pt x="112" y="117"/>
                    <a:pt x="112" y="117"/>
                  </a:cubicBezTo>
                  <a:cubicBezTo>
                    <a:pt x="112" y="118"/>
                    <a:pt x="111" y="119"/>
                    <a:pt x="110" y="120"/>
                  </a:cubicBezTo>
                  <a:cubicBezTo>
                    <a:pt x="110" y="120"/>
                    <a:pt x="109" y="120"/>
                    <a:pt x="109" y="120"/>
                  </a:cubicBezTo>
                  <a:cubicBezTo>
                    <a:pt x="110" y="119"/>
                    <a:pt x="111" y="118"/>
                    <a:pt x="113" y="117"/>
                  </a:cubicBezTo>
                  <a:close/>
                  <a:moveTo>
                    <a:pt x="107" y="119"/>
                  </a:moveTo>
                  <a:cubicBezTo>
                    <a:pt x="107" y="119"/>
                    <a:pt x="106" y="119"/>
                    <a:pt x="106" y="119"/>
                  </a:cubicBezTo>
                  <a:cubicBezTo>
                    <a:pt x="107" y="118"/>
                    <a:pt x="107" y="117"/>
                    <a:pt x="108" y="117"/>
                  </a:cubicBezTo>
                  <a:cubicBezTo>
                    <a:pt x="109" y="116"/>
                    <a:pt x="110" y="115"/>
                    <a:pt x="111" y="115"/>
                  </a:cubicBezTo>
                  <a:cubicBezTo>
                    <a:pt x="110" y="116"/>
                    <a:pt x="108" y="118"/>
                    <a:pt x="107" y="119"/>
                  </a:cubicBezTo>
                  <a:close/>
                  <a:moveTo>
                    <a:pt x="112" y="125"/>
                  </a:moveTo>
                  <a:cubicBezTo>
                    <a:pt x="113" y="125"/>
                    <a:pt x="114" y="124"/>
                    <a:pt x="115" y="123"/>
                  </a:cubicBezTo>
                  <a:cubicBezTo>
                    <a:pt x="115" y="123"/>
                    <a:pt x="115" y="123"/>
                    <a:pt x="115" y="123"/>
                  </a:cubicBezTo>
                  <a:cubicBezTo>
                    <a:pt x="114" y="124"/>
                    <a:pt x="114" y="125"/>
                    <a:pt x="113" y="126"/>
                  </a:cubicBezTo>
                  <a:cubicBezTo>
                    <a:pt x="111" y="127"/>
                    <a:pt x="110" y="128"/>
                    <a:pt x="109" y="129"/>
                  </a:cubicBezTo>
                  <a:cubicBezTo>
                    <a:pt x="110" y="128"/>
                    <a:pt x="111" y="127"/>
                    <a:pt x="112" y="125"/>
                  </a:cubicBezTo>
                  <a:close/>
                  <a:moveTo>
                    <a:pt x="104" y="117"/>
                  </a:moveTo>
                  <a:cubicBezTo>
                    <a:pt x="103" y="117"/>
                    <a:pt x="102" y="117"/>
                    <a:pt x="102" y="118"/>
                  </a:cubicBezTo>
                  <a:cubicBezTo>
                    <a:pt x="101" y="118"/>
                    <a:pt x="101" y="118"/>
                    <a:pt x="101" y="118"/>
                  </a:cubicBezTo>
                  <a:cubicBezTo>
                    <a:pt x="105" y="114"/>
                    <a:pt x="109" y="110"/>
                    <a:pt x="113" y="106"/>
                  </a:cubicBezTo>
                  <a:cubicBezTo>
                    <a:pt x="113" y="106"/>
                    <a:pt x="114" y="106"/>
                    <a:pt x="114" y="105"/>
                  </a:cubicBezTo>
                  <a:cubicBezTo>
                    <a:pt x="111" y="109"/>
                    <a:pt x="107" y="113"/>
                    <a:pt x="104" y="117"/>
                  </a:cubicBezTo>
                  <a:close/>
                  <a:moveTo>
                    <a:pt x="99" y="129"/>
                  </a:moveTo>
                  <a:cubicBezTo>
                    <a:pt x="99" y="128"/>
                    <a:pt x="100" y="128"/>
                    <a:pt x="100" y="127"/>
                  </a:cubicBezTo>
                  <a:cubicBezTo>
                    <a:pt x="100" y="129"/>
                    <a:pt x="99" y="130"/>
                    <a:pt x="98" y="131"/>
                  </a:cubicBezTo>
                  <a:cubicBezTo>
                    <a:pt x="97" y="132"/>
                    <a:pt x="96" y="133"/>
                    <a:pt x="95" y="135"/>
                  </a:cubicBezTo>
                  <a:cubicBezTo>
                    <a:pt x="94" y="135"/>
                    <a:pt x="94" y="134"/>
                    <a:pt x="93" y="134"/>
                  </a:cubicBezTo>
                  <a:cubicBezTo>
                    <a:pt x="95" y="132"/>
                    <a:pt x="97" y="130"/>
                    <a:pt x="99" y="129"/>
                  </a:cubicBezTo>
                  <a:close/>
                  <a:moveTo>
                    <a:pt x="103" y="132"/>
                  </a:moveTo>
                  <a:cubicBezTo>
                    <a:pt x="103" y="132"/>
                    <a:pt x="104" y="131"/>
                    <a:pt x="104" y="131"/>
                  </a:cubicBezTo>
                  <a:cubicBezTo>
                    <a:pt x="103" y="132"/>
                    <a:pt x="102" y="133"/>
                    <a:pt x="101" y="135"/>
                  </a:cubicBezTo>
                  <a:cubicBezTo>
                    <a:pt x="100" y="135"/>
                    <a:pt x="100" y="135"/>
                    <a:pt x="100" y="135"/>
                  </a:cubicBezTo>
                  <a:cubicBezTo>
                    <a:pt x="101" y="134"/>
                    <a:pt x="102" y="133"/>
                    <a:pt x="103" y="132"/>
                  </a:cubicBezTo>
                  <a:close/>
                  <a:moveTo>
                    <a:pt x="103" y="126"/>
                  </a:moveTo>
                  <a:cubicBezTo>
                    <a:pt x="104" y="125"/>
                    <a:pt x="105" y="124"/>
                    <a:pt x="106" y="123"/>
                  </a:cubicBezTo>
                  <a:cubicBezTo>
                    <a:pt x="106" y="122"/>
                    <a:pt x="107" y="121"/>
                    <a:pt x="108" y="121"/>
                  </a:cubicBezTo>
                  <a:cubicBezTo>
                    <a:pt x="108" y="121"/>
                    <a:pt x="109" y="121"/>
                    <a:pt x="109" y="121"/>
                  </a:cubicBezTo>
                  <a:cubicBezTo>
                    <a:pt x="107" y="123"/>
                    <a:pt x="105" y="124"/>
                    <a:pt x="103" y="126"/>
                  </a:cubicBezTo>
                  <a:close/>
                  <a:moveTo>
                    <a:pt x="110" y="141"/>
                  </a:moveTo>
                  <a:cubicBezTo>
                    <a:pt x="107" y="143"/>
                    <a:pt x="104" y="145"/>
                    <a:pt x="102" y="146"/>
                  </a:cubicBezTo>
                  <a:cubicBezTo>
                    <a:pt x="104" y="144"/>
                    <a:pt x="106" y="143"/>
                    <a:pt x="108" y="141"/>
                  </a:cubicBezTo>
                  <a:cubicBezTo>
                    <a:pt x="108" y="141"/>
                    <a:pt x="109" y="141"/>
                    <a:pt x="110" y="141"/>
                  </a:cubicBezTo>
                  <a:close/>
                  <a:moveTo>
                    <a:pt x="109" y="139"/>
                  </a:moveTo>
                  <a:cubicBezTo>
                    <a:pt x="112" y="137"/>
                    <a:pt x="114" y="134"/>
                    <a:pt x="117" y="132"/>
                  </a:cubicBezTo>
                  <a:cubicBezTo>
                    <a:pt x="117" y="132"/>
                    <a:pt x="117" y="131"/>
                    <a:pt x="118" y="131"/>
                  </a:cubicBezTo>
                  <a:cubicBezTo>
                    <a:pt x="115" y="134"/>
                    <a:pt x="113" y="137"/>
                    <a:pt x="111" y="140"/>
                  </a:cubicBezTo>
                  <a:cubicBezTo>
                    <a:pt x="111" y="140"/>
                    <a:pt x="111" y="140"/>
                    <a:pt x="111" y="140"/>
                  </a:cubicBezTo>
                  <a:cubicBezTo>
                    <a:pt x="111" y="140"/>
                    <a:pt x="110" y="139"/>
                    <a:pt x="109" y="139"/>
                  </a:cubicBezTo>
                  <a:close/>
                  <a:moveTo>
                    <a:pt x="116" y="122"/>
                  </a:moveTo>
                  <a:cubicBezTo>
                    <a:pt x="117" y="121"/>
                    <a:pt x="119" y="120"/>
                    <a:pt x="120" y="119"/>
                  </a:cubicBezTo>
                  <a:cubicBezTo>
                    <a:pt x="119" y="120"/>
                    <a:pt x="118" y="121"/>
                    <a:pt x="116" y="122"/>
                  </a:cubicBezTo>
                  <a:close/>
                  <a:moveTo>
                    <a:pt x="116" y="145"/>
                  </a:moveTo>
                  <a:cubicBezTo>
                    <a:pt x="116" y="144"/>
                    <a:pt x="117" y="144"/>
                    <a:pt x="118" y="143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8" y="144"/>
                    <a:pt x="118" y="144"/>
                    <a:pt x="117" y="145"/>
                  </a:cubicBezTo>
                  <a:cubicBezTo>
                    <a:pt x="116" y="145"/>
                    <a:pt x="115" y="146"/>
                    <a:pt x="114" y="146"/>
                  </a:cubicBezTo>
                  <a:cubicBezTo>
                    <a:pt x="115" y="146"/>
                    <a:pt x="115" y="145"/>
                    <a:pt x="116" y="145"/>
                  </a:cubicBezTo>
                  <a:close/>
                  <a:moveTo>
                    <a:pt x="122" y="144"/>
                  </a:moveTo>
                  <a:cubicBezTo>
                    <a:pt x="122" y="145"/>
                    <a:pt x="122" y="145"/>
                    <a:pt x="122" y="145"/>
                  </a:cubicBezTo>
                  <a:cubicBezTo>
                    <a:pt x="121" y="146"/>
                    <a:pt x="120" y="147"/>
                    <a:pt x="119" y="148"/>
                  </a:cubicBezTo>
                  <a:cubicBezTo>
                    <a:pt x="119" y="148"/>
                    <a:pt x="119" y="148"/>
                    <a:pt x="118" y="148"/>
                  </a:cubicBezTo>
                  <a:cubicBezTo>
                    <a:pt x="119" y="147"/>
                    <a:pt x="120" y="146"/>
                    <a:pt x="122" y="144"/>
                  </a:cubicBezTo>
                  <a:close/>
                  <a:moveTo>
                    <a:pt x="120" y="140"/>
                  </a:moveTo>
                  <a:cubicBezTo>
                    <a:pt x="120" y="139"/>
                    <a:pt x="121" y="139"/>
                    <a:pt x="122" y="138"/>
                  </a:cubicBezTo>
                  <a:cubicBezTo>
                    <a:pt x="125" y="137"/>
                    <a:pt x="128" y="135"/>
                    <a:pt x="131" y="133"/>
                  </a:cubicBezTo>
                  <a:cubicBezTo>
                    <a:pt x="130" y="134"/>
                    <a:pt x="128" y="135"/>
                    <a:pt x="127" y="136"/>
                  </a:cubicBezTo>
                  <a:cubicBezTo>
                    <a:pt x="125" y="137"/>
                    <a:pt x="122" y="139"/>
                    <a:pt x="120" y="140"/>
                  </a:cubicBezTo>
                  <a:close/>
                  <a:moveTo>
                    <a:pt x="129" y="143"/>
                  </a:moveTo>
                  <a:cubicBezTo>
                    <a:pt x="129" y="143"/>
                    <a:pt x="128" y="143"/>
                    <a:pt x="128" y="143"/>
                  </a:cubicBezTo>
                  <a:cubicBezTo>
                    <a:pt x="128" y="144"/>
                    <a:pt x="127" y="144"/>
                    <a:pt x="127" y="144"/>
                  </a:cubicBezTo>
                  <a:cubicBezTo>
                    <a:pt x="127" y="144"/>
                    <a:pt x="127" y="144"/>
                    <a:pt x="127" y="144"/>
                  </a:cubicBezTo>
                  <a:cubicBezTo>
                    <a:pt x="127" y="143"/>
                    <a:pt x="128" y="143"/>
                    <a:pt x="128" y="142"/>
                  </a:cubicBezTo>
                  <a:cubicBezTo>
                    <a:pt x="129" y="141"/>
                    <a:pt x="130" y="140"/>
                    <a:pt x="131" y="140"/>
                  </a:cubicBezTo>
                  <a:cubicBezTo>
                    <a:pt x="130" y="140"/>
                    <a:pt x="129" y="141"/>
                    <a:pt x="129" y="142"/>
                  </a:cubicBezTo>
                  <a:cubicBezTo>
                    <a:pt x="129" y="142"/>
                    <a:pt x="129" y="142"/>
                    <a:pt x="129" y="143"/>
                  </a:cubicBezTo>
                  <a:close/>
                  <a:moveTo>
                    <a:pt x="129" y="146"/>
                  </a:moveTo>
                  <a:cubicBezTo>
                    <a:pt x="129" y="146"/>
                    <a:pt x="129" y="146"/>
                    <a:pt x="130" y="146"/>
                  </a:cubicBezTo>
                  <a:cubicBezTo>
                    <a:pt x="129" y="147"/>
                    <a:pt x="129" y="148"/>
                    <a:pt x="128" y="148"/>
                  </a:cubicBezTo>
                  <a:cubicBezTo>
                    <a:pt x="127" y="149"/>
                    <a:pt x="126" y="149"/>
                    <a:pt x="125" y="150"/>
                  </a:cubicBezTo>
                  <a:cubicBezTo>
                    <a:pt x="126" y="149"/>
                    <a:pt x="128" y="148"/>
                    <a:pt x="129" y="146"/>
                  </a:cubicBezTo>
                  <a:close/>
                  <a:moveTo>
                    <a:pt x="134" y="157"/>
                  </a:moveTo>
                  <a:cubicBezTo>
                    <a:pt x="135" y="156"/>
                    <a:pt x="136" y="156"/>
                    <a:pt x="136" y="156"/>
                  </a:cubicBezTo>
                  <a:cubicBezTo>
                    <a:pt x="134" y="157"/>
                    <a:pt x="133" y="159"/>
                    <a:pt x="131" y="160"/>
                  </a:cubicBezTo>
                  <a:cubicBezTo>
                    <a:pt x="132" y="159"/>
                    <a:pt x="133" y="158"/>
                    <a:pt x="134" y="157"/>
                  </a:cubicBezTo>
                  <a:close/>
                  <a:moveTo>
                    <a:pt x="133" y="167"/>
                  </a:moveTo>
                  <a:cubicBezTo>
                    <a:pt x="135" y="165"/>
                    <a:pt x="138" y="163"/>
                    <a:pt x="140" y="162"/>
                  </a:cubicBezTo>
                  <a:cubicBezTo>
                    <a:pt x="139" y="163"/>
                    <a:pt x="138" y="164"/>
                    <a:pt x="137" y="165"/>
                  </a:cubicBezTo>
                  <a:cubicBezTo>
                    <a:pt x="136" y="165"/>
                    <a:pt x="135" y="166"/>
                    <a:pt x="134" y="166"/>
                  </a:cubicBezTo>
                  <a:cubicBezTo>
                    <a:pt x="134" y="167"/>
                    <a:pt x="133" y="167"/>
                    <a:pt x="133" y="167"/>
                  </a:cubicBezTo>
                  <a:cubicBezTo>
                    <a:pt x="133" y="167"/>
                    <a:pt x="133" y="167"/>
                    <a:pt x="133" y="167"/>
                  </a:cubicBezTo>
                  <a:close/>
                  <a:moveTo>
                    <a:pt x="138" y="160"/>
                  </a:moveTo>
                  <a:cubicBezTo>
                    <a:pt x="137" y="160"/>
                    <a:pt x="137" y="161"/>
                    <a:pt x="137" y="161"/>
                  </a:cubicBezTo>
                  <a:cubicBezTo>
                    <a:pt x="137" y="160"/>
                    <a:pt x="137" y="160"/>
                    <a:pt x="137" y="160"/>
                  </a:cubicBezTo>
                  <a:cubicBezTo>
                    <a:pt x="137" y="160"/>
                    <a:pt x="137" y="160"/>
                    <a:pt x="137" y="160"/>
                  </a:cubicBezTo>
                  <a:cubicBezTo>
                    <a:pt x="139" y="159"/>
                    <a:pt x="140" y="158"/>
                    <a:pt x="142" y="157"/>
                  </a:cubicBezTo>
                  <a:cubicBezTo>
                    <a:pt x="142" y="157"/>
                    <a:pt x="142" y="158"/>
                    <a:pt x="142" y="158"/>
                  </a:cubicBezTo>
                  <a:cubicBezTo>
                    <a:pt x="140" y="159"/>
                    <a:pt x="139" y="160"/>
                    <a:pt x="138" y="160"/>
                  </a:cubicBezTo>
                  <a:close/>
                  <a:moveTo>
                    <a:pt x="143" y="160"/>
                  </a:moveTo>
                  <a:cubicBezTo>
                    <a:pt x="145" y="159"/>
                    <a:pt x="148" y="158"/>
                    <a:pt x="150" y="157"/>
                  </a:cubicBezTo>
                  <a:cubicBezTo>
                    <a:pt x="149" y="158"/>
                    <a:pt x="148" y="159"/>
                    <a:pt x="147" y="160"/>
                  </a:cubicBezTo>
                  <a:cubicBezTo>
                    <a:pt x="145" y="161"/>
                    <a:pt x="143" y="162"/>
                    <a:pt x="141" y="163"/>
                  </a:cubicBezTo>
                  <a:cubicBezTo>
                    <a:pt x="142" y="162"/>
                    <a:pt x="142" y="161"/>
                    <a:pt x="143" y="160"/>
                  </a:cubicBezTo>
                  <a:close/>
                  <a:moveTo>
                    <a:pt x="147" y="162"/>
                  </a:moveTo>
                  <a:cubicBezTo>
                    <a:pt x="148" y="161"/>
                    <a:pt x="149" y="161"/>
                    <a:pt x="150" y="160"/>
                  </a:cubicBezTo>
                  <a:cubicBezTo>
                    <a:pt x="150" y="161"/>
                    <a:pt x="149" y="161"/>
                    <a:pt x="149" y="162"/>
                  </a:cubicBezTo>
                  <a:cubicBezTo>
                    <a:pt x="148" y="162"/>
                    <a:pt x="147" y="162"/>
                    <a:pt x="146" y="163"/>
                  </a:cubicBezTo>
                  <a:cubicBezTo>
                    <a:pt x="146" y="162"/>
                    <a:pt x="147" y="162"/>
                    <a:pt x="147" y="162"/>
                  </a:cubicBezTo>
                  <a:close/>
                  <a:moveTo>
                    <a:pt x="150" y="163"/>
                  </a:moveTo>
                  <a:cubicBezTo>
                    <a:pt x="150" y="163"/>
                    <a:pt x="151" y="163"/>
                    <a:pt x="152" y="162"/>
                  </a:cubicBezTo>
                  <a:cubicBezTo>
                    <a:pt x="150" y="164"/>
                    <a:pt x="148" y="166"/>
                    <a:pt x="146" y="168"/>
                  </a:cubicBezTo>
                  <a:cubicBezTo>
                    <a:pt x="147" y="166"/>
                    <a:pt x="148" y="165"/>
                    <a:pt x="150" y="163"/>
                  </a:cubicBezTo>
                  <a:close/>
                  <a:moveTo>
                    <a:pt x="146" y="157"/>
                  </a:moveTo>
                  <a:cubicBezTo>
                    <a:pt x="146" y="157"/>
                    <a:pt x="146" y="157"/>
                    <a:pt x="146" y="157"/>
                  </a:cubicBezTo>
                  <a:cubicBezTo>
                    <a:pt x="147" y="156"/>
                    <a:pt x="149" y="155"/>
                    <a:pt x="150" y="153"/>
                  </a:cubicBezTo>
                  <a:cubicBezTo>
                    <a:pt x="152" y="153"/>
                    <a:pt x="153" y="152"/>
                    <a:pt x="155" y="151"/>
                  </a:cubicBezTo>
                  <a:cubicBezTo>
                    <a:pt x="155" y="151"/>
                    <a:pt x="155" y="151"/>
                    <a:pt x="156" y="151"/>
                  </a:cubicBezTo>
                  <a:cubicBezTo>
                    <a:pt x="156" y="152"/>
                    <a:pt x="155" y="152"/>
                    <a:pt x="155" y="152"/>
                  </a:cubicBezTo>
                  <a:cubicBezTo>
                    <a:pt x="152" y="154"/>
                    <a:pt x="149" y="156"/>
                    <a:pt x="146" y="157"/>
                  </a:cubicBezTo>
                  <a:close/>
                  <a:moveTo>
                    <a:pt x="154" y="158"/>
                  </a:moveTo>
                  <a:cubicBezTo>
                    <a:pt x="155" y="158"/>
                    <a:pt x="156" y="157"/>
                    <a:pt x="157" y="157"/>
                  </a:cubicBezTo>
                  <a:cubicBezTo>
                    <a:pt x="157" y="157"/>
                    <a:pt x="156" y="158"/>
                    <a:pt x="155" y="159"/>
                  </a:cubicBezTo>
                  <a:cubicBezTo>
                    <a:pt x="154" y="159"/>
                    <a:pt x="153" y="160"/>
                    <a:pt x="152" y="160"/>
                  </a:cubicBezTo>
                  <a:cubicBezTo>
                    <a:pt x="153" y="160"/>
                    <a:pt x="153" y="159"/>
                    <a:pt x="154" y="158"/>
                  </a:cubicBezTo>
                  <a:close/>
                  <a:moveTo>
                    <a:pt x="157" y="155"/>
                  </a:moveTo>
                  <a:cubicBezTo>
                    <a:pt x="158" y="154"/>
                    <a:pt x="159" y="153"/>
                    <a:pt x="160" y="151"/>
                  </a:cubicBezTo>
                  <a:cubicBezTo>
                    <a:pt x="162" y="150"/>
                    <a:pt x="164" y="149"/>
                    <a:pt x="166" y="147"/>
                  </a:cubicBezTo>
                  <a:cubicBezTo>
                    <a:pt x="165" y="149"/>
                    <a:pt x="163" y="151"/>
                    <a:pt x="161" y="153"/>
                  </a:cubicBezTo>
                  <a:cubicBezTo>
                    <a:pt x="160" y="153"/>
                    <a:pt x="158" y="154"/>
                    <a:pt x="157" y="155"/>
                  </a:cubicBezTo>
                  <a:close/>
                  <a:moveTo>
                    <a:pt x="162" y="154"/>
                  </a:moveTo>
                  <a:cubicBezTo>
                    <a:pt x="164" y="154"/>
                    <a:pt x="165" y="153"/>
                    <a:pt x="167" y="152"/>
                  </a:cubicBezTo>
                  <a:cubicBezTo>
                    <a:pt x="167" y="153"/>
                    <a:pt x="167" y="153"/>
                    <a:pt x="167" y="153"/>
                  </a:cubicBezTo>
                  <a:cubicBezTo>
                    <a:pt x="165" y="154"/>
                    <a:pt x="164" y="155"/>
                    <a:pt x="163" y="156"/>
                  </a:cubicBezTo>
                  <a:cubicBezTo>
                    <a:pt x="162" y="156"/>
                    <a:pt x="161" y="157"/>
                    <a:pt x="160" y="157"/>
                  </a:cubicBezTo>
                  <a:cubicBezTo>
                    <a:pt x="161" y="156"/>
                    <a:pt x="162" y="155"/>
                    <a:pt x="162" y="154"/>
                  </a:cubicBezTo>
                  <a:close/>
                  <a:moveTo>
                    <a:pt x="164" y="159"/>
                  </a:moveTo>
                  <a:cubicBezTo>
                    <a:pt x="165" y="158"/>
                    <a:pt x="166" y="157"/>
                    <a:pt x="167" y="156"/>
                  </a:cubicBezTo>
                  <a:cubicBezTo>
                    <a:pt x="167" y="156"/>
                    <a:pt x="167" y="156"/>
                    <a:pt x="168" y="156"/>
                  </a:cubicBezTo>
                  <a:cubicBezTo>
                    <a:pt x="166" y="157"/>
                    <a:pt x="164" y="159"/>
                    <a:pt x="162" y="161"/>
                  </a:cubicBezTo>
                  <a:cubicBezTo>
                    <a:pt x="163" y="160"/>
                    <a:pt x="163" y="160"/>
                    <a:pt x="164" y="159"/>
                  </a:cubicBezTo>
                  <a:close/>
                  <a:moveTo>
                    <a:pt x="169" y="156"/>
                  </a:moveTo>
                  <a:cubicBezTo>
                    <a:pt x="168" y="158"/>
                    <a:pt x="166" y="160"/>
                    <a:pt x="165" y="162"/>
                  </a:cubicBezTo>
                  <a:cubicBezTo>
                    <a:pt x="164" y="162"/>
                    <a:pt x="163" y="162"/>
                    <a:pt x="163" y="163"/>
                  </a:cubicBezTo>
                  <a:cubicBezTo>
                    <a:pt x="165" y="161"/>
                    <a:pt x="167" y="159"/>
                    <a:pt x="169" y="156"/>
                  </a:cubicBezTo>
                  <a:close/>
                  <a:moveTo>
                    <a:pt x="166" y="151"/>
                  </a:moveTo>
                  <a:cubicBezTo>
                    <a:pt x="169" y="147"/>
                    <a:pt x="173" y="144"/>
                    <a:pt x="176" y="140"/>
                  </a:cubicBezTo>
                  <a:cubicBezTo>
                    <a:pt x="177" y="140"/>
                    <a:pt x="177" y="140"/>
                    <a:pt x="178" y="139"/>
                  </a:cubicBezTo>
                  <a:cubicBezTo>
                    <a:pt x="177" y="140"/>
                    <a:pt x="177" y="140"/>
                    <a:pt x="177" y="141"/>
                  </a:cubicBezTo>
                  <a:cubicBezTo>
                    <a:pt x="174" y="144"/>
                    <a:pt x="172" y="146"/>
                    <a:pt x="170" y="149"/>
                  </a:cubicBezTo>
                  <a:cubicBezTo>
                    <a:pt x="168" y="150"/>
                    <a:pt x="167" y="150"/>
                    <a:pt x="166" y="151"/>
                  </a:cubicBezTo>
                  <a:close/>
                  <a:moveTo>
                    <a:pt x="177" y="151"/>
                  </a:moveTo>
                  <a:cubicBezTo>
                    <a:pt x="175" y="153"/>
                    <a:pt x="174" y="155"/>
                    <a:pt x="172" y="157"/>
                  </a:cubicBezTo>
                  <a:cubicBezTo>
                    <a:pt x="172" y="157"/>
                    <a:pt x="171" y="157"/>
                    <a:pt x="171" y="158"/>
                  </a:cubicBezTo>
                  <a:cubicBezTo>
                    <a:pt x="173" y="156"/>
                    <a:pt x="174" y="154"/>
                    <a:pt x="175" y="152"/>
                  </a:cubicBezTo>
                  <a:cubicBezTo>
                    <a:pt x="176" y="152"/>
                    <a:pt x="177" y="151"/>
                    <a:pt x="177" y="151"/>
                  </a:cubicBezTo>
                  <a:close/>
                  <a:moveTo>
                    <a:pt x="186" y="127"/>
                  </a:moveTo>
                  <a:cubicBezTo>
                    <a:pt x="186" y="126"/>
                    <a:pt x="187" y="126"/>
                    <a:pt x="187" y="125"/>
                  </a:cubicBezTo>
                  <a:cubicBezTo>
                    <a:pt x="189" y="124"/>
                    <a:pt x="191" y="123"/>
                    <a:pt x="193" y="122"/>
                  </a:cubicBezTo>
                  <a:cubicBezTo>
                    <a:pt x="193" y="122"/>
                    <a:pt x="193" y="122"/>
                    <a:pt x="193" y="122"/>
                  </a:cubicBezTo>
                  <a:cubicBezTo>
                    <a:pt x="191" y="124"/>
                    <a:pt x="188" y="125"/>
                    <a:pt x="186" y="127"/>
                  </a:cubicBezTo>
                  <a:close/>
                  <a:moveTo>
                    <a:pt x="198" y="122"/>
                  </a:moveTo>
                  <a:cubicBezTo>
                    <a:pt x="198" y="123"/>
                    <a:pt x="197" y="124"/>
                    <a:pt x="196" y="124"/>
                  </a:cubicBezTo>
                  <a:cubicBezTo>
                    <a:pt x="195" y="125"/>
                    <a:pt x="194" y="126"/>
                    <a:pt x="192" y="127"/>
                  </a:cubicBezTo>
                  <a:cubicBezTo>
                    <a:pt x="194" y="125"/>
                    <a:pt x="196" y="123"/>
                    <a:pt x="198" y="122"/>
                  </a:cubicBezTo>
                  <a:close/>
                  <a:moveTo>
                    <a:pt x="203" y="120"/>
                  </a:moveTo>
                  <a:cubicBezTo>
                    <a:pt x="204" y="119"/>
                    <a:pt x="204" y="119"/>
                    <a:pt x="204" y="118"/>
                  </a:cubicBezTo>
                  <a:cubicBezTo>
                    <a:pt x="205" y="118"/>
                    <a:pt x="205" y="118"/>
                    <a:pt x="206" y="117"/>
                  </a:cubicBezTo>
                  <a:cubicBezTo>
                    <a:pt x="205" y="118"/>
                    <a:pt x="204" y="119"/>
                    <a:pt x="203" y="120"/>
                  </a:cubicBezTo>
                  <a:close/>
                  <a:moveTo>
                    <a:pt x="207" y="110"/>
                  </a:moveTo>
                  <a:cubicBezTo>
                    <a:pt x="207" y="110"/>
                    <a:pt x="206" y="110"/>
                    <a:pt x="206" y="110"/>
                  </a:cubicBezTo>
                  <a:cubicBezTo>
                    <a:pt x="204" y="112"/>
                    <a:pt x="201" y="113"/>
                    <a:pt x="199" y="114"/>
                  </a:cubicBezTo>
                  <a:cubicBezTo>
                    <a:pt x="198" y="115"/>
                    <a:pt x="197" y="115"/>
                    <a:pt x="197" y="115"/>
                  </a:cubicBezTo>
                  <a:cubicBezTo>
                    <a:pt x="199" y="114"/>
                    <a:pt x="200" y="113"/>
                    <a:pt x="202" y="112"/>
                  </a:cubicBezTo>
                  <a:cubicBezTo>
                    <a:pt x="204" y="111"/>
                    <a:pt x="206" y="110"/>
                    <a:pt x="208" y="109"/>
                  </a:cubicBezTo>
                  <a:cubicBezTo>
                    <a:pt x="208" y="109"/>
                    <a:pt x="207" y="110"/>
                    <a:pt x="207" y="110"/>
                  </a:cubicBezTo>
                  <a:close/>
                  <a:moveTo>
                    <a:pt x="195" y="112"/>
                  </a:moveTo>
                  <a:cubicBezTo>
                    <a:pt x="194" y="112"/>
                    <a:pt x="194" y="112"/>
                    <a:pt x="193" y="112"/>
                  </a:cubicBezTo>
                  <a:cubicBezTo>
                    <a:pt x="194" y="112"/>
                    <a:pt x="194" y="111"/>
                    <a:pt x="195" y="110"/>
                  </a:cubicBezTo>
                  <a:cubicBezTo>
                    <a:pt x="196" y="109"/>
                    <a:pt x="198" y="108"/>
                    <a:pt x="199" y="106"/>
                  </a:cubicBezTo>
                  <a:cubicBezTo>
                    <a:pt x="199" y="106"/>
                    <a:pt x="199" y="106"/>
                    <a:pt x="199" y="106"/>
                  </a:cubicBezTo>
                  <a:cubicBezTo>
                    <a:pt x="198" y="108"/>
                    <a:pt x="197" y="110"/>
                    <a:pt x="195" y="112"/>
                  </a:cubicBezTo>
                  <a:close/>
                  <a:moveTo>
                    <a:pt x="193" y="106"/>
                  </a:moveTo>
                  <a:cubicBezTo>
                    <a:pt x="194" y="106"/>
                    <a:pt x="195" y="105"/>
                    <a:pt x="196" y="104"/>
                  </a:cubicBezTo>
                  <a:cubicBezTo>
                    <a:pt x="196" y="105"/>
                    <a:pt x="196" y="105"/>
                    <a:pt x="195" y="106"/>
                  </a:cubicBezTo>
                  <a:cubicBezTo>
                    <a:pt x="195" y="106"/>
                    <a:pt x="194" y="106"/>
                    <a:pt x="193" y="106"/>
                  </a:cubicBezTo>
                  <a:close/>
                  <a:moveTo>
                    <a:pt x="196" y="97"/>
                  </a:moveTo>
                  <a:cubicBezTo>
                    <a:pt x="196" y="97"/>
                    <a:pt x="195" y="97"/>
                    <a:pt x="195" y="98"/>
                  </a:cubicBezTo>
                  <a:cubicBezTo>
                    <a:pt x="193" y="98"/>
                    <a:pt x="191" y="99"/>
                    <a:pt x="189" y="100"/>
                  </a:cubicBezTo>
                  <a:cubicBezTo>
                    <a:pt x="190" y="100"/>
                    <a:pt x="190" y="99"/>
                    <a:pt x="191" y="98"/>
                  </a:cubicBezTo>
                  <a:cubicBezTo>
                    <a:pt x="193" y="97"/>
                    <a:pt x="195" y="96"/>
                    <a:pt x="197" y="95"/>
                  </a:cubicBezTo>
                  <a:cubicBezTo>
                    <a:pt x="196" y="96"/>
                    <a:pt x="196" y="97"/>
                    <a:pt x="196" y="97"/>
                  </a:cubicBezTo>
                  <a:close/>
                  <a:moveTo>
                    <a:pt x="195" y="92"/>
                  </a:moveTo>
                  <a:cubicBezTo>
                    <a:pt x="192" y="94"/>
                    <a:pt x="189" y="95"/>
                    <a:pt x="187" y="97"/>
                  </a:cubicBezTo>
                  <a:cubicBezTo>
                    <a:pt x="187" y="96"/>
                    <a:pt x="188" y="96"/>
                    <a:pt x="189" y="95"/>
                  </a:cubicBezTo>
                  <a:cubicBezTo>
                    <a:pt x="191" y="94"/>
                    <a:pt x="193" y="93"/>
                    <a:pt x="196" y="92"/>
                  </a:cubicBezTo>
                  <a:cubicBezTo>
                    <a:pt x="196" y="92"/>
                    <a:pt x="195" y="92"/>
                    <a:pt x="195" y="92"/>
                  </a:cubicBezTo>
                  <a:close/>
                  <a:moveTo>
                    <a:pt x="190" y="89"/>
                  </a:moveTo>
                  <a:cubicBezTo>
                    <a:pt x="189" y="90"/>
                    <a:pt x="188" y="90"/>
                    <a:pt x="187" y="91"/>
                  </a:cubicBezTo>
                  <a:cubicBezTo>
                    <a:pt x="189" y="90"/>
                    <a:pt x="190" y="89"/>
                    <a:pt x="191" y="88"/>
                  </a:cubicBezTo>
                  <a:lnTo>
                    <a:pt x="190" y="89"/>
                  </a:lnTo>
                  <a:close/>
                  <a:moveTo>
                    <a:pt x="190" y="86"/>
                  </a:moveTo>
                  <a:cubicBezTo>
                    <a:pt x="189" y="87"/>
                    <a:pt x="187" y="87"/>
                    <a:pt x="186" y="88"/>
                  </a:cubicBezTo>
                  <a:cubicBezTo>
                    <a:pt x="187" y="87"/>
                    <a:pt x="187" y="86"/>
                    <a:pt x="188" y="86"/>
                  </a:cubicBezTo>
                  <a:cubicBezTo>
                    <a:pt x="190" y="84"/>
                    <a:pt x="193" y="83"/>
                    <a:pt x="195" y="82"/>
                  </a:cubicBezTo>
                  <a:cubicBezTo>
                    <a:pt x="195" y="82"/>
                    <a:pt x="195" y="82"/>
                    <a:pt x="195" y="82"/>
                  </a:cubicBezTo>
                  <a:cubicBezTo>
                    <a:pt x="193" y="84"/>
                    <a:pt x="192" y="85"/>
                    <a:pt x="190" y="86"/>
                  </a:cubicBezTo>
                  <a:close/>
                  <a:moveTo>
                    <a:pt x="195" y="86"/>
                  </a:moveTo>
                  <a:cubicBezTo>
                    <a:pt x="196" y="85"/>
                    <a:pt x="197" y="85"/>
                    <a:pt x="199" y="84"/>
                  </a:cubicBezTo>
                  <a:cubicBezTo>
                    <a:pt x="198" y="85"/>
                    <a:pt x="197" y="86"/>
                    <a:pt x="196" y="87"/>
                  </a:cubicBezTo>
                  <a:cubicBezTo>
                    <a:pt x="195" y="87"/>
                    <a:pt x="195" y="87"/>
                    <a:pt x="194" y="87"/>
                  </a:cubicBezTo>
                  <a:cubicBezTo>
                    <a:pt x="195" y="87"/>
                    <a:pt x="195" y="87"/>
                    <a:pt x="195" y="86"/>
                  </a:cubicBezTo>
                  <a:close/>
                  <a:moveTo>
                    <a:pt x="187" y="80"/>
                  </a:moveTo>
                  <a:cubicBezTo>
                    <a:pt x="185" y="81"/>
                    <a:pt x="182" y="82"/>
                    <a:pt x="179" y="83"/>
                  </a:cubicBezTo>
                  <a:cubicBezTo>
                    <a:pt x="179" y="82"/>
                    <a:pt x="179" y="82"/>
                    <a:pt x="179" y="82"/>
                  </a:cubicBezTo>
                  <a:cubicBezTo>
                    <a:pt x="182" y="81"/>
                    <a:pt x="184" y="80"/>
                    <a:pt x="187" y="79"/>
                  </a:cubicBezTo>
                  <a:cubicBezTo>
                    <a:pt x="189" y="78"/>
                    <a:pt x="191" y="77"/>
                    <a:pt x="192" y="76"/>
                  </a:cubicBezTo>
                  <a:cubicBezTo>
                    <a:pt x="191" y="78"/>
                    <a:pt x="189" y="79"/>
                    <a:pt x="187" y="80"/>
                  </a:cubicBezTo>
                  <a:close/>
                  <a:moveTo>
                    <a:pt x="179" y="85"/>
                  </a:moveTo>
                  <a:cubicBezTo>
                    <a:pt x="178" y="85"/>
                    <a:pt x="177" y="86"/>
                    <a:pt x="177" y="86"/>
                  </a:cubicBezTo>
                  <a:cubicBezTo>
                    <a:pt x="177" y="86"/>
                    <a:pt x="177" y="85"/>
                    <a:pt x="177" y="85"/>
                  </a:cubicBezTo>
                  <a:cubicBezTo>
                    <a:pt x="178" y="85"/>
                    <a:pt x="179" y="85"/>
                    <a:pt x="179" y="85"/>
                  </a:cubicBezTo>
                  <a:close/>
                  <a:moveTo>
                    <a:pt x="175" y="84"/>
                  </a:moveTo>
                  <a:cubicBezTo>
                    <a:pt x="174" y="84"/>
                    <a:pt x="172" y="84"/>
                    <a:pt x="171" y="85"/>
                  </a:cubicBezTo>
                  <a:cubicBezTo>
                    <a:pt x="171" y="84"/>
                    <a:pt x="172" y="84"/>
                    <a:pt x="173" y="83"/>
                  </a:cubicBezTo>
                  <a:cubicBezTo>
                    <a:pt x="174" y="83"/>
                    <a:pt x="175" y="83"/>
                    <a:pt x="177" y="82"/>
                  </a:cubicBezTo>
                  <a:cubicBezTo>
                    <a:pt x="176" y="83"/>
                    <a:pt x="176" y="83"/>
                    <a:pt x="175" y="84"/>
                  </a:cubicBezTo>
                  <a:close/>
                  <a:moveTo>
                    <a:pt x="172" y="81"/>
                  </a:moveTo>
                  <a:cubicBezTo>
                    <a:pt x="172" y="81"/>
                    <a:pt x="172" y="81"/>
                    <a:pt x="171" y="82"/>
                  </a:cubicBezTo>
                  <a:cubicBezTo>
                    <a:pt x="172" y="81"/>
                    <a:pt x="173" y="80"/>
                    <a:pt x="174" y="79"/>
                  </a:cubicBezTo>
                  <a:cubicBezTo>
                    <a:pt x="174" y="79"/>
                    <a:pt x="174" y="79"/>
                    <a:pt x="174" y="79"/>
                  </a:cubicBezTo>
                  <a:cubicBezTo>
                    <a:pt x="176" y="78"/>
                    <a:pt x="178" y="78"/>
                    <a:pt x="179" y="77"/>
                  </a:cubicBezTo>
                  <a:cubicBezTo>
                    <a:pt x="177" y="78"/>
                    <a:pt x="174" y="80"/>
                    <a:pt x="172" y="81"/>
                  </a:cubicBezTo>
                  <a:close/>
                  <a:moveTo>
                    <a:pt x="177" y="74"/>
                  </a:moveTo>
                  <a:cubicBezTo>
                    <a:pt x="175" y="75"/>
                    <a:pt x="173" y="76"/>
                    <a:pt x="171" y="77"/>
                  </a:cubicBezTo>
                  <a:cubicBezTo>
                    <a:pt x="171" y="76"/>
                    <a:pt x="170" y="76"/>
                    <a:pt x="170" y="76"/>
                  </a:cubicBezTo>
                  <a:cubicBezTo>
                    <a:pt x="171" y="75"/>
                    <a:pt x="172" y="75"/>
                    <a:pt x="173" y="74"/>
                  </a:cubicBezTo>
                  <a:cubicBezTo>
                    <a:pt x="176" y="73"/>
                    <a:pt x="178" y="72"/>
                    <a:pt x="180" y="72"/>
                  </a:cubicBezTo>
                  <a:cubicBezTo>
                    <a:pt x="179" y="73"/>
                    <a:pt x="178" y="73"/>
                    <a:pt x="177" y="74"/>
                  </a:cubicBezTo>
                  <a:close/>
                  <a:moveTo>
                    <a:pt x="172" y="86"/>
                  </a:moveTo>
                  <a:cubicBezTo>
                    <a:pt x="164" y="94"/>
                    <a:pt x="155" y="102"/>
                    <a:pt x="147" y="110"/>
                  </a:cubicBezTo>
                  <a:cubicBezTo>
                    <a:pt x="143" y="112"/>
                    <a:pt x="139" y="114"/>
                    <a:pt x="135" y="116"/>
                  </a:cubicBezTo>
                  <a:cubicBezTo>
                    <a:pt x="137" y="114"/>
                    <a:pt x="139" y="112"/>
                    <a:pt x="141" y="110"/>
                  </a:cubicBezTo>
                  <a:cubicBezTo>
                    <a:pt x="147" y="104"/>
                    <a:pt x="154" y="99"/>
                    <a:pt x="160" y="93"/>
                  </a:cubicBezTo>
                  <a:cubicBezTo>
                    <a:pt x="162" y="91"/>
                    <a:pt x="164" y="88"/>
                    <a:pt x="167" y="86"/>
                  </a:cubicBezTo>
                  <a:cubicBezTo>
                    <a:pt x="167" y="87"/>
                    <a:pt x="167" y="87"/>
                    <a:pt x="167" y="87"/>
                  </a:cubicBezTo>
                  <a:cubicBezTo>
                    <a:pt x="169" y="87"/>
                    <a:pt x="171" y="86"/>
                    <a:pt x="172" y="86"/>
                  </a:cubicBezTo>
                  <a:close/>
                  <a:moveTo>
                    <a:pt x="168" y="82"/>
                  </a:moveTo>
                  <a:cubicBezTo>
                    <a:pt x="167" y="82"/>
                    <a:pt x="167" y="83"/>
                    <a:pt x="167" y="83"/>
                  </a:cubicBezTo>
                  <a:cubicBezTo>
                    <a:pt x="160" y="90"/>
                    <a:pt x="152" y="97"/>
                    <a:pt x="145" y="104"/>
                  </a:cubicBezTo>
                  <a:cubicBezTo>
                    <a:pt x="152" y="97"/>
                    <a:pt x="160" y="89"/>
                    <a:pt x="167" y="81"/>
                  </a:cubicBezTo>
                  <a:cubicBezTo>
                    <a:pt x="168" y="81"/>
                    <a:pt x="168" y="81"/>
                    <a:pt x="169" y="81"/>
                  </a:cubicBezTo>
                  <a:cubicBezTo>
                    <a:pt x="168" y="81"/>
                    <a:pt x="168" y="81"/>
                    <a:pt x="168" y="82"/>
                  </a:cubicBezTo>
                  <a:close/>
                  <a:moveTo>
                    <a:pt x="167" y="72"/>
                  </a:moveTo>
                  <a:cubicBezTo>
                    <a:pt x="166" y="73"/>
                    <a:pt x="166" y="73"/>
                    <a:pt x="165" y="74"/>
                  </a:cubicBezTo>
                  <a:cubicBezTo>
                    <a:pt x="165" y="74"/>
                    <a:pt x="164" y="74"/>
                    <a:pt x="164" y="74"/>
                  </a:cubicBezTo>
                  <a:cubicBezTo>
                    <a:pt x="164" y="74"/>
                    <a:pt x="164" y="75"/>
                    <a:pt x="163" y="75"/>
                  </a:cubicBezTo>
                  <a:cubicBezTo>
                    <a:pt x="164" y="74"/>
                    <a:pt x="164" y="73"/>
                    <a:pt x="165" y="73"/>
                  </a:cubicBezTo>
                  <a:cubicBezTo>
                    <a:pt x="166" y="72"/>
                    <a:pt x="167" y="72"/>
                    <a:pt x="167" y="72"/>
                  </a:cubicBezTo>
                  <a:cubicBezTo>
                    <a:pt x="167" y="72"/>
                    <a:pt x="167" y="72"/>
                    <a:pt x="167" y="72"/>
                  </a:cubicBezTo>
                  <a:close/>
                  <a:moveTo>
                    <a:pt x="164" y="82"/>
                  </a:moveTo>
                  <a:cubicBezTo>
                    <a:pt x="159" y="87"/>
                    <a:pt x="155" y="91"/>
                    <a:pt x="150" y="96"/>
                  </a:cubicBezTo>
                  <a:cubicBezTo>
                    <a:pt x="150" y="96"/>
                    <a:pt x="150" y="96"/>
                    <a:pt x="150" y="96"/>
                  </a:cubicBezTo>
                  <a:cubicBezTo>
                    <a:pt x="147" y="97"/>
                    <a:pt x="145" y="99"/>
                    <a:pt x="142" y="100"/>
                  </a:cubicBezTo>
                  <a:cubicBezTo>
                    <a:pt x="146" y="97"/>
                    <a:pt x="149" y="93"/>
                    <a:pt x="152" y="90"/>
                  </a:cubicBezTo>
                  <a:cubicBezTo>
                    <a:pt x="155" y="87"/>
                    <a:pt x="159" y="85"/>
                    <a:pt x="163" y="82"/>
                  </a:cubicBezTo>
                  <a:cubicBezTo>
                    <a:pt x="163" y="82"/>
                    <a:pt x="163" y="82"/>
                    <a:pt x="164" y="82"/>
                  </a:cubicBezTo>
                  <a:close/>
                  <a:moveTo>
                    <a:pt x="159" y="78"/>
                  </a:moveTo>
                  <a:cubicBezTo>
                    <a:pt x="158" y="78"/>
                    <a:pt x="158" y="79"/>
                    <a:pt x="158" y="79"/>
                  </a:cubicBezTo>
                  <a:cubicBezTo>
                    <a:pt x="157" y="79"/>
                    <a:pt x="157" y="80"/>
                    <a:pt x="157" y="80"/>
                  </a:cubicBezTo>
                  <a:cubicBezTo>
                    <a:pt x="157" y="80"/>
                    <a:pt x="157" y="80"/>
                    <a:pt x="157" y="81"/>
                  </a:cubicBezTo>
                  <a:cubicBezTo>
                    <a:pt x="151" y="86"/>
                    <a:pt x="146" y="91"/>
                    <a:pt x="140" y="96"/>
                  </a:cubicBezTo>
                  <a:cubicBezTo>
                    <a:pt x="136" y="99"/>
                    <a:pt x="133" y="102"/>
                    <a:pt x="129" y="105"/>
                  </a:cubicBezTo>
                  <a:cubicBezTo>
                    <a:pt x="126" y="108"/>
                    <a:pt x="122" y="111"/>
                    <a:pt x="118" y="113"/>
                  </a:cubicBezTo>
                  <a:cubicBezTo>
                    <a:pt x="120" y="112"/>
                    <a:pt x="121" y="110"/>
                    <a:pt x="123" y="109"/>
                  </a:cubicBezTo>
                  <a:cubicBezTo>
                    <a:pt x="130" y="103"/>
                    <a:pt x="136" y="97"/>
                    <a:pt x="142" y="90"/>
                  </a:cubicBezTo>
                  <a:cubicBezTo>
                    <a:pt x="143" y="90"/>
                    <a:pt x="143" y="90"/>
                    <a:pt x="143" y="90"/>
                  </a:cubicBezTo>
                  <a:cubicBezTo>
                    <a:pt x="147" y="85"/>
                    <a:pt x="152" y="81"/>
                    <a:pt x="158" y="77"/>
                  </a:cubicBezTo>
                  <a:cubicBezTo>
                    <a:pt x="158" y="77"/>
                    <a:pt x="159" y="77"/>
                    <a:pt x="159" y="77"/>
                  </a:cubicBezTo>
                  <a:cubicBezTo>
                    <a:pt x="159" y="78"/>
                    <a:pt x="159" y="78"/>
                    <a:pt x="159" y="78"/>
                  </a:cubicBezTo>
                  <a:close/>
                  <a:moveTo>
                    <a:pt x="153" y="77"/>
                  </a:moveTo>
                  <a:cubicBezTo>
                    <a:pt x="153" y="77"/>
                    <a:pt x="153" y="77"/>
                    <a:pt x="153" y="77"/>
                  </a:cubicBezTo>
                  <a:cubicBezTo>
                    <a:pt x="149" y="81"/>
                    <a:pt x="145" y="84"/>
                    <a:pt x="141" y="87"/>
                  </a:cubicBezTo>
                  <a:cubicBezTo>
                    <a:pt x="142" y="85"/>
                    <a:pt x="143" y="84"/>
                    <a:pt x="144" y="83"/>
                  </a:cubicBezTo>
                  <a:cubicBezTo>
                    <a:pt x="144" y="82"/>
                    <a:pt x="144" y="82"/>
                    <a:pt x="143" y="82"/>
                  </a:cubicBezTo>
                  <a:cubicBezTo>
                    <a:pt x="142" y="82"/>
                    <a:pt x="141" y="82"/>
                    <a:pt x="140" y="82"/>
                  </a:cubicBezTo>
                  <a:cubicBezTo>
                    <a:pt x="142" y="79"/>
                    <a:pt x="145" y="77"/>
                    <a:pt x="148" y="74"/>
                  </a:cubicBezTo>
                  <a:cubicBezTo>
                    <a:pt x="148" y="75"/>
                    <a:pt x="149" y="75"/>
                    <a:pt x="149" y="75"/>
                  </a:cubicBezTo>
                  <a:cubicBezTo>
                    <a:pt x="151" y="75"/>
                    <a:pt x="152" y="75"/>
                    <a:pt x="154" y="75"/>
                  </a:cubicBezTo>
                  <a:cubicBezTo>
                    <a:pt x="154" y="75"/>
                    <a:pt x="153" y="75"/>
                    <a:pt x="153" y="76"/>
                  </a:cubicBezTo>
                  <a:cubicBezTo>
                    <a:pt x="152" y="76"/>
                    <a:pt x="152" y="77"/>
                    <a:pt x="153" y="77"/>
                  </a:cubicBezTo>
                  <a:close/>
                  <a:moveTo>
                    <a:pt x="138" y="78"/>
                  </a:moveTo>
                  <a:cubicBezTo>
                    <a:pt x="139" y="77"/>
                    <a:pt x="140" y="76"/>
                    <a:pt x="141" y="75"/>
                  </a:cubicBezTo>
                  <a:cubicBezTo>
                    <a:pt x="142" y="75"/>
                    <a:pt x="142" y="75"/>
                    <a:pt x="143" y="75"/>
                  </a:cubicBezTo>
                  <a:cubicBezTo>
                    <a:pt x="141" y="76"/>
                    <a:pt x="140" y="77"/>
                    <a:pt x="138" y="78"/>
                  </a:cubicBezTo>
                  <a:close/>
                  <a:moveTo>
                    <a:pt x="138" y="74"/>
                  </a:moveTo>
                  <a:cubicBezTo>
                    <a:pt x="137" y="74"/>
                    <a:pt x="137" y="74"/>
                    <a:pt x="136" y="74"/>
                  </a:cubicBezTo>
                  <a:cubicBezTo>
                    <a:pt x="138" y="73"/>
                    <a:pt x="140" y="72"/>
                    <a:pt x="142" y="70"/>
                  </a:cubicBezTo>
                  <a:cubicBezTo>
                    <a:pt x="141" y="72"/>
                    <a:pt x="139" y="73"/>
                    <a:pt x="138" y="74"/>
                  </a:cubicBezTo>
                  <a:close/>
                  <a:moveTo>
                    <a:pt x="139" y="76"/>
                  </a:moveTo>
                  <a:cubicBezTo>
                    <a:pt x="138" y="77"/>
                    <a:pt x="136" y="78"/>
                    <a:pt x="135" y="80"/>
                  </a:cubicBezTo>
                  <a:cubicBezTo>
                    <a:pt x="134" y="81"/>
                    <a:pt x="133" y="82"/>
                    <a:pt x="131" y="83"/>
                  </a:cubicBezTo>
                  <a:cubicBezTo>
                    <a:pt x="130" y="84"/>
                    <a:pt x="129" y="84"/>
                    <a:pt x="129" y="84"/>
                  </a:cubicBezTo>
                  <a:cubicBezTo>
                    <a:pt x="129" y="84"/>
                    <a:pt x="130" y="83"/>
                    <a:pt x="131" y="82"/>
                  </a:cubicBezTo>
                  <a:cubicBezTo>
                    <a:pt x="133" y="80"/>
                    <a:pt x="136" y="78"/>
                    <a:pt x="139" y="76"/>
                  </a:cubicBezTo>
                  <a:close/>
                  <a:moveTo>
                    <a:pt x="127" y="87"/>
                  </a:moveTo>
                  <a:cubicBezTo>
                    <a:pt x="125" y="89"/>
                    <a:pt x="122" y="91"/>
                    <a:pt x="120" y="92"/>
                  </a:cubicBezTo>
                  <a:cubicBezTo>
                    <a:pt x="121" y="91"/>
                    <a:pt x="123" y="90"/>
                    <a:pt x="124" y="88"/>
                  </a:cubicBezTo>
                  <a:cubicBezTo>
                    <a:pt x="125" y="88"/>
                    <a:pt x="126" y="87"/>
                    <a:pt x="127" y="87"/>
                  </a:cubicBezTo>
                  <a:close/>
                  <a:moveTo>
                    <a:pt x="127" y="78"/>
                  </a:moveTo>
                  <a:cubicBezTo>
                    <a:pt x="124" y="81"/>
                    <a:pt x="121" y="84"/>
                    <a:pt x="118" y="87"/>
                  </a:cubicBezTo>
                  <a:cubicBezTo>
                    <a:pt x="117" y="87"/>
                    <a:pt x="117" y="87"/>
                    <a:pt x="117" y="87"/>
                  </a:cubicBezTo>
                  <a:cubicBezTo>
                    <a:pt x="121" y="82"/>
                    <a:pt x="126" y="77"/>
                    <a:pt x="130" y="72"/>
                  </a:cubicBezTo>
                  <a:cubicBezTo>
                    <a:pt x="129" y="74"/>
                    <a:pt x="128" y="76"/>
                    <a:pt x="127" y="78"/>
                  </a:cubicBezTo>
                  <a:close/>
                  <a:moveTo>
                    <a:pt x="120" y="87"/>
                  </a:moveTo>
                  <a:cubicBezTo>
                    <a:pt x="118" y="88"/>
                    <a:pt x="117" y="90"/>
                    <a:pt x="115" y="92"/>
                  </a:cubicBezTo>
                  <a:cubicBezTo>
                    <a:pt x="114" y="92"/>
                    <a:pt x="114" y="93"/>
                    <a:pt x="113" y="93"/>
                  </a:cubicBezTo>
                  <a:cubicBezTo>
                    <a:pt x="114" y="92"/>
                    <a:pt x="115" y="91"/>
                    <a:pt x="116" y="90"/>
                  </a:cubicBezTo>
                  <a:cubicBezTo>
                    <a:pt x="117" y="89"/>
                    <a:pt x="119" y="88"/>
                    <a:pt x="120" y="87"/>
                  </a:cubicBezTo>
                  <a:close/>
                  <a:moveTo>
                    <a:pt x="128" y="89"/>
                  </a:moveTo>
                  <a:cubicBezTo>
                    <a:pt x="130" y="87"/>
                    <a:pt x="132" y="86"/>
                    <a:pt x="133" y="84"/>
                  </a:cubicBezTo>
                  <a:cubicBezTo>
                    <a:pt x="134" y="84"/>
                    <a:pt x="134" y="84"/>
                    <a:pt x="134" y="84"/>
                  </a:cubicBezTo>
                  <a:cubicBezTo>
                    <a:pt x="125" y="92"/>
                    <a:pt x="117" y="100"/>
                    <a:pt x="108" y="108"/>
                  </a:cubicBezTo>
                  <a:cubicBezTo>
                    <a:pt x="107" y="109"/>
                    <a:pt x="106" y="110"/>
                    <a:pt x="105" y="110"/>
                  </a:cubicBezTo>
                  <a:cubicBezTo>
                    <a:pt x="108" y="108"/>
                    <a:pt x="110" y="105"/>
                    <a:pt x="112" y="102"/>
                  </a:cubicBezTo>
                  <a:cubicBezTo>
                    <a:pt x="117" y="98"/>
                    <a:pt x="123" y="93"/>
                    <a:pt x="128" y="89"/>
                  </a:cubicBezTo>
                  <a:close/>
                  <a:moveTo>
                    <a:pt x="99" y="116"/>
                  </a:moveTo>
                  <a:cubicBezTo>
                    <a:pt x="98" y="116"/>
                    <a:pt x="98" y="116"/>
                    <a:pt x="97" y="117"/>
                  </a:cubicBezTo>
                  <a:cubicBezTo>
                    <a:pt x="97" y="117"/>
                    <a:pt x="96" y="117"/>
                    <a:pt x="95" y="116"/>
                  </a:cubicBezTo>
                  <a:cubicBezTo>
                    <a:pt x="96" y="115"/>
                    <a:pt x="97" y="113"/>
                    <a:pt x="98" y="112"/>
                  </a:cubicBezTo>
                  <a:cubicBezTo>
                    <a:pt x="101" y="110"/>
                    <a:pt x="104" y="108"/>
                    <a:pt x="107" y="106"/>
                  </a:cubicBezTo>
                  <a:cubicBezTo>
                    <a:pt x="104" y="109"/>
                    <a:pt x="102" y="112"/>
                    <a:pt x="99" y="116"/>
                  </a:cubicBezTo>
                  <a:close/>
                  <a:moveTo>
                    <a:pt x="99" y="107"/>
                  </a:moveTo>
                  <a:cubicBezTo>
                    <a:pt x="96" y="110"/>
                    <a:pt x="93" y="113"/>
                    <a:pt x="89" y="116"/>
                  </a:cubicBezTo>
                  <a:cubicBezTo>
                    <a:pt x="89" y="116"/>
                    <a:pt x="89" y="116"/>
                    <a:pt x="88" y="116"/>
                  </a:cubicBezTo>
                  <a:cubicBezTo>
                    <a:pt x="89" y="115"/>
                    <a:pt x="90" y="114"/>
                    <a:pt x="91" y="114"/>
                  </a:cubicBezTo>
                  <a:cubicBezTo>
                    <a:pt x="93" y="111"/>
                    <a:pt x="95" y="109"/>
                    <a:pt x="98" y="107"/>
                  </a:cubicBezTo>
                  <a:cubicBezTo>
                    <a:pt x="99" y="105"/>
                    <a:pt x="101" y="104"/>
                    <a:pt x="103" y="103"/>
                  </a:cubicBezTo>
                  <a:cubicBezTo>
                    <a:pt x="102" y="104"/>
                    <a:pt x="100" y="106"/>
                    <a:pt x="99" y="107"/>
                  </a:cubicBezTo>
                  <a:close/>
                  <a:moveTo>
                    <a:pt x="84" y="115"/>
                  </a:moveTo>
                  <a:cubicBezTo>
                    <a:pt x="83" y="116"/>
                    <a:pt x="83" y="116"/>
                    <a:pt x="82" y="116"/>
                  </a:cubicBezTo>
                  <a:cubicBezTo>
                    <a:pt x="84" y="113"/>
                    <a:pt x="87" y="110"/>
                    <a:pt x="89" y="107"/>
                  </a:cubicBezTo>
                  <a:cubicBezTo>
                    <a:pt x="87" y="110"/>
                    <a:pt x="85" y="112"/>
                    <a:pt x="84" y="115"/>
                  </a:cubicBezTo>
                  <a:close/>
                  <a:moveTo>
                    <a:pt x="56" y="130"/>
                  </a:moveTo>
                  <a:cubicBezTo>
                    <a:pt x="55" y="127"/>
                    <a:pt x="55" y="125"/>
                    <a:pt x="54" y="123"/>
                  </a:cubicBezTo>
                  <a:cubicBezTo>
                    <a:pt x="54" y="122"/>
                    <a:pt x="55" y="122"/>
                    <a:pt x="55" y="122"/>
                  </a:cubicBezTo>
                  <a:cubicBezTo>
                    <a:pt x="55" y="122"/>
                    <a:pt x="55" y="122"/>
                    <a:pt x="55" y="121"/>
                  </a:cubicBezTo>
                  <a:cubicBezTo>
                    <a:pt x="56" y="123"/>
                    <a:pt x="57" y="125"/>
                    <a:pt x="58" y="127"/>
                  </a:cubicBezTo>
                  <a:cubicBezTo>
                    <a:pt x="57" y="128"/>
                    <a:pt x="57" y="129"/>
                    <a:pt x="56" y="130"/>
                  </a:cubicBezTo>
                  <a:close/>
                  <a:moveTo>
                    <a:pt x="58" y="146"/>
                  </a:moveTo>
                  <a:cubicBezTo>
                    <a:pt x="58" y="145"/>
                    <a:pt x="58" y="145"/>
                    <a:pt x="59" y="145"/>
                  </a:cubicBezTo>
                  <a:cubicBezTo>
                    <a:pt x="59" y="145"/>
                    <a:pt x="59" y="145"/>
                    <a:pt x="59" y="146"/>
                  </a:cubicBezTo>
                  <a:cubicBezTo>
                    <a:pt x="58" y="146"/>
                    <a:pt x="58" y="147"/>
                    <a:pt x="58" y="148"/>
                  </a:cubicBezTo>
                  <a:cubicBezTo>
                    <a:pt x="57" y="148"/>
                    <a:pt x="57" y="147"/>
                    <a:pt x="57" y="147"/>
                  </a:cubicBezTo>
                  <a:cubicBezTo>
                    <a:pt x="57" y="146"/>
                    <a:pt x="58" y="146"/>
                    <a:pt x="58" y="146"/>
                  </a:cubicBezTo>
                  <a:close/>
                  <a:moveTo>
                    <a:pt x="56" y="142"/>
                  </a:moveTo>
                  <a:cubicBezTo>
                    <a:pt x="56" y="141"/>
                    <a:pt x="55" y="140"/>
                    <a:pt x="55" y="139"/>
                  </a:cubicBezTo>
                  <a:cubicBezTo>
                    <a:pt x="55" y="139"/>
                    <a:pt x="56" y="138"/>
                    <a:pt x="56" y="138"/>
                  </a:cubicBezTo>
                  <a:cubicBezTo>
                    <a:pt x="56" y="139"/>
                    <a:pt x="57" y="140"/>
                    <a:pt x="57" y="140"/>
                  </a:cubicBezTo>
                  <a:cubicBezTo>
                    <a:pt x="57" y="141"/>
                    <a:pt x="56" y="142"/>
                    <a:pt x="56" y="142"/>
                  </a:cubicBezTo>
                  <a:close/>
                  <a:moveTo>
                    <a:pt x="56" y="160"/>
                  </a:moveTo>
                  <a:cubicBezTo>
                    <a:pt x="56" y="161"/>
                    <a:pt x="56" y="161"/>
                    <a:pt x="56" y="161"/>
                  </a:cubicBezTo>
                  <a:cubicBezTo>
                    <a:pt x="56" y="162"/>
                    <a:pt x="55" y="162"/>
                    <a:pt x="55" y="162"/>
                  </a:cubicBezTo>
                  <a:cubicBezTo>
                    <a:pt x="55" y="162"/>
                    <a:pt x="55" y="161"/>
                    <a:pt x="55" y="161"/>
                  </a:cubicBezTo>
                  <a:cubicBezTo>
                    <a:pt x="55" y="161"/>
                    <a:pt x="56" y="161"/>
                    <a:pt x="56" y="160"/>
                  </a:cubicBezTo>
                  <a:close/>
                  <a:moveTo>
                    <a:pt x="55" y="103"/>
                  </a:moveTo>
                  <a:cubicBezTo>
                    <a:pt x="55" y="103"/>
                    <a:pt x="55" y="103"/>
                    <a:pt x="54" y="103"/>
                  </a:cubicBezTo>
                  <a:cubicBezTo>
                    <a:pt x="54" y="102"/>
                    <a:pt x="54" y="101"/>
                    <a:pt x="54" y="101"/>
                  </a:cubicBezTo>
                  <a:cubicBezTo>
                    <a:pt x="55" y="100"/>
                    <a:pt x="55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99"/>
                    <a:pt x="55" y="100"/>
                    <a:pt x="55" y="100"/>
                  </a:cubicBezTo>
                  <a:cubicBezTo>
                    <a:pt x="55" y="101"/>
                    <a:pt x="55" y="102"/>
                    <a:pt x="56" y="101"/>
                  </a:cubicBezTo>
                  <a:cubicBezTo>
                    <a:pt x="56" y="101"/>
                    <a:pt x="56" y="101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6" y="102"/>
                    <a:pt x="55" y="103"/>
                    <a:pt x="55" y="103"/>
                  </a:cubicBezTo>
                  <a:close/>
                  <a:moveTo>
                    <a:pt x="53" y="134"/>
                  </a:moveTo>
                  <a:cubicBezTo>
                    <a:pt x="53" y="131"/>
                    <a:pt x="52" y="129"/>
                    <a:pt x="51" y="127"/>
                  </a:cubicBezTo>
                  <a:cubicBezTo>
                    <a:pt x="51" y="127"/>
                    <a:pt x="51" y="126"/>
                    <a:pt x="52" y="126"/>
                  </a:cubicBezTo>
                  <a:cubicBezTo>
                    <a:pt x="52" y="128"/>
                    <a:pt x="53" y="130"/>
                    <a:pt x="54" y="132"/>
                  </a:cubicBezTo>
                  <a:cubicBezTo>
                    <a:pt x="54" y="133"/>
                    <a:pt x="54" y="133"/>
                    <a:pt x="53" y="134"/>
                  </a:cubicBezTo>
                  <a:close/>
                  <a:moveTo>
                    <a:pt x="53" y="146"/>
                  </a:moveTo>
                  <a:cubicBezTo>
                    <a:pt x="53" y="146"/>
                    <a:pt x="53" y="147"/>
                    <a:pt x="53" y="147"/>
                  </a:cubicBezTo>
                  <a:cubicBezTo>
                    <a:pt x="53" y="146"/>
                    <a:pt x="52" y="145"/>
                    <a:pt x="52" y="144"/>
                  </a:cubicBezTo>
                  <a:cubicBezTo>
                    <a:pt x="52" y="144"/>
                    <a:pt x="52" y="144"/>
                    <a:pt x="52" y="143"/>
                  </a:cubicBezTo>
                  <a:cubicBezTo>
                    <a:pt x="53" y="144"/>
                    <a:pt x="53" y="145"/>
                    <a:pt x="53" y="146"/>
                  </a:cubicBezTo>
                  <a:close/>
                  <a:moveTo>
                    <a:pt x="51" y="90"/>
                  </a:moveTo>
                  <a:cubicBezTo>
                    <a:pt x="51" y="90"/>
                    <a:pt x="51" y="91"/>
                    <a:pt x="50" y="91"/>
                  </a:cubicBezTo>
                  <a:cubicBezTo>
                    <a:pt x="50" y="92"/>
                    <a:pt x="49" y="92"/>
                    <a:pt x="49" y="92"/>
                  </a:cubicBezTo>
                  <a:cubicBezTo>
                    <a:pt x="50" y="92"/>
                    <a:pt x="50" y="91"/>
                    <a:pt x="51" y="90"/>
                  </a:cubicBezTo>
                  <a:close/>
                  <a:moveTo>
                    <a:pt x="50" y="88"/>
                  </a:moveTo>
                  <a:cubicBezTo>
                    <a:pt x="51" y="87"/>
                    <a:pt x="51" y="86"/>
                    <a:pt x="52" y="85"/>
                  </a:cubicBezTo>
                  <a:cubicBezTo>
                    <a:pt x="52" y="85"/>
                    <a:pt x="53" y="84"/>
                    <a:pt x="53" y="84"/>
                  </a:cubicBezTo>
                  <a:cubicBezTo>
                    <a:pt x="53" y="85"/>
                    <a:pt x="53" y="85"/>
                    <a:pt x="52" y="86"/>
                  </a:cubicBezTo>
                  <a:cubicBezTo>
                    <a:pt x="52" y="87"/>
                    <a:pt x="51" y="88"/>
                    <a:pt x="50" y="88"/>
                  </a:cubicBezTo>
                  <a:close/>
                  <a:moveTo>
                    <a:pt x="51" y="107"/>
                  </a:moveTo>
                  <a:cubicBezTo>
                    <a:pt x="50" y="108"/>
                    <a:pt x="48" y="109"/>
                    <a:pt x="47" y="109"/>
                  </a:cubicBezTo>
                  <a:cubicBezTo>
                    <a:pt x="47" y="109"/>
                    <a:pt x="47" y="109"/>
                    <a:pt x="47" y="109"/>
                  </a:cubicBezTo>
                  <a:cubicBezTo>
                    <a:pt x="48" y="108"/>
                    <a:pt x="49" y="106"/>
                    <a:pt x="50" y="105"/>
                  </a:cubicBezTo>
                  <a:cubicBezTo>
                    <a:pt x="50" y="106"/>
                    <a:pt x="51" y="106"/>
                    <a:pt x="51" y="107"/>
                  </a:cubicBezTo>
                  <a:close/>
                  <a:moveTo>
                    <a:pt x="50" y="110"/>
                  </a:moveTo>
                  <a:cubicBezTo>
                    <a:pt x="49" y="111"/>
                    <a:pt x="49" y="111"/>
                    <a:pt x="48" y="112"/>
                  </a:cubicBezTo>
                  <a:cubicBezTo>
                    <a:pt x="48" y="112"/>
                    <a:pt x="48" y="111"/>
                    <a:pt x="48" y="111"/>
                  </a:cubicBezTo>
                  <a:cubicBezTo>
                    <a:pt x="48" y="111"/>
                    <a:pt x="49" y="110"/>
                    <a:pt x="50" y="110"/>
                  </a:cubicBezTo>
                  <a:close/>
                  <a:moveTo>
                    <a:pt x="51" y="110"/>
                  </a:moveTo>
                  <a:cubicBezTo>
                    <a:pt x="51" y="111"/>
                    <a:pt x="51" y="112"/>
                    <a:pt x="51" y="112"/>
                  </a:cubicBezTo>
                  <a:cubicBezTo>
                    <a:pt x="51" y="113"/>
                    <a:pt x="50" y="113"/>
                    <a:pt x="49" y="114"/>
                  </a:cubicBezTo>
                  <a:cubicBezTo>
                    <a:pt x="50" y="113"/>
                    <a:pt x="51" y="112"/>
                    <a:pt x="51" y="110"/>
                  </a:cubicBezTo>
                  <a:close/>
                  <a:moveTo>
                    <a:pt x="54" y="110"/>
                  </a:moveTo>
                  <a:cubicBezTo>
                    <a:pt x="54" y="110"/>
                    <a:pt x="54" y="110"/>
                    <a:pt x="54" y="110"/>
                  </a:cubicBezTo>
                  <a:cubicBezTo>
                    <a:pt x="53" y="110"/>
                    <a:pt x="53" y="110"/>
                    <a:pt x="53" y="109"/>
                  </a:cubicBezTo>
                  <a:cubicBezTo>
                    <a:pt x="53" y="109"/>
                    <a:pt x="53" y="108"/>
                    <a:pt x="53" y="108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4" y="108"/>
                    <a:pt x="54" y="109"/>
                    <a:pt x="54" y="110"/>
                  </a:cubicBezTo>
                  <a:close/>
                  <a:moveTo>
                    <a:pt x="54" y="87"/>
                  </a:moveTo>
                  <a:cubicBezTo>
                    <a:pt x="54" y="87"/>
                    <a:pt x="54" y="87"/>
                    <a:pt x="54" y="87"/>
                  </a:cubicBezTo>
                  <a:cubicBezTo>
                    <a:pt x="55" y="86"/>
                    <a:pt x="55" y="86"/>
                    <a:pt x="56" y="85"/>
                  </a:cubicBezTo>
                  <a:cubicBezTo>
                    <a:pt x="55" y="86"/>
                    <a:pt x="55" y="87"/>
                    <a:pt x="54" y="88"/>
                  </a:cubicBezTo>
                  <a:cubicBezTo>
                    <a:pt x="54" y="88"/>
                    <a:pt x="54" y="88"/>
                    <a:pt x="54" y="87"/>
                  </a:cubicBezTo>
                  <a:close/>
                  <a:moveTo>
                    <a:pt x="54" y="96"/>
                  </a:moveTo>
                  <a:cubicBezTo>
                    <a:pt x="54" y="96"/>
                    <a:pt x="54" y="96"/>
                    <a:pt x="54" y="96"/>
                  </a:cubicBezTo>
                  <a:cubicBezTo>
                    <a:pt x="54" y="96"/>
                    <a:pt x="55" y="96"/>
                    <a:pt x="55" y="95"/>
                  </a:cubicBezTo>
                  <a:cubicBezTo>
                    <a:pt x="55" y="96"/>
                    <a:pt x="55" y="96"/>
                    <a:pt x="55" y="97"/>
                  </a:cubicBezTo>
                  <a:cubicBezTo>
                    <a:pt x="55" y="97"/>
                    <a:pt x="55" y="98"/>
                    <a:pt x="54" y="98"/>
                  </a:cubicBezTo>
                  <a:cubicBezTo>
                    <a:pt x="54" y="98"/>
                    <a:pt x="54" y="97"/>
                    <a:pt x="54" y="96"/>
                  </a:cubicBezTo>
                  <a:close/>
                  <a:moveTo>
                    <a:pt x="55" y="83"/>
                  </a:moveTo>
                  <a:cubicBezTo>
                    <a:pt x="56" y="82"/>
                    <a:pt x="56" y="82"/>
                    <a:pt x="56" y="81"/>
                  </a:cubicBezTo>
                  <a:cubicBezTo>
                    <a:pt x="58" y="80"/>
                    <a:pt x="60" y="78"/>
                    <a:pt x="61" y="76"/>
                  </a:cubicBezTo>
                  <a:cubicBezTo>
                    <a:pt x="61" y="77"/>
                    <a:pt x="61" y="77"/>
                    <a:pt x="60" y="78"/>
                  </a:cubicBezTo>
                  <a:cubicBezTo>
                    <a:pt x="59" y="80"/>
                    <a:pt x="57" y="81"/>
                    <a:pt x="55" y="83"/>
                  </a:cubicBezTo>
                  <a:close/>
                  <a:moveTo>
                    <a:pt x="88" y="57"/>
                  </a:moveTo>
                  <a:cubicBezTo>
                    <a:pt x="86" y="59"/>
                    <a:pt x="84" y="61"/>
                    <a:pt x="82" y="63"/>
                  </a:cubicBezTo>
                  <a:cubicBezTo>
                    <a:pt x="78" y="67"/>
                    <a:pt x="75" y="70"/>
                    <a:pt x="71" y="73"/>
                  </a:cubicBezTo>
                  <a:cubicBezTo>
                    <a:pt x="71" y="73"/>
                    <a:pt x="71" y="74"/>
                    <a:pt x="70" y="74"/>
                  </a:cubicBezTo>
                  <a:cubicBezTo>
                    <a:pt x="69" y="76"/>
                    <a:pt x="67" y="77"/>
                    <a:pt x="65" y="79"/>
                  </a:cubicBezTo>
                  <a:cubicBezTo>
                    <a:pt x="67" y="77"/>
                    <a:pt x="68" y="75"/>
                    <a:pt x="69" y="73"/>
                  </a:cubicBezTo>
                  <a:cubicBezTo>
                    <a:pt x="71" y="71"/>
                    <a:pt x="73" y="69"/>
                    <a:pt x="75" y="67"/>
                  </a:cubicBezTo>
                  <a:cubicBezTo>
                    <a:pt x="79" y="64"/>
                    <a:pt x="84" y="60"/>
                    <a:pt x="88" y="57"/>
                  </a:cubicBezTo>
                  <a:close/>
                  <a:moveTo>
                    <a:pt x="86" y="57"/>
                  </a:moveTo>
                  <a:cubicBezTo>
                    <a:pt x="87" y="55"/>
                    <a:pt x="89" y="54"/>
                    <a:pt x="90" y="53"/>
                  </a:cubicBezTo>
                  <a:cubicBezTo>
                    <a:pt x="90" y="53"/>
                    <a:pt x="90" y="53"/>
                    <a:pt x="90" y="54"/>
                  </a:cubicBezTo>
                  <a:cubicBezTo>
                    <a:pt x="88" y="55"/>
                    <a:pt x="87" y="56"/>
                    <a:pt x="86" y="57"/>
                  </a:cubicBezTo>
                  <a:close/>
                  <a:moveTo>
                    <a:pt x="105" y="58"/>
                  </a:moveTo>
                  <a:cubicBezTo>
                    <a:pt x="105" y="58"/>
                    <a:pt x="105" y="58"/>
                    <a:pt x="105" y="58"/>
                  </a:cubicBezTo>
                  <a:cubicBezTo>
                    <a:pt x="105" y="58"/>
                    <a:pt x="105" y="58"/>
                    <a:pt x="105" y="59"/>
                  </a:cubicBezTo>
                  <a:cubicBezTo>
                    <a:pt x="102" y="61"/>
                    <a:pt x="100" y="62"/>
                    <a:pt x="97" y="64"/>
                  </a:cubicBezTo>
                  <a:cubicBezTo>
                    <a:pt x="97" y="64"/>
                    <a:pt x="98" y="64"/>
                    <a:pt x="98" y="64"/>
                  </a:cubicBezTo>
                  <a:cubicBezTo>
                    <a:pt x="100" y="62"/>
                    <a:pt x="102" y="60"/>
                    <a:pt x="105" y="58"/>
                  </a:cubicBezTo>
                  <a:close/>
                  <a:moveTo>
                    <a:pt x="100" y="59"/>
                  </a:moveTo>
                  <a:cubicBezTo>
                    <a:pt x="100" y="59"/>
                    <a:pt x="100" y="58"/>
                    <a:pt x="101" y="58"/>
                  </a:cubicBezTo>
                  <a:cubicBezTo>
                    <a:pt x="102" y="57"/>
                    <a:pt x="103" y="57"/>
                    <a:pt x="104" y="56"/>
                  </a:cubicBezTo>
                  <a:cubicBezTo>
                    <a:pt x="103" y="57"/>
                    <a:pt x="101" y="58"/>
                    <a:pt x="100" y="59"/>
                  </a:cubicBezTo>
                  <a:close/>
                  <a:moveTo>
                    <a:pt x="86" y="81"/>
                  </a:moveTo>
                  <a:cubicBezTo>
                    <a:pt x="87" y="81"/>
                    <a:pt x="88" y="80"/>
                    <a:pt x="88" y="79"/>
                  </a:cubicBezTo>
                  <a:cubicBezTo>
                    <a:pt x="92" y="75"/>
                    <a:pt x="96" y="71"/>
                    <a:pt x="100" y="67"/>
                  </a:cubicBezTo>
                  <a:cubicBezTo>
                    <a:pt x="100" y="69"/>
                    <a:pt x="99" y="70"/>
                    <a:pt x="98" y="72"/>
                  </a:cubicBezTo>
                  <a:cubicBezTo>
                    <a:pt x="97" y="72"/>
                    <a:pt x="96" y="73"/>
                    <a:pt x="96" y="74"/>
                  </a:cubicBezTo>
                  <a:cubicBezTo>
                    <a:pt x="92" y="76"/>
                    <a:pt x="89" y="79"/>
                    <a:pt x="86" y="81"/>
                  </a:cubicBezTo>
                  <a:close/>
                  <a:moveTo>
                    <a:pt x="93" y="78"/>
                  </a:moveTo>
                  <a:cubicBezTo>
                    <a:pt x="90" y="81"/>
                    <a:pt x="87" y="84"/>
                    <a:pt x="85" y="86"/>
                  </a:cubicBezTo>
                  <a:cubicBezTo>
                    <a:pt x="85" y="86"/>
                    <a:pt x="85" y="85"/>
                    <a:pt x="85" y="85"/>
                  </a:cubicBezTo>
                  <a:cubicBezTo>
                    <a:pt x="86" y="84"/>
                    <a:pt x="88" y="83"/>
                    <a:pt x="89" y="82"/>
                  </a:cubicBezTo>
                  <a:cubicBezTo>
                    <a:pt x="90" y="80"/>
                    <a:pt x="92" y="79"/>
                    <a:pt x="93" y="78"/>
                  </a:cubicBezTo>
                  <a:close/>
                  <a:moveTo>
                    <a:pt x="92" y="73"/>
                  </a:moveTo>
                  <a:cubicBezTo>
                    <a:pt x="93" y="71"/>
                    <a:pt x="94" y="69"/>
                    <a:pt x="95" y="68"/>
                  </a:cubicBezTo>
                  <a:cubicBezTo>
                    <a:pt x="98" y="66"/>
                    <a:pt x="101" y="64"/>
                    <a:pt x="103" y="62"/>
                  </a:cubicBezTo>
                  <a:cubicBezTo>
                    <a:pt x="103" y="62"/>
                    <a:pt x="103" y="63"/>
                    <a:pt x="102" y="63"/>
                  </a:cubicBezTo>
                  <a:cubicBezTo>
                    <a:pt x="99" y="66"/>
                    <a:pt x="96" y="69"/>
                    <a:pt x="92" y="73"/>
                  </a:cubicBezTo>
                  <a:close/>
                  <a:moveTo>
                    <a:pt x="85" y="64"/>
                  </a:moveTo>
                  <a:cubicBezTo>
                    <a:pt x="84" y="65"/>
                    <a:pt x="83" y="66"/>
                    <a:pt x="82" y="66"/>
                  </a:cubicBezTo>
                  <a:cubicBezTo>
                    <a:pt x="82" y="66"/>
                    <a:pt x="82" y="66"/>
                    <a:pt x="82" y="66"/>
                  </a:cubicBezTo>
                  <a:cubicBezTo>
                    <a:pt x="83" y="65"/>
                    <a:pt x="84" y="64"/>
                    <a:pt x="85" y="64"/>
                  </a:cubicBezTo>
                  <a:cubicBezTo>
                    <a:pt x="85" y="64"/>
                    <a:pt x="85" y="64"/>
                    <a:pt x="85" y="64"/>
                  </a:cubicBezTo>
                  <a:close/>
                  <a:moveTo>
                    <a:pt x="89" y="65"/>
                  </a:moveTo>
                  <a:cubicBezTo>
                    <a:pt x="86" y="68"/>
                    <a:pt x="84" y="70"/>
                    <a:pt x="81" y="73"/>
                  </a:cubicBezTo>
                  <a:cubicBezTo>
                    <a:pt x="82" y="72"/>
                    <a:pt x="82" y="71"/>
                    <a:pt x="83" y="70"/>
                  </a:cubicBezTo>
                  <a:cubicBezTo>
                    <a:pt x="85" y="69"/>
                    <a:pt x="87" y="67"/>
                    <a:pt x="89" y="65"/>
                  </a:cubicBezTo>
                  <a:close/>
                  <a:moveTo>
                    <a:pt x="83" y="68"/>
                  </a:moveTo>
                  <a:cubicBezTo>
                    <a:pt x="82" y="68"/>
                    <a:pt x="82" y="68"/>
                    <a:pt x="82" y="69"/>
                  </a:cubicBezTo>
                  <a:cubicBezTo>
                    <a:pt x="81" y="70"/>
                    <a:pt x="79" y="71"/>
                    <a:pt x="78" y="72"/>
                  </a:cubicBezTo>
                  <a:cubicBezTo>
                    <a:pt x="78" y="71"/>
                    <a:pt x="79" y="71"/>
                    <a:pt x="79" y="70"/>
                  </a:cubicBezTo>
                  <a:cubicBezTo>
                    <a:pt x="80" y="69"/>
                    <a:pt x="81" y="69"/>
                    <a:pt x="83" y="68"/>
                  </a:cubicBezTo>
                  <a:close/>
                  <a:moveTo>
                    <a:pt x="78" y="74"/>
                  </a:moveTo>
                  <a:cubicBezTo>
                    <a:pt x="77" y="76"/>
                    <a:pt x="76" y="77"/>
                    <a:pt x="75" y="79"/>
                  </a:cubicBezTo>
                  <a:cubicBezTo>
                    <a:pt x="74" y="80"/>
                    <a:pt x="73" y="81"/>
                    <a:pt x="72" y="82"/>
                  </a:cubicBezTo>
                  <a:cubicBezTo>
                    <a:pt x="73" y="81"/>
                    <a:pt x="73" y="79"/>
                    <a:pt x="74" y="77"/>
                  </a:cubicBezTo>
                  <a:cubicBezTo>
                    <a:pt x="75" y="77"/>
                    <a:pt x="75" y="77"/>
                    <a:pt x="75" y="77"/>
                  </a:cubicBezTo>
                  <a:cubicBezTo>
                    <a:pt x="76" y="76"/>
                    <a:pt x="77" y="75"/>
                    <a:pt x="78" y="74"/>
                  </a:cubicBezTo>
                  <a:close/>
                  <a:moveTo>
                    <a:pt x="74" y="83"/>
                  </a:moveTo>
                  <a:cubicBezTo>
                    <a:pt x="76" y="81"/>
                    <a:pt x="79" y="78"/>
                    <a:pt x="82" y="76"/>
                  </a:cubicBezTo>
                  <a:cubicBezTo>
                    <a:pt x="82" y="76"/>
                    <a:pt x="82" y="77"/>
                    <a:pt x="82" y="77"/>
                  </a:cubicBezTo>
                  <a:cubicBezTo>
                    <a:pt x="78" y="80"/>
                    <a:pt x="75" y="82"/>
                    <a:pt x="72" y="85"/>
                  </a:cubicBezTo>
                  <a:cubicBezTo>
                    <a:pt x="72" y="84"/>
                    <a:pt x="73" y="84"/>
                    <a:pt x="74" y="83"/>
                  </a:cubicBezTo>
                  <a:close/>
                  <a:moveTo>
                    <a:pt x="81" y="75"/>
                  </a:moveTo>
                  <a:cubicBezTo>
                    <a:pt x="86" y="70"/>
                    <a:pt x="92" y="65"/>
                    <a:pt x="97" y="60"/>
                  </a:cubicBezTo>
                  <a:cubicBezTo>
                    <a:pt x="97" y="60"/>
                    <a:pt x="98" y="60"/>
                    <a:pt x="98" y="59"/>
                  </a:cubicBezTo>
                  <a:cubicBezTo>
                    <a:pt x="98" y="60"/>
                    <a:pt x="98" y="60"/>
                    <a:pt x="97" y="61"/>
                  </a:cubicBezTo>
                  <a:cubicBezTo>
                    <a:pt x="94" y="64"/>
                    <a:pt x="91" y="66"/>
                    <a:pt x="88" y="69"/>
                  </a:cubicBezTo>
                  <a:cubicBezTo>
                    <a:pt x="86" y="71"/>
                    <a:pt x="83" y="73"/>
                    <a:pt x="81" y="75"/>
                  </a:cubicBezTo>
                  <a:close/>
                  <a:moveTo>
                    <a:pt x="90" y="70"/>
                  </a:moveTo>
                  <a:cubicBezTo>
                    <a:pt x="92" y="69"/>
                    <a:pt x="93" y="67"/>
                    <a:pt x="94" y="66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3" y="68"/>
                    <a:pt x="91" y="69"/>
                    <a:pt x="90" y="70"/>
                  </a:cubicBezTo>
                  <a:cubicBezTo>
                    <a:pt x="90" y="70"/>
                    <a:pt x="90" y="70"/>
                    <a:pt x="90" y="70"/>
                  </a:cubicBezTo>
                  <a:close/>
                  <a:moveTo>
                    <a:pt x="97" y="58"/>
                  </a:moveTo>
                  <a:cubicBezTo>
                    <a:pt x="93" y="60"/>
                    <a:pt x="89" y="63"/>
                    <a:pt x="86" y="66"/>
                  </a:cubicBezTo>
                  <a:cubicBezTo>
                    <a:pt x="86" y="66"/>
                    <a:pt x="86" y="65"/>
                    <a:pt x="86" y="65"/>
                  </a:cubicBezTo>
                  <a:cubicBezTo>
                    <a:pt x="90" y="62"/>
                    <a:pt x="95" y="59"/>
                    <a:pt x="99" y="56"/>
                  </a:cubicBezTo>
                  <a:cubicBezTo>
                    <a:pt x="98" y="57"/>
                    <a:pt x="98" y="57"/>
                    <a:pt x="97" y="58"/>
                  </a:cubicBezTo>
                  <a:close/>
                  <a:moveTo>
                    <a:pt x="70" y="69"/>
                  </a:moveTo>
                  <a:cubicBezTo>
                    <a:pt x="69" y="69"/>
                    <a:pt x="69" y="70"/>
                    <a:pt x="69" y="70"/>
                  </a:cubicBezTo>
                  <a:cubicBezTo>
                    <a:pt x="68" y="71"/>
                    <a:pt x="67" y="72"/>
                    <a:pt x="65" y="73"/>
                  </a:cubicBezTo>
                  <a:cubicBezTo>
                    <a:pt x="66" y="73"/>
                    <a:pt x="66" y="72"/>
                    <a:pt x="66" y="72"/>
                  </a:cubicBezTo>
                  <a:cubicBezTo>
                    <a:pt x="67" y="71"/>
                    <a:pt x="68" y="70"/>
                    <a:pt x="70" y="69"/>
                  </a:cubicBezTo>
                  <a:close/>
                  <a:moveTo>
                    <a:pt x="69" y="67"/>
                  </a:moveTo>
                  <a:cubicBezTo>
                    <a:pt x="70" y="66"/>
                    <a:pt x="71" y="64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3"/>
                    <a:pt x="72" y="64"/>
                    <a:pt x="72" y="65"/>
                  </a:cubicBezTo>
                  <a:cubicBezTo>
                    <a:pt x="71" y="66"/>
                    <a:pt x="70" y="67"/>
                    <a:pt x="69" y="67"/>
                  </a:cubicBezTo>
                  <a:close/>
                  <a:moveTo>
                    <a:pt x="73" y="67"/>
                  </a:moveTo>
                  <a:cubicBezTo>
                    <a:pt x="73" y="66"/>
                    <a:pt x="73" y="66"/>
                    <a:pt x="73" y="66"/>
                  </a:cubicBezTo>
                  <a:cubicBezTo>
                    <a:pt x="75" y="65"/>
                    <a:pt x="77" y="63"/>
                    <a:pt x="78" y="62"/>
                  </a:cubicBezTo>
                  <a:cubicBezTo>
                    <a:pt x="76" y="63"/>
                    <a:pt x="75" y="65"/>
                    <a:pt x="73" y="67"/>
                  </a:cubicBezTo>
                  <a:close/>
                  <a:moveTo>
                    <a:pt x="72" y="60"/>
                  </a:moveTo>
                  <a:cubicBezTo>
                    <a:pt x="71" y="61"/>
                    <a:pt x="69" y="63"/>
                    <a:pt x="68" y="65"/>
                  </a:cubicBezTo>
                  <a:cubicBezTo>
                    <a:pt x="65" y="67"/>
                    <a:pt x="62" y="70"/>
                    <a:pt x="59" y="73"/>
                  </a:cubicBezTo>
                  <a:cubicBezTo>
                    <a:pt x="60" y="72"/>
                    <a:pt x="61" y="70"/>
                    <a:pt x="62" y="69"/>
                  </a:cubicBezTo>
                  <a:cubicBezTo>
                    <a:pt x="66" y="65"/>
                    <a:pt x="70" y="61"/>
                    <a:pt x="75" y="57"/>
                  </a:cubicBezTo>
                  <a:cubicBezTo>
                    <a:pt x="74" y="58"/>
                    <a:pt x="73" y="59"/>
                    <a:pt x="72" y="60"/>
                  </a:cubicBezTo>
                  <a:close/>
                  <a:moveTo>
                    <a:pt x="60" y="68"/>
                  </a:moveTo>
                  <a:cubicBezTo>
                    <a:pt x="60" y="69"/>
                    <a:pt x="59" y="69"/>
                    <a:pt x="58" y="70"/>
                  </a:cubicBezTo>
                  <a:cubicBezTo>
                    <a:pt x="58" y="69"/>
                    <a:pt x="58" y="68"/>
                    <a:pt x="58" y="67"/>
                  </a:cubicBezTo>
                  <a:cubicBezTo>
                    <a:pt x="60" y="66"/>
                    <a:pt x="61" y="65"/>
                    <a:pt x="62" y="64"/>
                  </a:cubicBezTo>
                  <a:cubicBezTo>
                    <a:pt x="63" y="63"/>
                    <a:pt x="63" y="63"/>
                    <a:pt x="64" y="62"/>
                  </a:cubicBezTo>
                  <a:cubicBezTo>
                    <a:pt x="65" y="62"/>
                    <a:pt x="65" y="61"/>
                    <a:pt x="66" y="60"/>
                  </a:cubicBezTo>
                  <a:cubicBezTo>
                    <a:pt x="64" y="63"/>
                    <a:pt x="62" y="65"/>
                    <a:pt x="60" y="68"/>
                  </a:cubicBezTo>
                  <a:close/>
                  <a:moveTo>
                    <a:pt x="67" y="68"/>
                  </a:moveTo>
                  <a:cubicBezTo>
                    <a:pt x="66" y="69"/>
                    <a:pt x="65" y="70"/>
                    <a:pt x="64" y="72"/>
                  </a:cubicBezTo>
                  <a:cubicBezTo>
                    <a:pt x="62" y="74"/>
                    <a:pt x="59" y="76"/>
                    <a:pt x="57" y="79"/>
                  </a:cubicBezTo>
                  <a:cubicBezTo>
                    <a:pt x="57" y="79"/>
                    <a:pt x="57" y="79"/>
                    <a:pt x="57" y="78"/>
                  </a:cubicBezTo>
                  <a:cubicBezTo>
                    <a:pt x="60" y="75"/>
                    <a:pt x="63" y="72"/>
                    <a:pt x="67" y="68"/>
                  </a:cubicBezTo>
                  <a:close/>
                  <a:moveTo>
                    <a:pt x="64" y="77"/>
                  </a:moveTo>
                  <a:cubicBezTo>
                    <a:pt x="63" y="79"/>
                    <a:pt x="62" y="81"/>
                    <a:pt x="60" y="83"/>
                  </a:cubicBezTo>
                  <a:cubicBezTo>
                    <a:pt x="59" y="84"/>
                    <a:pt x="58" y="85"/>
                    <a:pt x="58" y="85"/>
                  </a:cubicBezTo>
                  <a:cubicBezTo>
                    <a:pt x="59" y="84"/>
                    <a:pt x="60" y="82"/>
                    <a:pt x="61" y="80"/>
                  </a:cubicBezTo>
                  <a:cubicBezTo>
                    <a:pt x="62" y="79"/>
                    <a:pt x="63" y="78"/>
                    <a:pt x="64" y="77"/>
                  </a:cubicBezTo>
                  <a:close/>
                  <a:moveTo>
                    <a:pt x="58" y="90"/>
                  </a:moveTo>
                  <a:cubicBezTo>
                    <a:pt x="58" y="90"/>
                    <a:pt x="58" y="89"/>
                    <a:pt x="59" y="88"/>
                  </a:cubicBezTo>
                  <a:cubicBezTo>
                    <a:pt x="59" y="88"/>
                    <a:pt x="59" y="88"/>
                    <a:pt x="59" y="88"/>
                  </a:cubicBezTo>
                  <a:cubicBezTo>
                    <a:pt x="59" y="88"/>
                    <a:pt x="60" y="88"/>
                    <a:pt x="60" y="87"/>
                  </a:cubicBezTo>
                  <a:cubicBezTo>
                    <a:pt x="60" y="87"/>
                    <a:pt x="60" y="87"/>
                    <a:pt x="60" y="87"/>
                  </a:cubicBezTo>
                  <a:cubicBezTo>
                    <a:pt x="62" y="85"/>
                    <a:pt x="64" y="82"/>
                    <a:pt x="67" y="80"/>
                  </a:cubicBezTo>
                  <a:cubicBezTo>
                    <a:pt x="70" y="78"/>
                    <a:pt x="72" y="75"/>
                    <a:pt x="75" y="73"/>
                  </a:cubicBezTo>
                  <a:cubicBezTo>
                    <a:pt x="75" y="74"/>
                    <a:pt x="74" y="75"/>
                    <a:pt x="74" y="76"/>
                  </a:cubicBezTo>
                  <a:cubicBezTo>
                    <a:pt x="68" y="81"/>
                    <a:pt x="63" y="86"/>
                    <a:pt x="57" y="91"/>
                  </a:cubicBezTo>
                  <a:cubicBezTo>
                    <a:pt x="57" y="91"/>
                    <a:pt x="58" y="90"/>
                    <a:pt x="58" y="90"/>
                  </a:cubicBezTo>
                  <a:close/>
                  <a:moveTo>
                    <a:pt x="67" y="115"/>
                  </a:moveTo>
                  <a:cubicBezTo>
                    <a:pt x="67" y="115"/>
                    <a:pt x="67" y="114"/>
                    <a:pt x="66" y="113"/>
                  </a:cubicBezTo>
                  <a:cubicBezTo>
                    <a:pt x="67" y="113"/>
                    <a:pt x="67" y="113"/>
                    <a:pt x="67" y="113"/>
                  </a:cubicBezTo>
                  <a:cubicBezTo>
                    <a:pt x="68" y="113"/>
                    <a:pt x="68" y="114"/>
                    <a:pt x="68" y="114"/>
                  </a:cubicBezTo>
                  <a:cubicBezTo>
                    <a:pt x="67" y="114"/>
                    <a:pt x="67" y="115"/>
                    <a:pt x="67" y="115"/>
                  </a:cubicBezTo>
                  <a:close/>
                  <a:moveTo>
                    <a:pt x="68" y="133"/>
                  </a:moveTo>
                  <a:cubicBezTo>
                    <a:pt x="67" y="134"/>
                    <a:pt x="67" y="135"/>
                    <a:pt x="66" y="135"/>
                  </a:cubicBezTo>
                  <a:cubicBezTo>
                    <a:pt x="66" y="135"/>
                    <a:pt x="66" y="135"/>
                    <a:pt x="66" y="135"/>
                  </a:cubicBezTo>
                  <a:cubicBezTo>
                    <a:pt x="66" y="134"/>
                    <a:pt x="67" y="134"/>
                    <a:pt x="67" y="133"/>
                  </a:cubicBezTo>
                  <a:cubicBezTo>
                    <a:pt x="67" y="133"/>
                    <a:pt x="67" y="133"/>
                    <a:pt x="67" y="133"/>
                  </a:cubicBezTo>
                  <a:cubicBezTo>
                    <a:pt x="67" y="133"/>
                    <a:pt x="67" y="133"/>
                    <a:pt x="68" y="133"/>
                  </a:cubicBezTo>
                  <a:close/>
                  <a:moveTo>
                    <a:pt x="64" y="150"/>
                  </a:moveTo>
                  <a:cubicBezTo>
                    <a:pt x="64" y="150"/>
                    <a:pt x="64" y="149"/>
                    <a:pt x="63" y="149"/>
                  </a:cubicBezTo>
                  <a:cubicBezTo>
                    <a:pt x="64" y="148"/>
                    <a:pt x="64" y="147"/>
                    <a:pt x="65" y="146"/>
                  </a:cubicBezTo>
                  <a:cubicBezTo>
                    <a:pt x="65" y="147"/>
                    <a:pt x="65" y="147"/>
                    <a:pt x="65" y="148"/>
                  </a:cubicBezTo>
                  <a:cubicBezTo>
                    <a:pt x="65" y="148"/>
                    <a:pt x="64" y="149"/>
                    <a:pt x="64" y="150"/>
                  </a:cubicBezTo>
                  <a:close/>
                  <a:moveTo>
                    <a:pt x="64" y="163"/>
                  </a:moveTo>
                  <a:cubicBezTo>
                    <a:pt x="64" y="163"/>
                    <a:pt x="64" y="163"/>
                    <a:pt x="63" y="163"/>
                  </a:cubicBezTo>
                  <a:cubicBezTo>
                    <a:pt x="63" y="163"/>
                    <a:pt x="63" y="163"/>
                    <a:pt x="63" y="163"/>
                  </a:cubicBezTo>
                  <a:cubicBezTo>
                    <a:pt x="63" y="162"/>
                    <a:pt x="64" y="162"/>
                    <a:pt x="64" y="162"/>
                  </a:cubicBezTo>
                  <a:cubicBezTo>
                    <a:pt x="64" y="162"/>
                    <a:pt x="64" y="162"/>
                    <a:pt x="64" y="163"/>
                  </a:cubicBezTo>
                  <a:close/>
                  <a:moveTo>
                    <a:pt x="65" y="122"/>
                  </a:moveTo>
                  <a:cubicBezTo>
                    <a:pt x="65" y="121"/>
                    <a:pt x="65" y="121"/>
                    <a:pt x="65" y="121"/>
                  </a:cubicBezTo>
                  <a:cubicBezTo>
                    <a:pt x="65" y="121"/>
                    <a:pt x="65" y="120"/>
                    <a:pt x="65" y="120"/>
                  </a:cubicBezTo>
                  <a:cubicBezTo>
                    <a:pt x="65" y="120"/>
                    <a:pt x="65" y="120"/>
                    <a:pt x="65" y="121"/>
                  </a:cubicBezTo>
                  <a:cubicBezTo>
                    <a:pt x="65" y="121"/>
                    <a:pt x="65" y="121"/>
                    <a:pt x="65" y="122"/>
                  </a:cubicBezTo>
                  <a:close/>
                  <a:moveTo>
                    <a:pt x="65" y="110"/>
                  </a:moveTo>
                  <a:cubicBezTo>
                    <a:pt x="66" y="109"/>
                    <a:pt x="66" y="109"/>
                    <a:pt x="67" y="108"/>
                  </a:cubicBezTo>
                  <a:cubicBezTo>
                    <a:pt x="67" y="109"/>
                    <a:pt x="67" y="110"/>
                    <a:pt x="67" y="111"/>
                  </a:cubicBezTo>
                  <a:cubicBezTo>
                    <a:pt x="67" y="111"/>
                    <a:pt x="66" y="111"/>
                    <a:pt x="66" y="112"/>
                  </a:cubicBezTo>
                  <a:cubicBezTo>
                    <a:pt x="66" y="111"/>
                    <a:pt x="66" y="110"/>
                    <a:pt x="65" y="110"/>
                  </a:cubicBezTo>
                  <a:close/>
                  <a:moveTo>
                    <a:pt x="67" y="86"/>
                  </a:moveTo>
                  <a:cubicBezTo>
                    <a:pt x="67" y="86"/>
                    <a:pt x="67" y="86"/>
                    <a:pt x="67" y="86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7" y="85"/>
                    <a:pt x="66" y="85"/>
                    <a:pt x="66" y="85"/>
                  </a:cubicBezTo>
                  <a:cubicBezTo>
                    <a:pt x="67" y="84"/>
                    <a:pt x="69" y="82"/>
                    <a:pt x="70" y="81"/>
                  </a:cubicBezTo>
                  <a:cubicBezTo>
                    <a:pt x="70" y="82"/>
                    <a:pt x="69" y="83"/>
                    <a:pt x="69" y="83"/>
                  </a:cubicBezTo>
                  <a:cubicBezTo>
                    <a:pt x="68" y="84"/>
                    <a:pt x="68" y="85"/>
                    <a:pt x="67" y="86"/>
                  </a:cubicBezTo>
                  <a:close/>
                  <a:moveTo>
                    <a:pt x="65" y="93"/>
                  </a:moveTo>
                  <a:cubicBezTo>
                    <a:pt x="66" y="94"/>
                    <a:pt x="66" y="96"/>
                    <a:pt x="66" y="97"/>
                  </a:cubicBezTo>
                  <a:cubicBezTo>
                    <a:pt x="65" y="98"/>
                    <a:pt x="64" y="98"/>
                    <a:pt x="63" y="99"/>
                  </a:cubicBezTo>
                  <a:cubicBezTo>
                    <a:pt x="63" y="97"/>
                    <a:pt x="63" y="97"/>
                    <a:pt x="63" y="97"/>
                  </a:cubicBezTo>
                  <a:cubicBezTo>
                    <a:pt x="64" y="96"/>
                    <a:pt x="65" y="94"/>
                    <a:pt x="65" y="93"/>
                  </a:cubicBezTo>
                  <a:cubicBezTo>
                    <a:pt x="65" y="93"/>
                    <a:pt x="65" y="93"/>
                    <a:pt x="65" y="93"/>
                  </a:cubicBezTo>
                  <a:close/>
                  <a:moveTo>
                    <a:pt x="63" y="131"/>
                  </a:moveTo>
                  <a:cubicBezTo>
                    <a:pt x="63" y="132"/>
                    <a:pt x="63" y="132"/>
                    <a:pt x="62" y="132"/>
                  </a:cubicBezTo>
                  <a:cubicBezTo>
                    <a:pt x="62" y="132"/>
                    <a:pt x="62" y="131"/>
                    <a:pt x="62" y="130"/>
                  </a:cubicBezTo>
                  <a:cubicBezTo>
                    <a:pt x="62" y="130"/>
                    <a:pt x="62" y="129"/>
                    <a:pt x="62" y="129"/>
                  </a:cubicBezTo>
                  <a:cubicBezTo>
                    <a:pt x="63" y="129"/>
                    <a:pt x="63" y="130"/>
                    <a:pt x="63" y="131"/>
                  </a:cubicBezTo>
                  <a:close/>
                  <a:moveTo>
                    <a:pt x="63" y="159"/>
                  </a:moveTo>
                  <a:cubicBezTo>
                    <a:pt x="63" y="159"/>
                    <a:pt x="63" y="159"/>
                    <a:pt x="63" y="159"/>
                  </a:cubicBezTo>
                  <a:cubicBezTo>
                    <a:pt x="63" y="160"/>
                    <a:pt x="62" y="160"/>
                    <a:pt x="62" y="161"/>
                  </a:cubicBezTo>
                  <a:cubicBezTo>
                    <a:pt x="62" y="160"/>
                    <a:pt x="62" y="160"/>
                    <a:pt x="62" y="160"/>
                  </a:cubicBezTo>
                  <a:cubicBezTo>
                    <a:pt x="62" y="159"/>
                    <a:pt x="63" y="159"/>
                    <a:pt x="63" y="159"/>
                  </a:cubicBezTo>
                  <a:close/>
                  <a:moveTo>
                    <a:pt x="64" y="168"/>
                  </a:moveTo>
                  <a:cubicBezTo>
                    <a:pt x="64" y="169"/>
                    <a:pt x="65" y="170"/>
                    <a:pt x="66" y="171"/>
                  </a:cubicBezTo>
                  <a:cubicBezTo>
                    <a:pt x="66" y="171"/>
                    <a:pt x="66" y="171"/>
                    <a:pt x="66" y="171"/>
                  </a:cubicBezTo>
                  <a:cubicBezTo>
                    <a:pt x="65" y="172"/>
                    <a:pt x="65" y="172"/>
                    <a:pt x="65" y="172"/>
                  </a:cubicBezTo>
                  <a:cubicBezTo>
                    <a:pt x="64" y="171"/>
                    <a:pt x="64" y="170"/>
                    <a:pt x="63" y="169"/>
                  </a:cubicBezTo>
                  <a:cubicBezTo>
                    <a:pt x="63" y="168"/>
                    <a:pt x="63" y="168"/>
                    <a:pt x="64" y="168"/>
                  </a:cubicBezTo>
                  <a:close/>
                  <a:moveTo>
                    <a:pt x="65" y="153"/>
                  </a:moveTo>
                  <a:cubicBezTo>
                    <a:pt x="65" y="153"/>
                    <a:pt x="65" y="152"/>
                    <a:pt x="64" y="152"/>
                  </a:cubicBezTo>
                  <a:cubicBezTo>
                    <a:pt x="65" y="151"/>
                    <a:pt x="65" y="151"/>
                    <a:pt x="66" y="150"/>
                  </a:cubicBezTo>
                  <a:cubicBezTo>
                    <a:pt x="66" y="151"/>
                    <a:pt x="66" y="152"/>
                    <a:pt x="66" y="153"/>
                  </a:cubicBezTo>
                  <a:cubicBezTo>
                    <a:pt x="66" y="153"/>
                    <a:pt x="65" y="153"/>
                    <a:pt x="65" y="153"/>
                  </a:cubicBezTo>
                  <a:close/>
                  <a:moveTo>
                    <a:pt x="66" y="124"/>
                  </a:moveTo>
                  <a:cubicBezTo>
                    <a:pt x="66" y="124"/>
                    <a:pt x="66" y="124"/>
                    <a:pt x="66" y="123"/>
                  </a:cubicBezTo>
                  <a:cubicBezTo>
                    <a:pt x="67" y="124"/>
                    <a:pt x="67" y="124"/>
                    <a:pt x="67" y="125"/>
                  </a:cubicBezTo>
                  <a:cubicBezTo>
                    <a:pt x="67" y="125"/>
                    <a:pt x="67" y="125"/>
                    <a:pt x="66" y="126"/>
                  </a:cubicBezTo>
                  <a:cubicBezTo>
                    <a:pt x="66" y="125"/>
                    <a:pt x="66" y="125"/>
                    <a:pt x="66" y="124"/>
                  </a:cubicBezTo>
                  <a:close/>
                  <a:moveTo>
                    <a:pt x="67" y="179"/>
                  </a:moveTo>
                  <a:cubicBezTo>
                    <a:pt x="67" y="179"/>
                    <a:pt x="67" y="179"/>
                    <a:pt x="67" y="179"/>
                  </a:cubicBezTo>
                  <a:cubicBezTo>
                    <a:pt x="67" y="180"/>
                    <a:pt x="68" y="180"/>
                    <a:pt x="68" y="179"/>
                  </a:cubicBezTo>
                  <a:cubicBezTo>
                    <a:pt x="68" y="179"/>
                    <a:pt x="68" y="179"/>
                    <a:pt x="68" y="179"/>
                  </a:cubicBezTo>
                  <a:cubicBezTo>
                    <a:pt x="68" y="180"/>
                    <a:pt x="67" y="180"/>
                    <a:pt x="67" y="180"/>
                  </a:cubicBezTo>
                  <a:cubicBezTo>
                    <a:pt x="67" y="180"/>
                    <a:pt x="66" y="179"/>
                    <a:pt x="66" y="178"/>
                  </a:cubicBezTo>
                  <a:cubicBezTo>
                    <a:pt x="66" y="179"/>
                    <a:pt x="66" y="179"/>
                    <a:pt x="67" y="179"/>
                  </a:cubicBezTo>
                  <a:close/>
                  <a:moveTo>
                    <a:pt x="67" y="170"/>
                  </a:moveTo>
                  <a:cubicBezTo>
                    <a:pt x="67" y="169"/>
                    <a:pt x="67" y="169"/>
                    <a:pt x="67" y="168"/>
                  </a:cubicBezTo>
                  <a:cubicBezTo>
                    <a:pt x="67" y="167"/>
                    <a:pt x="67" y="167"/>
                    <a:pt x="67" y="167"/>
                  </a:cubicBezTo>
                  <a:cubicBezTo>
                    <a:pt x="68" y="167"/>
                    <a:pt x="68" y="167"/>
                    <a:pt x="69" y="167"/>
                  </a:cubicBezTo>
                  <a:cubicBezTo>
                    <a:pt x="69" y="168"/>
                    <a:pt x="69" y="168"/>
                    <a:pt x="69" y="169"/>
                  </a:cubicBezTo>
                  <a:cubicBezTo>
                    <a:pt x="69" y="169"/>
                    <a:pt x="68" y="170"/>
                    <a:pt x="68" y="170"/>
                  </a:cubicBezTo>
                  <a:cubicBezTo>
                    <a:pt x="68" y="170"/>
                    <a:pt x="68" y="170"/>
                    <a:pt x="67" y="170"/>
                  </a:cubicBezTo>
                  <a:close/>
                  <a:moveTo>
                    <a:pt x="68" y="145"/>
                  </a:moveTo>
                  <a:cubicBezTo>
                    <a:pt x="68" y="144"/>
                    <a:pt x="68" y="144"/>
                    <a:pt x="68" y="143"/>
                  </a:cubicBezTo>
                  <a:cubicBezTo>
                    <a:pt x="69" y="143"/>
                    <a:pt x="70" y="142"/>
                    <a:pt x="71" y="142"/>
                  </a:cubicBezTo>
                  <a:cubicBezTo>
                    <a:pt x="71" y="142"/>
                    <a:pt x="71" y="142"/>
                    <a:pt x="71" y="142"/>
                  </a:cubicBezTo>
                  <a:cubicBezTo>
                    <a:pt x="70" y="143"/>
                    <a:pt x="69" y="144"/>
                    <a:pt x="68" y="145"/>
                  </a:cubicBezTo>
                  <a:close/>
                  <a:moveTo>
                    <a:pt x="68" y="90"/>
                  </a:moveTo>
                  <a:cubicBezTo>
                    <a:pt x="71" y="88"/>
                    <a:pt x="74" y="85"/>
                    <a:pt x="77" y="83"/>
                  </a:cubicBezTo>
                  <a:cubicBezTo>
                    <a:pt x="74" y="86"/>
                    <a:pt x="72" y="90"/>
                    <a:pt x="69" y="94"/>
                  </a:cubicBezTo>
                  <a:cubicBezTo>
                    <a:pt x="69" y="93"/>
                    <a:pt x="68" y="92"/>
                    <a:pt x="68" y="90"/>
                  </a:cubicBezTo>
                  <a:close/>
                  <a:moveTo>
                    <a:pt x="83" y="77"/>
                  </a:moveTo>
                  <a:cubicBezTo>
                    <a:pt x="86" y="75"/>
                    <a:pt x="89" y="73"/>
                    <a:pt x="92" y="71"/>
                  </a:cubicBezTo>
                  <a:cubicBezTo>
                    <a:pt x="90" y="73"/>
                    <a:pt x="89" y="75"/>
                    <a:pt x="87" y="78"/>
                  </a:cubicBezTo>
                  <a:cubicBezTo>
                    <a:pt x="83" y="82"/>
                    <a:pt x="78" y="86"/>
                    <a:pt x="74" y="90"/>
                  </a:cubicBezTo>
                  <a:cubicBezTo>
                    <a:pt x="77" y="86"/>
                    <a:pt x="80" y="82"/>
                    <a:pt x="83" y="77"/>
                  </a:cubicBezTo>
                  <a:close/>
                  <a:moveTo>
                    <a:pt x="78" y="104"/>
                  </a:moveTo>
                  <a:cubicBezTo>
                    <a:pt x="81" y="101"/>
                    <a:pt x="84" y="98"/>
                    <a:pt x="87" y="95"/>
                  </a:cubicBezTo>
                  <a:cubicBezTo>
                    <a:pt x="85" y="100"/>
                    <a:pt x="82" y="104"/>
                    <a:pt x="79" y="108"/>
                  </a:cubicBezTo>
                  <a:cubicBezTo>
                    <a:pt x="78" y="109"/>
                    <a:pt x="76" y="110"/>
                    <a:pt x="75" y="111"/>
                  </a:cubicBezTo>
                  <a:cubicBezTo>
                    <a:pt x="76" y="109"/>
                    <a:pt x="77" y="107"/>
                    <a:pt x="78" y="105"/>
                  </a:cubicBezTo>
                  <a:cubicBezTo>
                    <a:pt x="78" y="104"/>
                    <a:pt x="78" y="104"/>
                    <a:pt x="78" y="104"/>
                  </a:cubicBezTo>
                  <a:close/>
                  <a:moveTo>
                    <a:pt x="93" y="90"/>
                  </a:moveTo>
                  <a:cubicBezTo>
                    <a:pt x="97" y="87"/>
                    <a:pt x="100" y="84"/>
                    <a:pt x="103" y="80"/>
                  </a:cubicBezTo>
                  <a:cubicBezTo>
                    <a:pt x="104" y="80"/>
                    <a:pt x="104" y="80"/>
                    <a:pt x="104" y="80"/>
                  </a:cubicBezTo>
                  <a:cubicBezTo>
                    <a:pt x="99" y="86"/>
                    <a:pt x="93" y="93"/>
                    <a:pt x="87" y="99"/>
                  </a:cubicBezTo>
                  <a:cubicBezTo>
                    <a:pt x="87" y="100"/>
                    <a:pt x="86" y="101"/>
                    <a:pt x="85" y="102"/>
                  </a:cubicBezTo>
                  <a:cubicBezTo>
                    <a:pt x="88" y="98"/>
                    <a:pt x="90" y="94"/>
                    <a:pt x="93" y="90"/>
                  </a:cubicBezTo>
                  <a:close/>
                  <a:moveTo>
                    <a:pt x="101" y="79"/>
                  </a:moveTo>
                  <a:cubicBezTo>
                    <a:pt x="102" y="78"/>
                    <a:pt x="102" y="77"/>
                    <a:pt x="103" y="77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103" y="77"/>
                    <a:pt x="103" y="77"/>
                    <a:pt x="104" y="77"/>
                  </a:cubicBezTo>
                  <a:cubicBezTo>
                    <a:pt x="103" y="78"/>
                    <a:pt x="102" y="78"/>
                    <a:pt x="101" y="79"/>
                  </a:cubicBezTo>
                  <a:close/>
                  <a:moveTo>
                    <a:pt x="102" y="68"/>
                  </a:moveTo>
                  <a:cubicBezTo>
                    <a:pt x="103" y="67"/>
                    <a:pt x="103" y="65"/>
                    <a:pt x="104" y="64"/>
                  </a:cubicBezTo>
                  <a:cubicBezTo>
                    <a:pt x="108" y="61"/>
                    <a:pt x="112" y="57"/>
                    <a:pt x="116" y="54"/>
                  </a:cubicBezTo>
                  <a:cubicBezTo>
                    <a:pt x="116" y="54"/>
                    <a:pt x="116" y="55"/>
                    <a:pt x="116" y="55"/>
                  </a:cubicBezTo>
                  <a:cubicBezTo>
                    <a:pt x="116" y="55"/>
                    <a:pt x="115" y="55"/>
                    <a:pt x="115" y="55"/>
                  </a:cubicBezTo>
                  <a:cubicBezTo>
                    <a:pt x="111" y="59"/>
                    <a:pt x="106" y="63"/>
                    <a:pt x="102" y="68"/>
                  </a:cubicBezTo>
                  <a:close/>
                  <a:moveTo>
                    <a:pt x="106" y="60"/>
                  </a:moveTo>
                  <a:cubicBezTo>
                    <a:pt x="106" y="60"/>
                    <a:pt x="106" y="60"/>
                    <a:pt x="106" y="60"/>
                  </a:cubicBezTo>
                  <a:cubicBezTo>
                    <a:pt x="107" y="59"/>
                    <a:pt x="108" y="58"/>
                    <a:pt x="110" y="57"/>
                  </a:cubicBezTo>
                  <a:cubicBezTo>
                    <a:pt x="108" y="58"/>
                    <a:pt x="107" y="59"/>
                    <a:pt x="106" y="60"/>
                  </a:cubicBezTo>
                  <a:close/>
                  <a:moveTo>
                    <a:pt x="107" y="57"/>
                  </a:moveTo>
                  <a:cubicBezTo>
                    <a:pt x="107" y="57"/>
                    <a:pt x="107" y="56"/>
                    <a:pt x="108" y="56"/>
                  </a:cubicBezTo>
                  <a:cubicBezTo>
                    <a:pt x="108" y="56"/>
                    <a:pt x="108" y="56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9" y="54"/>
                    <a:pt x="110" y="54"/>
                    <a:pt x="112" y="54"/>
                  </a:cubicBezTo>
                  <a:cubicBezTo>
                    <a:pt x="110" y="55"/>
                    <a:pt x="109" y="56"/>
                    <a:pt x="107" y="57"/>
                  </a:cubicBezTo>
                  <a:close/>
                  <a:moveTo>
                    <a:pt x="101" y="53"/>
                  </a:moveTo>
                  <a:cubicBezTo>
                    <a:pt x="97" y="56"/>
                    <a:pt x="92" y="59"/>
                    <a:pt x="88" y="62"/>
                  </a:cubicBezTo>
                  <a:cubicBezTo>
                    <a:pt x="88" y="62"/>
                    <a:pt x="88" y="61"/>
                    <a:pt x="88" y="61"/>
                  </a:cubicBezTo>
                  <a:cubicBezTo>
                    <a:pt x="93" y="57"/>
                    <a:pt x="98" y="53"/>
                    <a:pt x="103" y="49"/>
                  </a:cubicBezTo>
                  <a:cubicBezTo>
                    <a:pt x="102" y="50"/>
                    <a:pt x="102" y="52"/>
                    <a:pt x="101" y="53"/>
                  </a:cubicBezTo>
                  <a:close/>
                  <a:moveTo>
                    <a:pt x="90" y="57"/>
                  </a:moveTo>
                  <a:cubicBezTo>
                    <a:pt x="90" y="57"/>
                    <a:pt x="90" y="56"/>
                    <a:pt x="90" y="56"/>
                  </a:cubicBezTo>
                  <a:cubicBezTo>
                    <a:pt x="94" y="52"/>
                    <a:pt x="99" y="49"/>
                    <a:pt x="104" y="46"/>
                  </a:cubicBezTo>
                  <a:cubicBezTo>
                    <a:pt x="104" y="46"/>
                    <a:pt x="104" y="46"/>
                    <a:pt x="104" y="46"/>
                  </a:cubicBezTo>
                  <a:cubicBezTo>
                    <a:pt x="99" y="50"/>
                    <a:pt x="95" y="53"/>
                    <a:pt x="90" y="57"/>
                  </a:cubicBezTo>
                  <a:close/>
                  <a:moveTo>
                    <a:pt x="76" y="54"/>
                  </a:moveTo>
                  <a:cubicBezTo>
                    <a:pt x="73" y="56"/>
                    <a:pt x="70" y="59"/>
                    <a:pt x="67" y="62"/>
                  </a:cubicBezTo>
                  <a:cubicBezTo>
                    <a:pt x="70" y="59"/>
                    <a:pt x="72" y="56"/>
                    <a:pt x="75" y="53"/>
                  </a:cubicBezTo>
                  <a:cubicBezTo>
                    <a:pt x="75" y="53"/>
                    <a:pt x="76" y="53"/>
                    <a:pt x="76" y="53"/>
                  </a:cubicBezTo>
                  <a:cubicBezTo>
                    <a:pt x="76" y="53"/>
                    <a:pt x="76" y="53"/>
                    <a:pt x="76" y="54"/>
                  </a:cubicBezTo>
                  <a:close/>
                  <a:moveTo>
                    <a:pt x="61" y="63"/>
                  </a:moveTo>
                  <a:cubicBezTo>
                    <a:pt x="60" y="63"/>
                    <a:pt x="59" y="64"/>
                    <a:pt x="58" y="65"/>
                  </a:cubicBezTo>
                  <a:cubicBezTo>
                    <a:pt x="58" y="65"/>
                    <a:pt x="58" y="65"/>
                    <a:pt x="58" y="64"/>
                  </a:cubicBezTo>
                  <a:cubicBezTo>
                    <a:pt x="62" y="60"/>
                    <a:pt x="66" y="56"/>
                    <a:pt x="69" y="52"/>
                  </a:cubicBezTo>
                  <a:cubicBezTo>
                    <a:pt x="72" y="50"/>
                    <a:pt x="74" y="48"/>
                    <a:pt x="77" y="46"/>
                  </a:cubicBezTo>
                  <a:cubicBezTo>
                    <a:pt x="72" y="52"/>
                    <a:pt x="66" y="58"/>
                    <a:pt x="61" y="63"/>
                  </a:cubicBezTo>
                  <a:close/>
                  <a:moveTo>
                    <a:pt x="61" y="57"/>
                  </a:moveTo>
                  <a:cubicBezTo>
                    <a:pt x="60" y="58"/>
                    <a:pt x="59" y="59"/>
                    <a:pt x="58" y="60"/>
                  </a:cubicBezTo>
                  <a:cubicBezTo>
                    <a:pt x="58" y="60"/>
                    <a:pt x="58" y="60"/>
                    <a:pt x="58" y="59"/>
                  </a:cubicBezTo>
                  <a:cubicBezTo>
                    <a:pt x="58" y="59"/>
                    <a:pt x="58" y="59"/>
                    <a:pt x="58" y="59"/>
                  </a:cubicBezTo>
                  <a:cubicBezTo>
                    <a:pt x="59" y="58"/>
                    <a:pt x="61" y="57"/>
                    <a:pt x="62" y="57"/>
                  </a:cubicBezTo>
                  <a:lnTo>
                    <a:pt x="61" y="57"/>
                  </a:lnTo>
                  <a:close/>
                  <a:moveTo>
                    <a:pt x="57" y="61"/>
                  </a:moveTo>
                  <a:cubicBezTo>
                    <a:pt x="55" y="63"/>
                    <a:pt x="53" y="64"/>
                    <a:pt x="51" y="66"/>
                  </a:cubicBezTo>
                  <a:cubicBezTo>
                    <a:pt x="53" y="64"/>
                    <a:pt x="55" y="62"/>
                    <a:pt x="56" y="61"/>
                  </a:cubicBezTo>
                  <a:cubicBezTo>
                    <a:pt x="56" y="61"/>
                    <a:pt x="56" y="61"/>
                    <a:pt x="57" y="61"/>
                  </a:cubicBezTo>
                  <a:close/>
                  <a:moveTo>
                    <a:pt x="53" y="66"/>
                  </a:moveTo>
                  <a:cubicBezTo>
                    <a:pt x="50" y="70"/>
                    <a:pt x="47" y="73"/>
                    <a:pt x="44" y="76"/>
                  </a:cubicBezTo>
                  <a:cubicBezTo>
                    <a:pt x="45" y="75"/>
                    <a:pt x="45" y="74"/>
                    <a:pt x="46" y="73"/>
                  </a:cubicBezTo>
                  <a:cubicBezTo>
                    <a:pt x="48" y="71"/>
                    <a:pt x="51" y="68"/>
                    <a:pt x="53" y="66"/>
                  </a:cubicBezTo>
                  <a:close/>
                  <a:moveTo>
                    <a:pt x="50" y="74"/>
                  </a:moveTo>
                  <a:cubicBezTo>
                    <a:pt x="53" y="73"/>
                    <a:pt x="55" y="71"/>
                    <a:pt x="57" y="69"/>
                  </a:cubicBezTo>
                  <a:cubicBezTo>
                    <a:pt x="57" y="70"/>
                    <a:pt x="56" y="71"/>
                    <a:pt x="56" y="72"/>
                  </a:cubicBezTo>
                  <a:cubicBezTo>
                    <a:pt x="51" y="76"/>
                    <a:pt x="46" y="81"/>
                    <a:pt x="41" y="85"/>
                  </a:cubicBezTo>
                  <a:cubicBezTo>
                    <a:pt x="41" y="85"/>
                    <a:pt x="41" y="84"/>
                    <a:pt x="41" y="84"/>
                  </a:cubicBezTo>
                  <a:cubicBezTo>
                    <a:pt x="44" y="80"/>
                    <a:pt x="47" y="77"/>
                    <a:pt x="50" y="74"/>
                  </a:cubicBezTo>
                  <a:close/>
                  <a:moveTo>
                    <a:pt x="56" y="74"/>
                  </a:moveTo>
                  <a:cubicBezTo>
                    <a:pt x="56" y="75"/>
                    <a:pt x="56" y="75"/>
                    <a:pt x="56" y="76"/>
                  </a:cubicBezTo>
                  <a:cubicBezTo>
                    <a:pt x="55" y="76"/>
                    <a:pt x="55" y="77"/>
                    <a:pt x="54" y="78"/>
                  </a:cubicBezTo>
                  <a:cubicBezTo>
                    <a:pt x="52" y="80"/>
                    <a:pt x="50" y="83"/>
                    <a:pt x="48" y="85"/>
                  </a:cubicBezTo>
                  <a:cubicBezTo>
                    <a:pt x="45" y="88"/>
                    <a:pt x="42" y="90"/>
                    <a:pt x="39" y="92"/>
                  </a:cubicBezTo>
                  <a:cubicBezTo>
                    <a:pt x="40" y="91"/>
                    <a:pt x="40" y="89"/>
                    <a:pt x="40" y="88"/>
                  </a:cubicBezTo>
                  <a:cubicBezTo>
                    <a:pt x="45" y="84"/>
                    <a:pt x="51" y="79"/>
                    <a:pt x="56" y="74"/>
                  </a:cubicBezTo>
                  <a:close/>
                  <a:moveTo>
                    <a:pt x="49" y="100"/>
                  </a:moveTo>
                  <a:cubicBezTo>
                    <a:pt x="49" y="101"/>
                    <a:pt x="49" y="101"/>
                    <a:pt x="49" y="101"/>
                  </a:cubicBezTo>
                  <a:cubicBezTo>
                    <a:pt x="48" y="103"/>
                    <a:pt x="47" y="105"/>
                    <a:pt x="46" y="107"/>
                  </a:cubicBezTo>
                  <a:cubicBezTo>
                    <a:pt x="46" y="107"/>
                    <a:pt x="46" y="106"/>
                    <a:pt x="46" y="106"/>
                  </a:cubicBezTo>
                  <a:cubicBezTo>
                    <a:pt x="47" y="104"/>
                    <a:pt x="48" y="103"/>
                    <a:pt x="49" y="101"/>
                  </a:cubicBezTo>
                  <a:cubicBezTo>
                    <a:pt x="49" y="101"/>
                    <a:pt x="49" y="101"/>
                    <a:pt x="49" y="100"/>
                  </a:cubicBezTo>
                  <a:close/>
                  <a:moveTo>
                    <a:pt x="45" y="101"/>
                  </a:moveTo>
                  <a:cubicBezTo>
                    <a:pt x="45" y="102"/>
                    <a:pt x="45" y="102"/>
                    <a:pt x="44" y="102"/>
                  </a:cubicBezTo>
                  <a:cubicBezTo>
                    <a:pt x="44" y="102"/>
                    <a:pt x="44" y="102"/>
                    <a:pt x="44" y="102"/>
                  </a:cubicBezTo>
                  <a:cubicBezTo>
                    <a:pt x="45" y="101"/>
                    <a:pt x="46" y="100"/>
                    <a:pt x="47" y="99"/>
                  </a:cubicBezTo>
                  <a:cubicBezTo>
                    <a:pt x="46" y="100"/>
                    <a:pt x="46" y="101"/>
                    <a:pt x="45" y="101"/>
                  </a:cubicBezTo>
                  <a:close/>
                  <a:moveTo>
                    <a:pt x="46" y="112"/>
                  </a:moveTo>
                  <a:cubicBezTo>
                    <a:pt x="46" y="113"/>
                    <a:pt x="46" y="113"/>
                    <a:pt x="47" y="114"/>
                  </a:cubicBezTo>
                  <a:cubicBezTo>
                    <a:pt x="47" y="114"/>
                    <a:pt x="46" y="115"/>
                    <a:pt x="46" y="115"/>
                  </a:cubicBezTo>
                  <a:cubicBezTo>
                    <a:pt x="46" y="114"/>
                    <a:pt x="45" y="113"/>
                    <a:pt x="45" y="112"/>
                  </a:cubicBezTo>
                  <a:cubicBezTo>
                    <a:pt x="45" y="112"/>
                    <a:pt x="46" y="112"/>
                    <a:pt x="46" y="112"/>
                  </a:cubicBezTo>
                  <a:close/>
                  <a:moveTo>
                    <a:pt x="46" y="135"/>
                  </a:moveTo>
                  <a:cubicBezTo>
                    <a:pt x="46" y="136"/>
                    <a:pt x="46" y="137"/>
                    <a:pt x="47" y="138"/>
                  </a:cubicBezTo>
                  <a:cubicBezTo>
                    <a:pt x="47" y="139"/>
                    <a:pt x="48" y="140"/>
                    <a:pt x="48" y="141"/>
                  </a:cubicBezTo>
                  <a:cubicBezTo>
                    <a:pt x="47" y="143"/>
                    <a:pt x="47" y="144"/>
                    <a:pt x="46" y="145"/>
                  </a:cubicBezTo>
                  <a:cubicBezTo>
                    <a:pt x="45" y="143"/>
                    <a:pt x="45" y="140"/>
                    <a:pt x="44" y="138"/>
                  </a:cubicBezTo>
                  <a:cubicBezTo>
                    <a:pt x="45" y="137"/>
                    <a:pt x="45" y="136"/>
                    <a:pt x="46" y="135"/>
                  </a:cubicBezTo>
                  <a:close/>
                  <a:moveTo>
                    <a:pt x="50" y="146"/>
                  </a:moveTo>
                  <a:cubicBezTo>
                    <a:pt x="50" y="147"/>
                    <a:pt x="50" y="148"/>
                    <a:pt x="50" y="148"/>
                  </a:cubicBezTo>
                  <a:cubicBezTo>
                    <a:pt x="49" y="149"/>
                    <a:pt x="48" y="150"/>
                    <a:pt x="47" y="150"/>
                  </a:cubicBezTo>
                  <a:cubicBezTo>
                    <a:pt x="47" y="150"/>
                    <a:pt x="47" y="150"/>
                    <a:pt x="47" y="150"/>
                  </a:cubicBezTo>
                  <a:cubicBezTo>
                    <a:pt x="48" y="149"/>
                    <a:pt x="49" y="148"/>
                    <a:pt x="50" y="146"/>
                  </a:cubicBezTo>
                  <a:close/>
                  <a:moveTo>
                    <a:pt x="51" y="150"/>
                  </a:moveTo>
                  <a:cubicBezTo>
                    <a:pt x="51" y="150"/>
                    <a:pt x="51" y="151"/>
                    <a:pt x="51" y="151"/>
                  </a:cubicBezTo>
                  <a:cubicBezTo>
                    <a:pt x="50" y="152"/>
                    <a:pt x="49" y="154"/>
                    <a:pt x="49" y="155"/>
                  </a:cubicBezTo>
                  <a:cubicBezTo>
                    <a:pt x="48" y="154"/>
                    <a:pt x="48" y="153"/>
                    <a:pt x="48" y="152"/>
                  </a:cubicBezTo>
                  <a:cubicBezTo>
                    <a:pt x="49" y="151"/>
                    <a:pt x="50" y="151"/>
                    <a:pt x="51" y="150"/>
                  </a:cubicBezTo>
                  <a:close/>
                  <a:moveTo>
                    <a:pt x="50" y="157"/>
                  </a:moveTo>
                  <a:cubicBezTo>
                    <a:pt x="50" y="156"/>
                    <a:pt x="51" y="155"/>
                    <a:pt x="52" y="154"/>
                  </a:cubicBezTo>
                  <a:cubicBezTo>
                    <a:pt x="52" y="155"/>
                    <a:pt x="52" y="156"/>
                    <a:pt x="52" y="156"/>
                  </a:cubicBezTo>
                  <a:cubicBezTo>
                    <a:pt x="51" y="157"/>
                    <a:pt x="51" y="159"/>
                    <a:pt x="50" y="160"/>
                  </a:cubicBezTo>
                  <a:cubicBezTo>
                    <a:pt x="50" y="159"/>
                    <a:pt x="49" y="158"/>
                    <a:pt x="49" y="158"/>
                  </a:cubicBezTo>
                  <a:cubicBezTo>
                    <a:pt x="49" y="158"/>
                    <a:pt x="50" y="157"/>
                    <a:pt x="50" y="157"/>
                  </a:cubicBezTo>
                  <a:close/>
                  <a:moveTo>
                    <a:pt x="51" y="161"/>
                  </a:moveTo>
                  <a:cubicBezTo>
                    <a:pt x="52" y="161"/>
                    <a:pt x="52" y="160"/>
                    <a:pt x="53" y="159"/>
                  </a:cubicBezTo>
                  <a:cubicBezTo>
                    <a:pt x="53" y="160"/>
                    <a:pt x="53" y="160"/>
                    <a:pt x="53" y="160"/>
                  </a:cubicBezTo>
                  <a:cubicBezTo>
                    <a:pt x="53" y="161"/>
                    <a:pt x="52" y="162"/>
                    <a:pt x="52" y="163"/>
                  </a:cubicBezTo>
                  <a:cubicBezTo>
                    <a:pt x="52" y="163"/>
                    <a:pt x="52" y="163"/>
                    <a:pt x="51" y="163"/>
                  </a:cubicBezTo>
                  <a:cubicBezTo>
                    <a:pt x="51" y="163"/>
                    <a:pt x="51" y="162"/>
                    <a:pt x="50" y="161"/>
                  </a:cubicBezTo>
                  <a:cubicBezTo>
                    <a:pt x="51" y="162"/>
                    <a:pt x="51" y="161"/>
                    <a:pt x="51" y="161"/>
                  </a:cubicBezTo>
                  <a:close/>
                  <a:moveTo>
                    <a:pt x="53" y="165"/>
                  </a:moveTo>
                  <a:cubicBezTo>
                    <a:pt x="54" y="165"/>
                    <a:pt x="54" y="165"/>
                    <a:pt x="54" y="165"/>
                  </a:cubicBezTo>
                  <a:cubicBezTo>
                    <a:pt x="54" y="166"/>
                    <a:pt x="55" y="167"/>
                    <a:pt x="55" y="168"/>
                  </a:cubicBezTo>
                  <a:cubicBezTo>
                    <a:pt x="55" y="169"/>
                    <a:pt x="55" y="169"/>
                    <a:pt x="55" y="170"/>
                  </a:cubicBezTo>
                  <a:cubicBezTo>
                    <a:pt x="54" y="168"/>
                    <a:pt x="53" y="167"/>
                    <a:pt x="52" y="166"/>
                  </a:cubicBezTo>
                  <a:cubicBezTo>
                    <a:pt x="53" y="165"/>
                    <a:pt x="53" y="165"/>
                    <a:pt x="53" y="165"/>
                  </a:cubicBezTo>
                  <a:close/>
                  <a:moveTo>
                    <a:pt x="55" y="173"/>
                  </a:moveTo>
                  <a:cubicBezTo>
                    <a:pt x="55" y="173"/>
                    <a:pt x="54" y="174"/>
                    <a:pt x="54" y="174"/>
                  </a:cubicBezTo>
                  <a:cubicBezTo>
                    <a:pt x="54" y="172"/>
                    <a:pt x="53" y="171"/>
                    <a:pt x="53" y="169"/>
                  </a:cubicBezTo>
                  <a:cubicBezTo>
                    <a:pt x="53" y="170"/>
                    <a:pt x="54" y="172"/>
                    <a:pt x="55" y="173"/>
                  </a:cubicBezTo>
                  <a:close/>
                  <a:moveTo>
                    <a:pt x="56" y="175"/>
                  </a:moveTo>
                  <a:cubicBezTo>
                    <a:pt x="56" y="175"/>
                    <a:pt x="56" y="175"/>
                    <a:pt x="56" y="175"/>
                  </a:cubicBezTo>
                  <a:cubicBezTo>
                    <a:pt x="56" y="175"/>
                    <a:pt x="56" y="176"/>
                    <a:pt x="55" y="177"/>
                  </a:cubicBezTo>
                  <a:cubicBezTo>
                    <a:pt x="55" y="177"/>
                    <a:pt x="55" y="177"/>
                    <a:pt x="55" y="177"/>
                  </a:cubicBezTo>
                  <a:cubicBezTo>
                    <a:pt x="55" y="176"/>
                    <a:pt x="55" y="176"/>
                    <a:pt x="55" y="176"/>
                  </a:cubicBezTo>
                  <a:cubicBezTo>
                    <a:pt x="55" y="176"/>
                    <a:pt x="56" y="175"/>
                    <a:pt x="56" y="175"/>
                  </a:cubicBezTo>
                  <a:close/>
                  <a:moveTo>
                    <a:pt x="58" y="179"/>
                  </a:moveTo>
                  <a:cubicBezTo>
                    <a:pt x="58" y="180"/>
                    <a:pt x="58" y="181"/>
                    <a:pt x="58" y="182"/>
                  </a:cubicBezTo>
                  <a:cubicBezTo>
                    <a:pt x="58" y="181"/>
                    <a:pt x="57" y="181"/>
                    <a:pt x="57" y="180"/>
                  </a:cubicBezTo>
                  <a:cubicBezTo>
                    <a:pt x="56" y="180"/>
                    <a:pt x="56" y="180"/>
                    <a:pt x="56" y="179"/>
                  </a:cubicBezTo>
                  <a:cubicBezTo>
                    <a:pt x="57" y="179"/>
                    <a:pt x="57" y="179"/>
                    <a:pt x="58" y="179"/>
                  </a:cubicBezTo>
                  <a:close/>
                  <a:moveTo>
                    <a:pt x="59" y="184"/>
                  </a:moveTo>
                  <a:cubicBezTo>
                    <a:pt x="59" y="185"/>
                    <a:pt x="59" y="185"/>
                    <a:pt x="59" y="186"/>
                  </a:cubicBezTo>
                  <a:cubicBezTo>
                    <a:pt x="59" y="186"/>
                    <a:pt x="59" y="186"/>
                    <a:pt x="59" y="186"/>
                  </a:cubicBezTo>
                  <a:cubicBezTo>
                    <a:pt x="59" y="185"/>
                    <a:pt x="58" y="184"/>
                    <a:pt x="58" y="183"/>
                  </a:cubicBezTo>
                  <a:cubicBezTo>
                    <a:pt x="58" y="183"/>
                    <a:pt x="58" y="183"/>
                    <a:pt x="59" y="184"/>
                  </a:cubicBezTo>
                  <a:close/>
                  <a:moveTo>
                    <a:pt x="59" y="138"/>
                  </a:moveTo>
                  <a:cubicBezTo>
                    <a:pt x="58" y="137"/>
                    <a:pt x="58" y="136"/>
                    <a:pt x="58" y="135"/>
                  </a:cubicBezTo>
                  <a:cubicBezTo>
                    <a:pt x="58" y="135"/>
                    <a:pt x="59" y="134"/>
                    <a:pt x="59" y="133"/>
                  </a:cubicBezTo>
                  <a:cubicBezTo>
                    <a:pt x="59" y="134"/>
                    <a:pt x="59" y="136"/>
                    <a:pt x="59" y="137"/>
                  </a:cubicBezTo>
                  <a:cubicBezTo>
                    <a:pt x="59" y="137"/>
                    <a:pt x="59" y="137"/>
                    <a:pt x="59" y="138"/>
                  </a:cubicBezTo>
                  <a:close/>
                  <a:moveTo>
                    <a:pt x="58" y="120"/>
                  </a:moveTo>
                  <a:cubicBezTo>
                    <a:pt x="58" y="119"/>
                    <a:pt x="59" y="119"/>
                    <a:pt x="59" y="119"/>
                  </a:cubicBezTo>
                  <a:cubicBezTo>
                    <a:pt x="59" y="120"/>
                    <a:pt x="59" y="121"/>
                    <a:pt x="59" y="123"/>
                  </a:cubicBezTo>
                  <a:cubicBezTo>
                    <a:pt x="59" y="122"/>
                    <a:pt x="58" y="121"/>
                    <a:pt x="58" y="120"/>
                  </a:cubicBezTo>
                  <a:close/>
                  <a:moveTo>
                    <a:pt x="59" y="92"/>
                  </a:moveTo>
                  <a:cubicBezTo>
                    <a:pt x="59" y="93"/>
                    <a:pt x="59" y="93"/>
                    <a:pt x="59" y="93"/>
                  </a:cubicBezTo>
                  <a:cubicBezTo>
                    <a:pt x="58" y="94"/>
                    <a:pt x="58" y="95"/>
                    <a:pt x="57" y="96"/>
                  </a:cubicBezTo>
                  <a:cubicBezTo>
                    <a:pt x="57" y="95"/>
                    <a:pt x="57" y="95"/>
                    <a:pt x="56" y="94"/>
                  </a:cubicBezTo>
                  <a:cubicBezTo>
                    <a:pt x="59" y="91"/>
                    <a:pt x="62" y="89"/>
                    <a:pt x="65" y="86"/>
                  </a:cubicBezTo>
                  <a:cubicBezTo>
                    <a:pt x="65" y="86"/>
                    <a:pt x="65" y="86"/>
                    <a:pt x="65" y="86"/>
                  </a:cubicBezTo>
                  <a:cubicBezTo>
                    <a:pt x="65" y="87"/>
                    <a:pt x="65" y="87"/>
                    <a:pt x="65" y="88"/>
                  </a:cubicBezTo>
                  <a:cubicBezTo>
                    <a:pt x="64" y="89"/>
                    <a:pt x="63" y="90"/>
                    <a:pt x="62" y="90"/>
                  </a:cubicBezTo>
                  <a:cubicBezTo>
                    <a:pt x="62" y="90"/>
                    <a:pt x="61" y="90"/>
                    <a:pt x="61" y="91"/>
                  </a:cubicBezTo>
                  <a:cubicBezTo>
                    <a:pt x="61" y="91"/>
                    <a:pt x="61" y="91"/>
                    <a:pt x="61" y="92"/>
                  </a:cubicBezTo>
                  <a:cubicBezTo>
                    <a:pt x="60" y="91"/>
                    <a:pt x="59" y="91"/>
                    <a:pt x="59" y="92"/>
                  </a:cubicBezTo>
                  <a:close/>
                  <a:moveTo>
                    <a:pt x="61" y="125"/>
                  </a:moveTo>
                  <a:cubicBezTo>
                    <a:pt x="62" y="125"/>
                    <a:pt x="62" y="126"/>
                    <a:pt x="62" y="126"/>
                  </a:cubicBezTo>
                  <a:cubicBezTo>
                    <a:pt x="61" y="126"/>
                    <a:pt x="61" y="126"/>
                    <a:pt x="61" y="127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6"/>
                    <a:pt x="61" y="125"/>
                    <a:pt x="61" y="125"/>
                  </a:cubicBezTo>
                  <a:close/>
                  <a:moveTo>
                    <a:pt x="62" y="173"/>
                  </a:moveTo>
                  <a:cubicBezTo>
                    <a:pt x="62" y="174"/>
                    <a:pt x="61" y="174"/>
                    <a:pt x="61" y="174"/>
                  </a:cubicBezTo>
                  <a:cubicBezTo>
                    <a:pt x="61" y="173"/>
                    <a:pt x="61" y="172"/>
                    <a:pt x="61" y="171"/>
                  </a:cubicBezTo>
                  <a:cubicBezTo>
                    <a:pt x="61" y="172"/>
                    <a:pt x="62" y="173"/>
                    <a:pt x="62" y="173"/>
                  </a:cubicBezTo>
                  <a:close/>
                  <a:moveTo>
                    <a:pt x="61" y="179"/>
                  </a:moveTo>
                  <a:cubicBezTo>
                    <a:pt x="61" y="178"/>
                    <a:pt x="61" y="178"/>
                    <a:pt x="61" y="177"/>
                  </a:cubicBezTo>
                  <a:cubicBezTo>
                    <a:pt x="62" y="177"/>
                    <a:pt x="62" y="177"/>
                    <a:pt x="63" y="176"/>
                  </a:cubicBezTo>
                  <a:cubicBezTo>
                    <a:pt x="63" y="177"/>
                    <a:pt x="63" y="177"/>
                    <a:pt x="63" y="177"/>
                  </a:cubicBezTo>
                  <a:cubicBezTo>
                    <a:pt x="63" y="177"/>
                    <a:pt x="64" y="178"/>
                    <a:pt x="64" y="178"/>
                  </a:cubicBezTo>
                  <a:cubicBezTo>
                    <a:pt x="64" y="179"/>
                    <a:pt x="64" y="180"/>
                    <a:pt x="65" y="181"/>
                  </a:cubicBezTo>
                  <a:cubicBezTo>
                    <a:pt x="65" y="181"/>
                    <a:pt x="66" y="181"/>
                    <a:pt x="66" y="181"/>
                  </a:cubicBezTo>
                  <a:cubicBezTo>
                    <a:pt x="66" y="181"/>
                    <a:pt x="66" y="181"/>
                    <a:pt x="66" y="181"/>
                  </a:cubicBezTo>
                  <a:cubicBezTo>
                    <a:pt x="66" y="182"/>
                    <a:pt x="66" y="182"/>
                    <a:pt x="65" y="183"/>
                  </a:cubicBezTo>
                  <a:cubicBezTo>
                    <a:pt x="65" y="183"/>
                    <a:pt x="65" y="183"/>
                    <a:pt x="65" y="183"/>
                  </a:cubicBezTo>
                  <a:cubicBezTo>
                    <a:pt x="64" y="184"/>
                    <a:pt x="63" y="185"/>
                    <a:pt x="63" y="186"/>
                  </a:cubicBezTo>
                  <a:cubicBezTo>
                    <a:pt x="62" y="186"/>
                    <a:pt x="62" y="185"/>
                    <a:pt x="61" y="185"/>
                  </a:cubicBezTo>
                  <a:cubicBezTo>
                    <a:pt x="61" y="183"/>
                    <a:pt x="61" y="181"/>
                    <a:pt x="61" y="179"/>
                  </a:cubicBezTo>
                  <a:cubicBezTo>
                    <a:pt x="61" y="179"/>
                    <a:pt x="61" y="179"/>
                    <a:pt x="61" y="179"/>
                  </a:cubicBezTo>
                  <a:close/>
                  <a:moveTo>
                    <a:pt x="62" y="189"/>
                  </a:moveTo>
                  <a:cubicBezTo>
                    <a:pt x="63" y="190"/>
                    <a:pt x="63" y="190"/>
                    <a:pt x="64" y="191"/>
                  </a:cubicBezTo>
                  <a:cubicBezTo>
                    <a:pt x="63" y="191"/>
                    <a:pt x="63" y="191"/>
                    <a:pt x="62" y="191"/>
                  </a:cubicBezTo>
                  <a:cubicBezTo>
                    <a:pt x="62" y="191"/>
                    <a:pt x="62" y="191"/>
                    <a:pt x="61" y="190"/>
                  </a:cubicBezTo>
                  <a:cubicBezTo>
                    <a:pt x="62" y="190"/>
                    <a:pt x="62" y="190"/>
                    <a:pt x="62" y="189"/>
                  </a:cubicBezTo>
                  <a:close/>
                  <a:moveTo>
                    <a:pt x="64" y="187"/>
                  </a:moveTo>
                  <a:cubicBezTo>
                    <a:pt x="65" y="186"/>
                    <a:pt x="65" y="185"/>
                    <a:pt x="66" y="184"/>
                  </a:cubicBezTo>
                  <a:cubicBezTo>
                    <a:pt x="67" y="185"/>
                    <a:pt x="68" y="186"/>
                    <a:pt x="70" y="187"/>
                  </a:cubicBezTo>
                  <a:cubicBezTo>
                    <a:pt x="68" y="188"/>
                    <a:pt x="67" y="189"/>
                    <a:pt x="66" y="189"/>
                  </a:cubicBezTo>
                  <a:cubicBezTo>
                    <a:pt x="65" y="189"/>
                    <a:pt x="64" y="188"/>
                    <a:pt x="64" y="187"/>
                  </a:cubicBezTo>
                  <a:close/>
                  <a:moveTo>
                    <a:pt x="67" y="183"/>
                  </a:moveTo>
                  <a:cubicBezTo>
                    <a:pt x="67" y="183"/>
                    <a:pt x="67" y="183"/>
                    <a:pt x="68" y="182"/>
                  </a:cubicBezTo>
                  <a:cubicBezTo>
                    <a:pt x="68" y="183"/>
                    <a:pt x="69" y="184"/>
                    <a:pt x="69" y="184"/>
                  </a:cubicBezTo>
                  <a:cubicBezTo>
                    <a:pt x="68" y="184"/>
                    <a:pt x="68" y="183"/>
                    <a:pt x="67" y="183"/>
                  </a:cubicBezTo>
                  <a:close/>
                  <a:moveTo>
                    <a:pt x="70" y="178"/>
                  </a:moveTo>
                  <a:cubicBezTo>
                    <a:pt x="69" y="178"/>
                    <a:pt x="69" y="178"/>
                    <a:pt x="69" y="178"/>
                  </a:cubicBezTo>
                  <a:cubicBezTo>
                    <a:pt x="69" y="178"/>
                    <a:pt x="68" y="178"/>
                    <a:pt x="68" y="178"/>
                  </a:cubicBezTo>
                  <a:cubicBezTo>
                    <a:pt x="68" y="177"/>
                    <a:pt x="68" y="176"/>
                    <a:pt x="68" y="175"/>
                  </a:cubicBezTo>
                  <a:cubicBezTo>
                    <a:pt x="69" y="176"/>
                    <a:pt x="69" y="177"/>
                    <a:pt x="70" y="178"/>
                  </a:cubicBezTo>
                  <a:close/>
                  <a:moveTo>
                    <a:pt x="69" y="174"/>
                  </a:moveTo>
                  <a:cubicBezTo>
                    <a:pt x="70" y="174"/>
                    <a:pt x="70" y="174"/>
                    <a:pt x="71" y="173"/>
                  </a:cubicBezTo>
                  <a:cubicBezTo>
                    <a:pt x="71" y="174"/>
                    <a:pt x="71" y="174"/>
                    <a:pt x="71" y="174"/>
                  </a:cubicBezTo>
                  <a:cubicBezTo>
                    <a:pt x="71" y="174"/>
                    <a:pt x="70" y="175"/>
                    <a:pt x="70" y="175"/>
                  </a:cubicBezTo>
                  <a:cubicBezTo>
                    <a:pt x="70" y="175"/>
                    <a:pt x="70" y="174"/>
                    <a:pt x="69" y="174"/>
                  </a:cubicBezTo>
                  <a:close/>
                  <a:moveTo>
                    <a:pt x="70" y="149"/>
                  </a:moveTo>
                  <a:cubicBezTo>
                    <a:pt x="69" y="149"/>
                    <a:pt x="69" y="148"/>
                    <a:pt x="69" y="148"/>
                  </a:cubicBezTo>
                  <a:cubicBezTo>
                    <a:pt x="69" y="148"/>
                    <a:pt x="69" y="147"/>
                    <a:pt x="69" y="147"/>
                  </a:cubicBezTo>
                  <a:cubicBezTo>
                    <a:pt x="70" y="146"/>
                    <a:pt x="71" y="145"/>
                    <a:pt x="71" y="144"/>
                  </a:cubicBezTo>
                  <a:cubicBezTo>
                    <a:pt x="72" y="145"/>
                    <a:pt x="72" y="145"/>
                    <a:pt x="72" y="146"/>
                  </a:cubicBezTo>
                  <a:cubicBezTo>
                    <a:pt x="71" y="147"/>
                    <a:pt x="70" y="148"/>
                    <a:pt x="70" y="149"/>
                  </a:cubicBezTo>
                  <a:close/>
                  <a:moveTo>
                    <a:pt x="69" y="109"/>
                  </a:moveTo>
                  <a:cubicBezTo>
                    <a:pt x="69" y="109"/>
                    <a:pt x="69" y="108"/>
                    <a:pt x="69" y="107"/>
                  </a:cubicBezTo>
                  <a:cubicBezTo>
                    <a:pt x="69" y="106"/>
                    <a:pt x="70" y="106"/>
                    <a:pt x="71" y="105"/>
                  </a:cubicBezTo>
                  <a:cubicBezTo>
                    <a:pt x="71" y="106"/>
                    <a:pt x="71" y="106"/>
                    <a:pt x="71" y="107"/>
                  </a:cubicBezTo>
                  <a:cubicBezTo>
                    <a:pt x="71" y="108"/>
                    <a:pt x="70" y="109"/>
                    <a:pt x="69" y="109"/>
                  </a:cubicBezTo>
                  <a:close/>
                  <a:moveTo>
                    <a:pt x="71" y="98"/>
                  </a:moveTo>
                  <a:cubicBezTo>
                    <a:pt x="72" y="97"/>
                    <a:pt x="73" y="96"/>
                    <a:pt x="74" y="95"/>
                  </a:cubicBezTo>
                  <a:cubicBezTo>
                    <a:pt x="74" y="95"/>
                    <a:pt x="73" y="96"/>
                    <a:pt x="73" y="97"/>
                  </a:cubicBezTo>
                  <a:cubicBezTo>
                    <a:pt x="73" y="97"/>
                    <a:pt x="73" y="97"/>
                    <a:pt x="72" y="97"/>
                  </a:cubicBezTo>
                  <a:cubicBezTo>
                    <a:pt x="72" y="97"/>
                    <a:pt x="71" y="98"/>
                    <a:pt x="71" y="98"/>
                  </a:cubicBezTo>
                  <a:close/>
                  <a:moveTo>
                    <a:pt x="75" y="101"/>
                  </a:moveTo>
                  <a:cubicBezTo>
                    <a:pt x="75" y="102"/>
                    <a:pt x="74" y="104"/>
                    <a:pt x="74" y="105"/>
                  </a:cubicBezTo>
                  <a:cubicBezTo>
                    <a:pt x="73" y="106"/>
                    <a:pt x="73" y="106"/>
                    <a:pt x="73" y="106"/>
                  </a:cubicBezTo>
                  <a:cubicBezTo>
                    <a:pt x="73" y="105"/>
                    <a:pt x="72" y="104"/>
                    <a:pt x="72" y="104"/>
                  </a:cubicBezTo>
                  <a:cubicBezTo>
                    <a:pt x="73" y="103"/>
                    <a:pt x="74" y="102"/>
                    <a:pt x="75" y="101"/>
                  </a:cubicBezTo>
                  <a:close/>
                  <a:moveTo>
                    <a:pt x="75" y="119"/>
                  </a:moveTo>
                  <a:cubicBezTo>
                    <a:pt x="75" y="119"/>
                    <a:pt x="75" y="119"/>
                    <a:pt x="75" y="119"/>
                  </a:cubicBezTo>
                  <a:cubicBezTo>
                    <a:pt x="74" y="120"/>
                    <a:pt x="74" y="120"/>
                    <a:pt x="73" y="121"/>
                  </a:cubicBezTo>
                  <a:cubicBezTo>
                    <a:pt x="74" y="120"/>
                    <a:pt x="74" y="120"/>
                    <a:pt x="75" y="119"/>
                  </a:cubicBezTo>
                  <a:cubicBezTo>
                    <a:pt x="75" y="119"/>
                    <a:pt x="75" y="119"/>
                    <a:pt x="75" y="119"/>
                  </a:cubicBezTo>
                  <a:close/>
                  <a:moveTo>
                    <a:pt x="76" y="122"/>
                  </a:moveTo>
                  <a:cubicBezTo>
                    <a:pt x="75" y="123"/>
                    <a:pt x="75" y="123"/>
                    <a:pt x="74" y="124"/>
                  </a:cubicBezTo>
                  <a:cubicBezTo>
                    <a:pt x="74" y="124"/>
                    <a:pt x="74" y="124"/>
                    <a:pt x="74" y="124"/>
                  </a:cubicBezTo>
                  <a:cubicBezTo>
                    <a:pt x="74" y="124"/>
                    <a:pt x="74" y="123"/>
                    <a:pt x="74" y="123"/>
                  </a:cubicBezTo>
                  <a:cubicBezTo>
                    <a:pt x="74" y="123"/>
                    <a:pt x="75" y="122"/>
                    <a:pt x="76" y="122"/>
                  </a:cubicBezTo>
                  <a:close/>
                  <a:moveTo>
                    <a:pt x="76" y="124"/>
                  </a:moveTo>
                  <a:cubicBezTo>
                    <a:pt x="76" y="124"/>
                    <a:pt x="76" y="125"/>
                    <a:pt x="77" y="125"/>
                  </a:cubicBezTo>
                  <a:cubicBezTo>
                    <a:pt x="76" y="125"/>
                    <a:pt x="76" y="126"/>
                    <a:pt x="75" y="126"/>
                  </a:cubicBezTo>
                  <a:cubicBezTo>
                    <a:pt x="75" y="126"/>
                    <a:pt x="75" y="126"/>
                    <a:pt x="75" y="126"/>
                  </a:cubicBezTo>
                  <a:cubicBezTo>
                    <a:pt x="75" y="126"/>
                    <a:pt x="75" y="126"/>
                    <a:pt x="75" y="126"/>
                  </a:cubicBezTo>
                  <a:cubicBezTo>
                    <a:pt x="76" y="125"/>
                    <a:pt x="76" y="125"/>
                    <a:pt x="76" y="124"/>
                  </a:cubicBezTo>
                  <a:close/>
                  <a:moveTo>
                    <a:pt x="76" y="117"/>
                  </a:moveTo>
                  <a:cubicBezTo>
                    <a:pt x="76" y="117"/>
                    <a:pt x="76" y="117"/>
                    <a:pt x="76" y="117"/>
                  </a:cubicBezTo>
                  <a:cubicBezTo>
                    <a:pt x="79" y="114"/>
                    <a:pt x="82" y="111"/>
                    <a:pt x="86" y="109"/>
                  </a:cubicBezTo>
                  <a:cubicBezTo>
                    <a:pt x="83" y="112"/>
                    <a:pt x="81" y="115"/>
                    <a:pt x="79" y="118"/>
                  </a:cubicBezTo>
                  <a:cubicBezTo>
                    <a:pt x="78" y="118"/>
                    <a:pt x="77" y="118"/>
                    <a:pt x="77" y="119"/>
                  </a:cubicBezTo>
                  <a:cubicBezTo>
                    <a:pt x="76" y="118"/>
                    <a:pt x="76" y="118"/>
                    <a:pt x="76" y="117"/>
                  </a:cubicBezTo>
                  <a:close/>
                  <a:moveTo>
                    <a:pt x="79" y="120"/>
                  </a:moveTo>
                  <a:cubicBezTo>
                    <a:pt x="80" y="119"/>
                    <a:pt x="81" y="119"/>
                    <a:pt x="81" y="119"/>
                  </a:cubicBezTo>
                  <a:cubicBezTo>
                    <a:pt x="80" y="120"/>
                    <a:pt x="79" y="122"/>
                    <a:pt x="78" y="123"/>
                  </a:cubicBezTo>
                  <a:cubicBezTo>
                    <a:pt x="78" y="123"/>
                    <a:pt x="78" y="123"/>
                    <a:pt x="78" y="122"/>
                  </a:cubicBezTo>
                  <a:cubicBezTo>
                    <a:pt x="78" y="122"/>
                    <a:pt x="79" y="121"/>
                    <a:pt x="79" y="120"/>
                  </a:cubicBezTo>
                  <a:close/>
                  <a:moveTo>
                    <a:pt x="92" y="118"/>
                  </a:moveTo>
                  <a:cubicBezTo>
                    <a:pt x="91" y="119"/>
                    <a:pt x="90" y="120"/>
                    <a:pt x="90" y="120"/>
                  </a:cubicBezTo>
                  <a:cubicBezTo>
                    <a:pt x="87" y="124"/>
                    <a:pt x="85" y="127"/>
                    <a:pt x="83" y="130"/>
                  </a:cubicBezTo>
                  <a:cubicBezTo>
                    <a:pt x="83" y="130"/>
                    <a:pt x="83" y="130"/>
                    <a:pt x="83" y="130"/>
                  </a:cubicBezTo>
                  <a:cubicBezTo>
                    <a:pt x="82" y="130"/>
                    <a:pt x="81" y="129"/>
                    <a:pt x="80" y="129"/>
                  </a:cubicBezTo>
                  <a:cubicBezTo>
                    <a:pt x="84" y="125"/>
                    <a:pt x="88" y="122"/>
                    <a:pt x="92" y="118"/>
                  </a:cubicBezTo>
                  <a:close/>
                  <a:moveTo>
                    <a:pt x="81" y="131"/>
                  </a:moveTo>
                  <a:cubicBezTo>
                    <a:pt x="81" y="132"/>
                    <a:pt x="81" y="132"/>
                    <a:pt x="80" y="132"/>
                  </a:cubicBezTo>
                  <a:cubicBezTo>
                    <a:pt x="80" y="132"/>
                    <a:pt x="80" y="131"/>
                    <a:pt x="80" y="131"/>
                  </a:cubicBezTo>
                  <a:cubicBezTo>
                    <a:pt x="81" y="131"/>
                    <a:pt x="81" y="131"/>
                    <a:pt x="81" y="131"/>
                  </a:cubicBezTo>
                  <a:close/>
                  <a:moveTo>
                    <a:pt x="83" y="133"/>
                  </a:moveTo>
                  <a:cubicBezTo>
                    <a:pt x="84" y="133"/>
                    <a:pt x="84" y="133"/>
                    <a:pt x="84" y="133"/>
                  </a:cubicBezTo>
                  <a:cubicBezTo>
                    <a:pt x="85" y="133"/>
                    <a:pt x="85" y="133"/>
                    <a:pt x="86" y="133"/>
                  </a:cubicBezTo>
                  <a:cubicBezTo>
                    <a:pt x="85" y="135"/>
                    <a:pt x="84" y="136"/>
                    <a:pt x="84" y="137"/>
                  </a:cubicBezTo>
                  <a:cubicBezTo>
                    <a:pt x="83" y="138"/>
                    <a:pt x="82" y="138"/>
                    <a:pt x="82" y="139"/>
                  </a:cubicBezTo>
                  <a:cubicBezTo>
                    <a:pt x="82" y="138"/>
                    <a:pt x="82" y="137"/>
                    <a:pt x="81" y="136"/>
                  </a:cubicBezTo>
                  <a:cubicBezTo>
                    <a:pt x="82" y="135"/>
                    <a:pt x="83" y="134"/>
                    <a:pt x="83" y="133"/>
                  </a:cubicBezTo>
                  <a:close/>
                  <a:moveTo>
                    <a:pt x="90" y="135"/>
                  </a:moveTo>
                  <a:cubicBezTo>
                    <a:pt x="90" y="135"/>
                    <a:pt x="90" y="135"/>
                    <a:pt x="90" y="135"/>
                  </a:cubicBezTo>
                  <a:cubicBezTo>
                    <a:pt x="88" y="136"/>
                    <a:pt x="87" y="138"/>
                    <a:pt x="85" y="140"/>
                  </a:cubicBezTo>
                  <a:cubicBezTo>
                    <a:pt x="86" y="138"/>
                    <a:pt x="88" y="136"/>
                    <a:pt x="90" y="135"/>
                  </a:cubicBezTo>
                  <a:close/>
                  <a:moveTo>
                    <a:pt x="92" y="135"/>
                  </a:moveTo>
                  <a:cubicBezTo>
                    <a:pt x="92" y="136"/>
                    <a:pt x="93" y="136"/>
                    <a:pt x="93" y="136"/>
                  </a:cubicBezTo>
                  <a:cubicBezTo>
                    <a:pt x="93" y="136"/>
                    <a:pt x="93" y="137"/>
                    <a:pt x="93" y="137"/>
                  </a:cubicBezTo>
                  <a:cubicBezTo>
                    <a:pt x="91" y="138"/>
                    <a:pt x="88" y="140"/>
                    <a:pt x="86" y="141"/>
                  </a:cubicBezTo>
                  <a:cubicBezTo>
                    <a:pt x="88" y="139"/>
                    <a:pt x="90" y="137"/>
                    <a:pt x="92" y="135"/>
                  </a:cubicBezTo>
                  <a:close/>
                  <a:moveTo>
                    <a:pt x="89" y="145"/>
                  </a:moveTo>
                  <a:cubicBezTo>
                    <a:pt x="92" y="143"/>
                    <a:pt x="94" y="141"/>
                    <a:pt x="96" y="139"/>
                  </a:cubicBezTo>
                  <a:cubicBezTo>
                    <a:pt x="96" y="139"/>
                    <a:pt x="96" y="139"/>
                    <a:pt x="97" y="139"/>
                  </a:cubicBezTo>
                  <a:cubicBezTo>
                    <a:pt x="94" y="142"/>
                    <a:pt x="91" y="145"/>
                    <a:pt x="89" y="148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47"/>
                    <a:pt x="89" y="146"/>
                    <a:pt x="89" y="145"/>
                  </a:cubicBezTo>
                  <a:close/>
                  <a:moveTo>
                    <a:pt x="99" y="141"/>
                  </a:moveTo>
                  <a:cubicBezTo>
                    <a:pt x="98" y="142"/>
                    <a:pt x="97" y="144"/>
                    <a:pt x="95" y="145"/>
                  </a:cubicBezTo>
                  <a:cubicBezTo>
                    <a:pt x="95" y="145"/>
                    <a:pt x="95" y="145"/>
                    <a:pt x="95" y="145"/>
                  </a:cubicBezTo>
                  <a:cubicBezTo>
                    <a:pt x="96" y="144"/>
                    <a:pt x="98" y="142"/>
                    <a:pt x="99" y="141"/>
                  </a:cubicBezTo>
                  <a:close/>
                  <a:moveTo>
                    <a:pt x="102" y="143"/>
                  </a:moveTo>
                  <a:cubicBezTo>
                    <a:pt x="103" y="142"/>
                    <a:pt x="104" y="142"/>
                    <a:pt x="106" y="141"/>
                  </a:cubicBezTo>
                  <a:cubicBezTo>
                    <a:pt x="101" y="145"/>
                    <a:pt x="97" y="149"/>
                    <a:pt x="92" y="154"/>
                  </a:cubicBezTo>
                  <a:cubicBezTo>
                    <a:pt x="91" y="155"/>
                    <a:pt x="90" y="155"/>
                    <a:pt x="88" y="156"/>
                  </a:cubicBezTo>
                  <a:cubicBezTo>
                    <a:pt x="89" y="156"/>
                    <a:pt x="89" y="155"/>
                    <a:pt x="89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4" y="151"/>
                    <a:pt x="98" y="147"/>
                    <a:pt x="102" y="143"/>
                  </a:cubicBezTo>
                  <a:close/>
                  <a:moveTo>
                    <a:pt x="105" y="148"/>
                  </a:moveTo>
                  <a:cubicBezTo>
                    <a:pt x="105" y="148"/>
                    <a:pt x="105" y="148"/>
                    <a:pt x="105" y="149"/>
                  </a:cubicBezTo>
                  <a:cubicBezTo>
                    <a:pt x="104" y="149"/>
                    <a:pt x="104" y="149"/>
                    <a:pt x="104" y="149"/>
                  </a:cubicBezTo>
                  <a:cubicBezTo>
                    <a:pt x="102" y="150"/>
                    <a:pt x="100" y="151"/>
                    <a:pt x="98" y="152"/>
                  </a:cubicBezTo>
                  <a:cubicBezTo>
                    <a:pt x="101" y="151"/>
                    <a:pt x="103" y="149"/>
                    <a:pt x="105" y="148"/>
                  </a:cubicBezTo>
                  <a:close/>
                  <a:moveTo>
                    <a:pt x="105" y="151"/>
                  </a:moveTo>
                  <a:cubicBezTo>
                    <a:pt x="105" y="150"/>
                    <a:pt x="106" y="150"/>
                    <a:pt x="107" y="149"/>
                  </a:cubicBezTo>
                  <a:cubicBezTo>
                    <a:pt x="108" y="149"/>
                    <a:pt x="108" y="149"/>
                    <a:pt x="108" y="149"/>
                  </a:cubicBezTo>
                  <a:cubicBezTo>
                    <a:pt x="109" y="149"/>
                    <a:pt x="109" y="148"/>
                    <a:pt x="110" y="148"/>
                  </a:cubicBezTo>
                  <a:cubicBezTo>
                    <a:pt x="110" y="148"/>
                    <a:pt x="110" y="148"/>
                    <a:pt x="111" y="147"/>
                  </a:cubicBezTo>
                  <a:cubicBezTo>
                    <a:pt x="110" y="148"/>
                    <a:pt x="110" y="148"/>
                    <a:pt x="109" y="149"/>
                  </a:cubicBezTo>
                  <a:cubicBezTo>
                    <a:pt x="107" y="150"/>
                    <a:pt x="105" y="151"/>
                    <a:pt x="103" y="153"/>
                  </a:cubicBezTo>
                  <a:cubicBezTo>
                    <a:pt x="103" y="152"/>
                    <a:pt x="104" y="151"/>
                    <a:pt x="105" y="151"/>
                  </a:cubicBezTo>
                  <a:close/>
                  <a:moveTo>
                    <a:pt x="117" y="152"/>
                  </a:moveTo>
                  <a:cubicBezTo>
                    <a:pt x="118" y="151"/>
                    <a:pt x="119" y="151"/>
                    <a:pt x="120" y="150"/>
                  </a:cubicBezTo>
                  <a:cubicBezTo>
                    <a:pt x="119" y="151"/>
                    <a:pt x="118" y="153"/>
                    <a:pt x="117" y="154"/>
                  </a:cubicBezTo>
                  <a:cubicBezTo>
                    <a:pt x="117" y="154"/>
                    <a:pt x="117" y="154"/>
                    <a:pt x="117" y="155"/>
                  </a:cubicBezTo>
                  <a:cubicBezTo>
                    <a:pt x="113" y="157"/>
                    <a:pt x="110" y="159"/>
                    <a:pt x="106" y="161"/>
                  </a:cubicBezTo>
                  <a:cubicBezTo>
                    <a:pt x="110" y="158"/>
                    <a:pt x="114" y="155"/>
                    <a:pt x="117" y="152"/>
                  </a:cubicBezTo>
                  <a:close/>
                  <a:moveTo>
                    <a:pt x="113" y="161"/>
                  </a:moveTo>
                  <a:cubicBezTo>
                    <a:pt x="115" y="159"/>
                    <a:pt x="118" y="158"/>
                    <a:pt x="120" y="156"/>
                  </a:cubicBezTo>
                  <a:cubicBezTo>
                    <a:pt x="120" y="157"/>
                    <a:pt x="119" y="158"/>
                    <a:pt x="118" y="159"/>
                  </a:cubicBezTo>
                  <a:cubicBezTo>
                    <a:pt x="118" y="159"/>
                    <a:pt x="117" y="159"/>
                    <a:pt x="117" y="160"/>
                  </a:cubicBezTo>
                  <a:cubicBezTo>
                    <a:pt x="115" y="160"/>
                    <a:pt x="113" y="161"/>
                    <a:pt x="111" y="162"/>
                  </a:cubicBezTo>
                  <a:cubicBezTo>
                    <a:pt x="112" y="162"/>
                    <a:pt x="112" y="161"/>
                    <a:pt x="113" y="161"/>
                  </a:cubicBezTo>
                  <a:close/>
                  <a:moveTo>
                    <a:pt x="122" y="160"/>
                  </a:moveTo>
                  <a:cubicBezTo>
                    <a:pt x="124" y="159"/>
                    <a:pt x="126" y="158"/>
                    <a:pt x="127" y="157"/>
                  </a:cubicBezTo>
                  <a:cubicBezTo>
                    <a:pt x="127" y="158"/>
                    <a:pt x="126" y="158"/>
                    <a:pt x="125" y="159"/>
                  </a:cubicBezTo>
                  <a:cubicBezTo>
                    <a:pt x="124" y="160"/>
                    <a:pt x="122" y="160"/>
                    <a:pt x="120" y="161"/>
                  </a:cubicBezTo>
                  <a:cubicBezTo>
                    <a:pt x="120" y="161"/>
                    <a:pt x="119" y="162"/>
                    <a:pt x="119" y="162"/>
                  </a:cubicBezTo>
                  <a:cubicBezTo>
                    <a:pt x="120" y="161"/>
                    <a:pt x="121" y="160"/>
                    <a:pt x="122" y="160"/>
                  </a:cubicBezTo>
                  <a:close/>
                  <a:moveTo>
                    <a:pt x="128" y="160"/>
                  </a:moveTo>
                  <a:cubicBezTo>
                    <a:pt x="127" y="160"/>
                    <a:pt x="127" y="161"/>
                    <a:pt x="126" y="161"/>
                  </a:cubicBezTo>
                  <a:cubicBezTo>
                    <a:pt x="126" y="161"/>
                    <a:pt x="126" y="161"/>
                    <a:pt x="126" y="161"/>
                  </a:cubicBezTo>
                  <a:cubicBezTo>
                    <a:pt x="127" y="160"/>
                    <a:pt x="127" y="160"/>
                    <a:pt x="128" y="160"/>
                  </a:cubicBezTo>
                  <a:close/>
                  <a:moveTo>
                    <a:pt x="122" y="164"/>
                  </a:moveTo>
                  <a:cubicBezTo>
                    <a:pt x="121" y="165"/>
                    <a:pt x="120" y="166"/>
                    <a:pt x="119" y="167"/>
                  </a:cubicBezTo>
                  <a:cubicBezTo>
                    <a:pt x="118" y="167"/>
                    <a:pt x="118" y="167"/>
                    <a:pt x="118" y="168"/>
                  </a:cubicBezTo>
                  <a:cubicBezTo>
                    <a:pt x="119" y="166"/>
                    <a:pt x="120" y="165"/>
                    <a:pt x="122" y="164"/>
                  </a:cubicBezTo>
                  <a:close/>
                  <a:moveTo>
                    <a:pt x="129" y="164"/>
                  </a:moveTo>
                  <a:cubicBezTo>
                    <a:pt x="129" y="164"/>
                    <a:pt x="129" y="164"/>
                    <a:pt x="130" y="165"/>
                  </a:cubicBezTo>
                  <a:cubicBezTo>
                    <a:pt x="125" y="168"/>
                    <a:pt x="121" y="172"/>
                    <a:pt x="117" y="176"/>
                  </a:cubicBezTo>
                  <a:cubicBezTo>
                    <a:pt x="115" y="177"/>
                    <a:pt x="113" y="178"/>
                    <a:pt x="111" y="179"/>
                  </a:cubicBezTo>
                  <a:cubicBezTo>
                    <a:pt x="117" y="174"/>
                    <a:pt x="123" y="169"/>
                    <a:pt x="129" y="164"/>
                  </a:cubicBezTo>
                  <a:close/>
                  <a:moveTo>
                    <a:pt x="108" y="177"/>
                  </a:moveTo>
                  <a:cubicBezTo>
                    <a:pt x="108" y="176"/>
                    <a:pt x="109" y="175"/>
                    <a:pt x="110" y="174"/>
                  </a:cubicBezTo>
                  <a:cubicBezTo>
                    <a:pt x="111" y="174"/>
                    <a:pt x="111" y="174"/>
                    <a:pt x="111" y="173"/>
                  </a:cubicBezTo>
                  <a:cubicBezTo>
                    <a:pt x="110" y="175"/>
                    <a:pt x="109" y="176"/>
                    <a:pt x="108" y="177"/>
                  </a:cubicBezTo>
                  <a:close/>
                  <a:moveTo>
                    <a:pt x="108" y="193"/>
                  </a:moveTo>
                  <a:cubicBezTo>
                    <a:pt x="110" y="191"/>
                    <a:pt x="113" y="189"/>
                    <a:pt x="115" y="187"/>
                  </a:cubicBezTo>
                  <a:cubicBezTo>
                    <a:pt x="120" y="182"/>
                    <a:pt x="125" y="178"/>
                    <a:pt x="131" y="173"/>
                  </a:cubicBezTo>
                  <a:cubicBezTo>
                    <a:pt x="130" y="174"/>
                    <a:pt x="130" y="174"/>
                    <a:pt x="130" y="175"/>
                  </a:cubicBezTo>
                  <a:cubicBezTo>
                    <a:pt x="130" y="175"/>
                    <a:pt x="130" y="175"/>
                    <a:pt x="130" y="176"/>
                  </a:cubicBezTo>
                  <a:cubicBezTo>
                    <a:pt x="126" y="179"/>
                    <a:pt x="123" y="182"/>
                    <a:pt x="120" y="186"/>
                  </a:cubicBezTo>
                  <a:cubicBezTo>
                    <a:pt x="116" y="188"/>
                    <a:pt x="112" y="191"/>
                    <a:pt x="108" y="193"/>
                  </a:cubicBezTo>
                  <a:close/>
                  <a:moveTo>
                    <a:pt x="110" y="195"/>
                  </a:moveTo>
                  <a:cubicBezTo>
                    <a:pt x="109" y="196"/>
                    <a:pt x="108" y="196"/>
                    <a:pt x="108" y="197"/>
                  </a:cubicBezTo>
                  <a:cubicBezTo>
                    <a:pt x="108" y="196"/>
                    <a:pt x="108" y="196"/>
                    <a:pt x="107" y="196"/>
                  </a:cubicBezTo>
                  <a:cubicBezTo>
                    <a:pt x="108" y="196"/>
                    <a:pt x="108" y="196"/>
                    <a:pt x="108" y="196"/>
                  </a:cubicBezTo>
                  <a:cubicBezTo>
                    <a:pt x="109" y="195"/>
                    <a:pt x="109" y="195"/>
                    <a:pt x="110" y="195"/>
                  </a:cubicBezTo>
                  <a:close/>
                  <a:moveTo>
                    <a:pt x="125" y="183"/>
                  </a:moveTo>
                  <a:cubicBezTo>
                    <a:pt x="128" y="180"/>
                    <a:pt x="130" y="177"/>
                    <a:pt x="133" y="174"/>
                  </a:cubicBezTo>
                  <a:cubicBezTo>
                    <a:pt x="136" y="172"/>
                    <a:pt x="139" y="169"/>
                    <a:pt x="142" y="167"/>
                  </a:cubicBezTo>
                  <a:cubicBezTo>
                    <a:pt x="143" y="166"/>
                    <a:pt x="145" y="165"/>
                    <a:pt x="146" y="165"/>
                  </a:cubicBezTo>
                  <a:cubicBezTo>
                    <a:pt x="144" y="168"/>
                    <a:pt x="141" y="171"/>
                    <a:pt x="139" y="174"/>
                  </a:cubicBezTo>
                  <a:cubicBezTo>
                    <a:pt x="139" y="174"/>
                    <a:pt x="139" y="174"/>
                    <a:pt x="139" y="174"/>
                  </a:cubicBezTo>
                  <a:cubicBezTo>
                    <a:pt x="138" y="175"/>
                    <a:pt x="137" y="176"/>
                    <a:pt x="136" y="177"/>
                  </a:cubicBezTo>
                  <a:cubicBezTo>
                    <a:pt x="134" y="178"/>
                    <a:pt x="133" y="178"/>
                    <a:pt x="131" y="179"/>
                  </a:cubicBezTo>
                  <a:cubicBezTo>
                    <a:pt x="129" y="180"/>
                    <a:pt x="127" y="182"/>
                    <a:pt x="125" y="183"/>
                  </a:cubicBezTo>
                  <a:close/>
                  <a:moveTo>
                    <a:pt x="130" y="182"/>
                  </a:moveTo>
                  <a:cubicBezTo>
                    <a:pt x="130" y="182"/>
                    <a:pt x="129" y="182"/>
                    <a:pt x="129" y="182"/>
                  </a:cubicBezTo>
                  <a:cubicBezTo>
                    <a:pt x="127" y="184"/>
                    <a:pt x="124" y="185"/>
                    <a:pt x="121" y="187"/>
                  </a:cubicBezTo>
                  <a:cubicBezTo>
                    <a:pt x="124" y="185"/>
                    <a:pt x="127" y="184"/>
                    <a:pt x="130" y="182"/>
                  </a:cubicBezTo>
                  <a:close/>
                  <a:moveTo>
                    <a:pt x="137" y="194"/>
                  </a:moveTo>
                  <a:cubicBezTo>
                    <a:pt x="140" y="192"/>
                    <a:pt x="143" y="191"/>
                    <a:pt x="146" y="189"/>
                  </a:cubicBezTo>
                  <a:cubicBezTo>
                    <a:pt x="143" y="192"/>
                    <a:pt x="140" y="195"/>
                    <a:pt x="137" y="197"/>
                  </a:cubicBezTo>
                  <a:cubicBezTo>
                    <a:pt x="135" y="199"/>
                    <a:pt x="133" y="200"/>
                    <a:pt x="130" y="202"/>
                  </a:cubicBezTo>
                  <a:cubicBezTo>
                    <a:pt x="132" y="199"/>
                    <a:pt x="134" y="196"/>
                    <a:pt x="137" y="194"/>
                  </a:cubicBezTo>
                  <a:close/>
                  <a:moveTo>
                    <a:pt x="127" y="197"/>
                  </a:moveTo>
                  <a:cubicBezTo>
                    <a:pt x="133" y="192"/>
                    <a:pt x="138" y="187"/>
                    <a:pt x="144" y="182"/>
                  </a:cubicBezTo>
                  <a:cubicBezTo>
                    <a:pt x="143" y="184"/>
                    <a:pt x="141" y="185"/>
                    <a:pt x="140" y="187"/>
                  </a:cubicBezTo>
                  <a:cubicBezTo>
                    <a:pt x="138" y="189"/>
                    <a:pt x="136" y="191"/>
                    <a:pt x="134" y="193"/>
                  </a:cubicBezTo>
                  <a:cubicBezTo>
                    <a:pt x="133" y="193"/>
                    <a:pt x="132" y="194"/>
                    <a:pt x="131" y="194"/>
                  </a:cubicBezTo>
                  <a:cubicBezTo>
                    <a:pt x="130" y="195"/>
                    <a:pt x="128" y="196"/>
                    <a:pt x="127" y="197"/>
                  </a:cubicBezTo>
                  <a:close/>
                  <a:moveTo>
                    <a:pt x="144" y="188"/>
                  </a:moveTo>
                  <a:cubicBezTo>
                    <a:pt x="147" y="184"/>
                    <a:pt x="151" y="181"/>
                    <a:pt x="155" y="178"/>
                  </a:cubicBezTo>
                  <a:cubicBezTo>
                    <a:pt x="154" y="179"/>
                    <a:pt x="154" y="180"/>
                    <a:pt x="153" y="181"/>
                  </a:cubicBezTo>
                  <a:cubicBezTo>
                    <a:pt x="152" y="182"/>
                    <a:pt x="151" y="183"/>
                    <a:pt x="151" y="184"/>
                  </a:cubicBezTo>
                  <a:cubicBezTo>
                    <a:pt x="148" y="185"/>
                    <a:pt x="146" y="186"/>
                    <a:pt x="144" y="188"/>
                  </a:cubicBezTo>
                  <a:close/>
                  <a:moveTo>
                    <a:pt x="147" y="183"/>
                  </a:moveTo>
                  <a:cubicBezTo>
                    <a:pt x="149" y="181"/>
                    <a:pt x="151" y="178"/>
                    <a:pt x="154" y="176"/>
                  </a:cubicBezTo>
                  <a:cubicBezTo>
                    <a:pt x="155" y="175"/>
                    <a:pt x="155" y="175"/>
                    <a:pt x="156" y="174"/>
                  </a:cubicBezTo>
                  <a:cubicBezTo>
                    <a:pt x="153" y="177"/>
                    <a:pt x="150" y="180"/>
                    <a:pt x="147" y="183"/>
                  </a:cubicBezTo>
                  <a:close/>
                  <a:moveTo>
                    <a:pt x="151" y="169"/>
                  </a:moveTo>
                  <a:cubicBezTo>
                    <a:pt x="151" y="169"/>
                    <a:pt x="150" y="169"/>
                    <a:pt x="150" y="170"/>
                  </a:cubicBezTo>
                  <a:cubicBezTo>
                    <a:pt x="148" y="171"/>
                    <a:pt x="146" y="171"/>
                    <a:pt x="145" y="172"/>
                  </a:cubicBezTo>
                  <a:cubicBezTo>
                    <a:pt x="145" y="171"/>
                    <a:pt x="146" y="171"/>
                    <a:pt x="147" y="170"/>
                  </a:cubicBezTo>
                  <a:cubicBezTo>
                    <a:pt x="147" y="170"/>
                    <a:pt x="148" y="169"/>
                    <a:pt x="148" y="169"/>
                  </a:cubicBezTo>
                  <a:cubicBezTo>
                    <a:pt x="149" y="169"/>
                    <a:pt x="149" y="169"/>
                    <a:pt x="149" y="169"/>
                  </a:cubicBezTo>
                  <a:cubicBezTo>
                    <a:pt x="152" y="167"/>
                    <a:pt x="154" y="165"/>
                    <a:pt x="157" y="163"/>
                  </a:cubicBezTo>
                  <a:cubicBezTo>
                    <a:pt x="155" y="165"/>
                    <a:pt x="153" y="167"/>
                    <a:pt x="151" y="169"/>
                  </a:cubicBezTo>
                  <a:close/>
                  <a:moveTo>
                    <a:pt x="159" y="173"/>
                  </a:moveTo>
                  <a:cubicBezTo>
                    <a:pt x="160" y="173"/>
                    <a:pt x="160" y="172"/>
                    <a:pt x="160" y="172"/>
                  </a:cubicBezTo>
                  <a:cubicBezTo>
                    <a:pt x="160" y="173"/>
                    <a:pt x="159" y="174"/>
                    <a:pt x="159" y="176"/>
                  </a:cubicBezTo>
                  <a:cubicBezTo>
                    <a:pt x="158" y="176"/>
                    <a:pt x="157" y="177"/>
                    <a:pt x="157" y="177"/>
                  </a:cubicBezTo>
                  <a:cubicBezTo>
                    <a:pt x="158" y="176"/>
                    <a:pt x="158" y="175"/>
                    <a:pt x="159" y="173"/>
                  </a:cubicBezTo>
                  <a:close/>
                  <a:moveTo>
                    <a:pt x="160" y="177"/>
                  </a:moveTo>
                  <a:cubicBezTo>
                    <a:pt x="166" y="171"/>
                    <a:pt x="172" y="165"/>
                    <a:pt x="179" y="160"/>
                  </a:cubicBezTo>
                  <a:cubicBezTo>
                    <a:pt x="178" y="161"/>
                    <a:pt x="177" y="161"/>
                    <a:pt x="177" y="162"/>
                  </a:cubicBezTo>
                  <a:cubicBezTo>
                    <a:pt x="172" y="167"/>
                    <a:pt x="168" y="171"/>
                    <a:pt x="163" y="175"/>
                  </a:cubicBezTo>
                  <a:cubicBezTo>
                    <a:pt x="162" y="176"/>
                    <a:pt x="161" y="176"/>
                    <a:pt x="160" y="177"/>
                  </a:cubicBezTo>
                  <a:cubicBezTo>
                    <a:pt x="160" y="177"/>
                    <a:pt x="160" y="177"/>
                    <a:pt x="160" y="177"/>
                  </a:cubicBezTo>
                  <a:close/>
                  <a:moveTo>
                    <a:pt x="162" y="172"/>
                  </a:moveTo>
                  <a:cubicBezTo>
                    <a:pt x="163" y="170"/>
                    <a:pt x="165" y="167"/>
                    <a:pt x="166" y="165"/>
                  </a:cubicBezTo>
                  <a:cubicBezTo>
                    <a:pt x="167" y="164"/>
                    <a:pt x="168" y="163"/>
                    <a:pt x="169" y="162"/>
                  </a:cubicBezTo>
                  <a:cubicBezTo>
                    <a:pt x="173" y="160"/>
                    <a:pt x="177" y="158"/>
                    <a:pt x="180" y="156"/>
                  </a:cubicBezTo>
                  <a:cubicBezTo>
                    <a:pt x="174" y="161"/>
                    <a:pt x="168" y="166"/>
                    <a:pt x="162" y="172"/>
                  </a:cubicBezTo>
                  <a:close/>
                  <a:moveTo>
                    <a:pt x="183" y="158"/>
                  </a:moveTo>
                  <a:cubicBezTo>
                    <a:pt x="183" y="158"/>
                    <a:pt x="184" y="157"/>
                    <a:pt x="184" y="157"/>
                  </a:cubicBezTo>
                  <a:cubicBezTo>
                    <a:pt x="183" y="159"/>
                    <a:pt x="181" y="160"/>
                    <a:pt x="180" y="162"/>
                  </a:cubicBezTo>
                  <a:cubicBezTo>
                    <a:pt x="180" y="162"/>
                    <a:pt x="180" y="162"/>
                    <a:pt x="179" y="163"/>
                  </a:cubicBezTo>
                  <a:cubicBezTo>
                    <a:pt x="181" y="161"/>
                    <a:pt x="182" y="159"/>
                    <a:pt x="183" y="158"/>
                  </a:cubicBezTo>
                  <a:close/>
                  <a:moveTo>
                    <a:pt x="182" y="154"/>
                  </a:moveTo>
                  <a:cubicBezTo>
                    <a:pt x="182" y="154"/>
                    <a:pt x="182" y="154"/>
                    <a:pt x="182" y="154"/>
                  </a:cubicBezTo>
                  <a:cubicBezTo>
                    <a:pt x="182" y="154"/>
                    <a:pt x="182" y="153"/>
                    <a:pt x="181" y="153"/>
                  </a:cubicBezTo>
                  <a:cubicBezTo>
                    <a:pt x="179" y="154"/>
                    <a:pt x="177" y="155"/>
                    <a:pt x="174" y="157"/>
                  </a:cubicBezTo>
                  <a:cubicBezTo>
                    <a:pt x="178" y="154"/>
                    <a:pt x="181" y="150"/>
                    <a:pt x="184" y="147"/>
                  </a:cubicBezTo>
                  <a:cubicBezTo>
                    <a:pt x="186" y="146"/>
                    <a:pt x="187" y="145"/>
                    <a:pt x="189" y="14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5"/>
                    <a:pt x="189" y="145"/>
                    <a:pt x="189" y="146"/>
                  </a:cubicBezTo>
                  <a:cubicBezTo>
                    <a:pt x="187" y="149"/>
                    <a:pt x="185" y="152"/>
                    <a:pt x="182" y="154"/>
                  </a:cubicBezTo>
                  <a:close/>
                  <a:moveTo>
                    <a:pt x="189" y="133"/>
                  </a:moveTo>
                  <a:cubicBezTo>
                    <a:pt x="188" y="133"/>
                    <a:pt x="188" y="132"/>
                    <a:pt x="188" y="132"/>
                  </a:cubicBezTo>
                  <a:cubicBezTo>
                    <a:pt x="189" y="131"/>
                    <a:pt x="191" y="130"/>
                    <a:pt x="192" y="129"/>
                  </a:cubicBezTo>
                  <a:cubicBezTo>
                    <a:pt x="191" y="130"/>
                    <a:pt x="190" y="132"/>
                    <a:pt x="189" y="133"/>
                  </a:cubicBezTo>
                  <a:close/>
                  <a:moveTo>
                    <a:pt x="193" y="152"/>
                  </a:moveTo>
                  <a:cubicBezTo>
                    <a:pt x="193" y="152"/>
                    <a:pt x="193" y="152"/>
                    <a:pt x="194" y="151"/>
                  </a:cubicBezTo>
                  <a:cubicBezTo>
                    <a:pt x="196" y="149"/>
                    <a:pt x="197" y="147"/>
                    <a:pt x="199" y="145"/>
                  </a:cubicBezTo>
                  <a:cubicBezTo>
                    <a:pt x="199" y="145"/>
                    <a:pt x="199" y="145"/>
                    <a:pt x="199" y="145"/>
                  </a:cubicBezTo>
                  <a:cubicBezTo>
                    <a:pt x="197" y="148"/>
                    <a:pt x="195" y="150"/>
                    <a:pt x="193" y="152"/>
                  </a:cubicBezTo>
                  <a:close/>
                  <a:moveTo>
                    <a:pt x="197" y="143"/>
                  </a:moveTo>
                  <a:cubicBezTo>
                    <a:pt x="200" y="139"/>
                    <a:pt x="203" y="134"/>
                    <a:pt x="206" y="130"/>
                  </a:cubicBezTo>
                  <a:cubicBezTo>
                    <a:pt x="205" y="132"/>
                    <a:pt x="203" y="135"/>
                    <a:pt x="201" y="138"/>
                  </a:cubicBezTo>
                  <a:cubicBezTo>
                    <a:pt x="201" y="138"/>
                    <a:pt x="200" y="139"/>
                    <a:pt x="200" y="139"/>
                  </a:cubicBezTo>
                  <a:cubicBezTo>
                    <a:pt x="199" y="141"/>
                    <a:pt x="198" y="142"/>
                    <a:pt x="197" y="143"/>
                  </a:cubicBezTo>
                  <a:close/>
                  <a:moveTo>
                    <a:pt x="200" y="142"/>
                  </a:moveTo>
                  <a:cubicBezTo>
                    <a:pt x="201" y="140"/>
                    <a:pt x="203" y="138"/>
                    <a:pt x="204" y="136"/>
                  </a:cubicBezTo>
                  <a:cubicBezTo>
                    <a:pt x="207" y="132"/>
                    <a:pt x="211" y="128"/>
                    <a:pt x="214" y="124"/>
                  </a:cubicBezTo>
                  <a:cubicBezTo>
                    <a:pt x="214" y="124"/>
                    <a:pt x="214" y="124"/>
                    <a:pt x="214" y="124"/>
                  </a:cubicBezTo>
                  <a:cubicBezTo>
                    <a:pt x="214" y="124"/>
                    <a:pt x="214" y="123"/>
                    <a:pt x="215" y="123"/>
                  </a:cubicBezTo>
                  <a:cubicBezTo>
                    <a:pt x="215" y="122"/>
                    <a:pt x="216" y="122"/>
                    <a:pt x="217" y="121"/>
                  </a:cubicBezTo>
                  <a:cubicBezTo>
                    <a:pt x="217" y="121"/>
                    <a:pt x="217" y="121"/>
                    <a:pt x="217" y="121"/>
                  </a:cubicBezTo>
                  <a:cubicBezTo>
                    <a:pt x="217" y="121"/>
                    <a:pt x="217" y="121"/>
                    <a:pt x="217" y="122"/>
                  </a:cubicBezTo>
                  <a:cubicBezTo>
                    <a:pt x="217" y="122"/>
                    <a:pt x="217" y="122"/>
                    <a:pt x="217" y="122"/>
                  </a:cubicBezTo>
                  <a:cubicBezTo>
                    <a:pt x="212" y="129"/>
                    <a:pt x="206" y="136"/>
                    <a:pt x="200" y="143"/>
                  </a:cubicBezTo>
                  <a:cubicBezTo>
                    <a:pt x="200" y="143"/>
                    <a:pt x="200" y="142"/>
                    <a:pt x="200" y="142"/>
                  </a:cubicBezTo>
                  <a:close/>
                  <a:moveTo>
                    <a:pt x="215" y="120"/>
                  </a:moveTo>
                  <a:cubicBezTo>
                    <a:pt x="213" y="122"/>
                    <a:pt x="212" y="124"/>
                    <a:pt x="210" y="126"/>
                  </a:cubicBezTo>
                  <a:cubicBezTo>
                    <a:pt x="211" y="125"/>
                    <a:pt x="211" y="124"/>
                    <a:pt x="211" y="124"/>
                  </a:cubicBezTo>
                  <a:cubicBezTo>
                    <a:pt x="213" y="122"/>
                    <a:pt x="214" y="121"/>
                    <a:pt x="215" y="120"/>
                  </a:cubicBezTo>
                  <a:cubicBezTo>
                    <a:pt x="215" y="120"/>
                    <a:pt x="215" y="120"/>
                    <a:pt x="215" y="120"/>
                  </a:cubicBezTo>
                  <a:close/>
                  <a:moveTo>
                    <a:pt x="214" y="115"/>
                  </a:moveTo>
                  <a:cubicBezTo>
                    <a:pt x="214" y="116"/>
                    <a:pt x="214" y="116"/>
                    <a:pt x="213" y="116"/>
                  </a:cubicBezTo>
                  <a:cubicBezTo>
                    <a:pt x="213" y="116"/>
                    <a:pt x="213" y="116"/>
                    <a:pt x="213" y="116"/>
                  </a:cubicBezTo>
                  <a:cubicBezTo>
                    <a:pt x="214" y="115"/>
                    <a:pt x="214" y="114"/>
                    <a:pt x="215" y="113"/>
                  </a:cubicBezTo>
                  <a:cubicBezTo>
                    <a:pt x="215" y="113"/>
                    <a:pt x="216" y="113"/>
                    <a:pt x="216" y="112"/>
                  </a:cubicBezTo>
                  <a:cubicBezTo>
                    <a:pt x="216" y="113"/>
                    <a:pt x="215" y="114"/>
                    <a:pt x="214" y="115"/>
                  </a:cubicBezTo>
                  <a:close/>
                  <a:moveTo>
                    <a:pt x="210" y="109"/>
                  </a:moveTo>
                  <a:cubicBezTo>
                    <a:pt x="210" y="109"/>
                    <a:pt x="210" y="108"/>
                    <a:pt x="210" y="108"/>
                  </a:cubicBezTo>
                  <a:cubicBezTo>
                    <a:pt x="213" y="107"/>
                    <a:pt x="216" y="105"/>
                    <a:pt x="219" y="103"/>
                  </a:cubicBezTo>
                  <a:cubicBezTo>
                    <a:pt x="219" y="104"/>
                    <a:pt x="219" y="104"/>
                    <a:pt x="219" y="104"/>
                  </a:cubicBezTo>
                  <a:cubicBezTo>
                    <a:pt x="216" y="106"/>
                    <a:pt x="213" y="107"/>
                    <a:pt x="210" y="109"/>
                  </a:cubicBezTo>
                  <a:close/>
                  <a:moveTo>
                    <a:pt x="218" y="101"/>
                  </a:moveTo>
                  <a:cubicBezTo>
                    <a:pt x="218" y="100"/>
                    <a:pt x="217" y="100"/>
                    <a:pt x="217" y="100"/>
                  </a:cubicBezTo>
                  <a:cubicBezTo>
                    <a:pt x="211" y="103"/>
                    <a:pt x="205" y="106"/>
                    <a:pt x="199" y="110"/>
                  </a:cubicBezTo>
                  <a:cubicBezTo>
                    <a:pt x="200" y="108"/>
                    <a:pt x="201" y="107"/>
                    <a:pt x="202" y="105"/>
                  </a:cubicBezTo>
                  <a:cubicBezTo>
                    <a:pt x="207" y="103"/>
                    <a:pt x="213" y="100"/>
                    <a:pt x="217" y="97"/>
                  </a:cubicBezTo>
                  <a:cubicBezTo>
                    <a:pt x="218" y="98"/>
                    <a:pt x="218" y="98"/>
                    <a:pt x="218" y="98"/>
                  </a:cubicBezTo>
                  <a:cubicBezTo>
                    <a:pt x="218" y="99"/>
                    <a:pt x="218" y="100"/>
                    <a:pt x="218" y="100"/>
                  </a:cubicBezTo>
                  <a:cubicBezTo>
                    <a:pt x="218" y="101"/>
                    <a:pt x="218" y="101"/>
                    <a:pt x="218" y="101"/>
                  </a:cubicBezTo>
                  <a:close/>
                  <a:moveTo>
                    <a:pt x="199" y="95"/>
                  </a:moveTo>
                  <a:cubicBezTo>
                    <a:pt x="199" y="94"/>
                    <a:pt x="200" y="94"/>
                    <a:pt x="200" y="94"/>
                  </a:cubicBezTo>
                  <a:cubicBezTo>
                    <a:pt x="200" y="93"/>
                    <a:pt x="201" y="93"/>
                    <a:pt x="202" y="93"/>
                  </a:cubicBezTo>
                  <a:cubicBezTo>
                    <a:pt x="201" y="93"/>
                    <a:pt x="200" y="94"/>
                    <a:pt x="199" y="95"/>
                  </a:cubicBezTo>
                  <a:close/>
                  <a:moveTo>
                    <a:pt x="201" y="88"/>
                  </a:moveTo>
                  <a:cubicBezTo>
                    <a:pt x="198" y="89"/>
                    <a:pt x="195" y="90"/>
                    <a:pt x="193" y="91"/>
                  </a:cubicBezTo>
                  <a:cubicBezTo>
                    <a:pt x="194" y="90"/>
                    <a:pt x="195" y="89"/>
                    <a:pt x="196" y="88"/>
                  </a:cubicBezTo>
                  <a:cubicBezTo>
                    <a:pt x="199" y="87"/>
                    <a:pt x="201" y="86"/>
                    <a:pt x="203" y="85"/>
                  </a:cubicBezTo>
                  <a:cubicBezTo>
                    <a:pt x="202" y="86"/>
                    <a:pt x="201" y="87"/>
                    <a:pt x="201" y="88"/>
                  </a:cubicBezTo>
                  <a:close/>
                  <a:moveTo>
                    <a:pt x="199" y="82"/>
                  </a:moveTo>
                  <a:cubicBezTo>
                    <a:pt x="199" y="82"/>
                    <a:pt x="199" y="81"/>
                    <a:pt x="199" y="81"/>
                  </a:cubicBezTo>
                  <a:cubicBezTo>
                    <a:pt x="200" y="81"/>
                    <a:pt x="200" y="80"/>
                    <a:pt x="199" y="80"/>
                  </a:cubicBezTo>
                  <a:cubicBezTo>
                    <a:pt x="202" y="78"/>
                    <a:pt x="206" y="77"/>
                    <a:pt x="209" y="75"/>
                  </a:cubicBezTo>
                  <a:cubicBezTo>
                    <a:pt x="210" y="75"/>
                    <a:pt x="209" y="73"/>
                    <a:pt x="208" y="74"/>
                  </a:cubicBezTo>
                  <a:cubicBezTo>
                    <a:pt x="206" y="75"/>
                    <a:pt x="204" y="76"/>
                    <a:pt x="202" y="76"/>
                  </a:cubicBezTo>
                  <a:cubicBezTo>
                    <a:pt x="202" y="76"/>
                    <a:pt x="202" y="76"/>
                    <a:pt x="202" y="76"/>
                  </a:cubicBezTo>
                  <a:cubicBezTo>
                    <a:pt x="203" y="75"/>
                    <a:pt x="204" y="75"/>
                    <a:pt x="205" y="75"/>
                  </a:cubicBezTo>
                  <a:cubicBezTo>
                    <a:pt x="207" y="74"/>
                    <a:pt x="209" y="73"/>
                    <a:pt x="210" y="72"/>
                  </a:cubicBezTo>
                  <a:cubicBezTo>
                    <a:pt x="211" y="74"/>
                    <a:pt x="211" y="76"/>
                    <a:pt x="212" y="77"/>
                  </a:cubicBezTo>
                  <a:cubicBezTo>
                    <a:pt x="207" y="79"/>
                    <a:pt x="203" y="80"/>
                    <a:pt x="199" y="82"/>
                  </a:cubicBezTo>
                  <a:close/>
                  <a:moveTo>
                    <a:pt x="201" y="74"/>
                  </a:moveTo>
                  <a:cubicBezTo>
                    <a:pt x="200" y="75"/>
                    <a:pt x="199" y="75"/>
                    <a:pt x="198" y="76"/>
                  </a:cubicBezTo>
                  <a:cubicBezTo>
                    <a:pt x="200" y="74"/>
                    <a:pt x="202" y="73"/>
                    <a:pt x="203" y="72"/>
                  </a:cubicBezTo>
                  <a:cubicBezTo>
                    <a:pt x="203" y="73"/>
                    <a:pt x="202" y="73"/>
                    <a:pt x="201" y="74"/>
                  </a:cubicBezTo>
                  <a:close/>
                  <a:moveTo>
                    <a:pt x="187" y="77"/>
                  </a:moveTo>
                  <a:cubicBezTo>
                    <a:pt x="184" y="78"/>
                    <a:pt x="180" y="80"/>
                    <a:pt x="176" y="81"/>
                  </a:cubicBezTo>
                  <a:cubicBezTo>
                    <a:pt x="184" y="76"/>
                    <a:pt x="192" y="72"/>
                    <a:pt x="200" y="70"/>
                  </a:cubicBezTo>
                  <a:cubicBezTo>
                    <a:pt x="196" y="72"/>
                    <a:pt x="192" y="75"/>
                    <a:pt x="187" y="77"/>
                  </a:cubicBezTo>
                  <a:close/>
                  <a:moveTo>
                    <a:pt x="186" y="66"/>
                  </a:moveTo>
                  <a:cubicBezTo>
                    <a:pt x="181" y="68"/>
                    <a:pt x="177" y="70"/>
                    <a:pt x="172" y="72"/>
                  </a:cubicBezTo>
                  <a:cubicBezTo>
                    <a:pt x="171" y="73"/>
                    <a:pt x="170" y="73"/>
                    <a:pt x="169" y="73"/>
                  </a:cubicBezTo>
                  <a:cubicBezTo>
                    <a:pt x="175" y="70"/>
                    <a:pt x="181" y="67"/>
                    <a:pt x="187" y="65"/>
                  </a:cubicBezTo>
                  <a:cubicBezTo>
                    <a:pt x="186" y="65"/>
                    <a:pt x="186" y="66"/>
                    <a:pt x="186" y="66"/>
                  </a:cubicBezTo>
                  <a:close/>
                  <a:moveTo>
                    <a:pt x="171" y="69"/>
                  </a:moveTo>
                  <a:cubicBezTo>
                    <a:pt x="169" y="69"/>
                    <a:pt x="167" y="70"/>
                    <a:pt x="165" y="71"/>
                  </a:cubicBezTo>
                  <a:cubicBezTo>
                    <a:pt x="165" y="71"/>
                    <a:pt x="165" y="71"/>
                    <a:pt x="165" y="71"/>
                  </a:cubicBezTo>
                  <a:cubicBezTo>
                    <a:pt x="166" y="70"/>
                    <a:pt x="167" y="69"/>
                    <a:pt x="168" y="68"/>
                  </a:cubicBezTo>
                  <a:cubicBezTo>
                    <a:pt x="171" y="66"/>
                    <a:pt x="174" y="64"/>
                    <a:pt x="177" y="63"/>
                  </a:cubicBezTo>
                  <a:cubicBezTo>
                    <a:pt x="175" y="65"/>
                    <a:pt x="173" y="67"/>
                    <a:pt x="171" y="69"/>
                  </a:cubicBezTo>
                  <a:close/>
                  <a:moveTo>
                    <a:pt x="157" y="63"/>
                  </a:moveTo>
                  <a:cubicBezTo>
                    <a:pt x="156" y="64"/>
                    <a:pt x="155" y="64"/>
                    <a:pt x="153" y="65"/>
                  </a:cubicBezTo>
                  <a:cubicBezTo>
                    <a:pt x="154" y="64"/>
                    <a:pt x="156" y="63"/>
                    <a:pt x="157" y="62"/>
                  </a:cubicBezTo>
                  <a:cubicBezTo>
                    <a:pt x="158" y="61"/>
                    <a:pt x="159" y="61"/>
                    <a:pt x="161" y="60"/>
                  </a:cubicBezTo>
                  <a:cubicBezTo>
                    <a:pt x="159" y="61"/>
                    <a:pt x="158" y="62"/>
                    <a:pt x="157" y="63"/>
                  </a:cubicBezTo>
                  <a:close/>
                  <a:moveTo>
                    <a:pt x="157" y="71"/>
                  </a:moveTo>
                  <a:cubicBezTo>
                    <a:pt x="159" y="70"/>
                    <a:pt x="162" y="69"/>
                    <a:pt x="164" y="68"/>
                  </a:cubicBezTo>
                  <a:cubicBezTo>
                    <a:pt x="162" y="69"/>
                    <a:pt x="159" y="71"/>
                    <a:pt x="157" y="73"/>
                  </a:cubicBezTo>
                  <a:cubicBezTo>
                    <a:pt x="156" y="73"/>
                    <a:pt x="154" y="73"/>
                    <a:pt x="153" y="73"/>
                  </a:cubicBezTo>
                  <a:cubicBezTo>
                    <a:pt x="154" y="72"/>
                    <a:pt x="155" y="72"/>
                    <a:pt x="157" y="71"/>
                  </a:cubicBezTo>
                  <a:close/>
                  <a:moveTo>
                    <a:pt x="146" y="72"/>
                  </a:moveTo>
                  <a:cubicBezTo>
                    <a:pt x="145" y="72"/>
                    <a:pt x="144" y="73"/>
                    <a:pt x="144" y="73"/>
                  </a:cubicBezTo>
                  <a:cubicBezTo>
                    <a:pt x="145" y="72"/>
                    <a:pt x="145" y="71"/>
                    <a:pt x="146" y="70"/>
                  </a:cubicBezTo>
                  <a:cubicBezTo>
                    <a:pt x="147" y="69"/>
                    <a:pt x="148" y="68"/>
                    <a:pt x="149" y="67"/>
                  </a:cubicBezTo>
                  <a:cubicBezTo>
                    <a:pt x="151" y="67"/>
                    <a:pt x="152" y="67"/>
                    <a:pt x="153" y="66"/>
                  </a:cubicBezTo>
                  <a:cubicBezTo>
                    <a:pt x="151" y="68"/>
                    <a:pt x="149" y="70"/>
                    <a:pt x="146" y="72"/>
                  </a:cubicBezTo>
                  <a:close/>
                  <a:moveTo>
                    <a:pt x="145" y="67"/>
                  </a:moveTo>
                  <a:cubicBezTo>
                    <a:pt x="147" y="65"/>
                    <a:pt x="150" y="63"/>
                    <a:pt x="152" y="61"/>
                  </a:cubicBezTo>
                  <a:cubicBezTo>
                    <a:pt x="151" y="62"/>
                    <a:pt x="149" y="63"/>
                    <a:pt x="148" y="65"/>
                  </a:cubicBezTo>
                  <a:cubicBezTo>
                    <a:pt x="147" y="65"/>
                    <a:pt x="146" y="66"/>
                    <a:pt x="145" y="67"/>
                  </a:cubicBezTo>
                  <a:cubicBezTo>
                    <a:pt x="145" y="67"/>
                    <a:pt x="145" y="67"/>
                    <a:pt x="145" y="67"/>
                  </a:cubicBezTo>
                  <a:close/>
                  <a:moveTo>
                    <a:pt x="138" y="68"/>
                  </a:moveTo>
                  <a:cubicBezTo>
                    <a:pt x="137" y="68"/>
                    <a:pt x="137" y="69"/>
                    <a:pt x="138" y="69"/>
                  </a:cubicBezTo>
                  <a:cubicBezTo>
                    <a:pt x="136" y="71"/>
                    <a:pt x="133" y="73"/>
                    <a:pt x="131" y="75"/>
                  </a:cubicBezTo>
                  <a:cubicBezTo>
                    <a:pt x="132" y="73"/>
                    <a:pt x="133" y="71"/>
                    <a:pt x="134" y="68"/>
                  </a:cubicBezTo>
                  <a:cubicBezTo>
                    <a:pt x="134" y="68"/>
                    <a:pt x="134" y="68"/>
                    <a:pt x="134" y="67"/>
                  </a:cubicBezTo>
                  <a:cubicBezTo>
                    <a:pt x="138" y="65"/>
                    <a:pt x="143" y="62"/>
                    <a:pt x="147" y="60"/>
                  </a:cubicBezTo>
                  <a:cubicBezTo>
                    <a:pt x="149" y="59"/>
                    <a:pt x="151" y="58"/>
                    <a:pt x="154" y="57"/>
                  </a:cubicBezTo>
                  <a:cubicBezTo>
                    <a:pt x="154" y="57"/>
                    <a:pt x="154" y="57"/>
                    <a:pt x="153" y="58"/>
                  </a:cubicBezTo>
                  <a:cubicBezTo>
                    <a:pt x="148" y="61"/>
                    <a:pt x="143" y="64"/>
                    <a:pt x="138" y="68"/>
                  </a:cubicBezTo>
                  <a:close/>
                  <a:moveTo>
                    <a:pt x="144" y="53"/>
                  </a:moveTo>
                  <a:cubicBezTo>
                    <a:pt x="140" y="55"/>
                    <a:pt x="136" y="57"/>
                    <a:pt x="132" y="60"/>
                  </a:cubicBezTo>
                  <a:cubicBezTo>
                    <a:pt x="133" y="59"/>
                    <a:pt x="135" y="57"/>
                    <a:pt x="136" y="56"/>
                  </a:cubicBezTo>
                  <a:cubicBezTo>
                    <a:pt x="140" y="54"/>
                    <a:pt x="143" y="52"/>
                    <a:pt x="147" y="50"/>
                  </a:cubicBezTo>
                  <a:cubicBezTo>
                    <a:pt x="147" y="50"/>
                    <a:pt x="148" y="50"/>
                    <a:pt x="149" y="50"/>
                  </a:cubicBezTo>
                  <a:cubicBezTo>
                    <a:pt x="147" y="51"/>
                    <a:pt x="146" y="52"/>
                    <a:pt x="144" y="53"/>
                  </a:cubicBezTo>
                  <a:close/>
                  <a:moveTo>
                    <a:pt x="132" y="55"/>
                  </a:moveTo>
                  <a:cubicBezTo>
                    <a:pt x="133" y="55"/>
                    <a:pt x="135" y="54"/>
                    <a:pt x="136" y="54"/>
                  </a:cubicBezTo>
                  <a:cubicBezTo>
                    <a:pt x="135" y="55"/>
                    <a:pt x="134" y="55"/>
                    <a:pt x="134" y="56"/>
                  </a:cubicBezTo>
                  <a:cubicBezTo>
                    <a:pt x="133" y="56"/>
                    <a:pt x="132" y="57"/>
                    <a:pt x="132" y="57"/>
                  </a:cubicBezTo>
                  <a:cubicBezTo>
                    <a:pt x="132" y="57"/>
                    <a:pt x="132" y="57"/>
                    <a:pt x="132" y="56"/>
                  </a:cubicBezTo>
                  <a:cubicBezTo>
                    <a:pt x="133" y="56"/>
                    <a:pt x="132" y="56"/>
                    <a:pt x="132" y="55"/>
                  </a:cubicBezTo>
                  <a:close/>
                  <a:moveTo>
                    <a:pt x="142" y="49"/>
                  </a:moveTo>
                  <a:cubicBezTo>
                    <a:pt x="140" y="50"/>
                    <a:pt x="137" y="51"/>
                    <a:pt x="135" y="52"/>
                  </a:cubicBezTo>
                  <a:cubicBezTo>
                    <a:pt x="138" y="49"/>
                    <a:pt x="141" y="47"/>
                    <a:pt x="145" y="45"/>
                  </a:cubicBezTo>
                  <a:cubicBezTo>
                    <a:pt x="147" y="44"/>
                    <a:pt x="149" y="44"/>
                    <a:pt x="151" y="43"/>
                  </a:cubicBezTo>
                  <a:cubicBezTo>
                    <a:pt x="148" y="45"/>
                    <a:pt x="146" y="47"/>
                    <a:pt x="143" y="49"/>
                  </a:cubicBezTo>
                  <a:cubicBezTo>
                    <a:pt x="143" y="49"/>
                    <a:pt x="142" y="49"/>
                    <a:pt x="142" y="49"/>
                  </a:cubicBezTo>
                  <a:close/>
                  <a:moveTo>
                    <a:pt x="131" y="53"/>
                  </a:moveTo>
                  <a:cubicBezTo>
                    <a:pt x="131" y="53"/>
                    <a:pt x="131" y="53"/>
                    <a:pt x="131" y="53"/>
                  </a:cubicBezTo>
                  <a:cubicBezTo>
                    <a:pt x="131" y="53"/>
                    <a:pt x="130" y="53"/>
                    <a:pt x="130" y="53"/>
                  </a:cubicBezTo>
                  <a:cubicBezTo>
                    <a:pt x="130" y="53"/>
                    <a:pt x="130" y="53"/>
                    <a:pt x="130" y="53"/>
                  </a:cubicBezTo>
                  <a:cubicBezTo>
                    <a:pt x="134" y="51"/>
                    <a:pt x="137" y="48"/>
                    <a:pt x="141" y="46"/>
                  </a:cubicBezTo>
                  <a:cubicBezTo>
                    <a:pt x="138" y="48"/>
                    <a:pt x="134" y="50"/>
                    <a:pt x="131" y="53"/>
                  </a:cubicBezTo>
                  <a:close/>
                  <a:moveTo>
                    <a:pt x="127" y="54"/>
                  </a:moveTo>
                  <a:cubicBezTo>
                    <a:pt x="127" y="54"/>
                    <a:pt x="127" y="53"/>
                    <a:pt x="127" y="53"/>
                  </a:cubicBezTo>
                  <a:cubicBezTo>
                    <a:pt x="128" y="52"/>
                    <a:pt x="129" y="52"/>
                    <a:pt x="130" y="51"/>
                  </a:cubicBezTo>
                  <a:cubicBezTo>
                    <a:pt x="132" y="49"/>
                    <a:pt x="135" y="48"/>
                    <a:pt x="137" y="46"/>
                  </a:cubicBezTo>
                  <a:cubicBezTo>
                    <a:pt x="137" y="46"/>
                    <a:pt x="137" y="46"/>
                    <a:pt x="137" y="46"/>
                  </a:cubicBezTo>
                  <a:cubicBezTo>
                    <a:pt x="134" y="49"/>
                    <a:pt x="130" y="51"/>
                    <a:pt x="127" y="54"/>
                  </a:cubicBezTo>
                  <a:close/>
                  <a:moveTo>
                    <a:pt x="127" y="66"/>
                  </a:moveTo>
                  <a:cubicBezTo>
                    <a:pt x="126" y="68"/>
                    <a:pt x="125" y="69"/>
                    <a:pt x="124" y="71"/>
                  </a:cubicBezTo>
                  <a:cubicBezTo>
                    <a:pt x="123" y="71"/>
                    <a:pt x="123" y="72"/>
                    <a:pt x="122" y="72"/>
                  </a:cubicBezTo>
                  <a:cubicBezTo>
                    <a:pt x="123" y="71"/>
                    <a:pt x="124" y="69"/>
                    <a:pt x="124" y="68"/>
                  </a:cubicBezTo>
                  <a:cubicBezTo>
                    <a:pt x="125" y="67"/>
                    <a:pt x="126" y="67"/>
                    <a:pt x="127" y="66"/>
                  </a:cubicBezTo>
                  <a:close/>
                  <a:moveTo>
                    <a:pt x="121" y="67"/>
                  </a:moveTo>
                  <a:cubicBezTo>
                    <a:pt x="122" y="66"/>
                    <a:pt x="122" y="66"/>
                    <a:pt x="123" y="66"/>
                  </a:cubicBezTo>
                  <a:cubicBezTo>
                    <a:pt x="122" y="67"/>
                    <a:pt x="122" y="67"/>
                    <a:pt x="121" y="68"/>
                  </a:cubicBezTo>
                  <a:cubicBezTo>
                    <a:pt x="121" y="68"/>
                    <a:pt x="121" y="68"/>
                    <a:pt x="121" y="68"/>
                  </a:cubicBezTo>
                  <a:cubicBezTo>
                    <a:pt x="121" y="68"/>
                    <a:pt x="121" y="67"/>
                    <a:pt x="121" y="67"/>
                  </a:cubicBezTo>
                  <a:close/>
                  <a:moveTo>
                    <a:pt x="122" y="76"/>
                  </a:moveTo>
                  <a:cubicBezTo>
                    <a:pt x="123" y="74"/>
                    <a:pt x="125" y="73"/>
                    <a:pt x="126" y="72"/>
                  </a:cubicBezTo>
                  <a:cubicBezTo>
                    <a:pt x="128" y="71"/>
                    <a:pt x="129" y="71"/>
                    <a:pt x="130" y="70"/>
                  </a:cubicBezTo>
                  <a:cubicBezTo>
                    <a:pt x="123" y="77"/>
                    <a:pt x="116" y="85"/>
                    <a:pt x="110" y="93"/>
                  </a:cubicBezTo>
                  <a:cubicBezTo>
                    <a:pt x="105" y="98"/>
                    <a:pt x="100" y="102"/>
                    <a:pt x="95" y="107"/>
                  </a:cubicBezTo>
                  <a:cubicBezTo>
                    <a:pt x="94" y="108"/>
                    <a:pt x="92" y="109"/>
                    <a:pt x="90" y="110"/>
                  </a:cubicBezTo>
                  <a:cubicBezTo>
                    <a:pt x="91" y="109"/>
                    <a:pt x="92" y="108"/>
                    <a:pt x="93" y="107"/>
                  </a:cubicBezTo>
                  <a:cubicBezTo>
                    <a:pt x="98" y="101"/>
                    <a:pt x="103" y="95"/>
                    <a:pt x="109" y="89"/>
                  </a:cubicBezTo>
                  <a:cubicBezTo>
                    <a:pt x="113" y="85"/>
                    <a:pt x="118" y="81"/>
                    <a:pt x="122" y="76"/>
                  </a:cubicBezTo>
                  <a:close/>
                  <a:moveTo>
                    <a:pt x="117" y="61"/>
                  </a:moveTo>
                  <a:cubicBezTo>
                    <a:pt x="116" y="62"/>
                    <a:pt x="115" y="63"/>
                    <a:pt x="115" y="64"/>
                  </a:cubicBezTo>
                  <a:cubicBezTo>
                    <a:pt x="116" y="63"/>
                    <a:pt x="117" y="62"/>
                    <a:pt x="118" y="61"/>
                  </a:cubicBezTo>
                  <a:cubicBezTo>
                    <a:pt x="117" y="61"/>
                    <a:pt x="117" y="61"/>
                    <a:pt x="117" y="61"/>
                  </a:cubicBezTo>
                  <a:close/>
                  <a:moveTo>
                    <a:pt x="115" y="51"/>
                  </a:moveTo>
                  <a:cubicBezTo>
                    <a:pt x="114" y="51"/>
                    <a:pt x="113" y="52"/>
                    <a:pt x="111" y="52"/>
                  </a:cubicBezTo>
                  <a:cubicBezTo>
                    <a:pt x="112" y="52"/>
                    <a:pt x="112" y="51"/>
                    <a:pt x="113" y="51"/>
                  </a:cubicBezTo>
                  <a:cubicBezTo>
                    <a:pt x="114" y="50"/>
                    <a:pt x="115" y="50"/>
                    <a:pt x="117" y="50"/>
                  </a:cubicBezTo>
                  <a:cubicBezTo>
                    <a:pt x="116" y="50"/>
                    <a:pt x="116" y="51"/>
                    <a:pt x="115" y="51"/>
                  </a:cubicBezTo>
                  <a:close/>
                  <a:moveTo>
                    <a:pt x="114" y="48"/>
                  </a:moveTo>
                  <a:cubicBezTo>
                    <a:pt x="112" y="48"/>
                    <a:pt x="111" y="49"/>
                    <a:pt x="110" y="49"/>
                  </a:cubicBezTo>
                  <a:cubicBezTo>
                    <a:pt x="112" y="48"/>
                    <a:pt x="114" y="46"/>
                    <a:pt x="116" y="45"/>
                  </a:cubicBezTo>
                  <a:cubicBezTo>
                    <a:pt x="116" y="46"/>
                    <a:pt x="115" y="47"/>
                    <a:pt x="114" y="48"/>
                  </a:cubicBezTo>
                  <a:close/>
                  <a:moveTo>
                    <a:pt x="106" y="50"/>
                  </a:moveTo>
                  <a:cubicBezTo>
                    <a:pt x="105" y="50"/>
                    <a:pt x="104" y="51"/>
                    <a:pt x="104" y="51"/>
                  </a:cubicBezTo>
                  <a:cubicBezTo>
                    <a:pt x="104" y="50"/>
                    <a:pt x="105" y="49"/>
                    <a:pt x="105" y="48"/>
                  </a:cubicBezTo>
                  <a:cubicBezTo>
                    <a:pt x="107" y="46"/>
                    <a:pt x="109" y="44"/>
                    <a:pt x="111" y="43"/>
                  </a:cubicBezTo>
                  <a:cubicBezTo>
                    <a:pt x="111" y="43"/>
                    <a:pt x="112" y="43"/>
                    <a:pt x="112" y="42"/>
                  </a:cubicBezTo>
                  <a:cubicBezTo>
                    <a:pt x="112" y="42"/>
                    <a:pt x="113" y="42"/>
                    <a:pt x="113" y="42"/>
                  </a:cubicBezTo>
                  <a:cubicBezTo>
                    <a:pt x="111" y="45"/>
                    <a:pt x="108" y="47"/>
                    <a:pt x="106" y="50"/>
                  </a:cubicBezTo>
                  <a:close/>
                  <a:moveTo>
                    <a:pt x="106" y="45"/>
                  </a:moveTo>
                  <a:cubicBezTo>
                    <a:pt x="106" y="44"/>
                    <a:pt x="106" y="44"/>
                    <a:pt x="106" y="44"/>
                  </a:cubicBezTo>
                  <a:cubicBezTo>
                    <a:pt x="107" y="43"/>
                    <a:pt x="108" y="43"/>
                    <a:pt x="109" y="42"/>
                  </a:cubicBezTo>
                  <a:cubicBezTo>
                    <a:pt x="109" y="42"/>
                    <a:pt x="109" y="42"/>
                    <a:pt x="109" y="42"/>
                  </a:cubicBezTo>
                  <a:cubicBezTo>
                    <a:pt x="108" y="43"/>
                    <a:pt x="107" y="44"/>
                    <a:pt x="106" y="45"/>
                  </a:cubicBezTo>
                  <a:close/>
                  <a:moveTo>
                    <a:pt x="102" y="45"/>
                  </a:moveTo>
                  <a:cubicBezTo>
                    <a:pt x="99" y="47"/>
                    <a:pt x="95" y="50"/>
                    <a:pt x="92" y="52"/>
                  </a:cubicBezTo>
                  <a:cubicBezTo>
                    <a:pt x="92" y="51"/>
                    <a:pt x="93" y="51"/>
                    <a:pt x="93" y="50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7" y="47"/>
                    <a:pt x="100" y="45"/>
                    <a:pt x="104" y="42"/>
                  </a:cubicBezTo>
                  <a:cubicBezTo>
                    <a:pt x="105" y="42"/>
                    <a:pt x="106" y="42"/>
                    <a:pt x="107" y="42"/>
                  </a:cubicBezTo>
                  <a:cubicBezTo>
                    <a:pt x="105" y="43"/>
                    <a:pt x="103" y="45"/>
                    <a:pt x="102" y="45"/>
                  </a:cubicBezTo>
                  <a:close/>
                  <a:moveTo>
                    <a:pt x="99" y="44"/>
                  </a:moveTo>
                  <a:cubicBezTo>
                    <a:pt x="100" y="43"/>
                    <a:pt x="100" y="43"/>
                    <a:pt x="101" y="42"/>
                  </a:cubicBezTo>
                  <a:cubicBezTo>
                    <a:pt x="101" y="42"/>
                    <a:pt x="101" y="42"/>
                    <a:pt x="101" y="42"/>
                  </a:cubicBezTo>
                  <a:cubicBezTo>
                    <a:pt x="101" y="43"/>
                    <a:pt x="100" y="43"/>
                    <a:pt x="99" y="44"/>
                  </a:cubicBezTo>
                  <a:close/>
                  <a:moveTo>
                    <a:pt x="101" y="40"/>
                  </a:moveTo>
                  <a:cubicBezTo>
                    <a:pt x="100" y="40"/>
                    <a:pt x="100" y="41"/>
                    <a:pt x="99" y="41"/>
                  </a:cubicBezTo>
                  <a:cubicBezTo>
                    <a:pt x="99" y="41"/>
                    <a:pt x="99" y="42"/>
                    <a:pt x="99" y="42"/>
                  </a:cubicBezTo>
                  <a:cubicBezTo>
                    <a:pt x="97" y="44"/>
                    <a:pt x="95" y="46"/>
                    <a:pt x="94" y="48"/>
                  </a:cubicBezTo>
                  <a:cubicBezTo>
                    <a:pt x="94" y="46"/>
                    <a:pt x="94" y="45"/>
                    <a:pt x="95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8" y="41"/>
                    <a:pt x="100" y="39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3" y="38"/>
                    <a:pt x="102" y="39"/>
                    <a:pt x="101" y="40"/>
                  </a:cubicBezTo>
                  <a:close/>
                  <a:moveTo>
                    <a:pt x="93" y="43"/>
                  </a:moveTo>
                  <a:cubicBezTo>
                    <a:pt x="93" y="43"/>
                    <a:pt x="92" y="43"/>
                    <a:pt x="92" y="43"/>
                  </a:cubicBezTo>
                  <a:cubicBezTo>
                    <a:pt x="94" y="41"/>
                    <a:pt x="96" y="40"/>
                    <a:pt x="98" y="38"/>
                  </a:cubicBezTo>
                  <a:cubicBezTo>
                    <a:pt x="98" y="38"/>
                    <a:pt x="99" y="38"/>
                    <a:pt x="99" y="38"/>
                  </a:cubicBezTo>
                  <a:cubicBezTo>
                    <a:pt x="97" y="39"/>
                    <a:pt x="95" y="41"/>
                    <a:pt x="93" y="43"/>
                  </a:cubicBezTo>
                  <a:close/>
                  <a:moveTo>
                    <a:pt x="90" y="41"/>
                  </a:moveTo>
                  <a:cubicBezTo>
                    <a:pt x="91" y="40"/>
                    <a:pt x="91" y="40"/>
                    <a:pt x="92" y="40"/>
                  </a:cubicBezTo>
                  <a:cubicBezTo>
                    <a:pt x="92" y="40"/>
                    <a:pt x="93" y="39"/>
                    <a:pt x="93" y="39"/>
                  </a:cubicBezTo>
                  <a:cubicBezTo>
                    <a:pt x="92" y="40"/>
                    <a:pt x="91" y="40"/>
                    <a:pt x="90" y="41"/>
                  </a:cubicBezTo>
                  <a:close/>
                  <a:moveTo>
                    <a:pt x="82" y="40"/>
                  </a:moveTo>
                  <a:cubicBezTo>
                    <a:pt x="80" y="41"/>
                    <a:pt x="78" y="43"/>
                    <a:pt x="76" y="44"/>
                  </a:cubicBezTo>
                  <a:cubicBezTo>
                    <a:pt x="78" y="42"/>
                    <a:pt x="80" y="40"/>
                    <a:pt x="81" y="38"/>
                  </a:cubicBezTo>
                  <a:cubicBezTo>
                    <a:pt x="83" y="37"/>
                    <a:pt x="85" y="36"/>
                    <a:pt x="86" y="35"/>
                  </a:cubicBezTo>
                  <a:cubicBezTo>
                    <a:pt x="85" y="36"/>
                    <a:pt x="84" y="38"/>
                    <a:pt x="82" y="40"/>
                  </a:cubicBezTo>
                  <a:close/>
                  <a:moveTo>
                    <a:pt x="79" y="37"/>
                  </a:moveTo>
                  <a:cubicBezTo>
                    <a:pt x="78" y="38"/>
                    <a:pt x="76" y="40"/>
                    <a:pt x="74" y="41"/>
                  </a:cubicBezTo>
                  <a:cubicBezTo>
                    <a:pt x="78" y="38"/>
                    <a:pt x="81" y="35"/>
                    <a:pt x="84" y="31"/>
                  </a:cubicBezTo>
                  <a:cubicBezTo>
                    <a:pt x="85" y="30"/>
                    <a:pt x="86" y="30"/>
                    <a:pt x="87" y="29"/>
                  </a:cubicBezTo>
                  <a:cubicBezTo>
                    <a:pt x="85" y="31"/>
                    <a:pt x="84" y="32"/>
                    <a:pt x="82" y="34"/>
                  </a:cubicBezTo>
                  <a:cubicBezTo>
                    <a:pt x="81" y="35"/>
                    <a:pt x="80" y="36"/>
                    <a:pt x="79" y="37"/>
                  </a:cubicBezTo>
                  <a:close/>
                  <a:moveTo>
                    <a:pt x="85" y="24"/>
                  </a:moveTo>
                  <a:cubicBezTo>
                    <a:pt x="84" y="25"/>
                    <a:pt x="83" y="25"/>
                    <a:pt x="83" y="25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83" y="25"/>
                    <a:pt x="83" y="24"/>
                    <a:pt x="83" y="24"/>
                  </a:cubicBezTo>
                  <a:cubicBezTo>
                    <a:pt x="83" y="24"/>
                    <a:pt x="83" y="24"/>
                    <a:pt x="83" y="24"/>
                  </a:cubicBezTo>
                  <a:cubicBezTo>
                    <a:pt x="84" y="24"/>
                    <a:pt x="86" y="23"/>
                    <a:pt x="87" y="23"/>
                  </a:cubicBezTo>
                  <a:cubicBezTo>
                    <a:pt x="87" y="23"/>
                    <a:pt x="86" y="24"/>
                    <a:pt x="85" y="24"/>
                  </a:cubicBezTo>
                  <a:close/>
                  <a:moveTo>
                    <a:pt x="83" y="28"/>
                  </a:moveTo>
                  <a:cubicBezTo>
                    <a:pt x="83" y="29"/>
                    <a:pt x="82" y="29"/>
                    <a:pt x="82" y="29"/>
                  </a:cubicBezTo>
                  <a:cubicBezTo>
                    <a:pt x="81" y="30"/>
                    <a:pt x="80" y="30"/>
                    <a:pt x="79" y="31"/>
                  </a:cubicBezTo>
                  <a:cubicBezTo>
                    <a:pt x="80" y="30"/>
                    <a:pt x="81" y="30"/>
                    <a:pt x="82" y="29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2" y="29"/>
                    <a:pt x="83" y="29"/>
                    <a:pt x="83" y="28"/>
                  </a:cubicBezTo>
                  <a:close/>
                  <a:moveTo>
                    <a:pt x="59" y="48"/>
                  </a:moveTo>
                  <a:cubicBezTo>
                    <a:pt x="61" y="46"/>
                    <a:pt x="63" y="44"/>
                    <a:pt x="64" y="41"/>
                  </a:cubicBezTo>
                  <a:cubicBezTo>
                    <a:pt x="66" y="40"/>
                    <a:pt x="67" y="39"/>
                    <a:pt x="69" y="38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6" y="42"/>
                    <a:pt x="63" y="45"/>
                    <a:pt x="59" y="48"/>
                  </a:cubicBezTo>
                  <a:close/>
                  <a:moveTo>
                    <a:pt x="61" y="41"/>
                  </a:moveTo>
                  <a:cubicBezTo>
                    <a:pt x="61" y="41"/>
                    <a:pt x="61" y="41"/>
                    <a:pt x="62" y="41"/>
                  </a:cubicBezTo>
                  <a:cubicBezTo>
                    <a:pt x="63" y="40"/>
                    <a:pt x="64" y="39"/>
                    <a:pt x="65" y="38"/>
                  </a:cubicBezTo>
                  <a:cubicBezTo>
                    <a:pt x="65" y="39"/>
                    <a:pt x="64" y="39"/>
                    <a:pt x="64" y="40"/>
                  </a:cubicBezTo>
                  <a:cubicBezTo>
                    <a:pt x="63" y="40"/>
                    <a:pt x="62" y="41"/>
                    <a:pt x="61" y="41"/>
                  </a:cubicBezTo>
                  <a:close/>
                  <a:moveTo>
                    <a:pt x="58" y="46"/>
                  </a:moveTo>
                  <a:cubicBezTo>
                    <a:pt x="58" y="46"/>
                    <a:pt x="59" y="45"/>
                    <a:pt x="59" y="45"/>
                  </a:cubicBezTo>
                  <a:cubicBezTo>
                    <a:pt x="57" y="47"/>
                    <a:pt x="55" y="50"/>
                    <a:pt x="54" y="53"/>
                  </a:cubicBezTo>
                  <a:cubicBezTo>
                    <a:pt x="53" y="53"/>
                    <a:pt x="52" y="54"/>
                    <a:pt x="52" y="54"/>
                  </a:cubicBezTo>
                  <a:cubicBezTo>
                    <a:pt x="54" y="51"/>
                    <a:pt x="56" y="49"/>
                    <a:pt x="58" y="46"/>
                  </a:cubicBezTo>
                  <a:close/>
                  <a:moveTo>
                    <a:pt x="48" y="57"/>
                  </a:moveTo>
                  <a:cubicBezTo>
                    <a:pt x="45" y="58"/>
                    <a:pt x="43" y="60"/>
                    <a:pt x="41" y="61"/>
                  </a:cubicBezTo>
                  <a:cubicBezTo>
                    <a:pt x="42" y="59"/>
                    <a:pt x="44" y="58"/>
                    <a:pt x="45" y="56"/>
                  </a:cubicBezTo>
                  <a:cubicBezTo>
                    <a:pt x="48" y="54"/>
                    <a:pt x="50" y="52"/>
                    <a:pt x="53" y="50"/>
                  </a:cubicBezTo>
                  <a:cubicBezTo>
                    <a:pt x="51" y="52"/>
                    <a:pt x="49" y="54"/>
                    <a:pt x="48" y="57"/>
                  </a:cubicBezTo>
                  <a:close/>
                  <a:moveTo>
                    <a:pt x="50" y="58"/>
                  </a:moveTo>
                  <a:cubicBezTo>
                    <a:pt x="50" y="58"/>
                    <a:pt x="50" y="59"/>
                    <a:pt x="50" y="59"/>
                  </a:cubicBezTo>
                  <a:cubicBezTo>
                    <a:pt x="50" y="59"/>
                    <a:pt x="49" y="59"/>
                    <a:pt x="49" y="59"/>
                  </a:cubicBezTo>
                  <a:cubicBezTo>
                    <a:pt x="47" y="61"/>
                    <a:pt x="44" y="64"/>
                    <a:pt x="42" y="67"/>
                  </a:cubicBezTo>
                  <a:cubicBezTo>
                    <a:pt x="43" y="65"/>
                    <a:pt x="45" y="63"/>
                    <a:pt x="46" y="62"/>
                  </a:cubicBezTo>
                  <a:cubicBezTo>
                    <a:pt x="47" y="60"/>
                    <a:pt x="49" y="59"/>
                    <a:pt x="50" y="58"/>
                  </a:cubicBezTo>
                  <a:close/>
                  <a:moveTo>
                    <a:pt x="39" y="86"/>
                  </a:moveTo>
                  <a:cubicBezTo>
                    <a:pt x="39" y="86"/>
                    <a:pt x="39" y="87"/>
                    <a:pt x="39" y="87"/>
                  </a:cubicBezTo>
                  <a:cubicBezTo>
                    <a:pt x="38" y="88"/>
                    <a:pt x="37" y="89"/>
                    <a:pt x="35" y="90"/>
                  </a:cubicBezTo>
                  <a:cubicBezTo>
                    <a:pt x="35" y="90"/>
                    <a:pt x="35" y="90"/>
                    <a:pt x="35" y="90"/>
                  </a:cubicBezTo>
                  <a:cubicBezTo>
                    <a:pt x="37" y="89"/>
                    <a:pt x="38" y="87"/>
                    <a:pt x="39" y="86"/>
                  </a:cubicBezTo>
                  <a:close/>
                  <a:moveTo>
                    <a:pt x="34" y="102"/>
                  </a:moveTo>
                  <a:cubicBezTo>
                    <a:pt x="35" y="103"/>
                    <a:pt x="35" y="105"/>
                    <a:pt x="36" y="107"/>
                  </a:cubicBezTo>
                  <a:cubicBezTo>
                    <a:pt x="35" y="109"/>
                    <a:pt x="35" y="110"/>
                    <a:pt x="35" y="112"/>
                  </a:cubicBezTo>
                  <a:cubicBezTo>
                    <a:pt x="34" y="111"/>
                    <a:pt x="34" y="110"/>
                    <a:pt x="34" y="109"/>
                  </a:cubicBezTo>
                  <a:cubicBezTo>
                    <a:pt x="34" y="106"/>
                    <a:pt x="34" y="104"/>
                    <a:pt x="34" y="102"/>
                  </a:cubicBezTo>
                  <a:close/>
                  <a:moveTo>
                    <a:pt x="36" y="126"/>
                  </a:moveTo>
                  <a:cubicBezTo>
                    <a:pt x="36" y="127"/>
                    <a:pt x="37" y="128"/>
                    <a:pt x="37" y="129"/>
                  </a:cubicBezTo>
                  <a:cubicBezTo>
                    <a:pt x="37" y="129"/>
                    <a:pt x="37" y="130"/>
                    <a:pt x="37" y="130"/>
                  </a:cubicBezTo>
                  <a:cubicBezTo>
                    <a:pt x="37" y="130"/>
                    <a:pt x="37" y="131"/>
                    <a:pt x="37" y="131"/>
                  </a:cubicBezTo>
                  <a:cubicBezTo>
                    <a:pt x="35" y="128"/>
                    <a:pt x="35" y="128"/>
                    <a:pt x="35" y="128"/>
                  </a:cubicBezTo>
                  <a:cubicBezTo>
                    <a:pt x="36" y="127"/>
                    <a:pt x="36" y="127"/>
                    <a:pt x="36" y="126"/>
                  </a:cubicBezTo>
                  <a:close/>
                  <a:moveTo>
                    <a:pt x="36" y="115"/>
                  </a:moveTo>
                  <a:cubicBezTo>
                    <a:pt x="36" y="115"/>
                    <a:pt x="36" y="115"/>
                    <a:pt x="36" y="115"/>
                  </a:cubicBezTo>
                  <a:cubicBezTo>
                    <a:pt x="36" y="114"/>
                    <a:pt x="36" y="112"/>
                    <a:pt x="36" y="111"/>
                  </a:cubicBezTo>
                  <a:cubicBezTo>
                    <a:pt x="36" y="111"/>
                    <a:pt x="37" y="111"/>
                    <a:pt x="37" y="111"/>
                  </a:cubicBezTo>
                  <a:cubicBezTo>
                    <a:pt x="37" y="111"/>
                    <a:pt x="37" y="112"/>
                    <a:pt x="37" y="113"/>
                  </a:cubicBezTo>
                  <a:cubicBezTo>
                    <a:pt x="37" y="114"/>
                    <a:pt x="36" y="114"/>
                    <a:pt x="36" y="115"/>
                  </a:cubicBezTo>
                  <a:close/>
                  <a:moveTo>
                    <a:pt x="36" y="97"/>
                  </a:moveTo>
                  <a:cubicBezTo>
                    <a:pt x="36" y="97"/>
                    <a:pt x="36" y="98"/>
                    <a:pt x="37" y="99"/>
                  </a:cubicBezTo>
                  <a:cubicBezTo>
                    <a:pt x="37" y="99"/>
                    <a:pt x="37" y="100"/>
                    <a:pt x="36" y="100"/>
                  </a:cubicBezTo>
                  <a:cubicBezTo>
                    <a:pt x="36" y="99"/>
                    <a:pt x="36" y="98"/>
                    <a:pt x="36" y="97"/>
                  </a:cubicBezTo>
                  <a:close/>
                  <a:moveTo>
                    <a:pt x="37" y="94"/>
                  </a:moveTo>
                  <a:cubicBezTo>
                    <a:pt x="37" y="93"/>
                    <a:pt x="36" y="92"/>
                    <a:pt x="36" y="92"/>
                  </a:cubicBezTo>
                  <a:cubicBezTo>
                    <a:pt x="37" y="91"/>
                    <a:pt x="38" y="90"/>
                    <a:pt x="38" y="90"/>
                  </a:cubicBezTo>
                  <a:cubicBezTo>
                    <a:pt x="38" y="91"/>
                    <a:pt x="38" y="92"/>
                    <a:pt x="38" y="93"/>
                  </a:cubicBezTo>
                  <a:cubicBezTo>
                    <a:pt x="37" y="93"/>
                    <a:pt x="37" y="93"/>
                    <a:pt x="37" y="94"/>
                  </a:cubicBezTo>
                  <a:close/>
                  <a:moveTo>
                    <a:pt x="39" y="103"/>
                  </a:moveTo>
                  <a:cubicBezTo>
                    <a:pt x="39" y="103"/>
                    <a:pt x="39" y="103"/>
                    <a:pt x="39" y="103"/>
                  </a:cubicBezTo>
                  <a:cubicBezTo>
                    <a:pt x="39" y="104"/>
                    <a:pt x="38" y="104"/>
                    <a:pt x="38" y="104"/>
                  </a:cubicBezTo>
                  <a:cubicBezTo>
                    <a:pt x="38" y="104"/>
                    <a:pt x="38" y="104"/>
                    <a:pt x="38" y="103"/>
                  </a:cubicBezTo>
                  <a:cubicBezTo>
                    <a:pt x="38" y="103"/>
                    <a:pt x="38" y="103"/>
                    <a:pt x="39" y="103"/>
                  </a:cubicBezTo>
                  <a:close/>
                  <a:moveTo>
                    <a:pt x="38" y="97"/>
                  </a:moveTo>
                  <a:cubicBezTo>
                    <a:pt x="38" y="96"/>
                    <a:pt x="39" y="95"/>
                    <a:pt x="39" y="94"/>
                  </a:cubicBezTo>
                  <a:cubicBezTo>
                    <a:pt x="40" y="93"/>
                    <a:pt x="41" y="93"/>
                    <a:pt x="42" y="92"/>
                  </a:cubicBezTo>
                  <a:cubicBezTo>
                    <a:pt x="41" y="93"/>
                    <a:pt x="40" y="94"/>
                    <a:pt x="39" y="95"/>
                  </a:cubicBezTo>
                  <a:cubicBezTo>
                    <a:pt x="39" y="96"/>
                    <a:pt x="40" y="97"/>
                    <a:pt x="41" y="96"/>
                  </a:cubicBezTo>
                  <a:cubicBezTo>
                    <a:pt x="41" y="96"/>
                    <a:pt x="41" y="96"/>
                    <a:pt x="41" y="96"/>
                  </a:cubicBezTo>
                  <a:cubicBezTo>
                    <a:pt x="41" y="96"/>
                    <a:pt x="41" y="96"/>
                    <a:pt x="41" y="96"/>
                  </a:cubicBezTo>
                  <a:cubicBezTo>
                    <a:pt x="41" y="97"/>
                    <a:pt x="41" y="97"/>
                    <a:pt x="41" y="98"/>
                  </a:cubicBezTo>
                  <a:cubicBezTo>
                    <a:pt x="40" y="98"/>
                    <a:pt x="40" y="99"/>
                    <a:pt x="39" y="99"/>
                  </a:cubicBezTo>
                  <a:cubicBezTo>
                    <a:pt x="39" y="99"/>
                    <a:pt x="39" y="98"/>
                    <a:pt x="38" y="97"/>
                  </a:cubicBezTo>
                  <a:close/>
                  <a:moveTo>
                    <a:pt x="40" y="121"/>
                  </a:moveTo>
                  <a:cubicBezTo>
                    <a:pt x="40" y="121"/>
                    <a:pt x="40" y="121"/>
                    <a:pt x="40" y="121"/>
                  </a:cubicBezTo>
                  <a:cubicBezTo>
                    <a:pt x="40" y="122"/>
                    <a:pt x="41" y="123"/>
                    <a:pt x="41" y="124"/>
                  </a:cubicBezTo>
                  <a:cubicBezTo>
                    <a:pt x="41" y="124"/>
                    <a:pt x="41" y="124"/>
                    <a:pt x="40" y="125"/>
                  </a:cubicBezTo>
                  <a:cubicBezTo>
                    <a:pt x="40" y="123"/>
                    <a:pt x="40" y="122"/>
                    <a:pt x="39" y="121"/>
                  </a:cubicBezTo>
                  <a:cubicBezTo>
                    <a:pt x="39" y="121"/>
                    <a:pt x="40" y="121"/>
                    <a:pt x="40" y="121"/>
                  </a:cubicBezTo>
                  <a:close/>
                  <a:moveTo>
                    <a:pt x="40" y="133"/>
                  </a:moveTo>
                  <a:cubicBezTo>
                    <a:pt x="41" y="134"/>
                    <a:pt x="41" y="136"/>
                    <a:pt x="42" y="138"/>
                  </a:cubicBezTo>
                  <a:cubicBezTo>
                    <a:pt x="42" y="138"/>
                    <a:pt x="41" y="138"/>
                    <a:pt x="41" y="138"/>
                  </a:cubicBezTo>
                  <a:cubicBezTo>
                    <a:pt x="41" y="137"/>
                    <a:pt x="40" y="135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lose/>
                  <a:moveTo>
                    <a:pt x="41" y="96"/>
                  </a:moveTo>
                  <a:cubicBezTo>
                    <a:pt x="43" y="93"/>
                    <a:pt x="46" y="91"/>
                    <a:pt x="48" y="88"/>
                  </a:cubicBezTo>
                  <a:cubicBezTo>
                    <a:pt x="48" y="89"/>
                    <a:pt x="48" y="90"/>
                    <a:pt x="47" y="90"/>
                  </a:cubicBezTo>
                  <a:cubicBezTo>
                    <a:pt x="47" y="91"/>
                    <a:pt x="47" y="92"/>
                    <a:pt x="46" y="92"/>
                  </a:cubicBezTo>
                  <a:cubicBezTo>
                    <a:pt x="45" y="94"/>
                    <a:pt x="44" y="95"/>
                    <a:pt x="43" y="96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95"/>
                    <a:pt x="41" y="95"/>
                    <a:pt x="41" y="96"/>
                  </a:cubicBezTo>
                  <a:close/>
                  <a:moveTo>
                    <a:pt x="43" y="129"/>
                  </a:moveTo>
                  <a:cubicBezTo>
                    <a:pt x="44" y="130"/>
                    <a:pt x="44" y="132"/>
                    <a:pt x="45" y="133"/>
                  </a:cubicBezTo>
                  <a:cubicBezTo>
                    <a:pt x="44" y="134"/>
                    <a:pt x="44" y="134"/>
                    <a:pt x="43" y="135"/>
                  </a:cubicBezTo>
                  <a:cubicBezTo>
                    <a:pt x="43" y="133"/>
                    <a:pt x="43" y="132"/>
                    <a:pt x="42" y="130"/>
                  </a:cubicBezTo>
                  <a:cubicBezTo>
                    <a:pt x="42" y="130"/>
                    <a:pt x="43" y="129"/>
                    <a:pt x="43" y="129"/>
                  </a:cubicBezTo>
                  <a:close/>
                  <a:moveTo>
                    <a:pt x="42" y="140"/>
                  </a:moveTo>
                  <a:cubicBezTo>
                    <a:pt x="43" y="143"/>
                    <a:pt x="44" y="145"/>
                    <a:pt x="44" y="147"/>
                  </a:cubicBezTo>
                  <a:cubicBezTo>
                    <a:pt x="44" y="145"/>
                    <a:pt x="43" y="143"/>
                    <a:pt x="42" y="141"/>
                  </a:cubicBezTo>
                  <a:cubicBezTo>
                    <a:pt x="42" y="141"/>
                    <a:pt x="42" y="141"/>
                    <a:pt x="42" y="140"/>
                  </a:cubicBezTo>
                  <a:close/>
                  <a:moveTo>
                    <a:pt x="44" y="154"/>
                  </a:moveTo>
                  <a:cubicBezTo>
                    <a:pt x="44" y="154"/>
                    <a:pt x="44" y="154"/>
                    <a:pt x="44" y="154"/>
                  </a:cubicBezTo>
                  <a:cubicBezTo>
                    <a:pt x="45" y="157"/>
                    <a:pt x="45" y="160"/>
                    <a:pt x="46" y="164"/>
                  </a:cubicBezTo>
                  <a:cubicBezTo>
                    <a:pt x="45" y="160"/>
                    <a:pt x="44" y="157"/>
                    <a:pt x="44" y="154"/>
                  </a:cubicBezTo>
                  <a:cubicBezTo>
                    <a:pt x="44" y="154"/>
                    <a:pt x="44" y="154"/>
                    <a:pt x="44" y="154"/>
                  </a:cubicBezTo>
                  <a:close/>
                  <a:moveTo>
                    <a:pt x="43" y="174"/>
                  </a:moveTo>
                  <a:cubicBezTo>
                    <a:pt x="43" y="175"/>
                    <a:pt x="44" y="176"/>
                    <a:pt x="44" y="178"/>
                  </a:cubicBezTo>
                  <a:cubicBezTo>
                    <a:pt x="44" y="178"/>
                    <a:pt x="44" y="178"/>
                    <a:pt x="44" y="178"/>
                  </a:cubicBezTo>
                  <a:cubicBezTo>
                    <a:pt x="43" y="176"/>
                    <a:pt x="42" y="175"/>
                    <a:pt x="41" y="174"/>
                  </a:cubicBezTo>
                  <a:cubicBezTo>
                    <a:pt x="41" y="173"/>
                    <a:pt x="41" y="172"/>
                    <a:pt x="41" y="171"/>
                  </a:cubicBezTo>
                  <a:cubicBezTo>
                    <a:pt x="42" y="172"/>
                    <a:pt x="42" y="173"/>
                    <a:pt x="43" y="174"/>
                  </a:cubicBezTo>
                  <a:close/>
                  <a:moveTo>
                    <a:pt x="42" y="176"/>
                  </a:moveTo>
                  <a:cubicBezTo>
                    <a:pt x="43" y="178"/>
                    <a:pt x="44" y="180"/>
                    <a:pt x="45" y="181"/>
                  </a:cubicBezTo>
                  <a:cubicBezTo>
                    <a:pt x="46" y="183"/>
                    <a:pt x="46" y="184"/>
                    <a:pt x="47" y="186"/>
                  </a:cubicBezTo>
                  <a:cubicBezTo>
                    <a:pt x="47" y="187"/>
                    <a:pt x="46" y="188"/>
                    <a:pt x="45" y="190"/>
                  </a:cubicBezTo>
                  <a:cubicBezTo>
                    <a:pt x="44" y="187"/>
                    <a:pt x="43" y="185"/>
                    <a:pt x="42" y="182"/>
                  </a:cubicBezTo>
                  <a:cubicBezTo>
                    <a:pt x="42" y="180"/>
                    <a:pt x="42" y="178"/>
                    <a:pt x="42" y="176"/>
                  </a:cubicBezTo>
                  <a:close/>
                  <a:moveTo>
                    <a:pt x="46" y="192"/>
                  </a:moveTo>
                  <a:cubicBezTo>
                    <a:pt x="47" y="191"/>
                    <a:pt x="47" y="190"/>
                    <a:pt x="48" y="188"/>
                  </a:cubicBezTo>
                  <a:cubicBezTo>
                    <a:pt x="49" y="192"/>
                    <a:pt x="50" y="196"/>
                    <a:pt x="52" y="200"/>
                  </a:cubicBezTo>
                  <a:cubicBezTo>
                    <a:pt x="51" y="200"/>
                    <a:pt x="51" y="199"/>
                    <a:pt x="51" y="199"/>
                  </a:cubicBezTo>
                  <a:cubicBezTo>
                    <a:pt x="49" y="197"/>
                    <a:pt x="47" y="194"/>
                    <a:pt x="46" y="192"/>
                  </a:cubicBezTo>
                  <a:cubicBezTo>
                    <a:pt x="46" y="192"/>
                    <a:pt x="46" y="192"/>
                    <a:pt x="46" y="192"/>
                  </a:cubicBezTo>
                  <a:close/>
                  <a:moveTo>
                    <a:pt x="50" y="174"/>
                  </a:moveTo>
                  <a:cubicBezTo>
                    <a:pt x="50" y="171"/>
                    <a:pt x="49" y="168"/>
                    <a:pt x="48" y="165"/>
                  </a:cubicBezTo>
                  <a:cubicBezTo>
                    <a:pt x="48" y="163"/>
                    <a:pt x="48" y="162"/>
                    <a:pt x="48" y="161"/>
                  </a:cubicBezTo>
                  <a:cubicBezTo>
                    <a:pt x="48" y="161"/>
                    <a:pt x="48" y="162"/>
                    <a:pt x="49" y="162"/>
                  </a:cubicBezTo>
                  <a:cubicBezTo>
                    <a:pt x="49" y="163"/>
                    <a:pt x="49" y="163"/>
                    <a:pt x="49" y="164"/>
                  </a:cubicBezTo>
                  <a:cubicBezTo>
                    <a:pt x="49" y="165"/>
                    <a:pt x="50" y="165"/>
                    <a:pt x="50" y="165"/>
                  </a:cubicBezTo>
                  <a:cubicBezTo>
                    <a:pt x="50" y="166"/>
                    <a:pt x="49" y="166"/>
                    <a:pt x="49" y="166"/>
                  </a:cubicBezTo>
                  <a:cubicBezTo>
                    <a:pt x="49" y="167"/>
                    <a:pt x="49" y="167"/>
                    <a:pt x="50" y="167"/>
                  </a:cubicBezTo>
                  <a:cubicBezTo>
                    <a:pt x="51" y="170"/>
                    <a:pt x="52" y="173"/>
                    <a:pt x="53" y="175"/>
                  </a:cubicBezTo>
                  <a:cubicBezTo>
                    <a:pt x="53" y="176"/>
                    <a:pt x="52" y="176"/>
                    <a:pt x="52" y="176"/>
                  </a:cubicBezTo>
                  <a:cubicBezTo>
                    <a:pt x="51" y="176"/>
                    <a:pt x="51" y="175"/>
                    <a:pt x="50" y="174"/>
                  </a:cubicBezTo>
                  <a:close/>
                  <a:moveTo>
                    <a:pt x="51" y="186"/>
                  </a:moveTo>
                  <a:cubicBezTo>
                    <a:pt x="50" y="185"/>
                    <a:pt x="50" y="184"/>
                    <a:pt x="49" y="183"/>
                  </a:cubicBezTo>
                  <a:cubicBezTo>
                    <a:pt x="49" y="182"/>
                    <a:pt x="50" y="182"/>
                    <a:pt x="50" y="181"/>
                  </a:cubicBezTo>
                  <a:cubicBezTo>
                    <a:pt x="50" y="181"/>
                    <a:pt x="50" y="181"/>
                    <a:pt x="50" y="181"/>
                  </a:cubicBezTo>
                  <a:cubicBezTo>
                    <a:pt x="50" y="183"/>
                    <a:pt x="51" y="184"/>
                    <a:pt x="51" y="186"/>
                  </a:cubicBezTo>
                  <a:close/>
                  <a:moveTo>
                    <a:pt x="52" y="179"/>
                  </a:moveTo>
                  <a:cubicBezTo>
                    <a:pt x="53" y="179"/>
                    <a:pt x="53" y="179"/>
                    <a:pt x="54" y="179"/>
                  </a:cubicBezTo>
                  <a:cubicBezTo>
                    <a:pt x="54" y="179"/>
                    <a:pt x="54" y="179"/>
                    <a:pt x="55" y="180"/>
                  </a:cubicBezTo>
                  <a:cubicBezTo>
                    <a:pt x="55" y="181"/>
                    <a:pt x="56" y="183"/>
                    <a:pt x="56" y="184"/>
                  </a:cubicBezTo>
                  <a:cubicBezTo>
                    <a:pt x="56" y="184"/>
                    <a:pt x="55" y="183"/>
                    <a:pt x="55" y="183"/>
                  </a:cubicBezTo>
                  <a:cubicBezTo>
                    <a:pt x="54" y="182"/>
                    <a:pt x="53" y="181"/>
                    <a:pt x="52" y="181"/>
                  </a:cubicBezTo>
                  <a:cubicBezTo>
                    <a:pt x="52" y="180"/>
                    <a:pt x="52" y="180"/>
                    <a:pt x="52" y="179"/>
                  </a:cubicBezTo>
                  <a:cubicBezTo>
                    <a:pt x="52" y="179"/>
                    <a:pt x="52" y="179"/>
                    <a:pt x="52" y="179"/>
                  </a:cubicBezTo>
                  <a:close/>
                  <a:moveTo>
                    <a:pt x="54" y="184"/>
                  </a:moveTo>
                  <a:cubicBezTo>
                    <a:pt x="56" y="186"/>
                    <a:pt x="57" y="188"/>
                    <a:pt x="59" y="190"/>
                  </a:cubicBezTo>
                  <a:cubicBezTo>
                    <a:pt x="59" y="190"/>
                    <a:pt x="59" y="190"/>
                    <a:pt x="59" y="190"/>
                  </a:cubicBezTo>
                  <a:cubicBezTo>
                    <a:pt x="59" y="191"/>
                    <a:pt x="58" y="193"/>
                    <a:pt x="57" y="194"/>
                  </a:cubicBezTo>
                  <a:cubicBezTo>
                    <a:pt x="57" y="194"/>
                    <a:pt x="57" y="194"/>
                    <a:pt x="57" y="194"/>
                  </a:cubicBezTo>
                  <a:cubicBezTo>
                    <a:pt x="56" y="190"/>
                    <a:pt x="55" y="187"/>
                    <a:pt x="54" y="184"/>
                  </a:cubicBezTo>
                  <a:cubicBezTo>
                    <a:pt x="54" y="184"/>
                    <a:pt x="54" y="184"/>
                    <a:pt x="54" y="184"/>
                  </a:cubicBezTo>
                  <a:close/>
                  <a:moveTo>
                    <a:pt x="58" y="195"/>
                  </a:moveTo>
                  <a:cubicBezTo>
                    <a:pt x="59" y="195"/>
                    <a:pt x="60" y="194"/>
                    <a:pt x="61" y="194"/>
                  </a:cubicBezTo>
                  <a:cubicBezTo>
                    <a:pt x="63" y="195"/>
                    <a:pt x="64" y="197"/>
                    <a:pt x="65" y="198"/>
                  </a:cubicBezTo>
                  <a:cubicBezTo>
                    <a:pt x="64" y="199"/>
                    <a:pt x="64" y="200"/>
                    <a:pt x="64" y="200"/>
                  </a:cubicBezTo>
                  <a:cubicBezTo>
                    <a:pt x="62" y="199"/>
                    <a:pt x="60" y="197"/>
                    <a:pt x="58" y="195"/>
                  </a:cubicBezTo>
                  <a:close/>
                  <a:moveTo>
                    <a:pt x="63" y="193"/>
                  </a:moveTo>
                  <a:cubicBezTo>
                    <a:pt x="64" y="192"/>
                    <a:pt x="65" y="192"/>
                    <a:pt x="65" y="192"/>
                  </a:cubicBezTo>
                  <a:cubicBezTo>
                    <a:pt x="66" y="192"/>
                    <a:pt x="67" y="193"/>
                    <a:pt x="68" y="194"/>
                  </a:cubicBezTo>
                  <a:cubicBezTo>
                    <a:pt x="68" y="194"/>
                    <a:pt x="67" y="195"/>
                    <a:pt x="67" y="196"/>
                  </a:cubicBezTo>
                  <a:cubicBezTo>
                    <a:pt x="65" y="195"/>
                    <a:pt x="64" y="194"/>
                    <a:pt x="63" y="193"/>
                  </a:cubicBezTo>
                  <a:close/>
                  <a:moveTo>
                    <a:pt x="70" y="195"/>
                  </a:moveTo>
                  <a:cubicBezTo>
                    <a:pt x="70" y="196"/>
                    <a:pt x="71" y="196"/>
                    <a:pt x="72" y="197"/>
                  </a:cubicBezTo>
                  <a:cubicBezTo>
                    <a:pt x="72" y="198"/>
                    <a:pt x="72" y="198"/>
                    <a:pt x="72" y="198"/>
                  </a:cubicBezTo>
                  <a:cubicBezTo>
                    <a:pt x="72" y="199"/>
                    <a:pt x="72" y="199"/>
                    <a:pt x="72" y="199"/>
                  </a:cubicBezTo>
                  <a:cubicBezTo>
                    <a:pt x="72" y="199"/>
                    <a:pt x="72" y="199"/>
                    <a:pt x="71" y="199"/>
                  </a:cubicBezTo>
                  <a:cubicBezTo>
                    <a:pt x="71" y="199"/>
                    <a:pt x="70" y="198"/>
                    <a:pt x="69" y="198"/>
                  </a:cubicBezTo>
                  <a:cubicBezTo>
                    <a:pt x="68" y="198"/>
                    <a:pt x="68" y="198"/>
                    <a:pt x="68" y="198"/>
                  </a:cubicBezTo>
                  <a:cubicBezTo>
                    <a:pt x="68" y="197"/>
                    <a:pt x="68" y="197"/>
                    <a:pt x="68" y="197"/>
                  </a:cubicBezTo>
                  <a:cubicBezTo>
                    <a:pt x="68" y="196"/>
                    <a:pt x="69" y="195"/>
                    <a:pt x="70" y="195"/>
                  </a:cubicBezTo>
                  <a:close/>
                  <a:moveTo>
                    <a:pt x="67" y="190"/>
                  </a:moveTo>
                  <a:cubicBezTo>
                    <a:pt x="69" y="190"/>
                    <a:pt x="70" y="189"/>
                    <a:pt x="71" y="188"/>
                  </a:cubicBezTo>
                  <a:cubicBezTo>
                    <a:pt x="71" y="188"/>
                    <a:pt x="72" y="189"/>
                    <a:pt x="72" y="189"/>
                  </a:cubicBezTo>
                  <a:cubicBezTo>
                    <a:pt x="71" y="190"/>
                    <a:pt x="71" y="191"/>
                    <a:pt x="70" y="192"/>
                  </a:cubicBezTo>
                  <a:cubicBezTo>
                    <a:pt x="69" y="191"/>
                    <a:pt x="68" y="191"/>
                    <a:pt x="67" y="190"/>
                  </a:cubicBezTo>
                  <a:close/>
                  <a:moveTo>
                    <a:pt x="72" y="185"/>
                  </a:moveTo>
                  <a:cubicBezTo>
                    <a:pt x="71" y="184"/>
                    <a:pt x="70" y="183"/>
                    <a:pt x="68" y="181"/>
                  </a:cubicBezTo>
                  <a:cubicBezTo>
                    <a:pt x="69" y="181"/>
                    <a:pt x="69" y="181"/>
                    <a:pt x="69" y="180"/>
                  </a:cubicBezTo>
                  <a:cubicBezTo>
                    <a:pt x="70" y="181"/>
                    <a:pt x="71" y="181"/>
                    <a:pt x="72" y="182"/>
                  </a:cubicBezTo>
                  <a:cubicBezTo>
                    <a:pt x="72" y="182"/>
                    <a:pt x="73" y="182"/>
                    <a:pt x="73" y="182"/>
                  </a:cubicBezTo>
                  <a:cubicBezTo>
                    <a:pt x="73" y="183"/>
                    <a:pt x="73" y="184"/>
                    <a:pt x="73" y="184"/>
                  </a:cubicBezTo>
                  <a:cubicBezTo>
                    <a:pt x="73" y="185"/>
                    <a:pt x="72" y="185"/>
                    <a:pt x="72" y="185"/>
                  </a:cubicBezTo>
                  <a:close/>
                  <a:moveTo>
                    <a:pt x="71" y="151"/>
                  </a:moveTo>
                  <a:cubicBezTo>
                    <a:pt x="72" y="150"/>
                    <a:pt x="72" y="150"/>
                    <a:pt x="73" y="149"/>
                  </a:cubicBezTo>
                  <a:cubicBezTo>
                    <a:pt x="73" y="149"/>
                    <a:pt x="73" y="150"/>
                    <a:pt x="73" y="150"/>
                  </a:cubicBezTo>
                  <a:cubicBezTo>
                    <a:pt x="72" y="150"/>
                    <a:pt x="72" y="151"/>
                    <a:pt x="71" y="151"/>
                  </a:cubicBezTo>
                  <a:close/>
                  <a:moveTo>
                    <a:pt x="72" y="119"/>
                  </a:moveTo>
                  <a:cubicBezTo>
                    <a:pt x="72" y="119"/>
                    <a:pt x="71" y="120"/>
                    <a:pt x="71" y="120"/>
                  </a:cubicBezTo>
                  <a:cubicBezTo>
                    <a:pt x="72" y="119"/>
                    <a:pt x="72" y="118"/>
                    <a:pt x="72" y="118"/>
                  </a:cubicBezTo>
                  <a:cubicBezTo>
                    <a:pt x="73" y="117"/>
                    <a:pt x="73" y="117"/>
                    <a:pt x="74" y="116"/>
                  </a:cubicBezTo>
                  <a:cubicBezTo>
                    <a:pt x="74" y="116"/>
                    <a:pt x="74" y="116"/>
                    <a:pt x="74" y="116"/>
                  </a:cubicBezTo>
                  <a:cubicBezTo>
                    <a:pt x="73" y="117"/>
                    <a:pt x="72" y="118"/>
                    <a:pt x="72" y="119"/>
                  </a:cubicBezTo>
                  <a:close/>
                  <a:moveTo>
                    <a:pt x="78" y="130"/>
                  </a:moveTo>
                  <a:cubicBezTo>
                    <a:pt x="78" y="131"/>
                    <a:pt x="79" y="132"/>
                    <a:pt x="79" y="134"/>
                  </a:cubicBezTo>
                  <a:cubicBezTo>
                    <a:pt x="77" y="135"/>
                    <a:pt x="75" y="136"/>
                    <a:pt x="74" y="137"/>
                  </a:cubicBezTo>
                  <a:cubicBezTo>
                    <a:pt x="73" y="137"/>
                    <a:pt x="73" y="136"/>
                    <a:pt x="73" y="135"/>
                  </a:cubicBezTo>
                  <a:cubicBezTo>
                    <a:pt x="75" y="134"/>
                    <a:pt x="76" y="132"/>
                    <a:pt x="78" y="130"/>
                  </a:cubicBezTo>
                  <a:close/>
                  <a:moveTo>
                    <a:pt x="75" y="140"/>
                  </a:moveTo>
                  <a:cubicBezTo>
                    <a:pt x="76" y="140"/>
                    <a:pt x="77" y="139"/>
                    <a:pt x="78" y="138"/>
                  </a:cubicBezTo>
                  <a:cubicBezTo>
                    <a:pt x="77" y="139"/>
                    <a:pt x="76" y="141"/>
                    <a:pt x="75" y="142"/>
                  </a:cubicBezTo>
                  <a:cubicBezTo>
                    <a:pt x="75" y="142"/>
                    <a:pt x="74" y="142"/>
                    <a:pt x="74" y="141"/>
                  </a:cubicBezTo>
                  <a:cubicBezTo>
                    <a:pt x="75" y="141"/>
                    <a:pt x="75" y="141"/>
                    <a:pt x="75" y="140"/>
                  </a:cubicBezTo>
                  <a:close/>
                  <a:moveTo>
                    <a:pt x="80" y="138"/>
                  </a:moveTo>
                  <a:cubicBezTo>
                    <a:pt x="80" y="139"/>
                    <a:pt x="80" y="139"/>
                    <a:pt x="80" y="140"/>
                  </a:cubicBezTo>
                  <a:cubicBezTo>
                    <a:pt x="79" y="142"/>
                    <a:pt x="77" y="143"/>
                    <a:pt x="76" y="145"/>
                  </a:cubicBezTo>
                  <a:cubicBezTo>
                    <a:pt x="77" y="142"/>
                    <a:pt x="79" y="140"/>
                    <a:pt x="80" y="138"/>
                  </a:cubicBezTo>
                  <a:close/>
                  <a:moveTo>
                    <a:pt x="78" y="145"/>
                  </a:moveTo>
                  <a:cubicBezTo>
                    <a:pt x="78" y="145"/>
                    <a:pt x="78" y="145"/>
                    <a:pt x="78" y="145"/>
                  </a:cubicBezTo>
                  <a:cubicBezTo>
                    <a:pt x="77" y="146"/>
                    <a:pt x="77" y="146"/>
                    <a:pt x="76" y="147"/>
                  </a:cubicBezTo>
                  <a:cubicBezTo>
                    <a:pt x="76" y="147"/>
                    <a:pt x="76" y="147"/>
                    <a:pt x="76" y="147"/>
                  </a:cubicBezTo>
                  <a:cubicBezTo>
                    <a:pt x="77" y="146"/>
                    <a:pt x="77" y="145"/>
                    <a:pt x="78" y="145"/>
                  </a:cubicBezTo>
                  <a:close/>
                  <a:moveTo>
                    <a:pt x="78" y="166"/>
                  </a:moveTo>
                  <a:cubicBezTo>
                    <a:pt x="78" y="166"/>
                    <a:pt x="78" y="167"/>
                    <a:pt x="79" y="167"/>
                  </a:cubicBezTo>
                  <a:cubicBezTo>
                    <a:pt x="78" y="168"/>
                    <a:pt x="78" y="168"/>
                    <a:pt x="78" y="168"/>
                  </a:cubicBezTo>
                  <a:cubicBezTo>
                    <a:pt x="78" y="168"/>
                    <a:pt x="78" y="168"/>
                    <a:pt x="78" y="168"/>
                  </a:cubicBezTo>
                  <a:cubicBezTo>
                    <a:pt x="78" y="167"/>
                    <a:pt x="78" y="167"/>
                    <a:pt x="78" y="166"/>
                  </a:cubicBezTo>
                  <a:cubicBezTo>
                    <a:pt x="78" y="166"/>
                    <a:pt x="78" y="166"/>
                    <a:pt x="78" y="166"/>
                  </a:cubicBezTo>
                  <a:close/>
                  <a:moveTo>
                    <a:pt x="78" y="155"/>
                  </a:moveTo>
                  <a:cubicBezTo>
                    <a:pt x="80" y="153"/>
                    <a:pt x="81" y="152"/>
                    <a:pt x="83" y="151"/>
                  </a:cubicBezTo>
                  <a:cubicBezTo>
                    <a:pt x="83" y="152"/>
                    <a:pt x="83" y="153"/>
                    <a:pt x="83" y="154"/>
                  </a:cubicBezTo>
                  <a:cubicBezTo>
                    <a:pt x="82" y="156"/>
                    <a:pt x="81" y="157"/>
                    <a:pt x="80" y="159"/>
                  </a:cubicBezTo>
                  <a:cubicBezTo>
                    <a:pt x="79" y="158"/>
                    <a:pt x="79" y="156"/>
                    <a:pt x="78" y="155"/>
                  </a:cubicBezTo>
                  <a:close/>
                  <a:moveTo>
                    <a:pt x="85" y="152"/>
                  </a:moveTo>
                  <a:cubicBezTo>
                    <a:pt x="85" y="151"/>
                    <a:pt x="84" y="150"/>
                    <a:pt x="84" y="149"/>
                  </a:cubicBezTo>
                  <a:cubicBezTo>
                    <a:pt x="85" y="149"/>
                    <a:pt x="85" y="149"/>
                    <a:pt x="85" y="148"/>
                  </a:cubicBezTo>
                  <a:cubicBezTo>
                    <a:pt x="85" y="149"/>
                    <a:pt x="85" y="149"/>
                    <a:pt x="85" y="149"/>
                  </a:cubicBezTo>
                  <a:cubicBezTo>
                    <a:pt x="85" y="149"/>
                    <a:pt x="85" y="150"/>
                    <a:pt x="86" y="150"/>
                  </a:cubicBezTo>
                  <a:cubicBezTo>
                    <a:pt x="86" y="150"/>
                    <a:pt x="86" y="150"/>
                    <a:pt x="87" y="150"/>
                  </a:cubicBezTo>
                  <a:cubicBezTo>
                    <a:pt x="86" y="151"/>
                    <a:pt x="85" y="151"/>
                    <a:pt x="85" y="152"/>
                  </a:cubicBezTo>
                  <a:close/>
                  <a:moveTo>
                    <a:pt x="85" y="156"/>
                  </a:moveTo>
                  <a:cubicBezTo>
                    <a:pt x="85" y="155"/>
                    <a:pt x="85" y="155"/>
                    <a:pt x="85" y="155"/>
                  </a:cubicBezTo>
                  <a:cubicBezTo>
                    <a:pt x="86" y="154"/>
                    <a:pt x="86" y="153"/>
                    <a:pt x="87" y="153"/>
                  </a:cubicBezTo>
                  <a:cubicBezTo>
                    <a:pt x="87" y="153"/>
                    <a:pt x="88" y="153"/>
                    <a:pt x="88" y="152"/>
                  </a:cubicBezTo>
                  <a:cubicBezTo>
                    <a:pt x="89" y="151"/>
                    <a:pt x="90" y="150"/>
                    <a:pt x="92" y="148"/>
                  </a:cubicBezTo>
                  <a:cubicBezTo>
                    <a:pt x="92" y="148"/>
                    <a:pt x="92" y="148"/>
                    <a:pt x="93" y="148"/>
                  </a:cubicBezTo>
                  <a:cubicBezTo>
                    <a:pt x="92" y="148"/>
                    <a:pt x="92" y="149"/>
                    <a:pt x="92" y="149"/>
                  </a:cubicBezTo>
                  <a:cubicBezTo>
                    <a:pt x="90" y="151"/>
                    <a:pt x="88" y="153"/>
                    <a:pt x="85" y="156"/>
                  </a:cubicBezTo>
                  <a:close/>
                  <a:moveTo>
                    <a:pt x="86" y="182"/>
                  </a:moveTo>
                  <a:cubicBezTo>
                    <a:pt x="86" y="182"/>
                    <a:pt x="86" y="182"/>
                    <a:pt x="86" y="182"/>
                  </a:cubicBezTo>
                  <a:cubicBezTo>
                    <a:pt x="86" y="182"/>
                    <a:pt x="85" y="181"/>
                    <a:pt x="85" y="181"/>
                  </a:cubicBezTo>
                  <a:cubicBezTo>
                    <a:pt x="85" y="180"/>
                    <a:pt x="86" y="180"/>
                    <a:pt x="86" y="179"/>
                  </a:cubicBezTo>
                  <a:cubicBezTo>
                    <a:pt x="86" y="180"/>
                    <a:pt x="86" y="181"/>
                    <a:pt x="86" y="182"/>
                  </a:cubicBezTo>
                  <a:close/>
                  <a:moveTo>
                    <a:pt x="88" y="160"/>
                  </a:moveTo>
                  <a:cubicBezTo>
                    <a:pt x="92" y="158"/>
                    <a:pt x="95" y="156"/>
                    <a:pt x="99" y="154"/>
                  </a:cubicBezTo>
                  <a:cubicBezTo>
                    <a:pt x="98" y="155"/>
                    <a:pt x="97" y="156"/>
                    <a:pt x="96" y="157"/>
                  </a:cubicBezTo>
                  <a:cubicBezTo>
                    <a:pt x="93" y="159"/>
                    <a:pt x="90" y="161"/>
                    <a:pt x="87" y="163"/>
                  </a:cubicBezTo>
                  <a:cubicBezTo>
                    <a:pt x="87" y="163"/>
                    <a:pt x="86" y="162"/>
                    <a:pt x="86" y="162"/>
                  </a:cubicBezTo>
                  <a:cubicBezTo>
                    <a:pt x="87" y="161"/>
                    <a:pt x="88" y="160"/>
                    <a:pt x="88" y="160"/>
                  </a:cubicBezTo>
                  <a:close/>
                  <a:moveTo>
                    <a:pt x="88" y="168"/>
                  </a:moveTo>
                  <a:cubicBezTo>
                    <a:pt x="90" y="166"/>
                    <a:pt x="92" y="165"/>
                    <a:pt x="94" y="163"/>
                  </a:cubicBezTo>
                  <a:cubicBezTo>
                    <a:pt x="92" y="165"/>
                    <a:pt x="90" y="167"/>
                    <a:pt x="87" y="169"/>
                  </a:cubicBezTo>
                  <a:cubicBezTo>
                    <a:pt x="87" y="169"/>
                    <a:pt x="87" y="169"/>
                    <a:pt x="87" y="169"/>
                  </a:cubicBezTo>
                  <a:cubicBezTo>
                    <a:pt x="88" y="169"/>
                    <a:pt x="88" y="168"/>
                    <a:pt x="88" y="168"/>
                  </a:cubicBezTo>
                  <a:close/>
                  <a:moveTo>
                    <a:pt x="97" y="177"/>
                  </a:moveTo>
                  <a:cubicBezTo>
                    <a:pt x="99" y="175"/>
                    <a:pt x="101" y="174"/>
                    <a:pt x="103" y="173"/>
                  </a:cubicBezTo>
                  <a:cubicBezTo>
                    <a:pt x="101" y="175"/>
                    <a:pt x="99" y="177"/>
                    <a:pt x="97" y="179"/>
                  </a:cubicBezTo>
                  <a:cubicBezTo>
                    <a:pt x="96" y="179"/>
                    <a:pt x="95" y="180"/>
                    <a:pt x="94" y="180"/>
                  </a:cubicBezTo>
                  <a:cubicBezTo>
                    <a:pt x="95" y="179"/>
                    <a:pt x="96" y="178"/>
                    <a:pt x="97" y="177"/>
                  </a:cubicBezTo>
                  <a:close/>
                  <a:moveTo>
                    <a:pt x="102" y="157"/>
                  </a:moveTo>
                  <a:cubicBezTo>
                    <a:pt x="99" y="158"/>
                    <a:pt x="97" y="160"/>
                    <a:pt x="95" y="161"/>
                  </a:cubicBezTo>
                  <a:cubicBezTo>
                    <a:pt x="95" y="161"/>
                    <a:pt x="95" y="161"/>
                    <a:pt x="94" y="161"/>
                  </a:cubicBezTo>
                  <a:cubicBezTo>
                    <a:pt x="95" y="160"/>
                    <a:pt x="96" y="159"/>
                    <a:pt x="97" y="158"/>
                  </a:cubicBezTo>
                  <a:cubicBezTo>
                    <a:pt x="99" y="157"/>
                    <a:pt x="102" y="155"/>
                    <a:pt x="105" y="154"/>
                  </a:cubicBezTo>
                  <a:cubicBezTo>
                    <a:pt x="104" y="155"/>
                    <a:pt x="103" y="156"/>
                    <a:pt x="102" y="157"/>
                  </a:cubicBezTo>
                  <a:close/>
                  <a:moveTo>
                    <a:pt x="106" y="167"/>
                  </a:moveTo>
                  <a:cubicBezTo>
                    <a:pt x="108" y="166"/>
                    <a:pt x="110" y="165"/>
                    <a:pt x="112" y="164"/>
                  </a:cubicBezTo>
                  <a:cubicBezTo>
                    <a:pt x="111" y="165"/>
                    <a:pt x="110" y="166"/>
                    <a:pt x="109" y="167"/>
                  </a:cubicBezTo>
                  <a:cubicBezTo>
                    <a:pt x="107" y="168"/>
                    <a:pt x="105" y="170"/>
                    <a:pt x="103" y="171"/>
                  </a:cubicBezTo>
                  <a:cubicBezTo>
                    <a:pt x="104" y="170"/>
                    <a:pt x="105" y="168"/>
                    <a:pt x="106" y="167"/>
                  </a:cubicBezTo>
                  <a:close/>
                  <a:moveTo>
                    <a:pt x="109" y="171"/>
                  </a:moveTo>
                  <a:cubicBezTo>
                    <a:pt x="110" y="170"/>
                    <a:pt x="111" y="169"/>
                    <a:pt x="112" y="168"/>
                  </a:cubicBezTo>
                  <a:cubicBezTo>
                    <a:pt x="114" y="167"/>
                    <a:pt x="117" y="165"/>
                    <a:pt x="119" y="164"/>
                  </a:cubicBezTo>
                  <a:cubicBezTo>
                    <a:pt x="116" y="167"/>
                    <a:pt x="113" y="169"/>
                    <a:pt x="110" y="172"/>
                  </a:cubicBezTo>
                  <a:cubicBezTo>
                    <a:pt x="108" y="173"/>
                    <a:pt x="107" y="174"/>
                    <a:pt x="105" y="175"/>
                  </a:cubicBezTo>
                  <a:cubicBezTo>
                    <a:pt x="106" y="174"/>
                    <a:pt x="107" y="172"/>
                    <a:pt x="109" y="171"/>
                  </a:cubicBezTo>
                  <a:close/>
                  <a:moveTo>
                    <a:pt x="105" y="184"/>
                  </a:moveTo>
                  <a:cubicBezTo>
                    <a:pt x="106" y="183"/>
                    <a:pt x="107" y="183"/>
                    <a:pt x="108" y="183"/>
                  </a:cubicBezTo>
                  <a:cubicBezTo>
                    <a:pt x="106" y="184"/>
                    <a:pt x="104" y="186"/>
                    <a:pt x="102" y="187"/>
                  </a:cubicBezTo>
                  <a:cubicBezTo>
                    <a:pt x="103" y="186"/>
                    <a:pt x="104" y="185"/>
                    <a:pt x="105" y="184"/>
                  </a:cubicBezTo>
                  <a:close/>
                  <a:moveTo>
                    <a:pt x="103" y="196"/>
                  </a:moveTo>
                  <a:cubicBezTo>
                    <a:pt x="103" y="196"/>
                    <a:pt x="102" y="196"/>
                    <a:pt x="101" y="196"/>
                  </a:cubicBezTo>
                  <a:cubicBezTo>
                    <a:pt x="101" y="196"/>
                    <a:pt x="100" y="196"/>
                    <a:pt x="100" y="196"/>
                  </a:cubicBezTo>
                  <a:cubicBezTo>
                    <a:pt x="101" y="195"/>
                    <a:pt x="101" y="195"/>
                    <a:pt x="101" y="194"/>
                  </a:cubicBezTo>
                  <a:cubicBezTo>
                    <a:pt x="102" y="195"/>
                    <a:pt x="103" y="195"/>
                    <a:pt x="103" y="196"/>
                  </a:cubicBezTo>
                  <a:close/>
                  <a:moveTo>
                    <a:pt x="102" y="202"/>
                  </a:moveTo>
                  <a:cubicBezTo>
                    <a:pt x="101" y="202"/>
                    <a:pt x="100" y="203"/>
                    <a:pt x="99" y="204"/>
                  </a:cubicBezTo>
                  <a:cubicBezTo>
                    <a:pt x="99" y="204"/>
                    <a:pt x="99" y="204"/>
                    <a:pt x="99" y="203"/>
                  </a:cubicBezTo>
                  <a:cubicBezTo>
                    <a:pt x="99" y="203"/>
                    <a:pt x="99" y="203"/>
                    <a:pt x="99" y="203"/>
                  </a:cubicBezTo>
                  <a:cubicBezTo>
                    <a:pt x="100" y="203"/>
                    <a:pt x="100" y="202"/>
                    <a:pt x="101" y="201"/>
                  </a:cubicBezTo>
                  <a:cubicBezTo>
                    <a:pt x="101" y="201"/>
                    <a:pt x="101" y="202"/>
                    <a:pt x="102" y="202"/>
                  </a:cubicBezTo>
                  <a:close/>
                  <a:moveTo>
                    <a:pt x="99" y="188"/>
                  </a:moveTo>
                  <a:cubicBezTo>
                    <a:pt x="98" y="188"/>
                    <a:pt x="97" y="189"/>
                    <a:pt x="97" y="190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6" y="189"/>
                    <a:pt x="97" y="188"/>
                    <a:pt x="97" y="187"/>
                  </a:cubicBezTo>
                  <a:cubicBezTo>
                    <a:pt x="97" y="187"/>
                    <a:pt x="98" y="187"/>
                    <a:pt x="98" y="187"/>
                  </a:cubicBezTo>
                  <a:cubicBezTo>
                    <a:pt x="99" y="187"/>
                    <a:pt x="100" y="186"/>
                    <a:pt x="100" y="186"/>
                  </a:cubicBezTo>
                  <a:cubicBezTo>
                    <a:pt x="100" y="187"/>
                    <a:pt x="99" y="187"/>
                    <a:pt x="99" y="188"/>
                  </a:cubicBezTo>
                  <a:close/>
                  <a:moveTo>
                    <a:pt x="98" y="200"/>
                  </a:moveTo>
                  <a:cubicBezTo>
                    <a:pt x="99" y="200"/>
                    <a:pt x="99" y="200"/>
                    <a:pt x="99" y="200"/>
                  </a:cubicBezTo>
                  <a:cubicBezTo>
                    <a:pt x="98" y="201"/>
                    <a:pt x="98" y="202"/>
                    <a:pt x="97" y="202"/>
                  </a:cubicBezTo>
                  <a:cubicBezTo>
                    <a:pt x="96" y="202"/>
                    <a:pt x="96" y="201"/>
                    <a:pt x="95" y="201"/>
                  </a:cubicBezTo>
                  <a:cubicBezTo>
                    <a:pt x="95" y="201"/>
                    <a:pt x="95" y="201"/>
                    <a:pt x="95" y="201"/>
                  </a:cubicBezTo>
                  <a:cubicBezTo>
                    <a:pt x="96" y="200"/>
                    <a:pt x="97" y="200"/>
                    <a:pt x="98" y="200"/>
                  </a:cubicBezTo>
                  <a:close/>
                  <a:moveTo>
                    <a:pt x="98" y="206"/>
                  </a:moveTo>
                  <a:cubicBezTo>
                    <a:pt x="99" y="207"/>
                    <a:pt x="100" y="208"/>
                    <a:pt x="102" y="209"/>
                  </a:cubicBezTo>
                  <a:cubicBezTo>
                    <a:pt x="102" y="209"/>
                    <a:pt x="102" y="209"/>
                    <a:pt x="101" y="209"/>
                  </a:cubicBezTo>
                  <a:cubicBezTo>
                    <a:pt x="100" y="208"/>
                    <a:pt x="99" y="207"/>
                    <a:pt x="98" y="206"/>
                  </a:cubicBezTo>
                  <a:cubicBezTo>
                    <a:pt x="98" y="206"/>
                    <a:pt x="98" y="206"/>
                    <a:pt x="98" y="206"/>
                  </a:cubicBezTo>
                  <a:close/>
                  <a:moveTo>
                    <a:pt x="100" y="205"/>
                  </a:moveTo>
                  <a:cubicBezTo>
                    <a:pt x="101" y="204"/>
                    <a:pt x="102" y="203"/>
                    <a:pt x="103" y="203"/>
                  </a:cubicBezTo>
                  <a:cubicBezTo>
                    <a:pt x="104" y="203"/>
                    <a:pt x="106" y="204"/>
                    <a:pt x="107" y="205"/>
                  </a:cubicBezTo>
                  <a:cubicBezTo>
                    <a:pt x="107" y="205"/>
                    <a:pt x="106" y="205"/>
                    <a:pt x="106" y="206"/>
                  </a:cubicBezTo>
                  <a:cubicBezTo>
                    <a:pt x="106" y="206"/>
                    <a:pt x="105" y="207"/>
                    <a:pt x="104" y="207"/>
                  </a:cubicBezTo>
                  <a:cubicBezTo>
                    <a:pt x="103" y="206"/>
                    <a:pt x="102" y="205"/>
                    <a:pt x="100" y="205"/>
                  </a:cubicBezTo>
                  <a:close/>
                  <a:moveTo>
                    <a:pt x="104" y="213"/>
                  </a:moveTo>
                  <a:cubicBezTo>
                    <a:pt x="105" y="214"/>
                    <a:pt x="106" y="214"/>
                    <a:pt x="107" y="215"/>
                  </a:cubicBezTo>
                  <a:cubicBezTo>
                    <a:pt x="106" y="215"/>
                    <a:pt x="106" y="216"/>
                    <a:pt x="105" y="216"/>
                  </a:cubicBezTo>
                  <a:cubicBezTo>
                    <a:pt x="104" y="215"/>
                    <a:pt x="103" y="215"/>
                    <a:pt x="103" y="214"/>
                  </a:cubicBezTo>
                  <a:cubicBezTo>
                    <a:pt x="103" y="214"/>
                    <a:pt x="104" y="214"/>
                    <a:pt x="104" y="213"/>
                  </a:cubicBezTo>
                  <a:close/>
                  <a:moveTo>
                    <a:pt x="106" y="212"/>
                  </a:moveTo>
                  <a:cubicBezTo>
                    <a:pt x="106" y="212"/>
                    <a:pt x="106" y="212"/>
                    <a:pt x="106" y="212"/>
                  </a:cubicBezTo>
                  <a:cubicBezTo>
                    <a:pt x="107" y="212"/>
                    <a:pt x="108" y="213"/>
                    <a:pt x="108" y="213"/>
                  </a:cubicBezTo>
                  <a:cubicBezTo>
                    <a:pt x="108" y="213"/>
                    <a:pt x="108" y="213"/>
                    <a:pt x="108" y="213"/>
                  </a:cubicBezTo>
                  <a:cubicBezTo>
                    <a:pt x="107" y="213"/>
                    <a:pt x="106" y="213"/>
                    <a:pt x="106" y="212"/>
                  </a:cubicBezTo>
                  <a:close/>
                  <a:moveTo>
                    <a:pt x="107" y="200"/>
                  </a:moveTo>
                  <a:cubicBezTo>
                    <a:pt x="107" y="199"/>
                    <a:pt x="108" y="199"/>
                    <a:pt x="108" y="198"/>
                  </a:cubicBezTo>
                  <a:cubicBezTo>
                    <a:pt x="109" y="199"/>
                    <a:pt x="110" y="200"/>
                    <a:pt x="112" y="201"/>
                  </a:cubicBezTo>
                  <a:cubicBezTo>
                    <a:pt x="111" y="201"/>
                    <a:pt x="111" y="201"/>
                    <a:pt x="110" y="202"/>
                  </a:cubicBezTo>
                  <a:cubicBezTo>
                    <a:pt x="109" y="201"/>
                    <a:pt x="108" y="200"/>
                    <a:pt x="107" y="200"/>
                  </a:cubicBezTo>
                  <a:close/>
                  <a:moveTo>
                    <a:pt x="109" y="197"/>
                  </a:moveTo>
                  <a:cubicBezTo>
                    <a:pt x="111" y="196"/>
                    <a:pt x="113" y="194"/>
                    <a:pt x="114" y="193"/>
                  </a:cubicBezTo>
                  <a:cubicBezTo>
                    <a:pt x="117" y="191"/>
                    <a:pt x="120" y="190"/>
                    <a:pt x="123" y="188"/>
                  </a:cubicBezTo>
                  <a:cubicBezTo>
                    <a:pt x="121" y="191"/>
                    <a:pt x="118" y="194"/>
                    <a:pt x="115" y="197"/>
                  </a:cubicBezTo>
                  <a:cubicBezTo>
                    <a:pt x="115" y="197"/>
                    <a:pt x="115" y="197"/>
                    <a:pt x="115" y="197"/>
                  </a:cubicBezTo>
                  <a:cubicBezTo>
                    <a:pt x="114" y="198"/>
                    <a:pt x="113" y="199"/>
                    <a:pt x="113" y="200"/>
                  </a:cubicBezTo>
                  <a:cubicBezTo>
                    <a:pt x="111" y="199"/>
                    <a:pt x="110" y="198"/>
                    <a:pt x="109" y="197"/>
                  </a:cubicBezTo>
                  <a:close/>
                  <a:moveTo>
                    <a:pt x="113" y="202"/>
                  </a:moveTo>
                  <a:cubicBezTo>
                    <a:pt x="113" y="202"/>
                    <a:pt x="113" y="202"/>
                    <a:pt x="113" y="202"/>
                  </a:cubicBezTo>
                  <a:cubicBezTo>
                    <a:pt x="114" y="202"/>
                    <a:pt x="115" y="203"/>
                    <a:pt x="115" y="203"/>
                  </a:cubicBezTo>
                  <a:cubicBezTo>
                    <a:pt x="115" y="203"/>
                    <a:pt x="114" y="204"/>
                    <a:pt x="114" y="204"/>
                  </a:cubicBezTo>
                  <a:cubicBezTo>
                    <a:pt x="114" y="204"/>
                    <a:pt x="114" y="204"/>
                    <a:pt x="114" y="204"/>
                  </a:cubicBezTo>
                  <a:cubicBezTo>
                    <a:pt x="113" y="204"/>
                    <a:pt x="113" y="203"/>
                    <a:pt x="112" y="203"/>
                  </a:cubicBezTo>
                  <a:cubicBezTo>
                    <a:pt x="112" y="203"/>
                    <a:pt x="113" y="203"/>
                    <a:pt x="113" y="202"/>
                  </a:cubicBezTo>
                  <a:close/>
                  <a:moveTo>
                    <a:pt x="120" y="203"/>
                  </a:moveTo>
                  <a:cubicBezTo>
                    <a:pt x="122" y="202"/>
                    <a:pt x="124" y="201"/>
                    <a:pt x="126" y="200"/>
                  </a:cubicBezTo>
                  <a:cubicBezTo>
                    <a:pt x="124" y="201"/>
                    <a:pt x="122" y="203"/>
                    <a:pt x="120" y="205"/>
                  </a:cubicBezTo>
                  <a:cubicBezTo>
                    <a:pt x="120" y="205"/>
                    <a:pt x="120" y="204"/>
                    <a:pt x="119" y="204"/>
                  </a:cubicBezTo>
                  <a:cubicBezTo>
                    <a:pt x="120" y="204"/>
                    <a:pt x="120" y="203"/>
                    <a:pt x="120" y="203"/>
                  </a:cubicBezTo>
                  <a:close/>
                  <a:moveTo>
                    <a:pt x="125" y="204"/>
                  </a:moveTo>
                  <a:cubicBezTo>
                    <a:pt x="127" y="202"/>
                    <a:pt x="128" y="201"/>
                    <a:pt x="129" y="200"/>
                  </a:cubicBezTo>
                  <a:cubicBezTo>
                    <a:pt x="128" y="201"/>
                    <a:pt x="127" y="203"/>
                    <a:pt x="126" y="204"/>
                  </a:cubicBezTo>
                  <a:cubicBezTo>
                    <a:pt x="125" y="205"/>
                    <a:pt x="124" y="206"/>
                    <a:pt x="123" y="206"/>
                  </a:cubicBezTo>
                  <a:cubicBezTo>
                    <a:pt x="123" y="206"/>
                    <a:pt x="122" y="206"/>
                    <a:pt x="122" y="206"/>
                  </a:cubicBezTo>
                  <a:cubicBezTo>
                    <a:pt x="123" y="205"/>
                    <a:pt x="124" y="205"/>
                    <a:pt x="125" y="204"/>
                  </a:cubicBezTo>
                  <a:close/>
                  <a:moveTo>
                    <a:pt x="127" y="206"/>
                  </a:moveTo>
                  <a:cubicBezTo>
                    <a:pt x="129" y="205"/>
                    <a:pt x="131" y="204"/>
                    <a:pt x="132" y="203"/>
                  </a:cubicBezTo>
                  <a:cubicBezTo>
                    <a:pt x="131" y="204"/>
                    <a:pt x="130" y="205"/>
                    <a:pt x="129" y="206"/>
                  </a:cubicBezTo>
                  <a:cubicBezTo>
                    <a:pt x="128" y="207"/>
                    <a:pt x="127" y="208"/>
                    <a:pt x="125" y="209"/>
                  </a:cubicBezTo>
                  <a:cubicBezTo>
                    <a:pt x="125" y="209"/>
                    <a:pt x="125" y="208"/>
                    <a:pt x="125" y="208"/>
                  </a:cubicBezTo>
                  <a:cubicBezTo>
                    <a:pt x="126" y="208"/>
                    <a:pt x="126" y="207"/>
                    <a:pt x="127" y="206"/>
                  </a:cubicBezTo>
                  <a:close/>
                  <a:moveTo>
                    <a:pt x="147" y="192"/>
                  </a:moveTo>
                  <a:cubicBezTo>
                    <a:pt x="151" y="189"/>
                    <a:pt x="154" y="185"/>
                    <a:pt x="158" y="182"/>
                  </a:cubicBezTo>
                  <a:cubicBezTo>
                    <a:pt x="159" y="182"/>
                    <a:pt x="160" y="181"/>
                    <a:pt x="161" y="181"/>
                  </a:cubicBezTo>
                  <a:cubicBezTo>
                    <a:pt x="160" y="182"/>
                    <a:pt x="159" y="183"/>
                    <a:pt x="158" y="184"/>
                  </a:cubicBezTo>
                  <a:cubicBezTo>
                    <a:pt x="156" y="186"/>
                    <a:pt x="154" y="187"/>
                    <a:pt x="152" y="189"/>
                  </a:cubicBezTo>
                  <a:cubicBezTo>
                    <a:pt x="150" y="190"/>
                    <a:pt x="149" y="191"/>
                    <a:pt x="147" y="192"/>
                  </a:cubicBezTo>
                  <a:close/>
                  <a:moveTo>
                    <a:pt x="153" y="199"/>
                  </a:moveTo>
                  <a:cubicBezTo>
                    <a:pt x="155" y="198"/>
                    <a:pt x="156" y="197"/>
                    <a:pt x="157" y="197"/>
                  </a:cubicBezTo>
                  <a:cubicBezTo>
                    <a:pt x="155" y="198"/>
                    <a:pt x="153" y="199"/>
                    <a:pt x="151" y="201"/>
                  </a:cubicBezTo>
                  <a:cubicBezTo>
                    <a:pt x="152" y="200"/>
                    <a:pt x="153" y="199"/>
                    <a:pt x="153" y="199"/>
                  </a:cubicBezTo>
                  <a:close/>
                  <a:moveTo>
                    <a:pt x="155" y="195"/>
                  </a:moveTo>
                  <a:cubicBezTo>
                    <a:pt x="154" y="195"/>
                    <a:pt x="153" y="196"/>
                    <a:pt x="153" y="196"/>
                  </a:cubicBezTo>
                  <a:cubicBezTo>
                    <a:pt x="157" y="192"/>
                    <a:pt x="161" y="187"/>
                    <a:pt x="166" y="183"/>
                  </a:cubicBezTo>
                  <a:cubicBezTo>
                    <a:pt x="165" y="183"/>
                    <a:pt x="165" y="184"/>
                    <a:pt x="164" y="185"/>
                  </a:cubicBezTo>
                  <a:cubicBezTo>
                    <a:pt x="161" y="188"/>
                    <a:pt x="158" y="191"/>
                    <a:pt x="155" y="195"/>
                  </a:cubicBezTo>
                  <a:close/>
                  <a:moveTo>
                    <a:pt x="178" y="173"/>
                  </a:moveTo>
                  <a:cubicBezTo>
                    <a:pt x="178" y="173"/>
                    <a:pt x="178" y="173"/>
                    <a:pt x="178" y="173"/>
                  </a:cubicBezTo>
                  <a:cubicBezTo>
                    <a:pt x="176" y="176"/>
                    <a:pt x="174" y="180"/>
                    <a:pt x="172" y="184"/>
                  </a:cubicBezTo>
                  <a:cubicBezTo>
                    <a:pt x="169" y="186"/>
                    <a:pt x="165" y="188"/>
                    <a:pt x="162" y="190"/>
                  </a:cubicBezTo>
                  <a:cubicBezTo>
                    <a:pt x="167" y="184"/>
                    <a:pt x="173" y="179"/>
                    <a:pt x="178" y="173"/>
                  </a:cubicBezTo>
                  <a:close/>
                  <a:moveTo>
                    <a:pt x="183" y="168"/>
                  </a:moveTo>
                  <a:cubicBezTo>
                    <a:pt x="185" y="166"/>
                    <a:pt x="187" y="164"/>
                    <a:pt x="189" y="163"/>
                  </a:cubicBezTo>
                  <a:cubicBezTo>
                    <a:pt x="189" y="163"/>
                    <a:pt x="189" y="162"/>
                    <a:pt x="189" y="162"/>
                  </a:cubicBezTo>
                  <a:cubicBezTo>
                    <a:pt x="185" y="168"/>
                    <a:pt x="180" y="174"/>
                    <a:pt x="176" y="180"/>
                  </a:cubicBezTo>
                  <a:cubicBezTo>
                    <a:pt x="178" y="176"/>
                    <a:pt x="181" y="172"/>
                    <a:pt x="183" y="168"/>
                  </a:cubicBezTo>
                  <a:close/>
                  <a:moveTo>
                    <a:pt x="178" y="198"/>
                  </a:moveTo>
                  <a:cubicBezTo>
                    <a:pt x="178" y="197"/>
                    <a:pt x="179" y="197"/>
                    <a:pt x="180" y="196"/>
                  </a:cubicBezTo>
                  <a:cubicBezTo>
                    <a:pt x="178" y="198"/>
                    <a:pt x="176" y="199"/>
                    <a:pt x="175" y="201"/>
                  </a:cubicBezTo>
                  <a:cubicBezTo>
                    <a:pt x="174" y="201"/>
                    <a:pt x="174" y="201"/>
                    <a:pt x="174" y="201"/>
                  </a:cubicBezTo>
                  <a:cubicBezTo>
                    <a:pt x="175" y="200"/>
                    <a:pt x="176" y="199"/>
                    <a:pt x="178" y="198"/>
                  </a:cubicBezTo>
                  <a:close/>
                  <a:moveTo>
                    <a:pt x="172" y="191"/>
                  </a:moveTo>
                  <a:cubicBezTo>
                    <a:pt x="175" y="189"/>
                    <a:pt x="177" y="187"/>
                    <a:pt x="180" y="184"/>
                  </a:cubicBezTo>
                  <a:cubicBezTo>
                    <a:pt x="179" y="185"/>
                    <a:pt x="179" y="185"/>
                    <a:pt x="179" y="186"/>
                  </a:cubicBezTo>
                  <a:cubicBezTo>
                    <a:pt x="177" y="188"/>
                    <a:pt x="174" y="189"/>
                    <a:pt x="172" y="191"/>
                  </a:cubicBezTo>
                  <a:close/>
                  <a:moveTo>
                    <a:pt x="179" y="179"/>
                  </a:moveTo>
                  <a:cubicBezTo>
                    <a:pt x="184" y="172"/>
                    <a:pt x="189" y="166"/>
                    <a:pt x="194" y="159"/>
                  </a:cubicBezTo>
                  <a:cubicBezTo>
                    <a:pt x="194" y="159"/>
                    <a:pt x="195" y="159"/>
                    <a:pt x="195" y="158"/>
                  </a:cubicBezTo>
                  <a:cubicBezTo>
                    <a:pt x="192" y="163"/>
                    <a:pt x="189" y="169"/>
                    <a:pt x="185" y="174"/>
                  </a:cubicBezTo>
                  <a:cubicBezTo>
                    <a:pt x="185" y="174"/>
                    <a:pt x="185" y="174"/>
                    <a:pt x="185" y="174"/>
                  </a:cubicBezTo>
                  <a:cubicBezTo>
                    <a:pt x="183" y="175"/>
                    <a:pt x="181" y="177"/>
                    <a:pt x="179" y="179"/>
                  </a:cubicBezTo>
                  <a:close/>
                  <a:moveTo>
                    <a:pt x="196" y="176"/>
                  </a:moveTo>
                  <a:cubicBezTo>
                    <a:pt x="196" y="177"/>
                    <a:pt x="195" y="179"/>
                    <a:pt x="195" y="180"/>
                  </a:cubicBezTo>
                  <a:cubicBezTo>
                    <a:pt x="195" y="180"/>
                    <a:pt x="194" y="180"/>
                    <a:pt x="194" y="180"/>
                  </a:cubicBezTo>
                  <a:cubicBezTo>
                    <a:pt x="193" y="181"/>
                    <a:pt x="191" y="183"/>
                    <a:pt x="189" y="184"/>
                  </a:cubicBezTo>
                  <a:cubicBezTo>
                    <a:pt x="191" y="181"/>
                    <a:pt x="194" y="179"/>
                    <a:pt x="196" y="176"/>
                  </a:cubicBezTo>
                  <a:close/>
                  <a:moveTo>
                    <a:pt x="198" y="182"/>
                  </a:moveTo>
                  <a:cubicBezTo>
                    <a:pt x="199" y="182"/>
                    <a:pt x="199" y="182"/>
                    <a:pt x="199" y="182"/>
                  </a:cubicBezTo>
                  <a:cubicBezTo>
                    <a:pt x="198" y="183"/>
                    <a:pt x="197" y="184"/>
                    <a:pt x="195" y="185"/>
                  </a:cubicBezTo>
                  <a:cubicBezTo>
                    <a:pt x="196" y="184"/>
                    <a:pt x="197" y="183"/>
                    <a:pt x="198" y="182"/>
                  </a:cubicBezTo>
                  <a:close/>
                  <a:moveTo>
                    <a:pt x="199" y="176"/>
                  </a:moveTo>
                  <a:cubicBezTo>
                    <a:pt x="200" y="175"/>
                    <a:pt x="200" y="173"/>
                    <a:pt x="201" y="172"/>
                  </a:cubicBezTo>
                  <a:cubicBezTo>
                    <a:pt x="201" y="172"/>
                    <a:pt x="201" y="172"/>
                    <a:pt x="201" y="172"/>
                  </a:cubicBezTo>
                  <a:cubicBezTo>
                    <a:pt x="201" y="173"/>
                    <a:pt x="200" y="174"/>
                    <a:pt x="200" y="175"/>
                  </a:cubicBezTo>
                  <a:cubicBezTo>
                    <a:pt x="200" y="176"/>
                    <a:pt x="199" y="176"/>
                    <a:pt x="199" y="176"/>
                  </a:cubicBezTo>
                  <a:close/>
                  <a:moveTo>
                    <a:pt x="200" y="164"/>
                  </a:moveTo>
                  <a:cubicBezTo>
                    <a:pt x="200" y="164"/>
                    <a:pt x="199" y="165"/>
                    <a:pt x="199" y="165"/>
                  </a:cubicBezTo>
                  <a:cubicBezTo>
                    <a:pt x="200" y="163"/>
                    <a:pt x="202" y="161"/>
                    <a:pt x="203" y="158"/>
                  </a:cubicBezTo>
                  <a:cubicBezTo>
                    <a:pt x="202" y="160"/>
                    <a:pt x="202" y="161"/>
                    <a:pt x="201" y="162"/>
                  </a:cubicBezTo>
                  <a:cubicBezTo>
                    <a:pt x="201" y="163"/>
                    <a:pt x="201" y="163"/>
                    <a:pt x="200" y="164"/>
                  </a:cubicBezTo>
                  <a:close/>
                  <a:moveTo>
                    <a:pt x="203" y="141"/>
                  </a:moveTo>
                  <a:cubicBezTo>
                    <a:pt x="206" y="138"/>
                    <a:pt x="209" y="134"/>
                    <a:pt x="212" y="131"/>
                  </a:cubicBezTo>
                  <a:cubicBezTo>
                    <a:pt x="210" y="134"/>
                    <a:pt x="208" y="137"/>
                    <a:pt x="206" y="139"/>
                  </a:cubicBezTo>
                  <a:cubicBezTo>
                    <a:pt x="205" y="140"/>
                    <a:pt x="205" y="141"/>
                    <a:pt x="204" y="142"/>
                  </a:cubicBezTo>
                  <a:cubicBezTo>
                    <a:pt x="204" y="141"/>
                    <a:pt x="203" y="141"/>
                    <a:pt x="203" y="141"/>
                  </a:cubicBezTo>
                  <a:close/>
                  <a:moveTo>
                    <a:pt x="206" y="167"/>
                  </a:moveTo>
                  <a:cubicBezTo>
                    <a:pt x="208" y="165"/>
                    <a:pt x="209" y="164"/>
                    <a:pt x="210" y="163"/>
                  </a:cubicBezTo>
                  <a:cubicBezTo>
                    <a:pt x="208" y="165"/>
                    <a:pt x="207" y="168"/>
                    <a:pt x="205" y="170"/>
                  </a:cubicBezTo>
                  <a:cubicBezTo>
                    <a:pt x="206" y="169"/>
                    <a:pt x="206" y="168"/>
                    <a:pt x="206" y="167"/>
                  </a:cubicBezTo>
                  <a:close/>
                  <a:moveTo>
                    <a:pt x="208" y="157"/>
                  </a:moveTo>
                  <a:cubicBezTo>
                    <a:pt x="208" y="157"/>
                    <a:pt x="208" y="158"/>
                    <a:pt x="208" y="158"/>
                  </a:cubicBezTo>
                  <a:cubicBezTo>
                    <a:pt x="209" y="154"/>
                    <a:pt x="210" y="151"/>
                    <a:pt x="212" y="147"/>
                  </a:cubicBezTo>
                  <a:cubicBezTo>
                    <a:pt x="210" y="151"/>
                    <a:pt x="209" y="154"/>
                    <a:pt x="208" y="157"/>
                  </a:cubicBezTo>
                  <a:close/>
                  <a:moveTo>
                    <a:pt x="214" y="164"/>
                  </a:moveTo>
                  <a:cubicBezTo>
                    <a:pt x="216" y="162"/>
                    <a:pt x="219" y="160"/>
                    <a:pt x="221" y="158"/>
                  </a:cubicBezTo>
                  <a:cubicBezTo>
                    <a:pt x="220" y="161"/>
                    <a:pt x="218" y="164"/>
                    <a:pt x="216" y="166"/>
                  </a:cubicBezTo>
                  <a:cubicBezTo>
                    <a:pt x="215" y="169"/>
                    <a:pt x="213" y="171"/>
                    <a:pt x="211" y="173"/>
                  </a:cubicBezTo>
                  <a:cubicBezTo>
                    <a:pt x="211" y="173"/>
                    <a:pt x="211" y="173"/>
                    <a:pt x="211" y="173"/>
                  </a:cubicBezTo>
                  <a:cubicBezTo>
                    <a:pt x="212" y="170"/>
                    <a:pt x="213" y="167"/>
                    <a:pt x="214" y="164"/>
                  </a:cubicBezTo>
                  <a:close/>
                  <a:moveTo>
                    <a:pt x="210" y="165"/>
                  </a:moveTo>
                  <a:cubicBezTo>
                    <a:pt x="211" y="164"/>
                    <a:pt x="212" y="163"/>
                    <a:pt x="212" y="162"/>
                  </a:cubicBezTo>
                  <a:cubicBezTo>
                    <a:pt x="212" y="163"/>
                    <a:pt x="212" y="163"/>
                    <a:pt x="212" y="164"/>
                  </a:cubicBezTo>
                  <a:cubicBezTo>
                    <a:pt x="211" y="165"/>
                    <a:pt x="211" y="165"/>
                    <a:pt x="210" y="165"/>
                  </a:cubicBezTo>
                  <a:close/>
                  <a:moveTo>
                    <a:pt x="217" y="159"/>
                  </a:moveTo>
                  <a:cubicBezTo>
                    <a:pt x="217" y="158"/>
                    <a:pt x="217" y="158"/>
                    <a:pt x="217" y="158"/>
                  </a:cubicBezTo>
                  <a:cubicBezTo>
                    <a:pt x="217" y="158"/>
                    <a:pt x="217" y="157"/>
                    <a:pt x="217" y="157"/>
                  </a:cubicBezTo>
                  <a:cubicBezTo>
                    <a:pt x="218" y="156"/>
                    <a:pt x="220" y="156"/>
                    <a:pt x="221" y="156"/>
                  </a:cubicBezTo>
                  <a:cubicBezTo>
                    <a:pt x="220" y="157"/>
                    <a:pt x="218" y="158"/>
                    <a:pt x="217" y="159"/>
                  </a:cubicBezTo>
                  <a:close/>
                  <a:moveTo>
                    <a:pt x="217" y="138"/>
                  </a:moveTo>
                  <a:cubicBezTo>
                    <a:pt x="216" y="143"/>
                    <a:pt x="216" y="147"/>
                    <a:pt x="215" y="151"/>
                  </a:cubicBezTo>
                  <a:cubicBezTo>
                    <a:pt x="214" y="152"/>
                    <a:pt x="212" y="154"/>
                    <a:pt x="211" y="155"/>
                  </a:cubicBezTo>
                  <a:cubicBezTo>
                    <a:pt x="213" y="149"/>
                    <a:pt x="215" y="144"/>
                    <a:pt x="217" y="138"/>
                  </a:cubicBezTo>
                  <a:cubicBezTo>
                    <a:pt x="217" y="138"/>
                    <a:pt x="217" y="138"/>
                    <a:pt x="217" y="138"/>
                  </a:cubicBezTo>
                  <a:close/>
                  <a:moveTo>
                    <a:pt x="215" y="138"/>
                  </a:moveTo>
                  <a:cubicBezTo>
                    <a:pt x="216" y="136"/>
                    <a:pt x="217" y="134"/>
                    <a:pt x="217" y="132"/>
                  </a:cubicBezTo>
                  <a:cubicBezTo>
                    <a:pt x="217" y="132"/>
                    <a:pt x="217" y="132"/>
                    <a:pt x="217" y="132"/>
                  </a:cubicBezTo>
                  <a:cubicBezTo>
                    <a:pt x="217" y="132"/>
                    <a:pt x="217" y="133"/>
                    <a:pt x="217" y="133"/>
                  </a:cubicBezTo>
                  <a:cubicBezTo>
                    <a:pt x="217" y="135"/>
                    <a:pt x="216" y="137"/>
                    <a:pt x="215" y="138"/>
                  </a:cubicBezTo>
                  <a:close/>
                  <a:moveTo>
                    <a:pt x="216" y="117"/>
                  </a:moveTo>
                  <a:cubicBezTo>
                    <a:pt x="218" y="115"/>
                    <a:pt x="219" y="113"/>
                    <a:pt x="221" y="111"/>
                  </a:cubicBezTo>
                  <a:cubicBezTo>
                    <a:pt x="221" y="112"/>
                    <a:pt x="221" y="112"/>
                    <a:pt x="221" y="113"/>
                  </a:cubicBezTo>
                  <a:cubicBezTo>
                    <a:pt x="219" y="114"/>
                    <a:pt x="218" y="116"/>
                    <a:pt x="216" y="117"/>
                  </a:cubicBezTo>
                  <a:close/>
                  <a:moveTo>
                    <a:pt x="221" y="99"/>
                  </a:moveTo>
                  <a:cubicBezTo>
                    <a:pt x="220" y="98"/>
                    <a:pt x="220" y="97"/>
                    <a:pt x="220" y="96"/>
                  </a:cubicBezTo>
                  <a:cubicBezTo>
                    <a:pt x="220" y="96"/>
                    <a:pt x="220" y="96"/>
                    <a:pt x="220" y="96"/>
                  </a:cubicBezTo>
                  <a:cubicBezTo>
                    <a:pt x="221" y="97"/>
                    <a:pt x="221" y="98"/>
                    <a:pt x="221" y="99"/>
                  </a:cubicBezTo>
                  <a:cubicBezTo>
                    <a:pt x="221" y="99"/>
                    <a:pt x="221" y="99"/>
                    <a:pt x="221" y="99"/>
                  </a:cubicBezTo>
                  <a:close/>
                  <a:moveTo>
                    <a:pt x="220" y="108"/>
                  </a:moveTo>
                  <a:cubicBezTo>
                    <a:pt x="220" y="108"/>
                    <a:pt x="220" y="108"/>
                    <a:pt x="220" y="109"/>
                  </a:cubicBezTo>
                  <a:cubicBezTo>
                    <a:pt x="220" y="109"/>
                    <a:pt x="220" y="109"/>
                    <a:pt x="219" y="109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17" y="110"/>
                    <a:pt x="216" y="111"/>
                    <a:pt x="215" y="111"/>
                  </a:cubicBezTo>
                  <a:cubicBezTo>
                    <a:pt x="215" y="111"/>
                    <a:pt x="215" y="111"/>
                    <a:pt x="215" y="111"/>
                  </a:cubicBezTo>
                  <a:cubicBezTo>
                    <a:pt x="215" y="111"/>
                    <a:pt x="215" y="111"/>
                    <a:pt x="215" y="110"/>
                  </a:cubicBezTo>
                  <a:cubicBezTo>
                    <a:pt x="217" y="110"/>
                    <a:pt x="219" y="109"/>
                    <a:pt x="220" y="108"/>
                  </a:cubicBezTo>
                  <a:close/>
                  <a:moveTo>
                    <a:pt x="219" y="93"/>
                  </a:moveTo>
                  <a:cubicBezTo>
                    <a:pt x="219" y="92"/>
                    <a:pt x="218" y="90"/>
                    <a:pt x="218" y="89"/>
                  </a:cubicBezTo>
                  <a:cubicBezTo>
                    <a:pt x="218" y="89"/>
                    <a:pt x="219" y="89"/>
                    <a:pt x="219" y="89"/>
                  </a:cubicBezTo>
                  <a:cubicBezTo>
                    <a:pt x="219" y="90"/>
                    <a:pt x="219" y="92"/>
                    <a:pt x="220" y="93"/>
                  </a:cubicBezTo>
                  <a:cubicBezTo>
                    <a:pt x="220" y="93"/>
                    <a:pt x="219" y="93"/>
                    <a:pt x="219" y="93"/>
                  </a:cubicBezTo>
                  <a:close/>
                  <a:moveTo>
                    <a:pt x="217" y="87"/>
                  </a:moveTo>
                  <a:cubicBezTo>
                    <a:pt x="217" y="86"/>
                    <a:pt x="217" y="85"/>
                    <a:pt x="217" y="84"/>
                  </a:cubicBezTo>
                  <a:cubicBezTo>
                    <a:pt x="217" y="84"/>
                    <a:pt x="217" y="84"/>
                    <a:pt x="217" y="84"/>
                  </a:cubicBezTo>
                  <a:cubicBezTo>
                    <a:pt x="218" y="85"/>
                    <a:pt x="218" y="86"/>
                    <a:pt x="218" y="87"/>
                  </a:cubicBezTo>
                  <a:cubicBezTo>
                    <a:pt x="218" y="87"/>
                    <a:pt x="218" y="87"/>
                    <a:pt x="217" y="87"/>
                  </a:cubicBezTo>
                  <a:close/>
                  <a:moveTo>
                    <a:pt x="216" y="82"/>
                  </a:moveTo>
                  <a:cubicBezTo>
                    <a:pt x="215" y="79"/>
                    <a:pt x="215" y="77"/>
                    <a:pt x="214" y="74"/>
                  </a:cubicBezTo>
                  <a:cubicBezTo>
                    <a:pt x="215" y="75"/>
                    <a:pt x="215" y="76"/>
                    <a:pt x="216" y="77"/>
                  </a:cubicBezTo>
                  <a:cubicBezTo>
                    <a:pt x="216" y="78"/>
                    <a:pt x="216" y="80"/>
                    <a:pt x="217" y="82"/>
                  </a:cubicBezTo>
                  <a:cubicBezTo>
                    <a:pt x="217" y="82"/>
                    <a:pt x="216" y="82"/>
                    <a:pt x="216" y="82"/>
                  </a:cubicBezTo>
                  <a:close/>
                  <a:moveTo>
                    <a:pt x="215" y="88"/>
                  </a:moveTo>
                  <a:cubicBezTo>
                    <a:pt x="211" y="90"/>
                    <a:pt x="208" y="92"/>
                    <a:pt x="205" y="93"/>
                  </a:cubicBezTo>
                  <a:cubicBezTo>
                    <a:pt x="204" y="93"/>
                    <a:pt x="204" y="93"/>
                    <a:pt x="204" y="93"/>
                  </a:cubicBezTo>
                  <a:cubicBezTo>
                    <a:pt x="206" y="91"/>
                    <a:pt x="208" y="90"/>
                    <a:pt x="210" y="88"/>
                  </a:cubicBezTo>
                  <a:cubicBezTo>
                    <a:pt x="211" y="87"/>
                    <a:pt x="213" y="87"/>
                    <a:pt x="214" y="86"/>
                  </a:cubicBezTo>
                  <a:cubicBezTo>
                    <a:pt x="214" y="87"/>
                    <a:pt x="214" y="88"/>
                    <a:pt x="215" y="88"/>
                  </a:cubicBezTo>
                  <a:close/>
                  <a:moveTo>
                    <a:pt x="206" y="85"/>
                  </a:moveTo>
                  <a:cubicBezTo>
                    <a:pt x="208" y="84"/>
                    <a:pt x="208" y="84"/>
                    <a:pt x="208" y="84"/>
                  </a:cubicBezTo>
                  <a:cubicBezTo>
                    <a:pt x="209" y="83"/>
                    <a:pt x="208" y="82"/>
                    <a:pt x="207" y="82"/>
                  </a:cubicBezTo>
                  <a:cubicBezTo>
                    <a:pt x="209" y="81"/>
                    <a:pt x="210" y="80"/>
                    <a:pt x="212" y="79"/>
                  </a:cubicBezTo>
                  <a:cubicBezTo>
                    <a:pt x="212" y="81"/>
                    <a:pt x="213" y="82"/>
                    <a:pt x="213" y="83"/>
                  </a:cubicBezTo>
                  <a:cubicBezTo>
                    <a:pt x="211" y="84"/>
                    <a:pt x="208" y="84"/>
                    <a:pt x="206" y="85"/>
                  </a:cubicBezTo>
                  <a:close/>
                  <a:moveTo>
                    <a:pt x="206" y="58"/>
                  </a:moveTo>
                  <a:cubicBezTo>
                    <a:pt x="206" y="58"/>
                    <a:pt x="206" y="58"/>
                    <a:pt x="206" y="57"/>
                  </a:cubicBezTo>
                  <a:cubicBezTo>
                    <a:pt x="207" y="58"/>
                    <a:pt x="208" y="59"/>
                    <a:pt x="209" y="60"/>
                  </a:cubicBezTo>
                  <a:cubicBezTo>
                    <a:pt x="209" y="61"/>
                    <a:pt x="210" y="61"/>
                    <a:pt x="210" y="61"/>
                  </a:cubicBezTo>
                  <a:cubicBezTo>
                    <a:pt x="211" y="62"/>
                    <a:pt x="211" y="63"/>
                    <a:pt x="212" y="63"/>
                  </a:cubicBezTo>
                  <a:cubicBezTo>
                    <a:pt x="210" y="61"/>
                    <a:pt x="208" y="60"/>
                    <a:pt x="206" y="58"/>
                  </a:cubicBezTo>
                  <a:close/>
                  <a:moveTo>
                    <a:pt x="206" y="60"/>
                  </a:moveTo>
                  <a:cubicBezTo>
                    <a:pt x="206" y="60"/>
                    <a:pt x="205" y="60"/>
                    <a:pt x="205" y="60"/>
                  </a:cubicBezTo>
                  <a:cubicBezTo>
                    <a:pt x="204" y="59"/>
                    <a:pt x="204" y="58"/>
                    <a:pt x="203" y="57"/>
                  </a:cubicBezTo>
                  <a:cubicBezTo>
                    <a:pt x="204" y="58"/>
                    <a:pt x="204" y="58"/>
                    <a:pt x="205" y="59"/>
                  </a:cubicBezTo>
                  <a:cubicBezTo>
                    <a:pt x="205" y="60"/>
                    <a:pt x="206" y="60"/>
                    <a:pt x="206" y="60"/>
                  </a:cubicBezTo>
                  <a:close/>
                  <a:moveTo>
                    <a:pt x="211" y="67"/>
                  </a:moveTo>
                  <a:cubicBezTo>
                    <a:pt x="210" y="67"/>
                    <a:pt x="210" y="67"/>
                    <a:pt x="211" y="67"/>
                  </a:cubicBezTo>
                  <a:cubicBezTo>
                    <a:pt x="211" y="68"/>
                    <a:pt x="211" y="69"/>
                    <a:pt x="211" y="70"/>
                  </a:cubicBezTo>
                  <a:cubicBezTo>
                    <a:pt x="209" y="71"/>
                    <a:pt x="207" y="72"/>
                    <a:pt x="205" y="73"/>
                  </a:cubicBezTo>
                  <a:cubicBezTo>
                    <a:pt x="206" y="71"/>
                    <a:pt x="207" y="70"/>
                    <a:pt x="208" y="68"/>
                  </a:cubicBezTo>
                  <a:cubicBezTo>
                    <a:pt x="209" y="67"/>
                    <a:pt x="208" y="66"/>
                    <a:pt x="207" y="67"/>
                  </a:cubicBezTo>
                  <a:cubicBezTo>
                    <a:pt x="207" y="67"/>
                    <a:pt x="207" y="67"/>
                    <a:pt x="206" y="68"/>
                  </a:cubicBezTo>
                  <a:cubicBezTo>
                    <a:pt x="206" y="67"/>
                    <a:pt x="206" y="67"/>
                    <a:pt x="205" y="67"/>
                  </a:cubicBezTo>
                  <a:cubicBezTo>
                    <a:pt x="201" y="68"/>
                    <a:pt x="196" y="69"/>
                    <a:pt x="191" y="71"/>
                  </a:cubicBezTo>
                  <a:cubicBezTo>
                    <a:pt x="196" y="69"/>
                    <a:pt x="200" y="66"/>
                    <a:pt x="204" y="64"/>
                  </a:cubicBezTo>
                  <a:cubicBezTo>
                    <a:pt x="205" y="63"/>
                    <a:pt x="204" y="62"/>
                    <a:pt x="203" y="62"/>
                  </a:cubicBezTo>
                  <a:cubicBezTo>
                    <a:pt x="202" y="62"/>
                    <a:pt x="202" y="63"/>
                    <a:pt x="202" y="63"/>
                  </a:cubicBezTo>
                  <a:cubicBezTo>
                    <a:pt x="202" y="63"/>
                    <a:pt x="202" y="62"/>
                    <a:pt x="202" y="62"/>
                  </a:cubicBezTo>
                  <a:cubicBezTo>
                    <a:pt x="203" y="62"/>
                    <a:pt x="203" y="60"/>
                    <a:pt x="202" y="61"/>
                  </a:cubicBezTo>
                  <a:cubicBezTo>
                    <a:pt x="201" y="61"/>
                    <a:pt x="201" y="61"/>
                    <a:pt x="201" y="61"/>
                  </a:cubicBezTo>
                  <a:cubicBezTo>
                    <a:pt x="202" y="61"/>
                    <a:pt x="202" y="60"/>
                    <a:pt x="203" y="60"/>
                  </a:cubicBezTo>
                  <a:cubicBezTo>
                    <a:pt x="203" y="60"/>
                    <a:pt x="203" y="60"/>
                    <a:pt x="203" y="60"/>
                  </a:cubicBezTo>
                  <a:cubicBezTo>
                    <a:pt x="203" y="60"/>
                    <a:pt x="203" y="60"/>
                    <a:pt x="203" y="60"/>
                  </a:cubicBezTo>
                  <a:cubicBezTo>
                    <a:pt x="205" y="63"/>
                    <a:pt x="208" y="65"/>
                    <a:pt x="211" y="67"/>
                  </a:cubicBezTo>
                  <a:close/>
                  <a:moveTo>
                    <a:pt x="187" y="63"/>
                  </a:moveTo>
                  <a:cubicBezTo>
                    <a:pt x="191" y="61"/>
                    <a:pt x="195" y="59"/>
                    <a:pt x="198" y="56"/>
                  </a:cubicBezTo>
                  <a:cubicBezTo>
                    <a:pt x="199" y="57"/>
                    <a:pt x="200" y="58"/>
                    <a:pt x="201" y="59"/>
                  </a:cubicBezTo>
                  <a:cubicBezTo>
                    <a:pt x="196" y="60"/>
                    <a:pt x="192" y="61"/>
                    <a:pt x="187" y="63"/>
                  </a:cubicBezTo>
                  <a:close/>
                  <a:moveTo>
                    <a:pt x="191" y="56"/>
                  </a:moveTo>
                  <a:cubicBezTo>
                    <a:pt x="192" y="55"/>
                    <a:pt x="193" y="55"/>
                    <a:pt x="194" y="54"/>
                  </a:cubicBezTo>
                  <a:cubicBezTo>
                    <a:pt x="195" y="54"/>
                    <a:pt x="195" y="54"/>
                    <a:pt x="195" y="54"/>
                  </a:cubicBezTo>
                  <a:cubicBezTo>
                    <a:pt x="195" y="54"/>
                    <a:pt x="196" y="54"/>
                    <a:pt x="196" y="55"/>
                  </a:cubicBezTo>
                  <a:cubicBezTo>
                    <a:pt x="194" y="55"/>
                    <a:pt x="193" y="55"/>
                    <a:pt x="191" y="56"/>
                  </a:cubicBezTo>
                  <a:close/>
                  <a:moveTo>
                    <a:pt x="189" y="54"/>
                  </a:moveTo>
                  <a:cubicBezTo>
                    <a:pt x="189" y="54"/>
                    <a:pt x="189" y="54"/>
                    <a:pt x="190" y="53"/>
                  </a:cubicBezTo>
                  <a:cubicBezTo>
                    <a:pt x="190" y="53"/>
                    <a:pt x="189" y="52"/>
                    <a:pt x="188" y="52"/>
                  </a:cubicBezTo>
                  <a:cubicBezTo>
                    <a:pt x="187" y="53"/>
                    <a:pt x="186" y="54"/>
                    <a:pt x="186" y="55"/>
                  </a:cubicBezTo>
                  <a:cubicBezTo>
                    <a:pt x="185" y="54"/>
                    <a:pt x="185" y="54"/>
                    <a:pt x="184" y="53"/>
                  </a:cubicBezTo>
                  <a:cubicBezTo>
                    <a:pt x="186" y="52"/>
                    <a:pt x="188" y="51"/>
                    <a:pt x="189" y="50"/>
                  </a:cubicBezTo>
                  <a:cubicBezTo>
                    <a:pt x="191" y="51"/>
                    <a:pt x="192" y="52"/>
                    <a:pt x="193" y="53"/>
                  </a:cubicBezTo>
                  <a:cubicBezTo>
                    <a:pt x="192" y="53"/>
                    <a:pt x="190" y="54"/>
                    <a:pt x="189" y="54"/>
                  </a:cubicBezTo>
                  <a:close/>
                  <a:moveTo>
                    <a:pt x="184" y="56"/>
                  </a:moveTo>
                  <a:cubicBezTo>
                    <a:pt x="182" y="57"/>
                    <a:pt x="179" y="58"/>
                    <a:pt x="176" y="59"/>
                  </a:cubicBezTo>
                  <a:cubicBezTo>
                    <a:pt x="177" y="58"/>
                    <a:pt x="178" y="57"/>
                    <a:pt x="179" y="55"/>
                  </a:cubicBezTo>
                  <a:cubicBezTo>
                    <a:pt x="180" y="55"/>
                    <a:pt x="181" y="54"/>
                    <a:pt x="183" y="54"/>
                  </a:cubicBezTo>
                  <a:cubicBezTo>
                    <a:pt x="183" y="54"/>
                    <a:pt x="184" y="55"/>
                    <a:pt x="184" y="56"/>
                  </a:cubicBezTo>
                  <a:close/>
                  <a:moveTo>
                    <a:pt x="180" y="50"/>
                  </a:moveTo>
                  <a:cubicBezTo>
                    <a:pt x="177" y="51"/>
                    <a:pt x="173" y="53"/>
                    <a:pt x="170" y="54"/>
                  </a:cubicBezTo>
                  <a:cubicBezTo>
                    <a:pt x="171" y="53"/>
                    <a:pt x="173" y="51"/>
                    <a:pt x="174" y="50"/>
                  </a:cubicBezTo>
                  <a:cubicBezTo>
                    <a:pt x="176" y="49"/>
                    <a:pt x="178" y="48"/>
                    <a:pt x="179" y="48"/>
                  </a:cubicBezTo>
                  <a:cubicBezTo>
                    <a:pt x="180" y="48"/>
                    <a:pt x="180" y="49"/>
                    <a:pt x="180" y="50"/>
                  </a:cubicBezTo>
                  <a:cubicBezTo>
                    <a:pt x="180" y="50"/>
                    <a:pt x="180" y="50"/>
                    <a:pt x="180" y="50"/>
                  </a:cubicBezTo>
                  <a:close/>
                  <a:moveTo>
                    <a:pt x="166" y="49"/>
                  </a:moveTo>
                  <a:cubicBezTo>
                    <a:pt x="167" y="48"/>
                    <a:pt x="168" y="47"/>
                    <a:pt x="169" y="46"/>
                  </a:cubicBezTo>
                  <a:cubicBezTo>
                    <a:pt x="172" y="45"/>
                    <a:pt x="175" y="44"/>
                    <a:pt x="178" y="44"/>
                  </a:cubicBezTo>
                  <a:cubicBezTo>
                    <a:pt x="174" y="45"/>
                    <a:pt x="170" y="47"/>
                    <a:pt x="166" y="49"/>
                  </a:cubicBezTo>
                  <a:close/>
                  <a:moveTo>
                    <a:pt x="166" y="53"/>
                  </a:moveTo>
                  <a:cubicBezTo>
                    <a:pt x="163" y="55"/>
                    <a:pt x="159" y="58"/>
                    <a:pt x="156" y="60"/>
                  </a:cubicBezTo>
                  <a:cubicBezTo>
                    <a:pt x="155" y="61"/>
                    <a:pt x="154" y="61"/>
                    <a:pt x="153" y="62"/>
                  </a:cubicBezTo>
                  <a:cubicBezTo>
                    <a:pt x="154" y="60"/>
                    <a:pt x="155" y="59"/>
                    <a:pt x="156" y="58"/>
                  </a:cubicBezTo>
                  <a:cubicBezTo>
                    <a:pt x="159" y="56"/>
                    <a:pt x="162" y="55"/>
                    <a:pt x="166" y="53"/>
                  </a:cubicBezTo>
                  <a:cubicBezTo>
                    <a:pt x="166" y="53"/>
                    <a:pt x="166" y="53"/>
                    <a:pt x="166" y="53"/>
                  </a:cubicBezTo>
                  <a:close/>
                  <a:moveTo>
                    <a:pt x="154" y="49"/>
                  </a:moveTo>
                  <a:cubicBezTo>
                    <a:pt x="154" y="48"/>
                    <a:pt x="155" y="48"/>
                    <a:pt x="155" y="48"/>
                  </a:cubicBezTo>
                  <a:cubicBezTo>
                    <a:pt x="157" y="47"/>
                    <a:pt x="159" y="46"/>
                    <a:pt x="160" y="46"/>
                  </a:cubicBezTo>
                  <a:cubicBezTo>
                    <a:pt x="158" y="47"/>
                    <a:pt x="156" y="48"/>
                    <a:pt x="154" y="49"/>
                  </a:cubicBezTo>
                  <a:close/>
                  <a:moveTo>
                    <a:pt x="155" y="45"/>
                  </a:moveTo>
                  <a:cubicBezTo>
                    <a:pt x="152" y="46"/>
                    <a:pt x="149" y="47"/>
                    <a:pt x="147" y="48"/>
                  </a:cubicBezTo>
                  <a:cubicBezTo>
                    <a:pt x="149" y="46"/>
                    <a:pt x="152" y="44"/>
                    <a:pt x="155" y="42"/>
                  </a:cubicBezTo>
                  <a:cubicBezTo>
                    <a:pt x="157" y="42"/>
                    <a:pt x="159" y="41"/>
                    <a:pt x="161" y="41"/>
                  </a:cubicBezTo>
                  <a:cubicBezTo>
                    <a:pt x="159" y="42"/>
                    <a:pt x="157" y="44"/>
                    <a:pt x="155" y="45"/>
                  </a:cubicBezTo>
                  <a:close/>
                  <a:moveTo>
                    <a:pt x="154" y="34"/>
                  </a:moveTo>
                  <a:cubicBezTo>
                    <a:pt x="153" y="34"/>
                    <a:pt x="153" y="34"/>
                    <a:pt x="152" y="34"/>
                  </a:cubicBezTo>
                  <a:cubicBezTo>
                    <a:pt x="153" y="34"/>
                    <a:pt x="153" y="33"/>
                    <a:pt x="154" y="33"/>
                  </a:cubicBezTo>
                  <a:cubicBezTo>
                    <a:pt x="154" y="33"/>
                    <a:pt x="154" y="33"/>
                    <a:pt x="154" y="33"/>
                  </a:cubicBezTo>
                  <a:cubicBezTo>
                    <a:pt x="154" y="33"/>
                    <a:pt x="154" y="33"/>
                    <a:pt x="154" y="33"/>
                  </a:cubicBezTo>
                  <a:cubicBezTo>
                    <a:pt x="154" y="33"/>
                    <a:pt x="154" y="34"/>
                    <a:pt x="154" y="34"/>
                  </a:cubicBezTo>
                  <a:close/>
                  <a:moveTo>
                    <a:pt x="152" y="36"/>
                  </a:moveTo>
                  <a:cubicBezTo>
                    <a:pt x="150" y="37"/>
                    <a:pt x="147" y="38"/>
                    <a:pt x="145" y="40"/>
                  </a:cubicBezTo>
                  <a:cubicBezTo>
                    <a:pt x="145" y="40"/>
                    <a:pt x="145" y="40"/>
                    <a:pt x="144" y="40"/>
                  </a:cubicBezTo>
                  <a:cubicBezTo>
                    <a:pt x="146" y="38"/>
                    <a:pt x="148" y="37"/>
                    <a:pt x="150" y="36"/>
                  </a:cubicBezTo>
                  <a:cubicBezTo>
                    <a:pt x="151" y="36"/>
                    <a:pt x="151" y="36"/>
                    <a:pt x="152" y="36"/>
                  </a:cubicBezTo>
                  <a:close/>
                  <a:moveTo>
                    <a:pt x="150" y="34"/>
                  </a:moveTo>
                  <a:cubicBezTo>
                    <a:pt x="148" y="34"/>
                    <a:pt x="147" y="34"/>
                    <a:pt x="146" y="34"/>
                  </a:cubicBezTo>
                  <a:cubicBezTo>
                    <a:pt x="146" y="34"/>
                    <a:pt x="147" y="33"/>
                    <a:pt x="147" y="33"/>
                  </a:cubicBezTo>
                  <a:cubicBezTo>
                    <a:pt x="149" y="33"/>
                    <a:pt x="150" y="33"/>
                    <a:pt x="151" y="33"/>
                  </a:cubicBezTo>
                  <a:cubicBezTo>
                    <a:pt x="151" y="33"/>
                    <a:pt x="150" y="34"/>
                    <a:pt x="150" y="34"/>
                  </a:cubicBezTo>
                  <a:close/>
                  <a:moveTo>
                    <a:pt x="151" y="29"/>
                  </a:moveTo>
                  <a:cubicBezTo>
                    <a:pt x="151" y="29"/>
                    <a:pt x="151" y="29"/>
                    <a:pt x="151" y="29"/>
                  </a:cubicBezTo>
                  <a:cubicBezTo>
                    <a:pt x="150" y="29"/>
                    <a:pt x="149" y="29"/>
                    <a:pt x="148" y="29"/>
                  </a:cubicBezTo>
                  <a:cubicBezTo>
                    <a:pt x="148" y="29"/>
                    <a:pt x="148" y="28"/>
                    <a:pt x="149" y="28"/>
                  </a:cubicBezTo>
                  <a:cubicBezTo>
                    <a:pt x="150" y="28"/>
                    <a:pt x="151" y="29"/>
                    <a:pt x="152" y="29"/>
                  </a:cubicBezTo>
                  <a:cubicBezTo>
                    <a:pt x="151" y="29"/>
                    <a:pt x="151" y="29"/>
                    <a:pt x="151" y="29"/>
                  </a:cubicBezTo>
                  <a:close/>
                  <a:moveTo>
                    <a:pt x="148" y="20"/>
                  </a:moveTo>
                  <a:cubicBezTo>
                    <a:pt x="146" y="18"/>
                    <a:pt x="144" y="17"/>
                    <a:pt x="142" y="16"/>
                  </a:cubicBezTo>
                  <a:cubicBezTo>
                    <a:pt x="142" y="16"/>
                    <a:pt x="143" y="16"/>
                    <a:pt x="143" y="15"/>
                  </a:cubicBezTo>
                  <a:cubicBezTo>
                    <a:pt x="146" y="16"/>
                    <a:pt x="149" y="17"/>
                    <a:pt x="152" y="18"/>
                  </a:cubicBezTo>
                  <a:cubicBezTo>
                    <a:pt x="151" y="18"/>
                    <a:pt x="149" y="19"/>
                    <a:pt x="148" y="20"/>
                  </a:cubicBezTo>
                  <a:close/>
                  <a:moveTo>
                    <a:pt x="139" y="9"/>
                  </a:moveTo>
                  <a:cubicBezTo>
                    <a:pt x="139" y="9"/>
                    <a:pt x="139" y="9"/>
                    <a:pt x="139" y="9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40" y="9"/>
                    <a:pt x="142" y="9"/>
                    <a:pt x="145" y="9"/>
                  </a:cubicBezTo>
                  <a:cubicBezTo>
                    <a:pt x="145" y="9"/>
                    <a:pt x="145" y="10"/>
                    <a:pt x="146" y="10"/>
                  </a:cubicBezTo>
                  <a:cubicBezTo>
                    <a:pt x="144" y="9"/>
                    <a:pt x="142" y="9"/>
                    <a:pt x="139" y="9"/>
                  </a:cubicBezTo>
                  <a:close/>
                  <a:moveTo>
                    <a:pt x="143" y="13"/>
                  </a:moveTo>
                  <a:cubicBezTo>
                    <a:pt x="142" y="13"/>
                    <a:pt x="142" y="13"/>
                    <a:pt x="142" y="13"/>
                  </a:cubicBezTo>
                  <a:cubicBezTo>
                    <a:pt x="140" y="13"/>
                    <a:pt x="138" y="13"/>
                    <a:pt x="135" y="13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8" y="12"/>
                    <a:pt x="141" y="13"/>
                    <a:pt x="143" y="13"/>
                  </a:cubicBezTo>
                  <a:close/>
                  <a:moveTo>
                    <a:pt x="136" y="14"/>
                  </a:moveTo>
                  <a:cubicBezTo>
                    <a:pt x="137" y="14"/>
                    <a:pt x="138" y="14"/>
                    <a:pt x="139" y="15"/>
                  </a:cubicBezTo>
                  <a:cubicBezTo>
                    <a:pt x="139" y="15"/>
                    <a:pt x="139" y="15"/>
                    <a:pt x="138" y="15"/>
                  </a:cubicBezTo>
                  <a:cubicBezTo>
                    <a:pt x="138" y="15"/>
                    <a:pt x="137" y="14"/>
                    <a:pt x="136" y="14"/>
                  </a:cubicBezTo>
                  <a:cubicBezTo>
                    <a:pt x="136" y="14"/>
                    <a:pt x="136" y="14"/>
                    <a:pt x="136" y="14"/>
                  </a:cubicBezTo>
                  <a:close/>
                  <a:moveTo>
                    <a:pt x="138" y="18"/>
                  </a:moveTo>
                  <a:cubicBezTo>
                    <a:pt x="141" y="19"/>
                    <a:pt x="143" y="20"/>
                    <a:pt x="146" y="21"/>
                  </a:cubicBezTo>
                  <a:cubicBezTo>
                    <a:pt x="146" y="21"/>
                    <a:pt x="146" y="21"/>
                    <a:pt x="146" y="21"/>
                  </a:cubicBezTo>
                  <a:cubicBezTo>
                    <a:pt x="143" y="20"/>
                    <a:pt x="140" y="20"/>
                    <a:pt x="137" y="19"/>
                  </a:cubicBezTo>
                  <a:cubicBezTo>
                    <a:pt x="137" y="19"/>
                    <a:pt x="138" y="19"/>
                    <a:pt x="138" y="18"/>
                  </a:cubicBezTo>
                  <a:close/>
                  <a:moveTo>
                    <a:pt x="141" y="27"/>
                  </a:moveTo>
                  <a:cubicBezTo>
                    <a:pt x="143" y="27"/>
                    <a:pt x="144" y="27"/>
                    <a:pt x="146" y="28"/>
                  </a:cubicBezTo>
                  <a:cubicBezTo>
                    <a:pt x="146" y="28"/>
                    <a:pt x="145" y="28"/>
                    <a:pt x="145" y="28"/>
                  </a:cubicBezTo>
                  <a:cubicBezTo>
                    <a:pt x="143" y="28"/>
                    <a:pt x="142" y="28"/>
                    <a:pt x="140" y="27"/>
                  </a:cubicBezTo>
                  <a:cubicBezTo>
                    <a:pt x="140" y="27"/>
                    <a:pt x="141" y="27"/>
                    <a:pt x="141" y="27"/>
                  </a:cubicBezTo>
                  <a:close/>
                  <a:moveTo>
                    <a:pt x="142" y="30"/>
                  </a:moveTo>
                  <a:cubicBezTo>
                    <a:pt x="142" y="30"/>
                    <a:pt x="142" y="30"/>
                    <a:pt x="142" y="30"/>
                  </a:cubicBezTo>
                  <a:cubicBezTo>
                    <a:pt x="140" y="30"/>
                    <a:pt x="138" y="29"/>
                    <a:pt x="137" y="29"/>
                  </a:cubicBezTo>
                  <a:cubicBezTo>
                    <a:pt x="137" y="29"/>
                    <a:pt x="137" y="29"/>
                    <a:pt x="138" y="29"/>
                  </a:cubicBezTo>
                  <a:cubicBezTo>
                    <a:pt x="139" y="29"/>
                    <a:pt x="141" y="29"/>
                    <a:pt x="142" y="30"/>
                  </a:cubicBezTo>
                  <a:close/>
                  <a:moveTo>
                    <a:pt x="140" y="34"/>
                  </a:moveTo>
                  <a:cubicBezTo>
                    <a:pt x="141" y="33"/>
                    <a:pt x="142" y="33"/>
                    <a:pt x="144" y="33"/>
                  </a:cubicBezTo>
                  <a:cubicBezTo>
                    <a:pt x="143" y="33"/>
                    <a:pt x="143" y="34"/>
                    <a:pt x="142" y="34"/>
                  </a:cubicBezTo>
                  <a:cubicBezTo>
                    <a:pt x="141" y="34"/>
                    <a:pt x="139" y="34"/>
                    <a:pt x="138" y="34"/>
                  </a:cubicBezTo>
                  <a:cubicBezTo>
                    <a:pt x="139" y="34"/>
                    <a:pt x="139" y="34"/>
                    <a:pt x="140" y="34"/>
                  </a:cubicBezTo>
                  <a:close/>
                  <a:moveTo>
                    <a:pt x="143" y="36"/>
                  </a:moveTo>
                  <a:cubicBezTo>
                    <a:pt x="144" y="36"/>
                    <a:pt x="146" y="36"/>
                    <a:pt x="147" y="36"/>
                  </a:cubicBezTo>
                  <a:cubicBezTo>
                    <a:pt x="145" y="37"/>
                    <a:pt x="143" y="39"/>
                    <a:pt x="141" y="40"/>
                  </a:cubicBezTo>
                  <a:cubicBezTo>
                    <a:pt x="140" y="40"/>
                    <a:pt x="139" y="40"/>
                    <a:pt x="138" y="40"/>
                  </a:cubicBezTo>
                  <a:cubicBezTo>
                    <a:pt x="137" y="40"/>
                    <a:pt x="136" y="40"/>
                    <a:pt x="135" y="40"/>
                  </a:cubicBezTo>
                  <a:cubicBezTo>
                    <a:pt x="137" y="39"/>
                    <a:pt x="140" y="37"/>
                    <a:pt x="143" y="36"/>
                  </a:cubicBezTo>
                  <a:close/>
                  <a:moveTo>
                    <a:pt x="137" y="42"/>
                  </a:moveTo>
                  <a:cubicBezTo>
                    <a:pt x="134" y="42"/>
                    <a:pt x="132" y="43"/>
                    <a:pt x="130" y="43"/>
                  </a:cubicBezTo>
                  <a:cubicBezTo>
                    <a:pt x="131" y="43"/>
                    <a:pt x="131" y="43"/>
                    <a:pt x="132" y="42"/>
                  </a:cubicBezTo>
                  <a:cubicBezTo>
                    <a:pt x="133" y="42"/>
                    <a:pt x="135" y="42"/>
                    <a:pt x="137" y="42"/>
                  </a:cubicBezTo>
                  <a:close/>
                  <a:moveTo>
                    <a:pt x="136" y="44"/>
                  </a:moveTo>
                  <a:cubicBezTo>
                    <a:pt x="136" y="44"/>
                    <a:pt x="135" y="45"/>
                    <a:pt x="135" y="45"/>
                  </a:cubicBezTo>
                  <a:cubicBezTo>
                    <a:pt x="131" y="46"/>
                    <a:pt x="128" y="46"/>
                    <a:pt x="124" y="47"/>
                  </a:cubicBezTo>
                  <a:cubicBezTo>
                    <a:pt x="125" y="47"/>
                    <a:pt x="125" y="46"/>
                    <a:pt x="126" y="46"/>
                  </a:cubicBezTo>
                  <a:cubicBezTo>
                    <a:pt x="129" y="45"/>
                    <a:pt x="133" y="45"/>
                    <a:pt x="136" y="44"/>
                  </a:cubicBezTo>
                  <a:close/>
                  <a:moveTo>
                    <a:pt x="126" y="44"/>
                  </a:moveTo>
                  <a:cubicBezTo>
                    <a:pt x="123" y="45"/>
                    <a:pt x="120" y="46"/>
                    <a:pt x="117" y="47"/>
                  </a:cubicBezTo>
                  <a:cubicBezTo>
                    <a:pt x="118" y="45"/>
                    <a:pt x="120" y="44"/>
                    <a:pt x="121" y="42"/>
                  </a:cubicBezTo>
                  <a:cubicBezTo>
                    <a:pt x="121" y="42"/>
                    <a:pt x="121" y="42"/>
                    <a:pt x="121" y="42"/>
                  </a:cubicBezTo>
                  <a:cubicBezTo>
                    <a:pt x="124" y="42"/>
                    <a:pt x="126" y="42"/>
                    <a:pt x="129" y="42"/>
                  </a:cubicBezTo>
                  <a:cubicBezTo>
                    <a:pt x="128" y="43"/>
                    <a:pt x="127" y="44"/>
                    <a:pt x="126" y="44"/>
                  </a:cubicBezTo>
                  <a:close/>
                  <a:moveTo>
                    <a:pt x="111" y="46"/>
                  </a:moveTo>
                  <a:cubicBezTo>
                    <a:pt x="113" y="45"/>
                    <a:pt x="114" y="44"/>
                    <a:pt x="115" y="42"/>
                  </a:cubicBezTo>
                  <a:cubicBezTo>
                    <a:pt x="116" y="42"/>
                    <a:pt x="117" y="42"/>
                    <a:pt x="118" y="42"/>
                  </a:cubicBezTo>
                  <a:cubicBezTo>
                    <a:pt x="116" y="44"/>
                    <a:pt x="114" y="45"/>
                    <a:pt x="111" y="46"/>
                  </a:cubicBezTo>
                  <a:close/>
                  <a:moveTo>
                    <a:pt x="115" y="41"/>
                  </a:moveTo>
                  <a:cubicBezTo>
                    <a:pt x="114" y="40"/>
                    <a:pt x="113" y="40"/>
                    <a:pt x="112" y="41"/>
                  </a:cubicBezTo>
                  <a:cubicBezTo>
                    <a:pt x="110" y="41"/>
                    <a:pt x="109" y="41"/>
                    <a:pt x="107" y="41"/>
                  </a:cubicBezTo>
                  <a:cubicBezTo>
                    <a:pt x="107" y="40"/>
                    <a:pt x="108" y="40"/>
                    <a:pt x="108" y="40"/>
                  </a:cubicBezTo>
                  <a:cubicBezTo>
                    <a:pt x="112" y="39"/>
                    <a:pt x="115" y="38"/>
                    <a:pt x="119" y="37"/>
                  </a:cubicBezTo>
                  <a:cubicBezTo>
                    <a:pt x="118" y="38"/>
                    <a:pt x="116" y="39"/>
                    <a:pt x="115" y="41"/>
                  </a:cubicBezTo>
                  <a:close/>
                  <a:moveTo>
                    <a:pt x="116" y="33"/>
                  </a:moveTo>
                  <a:cubicBezTo>
                    <a:pt x="115" y="33"/>
                    <a:pt x="115" y="33"/>
                    <a:pt x="114" y="34"/>
                  </a:cubicBezTo>
                  <a:cubicBezTo>
                    <a:pt x="115" y="33"/>
                    <a:pt x="115" y="33"/>
                    <a:pt x="116" y="33"/>
                  </a:cubicBezTo>
                  <a:cubicBezTo>
                    <a:pt x="116" y="33"/>
                    <a:pt x="117" y="33"/>
                    <a:pt x="117" y="33"/>
                  </a:cubicBezTo>
                  <a:cubicBezTo>
                    <a:pt x="117" y="33"/>
                    <a:pt x="117" y="33"/>
                    <a:pt x="116" y="33"/>
                  </a:cubicBezTo>
                  <a:close/>
                  <a:moveTo>
                    <a:pt x="105" y="29"/>
                  </a:moveTo>
                  <a:cubicBezTo>
                    <a:pt x="104" y="29"/>
                    <a:pt x="103" y="29"/>
                    <a:pt x="102" y="29"/>
                  </a:cubicBezTo>
                  <a:cubicBezTo>
                    <a:pt x="104" y="29"/>
                    <a:pt x="106" y="28"/>
                    <a:pt x="107" y="27"/>
                  </a:cubicBezTo>
                  <a:cubicBezTo>
                    <a:pt x="108" y="27"/>
                    <a:pt x="108" y="27"/>
                    <a:pt x="109" y="27"/>
                  </a:cubicBezTo>
                  <a:cubicBezTo>
                    <a:pt x="108" y="28"/>
                    <a:pt x="106" y="29"/>
                    <a:pt x="105" y="29"/>
                  </a:cubicBezTo>
                  <a:close/>
                  <a:moveTo>
                    <a:pt x="103" y="32"/>
                  </a:moveTo>
                  <a:cubicBezTo>
                    <a:pt x="104" y="32"/>
                    <a:pt x="104" y="32"/>
                    <a:pt x="105" y="32"/>
                  </a:cubicBezTo>
                  <a:cubicBezTo>
                    <a:pt x="104" y="33"/>
                    <a:pt x="102" y="34"/>
                    <a:pt x="101" y="35"/>
                  </a:cubicBezTo>
                  <a:cubicBezTo>
                    <a:pt x="100" y="35"/>
                    <a:pt x="100" y="35"/>
                    <a:pt x="99" y="35"/>
                  </a:cubicBezTo>
                  <a:cubicBezTo>
                    <a:pt x="99" y="35"/>
                    <a:pt x="98" y="35"/>
                    <a:pt x="98" y="36"/>
                  </a:cubicBezTo>
                  <a:cubicBezTo>
                    <a:pt x="98" y="36"/>
                    <a:pt x="97" y="36"/>
                    <a:pt x="96" y="37"/>
                  </a:cubicBezTo>
                  <a:cubicBezTo>
                    <a:pt x="98" y="35"/>
                    <a:pt x="101" y="33"/>
                    <a:pt x="103" y="32"/>
                  </a:cubicBezTo>
                  <a:close/>
                  <a:moveTo>
                    <a:pt x="96" y="35"/>
                  </a:moveTo>
                  <a:cubicBezTo>
                    <a:pt x="97" y="34"/>
                    <a:pt x="98" y="33"/>
                    <a:pt x="99" y="32"/>
                  </a:cubicBezTo>
                  <a:cubicBezTo>
                    <a:pt x="99" y="32"/>
                    <a:pt x="100" y="32"/>
                    <a:pt x="100" y="32"/>
                  </a:cubicBezTo>
                  <a:cubicBezTo>
                    <a:pt x="99" y="33"/>
                    <a:pt x="98" y="34"/>
                    <a:pt x="96" y="35"/>
                  </a:cubicBezTo>
                  <a:close/>
                  <a:moveTo>
                    <a:pt x="96" y="30"/>
                  </a:moveTo>
                  <a:cubicBezTo>
                    <a:pt x="96" y="30"/>
                    <a:pt x="95" y="30"/>
                    <a:pt x="95" y="30"/>
                  </a:cubicBezTo>
                  <a:cubicBezTo>
                    <a:pt x="97" y="29"/>
                    <a:pt x="98" y="28"/>
                    <a:pt x="100" y="27"/>
                  </a:cubicBezTo>
                  <a:cubicBezTo>
                    <a:pt x="100" y="27"/>
                    <a:pt x="100" y="27"/>
                    <a:pt x="100" y="27"/>
                  </a:cubicBezTo>
                  <a:cubicBezTo>
                    <a:pt x="99" y="28"/>
                    <a:pt x="97" y="29"/>
                    <a:pt x="96" y="30"/>
                  </a:cubicBezTo>
                  <a:close/>
                  <a:moveTo>
                    <a:pt x="90" y="31"/>
                  </a:moveTo>
                  <a:cubicBezTo>
                    <a:pt x="90" y="31"/>
                    <a:pt x="89" y="31"/>
                    <a:pt x="89" y="31"/>
                  </a:cubicBezTo>
                  <a:cubicBezTo>
                    <a:pt x="88" y="32"/>
                    <a:pt x="86" y="33"/>
                    <a:pt x="85" y="33"/>
                  </a:cubicBezTo>
                  <a:cubicBezTo>
                    <a:pt x="85" y="33"/>
                    <a:pt x="85" y="33"/>
                    <a:pt x="85" y="33"/>
                  </a:cubicBezTo>
                  <a:cubicBezTo>
                    <a:pt x="87" y="31"/>
                    <a:pt x="89" y="28"/>
                    <a:pt x="91" y="26"/>
                  </a:cubicBezTo>
                  <a:cubicBezTo>
                    <a:pt x="93" y="26"/>
                    <a:pt x="95" y="27"/>
                    <a:pt x="97" y="27"/>
                  </a:cubicBezTo>
                  <a:cubicBezTo>
                    <a:pt x="95" y="28"/>
                    <a:pt x="92" y="30"/>
                    <a:pt x="90" y="31"/>
                  </a:cubicBezTo>
                  <a:close/>
                  <a:moveTo>
                    <a:pt x="89" y="18"/>
                  </a:moveTo>
                  <a:cubicBezTo>
                    <a:pt x="89" y="18"/>
                    <a:pt x="89" y="18"/>
                    <a:pt x="88" y="18"/>
                  </a:cubicBezTo>
                  <a:cubicBezTo>
                    <a:pt x="88" y="18"/>
                    <a:pt x="87" y="19"/>
                    <a:pt x="87" y="19"/>
                  </a:cubicBezTo>
                  <a:cubicBezTo>
                    <a:pt x="83" y="21"/>
                    <a:pt x="79" y="23"/>
                    <a:pt x="75" y="26"/>
                  </a:cubicBezTo>
                  <a:cubicBezTo>
                    <a:pt x="73" y="27"/>
                    <a:pt x="70" y="28"/>
                    <a:pt x="68" y="29"/>
                  </a:cubicBezTo>
                  <a:cubicBezTo>
                    <a:pt x="68" y="29"/>
                    <a:pt x="68" y="28"/>
                    <a:pt x="69" y="28"/>
                  </a:cubicBezTo>
                  <a:cubicBezTo>
                    <a:pt x="73" y="25"/>
                    <a:pt x="78" y="23"/>
                    <a:pt x="83" y="20"/>
                  </a:cubicBezTo>
                  <a:cubicBezTo>
                    <a:pt x="86" y="19"/>
                    <a:pt x="90" y="17"/>
                    <a:pt x="94" y="16"/>
                  </a:cubicBezTo>
                  <a:cubicBezTo>
                    <a:pt x="93" y="16"/>
                    <a:pt x="93" y="16"/>
                    <a:pt x="92" y="17"/>
                  </a:cubicBezTo>
                  <a:cubicBezTo>
                    <a:pt x="91" y="17"/>
                    <a:pt x="90" y="18"/>
                    <a:pt x="89" y="18"/>
                  </a:cubicBezTo>
                  <a:close/>
                  <a:moveTo>
                    <a:pt x="80" y="17"/>
                  </a:moveTo>
                  <a:cubicBezTo>
                    <a:pt x="73" y="19"/>
                    <a:pt x="66" y="23"/>
                    <a:pt x="60" y="27"/>
                  </a:cubicBezTo>
                  <a:cubicBezTo>
                    <a:pt x="60" y="27"/>
                    <a:pt x="60" y="28"/>
                    <a:pt x="60" y="28"/>
                  </a:cubicBezTo>
                  <a:cubicBezTo>
                    <a:pt x="58" y="29"/>
                    <a:pt x="56" y="31"/>
                    <a:pt x="54" y="32"/>
                  </a:cubicBezTo>
                  <a:cubicBezTo>
                    <a:pt x="51" y="34"/>
                    <a:pt x="48" y="35"/>
                    <a:pt x="45" y="36"/>
                  </a:cubicBezTo>
                  <a:cubicBezTo>
                    <a:pt x="48" y="34"/>
                    <a:pt x="52" y="31"/>
                    <a:pt x="55" y="29"/>
                  </a:cubicBezTo>
                  <a:cubicBezTo>
                    <a:pt x="62" y="23"/>
                    <a:pt x="70" y="19"/>
                    <a:pt x="79" y="15"/>
                  </a:cubicBezTo>
                  <a:cubicBezTo>
                    <a:pt x="81" y="14"/>
                    <a:pt x="83" y="13"/>
                    <a:pt x="85" y="12"/>
                  </a:cubicBezTo>
                  <a:cubicBezTo>
                    <a:pt x="83" y="13"/>
                    <a:pt x="81" y="14"/>
                    <a:pt x="80" y="15"/>
                  </a:cubicBezTo>
                  <a:cubicBezTo>
                    <a:pt x="79" y="16"/>
                    <a:pt x="79" y="16"/>
                    <a:pt x="80" y="17"/>
                  </a:cubicBezTo>
                  <a:close/>
                  <a:moveTo>
                    <a:pt x="50" y="40"/>
                  </a:moveTo>
                  <a:cubicBezTo>
                    <a:pt x="51" y="39"/>
                    <a:pt x="52" y="38"/>
                    <a:pt x="53" y="38"/>
                  </a:cubicBezTo>
                  <a:cubicBezTo>
                    <a:pt x="52" y="39"/>
                    <a:pt x="51" y="40"/>
                    <a:pt x="50" y="41"/>
                  </a:cubicBezTo>
                  <a:cubicBezTo>
                    <a:pt x="50" y="40"/>
                    <a:pt x="50" y="40"/>
                    <a:pt x="50" y="40"/>
                  </a:cubicBezTo>
                  <a:close/>
                  <a:moveTo>
                    <a:pt x="56" y="38"/>
                  </a:moveTo>
                  <a:cubicBezTo>
                    <a:pt x="56" y="38"/>
                    <a:pt x="57" y="38"/>
                    <a:pt x="57" y="38"/>
                  </a:cubicBezTo>
                  <a:cubicBezTo>
                    <a:pt x="56" y="40"/>
                    <a:pt x="54" y="42"/>
                    <a:pt x="53" y="44"/>
                  </a:cubicBezTo>
                  <a:cubicBezTo>
                    <a:pt x="49" y="46"/>
                    <a:pt x="46" y="48"/>
                    <a:pt x="43" y="51"/>
                  </a:cubicBezTo>
                  <a:cubicBezTo>
                    <a:pt x="44" y="51"/>
                    <a:pt x="44" y="50"/>
                    <a:pt x="44" y="50"/>
                  </a:cubicBezTo>
                  <a:cubicBezTo>
                    <a:pt x="48" y="46"/>
                    <a:pt x="52" y="42"/>
                    <a:pt x="56" y="38"/>
                  </a:cubicBezTo>
                  <a:close/>
                  <a:moveTo>
                    <a:pt x="49" y="48"/>
                  </a:moveTo>
                  <a:cubicBezTo>
                    <a:pt x="49" y="49"/>
                    <a:pt x="48" y="50"/>
                    <a:pt x="47" y="50"/>
                  </a:cubicBezTo>
                  <a:cubicBezTo>
                    <a:pt x="46" y="51"/>
                    <a:pt x="46" y="52"/>
                    <a:pt x="45" y="53"/>
                  </a:cubicBezTo>
                  <a:cubicBezTo>
                    <a:pt x="43" y="54"/>
                    <a:pt x="41" y="56"/>
                    <a:pt x="40" y="57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43" y="53"/>
                    <a:pt x="46" y="51"/>
                    <a:pt x="49" y="48"/>
                  </a:cubicBezTo>
                  <a:close/>
                  <a:moveTo>
                    <a:pt x="39" y="55"/>
                  </a:moveTo>
                  <a:cubicBezTo>
                    <a:pt x="38" y="55"/>
                    <a:pt x="38" y="56"/>
                    <a:pt x="37" y="57"/>
                  </a:cubicBezTo>
                  <a:cubicBezTo>
                    <a:pt x="37" y="57"/>
                    <a:pt x="37" y="56"/>
                    <a:pt x="37" y="56"/>
                  </a:cubicBezTo>
                  <a:cubicBezTo>
                    <a:pt x="38" y="56"/>
                    <a:pt x="38" y="55"/>
                    <a:pt x="39" y="54"/>
                  </a:cubicBezTo>
                  <a:cubicBezTo>
                    <a:pt x="39" y="54"/>
                    <a:pt x="40" y="53"/>
                    <a:pt x="40" y="53"/>
                  </a:cubicBezTo>
                  <a:lnTo>
                    <a:pt x="39" y="55"/>
                  </a:lnTo>
                  <a:close/>
                  <a:moveTo>
                    <a:pt x="38" y="65"/>
                  </a:moveTo>
                  <a:cubicBezTo>
                    <a:pt x="40" y="64"/>
                    <a:pt x="42" y="62"/>
                    <a:pt x="45" y="60"/>
                  </a:cubicBezTo>
                  <a:cubicBezTo>
                    <a:pt x="40" y="65"/>
                    <a:pt x="35" y="70"/>
                    <a:pt x="30" y="75"/>
                  </a:cubicBezTo>
                  <a:cubicBezTo>
                    <a:pt x="30" y="75"/>
                    <a:pt x="30" y="77"/>
                    <a:pt x="31" y="76"/>
                  </a:cubicBezTo>
                  <a:cubicBezTo>
                    <a:pt x="32" y="76"/>
                    <a:pt x="33" y="75"/>
                    <a:pt x="34" y="75"/>
                  </a:cubicBezTo>
                  <a:cubicBezTo>
                    <a:pt x="33" y="75"/>
                    <a:pt x="33" y="76"/>
                    <a:pt x="32" y="76"/>
                  </a:cubicBezTo>
                  <a:cubicBezTo>
                    <a:pt x="31" y="77"/>
                    <a:pt x="29" y="78"/>
                    <a:pt x="27" y="78"/>
                  </a:cubicBezTo>
                  <a:cubicBezTo>
                    <a:pt x="27" y="77"/>
                    <a:pt x="28" y="76"/>
                    <a:pt x="29" y="75"/>
                  </a:cubicBezTo>
                  <a:cubicBezTo>
                    <a:pt x="32" y="72"/>
                    <a:pt x="35" y="69"/>
                    <a:pt x="38" y="65"/>
                  </a:cubicBezTo>
                  <a:close/>
                  <a:moveTo>
                    <a:pt x="34" y="77"/>
                  </a:moveTo>
                  <a:cubicBezTo>
                    <a:pt x="35" y="77"/>
                    <a:pt x="36" y="76"/>
                    <a:pt x="37" y="75"/>
                  </a:cubicBezTo>
                  <a:cubicBezTo>
                    <a:pt x="35" y="78"/>
                    <a:pt x="32" y="81"/>
                    <a:pt x="30" y="83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31" y="81"/>
                    <a:pt x="32" y="79"/>
                    <a:pt x="34" y="77"/>
                  </a:cubicBezTo>
                  <a:close/>
                  <a:moveTo>
                    <a:pt x="30" y="93"/>
                  </a:moveTo>
                  <a:cubicBezTo>
                    <a:pt x="30" y="93"/>
                    <a:pt x="30" y="93"/>
                    <a:pt x="30" y="94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30" y="94"/>
                    <a:pt x="30" y="93"/>
                    <a:pt x="29" y="93"/>
                  </a:cubicBezTo>
                  <a:cubicBezTo>
                    <a:pt x="29" y="93"/>
                    <a:pt x="30" y="93"/>
                    <a:pt x="30" y="93"/>
                  </a:cubicBezTo>
                  <a:close/>
                  <a:moveTo>
                    <a:pt x="32" y="123"/>
                  </a:moveTo>
                  <a:cubicBezTo>
                    <a:pt x="32" y="124"/>
                    <a:pt x="32" y="124"/>
                    <a:pt x="32" y="125"/>
                  </a:cubicBezTo>
                  <a:cubicBezTo>
                    <a:pt x="32" y="125"/>
                    <a:pt x="32" y="125"/>
                    <a:pt x="32" y="126"/>
                  </a:cubicBezTo>
                  <a:cubicBezTo>
                    <a:pt x="31" y="124"/>
                    <a:pt x="31" y="124"/>
                    <a:pt x="31" y="124"/>
                  </a:cubicBezTo>
                  <a:cubicBezTo>
                    <a:pt x="32" y="124"/>
                    <a:pt x="32" y="124"/>
                    <a:pt x="32" y="123"/>
                  </a:cubicBezTo>
                  <a:close/>
                  <a:moveTo>
                    <a:pt x="32" y="120"/>
                  </a:moveTo>
                  <a:cubicBezTo>
                    <a:pt x="32" y="119"/>
                    <a:pt x="33" y="117"/>
                    <a:pt x="33" y="115"/>
                  </a:cubicBezTo>
                  <a:cubicBezTo>
                    <a:pt x="33" y="116"/>
                    <a:pt x="34" y="118"/>
                    <a:pt x="34" y="119"/>
                  </a:cubicBezTo>
                  <a:cubicBezTo>
                    <a:pt x="34" y="120"/>
                    <a:pt x="34" y="120"/>
                    <a:pt x="34" y="121"/>
                  </a:cubicBezTo>
                  <a:cubicBezTo>
                    <a:pt x="33" y="122"/>
                    <a:pt x="33" y="122"/>
                    <a:pt x="33" y="123"/>
                  </a:cubicBezTo>
                  <a:cubicBezTo>
                    <a:pt x="33" y="122"/>
                    <a:pt x="32" y="121"/>
                    <a:pt x="32" y="120"/>
                  </a:cubicBezTo>
                  <a:close/>
                  <a:moveTo>
                    <a:pt x="33" y="131"/>
                  </a:moveTo>
                  <a:cubicBezTo>
                    <a:pt x="34" y="130"/>
                    <a:pt x="34" y="130"/>
                    <a:pt x="34" y="130"/>
                  </a:cubicBezTo>
                  <a:cubicBezTo>
                    <a:pt x="35" y="130"/>
                    <a:pt x="35" y="131"/>
                    <a:pt x="35" y="132"/>
                  </a:cubicBezTo>
                  <a:cubicBezTo>
                    <a:pt x="35" y="132"/>
                    <a:pt x="35" y="132"/>
                    <a:pt x="35" y="133"/>
                  </a:cubicBezTo>
                  <a:cubicBezTo>
                    <a:pt x="35" y="133"/>
                    <a:pt x="35" y="134"/>
                    <a:pt x="36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5"/>
                    <a:pt x="36" y="135"/>
                    <a:pt x="37" y="135"/>
                  </a:cubicBezTo>
                  <a:cubicBezTo>
                    <a:pt x="37" y="137"/>
                    <a:pt x="38" y="138"/>
                    <a:pt x="38" y="140"/>
                  </a:cubicBezTo>
                  <a:cubicBezTo>
                    <a:pt x="39" y="140"/>
                    <a:pt x="39" y="141"/>
                    <a:pt x="39" y="142"/>
                  </a:cubicBezTo>
                  <a:cubicBezTo>
                    <a:pt x="38" y="143"/>
                    <a:pt x="38" y="144"/>
                    <a:pt x="37" y="145"/>
                  </a:cubicBezTo>
                  <a:cubicBezTo>
                    <a:pt x="37" y="146"/>
                    <a:pt x="38" y="147"/>
                    <a:pt x="39" y="146"/>
                  </a:cubicBezTo>
                  <a:cubicBezTo>
                    <a:pt x="39" y="146"/>
                    <a:pt x="39" y="145"/>
                    <a:pt x="40" y="145"/>
                  </a:cubicBezTo>
                  <a:cubicBezTo>
                    <a:pt x="40" y="148"/>
                    <a:pt x="41" y="151"/>
                    <a:pt x="42" y="153"/>
                  </a:cubicBezTo>
                  <a:cubicBezTo>
                    <a:pt x="41" y="154"/>
                    <a:pt x="41" y="154"/>
                    <a:pt x="41" y="154"/>
                  </a:cubicBezTo>
                  <a:cubicBezTo>
                    <a:pt x="41" y="155"/>
                    <a:pt x="41" y="156"/>
                    <a:pt x="42" y="156"/>
                  </a:cubicBezTo>
                  <a:cubicBezTo>
                    <a:pt x="43" y="159"/>
                    <a:pt x="44" y="162"/>
                    <a:pt x="45" y="166"/>
                  </a:cubicBezTo>
                  <a:cubicBezTo>
                    <a:pt x="43" y="161"/>
                    <a:pt x="40" y="157"/>
                    <a:pt x="38" y="152"/>
                  </a:cubicBezTo>
                  <a:cubicBezTo>
                    <a:pt x="37" y="145"/>
                    <a:pt x="35" y="138"/>
                    <a:pt x="33" y="131"/>
                  </a:cubicBezTo>
                  <a:cubicBezTo>
                    <a:pt x="33" y="131"/>
                    <a:pt x="33" y="131"/>
                    <a:pt x="33" y="131"/>
                  </a:cubicBezTo>
                  <a:close/>
                  <a:moveTo>
                    <a:pt x="34" y="149"/>
                  </a:moveTo>
                  <a:cubicBezTo>
                    <a:pt x="35" y="152"/>
                    <a:pt x="36" y="155"/>
                    <a:pt x="37" y="157"/>
                  </a:cubicBezTo>
                  <a:cubicBezTo>
                    <a:pt x="37" y="158"/>
                    <a:pt x="37" y="158"/>
                    <a:pt x="37" y="158"/>
                  </a:cubicBezTo>
                  <a:cubicBezTo>
                    <a:pt x="37" y="159"/>
                    <a:pt x="38" y="161"/>
                    <a:pt x="38" y="163"/>
                  </a:cubicBezTo>
                  <a:cubicBezTo>
                    <a:pt x="37" y="161"/>
                    <a:pt x="36" y="160"/>
                    <a:pt x="36" y="159"/>
                  </a:cubicBezTo>
                  <a:cubicBezTo>
                    <a:pt x="35" y="156"/>
                    <a:pt x="35" y="152"/>
                    <a:pt x="34" y="149"/>
                  </a:cubicBezTo>
                  <a:cubicBezTo>
                    <a:pt x="34" y="149"/>
                    <a:pt x="34" y="149"/>
                    <a:pt x="34" y="149"/>
                  </a:cubicBezTo>
                  <a:close/>
                  <a:moveTo>
                    <a:pt x="38" y="166"/>
                  </a:moveTo>
                  <a:cubicBezTo>
                    <a:pt x="38" y="166"/>
                    <a:pt x="38" y="166"/>
                    <a:pt x="38" y="167"/>
                  </a:cubicBezTo>
                  <a:cubicBezTo>
                    <a:pt x="38" y="165"/>
                    <a:pt x="37" y="164"/>
                    <a:pt x="36" y="163"/>
                  </a:cubicBezTo>
                  <a:cubicBezTo>
                    <a:pt x="36" y="163"/>
                    <a:pt x="36" y="162"/>
                    <a:pt x="36" y="162"/>
                  </a:cubicBezTo>
                  <a:cubicBezTo>
                    <a:pt x="37" y="163"/>
                    <a:pt x="38" y="165"/>
                    <a:pt x="38" y="166"/>
                  </a:cubicBezTo>
                  <a:close/>
                  <a:moveTo>
                    <a:pt x="40" y="173"/>
                  </a:moveTo>
                  <a:cubicBezTo>
                    <a:pt x="40" y="175"/>
                    <a:pt x="40" y="176"/>
                    <a:pt x="40" y="178"/>
                  </a:cubicBezTo>
                  <a:cubicBezTo>
                    <a:pt x="39" y="175"/>
                    <a:pt x="38" y="173"/>
                    <a:pt x="38" y="170"/>
                  </a:cubicBezTo>
                  <a:cubicBezTo>
                    <a:pt x="38" y="171"/>
                    <a:pt x="39" y="172"/>
                    <a:pt x="40" y="173"/>
                  </a:cubicBezTo>
                  <a:close/>
                  <a:moveTo>
                    <a:pt x="42" y="197"/>
                  </a:moveTo>
                  <a:cubicBezTo>
                    <a:pt x="42" y="197"/>
                    <a:pt x="42" y="197"/>
                    <a:pt x="42" y="197"/>
                  </a:cubicBezTo>
                  <a:cubicBezTo>
                    <a:pt x="42" y="198"/>
                    <a:pt x="43" y="198"/>
                    <a:pt x="43" y="198"/>
                  </a:cubicBezTo>
                  <a:cubicBezTo>
                    <a:pt x="43" y="199"/>
                    <a:pt x="44" y="199"/>
                    <a:pt x="44" y="200"/>
                  </a:cubicBezTo>
                  <a:cubicBezTo>
                    <a:pt x="43" y="198"/>
                    <a:pt x="41" y="196"/>
                    <a:pt x="39" y="194"/>
                  </a:cubicBezTo>
                  <a:cubicBezTo>
                    <a:pt x="39" y="194"/>
                    <a:pt x="39" y="194"/>
                    <a:pt x="39" y="194"/>
                  </a:cubicBezTo>
                  <a:cubicBezTo>
                    <a:pt x="40" y="195"/>
                    <a:pt x="41" y="196"/>
                    <a:pt x="42" y="197"/>
                  </a:cubicBezTo>
                  <a:close/>
                  <a:moveTo>
                    <a:pt x="43" y="192"/>
                  </a:moveTo>
                  <a:cubicBezTo>
                    <a:pt x="43" y="191"/>
                    <a:pt x="42" y="190"/>
                    <a:pt x="42" y="189"/>
                  </a:cubicBezTo>
                  <a:cubicBezTo>
                    <a:pt x="43" y="191"/>
                    <a:pt x="45" y="194"/>
                    <a:pt x="47" y="196"/>
                  </a:cubicBezTo>
                  <a:cubicBezTo>
                    <a:pt x="46" y="196"/>
                    <a:pt x="45" y="195"/>
                    <a:pt x="45" y="195"/>
                  </a:cubicBezTo>
                  <a:cubicBezTo>
                    <a:pt x="44" y="194"/>
                    <a:pt x="43" y="193"/>
                    <a:pt x="43" y="192"/>
                  </a:cubicBezTo>
                  <a:close/>
                  <a:moveTo>
                    <a:pt x="48" y="198"/>
                  </a:moveTo>
                  <a:cubicBezTo>
                    <a:pt x="50" y="201"/>
                    <a:pt x="51" y="203"/>
                    <a:pt x="53" y="205"/>
                  </a:cubicBezTo>
                  <a:cubicBezTo>
                    <a:pt x="50" y="203"/>
                    <a:pt x="48" y="200"/>
                    <a:pt x="46" y="197"/>
                  </a:cubicBezTo>
                  <a:cubicBezTo>
                    <a:pt x="47" y="197"/>
                    <a:pt x="47" y="198"/>
                    <a:pt x="48" y="198"/>
                  </a:cubicBezTo>
                  <a:close/>
                  <a:moveTo>
                    <a:pt x="49" y="188"/>
                  </a:moveTo>
                  <a:cubicBezTo>
                    <a:pt x="51" y="190"/>
                    <a:pt x="52" y="192"/>
                    <a:pt x="53" y="194"/>
                  </a:cubicBezTo>
                  <a:cubicBezTo>
                    <a:pt x="54" y="197"/>
                    <a:pt x="55" y="201"/>
                    <a:pt x="56" y="204"/>
                  </a:cubicBezTo>
                  <a:cubicBezTo>
                    <a:pt x="55" y="203"/>
                    <a:pt x="55" y="203"/>
                    <a:pt x="54" y="202"/>
                  </a:cubicBezTo>
                  <a:cubicBezTo>
                    <a:pt x="52" y="197"/>
                    <a:pt x="51" y="193"/>
                    <a:pt x="49" y="188"/>
                  </a:cubicBezTo>
                  <a:close/>
                  <a:moveTo>
                    <a:pt x="61" y="205"/>
                  </a:moveTo>
                  <a:cubicBezTo>
                    <a:pt x="62" y="205"/>
                    <a:pt x="62" y="205"/>
                    <a:pt x="62" y="205"/>
                  </a:cubicBezTo>
                  <a:cubicBezTo>
                    <a:pt x="63" y="207"/>
                    <a:pt x="64" y="208"/>
                    <a:pt x="65" y="210"/>
                  </a:cubicBezTo>
                  <a:cubicBezTo>
                    <a:pt x="65" y="210"/>
                    <a:pt x="64" y="210"/>
                    <a:pt x="63" y="209"/>
                  </a:cubicBezTo>
                  <a:cubicBezTo>
                    <a:pt x="63" y="208"/>
                    <a:pt x="62" y="206"/>
                    <a:pt x="61" y="205"/>
                  </a:cubicBezTo>
                  <a:close/>
                  <a:moveTo>
                    <a:pt x="65" y="202"/>
                  </a:moveTo>
                  <a:cubicBezTo>
                    <a:pt x="65" y="202"/>
                    <a:pt x="65" y="202"/>
                    <a:pt x="65" y="201"/>
                  </a:cubicBezTo>
                  <a:cubicBezTo>
                    <a:pt x="65" y="201"/>
                    <a:pt x="66" y="200"/>
                    <a:pt x="66" y="200"/>
                  </a:cubicBezTo>
                  <a:cubicBezTo>
                    <a:pt x="66" y="200"/>
                    <a:pt x="67" y="201"/>
                    <a:pt x="67" y="201"/>
                  </a:cubicBezTo>
                  <a:cubicBezTo>
                    <a:pt x="67" y="201"/>
                    <a:pt x="66" y="202"/>
                    <a:pt x="65" y="202"/>
                  </a:cubicBezTo>
                  <a:close/>
                  <a:moveTo>
                    <a:pt x="70" y="206"/>
                  </a:moveTo>
                  <a:cubicBezTo>
                    <a:pt x="69" y="205"/>
                    <a:pt x="68" y="204"/>
                    <a:pt x="67" y="204"/>
                  </a:cubicBezTo>
                  <a:cubicBezTo>
                    <a:pt x="67" y="204"/>
                    <a:pt x="67" y="203"/>
                    <a:pt x="67" y="203"/>
                  </a:cubicBezTo>
                  <a:cubicBezTo>
                    <a:pt x="67" y="203"/>
                    <a:pt x="68" y="203"/>
                    <a:pt x="69" y="202"/>
                  </a:cubicBezTo>
                  <a:cubicBezTo>
                    <a:pt x="69" y="203"/>
                    <a:pt x="70" y="204"/>
                    <a:pt x="71" y="205"/>
                  </a:cubicBezTo>
                  <a:cubicBezTo>
                    <a:pt x="71" y="205"/>
                    <a:pt x="72" y="205"/>
                    <a:pt x="72" y="204"/>
                  </a:cubicBezTo>
                  <a:cubicBezTo>
                    <a:pt x="72" y="204"/>
                    <a:pt x="72" y="204"/>
                    <a:pt x="73" y="203"/>
                  </a:cubicBezTo>
                  <a:cubicBezTo>
                    <a:pt x="73" y="204"/>
                    <a:pt x="74" y="205"/>
                    <a:pt x="75" y="205"/>
                  </a:cubicBezTo>
                  <a:cubicBezTo>
                    <a:pt x="75" y="206"/>
                    <a:pt x="74" y="206"/>
                    <a:pt x="74" y="206"/>
                  </a:cubicBezTo>
                  <a:cubicBezTo>
                    <a:pt x="73" y="206"/>
                    <a:pt x="72" y="205"/>
                    <a:pt x="71" y="205"/>
                  </a:cubicBezTo>
                  <a:cubicBezTo>
                    <a:pt x="71" y="204"/>
                    <a:pt x="70" y="205"/>
                    <a:pt x="70" y="206"/>
                  </a:cubicBezTo>
                  <a:close/>
                  <a:moveTo>
                    <a:pt x="71" y="193"/>
                  </a:moveTo>
                  <a:cubicBezTo>
                    <a:pt x="72" y="192"/>
                    <a:pt x="73" y="191"/>
                    <a:pt x="73" y="190"/>
                  </a:cubicBezTo>
                  <a:cubicBezTo>
                    <a:pt x="73" y="191"/>
                    <a:pt x="73" y="192"/>
                    <a:pt x="73" y="194"/>
                  </a:cubicBezTo>
                  <a:cubicBezTo>
                    <a:pt x="72" y="193"/>
                    <a:pt x="72" y="193"/>
                    <a:pt x="71" y="193"/>
                  </a:cubicBezTo>
                  <a:close/>
                  <a:moveTo>
                    <a:pt x="73" y="159"/>
                  </a:moveTo>
                  <a:cubicBezTo>
                    <a:pt x="74" y="159"/>
                    <a:pt x="74" y="158"/>
                    <a:pt x="75" y="158"/>
                  </a:cubicBezTo>
                  <a:cubicBezTo>
                    <a:pt x="75" y="159"/>
                    <a:pt x="76" y="161"/>
                    <a:pt x="76" y="163"/>
                  </a:cubicBezTo>
                  <a:cubicBezTo>
                    <a:pt x="75" y="163"/>
                    <a:pt x="75" y="163"/>
                    <a:pt x="74" y="164"/>
                  </a:cubicBezTo>
                  <a:cubicBezTo>
                    <a:pt x="74" y="162"/>
                    <a:pt x="74" y="161"/>
                    <a:pt x="73" y="159"/>
                  </a:cubicBezTo>
                  <a:close/>
                  <a:moveTo>
                    <a:pt x="75" y="191"/>
                  </a:moveTo>
                  <a:cubicBezTo>
                    <a:pt x="75" y="191"/>
                    <a:pt x="75" y="191"/>
                    <a:pt x="76" y="192"/>
                  </a:cubicBezTo>
                  <a:cubicBezTo>
                    <a:pt x="75" y="192"/>
                    <a:pt x="75" y="192"/>
                    <a:pt x="75" y="193"/>
                  </a:cubicBezTo>
                  <a:cubicBezTo>
                    <a:pt x="75" y="192"/>
                    <a:pt x="75" y="192"/>
                    <a:pt x="75" y="191"/>
                  </a:cubicBezTo>
                  <a:close/>
                  <a:moveTo>
                    <a:pt x="75" y="188"/>
                  </a:moveTo>
                  <a:cubicBezTo>
                    <a:pt x="76" y="188"/>
                    <a:pt x="76" y="187"/>
                    <a:pt x="76" y="187"/>
                  </a:cubicBezTo>
                  <a:cubicBezTo>
                    <a:pt x="77" y="187"/>
                    <a:pt x="77" y="187"/>
                    <a:pt x="77" y="187"/>
                  </a:cubicBezTo>
                  <a:cubicBezTo>
                    <a:pt x="78" y="187"/>
                    <a:pt x="78" y="187"/>
                    <a:pt x="78" y="187"/>
                  </a:cubicBezTo>
                  <a:cubicBezTo>
                    <a:pt x="78" y="188"/>
                    <a:pt x="77" y="188"/>
                    <a:pt x="77" y="189"/>
                  </a:cubicBezTo>
                  <a:cubicBezTo>
                    <a:pt x="76" y="189"/>
                    <a:pt x="76" y="188"/>
                    <a:pt x="75" y="188"/>
                  </a:cubicBezTo>
                  <a:close/>
                  <a:moveTo>
                    <a:pt x="77" y="193"/>
                  </a:moveTo>
                  <a:cubicBezTo>
                    <a:pt x="78" y="193"/>
                    <a:pt x="78" y="194"/>
                    <a:pt x="79" y="194"/>
                  </a:cubicBezTo>
                  <a:cubicBezTo>
                    <a:pt x="79" y="194"/>
                    <a:pt x="78" y="195"/>
                    <a:pt x="78" y="195"/>
                  </a:cubicBezTo>
                  <a:cubicBezTo>
                    <a:pt x="78" y="195"/>
                    <a:pt x="77" y="195"/>
                    <a:pt x="77" y="196"/>
                  </a:cubicBezTo>
                  <a:cubicBezTo>
                    <a:pt x="76" y="195"/>
                    <a:pt x="76" y="195"/>
                    <a:pt x="76" y="195"/>
                  </a:cubicBezTo>
                  <a:cubicBezTo>
                    <a:pt x="76" y="194"/>
                    <a:pt x="77" y="193"/>
                    <a:pt x="77" y="193"/>
                  </a:cubicBezTo>
                  <a:close/>
                  <a:moveTo>
                    <a:pt x="79" y="180"/>
                  </a:moveTo>
                  <a:cubicBezTo>
                    <a:pt x="79" y="180"/>
                    <a:pt x="79" y="180"/>
                    <a:pt x="79" y="180"/>
                  </a:cubicBezTo>
                  <a:cubicBezTo>
                    <a:pt x="79" y="179"/>
                    <a:pt x="80" y="178"/>
                    <a:pt x="81" y="177"/>
                  </a:cubicBezTo>
                  <a:cubicBezTo>
                    <a:pt x="81" y="178"/>
                    <a:pt x="81" y="178"/>
                    <a:pt x="81" y="178"/>
                  </a:cubicBezTo>
                  <a:cubicBezTo>
                    <a:pt x="80" y="178"/>
                    <a:pt x="80" y="179"/>
                    <a:pt x="79" y="180"/>
                  </a:cubicBezTo>
                  <a:close/>
                  <a:moveTo>
                    <a:pt x="82" y="188"/>
                  </a:moveTo>
                  <a:cubicBezTo>
                    <a:pt x="82" y="189"/>
                    <a:pt x="82" y="189"/>
                    <a:pt x="83" y="189"/>
                  </a:cubicBezTo>
                  <a:cubicBezTo>
                    <a:pt x="82" y="189"/>
                    <a:pt x="81" y="190"/>
                    <a:pt x="80" y="190"/>
                  </a:cubicBezTo>
                  <a:cubicBezTo>
                    <a:pt x="81" y="189"/>
                    <a:pt x="81" y="189"/>
                    <a:pt x="82" y="188"/>
                  </a:cubicBezTo>
                  <a:close/>
                  <a:moveTo>
                    <a:pt x="83" y="191"/>
                  </a:moveTo>
                  <a:cubicBezTo>
                    <a:pt x="83" y="191"/>
                    <a:pt x="83" y="191"/>
                    <a:pt x="83" y="191"/>
                  </a:cubicBezTo>
                  <a:cubicBezTo>
                    <a:pt x="83" y="192"/>
                    <a:pt x="82" y="192"/>
                    <a:pt x="82" y="192"/>
                  </a:cubicBezTo>
                  <a:cubicBezTo>
                    <a:pt x="81" y="192"/>
                    <a:pt x="81" y="192"/>
                    <a:pt x="81" y="192"/>
                  </a:cubicBezTo>
                  <a:cubicBezTo>
                    <a:pt x="82" y="191"/>
                    <a:pt x="82" y="191"/>
                    <a:pt x="83" y="191"/>
                  </a:cubicBezTo>
                  <a:close/>
                  <a:moveTo>
                    <a:pt x="83" y="187"/>
                  </a:moveTo>
                  <a:cubicBezTo>
                    <a:pt x="83" y="187"/>
                    <a:pt x="83" y="187"/>
                    <a:pt x="83" y="187"/>
                  </a:cubicBezTo>
                  <a:cubicBezTo>
                    <a:pt x="84" y="188"/>
                    <a:pt x="84" y="188"/>
                    <a:pt x="85" y="188"/>
                  </a:cubicBezTo>
                  <a:cubicBezTo>
                    <a:pt x="85" y="188"/>
                    <a:pt x="85" y="189"/>
                    <a:pt x="85" y="189"/>
                  </a:cubicBezTo>
                  <a:cubicBezTo>
                    <a:pt x="85" y="189"/>
                    <a:pt x="85" y="189"/>
                    <a:pt x="85" y="189"/>
                  </a:cubicBezTo>
                  <a:cubicBezTo>
                    <a:pt x="84" y="188"/>
                    <a:pt x="83" y="188"/>
                    <a:pt x="83" y="187"/>
                  </a:cubicBezTo>
                  <a:close/>
                  <a:moveTo>
                    <a:pt x="84" y="198"/>
                  </a:moveTo>
                  <a:cubicBezTo>
                    <a:pt x="85" y="198"/>
                    <a:pt x="85" y="199"/>
                    <a:pt x="85" y="199"/>
                  </a:cubicBezTo>
                  <a:cubicBezTo>
                    <a:pt x="85" y="199"/>
                    <a:pt x="85" y="200"/>
                    <a:pt x="85" y="200"/>
                  </a:cubicBezTo>
                  <a:cubicBezTo>
                    <a:pt x="84" y="200"/>
                    <a:pt x="84" y="200"/>
                    <a:pt x="83" y="199"/>
                  </a:cubicBezTo>
                  <a:cubicBezTo>
                    <a:pt x="84" y="199"/>
                    <a:pt x="84" y="199"/>
                    <a:pt x="84" y="198"/>
                  </a:cubicBezTo>
                  <a:close/>
                  <a:moveTo>
                    <a:pt x="85" y="194"/>
                  </a:moveTo>
                  <a:cubicBezTo>
                    <a:pt x="86" y="194"/>
                    <a:pt x="87" y="193"/>
                    <a:pt x="88" y="193"/>
                  </a:cubicBezTo>
                  <a:cubicBezTo>
                    <a:pt x="87" y="194"/>
                    <a:pt x="86" y="194"/>
                    <a:pt x="86" y="195"/>
                  </a:cubicBezTo>
                  <a:cubicBezTo>
                    <a:pt x="85" y="195"/>
                    <a:pt x="85" y="195"/>
                    <a:pt x="85" y="194"/>
                  </a:cubicBezTo>
                  <a:close/>
                  <a:moveTo>
                    <a:pt x="86" y="205"/>
                  </a:moveTo>
                  <a:cubicBezTo>
                    <a:pt x="86" y="206"/>
                    <a:pt x="87" y="206"/>
                    <a:pt x="88" y="207"/>
                  </a:cubicBezTo>
                  <a:cubicBezTo>
                    <a:pt x="88" y="207"/>
                    <a:pt x="88" y="207"/>
                    <a:pt x="88" y="207"/>
                  </a:cubicBezTo>
                  <a:cubicBezTo>
                    <a:pt x="88" y="207"/>
                    <a:pt x="88" y="207"/>
                    <a:pt x="88" y="207"/>
                  </a:cubicBezTo>
                  <a:cubicBezTo>
                    <a:pt x="87" y="207"/>
                    <a:pt x="87" y="207"/>
                    <a:pt x="87" y="207"/>
                  </a:cubicBezTo>
                  <a:cubicBezTo>
                    <a:pt x="86" y="206"/>
                    <a:pt x="86" y="206"/>
                    <a:pt x="86" y="206"/>
                  </a:cubicBezTo>
                  <a:cubicBezTo>
                    <a:pt x="86" y="205"/>
                    <a:pt x="86" y="205"/>
                    <a:pt x="86" y="205"/>
                  </a:cubicBezTo>
                  <a:close/>
                  <a:moveTo>
                    <a:pt x="88" y="204"/>
                  </a:moveTo>
                  <a:cubicBezTo>
                    <a:pt x="88" y="204"/>
                    <a:pt x="88" y="204"/>
                    <a:pt x="88" y="204"/>
                  </a:cubicBezTo>
                  <a:cubicBezTo>
                    <a:pt x="89" y="204"/>
                    <a:pt x="89" y="204"/>
                    <a:pt x="90" y="205"/>
                  </a:cubicBezTo>
                  <a:cubicBezTo>
                    <a:pt x="90" y="205"/>
                    <a:pt x="89" y="205"/>
                    <a:pt x="89" y="205"/>
                  </a:cubicBezTo>
                  <a:cubicBezTo>
                    <a:pt x="89" y="205"/>
                    <a:pt x="88" y="205"/>
                    <a:pt x="88" y="204"/>
                  </a:cubicBezTo>
                  <a:close/>
                  <a:moveTo>
                    <a:pt x="90" y="186"/>
                  </a:moveTo>
                  <a:cubicBezTo>
                    <a:pt x="90" y="185"/>
                    <a:pt x="91" y="184"/>
                    <a:pt x="92" y="183"/>
                  </a:cubicBezTo>
                  <a:cubicBezTo>
                    <a:pt x="92" y="183"/>
                    <a:pt x="92" y="183"/>
                    <a:pt x="93" y="183"/>
                  </a:cubicBezTo>
                  <a:cubicBezTo>
                    <a:pt x="92" y="184"/>
                    <a:pt x="91" y="185"/>
                    <a:pt x="90" y="186"/>
                  </a:cubicBezTo>
                  <a:close/>
                  <a:moveTo>
                    <a:pt x="91" y="205"/>
                  </a:moveTo>
                  <a:cubicBezTo>
                    <a:pt x="92" y="206"/>
                    <a:pt x="92" y="206"/>
                    <a:pt x="93" y="206"/>
                  </a:cubicBezTo>
                  <a:cubicBezTo>
                    <a:pt x="93" y="207"/>
                    <a:pt x="92" y="207"/>
                    <a:pt x="92" y="207"/>
                  </a:cubicBezTo>
                  <a:cubicBezTo>
                    <a:pt x="91" y="207"/>
                    <a:pt x="91" y="207"/>
                    <a:pt x="90" y="206"/>
                  </a:cubicBezTo>
                  <a:cubicBezTo>
                    <a:pt x="91" y="206"/>
                    <a:pt x="91" y="206"/>
                    <a:pt x="91" y="205"/>
                  </a:cubicBezTo>
                  <a:close/>
                  <a:moveTo>
                    <a:pt x="93" y="186"/>
                  </a:moveTo>
                  <a:cubicBezTo>
                    <a:pt x="95" y="184"/>
                    <a:pt x="98" y="182"/>
                    <a:pt x="100" y="179"/>
                  </a:cubicBezTo>
                  <a:cubicBezTo>
                    <a:pt x="102" y="179"/>
                    <a:pt x="103" y="178"/>
                    <a:pt x="104" y="177"/>
                  </a:cubicBezTo>
                  <a:cubicBezTo>
                    <a:pt x="102" y="180"/>
                    <a:pt x="99" y="182"/>
                    <a:pt x="97" y="185"/>
                  </a:cubicBezTo>
                  <a:cubicBezTo>
                    <a:pt x="96" y="185"/>
                    <a:pt x="94" y="186"/>
                    <a:pt x="93" y="186"/>
                  </a:cubicBezTo>
                  <a:close/>
                  <a:moveTo>
                    <a:pt x="95" y="190"/>
                  </a:moveTo>
                  <a:cubicBezTo>
                    <a:pt x="95" y="190"/>
                    <a:pt x="95" y="191"/>
                    <a:pt x="96" y="191"/>
                  </a:cubicBezTo>
                  <a:cubicBezTo>
                    <a:pt x="95" y="191"/>
                    <a:pt x="95" y="192"/>
                    <a:pt x="94" y="192"/>
                  </a:cubicBezTo>
                  <a:cubicBezTo>
                    <a:pt x="94" y="192"/>
                    <a:pt x="94" y="192"/>
                    <a:pt x="93" y="192"/>
                  </a:cubicBezTo>
                  <a:cubicBezTo>
                    <a:pt x="94" y="191"/>
                    <a:pt x="94" y="191"/>
                    <a:pt x="95" y="190"/>
                  </a:cubicBezTo>
                  <a:close/>
                  <a:moveTo>
                    <a:pt x="96" y="208"/>
                  </a:moveTo>
                  <a:cubicBezTo>
                    <a:pt x="96" y="208"/>
                    <a:pt x="96" y="208"/>
                    <a:pt x="96" y="208"/>
                  </a:cubicBezTo>
                  <a:cubicBezTo>
                    <a:pt x="97" y="209"/>
                    <a:pt x="98" y="209"/>
                    <a:pt x="100" y="210"/>
                  </a:cubicBezTo>
                  <a:cubicBezTo>
                    <a:pt x="99" y="210"/>
                    <a:pt x="99" y="210"/>
                    <a:pt x="99" y="211"/>
                  </a:cubicBezTo>
                  <a:cubicBezTo>
                    <a:pt x="98" y="211"/>
                    <a:pt x="98" y="211"/>
                    <a:pt x="97" y="211"/>
                  </a:cubicBezTo>
                  <a:cubicBezTo>
                    <a:pt x="97" y="210"/>
                    <a:pt x="96" y="210"/>
                    <a:pt x="95" y="209"/>
                  </a:cubicBezTo>
                  <a:cubicBezTo>
                    <a:pt x="95" y="209"/>
                    <a:pt x="95" y="208"/>
                    <a:pt x="96" y="208"/>
                  </a:cubicBezTo>
                  <a:close/>
                  <a:moveTo>
                    <a:pt x="99" y="218"/>
                  </a:moveTo>
                  <a:cubicBezTo>
                    <a:pt x="99" y="218"/>
                    <a:pt x="100" y="219"/>
                    <a:pt x="101" y="219"/>
                  </a:cubicBezTo>
                  <a:cubicBezTo>
                    <a:pt x="100" y="219"/>
                    <a:pt x="100" y="219"/>
                    <a:pt x="100" y="219"/>
                  </a:cubicBezTo>
                  <a:cubicBezTo>
                    <a:pt x="99" y="219"/>
                    <a:pt x="99" y="219"/>
                    <a:pt x="99" y="219"/>
                  </a:cubicBezTo>
                  <a:cubicBezTo>
                    <a:pt x="99" y="218"/>
                    <a:pt x="99" y="218"/>
                    <a:pt x="99" y="218"/>
                  </a:cubicBezTo>
                  <a:close/>
                  <a:moveTo>
                    <a:pt x="101" y="224"/>
                  </a:moveTo>
                  <a:cubicBezTo>
                    <a:pt x="101" y="223"/>
                    <a:pt x="101" y="223"/>
                    <a:pt x="102" y="223"/>
                  </a:cubicBezTo>
                  <a:cubicBezTo>
                    <a:pt x="103" y="223"/>
                    <a:pt x="104" y="224"/>
                    <a:pt x="105" y="225"/>
                  </a:cubicBezTo>
                  <a:cubicBezTo>
                    <a:pt x="105" y="225"/>
                    <a:pt x="105" y="225"/>
                    <a:pt x="105" y="226"/>
                  </a:cubicBezTo>
                  <a:cubicBezTo>
                    <a:pt x="105" y="226"/>
                    <a:pt x="105" y="226"/>
                    <a:pt x="105" y="226"/>
                  </a:cubicBezTo>
                  <a:cubicBezTo>
                    <a:pt x="103" y="225"/>
                    <a:pt x="102" y="225"/>
                    <a:pt x="100" y="224"/>
                  </a:cubicBezTo>
                  <a:cubicBezTo>
                    <a:pt x="100" y="224"/>
                    <a:pt x="101" y="224"/>
                    <a:pt x="101" y="224"/>
                  </a:cubicBezTo>
                  <a:close/>
                  <a:moveTo>
                    <a:pt x="104" y="222"/>
                  </a:moveTo>
                  <a:cubicBezTo>
                    <a:pt x="104" y="222"/>
                    <a:pt x="104" y="222"/>
                    <a:pt x="104" y="222"/>
                  </a:cubicBezTo>
                  <a:cubicBezTo>
                    <a:pt x="104" y="222"/>
                    <a:pt x="104" y="221"/>
                    <a:pt x="104" y="221"/>
                  </a:cubicBezTo>
                  <a:cubicBezTo>
                    <a:pt x="105" y="222"/>
                    <a:pt x="106" y="222"/>
                    <a:pt x="106" y="222"/>
                  </a:cubicBezTo>
                  <a:cubicBezTo>
                    <a:pt x="106" y="222"/>
                    <a:pt x="106" y="223"/>
                    <a:pt x="106" y="223"/>
                  </a:cubicBezTo>
                  <a:cubicBezTo>
                    <a:pt x="106" y="222"/>
                    <a:pt x="105" y="222"/>
                    <a:pt x="104" y="222"/>
                  </a:cubicBezTo>
                  <a:close/>
                  <a:moveTo>
                    <a:pt x="108" y="226"/>
                  </a:moveTo>
                  <a:cubicBezTo>
                    <a:pt x="108" y="226"/>
                    <a:pt x="109" y="227"/>
                    <a:pt x="110" y="227"/>
                  </a:cubicBezTo>
                  <a:cubicBezTo>
                    <a:pt x="110" y="227"/>
                    <a:pt x="109" y="228"/>
                    <a:pt x="109" y="228"/>
                  </a:cubicBezTo>
                  <a:cubicBezTo>
                    <a:pt x="109" y="228"/>
                    <a:pt x="109" y="228"/>
                    <a:pt x="109" y="228"/>
                  </a:cubicBezTo>
                  <a:cubicBezTo>
                    <a:pt x="108" y="228"/>
                    <a:pt x="107" y="227"/>
                    <a:pt x="106" y="227"/>
                  </a:cubicBezTo>
                  <a:cubicBezTo>
                    <a:pt x="107" y="226"/>
                    <a:pt x="107" y="226"/>
                    <a:pt x="108" y="226"/>
                  </a:cubicBezTo>
                  <a:close/>
                  <a:moveTo>
                    <a:pt x="108" y="210"/>
                  </a:moveTo>
                  <a:cubicBezTo>
                    <a:pt x="109" y="210"/>
                    <a:pt x="110" y="209"/>
                    <a:pt x="111" y="208"/>
                  </a:cubicBezTo>
                  <a:cubicBezTo>
                    <a:pt x="112" y="208"/>
                    <a:pt x="112" y="209"/>
                    <a:pt x="112" y="209"/>
                  </a:cubicBezTo>
                  <a:cubicBezTo>
                    <a:pt x="111" y="210"/>
                    <a:pt x="110" y="210"/>
                    <a:pt x="110" y="211"/>
                  </a:cubicBezTo>
                  <a:cubicBezTo>
                    <a:pt x="109" y="211"/>
                    <a:pt x="109" y="211"/>
                    <a:pt x="108" y="210"/>
                  </a:cubicBezTo>
                  <a:close/>
                  <a:moveTo>
                    <a:pt x="112" y="213"/>
                  </a:moveTo>
                  <a:cubicBezTo>
                    <a:pt x="111" y="212"/>
                    <a:pt x="111" y="212"/>
                    <a:pt x="111" y="212"/>
                  </a:cubicBezTo>
                  <a:cubicBezTo>
                    <a:pt x="112" y="211"/>
                    <a:pt x="113" y="211"/>
                    <a:pt x="114" y="210"/>
                  </a:cubicBezTo>
                  <a:cubicBezTo>
                    <a:pt x="114" y="210"/>
                    <a:pt x="114" y="210"/>
                    <a:pt x="115" y="210"/>
                  </a:cubicBezTo>
                  <a:cubicBezTo>
                    <a:pt x="114" y="211"/>
                    <a:pt x="113" y="212"/>
                    <a:pt x="112" y="213"/>
                  </a:cubicBezTo>
                  <a:close/>
                  <a:moveTo>
                    <a:pt x="119" y="221"/>
                  </a:moveTo>
                  <a:cubicBezTo>
                    <a:pt x="120" y="221"/>
                    <a:pt x="120" y="221"/>
                    <a:pt x="120" y="221"/>
                  </a:cubicBezTo>
                  <a:cubicBezTo>
                    <a:pt x="120" y="221"/>
                    <a:pt x="119" y="222"/>
                    <a:pt x="119" y="222"/>
                  </a:cubicBezTo>
                  <a:cubicBezTo>
                    <a:pt x="119" y="222"/>
                    <a:pt x="119" y="222"/>
                    <a:pt x="119" y="222"/>
                  </a:cubicBezTo>
                  <a:cubicBezTo>
                    <a:pt x="119" y="222"/>
                    <a:pt x="119" y="221"/>
                    <a:pt x="119" y="221"/>
                  </a:cubicBezTo>
                  <a:cubicBezTo>
                    <a:pt x="119" y="221"/>
                    <a:pt x="119" y="221"/>
                    <a:pt x="119" y="221"/>
                  </a:cubicBezTo>
                  <a:close/>
                  <a:moveTo>
                    <a:pt x="120" y="211"/>
                  </a:moveTo>
                  <a:cubicBezTo>
                    <a:pt x="120" y="210"/>
                    <a:pt x="120" y="210"/>
                    <a:pt x="121" y="210"/>
                  </a:cubicBezTo>
                  <a:cubicBezTo>
                    <a:pt x="121" y="210"/>
                    <a:pt x="121" y="210"/>
                    <a:pt x="121" y="210"/>
                  </a:cubicBezTo>
                  <a:cubicBezTo>
                    <a:pt x="121" y="211"/>
                    <a:pt x="121" y="211"/>
                    <a:pt x="121" y="211"/>
                  </a:cubicBezTo>
                  <a:cubicBezTo>
                    <a:pt x="120" y="211"/>
                    <a:pt x="120" y="211"/>
                    <a:pt x="120" y="211"/>
                  </a:cubicBezTo>
                  <a:close/>
                  <a:moveTo>
                    <a:pt x="123" y="218"/>
                  </a:moveTo>
                  <a:cubicBezTo>
                    <a:pt x="123" y="218"/>
                    <a:pt x="123" y="219"/>
                    <a:pt x="124" y="219"/>
                  </a:cubicBezTo>
                  <a:cubicBezTo>
                    <a:pt x="123" y="219"/>
                    <a:pt x="122" y="220"/>
                    <a:pt x="121" y="220"/>
                  </a:cubicBezTo>
                  <a:cubicBezTo>
                    <a:pt x="121" y="220"/>
                    <a:pt x="121" y="220"/>
                    <a:pt x="121" y="220"/>
                  </a:cubicBezTo>
                  <a:cubicBezTo>
                    <a:pt x="122" y="219"/>
                    <a:pt x="122" y="219"/>
                    <a:pt x="123" y="218"/>
                  </a:cubicBezTo>
                  <a:close/>
                  <a:moveTo>
                    <a:pt x="123" y="222"/>
                  </a:moveTo>
                  <a:cubicBezTo>
                    <a:pt x="124" y="222"/>
                    <a:pt x="124" y="221"/>
                    <a:pt x="125" y="221"/>
                  </a:cubicBezTo>
                  <a:cubicBezTo>
                    <a:pt x="125" y="221"/>
                    <a:pt x="126" y="222"/>
                    <a:pt x="126" y="222"/>
                  </a:cubicBezTo>
                  <a:cubicBezTo>
                    <a:pt x="126" y="223"/>
                    <a:pt x="125" y="223"/>
                    <a:pt x="125" y="223"/>
                  </a:cubicBezTo>
                  <a:cubicBezTo>
                    <a:pt x="124" y="223"/>
                    <a:pt x="124" y="223"/>
                    <a:pt x="123" y="222"/>
                  </a:cubicBezTo>
                  <a:close/>
                  <a:moveTo>
                    <a:pt x="125" y="225"/>
                  </a:moveTo>
                  <a:cubicBezTo>
                    <a:pt x="126" y="225"/>
                    <a:pt x="126" y="225"/>
                    <a:pt x="127" y="224"/>
                  </a:cubicBezTo>
                  <a:cubicBezTo>
                    <a:pt x="127" y="224"/>
                    <a:pt x="127" y="225"/>
                    <a:pt x="128" y="225"/>
                  </a:cubicBezTo>
                  <a:cubicBezTo>
                    <a:pt x="127" y="226"/>
                    <a:pt x="126" y="226"/>
                    <a:pt x="125" y="227"/>
                  </a:cubicBezTo>
                  <a:cubicBezTo>
                    <a:pt x="125" y="227"/>
                    <a:pt x="125" y="227"/>
                    <a:pt x="124" y="226"/>
                  </a:cubicBezTo>
                  <a:cubicBezTo>
                    <a:pt x="124" y="226"/>
                    <a:pt x="125" y="226"/>
                    <a:pt x="125" y="225"/>
                  </a:cubicBezTo>
                  <a:close/>
                  <a:moveTo>
                    <a:pt x="127" y="221"/>
                  </a:moveTo>
                  <a:cubicBezTo>
                    <a:pt x="127" y="221"/>
                    <a:pt x="126" y="220"/>
                    <a:pt x="126" y="219"/>
                  </a:cubicBezTo>
                  <a:cubicBezTo>
                    <a:pt x="126" y="219"/>
                    <a:pt x="126" y="219"/>
                    <a:pt x="126" y="219"/>
                  </a:cubicBezTo>
                  <a:cubicBezTo>
                    <a:pt x="127" y="220"/>
                    <a:pt x="127" y="220"/>
                    <a:pt x="128" y="220"/>
                  </a:cubicBezTo>
                  <a:cubicBezTo>
                    <a:pt x="128" y="221"/>
                    <a:pt x="127" y="221"/>
                    <a:pt x="127" y="221"/>
                  </a:cubicBezTo>
                  <a:close/>
                  <a:moveTo>
                    <a:pt x="128" y="218"/>
                  </a:moveTo>
                  <a:cubicBezTo>
                    <a:pt x="128" y="217"/>
                    <a:pt x="129" y="216"/>
                    <a:pt x="130" y="216"/>
                  </a:cubicBezTo>
                  <a:cubicBezTo>
                    <a:pt x="130" y="216"/>
                    <a:pt x="130" y="216"/>
                    <a:pt x="130" y="216"/>
                  </a:cubicBezTo>
                  <a:cubicBezTo>
                    <a:pt x="130" y="216"/>
                    <a:pt x="130" y="217"/>
                    <a:pt x="129" y="217"/>
                  </a:cubicBezTo>
                  <a:cubicBezTo>
                    <a:pt x="129" y="218"/>
                    <a:pt x="129" y="219"/>
                    <a:pt x="130" y="219"/>
                  </a:cubicBezTo>
                  <a:cubicBezTo>
                    <a:pt x="130" y="219"/>
                    <a:pt x="129" y="219"/>
                    <a:pt x="129" y="219"/>
                  </a:cubicBezTo>
                  <a:cubicBezTo>
                    <a:pt x="129" y="219"/>
                    <a:pt x="128" y="218"/>
                    <a:pt x="128" y="218"/>
                  </a:cubicBezTo>
                  <a:close/>
                  <a:moveTo>
                    <a:pt x="130" y="222"/>
                  </a:moveTo>
                  <a:cubicBezTo>
                    <a:pt x="130" y="222"/>
                    <a:pt x="130" y="222"/>
                    <a:pt x="130" y="222"/>
                  </a:cubicBezTo>
                  <a:cubicBezTo>
                    <a:pt x="130" y="223"/>
                    <a:pt x="130" y="223"/>
                    <a:pt x="129" y="224"/>
                  </a:cubicBezTo>
                  <a:cubicBezTo>
                    <a:pt x="129" y="224"/>
                    <a:pt x="129" y="224"/>
                    <a:pt x="129" y="224"/>
                  </a:cubicBezTo>
                  <a:cubicBezTo>
                    <a:pt x="129" y="224"/>
                    <a:pt x="128" y="224"/>
                    <a:pt x="128" y="223"/>
                  </a:cubicBezTo>
                  <a:cubicBezTo>
                    <a:pt x="129" y="223"/>
                    <a:pt x="129" y="223"/>
                    <a:pt x="130" y="222"/>
                  </a:cubicBezTo>
                  <a:close/>
                  <a:moveTo>
                    <a:pt x="162" y="206"/>
                  </a:moveTo>
                  <a:cubicBezTo>
                    <a:pt x="163" y="205"/>
                    <a:pt x="164" y="204"/>
                    <a:pt x="165" y="203"/>
                  </a:cubicBezTo>
                  <a:cubicBezTo>
                    <a:pt x="167" y="201"/>
                    <a:pt x="169" y="200"/>
                    <a:pt x="172" y="198"/>
                  </a:cubicBezTo>
                  <a:cubicBezTo>
                    <a:pt x="172" y="198"/>
                    <a:pt x="171" y="198"/>
                    <a:pt x="171" y="198"/>
                  </a:cubicBezTo>
                  <a:cubicBezTo>
                    <a:pt x="170" y="199"/>
                    <a:pt x="169" y="200"/>
                    <a:pt x="168" y="202"/>
                  </a:cubicBezTo>
                  <a:cubicBezTo>
                    <a:pt x="166" y="203"/>
                    <a:pt x="164" y="205"/>
                    <a:pt x="162" y="206"/>
                  </a:cubicBezTo>
                  <a:close/>
                  <a:moveTo>
                    <a:pt x="167" y="210"/>
                  </a:moveTo>
                  <a:cubicBezTo>
                    <a:pt x="160" y="216"/>
                    <a:pt x="153" y="221"/>
                    <a:pt x="146" y="225"/>
                  </a:cubicBezTo>
                  <a:cubicBezTo>
                    <a:pt x="149" y="222"/>
                    <a:pt x="152" y="219"/>
                    <a:pt x="156" y="216"/>
                  </a:cubicBezTo>
                  <a:cubicBezTo>
                    <a:pt x="158" y="214"/>
                    <a:pt x="160" y="213"/>
                    <a:pt x="163" y="212"/>
                  </a:cubicBezTo>
                  <a:cubicBezTo>
                    <a:pt x="163" y="212"/>
                    <a:pt x="163" y="212"/>
                    <a:pt x="164" y="212"/>
                  </a:cubicBezTo>
                  <a:cubicBezTo>
                    <a:pt x="165" y="211"/>
                    <a:pt x="166" y="211"/>
                    <a:pt x="167" y="210"/>
                  </a:cubicBezTo>
                  <a:close/>
                  <a:moveTo>
                    <a:pt x="154" y="209"/>
                  </a:moveTo>
                  <a:cubicBezTo>
                    <a:pt x="155" y="208"/>
                    <a:pt x="156" y="208"/>
                    <a:pt x="157" y="207"/>
                  </a:cubicBezTo>
                  <a:cubicBezTo>
                    <a:pt x="161" y="203"/>
                    <a:pt x="166" y="199"/>
                    <a:pt x="171" y="195"/>
                  </a:cubicBezTo>
                  <a:cubicBezTo>
                    <a:pt x="168" y="197"/>
                    <a:pt x="166" y="200"/>
                    <a:pt x="163" y="202"/>
                  </a:cubicBezTo>
                  <a:cubicBezTo>
                    <a:pt x="160" y="204"/>
                    <a:pt x="157" y="207"/>
                    <a:pt x="154" y="209"/>
                  </a:cubicBezTo>
                  <a:close/>
                  <a:moveTo>
                    <a:pt x="158" y="208"/>
                  </a:moveTo>
                  <a:cubicBezTo>
                    <a:pt x="157" y="210"/>
                    <a:pt x="156" y="211"/>
                    <a:pt x="155" y="212"/>
                  </a:cubicBezTo>
                  <a:cubicBezTo>
                    <a:pt x="153" y="214"/>
                    <a:pt x="150" y="216"/>
                    <a:pt x="148" y="218"/>
                  </a:cubicBezTo>
                  <a:cubicBezTo>
                    <a:pt x="146" y="220"/>
                    <a:pt x="143" y="221"/>
                    <a:pt x="141" y="222"/>
                  </a:cubicBezTo>
                  <a:cubicBezTo>
                    <a:pt x="146" y="217"/>
                    <a:pt x="152" y="213"/>
                    <a:pt x="158" y="208"/>
                  </a:cubicBezTo>
                  <a:close/>
                  <a:moveTo>
                    <a:pt x="146" y="227"/>
                  </a:moveTo>
                  <a:cubicBezTo>
                    <a:pt x="146" y="227"/>
                    <a:pt x="146" y="227"/>
                    <a:pt x="146" y="227"/>
                  </a:cubicBezTo>
                  <a:cubicBezTo>
                    <a:pt x="147" y="227"/>
                    <a:pt x="148" y="227"/>
                    <a:pt x="148" y="228"/>
                  </a:cubicBezTo>
                  <a:cubicBezTo>
                    <a:pt x="148" y="228"/>
                    <a:pt x="150" y="228"/>
                    <a:pt x="150" y="228"/>
                  </a:cubicBezTo>
                  <a:cubicBezTo>
                    <a:pt x="150" y="228"/>
                    <a:pt x="150" y="228"/>
                    <a:pt x="150" y="228"/>
                  </a:cubicBezTo>
                  <a:cubicBezTo>
                    <a:pt x="149" y="228"/>
                    <a:pt x="147" y="228"/>
                    <a:pt x="146" y="228"/>
                  </a:cubicBezTo>
                  <a:cubicBezTo>
                    <a:pt x="146" y="227"/>
                    <a:pt x="146" y="227"/>
                    <a:pt x="146" y="227"/>
                  </a:cubicBezTo>
                  <a:close/>
                  <a:moveTo>
                    <a:pt x="151" y="231"/>
                  </a:moveTo>
                  <a:cubicBezTo>
                    <a:pt x="151" y="231"/>
                    <a:pt x="151" y="231"/>
                    <a:pt x="151" y="231"/>
                  </a:cubicBezTo>
                  <a:cubicBezTo>
                    <a:pt x="151" y="231"/>
                    <a:pt x="150" y="232"/>
                    <a:pt x="150" y="232"/>
                  </a:cubicBezTo>
                  <a:cubicBezTo>
                    <a:pt x="150" y="232"/>
                    <a:pt x="149" y="232"/>
                    <a:pt x="149" y="232"/>
                  </a:cubicBezTo>
                  <a:cubicBezTo>
                    <a:pt x="150" y="231"/>
                    <a:pt x="151" y="231"/>
                    <a:pt x="151" y="231"/>
                  </a:cubicBezTo>
                  <a:close/>
                  <a:moveTo>
                    <a:pt x="150" y="228"/>
                  </a:moveTo>
                  <a:cubicBezTo>
                    <a:pt x="149" y="227"/>
                    <a:pt x="148" y="227"/>
                    <a:pt x="147" y="227"/>
                  </a:cubicBezTo>
                  <a:cubicBezTo>
                    <a:pt x="157" y="222"/>
                    <a:pt x="165" y="214"/>
                    <a:pt x="174" y="206"/>
                  </a:cubicBezTo>
                  <a:cubicBezTo>
                    <a:pt x="174" y="207"/>
                    <a:pt x="174" y="207"/>
                    <a:pt x="175" y="207"/>
                  </a:cubicBezTo>
                  <a:cubicBezTo>
                    <a:pt x="174" y="208"/>
                    <a:pt x="173" y="208"/>
                    <a:pt x="173" y="209"/>
                  </a:cubicBezTo>
                  <a:cubicBezTo>
                    <a:pt x="165" y="215"/>
                    <a:pt x="158" y="221"/>
                    <a:pt x="150" y="228"/>
                  </a:cubicBezTo>
                  <a:close/>
                  <a:moveTo>
                    <a:pt x="169" y="216"/>
                  </a:moveTo>
                  <a:cubicBezTo>
                    <a:pt x="169" y="216"/>
                    <a:pt x="169" y="216"/>
                    <a:pt x="169" y="216"/>
                  </a:cubicBezTo>
                  <a:cubicBezTo>
                    <a:pt x="168" y="216"/>
                    <a:pt x="169" y="217"/>
                    <a:pt x="170" y="217"/>
                  </a:cubicBezTo>
                  <a:cubicBezTo>
                    <a:pt x="171" y="216"/>
                    <a:pt x="172" y="216"/>
                    <a:pt x="174" y="215"/>
                  </a:cubicBezTo>
                  <a:cubicBezTo>
                    <a:pt x="168" y="220"/>
                    <a:pt x="162" y="225"/>
                    <a:pt x="155" y="229"/>
                  </a:cubicBezTo>
                  <a:cubicBezTo>
                    <a:pt x="160" y="224"/>
                    <a:pt x="164" y="220"/>
                    <a:pt x="169" y="216"/>
                  </a:cubicBezTo>
                  <a:close/>
                  <a:moveTo>
                    <a:pt x="183" y="211"/>
                  </a:moveTo>
                  <a:cubicBezTo>
                    <a:pt x="185" y="210"/>
                    <a:pt x="186" y="209"/>
                    <a:pt x="187" y="209"/>
                  </a:cubicBezTo>
                  <a:cubicBezTo>
                    <a:pt x="182" y="213"/>
                    <a:pt x="176" y="218"/>
                    <a:pt x="170" y="222"/>
                  </a:cubicBezTo>
                  <a:cubicBezTo>
                    <a:pt x="174" y="218"/>
                    <a:pt x="179" y="214"/>
                    <a:pt x="183" y="211"/>
                  </a:cubicBezTo>
                  <a:close/>
                  <a:moveTo>
                    <a:pt x="180" y="210"/>
                  </a:moveTo>
                  <a:cubicBezTo>
                    <a:pt x="179" y="210"/>
                    <a:pt x="179" y="211"/>
                    <a:pt x="178" y="212"/>
                  </a:cubicBezTo>
                  <a:cubicBezTo>
                    <a:pt x="176" y="213"/>
                    <a:pt x="173" y="214"/>
                    <a:pt x="171" y="215"/>
                  </a:cubicBezTo>
                  <a:cubicBezTo>
                    <a:pt x="172" y="214"/>
                    <a:pt x="172" y="213"/>
                    <a:pt x="173" y="212"/>
                  </a:cubicBezTo>
                  <a:cubicBezTo>
                    <a:pt x="178" y="208"/>
                    <a:pt x="183" y="204"/>
                    <a:pt x="188" y="200"/>
                  </a:cubicBezTo>
                  <a:cubicBezTo>
                    <a:pt x="186" y="203"/>
                    <a:pt x="183" y="206"/>
                    <a:pt x="180" y="210"/>
                  </a:cubicBezTo>
                  <a:close/>
                  <a:moveTo>
                    <a:pt x="183" y="199"/>
                  </a:moveTo>
                  <a:cubicBezTo>
                    <a:pt x="184" y="198"/>
                    <a:pt x="185" y="197"/>
                    <a:pt x="186" y="196"/>
                  </a:cubicBezTo>
                  <a:cubicBezTo>
                    <a:pt x="186" y="195"/>
                    <a:pt x="187" y="195"/>
                    <a:pt x="187" y="195"/>
                  </a:cubicBezTo>
                  <a:cubicBezTo>
                    <a:pt x="188" y="194"/>
                    <a:pt x="189" y="193"/>
                    <a:pt x="190" y="193"/>
                  </a:cubicBezTo>
                  <a:cubicBezTo>
                    <a:pt x="188" y="195"/>
                    <a:pt x="185" y="197"/>
                    <a:pt x="183" y="199"/>
                  </a:cubicBezTo>
                  <a:close/>
                  <a:moveTo>
                    <a:pt x="195" y="193"/>
                  </a:moveTo>
                  <a:cubicBezTo>
                    <a:pt x="194" y="194"/>
                    <a:pt x="193" y="195"/>
                    <a:pt x="192" y="195"/>
                  </a:cubicBezTo>
                  <a:cubicBezTo>
                    <a:pt x="191" y="196"/>
                    <a:pt x="190" y="197"/>
                    <a:pt x="189" y="197"/>
                  </a:cubicBezTo>
                  <a:cubicBezTo>
                    <a:pt x="191" y="196"/>
                    <a:pt x="193" y="194"/>
                    <a:pt x="195" y="193"/>
                  </a:cubicBezTo>
                  <a:close/>
                  <a:moveTo>
                    <a:pt x="197" y="198"/>
                  </a:moveTo>
                  <a:cubicBezTo>
                    <a:pt x="196" y="199"/>
                    <a:pt x="196" y="199"/>
                    <a:pt x="195" y="200"/>
                  </a:cubicBezTo>
                  <a:cubicBezTo>
                    <a:pt x="195" y="200"/>
                    <a:pt x="194" y="201"/>
                    <a:pt x="194" y="201"/>
                  </a:cubicBezTo>
                  <a:cubicBezTo>
                    <a:pt x="195" y="200"/>
                    <a:pt x="196" y="199"/>
                    <a:pt x="197" y="198"/>
                  </a:cubicBezTo>
                  <a:close/>
                  <a:moveTo>
                    <a:pt x="196" y="192"/>
                  </a:moveTo>
                  <a:cubicBezTo>
                    <a:pt x="196" y="191"/>
                    <a:pt x="195" y="191"/>
                    <a:pt x="194" y="191"/>
                  </a:cubicBezTo>
                  <a:cubicBezTo>
                    <a:pt x="194" y="191"/>
                    <a:pt x="194" y="192"/>
                    <a:pt x="193" y="192"/>
                  </a:cubicBezTo>
                  <a:cubicBezTo>
                    <a:pt x="196" y="189"/>
                    <a:pt x="199" y="187"/>
                    <a:pt x="202" y="184"/>
                  </a:cubicBezTo>
                  <a:cubicBezTo>
                    <a:pt x="200" y="187"/>
                    <a:pt x="198" y="189"/>
                    <a:pt x="196" y="192"/>
                  </a:cubicBezTo>
                  <a:close/>
                  <a:moveTo>
                    <a:pt x="204" y="185"/>
                  </a:moveTo>
                  <a:cubicBezTo>
                    <a:pt x="204" y="185"/>
                    <a:pt x="204" y="185"/>
                    <a:pt x="205" y="185"/>
                  </a:cubicBezTo>
                  <a:cubicBezTo>
                    <a:pt x="203" y="187"/>
                    <a:pt x="201" y="189"/>
                    <a:pt x="199" y="190"/>
                  </a:cubicBezTo>
                  <a:cubicBezTo>
                    <a:pt x="201" y="188"/>
                    <a:pt x="202" y="187"/>
                    <a:pt x="204" y="185"/>
                  </a:cubicBezTo>
                  <a:close/>
                  <a:moveTo>
                    <a:pt x="200" y="181"/>
                  </a:moveTo>
                  <a:cubicBezTo>
                    <a:pt x="201" y="180"/>
                    <a:pt x="202" y="178"/>
                    <a:pt x="202" y="177"/>
                  </a:cubicBezTo>
                  <a:cubicBezTo>
                    <a:pt x="203" y="175"/>
                    <a:pt x="204" y="174"/>
                    <a:pt x="206" y="172"/>
                  </a:cubicBezTo>
                  <a:cubicBezTo>
                    <a:pt x="207" y="171"/>
                    <a:pt x="209" y="169"/>
                    <a:pt x="210" y="168"/>
                  </a:cubicBezTo>
                  <a:cubicBezTo>
                    <a:pt x="209" y="170"/>
                    <a:pt x="208" y="173"/>
                    <a:pt x="207" y="175"/>
                  </a:cubicBezTo>
                  <a:cubicBezTo>
                    <a:pt x="205" y="177"/>
                    <a:pt x="203" y="179"/>
                    <a:pt x="200" y="181"/>
                  </a:cubicBezTo>
                  <a:close/>
                  <a:moveTo>
                    <a:pt x="207" y="181"/>
                  </a:moveTo>
                  <a:cubicBezTo>
                    <a:pt x="212" y="175"/>
                    <a:pt x="217" y="169"/>
                    <a:pt x="221" y="163"/>
                  </a:cubicBezTo>
                  <a:cubicBezTo>
                    <a:pt x="221" y="164"/>
                    <a:pt x="221" y="164"/>
                    <a:pt x="221" y="165"/>
                  </a:cubicBezTo>
                  <a:cubicBezTo>
                    <a:pt x="217" y="170"/>
                    <a:pt x="213" y="174"/>
                    <a:pt x="210" y="179"/>
                  </a:cubicBezTo>
                  <a:cubicBezTo>
                    <a:pt x="209" y="180"/>
                    <a:pt x="208" y="181"/>
                    <a:pt x="207" y="183"/>
                  </a:cubicBezTo>
                  <a:cubicBezTo>
                    <a:pt x="206" y="183"/>
                    <a:pt x="206" y="183"/>
                    <a:pt x="206" y="184"/>
                  </a:cubicBezTo>
                  <a:cubicBezTo>
                    <a:pt x="206" y="183"/>
                    <a:pt x="207" y="182"/>
                    <a:pt x="207" y="181"/>
                  </a:cubicBezTo>
                  <a:close/>
                  <a:moveTo>
                    <a:pt x="218" y="155"/>
                  </a:moveTo>
                  <a:cubicBezTo>
                    <a:pt x="219" y="153"/>
                    <a:pt x="219" y="151"/>
                    <a:pt x="220" y="149"/>
                  </a:cubicBezTo>
                  <a:cubicBezTo>
                    <a:pt x="221" y="147"/>
                    <a:pt x="222" y="144"/>
                    <a:pt x="222" y="141"/>
                  </a:cubicBezTo>
                  <a:cubicBezTo>
                    <a:pt x="222" y="141"/>
                    <a:pt x="223" y="141"/>
                    <a:pt x="223" y="141"/>
                  </a:cubicBezTo>
                  <a:cubicBezTo>
                    <a:pt x="222" y="145"/>
                    <a:pt x="222" y="149"/>
                    <a:pt x="222" y="154"/>
                  </a:cubicBezTo>
                  <a:cubicBezTo>
                    <a:pt x="220" y="154"/>
                    <a:pt x="219" y="154"/>
                    <a:pt x="218" y="155"/>
                  </a:cubicBezTo>
                  <a:close/>
                  <a:moveTo>
                    <a:pt x="217" y="149"/>
                  </a:moveTo>
                  <a:cubicBezTo>
                    <a:pt x="217" y="144"/>
                    <a:pt x="218" y="139"/>
                    <a:pt x="218" y="135"/>
                  </a:cubicBezTo>
                  <a:cubicBezTo>
                    <a:pt x="220" y="132"/>
                    <a:pt x="221" y="129"/>
                    <a:pt x="223" y="126"/>
                  </a:cubicBezTo>
                  <a:cubicBezTo>
                    <a:pt x="222" y="134"/>
                    <a:pt x="219" y="142"/>
                    <a:pt x="217" y="149"/>
                  </a:cubicBezTo>
                  <a:close/>
                  <a:moveTo>
                    <a:pt x="223" y="98"/>
                  </a:moveTo>
                  <a:cubicBezTo>
                    <a:pt x="222" y="97"/>
                    <a:pt x="222" y="96"/>
                    <a:pt x="222" y="95"/>
                  </a:cubicBezTo>
                  <a:cubicBezTo>
                    <a:pt x="222" y="95"/>
                    <a:pt x="222" y="95"/>
                    <a:pt x="222" y="94"/>
                  </a:cubicBezTo>
                  <a:cubicBezTo>
                    <a:pt x="223" y="96"/>
                    <a:pt x="223" y="97"/>
                    <a:pt x="224" y="98"/>
                  </a:cubicBezTo>
                  <a:cubicBezTo>
                    <a:pt x="223" y="98"/>
                    <a:pt x="223" y="98"/>
                    <a:pt x="223" y="98"/>
                  </a:cubicBezTo>
                  <a:close/>
                  <a:moveTo>
                    <a:pt x="221" y="87"/>
                  </a:moveTo>
                  <a:cubicBezTo>
                    <a:pt x="222" y="87"/>
                    <a:pt x="222" y="87"/>
                    <a:pt x="222" y="87"/>
                  </a:cubicBezTo>
                  <a:cubicBezTo>
                    <a:pt x="223" y="88"/>
                    <a:pt x="223" y="90"/>
                    <a:pt x="223" y="91"/>
                  </a:cubicBezTo>
                  <a:cubicBezTo>
                    <a:pt x="223" y="91"/>
                    <a:pt x="223" y="91"/>
                    <a:pt x="223" y="91"/>
                  </a:cubicBezTo>
                  <a:cubicBezTo>
                    <a:pt x="222" y="90"/>
                    <a:pt x="222" y="89"/>
                    <a:pt x="221" y="87"/>
                  </a:cubicBezTo>
                  <a:close/>
                  <a:moveTo>
                    <a:pt x="226" y="83"/>
                  </a:moveTo>
                  <a:cubicBezTo>
                    <a:pt x="225" y="83"/>
                    <a:pt x="224" y="84"/>
                    <a:pt x="223" y="84"/>
                  </a:cubicBezTo>
                  <a:cubicBezTo>
                    <a:pt x="222" y="82"/>
                    <a:pt x="222" y="80"/>
                    <a:pt x="221" y="77"/>
                  </a:cubicBezTo>
                  <a:cubicBezTo>
                    <a:pt x="222" y="78"/>
                    <a:pt x="222" y="78"/>
                    <a:pt x="223" y="79"/>
                  </a:cubicBezTo>
                  <a:cubicBezTo>
                    <a:pt x="223" y="79"/>
                    <a:pt x="224" y="79"/>
                    <a:pt x="224" y="78"/>
                  </a:cubicBezTo>
                  <a:cubicBezTo>
                    <a:pt x="225" y="79"/>
                    <a:pt x="225" y="80"/>
                    <a:pt x="226" y="81"/>
                  </a:cubicBezTo>
                  <a:cubicBezTo>
                    <a:pt x="226" y="82"/>
                    <a:pt x="226" y="82"/>
                    <a:pt x="226" y="83"/>
                  </a:cubicBezTo>
                  <a:cubicBezTo>
                    <a:pt x="226" y="83"/>
                    <a:pt x="226" y="83"/>
                    <a:pt x="226" y="83"/>
                  </a:cubicBezTo>
                  <a:close/>
                  <a:moveTo>
                    <a:pt x="224" y="75"/>
                  </a:moveTo>
                  <a:cubicBezTo>
                    <a:pt x="223" y="74"/>
                    <a:pt x="223" y="74"/>
                    <a:pt x="223" y="73"/>
                  </a:cubicBezTo>
                  <a:cubicBezTo>
                    <a:pt x="223" y="73"/>
                    <a:pt x="223" y="73"/>
                    <a:pt x="223" y="73"/>
                  </a:cubicBezTo>
                  <a:cubicBezTo>
                    <a:pt x="224" y="74"/>
                    <a:pt x="224" y="75"/>
                    <a:pt x="224" y="76"/>
                  </a:cubicBezTo>
                  <a:cubicBezTo>
                    <a:pt x="224" y="75"/>
                    <a:pt x="224" y="75"/>
                    <a:pt x="224" y="75"/>
                  </a:cubicBezTo>
                  <a:close/>
                  <a:moveTo>
                    <a:pt x="224" y="70"/>
                  </a:moveTo>
                  <a:cubicBezTo>
                    <a:pt x="223" y="69"/>
                    <a:pt x="222" y="67"/>
                    <a:pt x="221" y="65"/>
                  </a:cubicBezTo>
                  <a:cubicBezTo>
                    <a:pt x="222" y="67"/>
                    <a:pt x="223" y="68"/>
                    <a:pt x="224" y="69"/>
                  </a:cubicBezTo>
                  <a:cubicBezTo>
                    <a:pt x="224" y="69"/>
                    <a:pt x="223" y="69"/>
                    <a:pt x="224" y="70"/>
                  </a:cubicBezTo>
                  <a:cubicBezTo>
                    <a:pt x="224" y="70"/>
                    <a:pt x="224" y="70"/>
                    <a:pt x="224" y="70"/>
                  </a:cubicBezTo>
                  <a:close/>
                  <a:moveTo>
                    <a:pt x="222" y="76"/>
                  </a:moveTo>
                  <a:cubicBezTo>
                    <a:pt x="222" y="76"/>
                    <a:pt x="222" y="76"/>
                    <a:pt x="222" y="76"/>
                  </a:cubicBezTo>
                  <a:cubicBezTo>
                    <a:pt x="221" y="75"/>
                    <a:pt x="221" y="75"/>
                    <a:pt x="220" y="74"/>
                  </a:cubicBezTo>
                  <a:cubicBezTo>
                    <a:pt x="220" y="74"/>
                    <a:pt x="220" y="74"/>
                    <a:pt x="220" y="73"/>
                  </a:cubicBezTo>
                  <a:cubicBezTo>
                    <a:pt x="220" y="74"/>
                    <a:pt x="221" y="74"/>
                    <a:pt x="221" y="75"/>
                  </a:cubicBezTo>
                  <a:cubicBezTo>
                    <a:pt x="221" y="75"/>
                    <a:pt x="222" y="75"/>
                    <a:pt x="222" y="76"/>
                  </a:cubicBezTo>
                  <a:close/>
                  <a:moveTo>
                    <a:pt x="220" y="81"/>
                  </a:moveTo>
                  <a:cubicBezTo>
                    <a:pt x="219" y="80"/>
                    <a:pt x="219" y="78"/>
                    <a:pt x="218" y="77"/>
                  </a:cubicBezTo>
                  <a:cubicBezTo>
                    <a:pt x="217" y="75"/>
                    <a:pt x="217" y="74"/>
                    <a:pt x="216" y="73"/>
                  </a:cubicBezTo>
                  <a:cubicBezTo>
                    <a:pt x="217" y="73"/>
                    <a:pt x="218" y="74"/>
                    <a:pt x="219" y="75"/>
                  </a:cubicBezTo>
                  <a:cubicBezTo>
                    <a:pt x="219" y="77"/>
                    <a:pt x="220" y="79"/>
                    <a:pt x="220" y="81"/>
                  </a:cubicBezTo>
                  <a:close/>
                  <a:moveTo>
                    <a:pt x="218" y="67"/>
                  </a:moveTo>
                  <a:cubicBezTo>
                    <a:pt x="217" y="65"/>
                    <a:pt x="216" y="63"/>
                    <a:pt x="215" y="61"/>
                  </a:cubicBezTo>
                  <a:cubicBezTo>
                    <a:pt x="217" y="63"/>
                    <a:pt x="218" y="65"/>
                    <a:pt x="219" y="68"/>
                  </a:cubicBezTo>
                  <a:cubicBezTo>
                    <a:pt x="219" y="67"/>
                    <a:pt x="219" y="67"/>
                    <a:pt x="218" y="67"/>
                  </a:cubicBezTo>
                  <a:close/>
                  <a:moveTo>
                    <a:pt x="216" y="64"/>
                  </a:moveTo>
                  <a:cubicBezTo>
                    <a:pt x="214" y="62"/>
                    <a:pt x="212" y="59"/>
                    <a:pt x="210" y="56"/>
                  </a:cubicBezTo>
                  <a:cubicBezTo>
                    <a:pt x="209" y="54"/>
                    <a:pt x="207" y="53"/>
                    <a:pt x="206" y="51"/>
                  </a:cubicBezTo>
                  <a:cubicBezTo>
                    <a:pt x="208" y="53"/>
                    <a:pt x="211" y="55"/>
                    <a:pt x="213" y="58"/>
                  </a:cubicBezTo>
                  <a:cubicBezTo>
                    <a:pt x="213" y="58"/>
                    <a:pt x="213" y="58"/>
                    <a:pt x="213" y="58"/>
                  </a:cubicBezTo>
                  <a:cubicBezTo>
                    <a:pt x="214" y="60"/>
                    <a:pt x="215" y="62"/>
                    <a:pt x="216" y="64"/>
                  </a:cubicBezTo>
                  <a:close/>
                  <a:moveTo>
                    <a:pt x="201" y="44"/>
                  </a:moveTo>
                  <a:cubicBezTo>
                    <a:pt x="200" y="44"/>
                    <a:pt x="200" y="43"/>
                    <a:pt x="199" y="43"/>
                  </a:cubicBezTo>
                  <a:cubicBezTo>
                    <a:pt x="202" y="45"/>
                    <a:pt x="205" y="47"/>
                    <a:pt x="208" y="50"/>
                  </a:cubicBezTo>
                  <a:cubicBezTo>
                    <a:pt x="205" y="48"/>
                    <a:pt x="203" y="46"/>
                    <a:pt x="201" y="44"/>
                  </a:cubicBezTo>
                  <a:close/>
                  <a:moveTo>
                    <a:pt x="201" y="46"/>
                  </a:moveTo>
                  <a:cubicBezTo>
                    <a:pt x="204" y="50"/>
                    <a:pt x="207" y="55"/>
                    <a:pt x="209" y="58"/>
                  </a:cubicBezTo>
                  <a:cubicBezTo>
                    <a:pt x="209" y="58"/>
                    <a:pt x="209" y="58"/>
                    <a:pt x="209" y="58"/>
                  </a:cubicBezTo>
                  <a:cubicBezTo>
                    <a:pt x="205" y="53"/>
                    <a:pt x="201" y="48"/>
                    <a:pt x="197" y="44"/>
                  </a:cubicBezTo>
                  <a:cubicBezTo>
                    <a:pt x="198" y="45"/>
                    <a:pt x="200" y="45"/>
                    <a:pt x="201" y="46"/>
                  </a:cubicBezTo>
                  <a:close/>
                  <a:moveTo>
                    <a:pt x="189" y="41"/>
                  </a:moveTo>
                  <a:cubicBezTo>
                    <a:pt x="189" y="41"/>
                    <a:pt x="189" y="41"/>
                    <a:pt x="188" y="41"/>
                  </a:cubicBezTo>
                  <a:cubicBezTo>
                    <a:pt x="188" y="40"/>
                    <a:pt x="188" y="40"/>
                    <a:pt x="187" y="40"/>
                  </a:cubicBezTo>
                  <a:cubicBezTo>
                    <a:pt x="187" y="40"/>
                    <a:pt x="187" y="40"/>
                    <a:pt x="186" y="40"/>
                  </a:cubicBezTo>
                  <a:cubicBezTo>
                    <a:pt x="186" y="40"/>
                    <a:pt x="186" y="40"/>
                    <a:pt x="186" y="40"/>
                  </a:cubicBezTo>
                  <a:cubicBezTo>
                    <a:pt x="186" y="40"/>
                    <a:pt x="185" y="39"/>
                    <a:pt x="185" y="39"/>
                  </a:cubicBezTo>
                  <a:cubicBezTo>
                    <a:pt x="186" y="39"/>
                    <a:pt x="188" y="38"/>
                    <a:pt x="189" y="38"/>
                  </a:cubicBezTo>
                  <a:cubicBezTo>
                    <a:pt x="190" y="39"/>
                    <a:pt x="191" y="40"/>
                    <a:pt x="192" y="41"/>
                  </a:cubicBezTo>
                  <a:cubicBezTo>
                    <a:pt x="191" y="41"/>
                    <a:pt x="190" y="41"/>
                    <a:pt x="189" y="41"/>
                  </a:cubicBezTo>
                  <a:close/>
                  <a:moveTo>
                    <a:pt x="188" y="44"/>
                  </a:moveTo>
                  <a:cubicBezTo>
                    <a:pt x="189" y="45"/>
                    <a:pt x="190" y="46"/>
                    <a:pt x="191" y="47"/>
                  </a:cubicBezTo>
                  <a:cubicBezTo>
                    <a:pt x="190" y="47"/>
                    <a:pt x="189" y="47"/>
                    <a:pt x="188" y="48"/>
                  </a:cubicBezTo>
                  <a:cubicBezTo>
                    <a:pt x="187" y="47"/>
                    <a:pt x="186" y="46"/>
                    <a:pt x="185" y="46"/>
                  </a:cubicBezTo>
                  <a:cubicBezTo>
                    <a:pt x="186" y="45"/>
                    <a:pt x="187" y="45"/>
                    <a:pt x="188" y="44"/>
                  </a:cubicBezTo>
                  <a:close/>
                  <a:moveTo>
                    <a:pt x="186" y="48"/>
                  </a:moveTo>
                  <a:cubicBezTo>
                    <a:pt x="185" y="49"/>
                    <a:pt x="183" y="49"/>
                    <a:pt x="182" y="49"/>
                  </a:cubicBezTo>
                  <a:cubicBezTo>
                    <a:pt x="182" y="49"/>
                    <a:pt x="181" y="48"/>
                    <a:pt x="181" y="47"/>
                  </a:cubicBezTo>
                  <a:cubicBezTo>
                    <a:pt x="181" y="47"/>
                    <a:pt x="182" y="47"/>
                    <a:pt x="183" y="46"/>
                  </a:cubicBezTo>
                  <a:cubicBezTo>
                    <a:pt x="184" y="47"/>
                    <a:pt x="185" y="48"/>
                    <a:pt x="186" y="48"/>
                  </a:cubicBezTo>
                  <a:close/>
                  <a:moveTo>
                    <a:pt x="172" y="43"/>
                  </a:moveTo>
                  <a:cubicBezTo>
                    <a:pt x="176" y="42"/>
                    <a:pt x="180" y="41"/>
                    <a:pt x="183" y="40"/>
                  </a:cubicBezTo>
                  <a:cubicBezTo>
                    <a:pt x="183" y="40"/>
                    <a:pt x="184" y="40"/>
                    <a:pt x="184" y="40"/>
                  </a:cubicBezTo>
                  <a:cubicBezTo>
                    <a:pt x="184" y="40"/>
                    <a:pt x="184" y="40"/>
                    <a:pt x="184" y="40"/>
                  </a:cubicBezTo>
                  <a:cubicBezTo>
                    <a:pt x="180" y="41"/>
                    <a:pt x="176" y="42"/>
                    <a:pt x="172" y="43"/>
                  </a:cubicBezTo>
                  <a:close/>
                  <a:moveTo>
                    <a:pt x="159" y="44"/>
                  </a:moveTo>
                  <a:cubicBezTo>
                    <a:pt x="161" y="43"/>
                    <a:pt x="163" y="41"/>
                    <a:pt x="164" y="40"/>
                  </a:cubicBezTo>
                  <a:cubicBezTo>
                    <a:pt x="170" y="39"/>
                    <a:pt x="175" y="38"/>
                    <a:pt x="180" y="37"/>
                  </a:cubicBezTo>
                  <a:cubicBezTo>
                    <a:pt x="173" y="40"/>
                    <a:pt x="166" y="42"/>
                    <a:pt x="159" y="44"/>
                  </a:cubicBezTo>
                  <a:close/>
                  <a:moveTo>
                    <a:pt x="172" y="31"/>
                  </a:moveTo>
                  <a:cubicBezTo>
                    <a:pt x="171" y="31"/>
                    <a:pt x="171" y="31"/>
                    <a:pt x="170" y="31"/>
                  </a:cubicBezTo>
                  <a:cubicBezTo>
                    <a:pt x="169" y="31"/>
                    <a:pt x="168" y="31"/>
                    <a:pt x="167" y="30"/>
                  </a:cubicBezTo>
                  <a:cubicBezTo>
                    <a:pt x="167" y="30"/>
                    <a:pt x="167" y="30"/>
                    <a:pt x="166" y="29"/>
                  </a:cubicBezTo>
                  <a:cubicBezTo>
                    <a:pt x="166" y="29"/>
                    <a:pt x="165" y="29"/>
                    <a:pt x="164" y="28"/>
                  </a:cubicBezTo>
                  <a:cubicBezTo>
                    <a:pt x="164" y="28"/>
                    <a:pt x="164" y="28"/>
                    <a:pt x="164" y="28"/>
                  </a:cubicBezTo>
                  <a:cubicBezTo>
                    <a:pt x="167" y="29"/>
                    <a:pt x="170" y="30"/>
                    <a:pt x="173" y="31"/>
                  </a:cubicBezTo>
                  <a:cubicBezTo>
                    <a:pt x="173" y="31"/>
                    <a:pt x="173" y="31"/>
                    <a:pt x="172" y="31"/>
                  </a:cubicBezTo>
                  <a:close/>
                  <a:moveTo>
                    <a:pt x="166" y="36"/>
                  </a:moveTo>
                  <a:cubicBezTo>
                    <a:pt x="166" y="36"/>
                    <a:pt x="167" y="36"/>
                    <a:pt x="167" y="36"/>
                  </a:cubicBezTo>
                  <a:cubicBezTo>
                    <a:pt x="167" y="36"/>
                    <a:pt x="167" y="36"/>
                    <a:pt x="167" y="36"/>
                  </a:cubicBezTo>
                  <a:cubicBezTo>
                    <a:pt x="166" y="37"/>
                    <a:pt x="164" y="37"/>
                    <a:pt x="163" y="37"/>
                  </a:cubicBezTo>
                  <a:cubicBezTo>
                    <a:pt x="164" y="37"/>
                    <a:pt x="165" y="36"/>
                    <a:pt x="166" y="36"/>
                  </a:cubicBezTo>
                  <a:close/>
                  <a:moveTo>
                    <a:pt x="154" y="12"/>
                  </a:moveTo>
                  <a:cubicBezTo>
                    <a:pt x="154" y="12"/>
                    <a:pt x="154" y="12"/>
                    <a:pt x="154" y="12"/>
                  </a:cubicBezTo>
                  <a:cubicBezTo>
                    <a:pt x="153" y="11"/>
                    <a:pt x="153" y="11"/>
                    <a:pt x="152" y="11"/>
                  </a:cubicBezTo>
                  <a:cubicBezTo>
                    <a:pt x="153" y="11"/>
                    <a:pt x="155" y="11"/>
                    <a:pt x="156" y="12"/>
                  </a:cubicBezTo>
                  <a:cubicBezTo>
                    <a:pt x="157" y="12"/>
                    <a:pt x="159" y="13"/>
                    <a:pt x="160" y="14"/>
                  </a:cubicBezTo>
                  <a:cubicBezTo>
                    <a:pt x="158" y="13"/>
                    <a:pt x="156" y="13"/>
                    <a:pt x="154" y="12"/>
                  </a:cubicBezTo>
                  <a:close/>
                  <a:moveTo>
                    <a:pt x="154" y="6"/>
                  </a:moveTo>
                  <a:cubicBezTo>
                    <a:pt x="153" y="6"/>
                    <a:pt x="153" y="6"/>
                    <a:pt x="153" y="7"/>
                  </a:cubicBezTo>
                  <a:cubicBezTo>
                    <a:pt x="150" y="6"/>
                    <a:pt x="147" y="6"/>
                    <a:pt x="144" y="6"/>
                  </a:cubicBezTo>
                  <a:cubicBezTo>
                    <a:pt x="144" y="5"/>
                    <a:pt x="143" y="5"/>
                    <a:pt x="142" y="5"/>
                  </a:cubicBezTo>
                  <a:cubicBezTo>
                    <a:pt x="139" y="5"/>
                    <a:pt x="136" y="4"/>
                    <a:pt x="133" y="3"/>
                  </a:cubicBezTo>
                  <a:cubicBezTo>
                    <a:pt x="136" y="3"/>
                    <a:pt x="138" y="3"/>
                    <a:pt x="140" y="3"/>
                  </a:cubicBezTo>
                  <a:cubicBezTo>
                    <a:pt x="147" y="4"/>
                    <a:pt x="154" y="5"/>
                    <a:pt x="161" y="7"/>
                  </a:cubicBezTo>
                  <a:cubicBezTo>
                    <a:pt x="163" y="8"/>
                    <a:pt x="165" y="9"/>
                    <a:pt x="167" y="10"/>
                  </a:cubicBezTo>
                  <a:cubicBezTo>
                    <a:pt x="167" y="10"/>
                    <a:pt x="166" y="10"/>
                    <a:pt x="166" y="10"/>
                  </a:cubicBezTo>
                  <a:cubicBezTo>
                    <a:pt x="165" y="9"/>
                    <a:pt x="165" y="10"/>
                    <a:pt x="165" y="10"/>
                  </a:cubicBezTo>
                  <a:cubicBezTo>
                    <a:pt x="164" y="9"/>
                    <a:pt x="162" y="9"/>
                    <a:pt x="160" y="8"/>
                  </a:cubicBezTo>
                  <a:cubicBezTo>
                    <a:pt x="158" y="7"/>
                    <a:pt x="156" y="7"/>
                    <a:pt x="154" y="6"/>
                  </a:cubicBezTo>
                  <a:close/>
                  <a:moveTo>
                    <a:pt x="136" y="26"/>
                  </a:moveTo>
                  <a:cubicBezTo>
                    <a:pt x="135" y="26"/>
                    <a:pt x="135" y="26"/>
                    <a:pt x="135" y="27"/>
                  </a:cubicBezTo>
                  <a:cubicBezTo>
                    <a:pt x="134" y="26"/>
                    <a:pt x="133" y="26"/>
                    <a:pt x="132" y="26"/>
                  </a:cubicBezTo>
                  <a:cubicBezTo>
                    <a:pt x="133" y="26"/>
                    <a:pt x="135" y="26"/>
                    <a:pt x="136" y="26"/>
                  </a:cubicBezTo>
                  <a:close/>
                  <a:moveTo>
                    <a:pt x="135" y="28"/>
                  </a:moveTo>
                  <a:cubicBezTo>
                    <a:pt x="135" y="29"/>
                    <a:pt x="134" y="29"/>
                    <a:pt x="134" y="29"/>
                  </a:cubicBezTo>
                  <a:cubicBezTo>
                    <a:pt x="134" y="29"/>
                    <a:pt x="133" y="29"/>
                    <a:pt x="133" y="29"/>
                  </a:cubicBezTo>
                  <a:cubicBezTo>
                    <a:pt x="134" y="29"/>
                    <a:pt x="134" y="29"/>
                    <a:pt x="135" y="28"/>
                  </a:cubicBezTo>
                  <a:cubicBezTo>
                    <a:pt x="135" y="28"/>
                    <a:pt x="135" y="28"/>
                    <a:pt x="135" y="28"/>
                  </a:cubicBezTo>
                  <a:close/>
                  <a:moveTo>
                    <a:pt x="120" y="31"/>
                  </a:moveTo>
                  <a:cubicBezTo>
                    <a:pt x="120" y="31"/>
                    <a:pt x="119" y="31"/>
                    <a:pt x="118" y="31"/>
                  </a:cubicBezTo>
                  <a:cubicBezTo>
                    <a:pt x="118" y="31"/>
                    <a:pt x="118" y="31"/>
                    <a:pt x="118" y="31"/>
                  </a:cubicBezTo>
                  <a:cubicBezTo>
                    <a:pt x="119" y="31"/>
                    <a:pt x="120" y="31"/>
                    <a:pt x="121" y="31"/>
                  </a:cubicBezTo>
                  <a:cubicBezTo>
                    <a:pt x="121" y="31"/>
                    <a:pt x="121" y="31"/>
                    <a:pt x="120" y="31"/>
                  </a:cubicBezTo>
                  <a:close/>
                  <a:moveTo>
                    <a:pt x="118" y="29"/>
                  </a:moveTo>
                  <a:cubicBezTo>
                    <a:pt x="117" y="29"/>
                    <a:pt x="117" y="29"/>
                    <a:pt x="116" y="29"/>
                  </a:cubicBezTo>
                  <a:cubicBezTo>
                    <a:pt x="117" y="28"/>
                    <a:pt x="119" y="27"/>
                    <a:pt x="120" y="27"/>
                  </a:cubicBezTo>
                  <a:cubicBezTo>
                    <a:pt x="121" y="27"/>
                    <a:pt x="121" y="26"/>
                    <a:pt x="122" y="26"/>
                  </a:cubicBezTo>
                  <a:cubicBezTo>
                    <a:pt x="121" y="27"/>
                    <a:pt x="120" y="28"/>
                    <a:pt x="118" y="29"/>
                  </a:cubicBezTo>
                  <a:close/>
                  <a:moveTo>
                    <a:pt x="122" y="24"/>
                  </a:moveTo>
                  <a:cubicBezTo>
                    <a:pt x="120" y="24"/>
                    <a:pt x="119" y="24"/>
                    <a:pt x="118" y="24"/>
                  </a:cubicBezTo>
                  <a:cubicBezTo>
                    <a:pt x="118" y="24"/>
                    <a:pt x="118" y="23"/>
                    <a:pt x="119" y="23"/>
                  </a:cubicBezTo>
                  <a:cubicBezTo>
                    <a:pt x="120" y="24"/>
                    <a:pt x="121" y="24"/>
                    <a:pt x="122" y="24"/>
                  </a:cubicBezTo>
                  <a:cubicBezTo>
                    <a:pt x="122" y="24"/>
                    <a:pt x="122" y="24"/>
                    <a:pt x="122" y="24"/>
                  </a:cubicBezTo>
                  <a:close/>
                  <a:moveTo>
                    <a:pt x="117" y="16"/>
                  </a:moveTo>
                  <a:cubicBezTo>
                    <a:pt x="116" y="16"/>
                    <a:pt x="116" y="16"/>
                    <a:pt x="116" y="16"/>
                  </a:cubicBezTo>
                  <a:cubicBezTo>
                    <a:pt x="117" y="16"/>
                    <a:pt x="117" y="15"/>
                    <a:pt x="116" y="15"/>
                  </a:cubicBezTo>
                  <a:cubicBezTo>
                    <a:pt x="115" y="15"/>
                    <a:pt x="113" y="15"/>
                    <a:pt x="112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5"/>
                    <a:pt x="110" y="15"/>
                    <a:pt x="110" y="15"/>
                  </a:cubicBezTo>
                  <a:cubicBezTo>
                    <a:pt x="113" y="14"/>
                    <a:pt x="115" y="13"/>
                    <a:pt x="118" y="12"/>
                  </a:cubicBezTo>
                  <a:cubicBezTo>
                    <a:pt x="119" y="12"/>
                    <a:pt x="119" y="12"/>
                    <a:pt x="119" y="12"/>
                  </a:cubicBezTo>
                  <a:cubicBezTo>
                    <a:pt x="121" y="12"/>
                    <a:pt x="122" y="12"/>
                    <a:pt x="123" y="13"/>
                  </a:cubicBezTo>
                  <a:cubicBezTo>
                    <a:pt x="121" y="14"/>
                    <a:pt x="119" y="15"/>
                    <a:pt x="117" y="16"/>
                  </a:cubicBezTo>
                  <a:close/>
                  <a:moveTo>
                    <a:pt x="107" y="24"/>
                  </a:moveTo>
                  <a:cubicBezTo>
                    <a:pt x="108" y="24"/>
                    <a:pt x="109" y="24"/>
                    <a:pt x="110" y="24"/>
                  </a:cubicBezTo>
                  <a:cubicBezTo>
                    <a:pt x="109" y="25"/>
                    <a:pt x="108" y="25"/>
                    <a:pt x="107" y="25"/>
                  </a:cubicBezTo>
                  <a:cubicBezTo>
                    <a:pt x="107" y="25"/>
                    <a:pt x="106" y="25"/>
                    <a:pt x="105" y="25"/>
                  </a:cubicBezTo>
                  <a:cubicBezTo>
                    <a:pt x="106" y="25"/>
                    <a:pt x="107" y="24"/>
                    <a:pt x="107" y="24"/>
                  </a:cubicBezTo>
                  <a:close/>
                  <a:moveTo>
                    <a:pt x="100" y="22"/>
                  </a:moveTo>
                  <a:cubicBezTo>
                    <a:pt x="101" y="22"/>
                    <a:pt x="102" y="22"/>
                    <a:pt x="102" y="21"/>
                  </a:cubicBezTo>
                  <a:cubicBezTo>
                    <a:pt x="104" y="22"/>
                    <a:pt x="105" y="22"/>
                    <a:pt x="106" y="22"/>
                  </a:cubicBezTo>
                  <a:cubicBezTo>
                    <a:pt x="106" y="22"/>
                    <a:pt x="106" y="22"/>
                    <a:pt x="105" y="22"/>
                  </a:cubicBezTo>
                  <a:cubicBezTo>
                    <a:pt x="104" y="22"/>
                    <a:pt x="102" y="22"/>
                    <a:pt x="100" y="22"/>
                  </a:cubicBezTo>
                  <a:close/>
                  <a:moveTo>
                    <a:pt x="103" y="8"/>
                  </a:moveTo>
                  <a:cubicBezTo>
                    <a:pt x="104" y="7"/>
                    <a:pt x="104" y="7"/>
                    <a:pt x="105" y="7"/>
                  </a:cubicBezTo>
                  <a:cubicBezTo>
                    <a:pt x="106" y="7"/>
                    <a:pt x="106" y="7"/>
                    <a:pt x="106" y="7"/>
                  </a:cubicBezTo>
                  <a:cubicBezTo>
                    <a:pt x="105" y="7"/>
                    <a:pt x="104" y="7"/>
                    <a:pt x="103" y="8"/>
                  </a:cubicBezTo>
                  <a:close/>
                  <a:moveTo>
                    <a:pt x="104" y="17"/>
                  </a:moveTo>
                  <a:cubicBezTo>
                    <a:pt x="103" y="17"/>
                    <a:pt x="103" y="17"/>
                    <a:pt x="102" y="17"/>
                  </a:cubicBezTo>
                  <a:cubicBezTo>
                    <a:pt x="101" y="18"/>
                    <a:pt x="99" y="18"/>
                    <a:pt x="97" y="18"/>
                  </a:cubicBezTo>
                  <a:cubicBezTo>
                    <a:pt x="97" y="18"/>
                    <a:pt x="97" y="18"/>
                    <a:pt x="97" y="18"/>
                  </a:cubicBezTo>
                  <a:cubicBezTo>
                    <a:pt x="97" y="18"/>
                    <a:pt x="97" y="18"/>
                    <a:pt x="97" y="18"/>
                  </a:cubicBezTo>
                  <a:cubicBezTo>
                    <a:pt x="99" y="18"/>
                    <a:pt x="101" y="17"/>
                    <a:pt x="102" y="16"/>
                  </a:cubicBezTo>
                  <a:cubicBezTo>
                    <a:pt x="103" y="16"/>
                    <a:pt x="103" y="17"/>
                    <a:pt x="104" y="17"/>
                  </a:cubicBezTo>
                  <a:close/>
                  <a:moveTo>
                    <a:pt x="100" y="11"/>
                  </a:moveTo>
                  <a:cubicBezTo>
                    <a:pt x="99" y="12"/>
                    <a:pt x="98" y="12"/>
                    <a:pt x="97" y="12"/>
                  </a:cubicBezTo>
                  <a:cubicBezTo>
                    <a:pt x="97" y="12"/>
                    <a:pt x="97" y="12"/>
                    <a:pt x="97" y="12"/>
                  </a:cubicBezTo>
                  <a:cubicBezTo>
                    <a:pt x="97" y="12"/>
                    <a:pt x="98" y="11"/>
                    <a:pt x="98" y="11"/>
                  </a:cubicBezTo>
                  <a:cubicBezTo>
                    <a:pt x="99" y="11"/>
                    <a:pt x="100" y="11"/>
                    <a:pt x="102" y="11"/>
                  </a:cubicBezTo>
                  <a:cubicBezTo>
                    <a:pt x="101" y="11"/>
                    <a:pt x="101" y="11"/>
                    <a:pt x="100" y="11"/>
                  </a:cubicBezTo>
                  <a:close/>
                  <a:moveTo>
                    <a:pt x="102" y="24"/>
                  </a:moveTo>
                  <a:cubicBezTo>
                    <a:pt x="102" y="24"/>
                    <a:pt x="101" y="25"/>
                    <a:pt x="100" y="25"/>
                  </a:cubicBezTo>
                  <a:cubicBezTo>
                    <a:pt x="97" y="25"/>
                    <a:pt x="95" y="25"/>
                    <a:pt x="93" y="25"/>
                  </a:cubicBezTo>
                  <a:cubicBezTo>
                    <a:pt x="93" y="24"/>
                    <a:pt x="93" y="24"/>
                    <a:pt x="94" y="24"/>
                  </a:cubicBezTo>
                  <a:cubicBezTo>
                    <a:pt x="97" y="24"/>
                    <a:pt x="99" y="24"/>
                    <a:pt x="102" y="24"/>
                  </a:cubicBezTo>
                  <a:close/>
                  <a:moveTo>
                    <a:pt x="93" y="10"/>
                  </a:moveTo>
                  <a:cubicBezTo>
                    <a:pt x="93" y="10"/>
                    <a:pt x="93" y="11"/>
                    <a:pt x="92" y="11"/>
                  </a:cubicBezTo>
                  <a:cubicBezTo>
                    <a:pt x="91" y="11"/>
                    <a:pt x="89" y="12"/>
                    <a:pt x="88" y="12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6" y="13"/>
                    <a:pt x="86" y="14"/>
                    <a:pt x="85" y="14"/>
                  </a:cubicBezTo>
                  <a:cubicBezTo>
                    <a:pt x="87" y="12"/>
                    <a:pt x="90" y="11"/>
                    <a:pt x="93" y="10"/>
                  </a:cubicBezTo>
                  <a:cubicBezTo>
                    <a:pt x="94" y="9"/>
                    <a:pt x="95" y="9"/>
                    <a:pt x="96" y="9"/>
                  </a:cubicBezTo>
                  <a:cubicBezTo>
                    <a:pt x="95" y="9"/>
                    <a:pt x="94" y="10"/>
                    <a:pt x="93" y="10"/>
                  </a:cubicBezTo>
                  <a:close/>
                  <a:moveTo>
                    <a:pt x="92" y="8"/>
                  </a:moveTo>
                  <a:cubicBezTo>
                    <a:pt x="78" y="11"/>
                    <a:pt x="65" y="20"/>
                    <a:pt x="55" y="27"/>
                  </a:cubicBezTo>
                  <a:cubicBezTo>
                    <a:pt x="50" y="30"/>
                    <a:pt x="46" y="34"/>
                    <a:pt x="42" y="37"/>
                  </a:cubicBezTo>
                  <a:cubicBezTo>
                    <a:pt x="41" y="37"/>
                    <a:pt x="41" y="37"/>
                    <a:pt x="41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0" y="38"/>
                    <a:pt x="39" y="38"/>
                    <a:pt x="39" y="39"/>
                  </a:cubicBezTo>
                  <a:cubicBezTo>
                    <a:pt x="42" y="35"/>
                    <a:pt x="46" y="32"/>
                    <a:pt x="51" y="29"/>
                  </a:cubicBezTo>
                  <a:cubicBezTo>
                    <a:pt x="57" y="24"/>
                    <a:pt x="65" y="19"/>
                    <a:pt x="72" y="15"/>
                  </a:cubicBezTo>
                  <a:cubicBezTo>
                    <a:pt x="79" y="12"/>
                    <a:pt x="87" y="9"/>
                    <a:pt x="94" y="7"/>
                  </a:cubicBezTo>
                  <a:cubicBezTo>
                    <a:pt x="94" y="7"/>
                    <a:pt x="94" y="7"/>
                    <a:pt x="95" y="7"/>
                  </a:cubicBezTo>
                  <a:cubicBezTo>
                    <a:pt x="94" y="8"/>
                    <a:pt x="93" y="8"/>
                    <a:pt x="92" y="8"/>
                  </a:cubicBezTo>
                  <a:close/>
                  <a:moveTo>
                    <a:pt x="42" y="39"/>
                  </a:moveTo>
                  <a:cubicBezTo>
                    <a:pt x="42" y="39"/>
                    <a:pt x="42" y="39"/>
                    <a:pt x="42" y="39"/>
                  </a:cubicBezTo>
                  <a:cubicBezTo>
                    <a:pt x="44" y="38"/>
                    <a:pt x="47" y="37"/>
                    <a:pt x="49" y="36"/>
                  </a:cubicBezTo>
                  <a:cubicBezTo>
                    <a:pt x="49" y="37"/>
                    <a:pt x="49" y="37"/>
                    <a:pt x="49" y="37"/>
                  </a:cubicBezTo>
                  <a:cubicBezTo>
                    <a:pt x="49" y="38"/>
                    <a:pt x="48" y="38"/>
                    <a:pt x="48" y="39"/>
                  </a:cubicBezTo>
                  <a:cubicBezTo>
                    <a:pt x="47" y="40"/>
                    <a:pt x="46" y="40"/>
                    <a:pt x="45" y="41"/>
                  </a:cubicBezTo>
                  <a:cubicBezTo>
                    <a:pt x="46" y="40"/>
                    <a:pt x="47" y="39"/>
                    <a:pt x="49" y="38"/>
                  </a:cubicBezTo>
                  <a:cubicBezTo>
                    <a:pt x="49" y="37"/>
                    <a:pt x="48" y="36"/>
                    <a:pt x="48" y="37"/>
                  </a:cubicBezTo>
                  <a:cubicBezTo>
                    <a:pt x="46" y="39"/>
                    <a:pt x="44" y="40"/>
                    <a:pt x="42" y="42"/>
                  </a:cubicBezTo>
                  <a:cubicBezTo>
                    <a:pt x="42" y="42"/>
                    <a:pt x="41" y="42"/>
                    <a:pt x="41" y="42"/>
                  </a:cubicBezTo>
                  <a:cubicBezTo>
                    <a:pt x="41" y="43"/>
                    <a:pt x="40" y="43"/>
                    <a:pt x="40" y="44"/>
                  </a:cubicBezTo>
                  <a:cubicBezTo>
                    <a:pt x="40" y="44"/>
                    <a:pt x="40" y="44"/>
                    <a:pt x="39" y="44"/>
                  </a:cubicBezTo>
                  <a:cubicBezTo>
                    <a:pt x="40" y="43"/>
                    <a:pt x="41" y="41"/>
                    <a:pt x="42" y="39"/>
                  </a:cubicBezTo>
                  <a:close/>
                  <a:moveTo>
                    <a:pt x="41" y="46"/>
                  </a:moveTo>
                  <a:cubicBezTo>
                    <a:pt x="42" y="46"/>
                    <a:pt x="43" y="45"/>
                    <a:pt x="44" y="44"/>
                  </a:cubicBezTo>
                  <a:cubicBezTo>
                    <a:pt x="42" y="47"/>
                    <a:pt x="40" y="50"/>
                    <a:pt x="38" y="53"/>
                  </a:cubicBezTo>
                  <a:cubicBezTo>
                    <a:pt x="38" y="53"/>
                    <a:pt x="37" y="54"/>
                    <a:pt x="37" y="54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8" y="52"/>
                    <a:pt x="39" y="49"/>
                    <a:pt x="41" y="46"/>
                  </a:cubicBezTo>
                  <a:close/>
                  <a:moveTo>
                    <a:pt x="36" y="50"/>
                  </a:moveTo>
                  <a:cubicBezTo>
                    <a:pt x="36" y="50"/>
                    <a:pt x="36" y="50"/>
                    <a:pt x="37" y="49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6" y="52"/>
                    <a:pt x="35" y="54"/>
                    <a:pt x="34" y="57"/>
                  </a:cubicBezTo>
                  <a:cubicBezTo>
                    <a:pt x="33" y="57"/>
                    <a:pt x="32" y="58"/>
                    <a:pt x="31" y="59"/>
                  </a:cubicBezTo>
                  <a:cubicBezTo>
                    <a:pt x="33" y="56"/>
                    <a:pt x="34" y="53"/>
                    <a:pt x="36" y="50"/>
                  </a:cubicBezTo>
                  <a:close/>
                  <a:moveTo>
                    <a:pt x="35" y="46"/>
                  </a:moveTo>
                  <a:cubicBezTo>
                    <a:pt x="36" y="45"/>
                    <a:pt x="37" y="44"/>
                    <a:pt x="38" y="43"/>
                  </a:cubicBezTo>
                  <a:cubicBezTo>
                    <a:pt x="37" y="44"/>
                    <a:pt x="36" y="45"/>
                    <a:pt x="36" y="46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5" y="46"/>
                    <a:pt x="35" y="46"/>
                    <a:pt x="35" y="46"/>
                  </a:cubicBezTo>
                  <a:close/>
                  <a:moveTo>
                    <a:pt x="32" y="55"/>
                  </a:moveTo>
                  <a:cubicBezTo>
                    <a:pt x="31" y="57"/>
                    <a:pt x="30" y="58"/>
                    <a:pt x="29" y="60"/>
                  </a:cubicBezTo>
                  <a:cubicBezTo>
                    <a:pt x="28" y="60"/>
                    <a:pt x="28" y="60"/>
                    <a:pt x="28" y="60"/>
                  </a:cubicBezTo>
                  <a:lnTo>
                    <a:pt x="32" y="55"/>
                  </a:lnTo>
                  <a:close/>
                  <a:moveTo>
                    <a:pt x="28" y="54"/>
                  </a:moveTo>
                  <a:cubicBezTo>
                    <a:pt x="30" y="51"/>
                    <a:pt x="32" y="49"/>
                    <a:pt x="34" y="47"/>
                  </a:cubicBezTo>
                  <a:cubicBezTo>
                    <a:pt x="33" y="48"/>
                    <a:pt x="32" y="50"/>
                    <a:pt x="31" y="51"/>
                  </a:cubicBezTo>
                  <a:cubicBezTo>
                    <a:pt x="30" y="52"/>
                    <a:pt x="29" y="53"/>
                    <a:pt x="28" y="54"/>
                  </a:cubicBezTo>
                  <a:close/>
                  <a:moveTo>
                    <a:pt x="31" y="79"/>
                  </a:moveTo>
                  <a:cubicBezTo>
                    <a:pt x="30" y="80"/>
                    <a:pt x="29" y="81"/>
                    <a:pt x="28" y="82"/>
                  </a:cubicBezTo>
                  <a:cubicBezTo>
                    <a:pt x="27" y="82"/>
                    <a:pt x="25" y="83"/>
                    <a:pt x="24" y="84"/>
                  </a:cubicBezTo>
                  <a:cubicBezTo>
                    <a:pt x="25" y="83"/>
                    <a:pt x="25" y="81"/>
                    <a:pt x="26" y="80"/>
                  </a:cubicBezTo>
                  <a:cubicBezTo>
                    <a:pt x="28" y="80"/>
                    <a:pt x="29" y="79"/>
                    <a:pt x="31" y="79"/>
                  </a:cubicBezTo>
                  <a:close/>
                  <a:moveTo>
                    <a:pt x="23" y="83"/>
                  </a:moveTo>
                  <a:cubicBezTo>
                    <a:pt x="22" y="83"/>
                    <a:pt x="22" y="83"/>
                    <a:pt x="22" y="83"/>
                  </a:cubicBezTo>
                  <a:cubicBezTo>
                    <a:pt x="22" y="82"/>
                    <a:pt x="23" y="81"/>
                    <a:pt x="24" y="80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4" y="81"/>
                    <a:pt x="23" y="82"/>
                    <a:pt x="23" y="83"/>
                  </a:cubicBezTo>
                  <a:close/>
                  <a:moveTo>
                    <a:pt x="22" y="98"/>
                  </a:moveTo>
                  <a:cubicBezTo>
                    <a:pt x="24" y="103"/>
                    <a:pt x="25" y="109"/>
                    <a:pt x="26" y="115"/>
                  </a:cubicBezTo>
                  <a:cubicBezTo>
                    <a:pt x="26" y="117"/>
                    <a:pt x="26" y="118"/>
                    <a:pt x="27" y="120"/>
                  </a:cubicBezTo>
                  <a:cubicBezTo>
                    <a:pt x="25" y="114"/>
                    <a:pt x="23" y="108"/>
                    <a:pt x="22" y="102"/>
                  </a:cubicBezTo>
                  <a:cubicBezTo>
                    <a:pt x="22" y="101"/>
                    <a:pt x="22" y="99"/>
                    <a:pt x="22" y="98"/>
                  </a:cubicBezTo>
                  <a:close/>
                  <a:moveTo>
                    <a:pt x="27" y="139"/>
                  </a:moveTo>
                  <a:cubicBezTo>
                    <a:pt x="27" y="139"/>
                    <a:pt x="27" y="139"/>
                    <a:pt x="27" y="139"/>
                  </a:cubicBezTo>
                  <a:cubicBezTo>
                    <a:pt x="26" y="140"/>
                    <a:pt x="27" y="140"/>
                    <a:pt x="27" y="140"/>
                  </a:cubicBezTo>
                  <a:cubicBezTo>
                    <a:pt x="27" y="141"/>
                    <a:pt x="27" y="141"/>
                    <a:pt x="27" y="141"/>
                  </a:cubicBezTo>
                  <a:cubicBezTo>
                    <a:pt x="25" y="137"/>
                    <a:pt x="24" y="133"/>
                    <a:pt x="23" y="129"/>
                  </a:cubicBezTo>
                  <a:cubicBezTo>
                    <a:pt x="23" y="127"/>
                    <a:pt x="23" y="125"/>
                    <a:pt x="23" y="123"/>
                  </a:cubicBezTo>
                  <a:cubicBezTo>
                    <a:pt x="22" y="121"/>
                    <a:pt x="22" y="118"/>
                    <a:pt x="22" y="115"/>
                  </a:cubicBezTo>
                  <a:cubicBezTo>
                    <a:pt x="24" y="123"/>
                    <a:pt x="25" y="131"/>
                    <a:pt x="27" y="139"/>
                  </a:cubicBezTo>
                  <a:close/>
                  <a:moveTo>
                    <a:pt x="25" y="156"/>
                  </a:moveTo>
                  <a:cubicBezTo>
                    <a:pt x="23" y="153"/>
                    <a:pt x="22" y="149"/>
                    <a:pt x="21" y="146"/>
                  </a:cubicBezTo>
                  <a:cubicBezTo>
                    <a:pt x="21" y="145"/>
                    <a:pt x="20" y="145"/>
                    <a:pt x="20" y="144"/>
                  </a:cubicBezTo>
                  <a:cubicBezTo>
                    <a:pt x="20" y="144"/>
                    <a:pt x="20" y="144"/>
                    <a:pt x="20" y="144"/>
                  </a:cubicBezTo>
                  <a:cubicBezTo>
                    <a:pt x="22" y="147"/>
                    <a:pt x="23" y="150"/>
                    <a:pt x="25" y="154"/>
                  </a:cubicBezTo>
                  <a:cubicBezTo>
                    <a:pt x="25" y="154"/>
                    <a:pt x="25" y="155"/>
                    <a:pt x="25" y="156"/>
                  </a:cubicBezTo>
                  <a:cubicBezTo>
                    <a:pt x="25" y="156"/>
                    <a:pt x="25" y="156"/>
                    <a:pt x="25" y="156"/>
                  </a:cubicBezTo>
                  <a:close/>
                  <a:moveTo>
                    <a:pt x="29" y="163"/>
                  </a:moveTo>
                  <a:cubicBezTo>
                    <a:pt x="30" y="164"/>
                    <a:pt x="30" y="165"/>
                    <a:pt x="30" y="167"/>
                  </a:cubicBezTo>
                  <a:cubicBezTo>
                    <a:pt x="29" y="164"/>
                    <a:pt x="29" y="162"/>
                    <a:pt x="28" y="160"/>
                  </a:cubicBezTo>
                  <a:cubicBezTo>
                    <a:pt x="28" y="161"/>
                    <a:pt x="29" y="162"/>
                    <a:pt x="29" y="163"/>
                  </a:cubicBezTo>
                  <a:close/>
                  <a:moveTo>
                    <a:pt x="29" y="148"/>
                  </a:moveTo>
                  <a:cubicBezTo>
                    <a:pt x="29" y="147"/>
                    <a:pt x="29" y="146"/>
                    <a:pt x="29" y="145"/>
                  </a:cubicBezTo>
                  <a:cubicBezTo>
                    <a:pt x="30" y="143"/>
                    <a:pt x="30" y="142"/>
                    <a:pt x="31" y="140"/>
                  </a:cubicBezTo>
                  <a:cubicBezTo>
                    <a:pt x="31" y="141"/>
                    <a:pt x="31" y="141"/>
                    <a:pt x="31" y="141"/>
                  </a:cubicBezTo>
                  <a:cubicBezTo>
                    <a:pt x="31" y="142"/>
                    <a:pt x="31" y="143"/>
                    <a:pt x="32" y="144"/>
                  </a:cubicBezTo>
                  <a:cubicBezTo>
                    <a:pt x="32" y="147"/>
                    <a:pt x="33" y="151"/>
                    <a:pt x="33" y="155"/>
                  </a:cubicBezTo>
                  <a:cubicBezTo>
                    <a:pt x="32" y="153"/>
                    <a:pt x="31" y="151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8"/>
                    <a:pt x="29" y="148"/>
                  </a:cubicBezTo>
                  <a:close/>
                  <a:moveTo>
                    <a:pt x="35" y="166"/>
                  </a:moveTo>
                  <a:cubicBezTo>
                    <a:pt x="36" y="168"/>
                    <a:pt x="36" y="169"/>
                    <a:pt x="36" y="171"/>
                  </a:cubicBezTo>
                  <a:cubicBezTo>
                    <a:pt x="35" y="166"/>
                    <a:pt x="33" y="161"/>
                    <a:pt x="30" y="156"/>
                  </a:cubicBezTo>
                  <a:cubicBezTo>
                    <a:pt x="30" y="156"/>
                    <a:pt x="30" y="155"/>
                    <a:pt x="30" y="155"/>
                  </a:cubicBezTo>
                  <a:cubicBezTo>
                    <a:pt x="32" y="159"/>
                    <a:pt x="33" y="162"/>
                    <a:pt x="35" y="166"/>
                  </a:cubicBezTo>
                  <a:close/>
                  <a:moveTo>
                    <a:pt x="38" y="182"/>
                  </a:moveTo>
                  <a:cubicBezTo>
                    <a:pt x="39" y="183"/>
                    <a:pt x="39" y="185"/>
                    <a:pt x="39" y="186"/>
                  </a:cubicBezTo>
                  <a:cubicBezTo>
                    <a:pt x="39" y="186"/>
                    <a:pt x="39" y="186"/>
                    <a:pt x="39" y="186"/>
                  </a:cubicBezTo>
                  <a:cubicBezTo>
                    <a:pt x="38" y="184"/>
                    <a:pt x="37" y="182"/>
                    <a:pt x="35" y="180"/>
                  </a:cubicBezTo>
                  <a:cubicBezTo>
                    <a:pt x="34" y="178"/>
                    <a:pt x="33" y="175"/>
                    <a:pt x="32" y="173"/>
                  </a:cubicBezTo>
                  <a:cubicBezTo>
                    <a:pt x="32" y="171"/>
                    <a:pt x="32" y="170"/>
                    <a:pt x="31" y="168"/>
                  </a:cubicBezTo>
                  <a:cubicBezTo>
                    <a:pt x="34" y="173"/>
                    <a:pt x="36" y="177"/>
                    <a:pt x="38" y="182"/>
                  </a:cubicBezTo>
                  <a:close/>
                  <a:moveTo>
                    <a:pt x="32" y="177"/>
                  </a:moveTo>
                  <a:cubicBezTo>
                    <a:pt x="32" y="177"/>
                    <a:pt x="32" y="178"/>
                    <a:pt x="32" y="178"/>
                  </a:cubicBezTo>
                  <a:cubicBezTo>
                    <a:pt x="34" y="182"/>
                    <a:pt x="37" y="186"/>
                    <a:pt x="39" y="190"/>
                  </a:cubicBezTo>
                  <a:cubicBezTo>
                    <a:pt x="39" y="190"/>
                    <a:pt x="39" y="190"/>
                    <a:pt x="39" y="191"/>
                  </a:cubicBezTo>
                  <a:cubicBezTo>
                    <a:pt x="36" y="188"/>
                    <a:pt x="34" y="185"/>
                    <a:pt x="32" y="183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2" y="182"/>
                    <a:pt x="32" y="181"/>
                  </a:cubicBezTo>
                  <a:cubicBezTo>
                    <a:pt x="32" y="180"/>
                    <a:pt x="32" y="179"/>
                    <a:pt x="32" y="177"/>
                  </a:cubicBezTo>
                  <a:close/>
                  <a:moveTo>
                    <a:pt x="38" y="192"/>
                  </a:moveTo>
                  <a:cubicBezTo>
                    <a:pt x="38" y="192"/>
                    <a:pt x="38" y="193"/>
                    <a:pt x="38" y="193"/>
                  </a:cubicBezTo>
                  <a:cubicBezTo>
                    <a:pt x="38" y="192"/>
                    <a:pt x="37" y="192"/>
                    <a:pt x="37" y="192"/>
                  </a:cubicBezTo>
                  <a:cubicBezTo>
                    <a:pt x="36" y="190"/>
                    <a:pt x="36" y="189"/>
                    <a:pt x="35" y="188"/>
                  </a:cubicBezTo>
                  <a:cubicBezTo>
                    <a:pt x="36" y="189"/>
                    <a:pt x="37" y="191"/>
                    <a:pt x="38" y="192"/>
                  </a:cubicBezTo>
                  <a:close/>
                  <a:moveTo>
                    <a:pt x="39" y="197"/>
                  </a:moveTo>
                  <a:cubicBezTo>
                    <a:pt x="39" y="196"/>
                    <a:pt x="39" y="196"/>
                    <a:pt x="38" y="196"/>
                  </a:cubicBezTo>
                  <a:cubicBezTo>
                    <a:pt x="39" y="196"/>
                    <a:pt x="39" y="196"/>
                    <a:pt x="39" y="196"/>
                  </a:cubicBezTo>
                  <a:cubicBezTo>
                    <a:pt x="41" y="199"/>
                    <a:pt x="44" y="202"/>
                    <a:pt x="48" y="204"/>
                  </a:cubicBezTo>
                  <a:cubicBezTo>
                    <a:pt x="48" y="204"/>
                    <a:pt x="49" y="204"/>
                    <a:pt x="49" y="203"/>
                  </a:cubicBezTo>
                  <a:cubicBezTo>
                    <a:pt x="49" y="204"/>
                    <a:pt x="50" y="205"/>
                    <a:pt x="50" y="205"/>
                  </a:cubicBezTo>
                  <a:cubicBezTo>
                    <a:pt x="50" y="205"/>
                    <a:pt x="49" y="205"/>
                    <a:pt x="49" y="204"/>
                  </a:cubicBezTo>
                  <a:cubicBezTo>
                    <a:pt x="48" y="204"/>
                    <a:pt x="48" y="205"/>
                    <a:pt x="48" y="206"/>
                  </a:cubicBezTo>
                  <a:cubicBezTo>
                    <a:pt x="50" y="207"/>
                    <a:pt x="52" y="208"/>
                    <a:pt x="54" y="209"/>
                  </a:cubicBezTo>
                  <a:cubicBezTo>
                    <a:pt x="54" y="210"/>
                    <a:pt x="55" y="211"/>
                    <a:pt x="56" y="212"/>
                  </a:cubicBezTo>
                  <a:cubicBezTo>
                    <a:pt x="54" y="210"/>
                    <a:pt x="51" y="209"/>
                    <a:pt x="49" y="208"/>
                  </a:cubicBezTo>
                  <a:cubicBezTo>
                    <a:pt x="46" y="205"/>
                    <a:pt x="42" y="201"/>
                    <a:pt x="39" y="197"/>
                  </a:cubicBezTo>
                  <a:close/>
                  <a:moveTo>
                    <a:pt x="51" y="212"/>
                  </a:moveTo>
                  <a:cubicBezTo>
                    <a:pt x="52" y="214"/>
                    <a:pt x="54" y="216"/>
                    <a:pt x="56" y="218"/>
                  </a:cubicBezTo>
                  <a:cubicBezTo>
                    <a:pt x="56" y="217"/>
                    <a:pt x="56" y="217"/>
                    <a:pt x="56" y="217"/>
                  </a:cubicBezTo>
                  <a:cubicBezTo>
                    <a:pt x="55" y="217"/>
                    <a:pt x="54" y="216"/>
                    <a:pt x="52" y="215"/>
                  </a:cubicBezTo>
                  <a:cubicBezTo>
                    <a:pt x="51" y="214"/>
                    <a:pt x="50" y="212"/>
                    <a:pt x="49" y="210"/>
                  </a:cubicBezTo>
                  <a:cubicBezTo>
                    <a:pt x="49" y="211"/>
                    <a:pt x="50" y="211"/>
                    <a:pt x="51" y="212"/>
                  </a:cubicBezTo>
                  <a:close/>
                  <a:moveTo>
                    <a:pt x="54" y="220"/>
                  </a:moveTo>
                  <a:cubicBezTo>
                    <a:pt x="55" y="221"/>
                    <a:pt x="56" y="222"/>
                    <a:pt x="57" y="223"/>
                  </a:cubicBezTo>
                  <a:cubicBezTo>
                    <a:pt x="56" y="222"/>
                    <a:pt x="55" y="222"/>
                    <a:pt x="54" y="221"/>
                  </a:cubicBezTo>
                  <a:cubicBezTo>
                    <a:pt x="53" y="220"/>
                    <a:pt x="52" y="220"/>
                    <a:pt x="52" y="219"/>
                  </a:cubicBezTo>
                  <a:cubicBezTo>
                    <a:pt x="52" y="219"/>
                    <a:pt x="52" y="219"/>
                    <a:pt x="52" y="219"/>
                  </a:cubicBezTo>
                  <a:cubicBezTo>
                    <a:pt x="52" y="219"/>
                    <a:pt x="53" y="220"/>
                    <a:pt x="53" y="220"/>
                  </a:cubicBezTo>
                  <a:cubicBezTo>
                    <a:pt x="54" y="220"/>
                    <a:pt x="54" y="220"/>
                    <a:pt x="54" y="220"/>
                  </a:cubicBezTo>
                  <a:close/>
                  <a:moveTo>
                    <a:pt x="53" y="222"/>
                  </a:moveTo>
                  <a:cubicBezTo>
                    <a:pt x="53" y="223"/>
                    <a:pt x="54" y="223"/>
                    <a:pt x="54" y="223"/>
                  </a:cubicBezTo>
                  <a:cubicBezTo>
                    <a:pt x="53" y="223"/>
                    <a:pt x="52" y="222"/>
                    <a:pt x="51" y="221"/>
                  </a:cubicBezTo>
                  <a:cubicBezTo>
                    <a:pt x="51" y="221"/>
                    <a:pt x="51" y="221"/>
                    <a:pt x="51" y="220"/>
                  </a:cubicBezTo>
                  <a:cubicBezTo>
                    <a:pt x="51" y="221"/>
                    <a:pt x="52" y="222"/>
                    <a:pt x="53" y="222"/>
                  </a:cubicBezTo>
                  <a:close/>
                  <a:moveTo>
                    <a:pt x="56" y="228"/>
                  </a:moveTo>
                  <a:cubicBezTo>
                    <a:pt x="57" y="228"/>
                    <a:pt x="57" y="228"/>
                    <a:pt x="57" y="228"/>
                  </a:cubicBezTo>
                  <a:cubicBezTo>
                    <a:pt x="57" y="228"/>
                    <a:pt x="57" y="228"/>
                    <a:pt x="57" y="228"/>
                  </a:cubicBezTo>
                  <a:cubicBezTo>
                    <a:pt x="55" y="227"/>
                    <a:pt x="54" y="226"/>
                    <a:pt x="52" y="225"/>
                  </a:cubicBezTo>
                  <a:cubicBezTo>
                    <a:pt x="54" y="226"/>
                    <a:pt x="55" y="227"/>
                    <a:pt x="56" y="228"/>
                  </a:cubicBezTo>
                  <a:close/>
                  <a:moveTo>
                    <a:pt x="55" y="218"/>
                  </a:moveTo>
                  <a:cubicBezTo>
                    <a:pt x="55" y="218"/>
                    <a:pt x="55" y="218"/>
                    <a:pt x="55" y="218"/>
                  </a:cubicBezTo>
                  <a:cubicBezTo>
                    <a:pt x="57" y="219"/>
                    <a:pt x="58" y="220"/>
                    <a:pt x="60" y="221"/>
                  </a:cubicBezTo>
                  <a:cubicBezTo>
                    <a:pt x="63" y="224"/>
                    <a:pt x="66" y="227"/>
                    <a:pt x="69" y="230"/>
                  </a:cubicBezTo>
                  <a:cubicBezTo>
                    <a:pt x="69" y="230"/>
                    <a:pt x="68" y="230"/>
                    <a:pt x="67" y="229"/>
                  </a:cubicBezTo>
                  <a:cubicBezTo>
                    <a:pt x="65" y="228"/>
                    <a:pt x="62" y="226"/>
                    <a:pt x="60" y="225"/>
                  </a:cubicBezTo>
                  <a:cubicBezTo>
                    <a:pt x="58" y="223"/>
                    <a:pt x="56" y="220"/>
                    <a:pt x="55" y="218"/>
                  </a:cubicBezTo>
                  <a:close/>
                  <a:moveTo>
                    <a:pt x="68" y="227"/>
                  </a:moveTo>
                  <a:cubicBezTo>
                    <a:pt x="68" y="227"/>
                    <a:pt x="68" y="227"/>
                    <a:pt x="68" y="227"/>
                  </a:cubicBezTo>
                  <a:cubicBezTo>
                    <a:pt x="67" y="226"/>
                    <a:pt x="66" y="225"/>
                    <a:pt x="65" y="224"/>
                  </a:cubicBezTo>
                  <a:cubicBezTo>
                    <a:pt x="66" y="225"/>
                    <a:pt x="67" y="226"/>
                    <a:pt x="69" y="226"/>
                  </a:cubicBezTo>
                  <a:cubicBezTo>
                    <a:pt x="69" y="227"/>
                    <a:pt x="70" y="227"/>
                    <a:pt x="70" y="228"/>
                  </a:cubicBezTo>
                  <a:cubicBezTo>
                    <a:pt x="69" y="228"/>
                    <a:pt x="69" y="228"/>
                    <a:pt x="68" y="227"/>
                  </a:cubicBezTo>
                  <a:close/>
                  <a:moveTo>
                    <a:pt x="60" y="220"/>
                  </a:moveTo>
                  <a:cubicBezTo>
                    <a:pt x="59" y="218"/>
                    <a:pt x="57" y="216"/>
                    <a:pt x="55" y="215"/>
                  </a:cubicBezTo>
                  <a:cubicBezTo>
                    <a:pt x="58" y="216"/>
                    <a:pt x="60" y="218"/>
                    <a:pt x="63" y="219"/>
                  </a:cubicBezTo>
                  <a:cubicBezTo>
                    <a:pt x="64" y="221"/>
                    <a:pt x="65" y="222"/>
                    <a:pt x="66" y="223"/>
                  </a:cubicBezTo>
                  <a:cubicBezTo>
                    <a:pt x="64" y="222"/>
                    <a:pt x="62" y="221"/>
                    <a:pt x="60" y="220"/>
                  </a:cubicBezTo>
                  <a:close/>
                  <a:moveTo>
                    <a:pt x="62" y="216"/>
                  </a:moveTo>
                  <a:cubicBezTo>
                    <a:pt x="66" y="219"/>
                    <a:pt x="71" y="222"/>
                    <a:pt x="75" y="225"/>
                  </a:cubicBezTo>
                  <a:cubicBezTo>
                    <a:pt x="71" y="222"/>
                    <a:pt x="67" y="220"/>
                    <a:pt x="63" y="218"/>
                  </a:cubicBezTo>
                  <a:cubicBezTo>
                    <a:pt x="63" y="217"/>
                    <a:pt x="62" y="217"/>
                    <a:pt x="62" y="216"/>
                  </a:cubicBezTo>
                  <a:close/>
                  <a:moveTo>
                    <a:pt x="74" y="221"/>
                  </a:moveTo>
                  <a:cubicBezTo>
                    <a:pt x="73" y="220"/>
                    <a:pt x="73" y="220"/>
                    <a:pt x="72" y="219"/>
                  </a:cubicBezTo>
                  <a:cubicBezTo>
                    <a:pt x="75" y="221"/>
                    <a:pt x="77" y="223"/>
                    <a:pt x="80" y="225"/>
                  </a:cubicBezTo>
                  <a:cubicBezTo>
                    <a:pt x="80" y="225"/>
                    <a:pt x="80" y="225"/>
                    <a:pt x="80" y="225"/>
                  </a:cubicBezTo>
                  <a:cubicBezTo>
                    <a:pt x="78" y="224"/>
                    <a:pt x="76" y="222"/>
                    <a:pt x="74" y="221"/>
                  </a:cubicBezTo>
                  <a:close/>
                  <a:moveTo>
                    <a:pt x="68" y="215"/>
                  </a:moveTo>
                  <a:cubicBezTo>
                    <a:pt x="66" y="214"/>
                    <a:pt x="65" y="213"/>
                    <a:pt x="64" y="211"/>
                  </a:cubicBezTo>
                  <a:cubicBezTo>
                    <a:pt x="65" y="212"/>
                    <a:pt x="67" y="212"/>
                    <a:pt x="68" y="213"/>
                  </a:cubicBezTo>
                  <a:cubicBezTo>
                    <a:pt x="69" y="213"/>
                    <a:pt x="69" y="214"/>
                    <a:pt x="70" y="214"/>
                  </a:cubicBezTo>
                  <a:cubicBezTo>
                    <a:pt x="70" y="214"/>
                    <a:pt x="70" y="215"/>
                    <a:pt x="69" y="215"/>
                  </a:cubicBezTo>
                  <a:cubicBezTo>
                    <a:pt x="69" y="216"/>
                    <a:pt x="70" y="216"/>
                    <a:pt x="71" y="216"/>
                  </a:cubicBezTo>
                  <a:cubicBezTo>
                    <a:pt x="71" y="215"/>
                    <a:pt x="72" y="215"/>
                    <a:pt x="73" y="215"/>
                  </a:cubicBezTo>
                  <a:cubicBezTo>
                    <a:pt x="74" y="215"/>
                    <a:pt x="75" y="215"/>
                    <a:pt x="75" y="216"/>
                  </a:cubicBezTo>
                  <a:cubicBezTo>
                    <a:pt x="77" y="218"/>
                    <a:pt x="78" y="220"/>
                    <a:pt x="79" y="222"/>
                  </a:cubicBezTo>
                  <a:cubicBezTo>
                    <a:pt x="75" y="220"/>
                    <a:pt x="71" y="217"/>
                    <a:pt x="68" y="215"/>
                  </a:cubicBezTo>
                  <a:close/>
                  <a:moveTo>
                    <a:pt x="76" y="204"/>
                  </a:moveTo>
                  <a:cubicBezTo>
                    <a:pt x="75" y="203"/>
                    <a:pt x="74" y="202"/>
                    <a:pt x="73" y="202"/>
                  </a:cubicBezTo>
                  <a:cubicBezTo>
                    <a:pt x="73" y="202"/>
                    <a:pt x="73" y="202"/>
                    <a:pt x="73" y="202"/>
                  </a:cubicBezTo>
                  <a:cubicBezTo>
                    <a:pt x="74" y="202"/>
                    <a:pt x="75" y="203"/>
                    <a:pt x="76" y="203"/>
                  </a:cubicBezTo>
                  <a:cubicBezTo>
                    <a:pt x="76" y="203"/>
                    <a:pt x="76" y="204"/>
                    <a:pt x="76" y="204"/>
                  </a:cubicBezTo>
                  <a:close/>
                  <a:moveTo>
                    <a:pt x="74" y="200"/>
                  </a:moveTo>
                  <a:cubicBezTo>
                    <a:pt x="74" y="200"/>
                    <a:pt x="74" y="200"/>
                    <a:pt x="74" y="200"/>
                  </a:cubicBezTo>
                  <a:cubicBezTo>
                    <a:pt x="74" y="200"/>
                    <a:pt x="74" y="199"/>
                    <a:pt x="74" y="199"/>
                  </a:cubicBezTo>
                  <a:cubicBezTo>
                    <a:pt x="75" y="200"/>
                    <a:pt x="76" y="201"/>
                    <a:pt x="77" y="202"/>
                  </a:cubicBezTo>
                  <a:cubicBezTo>
                    <a:pt x="77" y="202"/>
                    <a:pt x="77" y="202"/>
                    <a:pt x="77" y="202"/>
                  </a:cubicBezTo>
                  <a:cubicBezTo>
                    <a:pt x="76" y="201"/>
                    <a:pt x="75" y="201"/>
                    <a:pt x="74" y="200"/>
                  </a:cubicBezTo>
                  <a:close/>
                  <a:moveTo>
                    <a:pt x="75" y="199"/>
                  </a:moveTo>
                  <a:cubicBezTo>
                    <a:pt x="75" y="199"/>
                    <a:pt x="76" y="199"/>
                    <a:pt x="76" y="199"/>
                  </a:cubicBezTo>
                  <a:cubicBezTo>
                    <a:pt x="76" y="199"/>
                    <a:pt x="77" y="200"/>
                    <a:pt x="78" y="200"/>
                  </a:cubicBezTo>
                  <a:cubicBezTo>
                    <a:pt x="78" y="200"/>
                    <a:pt x="78" y="201"/>
                    <a:pt x="78" y="201"/>
                  </a:cubicBezTo>
                  <a:cubicBezTo>
                    <a:pt x="77" y="200"/>
                    <a:pt x="76" y="199"/>
                    <a:pt x="75" y="199"/>
                  </a:cubicBezTo>
                  <a:close/>
                  <a:moveTo>
                    <a:pt x="78" y="208"/>
                  </a:moveTo>
                  <a:cubicBezTo>
                    <a:pt x="78" y="208"/>
                    <a:pt x="79" y="208"/>
                    <a:pt x="79" y="208"/>
                  </a:cubicBezTo>
                  <a:cubicBezTo>
                    <a:pt x="79" y="208"/>
                    <a:pt x="78" y="209"/>
                    <a:pt x="78" y="209"/>
                  </a:cubicBezTo>
                  <a:cubicBezTo>
                    <a:pt x="78" y="209"/>
                    <a:pt x="78" y="208"/>
                    <a:pt x="77" y="208"/>
                  </a:cubicBezTo>
                  <a:cubicBezTo>
                    <a:pt x="78" y="208"/>
                    <a:pt x="78" y="208"/>
                    <a:pt x="78" y="208"/>
                  </a:cubicBezTo>
                  <a:close/>
                  <a:moveTo>
                    <a:pt x="78" y="206"/>
                  </a:moveTo>
                  <a:cubicBezTo>
                    <a:pt x="78" y="206"/>
                    <a:pt x="78" y="206"/>
                    <a:pt x="78" y="205"/>
                  </a:cubicBezTo>
                  <a:cubicBezTo>
                    <a:pt x="78" y="205"/>
                    <a:pt x="78" y="205"/>
                    <a:pt x="79" y="204"/>
                  </a:cubicBezTo>
                  <a:cubicBezTo>
                    <a:pt x="79" y="204"/>
                    <a:pt x="79" y="204"/>
                    <a:pt x="79" y="204"/>
                  </a:cubicBezTo>
                  <a:cubicBezTo>
                    <a:pt x="79" y="205"/>
                    <a:pt x="79" y="205"/>
                    <a:pt x="79" y="205"/>
                  </a:cubicBezTo>
                  <a:cubicBezTo>
                    <a:pt x="79" y="205"/>
                    <a:pt x="78" y="205"/>
                    <a:pt x="78" y="206"/>
                  </a:cubicBezTo>
                  <a:close/>
                  <a:moveTo>
                    <a:pt x="79" y="197"/>
                  </a:moveTo>
                  <a:cubicBezTo>
                    <a:pt x="79" y="196"/>
                    <a:pt x="80" y="196"/>
                    <a:pt x="80" y="196"/>
                  </a:cubicBezTo>
                  <a:cubicBezTo>
                    <a:pt x="81" y="196"/>
                    <a:pt x="81" y="196"/>
                    <a:pt x="81" y="196"/>
                  </a:cubicBezTo>
                  <a:cubicBezTo>
                    <a:pt x="81" y="197"/>
                    <a:pt x="80" y="197"/>
                    <a:pt x="80" y="197"/>
                  </a:cubicBezTo>
                  <a:lnTo>
                    <a:pt x="79" y="197"/>
                  </a:lnTo>
                  <a:close/>
                  <a:moveTo>
                    <a:pt x="80" y="206"/>
                  </a:moveTo>
                  <a:cubicBezTo>
                    <a:pt x="81" y="206"/>
                    <a:pt x="81" y="206"/>
                    <a:pt x="81" y="206"/>
                  </a:cubicBezTo>
                  <a:cubicBezTo>
                    <a:pt x="81" y="207"/>
                    <a:pt x="81" y="207"/>
                    <a:pt x="81" y="207"/>
                  </a:cubicBezTo>
                  <a:cubicBezTo>
                    <a:pt x="81" y="207"/>
                    <a:pt x="80" y="207"/>
                    <a:pt x="80" y="207"/>
                  </a:cubicBezTo>
                  <a:cubicBezTo>
                    <a:pt x="80" y="207"/>
                    <a:pt x="80" y="207"/>
                    <a:pt x="80" y="207"/>
                  </a:cubicBezTo>
                  <a:cubicBezTo>
                    <a:pt x="80" y="207"/>
                    <a:pt x="80" y="206"/>
                    <a:pt x="80" y="206"/>
                  </a:cubicBezTo>
                  <a:close/>
                  <a:moveTo>
                    <a:pt x="80" y="209"/>
                  </a:moveTo>
                  <a:cubicBezTo>
                    <a:pt x="82" y="210"/>
                    <a:pt x="83" y="211"/>
                    <a:pt x="85" y="212"/>
                  </a:cubicBezTo>
                  <a:cubicBezTo>
                    <a:pt x="85" y="212"/>
                    <a:pt x="84" y="212"/>
                    <a:pt x="84" y="212"/>
                  </a:cubicBezTo>
                  <a:cubicBezTo>
                    <a:pt x="83" y="211"/>
                    <a:pt x="81" y="210"/>
                    <a:pt x="80" y="210"/>
                  </a:cubicBezTo>
                  <a:cubicBezTo>
                    <a:pt x="80" y="209"/>
                    <a:pt x="80" y="209"/>
                    <a:pt x="80" y="209"/>
                  </a:cubicBezTo>
                  <a:close/>
                  <a:moveTo>
                    <a:pt x="82" y="208"/>
                  </a:moveTo>
                  <a:cubicBezTo>
                    <a:pt x="82" y="208"/>
                    <a:pt x="82" y="208"/>
                    <a:pt x="83" y="208"/>
                  </a:cubicBezTo>
                  <a:cubicBezTo>
                    <a:pt x="84" y="208"/>
                    <a:pt x="85" y="209"/>
                    <a:pt x="86" y="210"/>
                  </a:cubicBezTo>
                  <a:cubicBezTo>
                    <a:pt x="86" y="210"/>
                    <a:pt x="86" y="210"/>
                    <a:pt x="85" y="211"/>
                  </a:cubicBezTo>
                  <a:cubicBezTo>
                    <a:pt x="84" y="210"/>
                    <a:pt x="83" y="209"/>
                    <a:pt x="82" y="208"/>
                  </a:cubicBezTo>
                  <a:close/>
                  <a:moveTo>
                    <a:pt x="85" y="214"/>
                  </a:moveTo>
                  <a:cubicBezTo>
                    <a:pt x="88" y="216"/>
                    <a:pt x="91" y="217"/>
                    <a:pt x="94" y="219"/>
                  </a:cubicBezTo>
                  <a:cubicBezTo>
                    <a:pt x="93" y="218"/>
                    <a:pt x="91" y="218"/>
                    <a:pt x="89" y="217"/>
                  </a:cubicBezTo>
                  <a:cubicBezTo>
                    <a:pt x="88" y="216"/>
                    <a:pt x="86" y="215"/>
                    <a:pt x="85" y="214"/>
                  </a:cubicBezTo>
                  <a:cubicBezTo>
                    <a:pt x="85" y="214"/>
                    <a:pt x="85" y="214"/>
                    <a:pt x="85" y="214"/>
                  </a:cubicBezTo>
                  <a:close/>
                  <a:moveTo>
                    <a:pt x="95" y="221"/>
                  </a:moveTo>
                  <a:cubicBezTo>
                    <a:pt x="95" y="221"/>
                    <a:pt x="95" y="221"/>
                    <a:pt x="95" y="221"/>
                  </a:cubicBezTo>
                  <a:cubicBezTo>
                    <a:pt x="95" y="221"/>
                    <a:pt x="94" y="221"/>
                    <a:pt x="94" y="221"/>
                  </a:cubicBezTo>
                  <a:cubicBezTo>
                    <a:pt x="94" y="221"/>
                    <a:pt x="93" y="220"/>
                    <a:pt x="93" y="220"/>
                  </a:cubicBezTo>
                  <a:cubicBezTo>
                    <a:pt x="94" y="220"/>
                    <a:pt x="94" y="220"/>
                    <a:pt x="95" y="221"/>
                  </a:cubicBezTo>
                  <a:close/>
                  <a:moveTo>
                    <a:pt x="93" y="216"/>
                  </a:moveTo>
                  <a:cubicBezTo>
                    <a:pt x="94" y="215"/>
                    <a:pt x="94" y="215"/>
                    <a:pt x="94" y="215"/>
                  </a:cubicBezTo>
                  <a:cubicBezTo>
                    <a:pt x="95" y="216"/>
                    <a:pt x="96" y="216"/>
                    <a:pt x="97" y="217"/>
                  </a:cubicBezTo>
                  <a:cubicBezTo>
                    <a:pt x="96" y="217"/>
                    <a:pt x="97" y="218"/>
                    <a:pt x="97" y="218"/>
                  </a:cubicBezTo>
                  <a:cubicBezTo>
                    <a:pt x="97" y="218"/>
                    <a:pt x="97" y="218"/>
                    <a:pt x="97" y="218"/>
                  </a:cubicBezTo>
                  <a:cubicBezTo>
                    <a:pt x="96" y="217"/>
                    <a:pt x="95" y="216"/>
                    <a:pt x="93" y="216"/>
                  </a:cubicBezTo>
                  <a:close/>
                  <a:moveTo>
                    <a:pt x="98" y="222"/>
                  </a:moveTo>
                  <a:cubicBezTo>
                    <a:pt x="99" y="222"/>
                    <a:pt x="99" y="222"/>
                    <a:pt x="100" y="222"/>
                  </a:cubicBezTo>
                  <a:cubicBezTo>
                    <a:pt x="100" y="222"/>
                    <a:pt x="100" y="222"/>
                    <a:pt x="99" y="223"/>
                  </a:cubicBezTo>
                  <a:cubicBezTo>
                    <a:pt x="99" y="223"/>
                    <a:pt x="99" y="223"/>
                    <a:pt x="99" y="223"/>
                  </a:cubicBezTo>
                  <a:cubicBezTo>
                    <a:pt x="99" y="223"/>
                    <a:pt x="98" y="223"/>
                    <a:pt x="97" y="222"/>
                  </a:cubicBezTo>
                  <a:cubicBezTo>
                    <a:pt x="97" y="222"/>
                    <a:pt x="98" y="222"/>
                    <a:pt x="98" y="222"/>
                  </a:cubicBezTo>
                  <a:close/>
                  <a:moveTo>
                    <a:pt x="106" y="235"/>
                  </a:moveTo>
                  <a:cubicBezTo>
                    <a:pt x="106" y="236"/>
                    <a:pt x="106" y="236"/>
                    <a:pt x="107" y="236"/>
                  </a:cubicBezTo>
                  <a:cubicBezTo>
                    <a:pt x="108" y="236"/>
                    <a:pt x="109" y="237"/>
                    <a:pt x="110" y="237"/>
                  </a:cubicBezTo>
                  <a:cubicBezTo>
                    <a:pt x="111" y="238"/>
                    <a:pt x="111" y="238"/>
                    <a:pt x="111" y="238"/>
                  </a:cubicBezTo>
                  <a:cubicBezTo>
                    <a:pt x="109" y="238"/>
                    <a:pt x="107" y="237"/>
                    <a:pt x="106" y="235"/>
                  </a:cubicBezTo>
                  <a:close/>
                  <a:moveTo>
                    <a:pt x="110" y="234"/>
                  </a:moveTo>
                  <a:cubicBezTo>
                    <a:pt x="111" y="234"/>
                    <a:pt x="111" y="234"/>
                    <a:pt x="112" y="234"/>
                  </a:cubicBezTo>
                  <a:cubicBezTo>
                    <a:pt x="113" y="235"/>
                    <a:pt x="113" y="235"/>
                    <a:pt x="114" y="235"/>
                  </a:cubicBezTo>
                  <a:cubicBezTo>
                    <a:pt x="114" y="236"/>
                    <a:pt x="114" y="236"/>
                    <a:pt x="113" y="236"/>
                  </a:cubicBezTo>
                  <a:cubicBezTo>
                    <a:pt x="112" y="235"/>
                    <a:pt x="111" y="235"/>
                    <a:pt x="110" y="234"/>
                  </a:cubicBezTo>
                  <a:close/>
                  <a:moveTo>
                    <a:pt x="114" y="231"/>
                  </a:moveTo>
                  <a:cubicBezTo>
                    <a:pt x="113" y="231"/>
                    <a:pt x="113" y="230"/>
                    <a:pt x="113" y="230"/>
                  </a:cubicBezTo>
                  <a:cubicBezTo>
                    <a:pt x="113" y="230"/>
                    <a:pt x="114" y="230"/>
                    <a:pt x="114" y="230"/>
                  </a:cubicBezTo>
                  <a:cubicBezTo>
                    <a:pt x="115" y="231"/>
                    <a:pt x="115" y="231"/>
                    <a:pt x="116" y="231"/>
                  </a:cubicBezTo>
                  <a:cubicBezTo>
                    <a:pt x="115" y="232"/>
                    <a:pt x="115" y="232"/>
                    <a:pt x="115" y="232"/>
                  </a:cubicBezTo>
                  <a:cubicBezTo>
                    <a:pt x="115" y="231"/>
                    <a:pt x="114" y="231"/>
                    <a:pt x="114" y="231"/>
                  </a:cubicBezTo>
                  <a:close/>
                  <a:moveTo>
                    <a:pt x="113" y="227"/>
                  </a:moveTo>
                  <a:cubicBezTo>
                    <a:pt x="113" y="227"/>
                    <a:pt x="113" y="227"/>
                    <a:pt x="114" y="227"/>
                  </a:cubicBezTo>
                  <a:cubicBezTo>
                    <a:pt x="115" y="228"/>
                    <a:pt x="116" y="228"/>
                    <a:pt x="117" y="228"/>
                  </a:cubicBezTo>
                  <a:cubicBezTo>
                    <a:pt x="117" y="229"/>
                    <a:pt x="117" y="230"/>
                    <a:pt x="118" y="229"/>
                  </a:cubicBezTo>
                  <a:cubicBezTo>
                    <a:pt x="118" y="229"/>
                    <a:pt x="118" y="229"/>
                    <a:pt x="118" y="229"/>
                  </a:cubicBezTo>
                  <a:cubicBezTo>
                    <a:pt x="118" y="229"/>
                    <a:pt x="119" y="229"/>
                    <a:pt x="119" y="230"/>
                  </a:cubicBezTo>
                  <a:cubicBezTo>
                    <a:pt x="119" y="230"/>
                    <a:pt x="119" y="230"/>
                    <a:pt x="119" y="230"/>
                  </a:cubicBezTo>
                  <a:cubicBezTo>
                    <a:pt x="118" y="230"/>
                    <a:pt x="117" y="230"/>
                    <a:pt x="117" y="230"/>
                  </a:cubicBezTo>
                  <a:cubicBezTo>
                    <a:pt x="115" y="229"/>
                    <a:pt x="114" y="228"/>
                    <a:pt x="113" y="227"/>
                  </a:cubicBezTo>
                  <a:close/>
                  <a:moveTo>
                    <a:pt x="118" y="224"/>
                  </a:moveTo>
                  <a:cubicBezTo>
                    <a:pt x="119" y="224"/>
                    <a:pt x="120" y="223"/>
                    <a:pt x="121" y="222"/>
                  </a:cubicBezTo>
                  <a:cubicBezTo>
                    <a:pt x="121" y="222"/>
                    <a:pt x="121" y="222"/>
                    <a:pt x="121" y="222"/>
                  </a:cubicBezTo>
                  <a:cubicBezTo>
                    <a:pt x="121" y="223"/>
                    <a:pt x="120" y="224"/>
                    <a:pt x="119" y="225"/>
                  </a:cubicBezTo>
                  <a:cubicBezTo>
                    <a:pt x="119" y="225"/>
                    <a:pt x="118" y="225"/>
                    <a:pt x="118" y="224"/>
                  </a:cubicBezTo>
                  <a:close/>
                  <a:moveTo>
                    <a:pt x="121" y="232"/>
                  </a:moveTo>
                  <a:cubicBezTo>
                    <a:pt x="121" y="232"/>
                    <a:pt x="121" y="232"/>
                    <a:pt x="122" y="232"/>
                  </a:cubicBezTo>
                  <a:cubicBezTo>
                    <a:pt x="123" y="232"/>
                    <a:pt x="124" y="233"/>
                    <a:pt x="124" y="234"/>
                  </a:cubicBezTo>
                  <a:cubicBezTo>
                    <a:pt x="125" y="234"/>
                    <a:pt x="126" y="233"/>
                    <a:pt x="125" y="232"/>
                  </a:cubicBezTo>
                  <a:cubicBezTo>
                    <a:pt x="125" y="232"/>
                    <a:pt x="124" y="232"/>
                    <a:pt x="124" y="231"/>
                  </a:cubicBezTo>
                  <a:cubicBezTo>
                    <a:pt x="126" y="231"/>
                    <a:pt x="129" y="230"/>
                    <a:pt x="131" y="230"/>
                  </a:cubicBezTo>
                  <a:cubicBezTo>
                    <a:pt x="131" y="230"/>
                    <a:pt x="131" y="230"/>
                    <a:pt x="131" y="230"/>
                  </a:cubicBezTo>
                  <a:cubicBezTo>
                    <a:pt x="130" y="231"/>
                    <a:pt x="130" y="232"/>
                    <a:pt x="129" y="233"/>
                  </a:cubicBezTo>
                  <a:cubicBezTo>
                    <a:pt x="128" y="233"/>
                    <a:pt x="128" y="233"/>
                    <a:pt x="128" y="234"/>
                  </a:cubicBezTo>
                  <a:cubicBezTo>
                    <a:pt x="126" y="234"/>
                    <a:pt x="124" y="234"/>
                    <a:pt x="122" y="234"/>
                  </a:cubicBezTo>
                  <a:cubicBezTo>
                    <a:pt x="121" y="233"/>
                    <a:pt x="121" y="233"/>
                    <a:pt x="120" y="232"/>
                  </a:cubicBezTo>
                  <a:cubicBezTo>
                    <a:pt x="120" y="232"/>
                    <a:pt x="120" y="232"/>
                    <a:pt x="121" y="232"/>
                  </a:cubicBezTo>
                  <a:close/>
                  <a:moveTo>
                    <a:pt x="132" y="235"/>
                  </a:moveTo>
                  <a:cubicBezTo>
                    <a:pt x="130" y="235"/>
                    <a:pt x="128" y="236"/>
                    <a:pt x="126" y="236"/>
                  </a:cubicBezTo>
                  <a:cubicBezTo>
                    <a:pt x="125" y="236"/>
                    <a:pt x="124" y="235"/>
                    <a:pt x="123" y="235"/>
                  </a:cubicBezTo>
                  <a:cubicBezTo>
                    <a:pt x="126" y="235"/>
                    <a:pt x="129" y="235"/>
                    <a:pt x="132" y="235"/>
                  </a:cubicBezTo>
                  <a:close/>
                  <a:moveTo>
                    <a:pt x="137" y="235"/>
                  </a:moveTo>
                  <a:cubicBezTo>
                    <a:pt x="137" y="235"/>
                    <a:pt x="136" y="235"/>
                    <a:pt x="136" y="236"/>
                  </a:cubicBezTo>
                  <a:cubicBezTo>
                    <a:pt x="135" y="236"/>
                    <a:pt x="134" y="236"/>
                    <a:pt x="133" y="236"/>
                  </a:cubicBezTo>
                  <a:cubicBezTo>
                    <a:pt x="132" y="236"/>
                    <a:pt x="131" y="236"/>
                    <a:pt x="130" y="237"/>
                  </a:cubicBezTo>
                  <a:cubicBezTo>
                    <a:pt x="132" y="236"/>
                    <a:pt x="134" y="236"/>
                    <a:pt x="137" y="235"/>
                  </a:cubicBezTo>
                  <a:close/>
                  <a:moveTo>
                    <a:pt x="130" y="234"/>
                  </a:moveTo>
                  <a:cubicBezTo>
                    <a:pt x="132" y="233"/>
                    <a:pt x="134" y="232"/>
                    <a:pt x="135" y="231"/>
                  </a:cubicBezTo>
                  <a:cubicBezTo>
                    <a:pt x="135" y="231"/>
                    <a:pt x="136" y="232"/>
                    <a:pt x="137" y="232"/>
                  </a:cubicBezTo>
                  <a:cubicBezTo>
                    <a:pt x="138" y="231"/>
                    <a:pt x="139" y="231"/>
                    <a:pt x="140" y="230"/>
                  </a:cubicBezTo>
                  <a:cubicBezTo>
                    <a:pt x="139" y="231"/>
                    <a:pt x="139" y="232"/>
                    <a:pt x="138" y="233"/>
                  </a:cubicBezTo>
                  <a:cubicBezTo>
                    <a:pt x="135" y="233"/>
                    <a:pt x="133" y="234"/>
                    <a:pt x="130" y="234"/>
                  </a:cubicBezTo>
                  <a:close/>
                  <a:moveTo>
                    <a:pt x="139" y="226"/>
                  </a:moveTo>
                  <a:cubicBezTo>
                    <a:pt x="139" y="226"/>
                    <a:pt x="139" y="227"/>
                    <a:pt x="139" y="227"/>
                  </a:cubicBezTo>
                  <a:cubicBezTo>
                    <a:pt x="138" y="227"/>
                    <a:pt x="137" y="227"/>
                    <a:pt x="136" y="227"/>
                  </a:cubicBezTo>
                  <a:cubicBezTo>
                    <a:pt x="137" y="227"/>
                    <a:pt x="137" y="227"/>
                    <a:pt x="137" y="227"/>
                  </a:cubicBezTo>
                  <a:cubicBezTo>
                    <a:pt x="139" y="226"/>
                    <a:pt x="140" y="225"/>
                    <a:pt x="142" y="224"/>
                  </a:cubicBezTo>
                  <a:cubicBezTo>
                    <a:pt x="141" y="225"/>
                    <a:pt x="140" y="225"/>
                    <a:pt x="139" y="226"/>
                  </a:cubicBezTo>
                  <a:close/>
                  <a:moveTo>
                    <a:pt x="143" y="229"/>
                  </a:moveTo>
                  <a:cubicBezTo>
                    <a:pt x="145" y="229"/>
                    <a:pt x="146" y="229"/>
                    <a:pt x="147" y="229"/>
                  </a:cubicBezTo>
                  <a:cubicBezTo>
                    <a:pt x="148" y="229"/>
                    <a:pt x="149" y="229"/>
                    <a:pt x="149" y="229"/>
                  </a:cubicBezTo>
                  <a:cubicBezTo>
                    <a:pt x="149" y="229"/>
                    <a:pt x="148" y="230"/>
                    <a:pt x="148" y="230"/>
                  </a:cubicBezTo>
                  <a:cubicBezTo>
                    <a:pt x="147" y="231"/>
                    <a:pt x="145" y="232"/>
                    <a:pt x="144" y="232"/>
                  </a:cubicBezTo>
                  <a:cubicBezTo>
                    <a:pt x="143" y="233"/>
                    <a:pt x="141" y="233"/>
                    <a:pt x="140" y="233"/>
                  </a:cubicBezTo>
                  <a:cubicBezTo>
                    <a:pt x="141" y="232"/>
                    <a:pt x="142" y="230"/>
                    <a:pt x="143" y="229"/>
                  </a:cubicBezTo>
                  <a:close/>
                  <a:moveTo>
                    <a:pt x="145" y="236"/>
                  </a:moveTo>
                  <a:cubicBezTo>
                    <a:pt x="149" y="235"/>
                    <a:pt x="153" y="234"/>
                    <a:pt x="158" y="234"/>
                  </a:cubicBezTo>
                  <a:cubicBezTo>
                    <a:pt x="157" y="234"/>
                    <a:pt x="157" y="234"/>
                    <a:pt x="157" y="235"/>
                  </a:cubicBezTo>
                  <a:cubicBezTo>
                    <a:pt x="152" y="235"/>
                    <a:pt x="148" y="236"/>
                    <a:pt x="144" y="236"/>
                  </a:cubicBezTo>
                  <a:cubicBezTo>
                    <a:pt x="144" y="236"/>
                    <a:pt x="145" y="236"/>
                    <a:pt x="145" y="236"/>
                  </a:cubicBezTo>
                  <a:close/>
                  <a:moveTo>
                    <a:pt x="157" y="231"/>
                  </a:moveTo>
                  <a:cubicBezTo>
                    <a:pt x="158" y="231"/>
                    <a:pt x="160" y="230"/>
                    <a:pt x="161" y="229"/>
                  </a:cubicBezTo>
                  <a:cubicBezTo>
                    <a:pt x="160" y="230"/>
                    <a:pt x="160" y="230"/>
                    <a:pt x="159" y="231"/>
                  </a:cubicBezTo>
                  <a:cubicBezTo>
                    <a:pt x="159" y="231"/>
                    <a:pt x="158" y="231"/>
                    <a:pt x="157" y="231"/>
                  </a:cubicBezTo>
                  <a:close/>
                  <a:moveTo>
                    <a:pt x="159" y="229"/>
                  </a:moveTo>
                  <a:cubicBezTo>
                    <a:pt x="161" y="227"/>
                    <a:pt x="164" y="225"/>
                    <a:pt x="166" y="223"/>
                  </a:cubicBezTo>
                  <a:cubicBezTo>
                    <a:pt x="166" y="224"/>
                    <a:pt x="165" y="225"/>
                    <a:pt x="164" y="226"/>
                  </a:cubicBezTo>
                  <a:cubicBezTo>
                    <a:pt x="162" y="227"/>
                    <a:pt x="161" y="228"/>
                    <a:pt x="159" y="229"/>
                  </a:cubicBezTo>
                  <a:close/>
                  <a:moveTo>
                    <a:pt x="165" y="227"/>
                  </a:moveTo>
                  <a:cubicBezTo>
                    <a:pt x="174" y="222"/>
                    <a:pt x="182" y="215"/>
                    <a:pt x="190" y="208"/>
                  </a:cubicBezTo>
                  <a:cubicBezTo>
                    <a:pt x="190" y="209"/>
                    <a:pt x="189" y="210"/>
                    <a:pt x="189" y="210"/>
                  </a:cubicBezTo>
                  <a:cubicBezTo>
                    <a:pt x="189" y="210"/>
                    <a:pt x="189" y="210"/>
                    <a:pt x="189" y="210"/>
                  </a:cubicBezTo>
                  <a:cubicBezTo>
                    <a:pt x="180" y="217"/>
                    <a:pt x="172" y="224"/>
                    <a:pt x="163" y="231"/>
                  </a:cubicBezTo>
                  <a:cubicBezTo>
                    <a:pt x="163" y="231"/>
                    <a:pt x="162" y="231"/>
                    <a:pt x="162" y="231"/>
                  </a:cubicBezTo>
                  <a:cubicBezTo>
                    <a:pt x="163" y="229"/>
                    <a:pt x="164" y="228"/>
                    <a:pt x="165" y="227"/>
                  </a:cubicBezTo>
                  <a:close/>
                  <a:moveTo>
                    <a:pt x="177" y="222"/>
                  </a:moveTo>
                  <a:cubicBezTo>
                    <a:pt x="175" y="224"/>
                    <a:pt x="172" y="226"/>
                    <a:pt x="170" y="229"/>
                  </a:cubicBezTo>
                  <a:cubicBezTo>
                    <a:pt x="169" y="229"/>
                    <a:pt x="168" y="230"/>
                    <a:pt x="168" y="230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70" y="227"/>
                    <a:pt x="174" y="224"/>
                    <a:pt x="177" y="222"/>
                  </a:cubicBezTo>
                  <a:close/>
                  <a:moveTo>
                    <a:pt x="185" y="218"/>
                  </a:moveTo>
                  <a:cubicBezTo>
                    <a:pt x="184" y="218"/>
                    <a:pt x="183" y="219"/>
                    <a:pt x="183" y="220"/>
                  </a:cubicBezTo>
                  <a:cubicBezTo>
                    <a:pt x="181" y="221"/>
                    <a:pt x="179" y="223"/>
                    <a:pt x="177" y="225"/>
                  </a:cubicBezTo>
                  <a:cubicBezTo>
                    <a:pt x="176" y="225"/>
                    <a:pt x="176" y="226"/>
                    <a:pt x="175" y="226"/>
                  </a:cubicBezTo>
                  <a:cubicBezTo>
                    <a:pt x="178" y="223"/>
                    <a:pt x="181" y="220"/>
                    <a:pt x="185" y="218"/>
                  </a:cubicBezTo>
                  <a:close/>
                  <a:moveTo>
                    <a:pt x="184" y="216"/>
                  </a:moveTo>
                  <a:cubicBezTo>
                    <a:pt x="186" y="215"/>
                    <a:pt x="188" y="213"/>
                    <a:pt x="190" y="212"/>
                  </a:cubicBezTo>
                  <a:cubicBezTo>
                    <a:pt x="190" y="212"/>
                    <a:pt x="190" y="212"/>
                    <a:pt x="190" y="212"/>
                  </a:cubicBezTo>
                  <a:cubicBezTo>
                    <a:pt x="191" y="211"/>
                    <a:pt x="191" y="211"/>
                    <a:pt x="192" y="210"/>
                  </a:cubicBezTo>
                  <a:cubicBezTo>
                    <a:pt x="192" y="211"/>
                    <a:pt x="192" y="211"/>
                    <a:pt x="191" y="211"/>
                  </a:cubicBezTo>
                  <a:cubicBezTo>
                    <a:pt x="189" y="213"/>
                    <a:pt x="186" y="215"/>
                    <a:pt x="184" y="216"/>
                  </a:cubicBezTo>
                  <a:close/>
                  <a:moveTo>
                    <a:pt x="192" y="212"/>
                  </a:moveTo>
                  <a:cubicBezTo>
                    <a:pt x="193" y="212"/>
                    <a:pt x="193" y="212"/>
                    <a:pt x="194" y="212"/>
                  </a:cubicBezTo>
                  <a:cubicBezTo>
                    <a:pt x="193" y="212"/>
                    <a:pt x="193" y="213"/>
                    <a:pt x="192" y="214"/>
                  </a:cubicBezTo>
                  <a:cubicBezTo>
                    <a:pt x="191" y="215"/>
                    <a:pt x="189" y="217"/>
                    <a:pt x="187" y="218"/>
                  </a:cubicBezTo>
                  <a:cubicBezTo>
                    <a:pt x="189" y="216"/>
                    <a:pt x="191" y="214"/>
                    <a:pt x="192" y="212"/>
                  </a:cubicBezTo>
                  <a:close/>
                  <a:moveTo>
                    <a:pt x="193" y="207"/>
                  </a:moveTo>
                  <a:cubicBezTo>
                    <a:pt x="194" y="206"/>
                    <a:pt x="194" y="205"/>
                    <a:pt x="195" y="204"/>
                  </a:cubicBezTo>
                  <a:cubicBezTo>
                    <a:pt x="197" y="202"/>
                    <a:pt x="199" y="201"/>
                    <a:pt x="201" y="199"/>
                  </a:cubicBezTo>
                  <a:cubicBezTo>
                    <a:pt x="202" y="198"/>
                    <a:pt x="202" y="198"/>
                    <a:pt x="203" y="197"/>
                  </a:cubicBezTo>
                  <a:cubicBezTo>
                    <a:pt x="203" y="198"/>
                    <a:pt x="202" y="199"/>
                    <a:pt x="201" y="200"/>
                  </a:cubicBezTo>
                  <a:cubicBezTo>
                    <a:pt x="198" y="203"/>
                    <a:pt x="196" y="205"/>
                    <a:pt x="193" y="207"/>
                  </a:cubicBezTo>
                  <a:close/>
                  <a:moveTo>
                    <a:pt x="206" y="192"/>
                  </a:moveTo>
                  <a:cubicBezTo>
                    <a:pt x="204" y="194"/>
                    <a:pt x="202" y="196"/>
                    <a:pt x="199" y="197"/>
                  </a:cubicBezTo>
                  <a:cubicBezTo>
                    <a:pt x="201" y="195"/>
                    <a:pt x="202" y="193"/>
                    <a:pt x="204" y="191"/>
                  </a:cubicBezTo>
                  <a:cubicBezTo>
                    <a:pt x="210" y="184"/>
                    <a:pt x="216" y="177"/>
                    <a:pt x="223" y="171"/>
                  </a:cubicBezTo>
                  <a:cubicBezTo>
                    <a:pt x="223" y="171"/>
                    <a:pt x="223" y="171"/>
                    <a:pt x="223" y="171"/>
                  </a:cubicBezTo>
                  <a:cubicBezTo>
                    <a:pt x="220" y="174"/>
                    <a:pt x="218" y="177"/>
                    <a:pt x="216" y="179"/>
                  </a:cubicBezTo>
                  <a:cubicBezTo>
                    <a:pt x="213" y="183"/>
                    <a:pt x="209" y="188"/>
                    <a:pt x="206" y="192"/>
                  </a:cubicBezTo>
                  <a:close/>
                  <a:moveTo>
                    <a:pt x="220" y="144"/>
                  </a:moveTo>
                  <a:cubicBezTo>
                    <a:pt x="220" y="146"/>
                    <a:pt x="219" y="148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1" y="144"/>
                    <a:pt x="222" y="137"/>
                    <a:pt x="224" y="131"/>
                  </a:cubicBezTo>
                  <a:cubicBezTo>
                    <a:pt x="223" y="133"/>
                    <a:pt x="223" y="134"/>
                    <a:pt x="223" y="136"/>
                  </a:cubicBezTo>
                  <a:cubicBezTo>
                    <a:pt x="222" y="139"/>
                    <a:pt x="221" y="142"/>
                    <a:pt x="220" y="144"/>
                  </a:cubicBezTo>
                  <a:close/>
                  <a:moveTo>
                    <a:pt x="223" y="102"/>
                  </a:moveTo>
                  <a:cubicBezTo>
                    <a:pt x="223" y="102"/>
                    <a:pt x="223" y="101"/>
                    <a:pt x="223" y="101"/>
                  </a:cubicBezTo>
                  <a:cubicBezTo>
                    <a:pt x="224" y="101"/>
                    <a:pt x="224" y="100"/>
                    <a:pt x="225" y="100"/>
                  </a:cubicBezTo>
                  <a:cubicBezTo>
                    <a:pt x="225" y="100"/>
                    <a:pt x="225" y="101"/>
                    <a:pt x="225" y="101"/>
                  </a:cubicBezTo>
                  <a:cubicBezTo>
                    <a:pt x="225" y="101"/>
                    <a:pt x="224" y="102"/>
                    <a:pt x="223" y="102"/>
                  </a:cubicBezTo>
                  <a:close/>
                  <a:moveTo>
                    <a:pt x="226" y="103"/>
                  </a:moveTo>
                  <a:cubicBezTo>
                    <a:pt x="226" y="103"/>
                    <a:pt x="227" y="104"/>
                    <a:pt x="227" y="104"/>
                  </a:cubicBezTo>
                  <a:cubicBezTo>
                    <a:pt x="227" y="104"/>
                    <a:pt x="227" y="104"/>
                    <a:pt x="227" y="104"/>
                  </a:cubicBezTo>
                  <a:cubicBezTo>
                    <a:pt x="226" y="105"/>
                    <a:pt x="225" y="105"/>
                    <a:pt x="224" y="105"/>
                  </a:cubicBezTo>
                  <a:cubicBezTo>
                    <a:pt x="224" y="105"/>
                    <a:pt x="224" y="105"/>
                    <a:pt x="224" y="104"/>
                  </a:cubicBezTo>
                  <a:cubicBezTo>
                    <a:pt x="224" y="104"/>
                    <a:pt x="225" y="103"/>
                    <a:pt x="226" y="103"/>
                  </a:cubicBezTo>
                  <a:close/>
                  <a:moveTo>
                    <a:pt x="226" y="151"/>
                  </a:moveTo>
                  <a:cubicBezTo>
                    <a:pt x="226" y="151"/>
                    <a:pt x="225" y="152"/>
                    <a:pt x="225" y="152"/>
                  </a:cubicBezTo>
                  <a:cubicBezTo>
                    <a:pt x="225" y="152"/>
                    <a:pt x="225" y="153"/>
                    <a:pt x="225" y="153"/>
                  </a:cubicBezTo>
                  <a:cubicBezTo>
                    <a:pt x="225" y="152"/>
                    <a:pt x="225" y="151"/>
                    <a:pt x="226" y="151"/>
                  </a:cubicBezTo>
                  <a:close/>
                  <a:moveTo>
                    <a:pt x="224" y="151"/>
                  </a:moveTo>
                  <a:cubicBezTo>
                    <a:pt x="224" y="146"/>
                    <a:pt x="225" y="140"/>
                    <a:pt x="225" y="135"/>
                  </a:cubicBezTo>
                  <a:cubicBezTo>
                    <a:pt x="225" y="135"/>
                    <a:pt x="225" y="135"/>
                    <a:pt x="226" y="135"/>
                  </a:cubicBezTo>
                  <a:cubicBezTo>
                    <a:pt x="226" y="138"/>
                    <a:pt x="226" y="142"/>
                    <a:pt x="226" y="145"/>
                  </a:cubicBezTo>
                  <a:cubicBezTo>
                    <a:pt x="225" y="147"/>
                    <a:pt x="225" y="149"/>
                    <a:pt x="224" y="151"/>
                  </a:cubicBezTo>
                  <a:close/>
                  <a:moveTo>
                    <a:pt x="226" y="158"/>
                  </a:moveTo>
                  <a:cubicBezTo>
                    <a:pt x="226" y="157"/>
                    <a:pt x="227" y="157"/>
                    <a:pt x="227" y="156"/>
                  </a:cubicBezTo>
                  <a:cubicBezTo>
                    <a:pt x="227" y="157"/>
                    <a:pt x="227" y="157"/>
                    <a:pt x="227" y="158"/>
                  </a:cubicBezTo>
                  <a:cubicBezTo>
                    <a:pt x="226" y="159"/>
                    <a:pt x="226" y="159"/>
                    <a:pt x="225" y="160"/>
                  </a:cubicBezTo>
                  <a:cubicBezTo>
                    <a:pt x="226" y="159"/>
                    <a:pt x="226" y="159"/>
                    <a:pt x="226" y="158"/>
                  </a:cubicBezTo>
                  <a:close/>
                  <a:moveTo>
                    <a:pt x="226" y="123"/>
                  </a:moveTo>
                  <a:cubicBezTo>
                    <a:pt x="226" y="122"/>
                    <a:pt x="226" y="121"/>
                    <a:pt x="226" y="119"/>
                  </a:cubicBezTo>
                  <a:cubicBezTo>
                    <a:pt x="226" y="119"/>
                    <a:pt x="226" y="119"/>
                    <a:pt x="226" y="119"/>
                  </a:cubicBezTo>
                  <a:cubicBezTo>
                    <a:pt x="227" y="124"/>
                    <a:pt x="227" y="129"/>
                    <a:pt x="227" y="135"/>
                  </a:cubicBezTo>
                  <a:cubicBezTo>
                    <a:pt x="227" y="131"/>
                    <a:pt x="226" y="127"/>
                    <a:pt x="226" y="123"/>
                  </a:cubicBezTo>
                  <a:close/>
                  <a:moveTo>
                    <a:pt x="224" y="164"/>
                  </a:moveTo>
                  <a:cubicBezTo>
                    <a:pt x="225" y="163"/>
                    <a:pt x="226" y="162"/>
                    <a:pt x="227" y="161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6" y="163"/>
                    <a:pt x="225" y="164"/>
                    <a:pt x="224" y="165"/>
                  </a:cubicBezTo>
                  <a:cubicBezTo>
                    <a:pt x="224" y="164"/>
                    <a:pt x="224" y="164"/>
                    <a:pt x="224" y="164"/>
                  </a:cubicBezTo>
                  <a:close/>
                  <a:moveTo>
                    <a:pt x="227" y="169"/>
                  </a:moveTo>
                  <a:cubicBezTo>
                    <a:pt x="227" y="168"/>
                    <a:pt x="228" y="167"/>
                    <a:pt x="228" y="167"/>
                  </a:cubicBezTo>
                  <a:cubicBezTo>
                    <a:pt x="227" y="168"/>
                    <a:pt x="226" y="170"/>
                    <a:pt x="225" y="171"/>
                  </a:cubicBezTo>
                  <a:cubicBezTo>
                    <a:pt x="225" y="171"/>
                    <a:pt x="225" y="171"/>
                    <a:pt x="225" y="171"/>
                  </a:cubicBezTo>
                  <a:cubicBezTo>
                    <a:pt x="226" y="171"/>
                    <a:pt x="226" y="170"/>
                    <a:pt x="227" y="169"/>
                  </a:cubicBezTo>
                  <a:close/>
                  <a:moveTo>
                    <a:pt x="228" y="123"/>
                  </a:moveTo>
                  <a:cubicBezTo>
                    <a:pt x="228" y="121"/>
                    <a:pt x="228" y="119"/>
                    <a:pt x="228" y="117"/>
                  </a:cubicBezTo>
                  <a:cubicBezTo>
                    <a:pt x="228" y="116"/>
                    <a:pt x="228" y="116"/>
                    <a:pt x="229" y="115"/>
                  </a:cubicBezTo>
                  <a:cubicBezTo>
                    <a:pt x="228" y="118"/>
                    <a:pt x="228" y="121"/>
                    <a:pt x="228" y="123"/>
                  </a:cubicBezTo>
                  <a:close/>
                  <a:moveTo>
                    <a:pt x="227" y="112"/>
                  </a:moveTo>
                  <a:cubicBezTo>
                    <a:pt x="227" y="111"/>
                    <a:pt x="227" y="111"/>
                    <a:pt x="226" y="110"/>
                  </a:cubicBezTo>
                  <a:cubicBezTo>
                    <a:pt x="227" y="110"/>
                    <a:pt x="228" y="109"/>
                    <a:pt x="229" y="108"/>
                  </a:cubicBezTo>
                  <a:cubicBezTo>
                    <a:pt x="229" y="109"/>
                    <a:pt x="229" y="109"/>
                    <a:pt x="229" y="109"/>
                  </a:cubicBezTo>
                  <a:cubicBezTo>
                    <a:pt x="228" y="110"/>
                    <a:pt x="227" y="111"/>
                    <a:pt x="227" y="112"/>
                  </a:cubicBezTo>
                  <a:close/>
                  <a:moveTo>
                    <a:pt x="232" y="108"/>
                  </a:moveTo>
                  <a:cubicBezTo>
                    <a:pt x="232" y="108"/>
                    <a:pt x="232" y="107"/>
                    <a:pt x="232" y="107"/>
                  </a:cubicBezTo>
                  <a:cubicBezTo>
                    <a:pt x="232" y="106"/>
                    <a:pt x="232" y="106"/>
                    <a:pt x="233" y="105"/>
                  </a:cubicBezTo>
                  <a:cubicBezTo>
                    <a:pt x="233" y="108"/>
                    <a:pt x="234" y="111"/>
                    <a:pt x="235" y="114"/>
                  </a:cubicBezTo>
                  <a:cubicBezTo>
                    <a:pt x="235" y="114"/>
                    <a:pt x="235" y="114"/>
                    <a:pt x="235" y="115"/>
                  </a:cubicBezTo>
                  <a:cubicBezTo>
                    <a:pt x="234" y="112"/>
                    <a:pt x="233" y="110"/>
                    <a:pt x="232" y="108"/>
                  </a:cubicBezTo>
                  <a:close/>
                  <a:moveTo>
                    <a:pt x="234" y="103"/>
                  </a:moveTo>
                  <a:cubicBezTo>
                    <a:pt x="234" y="103"/>
                    <a:pt x="234" y="103"/>
                    <a:pt x="233" y="103"/>
                  </a:cubicBezTo>
                  <a:cubicBezTo>
                    <a:pt x="232" y="97"/>
                    <a:pt x="230" y="92"/>
                    <a:pt x="229" y="87"/>
                  </a:cubicBezTo>
                  <a:cubicBezTo>
                    <a:pt x="230" y="89"/>
                    <a:pt x="231" y="90"/>
                    <a:pt x="231" y="92"/>
                  </a:cubicBezTo>
                  <a:cubicBezTo>
                    <a:pt x="233" y="97"/>
                    <a:pt x="234" y="102"/>
                    <a:pt x="235" y="107"/>
                  </a:cubicBezTo>
                  <a:cubicBezTo>
                    <a:pt x="235" y="106"/>
                    <a:pt x="234" y="105"/>
                    <a:pt x="234" y="103"/>
                  </a:cubicBezTo>
                  <a:close/>
                  <a:moveTo>
                    <a:pt x="229" y="69"/>
                  </a:moveTo>
                  <a:cubicBezTo>
                    <a:pt x="230" y="69"/>
                    <a:pt x="230" y="69"/>
                    <a:pt x="230" y="70"/>
                  </a:cubicBezTo>
                  <a:cubicBezTo>
                    <a:pt x="231" y="71"/>
                    <a:pt x="231" y="72"/>
                    <a:pt x="232" y="72"/>
                  </a:cubicBezTo>
                  <a:cubicBezTo>
                    <a:pt x="231" y="72"/>
                    <a:pt x="231" y="72"/>
                    <a:pt x="231" y="72"/>
                  </a:cubicBezTo>
                  <a:cubicBezTo>
                    <a:pt x="231" y="72"/>
                    <a:pt x="231" y="72"/>
                    <a:pt x="231" y="71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30" y="70"/>
                    <a:pt x="229" y="69"/>
                    <a:pt x="229" y="69"/>
                  </a:cubicBezTo>
                  <a:close/>
                  <a:moveTo>
                    <a:pt x="233" y="86"/>
                  </a:moveTo>
                  <a:cubicBezTo>
                    <a:pt x="233" y="86"/>
                    <a:pt x="233" y="86"/>
                    <a:pt x="233" y="86"/>
                  </a:cubicBezTo>
                  <a:cubicBezTo>
                    <a:pt x="233" y="87"/>
                    <a:pt x="234" y="88"/>
                    <a:pt x="234" y="88"/>
                  </a:cubicBezTo>
                  <a:cubicBezTo>
                    <a:pt x="234" y="88"/>
                    <a:pt x="233" y="87"/>
                    <a:pt x="233" y="86"/>
                  </a:cubicBezTo>
                  <a:close/>
                  <a:moveTo>
                    <a:pt x="232" y="69"/>
                  </a:moveTo>
                  <a:cubicBezTo>
                    <a:pt x="231" y="68"/>
                    <a:pt x="231" y="68"/>
                    <a:pt x="231" y="67"/>
                  </a:cubicBezTo>
                  <a:cubicBezTo>
                    <a:pt x="232" y="69"/>
                    <a:pt x="233" y="70"/>
                    <a:pt x="235" y="71"/>
                  </a:cubicBezTo>
                  <a:cubicBezTo>
                    <a:pt x="235" y="72"/>
                    <a:pt x="235" y="73"/>
                    <a:pt x="236" y="74"/>
                  </a:cubicBezTo>
                  <a:cubicBezTo>
                    <a:pt x="236" y="74"/>
                    <a:pt x="236" y="74"/>
                    <a:pt x="237" y="74"/>
                  </a:cubicBezTo>
                  <a:cubicBezTo>
                    <a:pt x="237" y="75"/>
                    <a:pt x="237" y="75"/>
                    <a:pt x="237" y="76"/>
                  </a:cubicBezTo>
                  <a:cubicBezTo>
                    <a:pt x="235" y="73"/>
                    <a:pt x="234" y="71"/>
                    <a:pt x="232" y="69"/>
                  </a:cubicBezTo>
                  <a:close/>
                  <a:moveTo>
                    <a:pt x="226" y="55"/>
                  </a:moveTo>
                  <a:cubicBezTo>
                    <a:pt x="225" y="54"/>
                    <a:pt x="225" y="53"/>
                    <a:pt x="224" y="52"/>
                  </a:cubicBezTo>
                  <a:cubicBezTo>
                    <a:pt x="224" y="51"/>
                    <a:pt x="223" y="50"/>
                    <a:pt x="223" y="50"/>
                  </a:cubicBezTo>
                  <a:cubicBezTo>
                    <a:pt x="224" y="51"/>
                    <a:pt x="225" y="52"/>
                    <a:pt x="226" y="53"/>
                  </a:cubicBezTo>
                  <a:cubicBezTo>
                    <a:pt x="226" y="53"/>
                    <a:pt x="226" y="54"/>
                    <a:pt x="226" y="55"/>
                  </a:cubicBezTo>
                  <a:close/>
                  <a:moveTo>
                    <a:pt x="223" y="54"/>
                  </a:moveTo>
                  <a:cubicBezTo>
                    <a:pt x="225" y="56"/>
                    <a:pt x="226" y="59"/>
                    <a:pt x="228" y="62"/>
                  </a:cubicBezTo>
                  <a:cubicBezTo>
                    <a:pt x="226" y="60"/>
                    <a:pt x="224" y="58"/>
                    <a:pt x="223" y="56"/>
                  </a:cubicBezTo>
                  <a:cubicBezTo>
                    <a:pt x="223" y="56"/>
                    <a:pt x="224" y="56"/>
                    <a:pt x="223" y="56"/>
                  </a:cubicBezTo>
                  <a:cubicBezTo>
                    <a:pt x="223" y="55"/>
                    <a:pt x="223" y="54"/>
                    <a:pt x="223" y="54"/>
                  </a:cubicBezTo>
                  <a:close/>
                  <a:moveTo>
                    <a:pt x="228" y="65"/>
                  </a:moveTo>
                  <a:cubicBezTo>
                    <a:pt x="227" y="66"/>
                    <a:pt x="227" y="66"/>
                    <a:pt x="227" y="66"/>
                  </a:cubicBezTo>
                  <a:cubicBezTo>
                    <a:pt x="227" y="68"/>
                    <a:pt x="228" y="70"/>
                    <a:pt x="228" y="71"/>
                  </a:cubicBezTo>
                  <a:cubicBezTo>
                    <a:pt x="228" y="71"/>
                    <a:pt x="228" y="72"/>
                    <a:pt x="228" y="72"/>
                  </a:cubicBezTo>
                  <a:cubicBezTo>
                    <a:pt x="227" y="70"/>
                    <a:pt x="226" y="68"/>
                    <a:pt x="225" y="66"/>
                  </a:cubicBezTo>
                  <a:cubicBezTo>
                    <a:pt x="225" y="65"/>
                    <a:pt x="224" y="65"/>
                    <a:pt x="224" y="65"/>
                  </a:cubicBezTo>
                  <a:cubicBezTo>
                    <a:pt x="223" y="64"/>
                    <a:pt x="222" y="62"/>
                    <a:pt x="222" y="61"/>
                  </a:cubicBezTo>
                  <a:cubicBezTo>
                    <a:pt x="222" y="61"/>
                    <a:pt x="223" y="60"/>
                    <a:pt x="222" y="60"/>
                  </a:cubicBezTo>
                  <a:cubicBezTo>
                    <a:pt x="221" y="58"/>
                    <a:pt x="220" y="57"/>
                    <a:pt x="218" y="55"/>
                  </a:cubicBezTo>
                  <a:cubicBezTo>
                    <a:pt x="218" y="55"/>
                    <a:pt x="218" y="54"/>
                    <a:pt x="217" y="53"/>
                  </a:cubicBezTo>
                  <a:cubicBezTo>
                    <a:pt x="221" y="57"/>
                    <a:pt x="225" y="61"/>
                    <a:pt x="228" y="65"/>
                  </a:cubicBezTo>
                  <a:close/>
                  <a:moveTo>
                    <a:pt x="214" y="48"/>
                  </a:moveTo>
                  <a:cubicBezTo>
                    <a:pt x="213" y="47"/>
                    <a:pt x="212" y="45"/>
                    <a:pt x="211" y="44"/>
                  </a:cubicBezTo>
                  <a:cubicBezTo>
                    <a:pt x="214" y="46"/>
                    <a:pt x="216" y="47"/>
                    <a:pt x="218" y="49"/>
                  </a:cubicBezTo>
                  <a:cubicBezTo>
                    <a:pt x="219" y="51"/>
                    <a:pt x="220" y="53"/>
                    <a:pt x="221" y="54"/>
                  </a:cubicBezTo>
                  <a:cubicBezTo>
                    <a:pt x="219" y="52"/>
                    <a:pt x="216" y="50"/>
                    <a:pt x="214" y="48"/>
                  </a:cubicBezTo>
                  <a:close/>
                  <a:moveTo>
                    <a:pt x="211" y="42"/>
                  </a:moveTo>
                  <a:cubicBezTo>
                    <a:pt x="211" y="41"/>
                    <a:pt x="211" y="41"/>
                    <a:pt x="210" y="41"/>
                  </a:cubicBezTo>
                  <a:cubicBezTo>
                    <a:pt x="210" y="41"/>
                    <a:pt x="210" y="41"/>
                    <a:pt x="210" y="41"/>
                  </a:cubicBezTo>
                  <a:cubicBezTo>
                    <a:pt x="212" y="42"/>
                    <a:pt x="214" y="43"/>
                    <a:pt x="215" y="45"/>
                  </a:cubicBezTo>
                  <a:cubicBezTo>
                    <a:pt x="214" y="44"/>
                    <a:pt x="212" y="43"/>
                    <a:pt x="211" y="42"/>
                  </a:cubicBezTo>
                  <a:close/>
                  <a:moveTo>
                    <a:pt x="210" y="47"/>
                  </a:moveTo>
                  <a:cubicBezTo>
                    <a:pt x="211" y="48"/>
                    <a:pt x="211" y="48"/>
                    <a:pt x="211" y="49"/>
                  </a:cubicBezTo>
                  <a:cubicBezTo>
                    <a:pt x="210" y="47"/>
                    <a:pt x="208" y="45"/>
                    <a:pt x="206" y="43"/>
                  </a:cubicBezTo>
                  <a:cubicBezTo>
                    <a:pt x="207" y="44"/>
                    <a:pt x="209" y="46"/>
                    <a:pt x="210" y="47"/>
                  </a:cubicBezTo>
                  <a:close/>
                  <a:moveTo>
                    <a:pt x="208" y="40"/>
                  </a:moveTo>
                  <a:cubicBezTo>
                    <a:pt x="207" y="39"/>
                    <a:pt x="206" y="38"/>
                    <a:pt x="206" y="37"/>
                  </a:cubicBezTo>
                  <a:cubicBezTo>
                    <a:pt x="206" y="38"/>
                    <a:pt x="207" y="38"/>
                    <a:pt x="208" y="39"/>
                  </a:cubicBezTo>
                  <a:cubicBezTo>
                    <a:pt x="208" y="39"/>
                    <a:pt x="208" y="39"/>
                    <a:pt x="208" y="40"/>
                  </a:cubicBezTo>
                  <a:cubicBezTo>
                    <a:pt x="208" y="40"/>
                    <a:pt x="208" y="40"/>
                    <a:pt x="208" y="40"/>
                  </a:cubicBezTo>
                  <a:close/>
                  <a:moveTo>
                    <a:pt x="207" y="42"/>
                  </a:moveTo>
                  <a:cubicBezTo>
                    <a:pt x="205" y="40"/>
                    <a:pt x="202" y="39"/>
                    <a:pt x="200" y="37"/>
                  </a:cubicBezTo>
                  <a:cubicBezTo>
                    <a:pt x="200" y="37"/>
                    <a:pt x="200" y="37"/>
                    <a:pt x="201" y="37"/>
                  </a:cubicBezTo>
                  <a:cubicBezTo>
                    <a:pt x="201" y="37"/>
                    <a:pt x="202" y="36"/>
                    <a:pt x="201" y="36"/>
                  </a:cubicBezTo>
                  <a:cubicBezTo>
                    <a:pt x="201" y="36"/>
                    <a:pt x="201" y="36"/>
                    <a:pt x="201" y="36"/>
                  </a:cubicBezTo>
                  <a:cubicBezTo>
                    <a:pt x="202" y="36"/>
                    <a:pt x="202" y="36"/>
                    <a:pt x="203" y="36"/>
                  </a:cubicBezTo>
                  <a:cubicBezTo>
                    <a:pt x="204" y="38"/>
                    <a:pt x="206" y="40"/>
                    <a:pt x="207" y="42"/>
                  </a:cubicBezTo>
                  <a:close/>
                  <a:moveTo>
                    <a:pt x="202" y="34"/>
                  </a:moveTo>
                  <a:cubicBezTo>
                    <a:pt x="201" y="34"/>
                    <a:pt x="201" y="34"/>
                    <a:pt x="200" y="34"/>
                  </a:cubicBezTo>
                  <a:cubicBezTo>
                    <a:pt x="198" y="32"/>
                    <a:pt x="196" y="30"/>
                    <a:pt x="194" y="28"/>
                  </a:cubicBezTo>
                  <a:cubicBezTo>
                    <a:pt x="197" y="29"/>
                    <a:pt x="200" y="31"/>
                    <a:pt x="202" y="33"/>
                  </a:cubicBezTo>
                  <a:cubicBezTo>
                    <a:pt x="202" y="33"/>
                    <a:pt x="201" y="34"/>
                    <a:pt x="202" y="34"/>
                  </a:cubicBezTo>
                  <a:close/>
                  <a:moveTo>
                    <a:pt x="194" y="32"/>
                  </a:moveTo>
                  <a:cubicBezTo>
                    <a:pt x="195" y="32"/>
                    <a:pt x="195" y="32"/>
                    <a:pt x="195" y="32"/>
                  </a:cubicBezTo>
                  <a:cubicBezTo>
                    <a:pt x="196" y="33"/>
                    <a:pt x="197" y="34"/>
                    <a:pt x="198" y="35"/>
                  </a:cubicBezTo>
                  <a:cubicBezTo>
                    <a:pt x="198" y="35"/>
                    <a:pt x="198" y="35"/>
                    <a:pt x="198" y="35"/>
                  </a:cubicBezTo>
                  <a:cubicBezTo>
                    <a:pt x="197" y="35"/>
                    <a:pt x="196" y="34"/>
                    <a:pt x="195" y="34"/>
                  </a:cubicBezTo>
                  <a:cubicBezTo>
                    <a:pt x="193" y="33"/>
                    <a:pt x="191" y="31"/>
                    <a:pt x="189" y="29"/>
                  </a:cubicBezTo>
                  <a:cubicBezTo>
                    <a:pt x="190" y="29"/>
                    <a:pt x="190" y="29"/>
                    <a:pt x="190" y="29"/>
                  </a:cubicBezTo>
                  <a:cubicBezTo>
                    <a:pt x="191" y="30"/>
                    <a:pt x="193" y="31"/>
                    <a:pt x="194" y="32"/>
                  </a:cubicBezTo>
                  <a:close/>
                  <a:moveTo>
                    <a:pt x="192" y="33"/>
                  </a:moveTo>
                  <a:cubicBezTo>
                    <a:pt x="191" y="33"/>
                    <a:pt x="191" y="33"/>
                    <a:pt x="190" y="33"/>
                  </a:cubicBezTo>
                  <a:cubicBezTo>
                    <a:pt x="190" y="32"/>
                    <a:pt x="190" y="33"/>
                    <a:pt x="190" y="33"/>
                  </a:cubicBezTo>
                  <a:cubicBezTo>
                    <a:pt x="191" y="34"/>
                    <a:pt x="193" y="35"/>
                    <a:pt x="195" y="36"/>
                  </a:cubicBezTo>
                  <a:cubicBezTo>
                    <a:pt x="195" y="36"/>
                    <a:pt x="196" y="36"/>
                    <a:pt x="196" y="37"/>
                  </a:cubicBezTo>
                  <a:cubicBezTo>
                    <a:pt x="196" y="37"/>
                    <a:pt x="196" y="37"/>
                    <a:pt x="196" y="37"/>
                  </a:cubicBezTo>
                  <a:cubicBezTo>
                    <a:pt x="198" y="38"/>
                    <a:pt x="200" y="40"/>
                    <a:pt x="201" y="41"/>
                  </a:cubicBezTo>
                  <a:cubicBezTo>
                    <a:pt x="203" y="43"/>
                    <a:pt x="204" y="44"/>
                    <a:pt x="205" y="46"/>
                  </a:cubicBezTo>
                  <a:cubicBezTo>
                    <a:pt x="202" y="42"/>
                    <a:pt x="197" y="39"/>
                    <a:pt x="193" y="36"/>
                  </a:cubicBezTo>
                  <a:cubicBezTo>
                    <a:pt x="193" y="36"/>
                    <a:pt x="193" y="35"/>
                    <a:pt x="192" y="35"/>
                  </a:cubicBezTo>
                  <a:cubicBezTo>
                    <a:pt x="191" y="35"/>
                    <a:pt x="191" y="35"/>
                    <a:pt x="191" y="35"/>
                  </a:cubicBezTo>
                  <a:cubicBezTo>
                    <a:pt x="190" y="34"/>
                    <a:pt x="188" y="34"/>
                    <a:pt x="187" y="33"/>
                  </a:cubicBezTo>
                  <a:cubicBezTo>
                    <a:pt x="187" y="33"/>
                    <a:pt x="186" y="34"/>
                    <a:pt x="187" y="34"/>
                  </a:cubicBezTo>
                  <a:cubicBezTo>
                    <a:pt x="187" y="34"/>
                    <a:pt x="187" y="34"/>
                    <a:pt x="187" y="35"/>
                  </a:cubicBezTo>
                  <a:cubicBezTo>
                    <a:pt x="184" y="35"/>
                    <a:pt x="180" y="35"/>
                    <a:pt x="177" y="36"/>
                  </a:cubicBezTo>
                  <a:cubicBezTo>
                    <a:pt x="178" y="35"/>
                    <a:pt x="180" y="35"/>
                    <a:pt x="181" y="34"/>
                  </a:cubicBezTo>
                  <a:cubicBezTo>
                    <a:pt x="182" y="34"/>
                    <a:pt x="182" y="33"/>
                    <a:pt x="181" y="33"/>
                  </a:cubicBezTo>
                  <a:cubicBezTo>
                    <a:pt x="180" y="33"/>
                    <a:pt x="179" y="32"/>
                    <a:pt x="178" y="32"/>
                  </a:cubicBezTo>
                  <a:cubicBezTo>
                    <a:pt x="179" y="32"/>
                    <a:pt x="179" y="31"/>
                    <a:pt x="178" y="31"/>
                  </a:cubicBezTo>
                  <a:cubicBezTo>
                    <a:pt x="176" y="30"/>
                    <a:pt x="173" y="29"/>
                    <a:pt x="170" y="28"/>
                  </a:cubicBezTo>
                  <a:cubicBezTo>
                    <a:pt x="170" y="27"/>
                    <a:pt x="170" y="27"/>
                    <a:pt x="170" y="27"/>
                  </a:cubicBezTo>
                  <a:cubicBezTo>
                    <a:pt x="168" y="26"/>
                    <a:pt x="166" y="26"/>
                    <a:pt x="164" y="25"/>
                  </a:cubicBezTo>
                  <a:cubicBezTo>
                    <a:pt x="164" y="25"/>
                    <a:pt x="165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73" y="26"/>
                    <a:pt x="180" y="29"/>
                    <a:pt x="186" y="32"/>
                  </a:cubicBezTo>
                  <a:cubicBezTo>
                    <a:pt x="187" y="32"/>
                    <a:pt x="188" y="31"/>
                    <a:pt x="187" y="30"/>
                  </a:cubicBezTo>
                  <a:cubicBezTo>
                    <a:pt x="186" y="30"/>
                    <a:pt x="185" y="29"/>
                    <a:pt x="184" y="28"/>
                  </a:cubicBezTo>
                  <a:cubicBezTo>
                    <a:pt x="185" y="29"/>
                    <a:pt x="186" y="29"/>
                    <a:pt x="187" y="29"/>
                  </a:cubicBezTo>
                  <a:cubicBezTo>
                    <a:pt x="189" y="30"/>
                    <a:pt x="190" y="32"/>
                    <a:pt x="192" y="33"/>
                  </a:cubicBezTo>
                  <a:close/>
                  <a:moveTo>
                    <a:pt x="167" y="17"/>
                  </a:moveTo>
                  <a:cubicBezTo>
                    <a:pt x="165" y="15"/>
                    <a:pt x="162" y="14"/>
                    <a:pt x="160" y="12"/>
                  </a:cubicBezTo>
                  <a:cubicBezTo>
                    <a:pt x="160" y="12"/>
                    <a:pt x="160" y="12"/>
                    <a:pt x="161" y="12"/>
                  </a:cubicBezTo>
                  <a:cubicBezTo>
                    <a:pt x="161" y="12"/>
                    <a:pt x="161" y="12"/>
                    <a:pt x="161" y="12"/>
                  </a:cubicBezTo>
                  <a:cubicBezTo>
                    <a:pt x="164" y="12"/>
                    <a:pt x="166" y="14"/>
                    <a:pt x="169" y="15"/>
                  </a:cubicBezTo>
                  <a:cubicBezTo>
                    <a:pt x="174" y="18"/>
                    <a:pt x="180" y="23"/>
                    <a:pt x="185" y="26"/>
                  </a:cubicBezTo>
                  <a:cubicBezTo>
                    <a:pt x="179" y="23"/>
                    <a:pt x="173" y="20"/>
                    <a:pt x="167" y="17"/>
                  </a:cubicBezTo>
                  <a:close/>
                  <a:moveTo>
                    <a:pt x="172" y="13"/>
                  </a:moveTo>
                  <a:cubicBezTo>
                    <a:pt x="171" y="13"/>
                    <a:pt x="169" y="12"/>
                    <a:pt x="168" y="11"/>
                  </a:cubicBezTo>
                  <a:cubicBezTo>
                    <a:pt x="169" y="12"/>
                    <a:pt x="171" y="12"/>
                    <a:pt x="173" y="13"/>
                  </a:cubicBezTo>
                  <a:cubicBezTo>
                    <a:pt x="172" y="13"/>
                    <a:pt x="172" y="13"/>
                    <a:pt x="172" y="13"/>
                  </a:cubicBezTo>
                  <a:close/>
                  <a:moveTo>
                    <a:pt x="133" y="12"/>
                  </a:moveTo>
                  <a:cubicBezTo>
                    <a:pt x="133" y="12"/>
                    <a:pt x="132" y="12"/>
                    <a:pt x="132" y="12"/>
                  </a:cubicBezTo>
                  <a:cubicBezTo>
                    <a:pt x="131" y="12"/>
                    <a:pt x="129" y="12"/>
                    <a:pt x="128" y="12"/>
                  </a:cubicBezTo>
                  <a:cubicBezTo>
                    <a:pt x="128" y="12"/>
                    <a:pt x="127" y="12"/>
                    <a:pt x="127" y="12"/>
                  </a:cubicBezTo>
                  <a:cubicBezTo>
                    <a:pt x="127" y="12"/>
                    <a:pt x="127" y="11"/>
                    <a:pt x="128" y="11"/>
                  </a:cubicBezTo>
                  <a:cubicBezTo>
                    <a:pt x="130" y="11"/>
                    <a:pt x="131" y="11"/>
                    <a:pt x="133" y="12"/>
                  </a:cubicBezTo>
                  <a:close/>
                  <a:moveTo>
                    <a:pt x="132" y="28"/>
                  </a:moveTo>
                  <a:cubicBezTo>
                    <a:pt x="132" y="28"/>
                    <a:pt x="131" y="29"/>
                    <a:pt x="130" y="29"/>
                  </a:cubicBezTo>
                  <a:cubicBezTo>
                    <a:pt x="129" y="29"/>
                    <a:pt x="129" y="29"/>
                    <a:pt x="128" y="29"/>
                  </a:cubicBezTo>
                  <a:cubicBezTo>
                    <a:pt x="129" y="29"/>
                    <a:pt x="129" y="28"/>
                    <a:pt x="129" y="28"/>
                  </a:cubicBezTo>
                  <a:cubicBezTo>
                    <a:pt x="129" y="28"/>
                    <a:pt x="129" y="27"/>
                    <a:pt x="128" y="27"/>
                  </a:cubicBezTo>
                  <a:cubicBezTo>
                    <a:pt x="127" y="28"/>
                    <a:pt x="126" y="28"/>
                    <a:pt x="124" y="29"/>
                  </a:cubicBezTo>
                  <a:cubicBezTo>
                    <a:pt x="123" y="29"/>
                    <a:pt x="122" y="29"/>
                    <a:pt x="121" y="29"/>
                  </a:cubicBezTo>
                  <a:cubicBezTo>
                    <a:pt x="122" y="28"/>
                    <a:pt x="124" y="27"/>
                    <a:pt x="125" y="26"/>
                  </a:cubicBezTo>
                  <a:cubicBezTo>
                    <a:pt x="128" y="27"/>
                    <a:pt x="130" y="27"/>
                    <a:pt x="132" y="28"/>
                  </a:cubicBezTo>
                  <a:close/>
                  <a:moveTo>
                    <a:pt x="124" y="22"/>
                  </a:moveTo>
                  <a:cubicBezTo>
                    <a:pt x="123" y="22"/>
                    <a:pt x="122" y="22"/>
                    <a:pt x="121" y="22"/>
                  </a:cubicBezTo>
                  <a:cubicBezTo>
                    <a:pt x="121" y="22"/>
                    <a:pt x="122" y="22"/>
                    <a:pt x="122" y="21"/>
                  </a:cubicBezTo>
                  <a:cubicBezTo>
                    <a:pt x="123" y="21"/>
                    <a:pt x="125" y="22"/>
                    <a:pt x="126" y="22"/>
                  </a:cubicBezTo>
                  <a:cubicBezTo>
                    <a:pt x="125" y="22"/>
                    <a:pt x="125" y="22"/>
                    <a:pt x="124" y="22"/>
                  </a:cubicBezTo>
                  <a:close/>
                  <a:moveTo>
                    <a:pt x="123" y="15"/>
                  </a:moveTo>
                  <a:cubicBezTo>
                    <a:pt x="122" y="16"/>
                    <a:pt x="121" y="16"/>
                    <a:pt x="120" y="17"/>
                  </a:cubicBezTo>
                  <a:cubicBezTo>
                    <a:pt x="120" y="17"/>
                    <a:pt x="119" y="17"/>
                    <a:pt x="119" y="17"/>
                  </a:cubicBezTo>
                  <a:cubicBezTo>
                    <a:pt x="121" y="16"/>
                    <a:pt x="122" y="15"/>
                    <a:pt x="124" y="14"/>
                  </a:cubicBezTo>
                  <a:cubicBezTo>
                    <a:pt x="124" y="14"/>
                    <a:pt x="124" y="14"/>
                    <a:pt x="124" y="14"/>
                  </a:cubicBezTo>
                  <a:cubicBezTo>
                    <a:pt x="124" y="14"/>
                    <a:pt x="125" y="14"/>
                    <a:pt x="126" y="15"/>
                  </a:cubicBezTo>
                  <a:cubicBezTo>
                    <a:pt x="125" y="15"/>
                    <a:pt x="124" y="15"/>
                    <a:pt x="123" y="15"/>
                  </a:cubicBezTo>
                  <a:close/>
                  <a:moveTo>
                    <a:pt x="125" y="11"/>
                  </a:moveTo>
                  <a:cubicBezTo>
                    <a:pt x="124" y="11"/>
                    <a:pt x="123" y="11"/>
                    <a:pt x="122" y="11"/>
                  </a:cubicBezTo>
                  <a:cubicBezTo>
                    <a:pt x="123" y="11"/>
                    <a:pt x="124" y="11"/>
                    <a:pt x="125" y="11"/>
                  </a:cubicBezTo>
                  <a:cubicBezTo>
                    <a:pt x="125" y="11"/>
                    <a:pt x="125" y="11"/>
                    <a:pt x="125" y="11"/>
                  </a:cubicBezTo>
                  <a:close/>
                  <a:moveTo>
                    <a:pt x="114" y="5"/>
                  </a:moveTo>
                  <a:cubicBezTo>
                    <a:pt x="114" y="5"/>
                    <a:pt x="114" y="5"/>
                    <a:pt x="113" y="5"/>
                  </a:cubicBezTo>
                  <a:cubicBezTo>
                    <a:pt x="113" y="5"/>
                    <a:pt x="113" y="5"/>
                    <a:pt x="113" y="6"/>
                  </a:cubicBezTo>
                  <a:cubicBezTo>
                    <a:pt x="111" y="6"/>
                    <a:pt x="110" y="6"/>
                    <a:pt x="108" y="6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9" y="6"/>
                    <a:pt x="111" y="5"/>
                    <a:pt x="113" y="5"/>
                  </a:cubicBezTo>
                  <a:cubicBezTo>
                    <a:pt x="114" y="5"/>
                    <a:pt x="114" y="5"/>
                    <a:pt x="115" y="5"/>
                  </a:cubicBezTo>
                  <a:cubicBezTo>
                    <a:pt x="115" y="5"/>
                    <a:pt x="115" y="5"/>
                    <a:pt x="114" y="5"/>
                  </a:cubicBezTo>
                  <a:close/>
                  <a:moveTo>
                    <a:pt x="99" y="5"/>
                  </a:moveTo>
                  <a:cubicBezTo>
                    <a:pt x="99" y="5"/>
                    <a:pt x="98" y="5"/>
                    <a:pt x="98" y="5"/>
                  </a:cubicBezTo>
                  <a:cubicBezTo>
                    <a:pt x="99" y="5"/>
                    <a:pt x="100" y="4"/>
                    <a:pt x="102" y="4"/>
                  </a:cubicBezTo>
                  <a:cubicBezTo>
                    <a:pt x="101" y="4"/>
                    <a:pt x="100" y="5"/>
                    <a:pt x="99" y="5"/>
                  </a:cubicBezTo>
                  <a:close/>
                  <a:moveTo>
                    <a:pt x="22" y="63"/>
                  </a:moveTo>
                  <a:cubicBezTo>
                    <a:pt x="23" y="63"/>
                    <a:pt x="23" y="63"/>
                    <a:pt x="23" y="6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22" y="65"/>
                    <a:pt x="21" y="66"/>
                    <a:pt x="20" y="68"/>
                  </a:cubicBezTo>
                  <a:cubicBezTo>
                    <a:pt x="19" y="68"/>
                    <a:pt x="19" y="69"/>
                    <a:pt x="18" y="70"/>
                  </a:cubicBezTo>
                  <a:cubicBezTo>
                    <a:pt x="18" y="70"/>
                    <a:pt x="17" y="70"/>
                    <a:pt x="17" y="70"/>
                  </a:cubicBezTo>
                  <a:cubicBezTo>
                    <a:pt x="19" y="68"/>
                    <a:pt x="20" y="65"/>
                    <a:pt x="22" y="63"/>
                  </a:cubicBezTo>
                  <a:close/>
                  <a:moveTo>
                    <a:pt x="21" y="78"/>
                  </a:moveTo>
                  <a:cubicBezTo>
                    <a:pt x="23" y="76"/>
                    <a:pt x="24" y="75"/>
                    <a:pt x="25" y="73"/>
                  </a:cubicBezTo>
                  <a:cubicBezTo>
                    <a:pt x="24" y="76"/>
                    <a:pt x="22" y="79"/>
                    <a:pt x="20" y="82"/>
                  </a:cubicBezTo>
                  <a:cubicBezTo>
                    <a:pt x="19" y="83"/>
                    <a:pt x="18" y="84"/>
                    <a:pt x="17" y="85"/>
                  </a:cubicBezTo>
                  <a:cubicBezTo>
                    <a:pt x="17" y="85"/>
                    <a:pt x="17" y="84"/>
                    <a:pt x="17" y="84"/>
                  </a:cubicBezTo>
                  <a:cubicBezTo>
                    <a:pt x="17" y="83"/>
                    <a:pt x="17" y="83"/>
                    <a:pt x="16" y="83"/>
                  </a:cubicBezTo>
                  <a:cubicBezTo>
                    <a:pt x="17" y="82"/>
                    <a:pt x="17" y="81"/>
                    <a:pt x="17" y="80"/>
                  </a:cubicBezTo>
                  <a:cubicBezTo>
                    <a:pt x="18" y="79"/>
                    <a:pt x="19" y="78"/>
                    <a:pt x="20" y="77"/>
                  </a:cubicBezTo>
                  <a:cubicBezTo>
                    <a:pt x="20" y="78"/>
                    <a:pt x="21" y="78"/>
                    <a:pt x="21" y="78"/>
                  </a:cubicBezTo>
                  <a:close/>
                  <a:moveTo>
                    <a:pt x="20" y="88"/>
                  </a:moveTo>
                  <a:cubicBezTo>
                    <a:pt x="20" y="87"/>
                    <a:pt x="20" y="87"/>
                    <a:pt x="20" y="86"/>
                  </a:cubicBezTo>
                  <a:cubicBezTo>
                    <a:pt x="20" y="85"/>
                    <a:pt x="21" y="85"/>
                    <a:pt x="21" y="84"/>
                  </a:cubicBezTo>
                  <a:cubicBezTo>
                    <a:pt x="21" y="84"/>
                    <a:pt x="21" y="84"/>
                    <a:pt x="21" y="84"/>
                  </a:cubicBezTo>
                  <a:cubicBezTo>
                    <a:pt x="22" y="84"/>
                    <a:pt x="22" y="85"/>
                    <a:pt x="22" y="85"/>
                  </a:cubicBezTo>
                  <a:cubicBezTo>
                    <a:pt x="21" y="86"/>
                    <a:pt x="21" y="87"/>
                    <a:pt x="20" y="88"/>
                  </a:cubicBezTo>
                  <a:close/>
                  <a:moveTo>
                    <a:pt x="21" y="120"/>
                  </a:moveTo>
                  <a:cubicBezTo>
                    <a:pt x="19" y="113"/>
                    <a:pt x="18" y="107"/>
                    <a:pt x="17" y="100"/>
                  </a:cubicBezTo>
                  <a:cubicBezTo>
                    <a:pt x="18" y="100"/>
                    <a:pt x="18" y="100"/>
                    <a:pt x="18" y="100"/>
                  </a:cubicBezTo>
                  <a:cubicBezTo>
                    <a:pt x="19" y="102"/>
                    <a:pt x="19" y="105"/>
                    <a:pt x="20" y="108"/>
                  </a:cubicBezTo>
                  <a:cubicBezTo>
                    <a:pt x="20" y="110"/>
                    <a:pt x="20" y="113"/>
                    <a:pt x="20" y="115"/>
                  </a:cubicBezTo>
                  <a:cubicBezTo>
                    <a:pt x="20" y="117"/>
                    <a:pt x="21" y="118"/>
                    <a:pt x="21" y="120"/>
                  </a:cubicBezTo>
                  <a:close/>
                  <a:moveTo>
                    <a:pt x="17" y="89"/>
                  </a:moveTo>
                  <a:cubicBezTo>
                    <a:pt x="17" y="89"/>
                    <a:pt x="17" y="89"/>
                    <a:pt x="18" y="89"/>
                  </a:cubicBezTo>
                  <a:cubicBezTo>
                    <a:pt x="18" y="91"/>
                    <a:pt x="18" y="93"/>
                    <a:pt x="18" y="95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93"/>
                    <a:pt x="17" y="92"/>
                    <a:pt x="17" y="90"/>
                  </a:cubicBezTo>
                  <a:cubicBezTo>
                    <a:pt x="17" y="90"/>
                    <a:pt x="17" y="90"/>
                    <a:pt x="16" y="89"/>
                  </a:cubicBezTo>
                  <a:cubicBezTo>
                    <a:pt x="17" y="89"/>
                    <a:pt x="17" y="89"/>
                    <a:pt x="17" y="89"/>
                  </a:cubicBezTo>
                  <a:close/>
                  <a:moveTo>
                    <a:pt x="18" y="114"/>
                  </a:moveTo>
                  <a:cubicBezTo>
                    <a:pt x="17" y="110"/>
                    <a:pt x="16" y="106"/>
                    <a:pt x="15" y="103"/>
                  </a:cubicBezTo>
                  <a:cubicBezTo>
                    <a:pt x="15" y="102"/>
                    <a:pt x="16" y="102"/>
                    <a:pt x="16" y="102"/>
                  </a:cubicBezTo>
                  <a:cubicBezTo>
                    <a:pt x="16" y="106"/>
                    <a:pt x="17" y="110"/>
                    <a:pt x="18" y="114"/>
                  </a:cubicBezTo>
                  <a:close/>
                  <a:moveTo>
                    <a:pt x="15" y="100"/>
                  </a:moveTo>
                  <a:cubicBezTo>
                    <a:pt x="15" y="98"/>
                    <a:pt x="15" y="96"/>
                    <a:pt x="15" y="93"/>
                  </a:cubicBezTo>
                  <a:cubicBezTo>
                    <a:pt x="15" y="95"/>
                    <a:pt x="16" y="97"/>
                    <a:pt x="16" y="98"/>
                  </a:cubicBezTo>
                  <a:cubicBezTo>
                    <a:pt x="15" y="99"/>
                    <a:pt x="15" y="99"/>
                    <a:pt x="15" y="100"/>
                  </a:cubicBezTo>
                  <a:close/>
                  <a:moveTo>
                    <a:pt x="21" y="131"/>
                  </a:moveTo>
                  <a:cubicBezTo>
                    <a:pt x="21" y="133"/>
                    <a:pt x="22" y="135"/>
                    <a:pt x="22" y="136"/>
                  </a:cubicBezTo>
                  <a:cubicBezTo>
                    <a:pt x="22" y="136"/>
                    <a:pt x="22" y="136"/>
                    <a:pt x="22" y="135"/>
                  </a:cubicBezTo>
                  <a:cubicBezTo>
                    <a:pt x="21" y="134"/>
                    <a:pt x="20" y="135"/>
                    <a:pt x="20" y="136"/>
                  </a:cubicBezTo>
                  <a:cubicBezTo>
                    <a:pt x="21" y="139"/>
                    <a:pt x="22" y="142"/>
                    <a:pt x="23" y="145"/>
                  </a:cubicBezTo>
                  <a:cubicBezTo>
                    <a:pt x="22" y="143"/>
                    <a:pt x="21" y="141"/>
                    <a:pt x="19" y="140"/>
                  </a:cubicBezTo>
                  <a:cubicBezTo>
                    <a:pt x="17" y="129"/>
                    <a:pt x="16" y="118"/>
                    <a:pt x="14" y="107"/>
                  </a:cubicBezTo>
                  <a:cubicBezTo>
                    <a:pt x="16" y="115"/>
                    <a:pt x="19" y="123"/>
                    <a:pt x="21" y="131"/>
                  </a:cubicBezTo>
                  <a:close/>
                  <a:moveTo>
                    <a:pt x="17" y="165"/>
                  </a:moveTo>
                  <a:cubicBezTo>
                    <a:pt x="17" y="165"/>
                    <a:pt x="17" y="165"/>
                    <a:pt x="17" y="165"/>
                  </a:cubicBezTo>
                  <a:cubicBezTo>
                    <a:pt x="18" y="167"/>
                    <a:pt x="18" y="168"/>
                    <a:pt x="19" y="170"/>
                  </a:cubicBezTo>
                  <a:cubicBezTo>
                    <a:pt x="19" y="169"/>
                    <a:pt x="18" y="169"/>
                    <a:pt x="18" y="168"/>
                  </a:cubicBezTo>
                  <a:cubicBezTo>
                    <a:pt x="17" y="167"/>
                    <a:pt x="17" y="166"/>
                    <a:pt x="16" y="166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7" y="165"/>
                    <a:pt x="17" y="165"/>
                    <a:pt x="17" y="165"/>
                  </a:cubicBezTo>
                  <a:close/>
                  <a:moveTo>
                    <a:pt x="19" y="163"/>
                  </a:moveTo>
                  <a:cubicBezTo>
                    <a:pt x="19" y="163"/>
                    <a:pt x="18" y="163"/>
                    <a:pt x="18" y="163"/>
                  </a:cubicBezTo>
                  <a:cubicBezTo>
                    <a:pt x="17" y="162"/>
                    <a:pt x="17" y="162"/>
                    <a:pt x="16" y="161"/>
                  </a:cubicBezTo>
                  <a:cubicBezTo>
                    <a:pt x="16" y="157"/>
                    <a:pt x="15" y="154"/>
                    <a:pt x="15" y="150"/>
                  </a:cubicBezTo>
                  <a:cubicBezTo>
                    <a:pt x="16" y="155"/>
                    <a:pt x="18" y="160"/>
                    <a:pt x="20" y="164"/>
                  </a:cubicBezTo>
                  <a:cubicBezTo>
                    <a:pt x="19" y="164"/>
                    <a:pt x="19" y="164"/>
                    <a:pt x="19" y="163"/>
                  </a:cubicBezTo>
                  <a:close/>
                  <a:moveTo>
                    <a:pt x="15" y="169"/>
                  </a:moveTo>
                  <a:cubicBezTo>
                    <a:pt x="15" y="169"/>
                    <a:pt x="15" y="169"/>
                    <a:pt x="15" y="169"/>
                  </a:cubicBezTo>
                  <a:cubicBezTo>
                    <a:pt x="14" y="165"/>
                    <a:pt x="13" y="162"/>
                    <a:pt x="11" y="158"/>
                  </a:cubicBezTo>
                  <a:cubicBezTo>
                    <a:pt x="12" y="160"/>
                    <a:pt x="13" y="162"/>
                    <a:pt x="14" y="164"/>
                  </a:cubicBezTo>
                  <a:cubicBezTo>
                    <a:pt x="14" y="164"/>
                    <a:pt x="14" y="164"/>
                    <a:pt x="14" y="164"/>
                  </a:cubicBezTo>
                  <a:cubicBezTo>
                    <a:pt x="15" y="165"/>
                    <a:pt x="15" y="166"/>
                    <a:pt x="16" y="167"/>
                  </a:cubicBezTo>
                  <a:cubicBezTo>
                    <a:pt x="16" y="168"/>
                    <a:pt x="16" y="168"/>
                    <a:pt x="16" y="168"/>
                  </a:cubicBezTo>
                  <a:cubicBezTo>
                    <a:pt x="16" y="168"/>
                    <a:pt x="15" y="168"/>
                    <a:pt x="15" y="169"/>
                  </a:cubicBezTo>
                  <a:close/>
                  <a:moveTo>
                    <a:pt x="8" y="128"/>
                  </a:moveTo>
                  <a:cubicBezTo>
                    <a:pt x="9" y="129"/>
                    <a:pt x="10" y="128"/>
                    <a:pt x="10" y="128"/>
                  </a:cubicBezTo>
                  <a:cubicBezTo>
                    <a:pt x="10" y="124"/>
                    <a:pt x="9" y="120"/>
                    <a:pt x="9" y="117"/>
                  </a:cubicBezTo>
                  <a:cubicBezTo>
                    <a:pt x="9" y="116"/>
                    <a:pt x="10" y="115"/>
                    <a:pt x="10" y="114"/>
                  </a:cubicBezTo>
                  <a:cubicBezTo>
                    <a:pt x="10" y="121"/>
                    <a:pt x="11" y="129"/>
                    <a:pt x="12" y="137"/>
                  </a:cubicBezTo>
                  <a:cubicBezTo>
                    <a:pt x="12" y="142"/>
                    <a:pt x="13" y="146"/>
                    <a:pt x="13" y="151"/>
                  </a:cubicBezTo>
                  <a:cubicBezTo>
                    <a:pt x="12" y="147"/>
                    <a:pt x="11" y="142"/>
                    <a:pt x="10" y="138"/>
                  </a:cubicBezTo>
                  <a:cubicBezTo>
                    <a:pt x="10" y="136"/>
                    <a:pt x="9" y="134"/>
                    <a:pt x="9" y="133"/>
                  </a:cubicBezTo>
                  <a:cubicBezTo>
                    <a:pt x="9" y="131"/>
                    <a:pt x="8" y="129"/>
                    <a:pt x="8" y="128"/>
                  </a:cubicBezTo>
                  <a:cubicBezTo>
                    <a:pt x="8" y="128"/>
                    <a:pt x="8" y="128"/>
                    <a:pt x="8" y="128"/>
                  </a:cubicBezTo>
                  <a:close/>
                  <a:moveTo>
                    <a:pt x="8" y="106"/>
                  </a:moveTo>
                  <a:cubicBezTo>
                    <a:pt x="8" y="105"/>
                    <a:pt x="9" y="104"/>
                    <a:pt x="9" y="103"/>
                  </a:cubicBezTo>
                  <a:cubicBezTo>
                    <a:pt x="9" y="105"/>
                    <a:pt x="9" y="108"/>
                    <a:pt x="9" y="111"/>
                  </a:cubicBezTo>
                  <a:cubicBezTo>
                    <a:pt x="9" y="109"/>
                    <a:pt x="8" y="108"/>
                    <a:pt x="8" y="106"/>
                  </a:cubicBezTo>
                  <a:close/>
                  <a:moveTo>
                    <a:pt x="9" y="99"/>
                  </a:moveTo>
                  <a:cubicBezTo>
                    <a:pt x="10" y="98"/>
                    <a:pt x="10" y="97"/>
                    <a:pt x="10" y="96"/>
                  </a:cubicBezTo>
                  <a:cubicBezTo>
                    <a:pt x="10" y="97"/>
                    <a:pt x="11" y="97"/>
                    <a:pt x="11" y="97"/>
                  </a:cubicBezTo>
                  <a:cubicBezTo>
                    <a:pt x="11" y="99"/>
                    <a:pt x="10" y="101"/>
                    <a:pt x="10" y="103"/>
                  </a:cubicBezTo>
                  <a:cubicBezTo>
                    <a:pt x="10" y="102"/>
                    <a:pt x="10" y="100"/>
                    <a:pt x="9" y="99"/>
                  </a:cubicBezTo>
                  <a:close/>
                  <a:moveTo>
                    <a:pt x="11" y="149"/>
                  </a:moveTo>
                  <a:cubicBezTo>
                    <a:pt x="12" y="153"/>
                    <a:pt x="13" y="157"/>
                    <a:pt x="14" y="161"/>
                  </a:cubicBezTo>
                  <a:cubicBezTo>
                    <a:pt x="13" y="159"/>
                    <a:pt x="12" y="156"/>
                    <a:pt x="11" y="154"/>
                  </a:cubicBezTo>
                  <a:cubicBezTo>
                    <a:pt x="11" y="152"/>
                    <a:pt x="11" y="150"/>
                    <a:pt x="11" y="149"/>
                  </a:cubicBezTo>
                  <a:close/>
                  <a:moveTo>
                    <a:pt x="14" y="141"/>
                  </a:moveTo>
                  <a:cubicBezTo>
                    <a:pt x="14" y="140"/>
                    <a:pt x="14" y="139"/>
                    <a:pt x="14" y="138"/>
                  </a:cubicBezTo>
                  <a:cubicBezTo>
                    <a:pt x="14" y="136"/>
                    <a:pt x="14" y="134"/>
                    <a:pt x="14" y="132"/>
                  </a:cubicBezTo>
                  <a:cubicBezTo>
                    <a:pt x="14" y="133"/>
                    <a:pt x="14" y="134"/>
                    <a:pt x="15" y="135"/>
                  </a:cubicBezTo>
                  <a:cubicBezTo>
                    <a:pt x="15" y="138"/>
                    <a:pt x="16" y="141"/>
                    <a:pt x="16" y="143"/>
                  </a:cubicBezTo>
                  <a:cubicBezTo>
                    <a:pt x="17" y="147"/>
                    <a:pt x="17" y="152"/>
                    <a:pt x="18" y="156"/>
                  </a:cubicBezTo>
                  <a:cubicBezTo>
                    <a:pt x="17" y="151"/>
                    <a:pt x="15" y="146"/>
                    <a:pt x="14" y="141"/>
                  </a:cubicBezTo>
                  <a:close/>
                  <a:moveTo>
                    <a:pt x="10" y="90"/>
                  </a:moveTo>
                  <a:cubicBezTo>
                    <a:pt x="10" y="91"/>
                    <a:pt x="9" y="92"/>
                    <a:pt x="8" y="92"/>
                  </a:cubicBezTo>
                  <a:cubicBezTo>
                    <a:pt x="9" y="91"/>
                    <a:pt x="10" y="89"/>
                    <a:pt x="12" y="88"/>
                  </a:cubicBezTo>
                  <a:cubicBezTo>
                    <a:pt x="11" y="89"/>
                    <a:pt x="11" y="89"/>
                    <a:pt x="10" y="90"/>
                  </a:cubicBezTo>
                  <a:close/>
                  <a:moveTo>
                    <a:pt x="9" y="93"/>
                  </a:moveTo>
                  <a:cubicBezTo>
                    <a:pt x="9" y="94"/>
                    <a:pt x="9" y="95"/>
                    <a:pt x="9" y="96"/>
                  </a:cubicBezTo>
                  <a:cubicBezTo>
                    <a:pt x="8" y="96"/>
                    <a:pt x="8" y="95"/>
                    <a:pt x="8" y="95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8" y="94"/>
                    <a:pt x="9" y="94"/>
                    <a:pt x="9" y="93"/>
                  </a:cubicBezTo>
                  <a:close/>
                  <a:moveTo>
                    <a:pt x="8" y="116"/>
                  </a:moveTo>
                  <a:cubicBezTo>
                    <a:pt x="8" y="117"/>
                    <a:pt x="7" y="117"/>
                    <a:pt x="7" y="118"/>
                  </a:cubicBezTo>
                  <a:cubicBezTo>
                    <a:pt x="7" y="117"/>
                    <a:pt x="7" y="117"/>
                    <a:pt x="7" y="116"/>
                  </a:cubicBezTo>
                  <a:cubicBezTo>
                    <a:pt x="7" y="115"/>
                    <a:pt x="7" y="113"/>
                    <a:pt x="7" y="112"/>
                  </a:cubicBezTo>
                  <a:cubicBezTo>
                    <a:pt x="7" y="113"/>
                    <a:pt x="8" y="115"/>
                    <a:pt x="8" y="116"/>
                  </a:cubicBezTo>
                  <a:close/>
                  <a:moveTo>
                    <a:pt x="8" y="144"/>
                  </a:moveTo>
                  <a:cubicBezTo>
                    <a:pt x="8" y="140"/>
                    <a:pt x="7" y="136"/>
                    <a:pt x="7" y="133"/>
                  </a:cubicBezTo>
                  <a:cubicBezTo>
                    <a:pt x="7" y="133"/>
                    <a:pt x="7" y="134"/>
                    <a:pt x="7" y="134"/>
                  </a:cubicBezTo>
                  <a:cubicBezTo>
                    <a:pt x="8" y="137"/>
                    <a:pt x="8" y="141"/>
                    <a:pt x="8" y="144"/>
                  </a:cubicBezTo>
                  <a:close/>
                  <a:moveTo>
                    <a:pt x="9" y="159"/>
                  </a:moveTo>
                  <a:cubicBezTo>
                    <a:pt x="9" y="158"/>
                    <a:pt x="8" y="157"/>
                    <a:pt x="8" y="157"/>
                  </a:cubicBezTo>
                  <a:cubicBezTo>
                    <a:pt x="8" y="156"/>
                    <a:pt x="8" y="156"/>
                    <a:pt x="8" y="155"/>
                  </a:cubicBezTo>
                  <a:cubicBezTo>
                    <a:pt x="8" y="156"/>
                    <a:pt x="9" y="157"/>
                    <a:pt x="9" y="158"/>
                  </a:cubicBezTo>
                  <a:cubicBezTo>
                    <a:pt x="9" y="158"/>
                    <a:pt x="10" y="158"/>
                    <a:pt x="10" y="158"/>
                  </a:cubicBezTo>
                  <a:cubicBezTo>
                    <a:pt x="11" y="160"/>
                    <a:pt x="12" y="163"/>
                    <a:pt x="12" y="165"/>
                  </a:cubicBezTo>
                  <a:cubicBezTo>
                    <a:pt x="12" y="165"/>
                    <a:pt x="12" y="165"/>
                    <a:pt x="12" y="166"/>
                  </a:cubicBezTo>
                  <a:cubicBezTo>
                    <a:pt x="14" y="171"/>
                    <a:pt x="16" y="176"/>
                    <a:pt x="19" y="181"/>
                  </a:cubicBezTo>
                  <a:cubicBezTo>
                    <a:pt x="20" y="182"/>
                    <a:pt x="20" y="183"/>
                    <a:pt x="20" y="184"/>
                  </a:cubicBezTo>
                  <a:cubicBezTo>
                    <a:pt x="20" y="183"/>
                    <a:pt x="20" y="182"/>
                    <a:pt x="19" y="182"/>
                  </a:cubicBezTo>
                  <a:cubicBezTo>
                    <a:pt x="15" y="174"/>
                    <a:pt x="12" y="166"/>
                    <a:pt x="9" y="159"/>
                  </a:cubicBezTo>
                  <a:close/>
                  <a:moveTo>
                    <a:pt x="18" y="144"/>
                  </a:moveTo>
                  <a:cubicBezTo>
                    <a:pt x="19" y="145"/>
                    <a:pt x="19" y="145"/>
                    <a:pt x="19" y="146"/>
                  </a:cubicBezTo>
                  <a:cubicBezTo>
                    <a:pt x="19" y="147"/>
                    <a:pt x="19" y="147"/>
                    <a:pt x="19" y="148"/>
                  </a:cubicBezTo>
                  <a:cubicBezTo>
                    <a:pt x="21" y="154"/>
                    <a:pt x="23" y="161"/>
                    <a:pt x="25" y="168"/>
                  </a:cubicBezTo>
                  <a:cubicBezTo>
                    <a:pt x="25" y="168"/>
                    <a:pt x="25" y="169"/>
                    <a:pt x="25" y="169"/>
                  </a:cubicBezTo>
                  <a:cubicBezTo>
                    <a:pt x="24" y="168"/>
                    <a:pt x="24" y="168"/>
                    <a:pt x="23" y="168"/>
                  </a:cubicBezTo>
                  <a:cubicBezTo>
                    <a:pt x="22" y="160"/>
                    <a:pt x="20" y="152"/>
                    <a:pt x="18" y="144"/>
                  </a:cubicBezTo>
                  <a:close/>
                  <a:moveTo>
                    <a:pt x="27" y="189"/>
                  </a:moveTo>
                  <a:cubicBezTo>
                    <a:pt x="28" y="191"/>
                    <a:pt x="29" y="193"/>
                    <a:pt x="30" y="195"/>
                  </a:cubicBezTo>
                  <a:cubicBezTo>
                    <a:pt x="30" y="195"/>
                    <a:pt x="30" y="195"/>
                    <a:pt x="29" y="195"/>
                  </a:cubicBezTo>
                  <a:cubicBezTo>
                    <a:pt x="28" y="191"/>
                    <a:pt x="26" y="188"/>
                    <a:pt x="25" y="185"/>
                  </a:cubicBezTo>
                  <a:cubicBezTo>
                    <a:pt x="25" y="187"/>
                    <a:pt x="26" y="188"/>
                    <a:pt x="27" y="189"/>
                  </a:cubicBezTo>
                  <a:close/>
                  <a:moveTo>
                    <a:pt x="30" y="190"/>
                  </a:moveTo>
                  <a:cubicBezTo>
                    <a:pt x="29" y="190"/>
                    <a:pt x="29" y="189"/>
                    <a:pt x="29" y="188"/>
                  </a:cubicBezTo>
                  <a:cubicBezTo>
                    <a:pt x="29" y="189"/>
                    <a:pt x="30" y="190"/>
                    <a:pt x="31" y="191"/>
                  </a:cubicBezTo>
                  <a:cubicBezTo>
                    <a:pt x="32" y="192"/>
                    <a:pt x="32" y="193"/>
                    <a:pt x="32" y="194"/>
                  </a:cubicBezTo>
                  <a:cubicBezTo>
                    <a:pt x="32" y="194"/>
                    <a:pt x="32" y="194"/>
                    <a:pt x="32" y="194"/>
                  </a:cubicBezTo>
                  <a:cubicBezTo>
                    <a:pt x="31" y="193"/>
                    <a:pt x="31" y="192"/>
                    <a:pt x="30" y="190"/>
                  </a:cubicBezTo>
                  <a:close/>
                  <a:moveTo>
                    <a:pt x="31" y="187"/>
                  </a:moveTo>
                  <a:cubicBezTo>
                    <a:pt x="30" y="185"/>
                    <a:pt x="28" y="182"/>
                    <a:pt x="27" y="180"/>
                  </a:cubicBezTo>
                  <a:cubicBezTo>
                    <a:pt x="29" y="182"/>
                    <a:pt x="30" y="184"/>
                    <a:pt x="31" y="186"/>
                  </a:cubicBezTo>
                  <a:cubicBezTo>
                    <a:pt x="31" y="186"/>
                    <a:pt x="31" y="186"/>
                    <a:pt x="32" y="187"/>
                  </a:cubicBezTo>
                  <a:cubicBezTo>
                    <a:pt x="33" y="189"/>
                    <a:pt x="35" y="192"/>
                    <a:pt x="36" y="195"/>
                  </a:cubicBezTo>
                  <a:cubicBezTo>
                    <a:pt x="36" y="195"/>
                    <a:pt x="36" y="195"/>
                    <a:pt x="36" y="195"/>
                  </a:cubicBezTo>
                  <a:cubicBezTo>
                    <a:pt x="36" y="194"/>
                    <a:pt x="35" y="194"/>
                    <a:pt x="35" y="193"/>
                  </a:cubicBezTo>
                  <a:cubicBezTo>
                    <a:pt x="34" y="192"/>
                    <a:pt x="34" y="192"/>
                    <a:pt x="33" y="191"/>
                  </a:cubicBezTo>
                  <a:cubicBezTo>
                    <a:pt x="32" y="190"/>
                    <a:pt x="32" y="188"/>
                    <a:pt x="31" y="187"/>
                  </a:cubicBezTo>
                  <a:close/>
                  <a:moveTo>
                    <a:pt x="37" y="206"/>
                  </a:moveTo>
                  <a:cubicBezTo>
                    <a:pt x="39" y="208"/>
                    <a:pt x="41" y="210"/>
                    <a:pt x="43" y="212"/>
                  </a:cubicBezTo>
                  <a:cubicBezTo>
                    <a:pt x="42" y="211"/>
                    <a:pt x="41" y="211"/>
                    <a:pt x="40" y="210"/>
                  </a:cubicBezTo>
                  <a:cubicBezTo>
                    <a:pt x="40" y="210"/>
                    <a:pt x="40" y="210"/>
                    <a:pt x="39" y="209"/>
                  </a:cubicBezTo>
                  <a:cubicBezTo>
                    <a:pt x="38" y="207"/>
                    <a:pt x="36" y="205"/>
                    <a:pt x="34" y="204"/>
                  </a:cubicBezTo>
                  <a:cubicBezTo>
                    <a:pt x="35" y="204"/>
                    <a:pt x="36" y="205"/>
                    <a:pt x="37" y="206"/>
                  </a:cubicBezTo>
                  <a:close/>
                  <a:moveTo>
                    <a:pt x="41" y="205"/>
                  </a:moveTo>
                  <a:cubicBezTo>
                    <a:pt x="41" y="204"/>
                    <a:pt x="40" y="203"/>
                    <a:pt x="40" y="203"/>
                  </a:cubicBezTo>
                  <a:cubicBezTo>
                    <a:pt x="40" y="203"/>
                    <a:pt x="40" y="203"/>
                    <a:pt x="40" y="203"/>
                  </a:cubicBezTo>
                  <a:cubicBezTo>
                    <a:pt x="42" y="205"/>
                    <a:pt x="44" y="208"/>
                    <a:pt x="46" y="211"/>
                  </a:cubicBezTo>
                  <a:cubicBezTo>
                    <a:pt x="45" y="209"/>
                    <a:pt x="43" y="207"/>
                    <a:pt x="41" y="205"/>
                  </a:cubicBezTo>
                  <a:close/>
                  <a:moveTo>
                    <a:pt x="43" y="212"/>
                  </a:moveTo>
                  <a:cubicBezTo>
                    <a:pt x="44" y="212"/>
                    <a:pt x="44" y="213"/>
                    <a:pt x="45" y="213"/>
                  </a:cubicBezTo>
                  <a:cubicBezTo>
                    <a:pt x="45" y="213"/>
                    <a:pt x="45" y="213"/>
                    <a:pt x="45" y="213"/>
                  </a:cubicBezTo>
                  <a:cubicBezTo>
                    <a:pt x="46" y="214"/>
                    <a:pt x="47" y="215"/>
                    <a:pt x="49" y="216"/>
                  </a:cubicBezTo>
                  <a:cubicBezTo>
                    <a:pt x="47" y="214"/>
                    <a:pt x="45" y="213"/>
                    <a:pt x="43" y="212"/>
                  </a:cubicBezTo>
                  <a:cubicBezTo>
                    <a:pt x="43" y="212"/>
                    <a:pt x="43" y="212"/>
                    <a:pt x="43" y="212"/>
                  </a:cubicBezTo>
                  <a:close/>
                  <a:moveTo>
                    <a:pt x="44" y="215"/>
                  </a:moveTo>
                  <a:cubicBezTo>
                    <a:pt x="45" y="215"/>
                    <a:pt x="45" y="215"/>
                    <a:pt x="45" y="216"/>
                  </a:cubicBezTo>
                  <a:cubicBezTo>
                    <a:pt x="45" y="216"/>
                    <a:pt x="45" y="216"/>
                    <a:pt x="45" y="216"/>
                  </a:cubicBezTo>
                  <a:cubicBezTo>
                    <a:pt x="45" y="217"/>
                    <a:pt x="46" y="217"/>
                    <a:pt x="46" y="217"/>
                  </a:cubicBezTo>
                  <a:cubicBezTo>
                    <a:pt x="45" y="216"/>
                    <a:pt x="44" y="216"/>
                    <a:pt x="44" y="215"/>
                  </a:cubicBezTo>
                  <a:cubicBezTo>
                    <a:pt x="44" y="215"/>
                    <a:pt x="44" y="215"/>
                    <a:pt x="44" y="215"/>
                  </a:cubicBezTo>
                  <a:close/>
                  <a:moveTo>
                    <a:pt x="50" y="222"/>
                  </a:moveTo>
                  <a:cubicBezTo>
                    <a:pt x="51" y="222"/>
                    <a:pt x="51" y="222"/>
                    <a:pt x="51" y="223"/>
                  </a:cubicBezTo>
                  <a:cubicBezTo>
                    <a:pt x="49" y="221"/>
                    <a:pt x="47" y="219"/>
                    <a:pt x="45" y="217"/>
                  </a:cubicBezTo>
                  <a:cubicBezTo>
                    <a:pt x="46" y="219"/>
                    <a:pt x="48" y="220"/>
                    <a:pt x="50" y="222"/>
                  </a:cubicBezTo>
                  <a:close/>
                  <a:moveTo>
                    <a:pt x="73" y="227"/>
                  </a:moveTo>
                  <a:cubicBezTo>
                    <a:pt x="72" y="226"/>
                    <a:pt x="70" y="226"/>
                    <a:pt x="69" y="225"/>
                  </a:cubicBezTo>
                  <a:cubicBezTo>
                    <a:pt x="68" y="223"/>
                    <a:pt x="67" y="222"/>
                    <a:pt x="66" y="221"/>
                  </a:cubicBezTo>
                  <a:cubicBezTo>
                    <a:pt x="74" y="225"/>
                    <a:pt x="81" y="229"/>
                    <a:pt x="88" y="235"/>
                  </a:cubicBezTo>
                  <a:cubicBezTo>
                    <a:pt x="87" y="235"/>
                    <a:pt x="86" y="234"/>
                    <a:pt x="86" y="234"/>
                  </a:cubicBezTo>
                  <a:cubicBezTo>
                    <a:pt x="81" y="232"/>
                    <a:pt x="77" y="229"/>
                    <a:pt x="73" y="227"/>
                  </a:cubicBezTo>
                  <a:close/>
                  <a:moveTo>
                    <a:pt x="81" y="225"/>
                  </a:moveTo>
                  <a:cubicBezTo>
                    <a:pt x="82" y="226"/>
                    <a:pt x="84" y="227"/>
                    <a:pt x="85" y="229"/>
                  </a:cubicBezTo>
                  <a:cubicBezTo>
                    <a:pt x="84" y="228"/>
                    <a:pt x="83" y="227"/>
                    <a:pt x="81" y="226"/>
                  </a:cubicBezTo>
                  <a:cubicBezTo>
                    <a:pt x="81" y="226"/>
                    <a:pt x="81" y="226"/>
                    <a:pt x="81" y="225"/>
                  </a:cubicBezTo>
                  <a:close/>
                  <a:moveTo>
                    <a:pt x="82" y="223"/>
                  </a:moveTo>
                  <a:cubicBezTo>
                    <a:pt x="81" y="223"/>
                    <a:pt x="81" y="223"/>
                    <a:pt x="81" y="224"/>
                  </a:cubicBezTo>
                  <a:cubicBezTo>
                    <a:pt x="81" y="224"/>
                    <a:pt x="81" y="223"/>
                    <a:pt x="80" y="223"/>
                  </a:cubicBezTo>
                  <a:cubicBezTo>
                    <a:pt x="79" y="221"/>
                    <a:pt x="78" y="219"/>
                    <a:pt x="77" y="216"/>
                  </a:cubicBezTo>
                  <a:cubicBezTo>
                    <a:pt x="79" y="218"/>
                    <a:pt x="81" y="220"/>
                    <a:pt x="83" y="222"/>
                  </a:cubicBezTo>
                  <a:cubicBezTo>
                    <a:pt x="83" y="222"/>
                    <a:pt x="83" y="222"/>
                    <a:pt x="83" y="223"/>
                  </a:cubicBezTo>
                  <a:cubicBezTo>
                    <a:pt x="86" y="225"/>
                    <a:pt x="89" y="228"/>
                    <a:pt x="93" y="230"/>
                  </a:cubicBezTo>
                  <a:cubicBezTo>
                    <a:pt x="93" y="230"/>
                    <a:pt x="93" y="230"/>
                    <a:pt x="93" y="231"/>
                  </a:cubicBezTo>
                  <a:cubicBezTo>
                    <a:pt x="89" y="229"/>
                    <a:pt x="86" y="226"/>
                    <a:pt x="82" y="223"/>
                  </a:cubicBezTo>
                  <a:close/>
                  <a:moveTo>
                    <a:pt x="98" y="240"/>
                  </a:moveTo>
                  <a:cubicBezTo>
                    <a:pt x="98" y="240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8" y="238"/>
                    <a:pt x="97" y="237"/>
                    <a:pt x="96" y="236"/>
                  </a:cubicBezTo>
                  <a:cubicBezTo>
                    <a:pt x="97" y="237"/>
                    <a:pt x="97" y="237"/>
                    <a:pt x="98" y="237"/>
                  </a:cubicBezTo>
                  <a:cubicBezTo>
                    <a:pt x="98" y="237"/>
                    <a:pt x="98" y="238"/>
                    <a:pt x="98" y="238"/>
                  </a:cubicBezTo>
                  <a:cubicBezTo>
                    <a:pt x="100" y="239"/>
                    <a:pt x="102" y="240"/>
                    <a:pt x="104" y="241"/>
                  </a:cubicBezTo>
                  <a:cubicBezTo>
                    <a:pt x="102" y="241"/>
                    <a:pt x="101" y="241"/>
                    <a:pt x="99" y="241"/>
                  </a:cubicBezTo>
                  <a:cubicBezTo>
                    <a:pt x="97" y="239"/>
                    <a:pt x="95" y="238"/>
                    <a:pt x="93" y="237"/>
                  </a:cubicBezTo>
                  <a:cubicBezTo>
                    <a:pt x="91" y="236"/>
                    <a:pt x="90" y="235"/>
                    <a:pt x="89" y="234"/>
                  </a:cubicBezTo>
                  <a:cubicBezTo>
                    <a:pt x="92" y="236"/>
                    <a:pt x="95" y="238"/>
                    <a:pt x="98" y="240"/>
                  </a:cubicBezTo>
                  <a:close/>
                  <a:moveTo>
                    <a:pt x="96" y="243"/>
                  </a:moveTo>
                  <a:cubicBezTo>
                    <a:pt x="99" y="244"/>
                    <a:pt x="102" y="244"/>
                    <a:pt x="105" y="244"/>
                  </a:cubicBezTo>
                  <a:cubicBezTo>
                    <a:pt x="107" y="245"/>
                    <a:pt x="109" y="245"/>
                    <a:pt x="112" y="246"/>
                  </a:cubicBezTo>
                  <a:cubicBezTo>
                    <a:pt x="109" y="246"/>
                    <a:pt x="107" y="246"/>
                    <a:pt x="104" y="246"/>
                  </a:cubicBezTo>
                  <a:cubicBezTo>
                    <a:pt x="101" y="245"/>
                    <a:pt x="99" y="244"/>
                    <a:pt x="96" y="244"/>
                  </a:cubicBezTo>
                  <a:cubicBezTo>
                    <a:pt x="96" y="244"/>
                    <a:pt x="96" y="243"/>
                    <a:pt x="96" y="243"/>
                  </a:cubicBezTo>
                  <a:close/>
                  <a:moveTo>
                    <a:pt x="109" y="242"/>
                  </a:moveTo>
                  <a:cubicBezTo>
                    <a:pt x="106" y="241"/>
                    <a:pt x="104" y="240"/>
                    <a:pt x="101" y="238"/>
                  </a:cubicBezTo>
                  <a:cubicBezTo>
                    <a:pt x="104" y="239"/>
                    <a:pt x="106" y="239"/>
                    <a:pt x="108" y="239"/>
                  </a:cubicBezTo>
                  <a:cubicBezTo>
                    <a:pt x="110" y="241"/>
                    <a:pt x="113" y="242"/>
                    <a:pt x="115" y="243"/>
                  </a:cubicBezTo>
                  <a:cubicBezTo>
                    <a:pt x="113" y="243"/>
                    <a:pt x="111" y="243"/>
                    <a:pt x="109" y="242"/>
                  </a:cubicBezTo>
                  <a:close/>
                  <a:moveTo>
                    <a:pt x="122" y="241"/>
                  </a:moveTo>
                  <a:cubicBezTo>
                    <a:pt x="122" y="241"/>
                    <a:pt x="122" y="240"/>
                    <a:pt x="122" y="240"/>
                  </a:cubicBezTo>
                  <a:cubicBezTo>
                    <a:pt x="122" y="240"/>
                    <a:pt x="122" y="240"/>
                    <a:pt x="122" y="240"/>
                  </a:cubicBezTo>
                  <a:cubicBezTo>
                    <a:pt x="123" y="240"/>
                    <a:pt x="124" y="241"/>
                    <a:pt x="125" y="241"/>
                  </a:cubicBezTo>
                  <a:cubicBezTo>
                    <a:pt x="126" y="241"/>
                    <a:pt x="127" y="240"/>
                    <a:pt x="126" y="240"/>
                  </a:cubicBezTo>
                  <a:cubicBezTo>
                    <a:pt x="126" y="240"/>
                    <a:pt x="126" y="240"/>
                    <a:pt x="126" y="240"/>
                  </a:cubicBezTo>
                  <a:cubicBezTo>
                    <a:pt x="129" y="240"/>
                    <a:pt x="131" y="239"/>
                    <a:pt x="134" y="239"/>
                  </a:cubicBezTo>
                  <a:cubicBezTo>
                    <a:pt x="131" y="240"/>
                    <a:pt x="127" y="241"/>
                    <a:pt x="124" y="242"/>
                  </a:cubicBezTo>
                  <a:cubicBezTo>
                    <a:pt x="123" y="242"/>
                    <a:pt x="122" y="241"/>
                    <a:pt x="122" y="241"/>
                  </a:cubicBezTo>
                  <a:close/>
                  <a:moveTo>
                    <a:pt x="127" y="244"/>
                  </a:moveTo>
                  <a:cubicBezTo>
                    <a:pt x="129" y="244"/>
                    <a:pt x="131" y="244"/>
                    <a:pt x="133" y="244"/>
                  </a:cubicBezTo>
                  <a:cubicBezTo>
                    <a:pt x="131" y="244"/>
                    <a:pt x="129" y="244"/>
                    <a:pt x="127" y="245"/>
                  </a:cubicBezTo>
                  <a:cubicBezTo>
                    <a:pt x="127" y="244"/>
                    <a:pt x="127" y="244"/>
                    <a:pt x="127" y="244"/>
                  </a:cubicBezTo>
                  <a:close/>
                  <a:moveTo>
                    <a:pt x="127" y="243"/>
                  </a:moveTo>
                  <a:cubicBezTo>
                    <a:pt x="136" y="240"/>
                    <a:pt x="146" y="238"/>
                    <a:pt x="155" y="237"/>
                  </a:cubicBezTo>
                  <a:cubicBezTo>
                    <a:pt x="155" y="237"/>
                    <a:pt x="155" y="237"/>
                    <a:pt x="155" y="237"/>
                  </a:cubicBezTo>
                  <a:cubicBezTo>
                    <a:pt x="146" y="239"/>
                    <a:pt x="137" y="242"/>
                    <a:pt x="127" y="243"/>
                  </a:cubicBezTo>
                  <a:close/>
                  <a:moveTo>
                    <a:pt x="140" y="245"/>
                  </a:moveTo>
                  <a:cubicBezTo>
                    <a:pt x="143" y="245"/>
                    <a:pt x="145" y="245"/>
                    <a:pt x="148" y="244"/>
                  </a:cubicBezTo>
                  <a:cubicBezTo>
                    <a:pt x="150" y="244"/>
                    <a:pt x="153" y="244"/>
                    <a:pt x="155" y="243"/>
                  </a:cubicBezTo>
                  <a:cubicBezTo>
                    <a:pt x="152" y="244"/>
                    <a:pt x="149" y="245"/>
                    <a:pt x="146" y="245"/>
                  </a:cubicBezTo>
                  <a:cubicBezTo>
                    <a:pt x="144" y="245"/>
                    <a:pt x="142" y="246"/>
                    <a:pt x="140" y="246"/>
                  </a:cubicBezTo>
                  <a:cubicBezTo>
                    <a:pt x="139" y="246"/>
                    <a:pt x="138" y="246"/>
                    <a:pt x="136" y="246"/>
                  </a:cubicBezTo>
                  <a:cubicBezTo>
                    <a:pt x="138" y="246"/>
                    <a:pt x="139" y="246"/>
                    <a:pt x="140" y="245"/>
                  </a:cubicBezTo>
                  <a:close/>
                  <a:moveTo>
                    <a:pt x="147" y="243"/>
                  </a:moveTo>
                  <a:cubicBezTo>
                    <a:pt x="146" y="243"/>
                    <a:pt x="144" y="243"/>
                    <a:pt x="142" y="243"/>
                  </a:cubicBezTo>
                  <a:cubicBezTo>
                    <a:pt x="150" y="242"/>
                    <a:pt x="157" y="240"/>
                    <a:pt x="164" y="237"/>
                  </a:cubicBezTo>
                  <a:cubicBezTo>
                    <a:pt x="165" y="237"/>
                    <a:pt x="165" y="236"/>
                    <a:pt x="165" y="236"/>
                  </a:cubicBezTo>
                  <a:cubicBezTo>
                    <a:pt x="165" y="236"/>
                    <a:pt x="165" y="236"/>
                    <a:pt x="165" y="236"/>
                  </a:cubicBezTo>
                  <a:cubicBezTo>
                    <a:pt x="165" y="236"/>
                    <a:pt x="166" y="236"/>
                    <a:pt x="166" y="236"/>
                  </a:cubicBezTo>
                  <a:cubicBezTo>
                    <a:pt x="169" y="236"/>
                    <a:pt x="172" y="235"/>
                    <a:pt x="175" y="234"/>
                  </a:cubicBezTo>
                  <a:cubicBezTo>
                    <a:pt x="175" y="234"/>
                    <a:pt x="174" y="234"/>
                    <a:pt x="174" y="234"/>
                  </a:cubicBezTo>
                  <a:cubicBezTo>
                    <a:pt x="174" y="235"/>
                    <a:pt x="174" y="235"/>
                    <a:pt x="174" y="235"/>
                  </a:cubicBezTo>
                  <a:cubicBezTo>
                    <a:pt x="169" y="237"/>
                    <a:pt x="164" y="239"/>
                    <a:pt x="160" y="242"/>
                  </a:cubicBezTo>
                  <a:cubicBezTo>
                    <a:pt x="160" y="242"/>
                    <a:pt x="159" y="242"/>
                    <a:pt x="159" y="242"/>
                  </a:cubicBezTo>
                  <a:cubicBezTo>
                    <a:pt x="155" y="242"/>
                    <a:pt x="151" y="242"/>
                    <a:pt x="147" y="243"/>
                  </a:cubicBezTo>
                  <a:close/>
                  <a:moveTo>
                    <a:pt x="168" y="234"/>
                  </a:moveTo>
                  <a:cubicBezTo>
                    <a:pt x="168" y="234"/>
                    <a:pt x="168" y="233"/>
                    <a:pt x="169" y="233"/>
                  </a:cubicBezTo>
                  <a:cubicBezTo>
                    <a:pt x="172" y="231"/>
                    <a:pt x="175" y="229"/>
                    <a:pt x="178" y="226"/>
                  </a:cubicBezTo>
                  <a:cubicBezTo>
                    <a:pt x="182" y="224"/>
                    <a:pt x="186" y="221"/>
                    <a:pt x="190" y="218"/>
                  </a:cubicBezTo>
                  <a:cubicBezTo>
                    <a:pt x="188" y="220"/>
                    <a:pt x="186" y="223"/>
                    <a:pt x="184" y="225"/>
                  </a:cubicBezTo>
                  <a:cubicBezTo>
                    <a:pt x="184" y="225"/>
                    <a:pt x="184" y="225"/>
                    <a:pt x="184" y="225"/>
                  </a:cubicBezTo>
                  <a:cubicBezTo>
                    <a:pt x="183" y="226"/>
                    <a:pt x="182" y="227"/>
                    <a:pt x="181" y="228"/>
                  </a:cubicBezTo>
                  <a:cubicBezTo>
                    <a:pt x="181" y="228"/>
                    <a:pt x="181" y="228"/>
                    <a:pt x="181" y="229"/>
                  </a:cubicBezTo>
                  <a:cubicBezTo>
                    <a:pt x="180" y="229"/>
                    <a:pt x="180" y="229"/>
                    <a:pt x="180" y="230"/>
                  </a:cubicBezTo>
                  <a:cubicBezTo>
                    <a:pt x="176" y="232"/>
                    <a:pt x="172" y="233"/>
                    <a:pt x="168" y="234"/>
                  </a:cubicBezTo>
                  <a:close/>
                  <a:moveTo>
                    <a:pt x="198" y="221"/>
                  </a:moveTo>
                  <a:cubicBezTo>
                    <a:pt x="198" y="221"/>
                    <a:pt x="199" y="220"/>
                    <a:pt x="199" y="220"/>
                  </a:cubicBezTo>
                  <a:cubicBezTo>
                    <a:pt x="199" y="220"/>
                    <a:pt x="199" y="220"/>
                    <a:pt x="199" y="221"/>
                  </a:cubicBezTo>
                  <a:cubicBezTo>
                    <a:pt x="198" y="221"/>
                    <a:pt x="197" y="222"/>
                    <a:pt x="196" y="223"/>
                  </a:cubicBezTo>
                  <a:cubicBezTo>
                    <a:pt x="196" y="223"/>
                    <a:pt x="196" y="223"/>
                    <a:pt x="196" y="223"/>
                  </a:cubicBezTo>
                  <a:cubicBezTo>
                    <a:pt x="196" y="222"/>
                    <a:pt x="197" y="222"/>
                    <a:pt x="198" y="221"/>
                  </a:cubicBezTo>
                  <a:close/>
                  <a:moveTo>
                    <a:pt x="192" y="219"/>
                  </a:moveTo>
                  <a:cubicBezTo>
                    <a:pt x="193" y="218"/>
                    <a:pt x="193" y="218"/>
                    <a:pt x="194" y="217"/>
                  </a:cubicBezTo>
                  <a:cubicBezTo>
                    <a:pt x="196" y="215"/>
                    <a:pt x="198" y="214"/>
                    <a:pt x="200" y="212"/>
                  </a:cubicBezTo>
                  <a:cubicBezTo>
                    <a:pt x="197" y="214"/>
                    <a:pt x="195" y="217"/>
                    <a:pt x="192" y="219"/>
                  </a:cubicBezTo>
                  <a:close/>
                  <a:moveTo>
                    <a:pt x="229" y="185"/>
                  </a:moveTo>
                  <a:cubicBezTo>
                    <a:pt x="231" y="183"/>
                    <a:pt x="232" y="181"/>
                    <a:pt x="233" y="179"/>
                  </a:cubicBezTo>
                  <a:cubicBezTo>
                    <a:pt x="234" y="177"/>
                    <a:pt x="235" y="175"/>
                    <a:pt x="237" y="172"/>
                  </a:cubicBezTo>
                  <a:cubicBezTo>
                    <a:pt x="237" y="172"/>
                    <a:pt x="237" y="172"/>
                    <a:pt x="237" y="172"/>
                  </a:cubicBezTo>
                  <a:cubicBezTo>
                    <a:pt x="236" y="174"/>
                    <a:pt x="236" y="176"/>
                    <a:pt x="235" y="177"/>
                  </a:cubicBezTo>
                  <a:cubicBezTo>
                    <a:pt x="235" y="178"/>
                    <a:pt x="234" y="179"/>
                    <a:pt x="234" y="180"/>
                  </a:cubicBezTo>
                  <a:cubicBezTo>
                    <a:pt x="232" y="183"/>
                    <a:pt x="230" y="185"/>
                    <a:pt x="228" y="188"/>
                  </a:cubicBezTo>
                  <a:cubicBezTo>
                    <a:pt x="229" y="187"/>
                    <a:pt x="229" y="186"/>
                    <a:pt x="229" y="185"/>
                  </a:cubicBezTo>
                  <a:close/>
                  <a:moveTo>
                    <a:pt x="233" y="152"/>
                  </a:moveTo>
                  <a:cubicBezTo>
                    <a:pt x="234" y="142"/>
                    <a:pt x="235" y="131"/>
                    <a:pt x="236" y="120"/>
                  </a:cubicBezTo>
                  <a:cubicBezTo>
                    <a:pt x="236" y="120"/>
                    <a:pt x="236" y="120"/>
                    <a:pt x="237" y="120"/>
                  </a:cubicBezTo>
                  <a:cubicBezTo>
                    <a:pt x="237" y="121"/>
                    <a:pt x="237" y="122"/>
                    <a:pt x="237" y="122"/>
                  </a:cubicBezTo>
                  <a:cubicBezTo>
                    <a:pt x="237" y="123"/>
                    <a:pt x="237" y="124"/>
                    <a:pt x="237" y="125"/>
                  </a:cubicBezTo>
                  <a:cubicBezTo>
                    <a:pt x="237" y="134"/>
                    <a:pt x="235" y="143"/>
                    <a:pt x="233" y="152"/>
                  </a:cubicBezTo>
                  <a:close/>
                  <a:moveTo>
                    <a:pt x="237" y="112"/>
                  </a:moveTo>
                  <a:cubicBezTo>
                    <a:pt x="237" y="112"/>
                    <a:pt x="237" y="111"/>
                    <a:pt x="237" y="110"/>
                  </a:cubicBezTo>
                  <a:cubicBezTo>
                    <a:pt x="237" y="112"/>
                    <a:pt x="238" y="113"/>
                    <a:pt x="238" y="115"/>
                  </a:cubicBezTo>
                  <a:cubicBezTo>
                    <a:pt x="238" y="115"/>
                    <a:pt x="238" y="116"/>
                    <a:pt x="238" y="117"/>
                  </a:cubicBezTo>
                  <a:cubicBezTo>
                    <a:pt x="238" y="115"/>
                    <a:pt x="237" y="114"/>
                    <a:pt x="237" y="112"/>
                  </a:cubicBezTo>
                  <a:close/>
                  <a:moveTo>
                    <a:pt x="236" y="94"/>
                  </a:moveTo>
                  <a:cubicBezTo>
                    <a:pt x="237" y="98"/>
                    <a:pt x="238" y="101"/>
                    <a:pt x="239" y="105"/>
                  </a:cubicBezTo>
                  <a:cubicBezTo>
                    <a:pt x="239" y="104"/>
                    <a:pt x="239" y="103"/>
                    <a:pt x="238" y="103"/>
                  </a:cubicBezTo>
                  <a:cubicBezTo>
                    <a:pt x="238" y="100"/>
                    <a:pt x="237" y="97"/>
                    <a:pt x="236" y="94"/>
                  </a:cubicBezTo>
                  <a:close/>
                  <a:moveTo>
                    <a:pt x="239" y="156"/>
                  </a:moveTo>
                  <a:cubicBezTo>
                    <a:pt x="239" y="156"/>
                    <a:pt x="239" y="155"/>
                    <a:pt x="240" y="155"/>
                  </a:cubicBezTo>
                  <a:cubicBezTo>
                    <a:pt x="240" y="156"/>
                    <a:pt x="239" y="157"/>
                    <a:pt x="239" y="158"/>
                  </a:cubicBezTo>
                  <a:cubicBezTo>
                    <a:pt x="239" y="158"/>
                    <a:pt x="239" y="159"/>
                    <a:pt x="238" y="160"/>
                  </a:cubicBezTo>
                  <a:cubicBezTo>
                    <a:pt x="239" y="158"/>
                    <a:pt x="239" y="157"/>
                    <a:pt x="239" y="156"/>
                  </a:cubicBezTo>
                  <a:close/>
                  <a:moveTo>
                    <a:pt x="239" y="153"/>
                  </a:moveTo>
                  <a:cubicBezTo>
                    <a:pt x="239" y="151"/>
                    <a:pt x="239" y="150"/>
                    <a:pt x="240" y="148"/>
                  </a:cubicBezTo>
                  <a:cubicBezTo>
                    <a:pt x="241" y="140"/>
                    <a:pt x="241" y="132"/>
                    <a:pt x="241" y="124"/>
                  </a:cubicBezTo>
                  <a:cubicBezTo>
                    <a:pt x="241" y="124"/>
                    <a:pt x="242" y="125"/>
                    <a:pt x="242" y="126"/>
                  </a:cubicBezTo>
                  <a:cubicBezTo>
                    <a:pt x="242" y="127"/>
                    <a:pt x="243" y="127"/>
                    <a:pt x="243" y="127"/>
                  </a:cubicBezTo>
                  <a:cubicBezTo>
                    <a:pt x="243" y="127"/>
                    <a:pt x="243" y="127"/>
                    <a:pt x="243" y="127"/>
                  </a:cubicBezTo>
                  <a:cubicBezTo>
                    <a:pt x="243" y="127"/>
                    <a:pt x="243" y="127"/>
                    <a:pt x="243" y="127"/>
                  </a:cubicBezTo>
                  <a:cubicBezTo>
                    <a:pt x="243" y="136"/>
                    <a:pt x="242" y="144"/>
                    <a:pt x="240" y="153"/>
                  </a:cubicBezTo>
                  <a:cubicBezTo>
                    <a:pt x="240" y="153"/>
                    <a:pt x="240" y="153"/>
                    <a:pt x="240" y="153"/>
                  </a:cubicBezTo>
                  <a:cubicBezTo>
                    <a:pt x="240" y="153"/>
                    <a:pt x="239" y="153"/>
                    <a:pt x="239" y="153"/>
                  </a:cubicBezTo>
                  <a:close/>
                  <a:moveTo>
                    <a:pt x="244" y="139"/>
                  </a:moveTo>
                  <a:cubicBezTo>
                    <a:pt x="245" y="141"/>
                    <a:pt x="245" y="143"/>
                    <a:pt x="245" y="145"/>
                  </a:cubicBezTo>
                  <a:cubicBezTo>
                    <a:pt x="245" y="146"/>
                    <a:pt x="245" y="147"/>
                    <a:pt x="244" y="148"/>
                  </a:cubicBezTo>
                  <a:cubicBezTo>
                    <a:pt x="244" y="148"/>
                    <a:pt x="244" y="148"/>
                    <a:pt x="244" y="148"/>
                  </a:cubicBezTo>
                  <a:cubicBezTo>
                    <a:pt x="244" y="150"/>
                    <a:pt x="243" y="151"/>
                    <a:pt x="243" y="153"/>
                  </a:cubicBezTo>
                  <a:cubicBezTo>
                    <a:pt x="243" y="155"/>
                    <a:pt x="242" y="156"/>
                    <a:pt x="242" y="158"/>
                  </a:cubicBezTo>
                  <a:cubicBezTo>
                    <a:pt x="243" y="152"/>
                    <a:pt x="244" y="145"/>
                    <a:pt x="244" y="139"/>
                  </a:cubicBezTo>
                  <a:close/>
                  <a:moveTo>
                    <a:pt x="245" y="135"/>
                  </a:moveTo>
                  <a:cubicBezTo>
                    <a:pt x="245" y="132"/>
                    <a:pt x="245" y="129"/>
                    <a:pt x="245" y="126"/>
                  </a:cubicBezTo>
                  <a:cubicBezTo>
                    <a:pt x="245" y="126"/>
                    <a:pt x="245" y="126"/>
                    <a:pt x="245" y="127"/>
                  </a:cubicBezTo>
                  <a:cubicBezTo>
                    <a:pt x="245" y="127"/>
                    <a:pt x="245" y="127"/>
                    <a:pt x="246" y="127"/>
                  </a:cubicBezTo>
                  <a:cubicBezTo>
                    <a:pt x="246" y="131"/>
                    <a:pt x="246" y="135"/>
                    <a:pt x="246" y="140"/>
                  </a:cubicBezTo>
                  <a:cubicBezTo>
                    <a:pt x="246" y="138"/>
                    <a:pt x="245" y="137"/>
                    <a:pt x="245" y="136"/>
                  </a:cubicBezTo>
                  <a:cubicBezTo>
                    <a:pt x="245" y="135"/>
                    <a:pt x="245" y="135"/>
                    <a:pt x="245" y="135"/>
                  </a:cubicBezTo>
                  <a:close/>
                  <a:moveTo>
                    <a:pt x="245" y="95"/>
                  </a:moveTo>
                  <a:cubicBezTo>
                    <a:pt x="247" y="99"/>
                    <a:pt x="248" y="103"/>
                    <a:pt x="248" y="107"/>
                  </a:cubicBezTo>
                  <a:cubicBezTo>
                    <a:pt x="248" y="103"/>
                    <a:pt x="246" y="99"/>
                    <a:pt x="245" y="95"/>
                  </a:cubicBezTo>
                  <a:close/>
                  <a:moveTo>
                    <a:pt x="247" y="129"/>
                  </a:moveTo>
                  <a:cubicBezTo>
                    <a:pt x="247" y="129"/>
                    <a:pt x="247" y="129"/>
                    <a:pt x="248" y="128"/>
                  </a:cubicBezTo>
                  <a:cubicBezTo>
                    <a:pt x="247" y="130"/>
                    <a:pt x="247" y="132"/>
                    <a:pt x="247" y="133"/>
                  </a:cubicBezTo>
                  <a:cubicBezTo>
                    <a:pt x="247" y="132"/>
                    <a:pt x="247" y="130"/>
                    <a:pt x="247" y="129"/>
                  </a:cubicBezTo>
                  <a:close/>
                  <a:moveTo>
                    <a:pt x="247" y="123"/>
                  </a:moveTo>
                  <a:cubicBezTo>
                    <a:pt x="247" y="120"/>
                    <a:pt x="247" y="116"/>
                    <a:pt x="247" y="112"/>
                  </a:cubicBezTo>
                  <a:cubicBezTo>
                    <a:pt x="248" y="114"/>
                    <a:pt x="248" y="117"/>
                    <a:pt x="249" y="119"/>
                  </a:cubicBezTo>
                  <a:cubicBezTo>
                    <a:pt x="248" y="122"/>
                    <a:pt x="248" y="125"/>
                    <a:pt x="248" y="127"/>
                  </a:cubicBezTo>
                  <a:cubicBezTo>
                    <a:pt x="248" y="126"/>
                    <a:pt x="247" y="125"/>
                    <a:pt x="247" y="123"/>
                  </a:cubicBezTo>
                  <a:close/>
                  <a:moveTo>
                    <a:pt x="225" y="50"/>
                  </a:moveTo>
                  <a:cubicBezTo>
                    <a:pt x="223" y="47"/>
                    <a:pt x="220" y="45"/>
                    <a:pt x="218" y="42"/>
                  </a:cubicBezTo>
                  <a:cubicBezTo>
                    <a:pt x="218" y="42"/>
                    <a:pt x="217" y="42"/>
                    <a:pt x="217" y="43"/>
                  </a:cubicBezTo>
                  <a:cubicBezTo>
                    <a:pt x="216" y="41"/>
                    <a:pt x="215" y="40"/>
                    <a:pt x="213" y="39"/>
                  </a:cubicBezTo>
                  <a:cubicBezTo>
                    <a:pt x="213" y="38"/>
                    <a:pt x="212" y="39"/>
                    <a:pt x="212" y="39"/>
                  </a:cubicBezTo>
                  <a:cubicBezTo>
                    <a:pt x="211" y="39"/>
                    <a:pt x="211" y="38"/>
                    <a:pt x="211" y="38"/>
                  </a:cubicBezTo>
                  <a:cubicBezTo>
                    <a:pt x="211" y="38"/>
                    <a:pt x="211" y="37"/>
                    <a:pt x="211" y="37"/>
                  </a:cubicBezTo>
                  <a:cubicBezTo>
                    <a:pt x="210" y="36"/>
                    <a:pt x="208" y="34"/>
                    <a:pt x="207" y="33"/>
                  </a:cubicBezTo>
                  <a:cubicBezTo>
                    <a:pt x="204" y="29"/>
                    <a:pt x="200" y="26"/>
                    <a:pt x="195" y="24"/>
                  </a:cubicBezTo>
                  <a:cubicBezTo>
                    <a:pt x="190" y="20"/>
                    <a:pt x="184" y="17"/>
                    <a:pt x="179" y="13"/>
                  </a:cubicBezTo>
                  <a:cubicBezTo>
                    <a:pt x="192" y="19"/>
                    <a:pt x="204" y="28"/>
                    <a:pt x="215" y="38"/>
                  </a:cubicBezTo>
                  <a:cubicBezTo>
                    <a:pt x="219" y="42"/>
                    <a:pt x="222" y="46"/>
                    <a:pt x="225" y="50"/>
                  </a:cubicBezTo>
                  <a:close/>
                  <a:moveTo>
                    <a:pt x="178" y="13"/>
                  </a:moveTo>
                  <a:cubicBezTo>
                    <a:pt x="178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6" y="13"/>
                  </a:cubicBezTo>
                  <a:cubicBezTo>
                    <a:pt x="176" y="12"/>
                    <a:pt x="175" y="12"/>
                    <a:pt x="175" y="12"/>
                  </a:cubicBezTo>
                  <a:cubicBezTo>
                    <a:pt x="174" y="12"/>
                    <a:pt x="174" y="11"/>
                    <a:pt x="173" y="11"/>
                  </a:cubicBezTo>
                  <a:cubicBezTo>
                    <a:pt x="175" y="11"/>
                    <a:pt x="176" y="12"/>
                    <a:pt x="178" y="13"/>
                  </a:cubicBezTo>
                  <a:close/>
                  <a:moveTo>
                    <a:pt x="128" y="2"/>
                  </a:moveTo>
                  <a:cubicBezTo>
                    <a:pt x="124" y="2"/>
                    <a:pt x="120" y="2"/>
                    <a:pt x="116" y="3"/>
                  </a:cubicBezTo>
                  <a:cubicBezTo>
                    <a:pt x="114" y="3"/>
                    <a:pt x="112" y="3"/>
                    <a:pt x="110" y="3"/>
                  </a:cubicBezTo>
                  <a:cubicBezTo>
                    <a:pt x="116" y="2"/>
                    <a:pt x="121" y="2"/>
                    <a:pt x="126" y="2"/>
                  </a:cubicBezTo>
                  <a:cubicBezTo>
                    <a:pt x="127" y="2"/>
                    <a:pt x="127" y="2"/>
                    <a:pt x="128" y="2"/>
                  </a:cubicBezTo>
                  <a:close/>
                  <a:moveTo>
                    <a:pt x="8" y="87"/>
                  </a:moveTo>
                  <a:cubicBezTo>
                    <a:pt x="9" y="86"/>
                    <a:pt x="10" y="84"/>
                    <a:pt x="11" y="83"/>
                  </a:cubicBezTo>
                  <a:cubicBezTo>
                    <a:pt x="13" y="82"/>
                    <a:pt x="14" y="81"/>
                    <a:pt x="15" y="79"/>
                  </a:cubicBezTo>
                  <a:cubicBezTo>
                    <a:pt x="16" y="79"/>
                    <a:pt x="15" y="79"/>
                    <a:pt x="15" y="79"/>
                  </a:cubicBezTo>
                  <a:cubicBezTo>
                    <a:pt x="14" y="79"/>
                    <a:pt x="14" y="80"/>
                    <a:pt x="13" y="81"/>
                  </a:cubicBezTo>
                  <a:cubicBezTo>
                    <a:pt x="12" y="81"/>
                    <a:pt x="12" y="82"/>
                    <a:pt x="12" y="82"/>
                  </a:cubicBezTo>
                  <a:cubicBezTo>
                    <a:pt x="14" y="78"/>
                    <a:pt x="17" y="75"/>
                    <a:pt x="19" y="71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19" y="73"/>
                    <a:pt x="19" y="74"/>
                    <a:pt x="18" y="75"/>
                  </a:cubicBezTo>
                  <a:cubicBezTo>
                    <a:pt x="17" y="77"/>
                    <a:pt x="17" y="78"/>
                    <a:pt x="16" y="79"/>
                  </a:cubicBezTo>
                  <a:cubicBezTo>
                    <a:pt x="13" y="83"/>
                    <a:pt x="10" y="87"/>
                    <a:pt x="7" y="92"/>
                  </a:cubicBezTo>
                  <a:cubicBezTo>
                    <a:pt x="7" y="90"/>
                    <a:pt x="8" y="89"/>
                    <a:pt x="8" y="87"/>
                  </a:cubicBezTo>
                  <a:close/>
                  <a:moveTo>
                    <a:pt x="8" y="166"/>
                  </a:moveTo>
                  <a:cubicBezTo>
                    <a:pt x="9" y="168"/>
                    <a:pt x="10" y="170"/>
                    <a:pt x="11" y="173"/>
                  </a:cubicBezTo>
                  <a:cubicBezTo>
                    <a:pt x="11" y="173"/>
                    <a:pt x="11" y="173"/>
                    <a:pt x="11" y="173"/>
                  </a:cubicBezTo>
                  <a:cubicBezTo>
                    <a:pt x="12" y="173"/>
                    <a:pt x="12" y="173"/>
                    <a:pt x="12" y="173"/>
                  </a:cubicBezTo>
                  <a:cubicBezTo>
                    <a:pt x="13" y="177"/>
                    <a:pt x="15" y="181"/>
                    <a:pt x="17" y="184"/>
                  </a:cubicBezTo>
                  <a:cubicBezTo>
                    <a:pt x="16" y="183"/>
                    <a:pt x="15" y="182"/>
                    <a:pt x="14" y="180"/>
                  </a:cubicBezTo>
                  <a:cubicBezTo>
                    <a:pt x="11" y="176"/>
                    <a:pt x="9" y="171"/>
                    <a:pt x="8" y="166"/>
                  </a:cubicBezTo>
                  <a:close/>
                  <a:moveTo>
                    <a:pt x="17" y="188"/>
                  </a:moveTo>
                  <a:cubicBezTo>
                    <a:pt x="19" y="189"/>
                    <a:pt x="20" y="191"/>
                    <a:pt x="21" y="192"/>
                  </a:cubicBezTo>
                  <a:cubicBezTo>
                    <a:pt x="21" y="192"/>
                    <a:pt x="21" y="192"/>
                    <a:pt x="21" y="192"/>
                  </a:cubicBezTo>
                  <a:cubicBezTo>
                    <a:pt x="22" y="193"/>
                    <a:pt x="23" y="194"/>
                    <a:pt x="23" y="195"/>
                  </a:cubicBezTo>
                  <a:cubicBezTo>
                    <a:pt x="24" y="195"/>
                    <a:pt x="24" y="195"/>
                    <a:pt x="24" y="195"/>
                  </a:cubicBezTo>
                  <a:cubicBezTo>
                    <a:pt x="24" y="195"/>
                    <a:pt x="24" y="195"/>
                    <a:pt x="24" y="196"/>
                  </a:cubicBezTo>
                  <a:cubicBezTo>
                    <a:pt x="24" y="196"/>
                    <a:pt x="25" y="197"/>
                    <a:pt x="25" y="197"/>
                  </a:cubicBezTo>
                  <a:cubicBezTo>
                    <a:pt x="28" y="200"/>
                    <a:pt x="30" y="203"/>
                    <a:pt x="33" y="206"/>
                  </a:cubicBezTo>
                  <a:cubicBezTo>
                    <a:pt x="32" y="206"/>
                    <a:pt x="32" y="207"/>
                    <a:pt x="32" y="207"/>
                  </a:cubicBezTo>
                  <a:cubicBezTo>
                    <a:pt x="33" y="209"/>
                    <a:pt x="35" y="210"/>
                    <a:pt x="36" y="211"/>
                  </a:cubicBezTo>
                  <a:cubicBezTo>
                    <a:pt x="36" y="211"/>
                    <a:pt x="36" y="211"/>
                    <a:pt x="36" y="212"/>
                  </a:cubicBezTo>
                  <a:cubicBezTo>
                    <a:pt x="40" y="216"/>
                    <a:pt x="43" y="220"/>
                    <a:pt x="47" y="223"/>
                  </a:cubicBezTo>
                  <a:cubicBezTo>
                    <a:pt x="44" y="221"/>
                    <a:pt x="41" y="218"/>
                    <a:pt x="38" y="215"/>
                  </a:cubicBezTo>
                  <a:cubicBezTo>
                    <a:pt x="30" y="207"/>
                    <a:pt x="23" y="198"/>
                    <a:pt x="17" y="188"/>
                  </a:cubicBezTo>
                  <a:close/>
                  <a:moveTo>
                    <a:pt x="94" y="245"/>
                  </a:moveTo>
                  <a:cubicBezTo>
                    <a:pt x="95" y="246"/>
                    <a:pt x="96" y="246"/>
                    <a:pt x="97" y="246"/>
                  </a:cubicBezTo>
                  <a:cubicBezTo>
                    <a:pt x="97" y="246"/>
                    <a:pt x="97" y="247"/>
                    <a:pt x="97" y="247"/>
                  </a:cubicBezTo>
                  <a:cubicBezTo>
                    <a:pt x="100" y="248"/>
                    <a:pt x="102" y="248"/>
                    <a:pt x="105" y="249"/>
                  </a:cubicBezTo>
                  <a:cubicBezTo>
                    <a:pt x="105" y="249"/>
                    <a:pt x="105" y="249"/>
                    <a:pt x="105" y="248"/>
                  </a:cubicBezTo>
                  <a:cubicBezTo>
                    <a:pt x="109" y="249"/>
                    <a:pt x="112" y="249"/>
                    <a:pt x="116" y="249"/>
                  </a:cubicBezTo>
                  <a:cubicBezTo>
                    <a:pt x="115" y="250"/>
                    <a:pt x="116" y="250"/>
                    <a:pt x="116" y="250"/>
                  </a:cubicBezTo>
                  <a:cubicBezTo>
                    <a:pt x="119" y="251"/>
                    <a:pt x="121" y="251"/>
                    <a:pt x="123" y="251"/>
                  </a:cubicBezTo>
                  <a:cubicBezTo>
                    <a:pt x="111" y="251"/>
                    <a:pt x="99" y="249"/>
                    <a:pt x="88" y="245"/>
                  </a:cubicBezTo>
                  <a:cubicBezTo>
                    <a:pt x="90" y="245"/>
                    <a:pt x="92" y="245"/>
                    <a:pt x="94" y="245"/>
                  </a:cubicBezTo>
                  <a:close/>
                  <a:moveTo>
                    <a:pt x="135" y="251"/>
                  </a:moveTo>
                  <a:cubicBezTo>
                    <a:pt x="140" y="250"/>
                    <a:pt x="145" y="249"/>
                    <a:pt x="150" y="248"/>
                  </a:cubicBezTo>
                  <a:cubicBezTo>
                    <a:pt x="151" y="248"/>
                    <a:pt x="150" y="247"/>
                    <a:pt x="150" y="247"/>
                  </a:cubicBezTo>
                  <a:cubicBezTo>
                    <a:pt x="142" y="249"/>
                    <a:pt x="134" y="250"/>
                    <a:pt x="127" y="250"/>
                  </a:cubicBezTo>
                  <a:cubicBezTo>
                    <a:pt x="127" y="250"/>
                    <a:pt x="126" y="249"/>
                    <a:pt x="126" y="249"/>
                  </a:cubicBezTo>
                  <a:cubicBezTo>
                    <a:pt x="120" y="248"/>
                    <a:pt x="114" y="248"/>
                    <a:pt x="108" y="248"/>
                  </a:cubicBezTo>
                  <a:cubicBezTo>
                    <a:pt x="108" y="247"/>
                    <a:pt x="108" y="247"/>
                    <a:pt x="108" y="247"/>
                  </a:cubicBezTo>
                  <a:cubicBezTo>
                    <a:pt x="110" y="247"/>
                    <a:pt x="113" y="247"/>
                    <a:pt x="115" y="247"/>
                  </a:cubicBezTo>
                  <a:cubicBezTo>
                    <a:pt x="115" y="247"/>
                    <a:pt x="115" y="247"/>
                    <a:pt x="115" y="246"/>
                  </a:cubicBezTo>
                  <a:cubicBezTo>
                    <a:pt x="117" y="246"/>
                    <a:pt x="118" y="247"/>
                    <a:pt x="119" y="247"/>
                  </a:cubicBezTo>
                  <a:cubicBezTo>
                    <a:pt x="120" y="247"/>
                    <a:pt x="120" y="247"/>
                    <a:pt x="120" y="247"/>
                  </a:cubicBezTo>
                  <a:cubicBezTo>
                    <a:pt x="120" y="247"/>
                    <a:pt x="120" y="247"/>
                    <a:pt x="120" y="247"/>
                  </a:cubicBezTo>
                  <a:cubicBezTo>
                    <a:pt x="121" y="247"/>
                    <a:pt x="121" y="247"/>
                    <a:pt x="121" y="247"/>
                  </a:cubicBezTo>
                  <a:cubicBezTo>
                    <a:pt x="121" y="247"/>
                    <a:pt x="121" y="247"/>
                    <a:pt x="121" y="247"/>
                  </a:cubicBezTo>
                  <a:cubicBezTo>
                    <a:pt x="122" y="247"/>
                    <a:pt x="122" y="247"/>
                    <a:pt x="122" y="247"/>
                  </a:cubicBezTo>
                  <a:cubicBezTo>
                    <a:pt x="123" y="247"/>
                    <a:pt x="125" y="247"/>
                    <a:pt x="126" y="248"/>
                  </a:cubicBezTo>
                  <a:cubicBezTo>
                    <a:pt x="126" y="248"/>
                    <a:pt x="126" y="248"/>
                    <a:pt x="127" y="248"/>
                  </a:cubicBezTo>
                  <a:cubicBezTo>
                    <a:pt x="136" y="248"/>
                    <a:pt x="144" y="247"/>
                    <a:pt x="153" y="246"/>
                  </a:cubicBezTo>
                  <a:cubicBezTo>
                    <a:pt x="153" y="246"/>
                    <a:pt x="153" y="246"/>
                    <a:pt x="154" y="246"/>
                  </a:cubicBezTo>
                  <a:cubicBezTo>
                    <a:pt x="154" y="246"/>
                    <a:pt x="154" y="246"/>
                    <a:pt x="154" y="246"/>
                  </a:cubicBezTo>
                  <a:cubicBezTo>
                    <a:pt x="154" y="246"/>
                    <a:pt x="154" y="246"/>
                    <a:pt x="154" y="246"/>
                  </a:cubicBezTo>
                  <a:cubicBezTo>
                    <a:pt x="155" y="246"/>
                    <a:pt x="156" y="246"/>
                    <a:pt x="157" y="245"/>
                  </a:cubicBezTo>
                  <a:cubicBezTo>
                    <a:pt x="157" y="246"/>
                    <a:pt x="158" y="246"/>
                    <a:pt x="159" y="246"/>
                  </a:cubicBezTo>
                  <a:cubicBezTo>
                    <a:pt x="160" y="246"/>
                    <a:pt x="161" y="245"/>
                    <a:pt x="162" y="244"/>
                  </a:cubicBezTo>
                  <a:cubicBezTo>
                    <a:pt x="164" y="244"/>
                    <a:pt x="165" y="243"/>
                    <a:pt x="166" y="243"/>
                  </a:cubicBezTo>
                  <a:cubicBezTo>
                    <a:pt x="168" y="242"/>
                    <a:pt x="170" y="242"/>
                    <a:pt x="171" y="241"/>
                  </a:cubicBezTo>
                  <a:cubicBezTo>
                    <a:pt x="172" y="241"/>
                    <a:pt x="174" y="240"/>
                    <a:pt x="175" y="240"/>
                  </a:cubicBezTo>
                  <a:cubicBezTo>
                    <a:pt x="177" y="239"/>
                    <a:pt x="178" y="238"/>
                    <a:pt x="180" y="238"/>
                  </a:cubicBezTo>
                  <a:cubicBezTo>
                    <a:pt x="180" y="238"/>
                    <a:pt x="180" y="238"/>
                    <a:pt x="181" y="238"/>
                  </a:cubicBezTo>
                  <a:cubicBezTo>
                    <a:pt x="184" y="236"/>
                    <a:pt x="188" y="234"/>
                    <a:pt x="191" y="232"/>
                  </a:cubicBezTo>
                  <a:cubicBezTo>
                    <a:pt x="192" y="231"/>
                    <a:pt x="191" y="230"/>
                    <a:pt x="190" y="231"/>
                  </a:cubicBezTo>
                  <a:cubicBezTo>
                    <a:pt x="193" y="229"/>
                    <a:pt x="195" y="228"/>
                    <a:pt x="197" y="226"/>
                  </a:cubicBezTo>
                  <a:cubicBezTo>
                    <a:pt x="197" y="226"/>
                    <a:pt x="197" y="226"/>
                    <a:pt x="197" y="226"/>
                  </a:cubicBezTo>
                  <a:cubicBezTo>
                    <a:pt x="198" y="225"/>
                    <a:pt x="199" y="225"/>
                    <a:pt x="200" y="224"/>
                  </a:cubicBezTo>
                  <a:cubicBezTo>
                    <a:pt x="200" y="223"/>
                    <a:pt x="201" y="223"/>
                    <a:pt x="201" y="223"/>
                  </a:cubicBezTo>
                  <a:cubicBezTo>
                    <a:pt x="203" y="221"/>
                    <a:pt x="205" y="220"/>
                    <a:pt x="207" y="218"/>
                  </a:cubicBezTo>
                  <a:cubicBezTo>
                    <a:pt x="207" y="218"/>
                    <a:pt x="207" y="218"/>
                    <a:pt x="208" y="218"/>
                  </a:cubicBezTo>
                  <a:cubicBezTo>
                    <a:pt x="207" y="218"/>
                    <a:pt x="207" y="219"/>
                    <a:pt x="206" y="220"/>
                  </a:cubicBezTo>
                  <a:cubicBezTo>
                    <a:pt x="206" y="220"/>
                    <a:pt x="207" y="221"/>
                    <a:pt x="207" y="221"/>
                  </a:cubicBezTo>
                  <a:cubicBezTo>
                    <a:pt x="208" y="220"/>
                    <a:pt x="209" y="219"/>
                    <a:pt x="210" y="218"/>
                  </a:cubicBezTo>
                  <a:cubicBezTo>
                    <a:pt x="210" y="218"/>
                    <a:pt x="211" y="219"/>
                    <a:pt x="211" y="219"/>
                  </a:cubicBezTo>
                  <a:cubicBezTo>
                    <a:pt x="190" y="237"/>
                    <a:pt x="163" y="249"/>
                    <a:pt x="135" y="251"/>
                  </a:cubicBezTo>
                  <a:close/>
                  <a:moveTo>
                    <a:pt x="215" y="215"/>
                  </a:moveTo>
                  <a:cubicBezTo>
                    <a:pt x="214" y="215"/>
                    <a:pt x="214" y="215"/>
                    <a:pt x="214" y="216"/>
                  </a:cubicBezTo>
                  <a:cubicBezTo>
                    <a:pt x="214" y="215"/>
                    <a:pt x="215" y="214"/>
                    <a:pt x="216" y="213"/>
                  </a:cubicBezTo>
                  <a:cubicBezTo>
                    <a:pt x="220" y="209"/>
                    <a:pt x="224" y="203"/>
                    <a:pt x="227" y="197"/>
                  </a:cubicBezTo>
                  <a:cubicBezTo>
                    <a:pt x="229" y="196"/>
                    <a:pt x="230" y="195"/>
                    <a:pt x="231" y="194"/>
                  </a:cubicBezTo>
                  <a:cubicBezTo>
                    <a:pt x="231" y="193"/>
                    <a:pt x="231" y="193"/>
                    <a:pt x="231" y="193"/>
                  </a:cubicBezTo>
                  <a:cubicBezTo>
                    <a:pt x="229" y="193"/>
                    <a:pt x="228" y="193"/>
                    <a:pt x="227" y="194"/>
                  </a:cubicBezTo>
                  <a:cubicBezTo>
                    <a:pt x="227" y="193"/>
                    <a:pt x="227" y="193"/>
                    <a:pt x="227" y="193"/>
                  </a:cubicBezTo>
                  <a:cubicBezTo>
                    <a:pt x="227" y="193"/>
                    <a:pt x="228" y="193"/>
                    <a:pt x="228" y="193"/>
                  </a:cubicBezTo>
                  <a:cubicBezTo>
                    <a:pt x="230" y="192"/>
                    <a:pt x="231" y="190"/>
                    <a:pt x="232" y="188"/>
                  </a:cubicBezTo>
                  <a:cubicBezTo>
                    <a:pt x="232" y="188"/>
                    <a:pt x="232" y="188"/>
                    <a:pt x="233" y="188"/>
                  </a:cubicBezTo>
                  <a:cubicBezTo>
                    <a:pt x="233" y="188"/>
                    <a:pt x="233" y="188"/>
                    <a:pt x="233" y="188"/>
                  </a:cubicBezTo>
                  <a:cubicBezTo>
                    <a:pt x="234" y="187"/>
                    <a:pt x="234" y="185"/>
                    <a:pt x="235" y="184"/>
                  </a:cubicBezTo>
                  <a:cubicBezTo>
                    <a:pt x="242" y="175"/>
                    <a:pt x="246" y="164"/>
                    <a:pt x="246" y="153"/>
                  </a:cubicBezTo>
                  <a:cubicBezTo>
                    <a:pt x="246" y="152"/>
                    <a:pt x="246" y="151"/>
                    <a:pt x="246" y="150"/>
                  </a:cubicBezTo>
                  <a:cubicBezTo>
                    <a:pt x="248" y="145"/>
                    <a:pt x="248" y="140"/>
                    <a:pt x="248" y="134"/>
                  </a:cubicBezTo>
                  <a:cubicBezTo>
                    <a:pt x="249" y="132"/>
                    <a:pt x="249" y="129"/>
                    <a:pt x="250" y="126"/>
                  </a:cubicBezTo>
                  <a:cubicBezTo>
                    <a:pt x="250" y="128"/>
                    <a:pt x="250" y="131"/>
                    <a:pt x="250" y="133"/>
                  </a:cubicBezTo>
                  <a:cubicBezTo>
                    <a:pt x="250" y="134"/>
                    <a:pt x="251" y="134"/>
                    <a:pt x="252" y="133"/>
                  </a:cubicBezTo>
                  <a:cubicBezTo>
                    <a:pt x="250" y="164"/>
                    <a:pt x="237" y="193"/>
                    <a:pt x="215" y="2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lIns="0" tIns="0" rIns="0" bIns="0" anchor="ctr">
              <a:normAutofit/>
            </a:bodyPr>
            <a:lstStyle/>
            <a:p>
              <a:pPr algn="ctr">
                <a:defRPr/>
              </a:pPr>
              <a:endParaRPr lang="zh-CN" altLang="en-US" b="1" dirty="0"/>
            </a:p>
          </p:txBody>
        </p:sp>
        <p:sp>
          <p:nvSpPr>
            <p:cNvPr id="7" name="MH_SubTitle_4"/>
            <p:cNvSpPr>
              <a:spLocks noEditPoints="1"/>
            </p:cNvSpPr>
            <p:nvPr>
              <p:custDataLst>
                <p:tags r:id="rId5"/>
              </p:custDataLst>
            </p:nvPr>
          </p:nvSpPr>
          <p:spPr bwMode="auto">
            <a:xfrm>
              <a:off x="4376739" y="3317875"/>
              <a:ext cx="955675" cy="960438"/>
            </a:xfrm>
            <a:custGeom>
              <a:avLst/>
              <a:gdLst>
                <a:gd name="T0" fmla="*/ 209 w 252"/>
                <a:gd name="T1" fmla="*/ 213 h 253"/>
                <a:gd name="T2" fmla="*/ 14 w 252"/>
                <a:gd name="T3" fmla="*/ 121 h 253"/>
                <a:gd name="T4" fmla="*/ 231 w 252"/>
                <a:gd name="T5" fmla="*/ 154 h 253"/>
                <a:gd name="T6" fmla="*/ 25 w 252"/>
                <a:gd name="T7" fmla="*/ 68 h 253"/>
                <a:gd name="T8" fmla="*/ 193 w 252"/>
                <a:gd name="T9" fmla="*/ 42 h 253"/>
                <a:gd name="T10" fmla="*/ 119 w 252"/>
                <a:gd name="T11" fmla="*/ 214 h 253"/>
                <a:gd name="T12" fmla="*/ 25 w 252"/>
                <a:gd name="T13" fmla="*/ 88 h 253"/>
                <a:gd name="T14" fmla="*/ 119 w 252"/>
                <a:gd name="T15" fmla="*/ 206 h 253"/>
                <a:gd name="T16" fmla="*/ 34 w 252"/>
                <a:gd name="T17" fmla="*/ 86 h 253"/>
                <a:gd name="T18" fmla="*/ 112 w 252"/>
                <a:gd name="T19" fmla="*/ 36 h 253"/>
                <a:gd name="T20" fmla="*/ 195 w 252"/>
                <a:gd name="T21" fmla="*/ 164 h 253"/>
                <a:gd name="T22" fmla="*/ 115 w 252"/>
                <a:gd name="T23" fmla="*/ 73 h 253"/>
                <a:gd name="T24" fmla="*/ 138 w 252"/>
                <a:gd name="T25" fmla="*/ 148 h 253"/>
                <a:gd name="T26" fmla="*/ 174 w 252"/>
                <a:gd name="T27" fmla="*/ 120 h 253"/>
                <a:gd name="T28" fmla="*/ 172 w 252"/>
                <a:gd name="T29" fmla="*/ 97 h 253"/>
                <a:gd name="T30" fmla="*/ 184 w 252"/>
                <a:gd name="T31" fmla="*/ 97 h 253"/>
                <a:gd name="T32" fmla="*/ 98 w 252"/>
                <a:gd name="T33" fmla="*/ 131 h 253"/>
                <a:gd name="T34" fmla="*/ 150 w 252"/>
                <a:gd name="T35" fmla="*/ 160 h 253"/>
                <a:gd name="T36" fmla="*/ 193 w 252"/>
                <a:gd name="T37" fmla="*/ 106 h 253"/>
                <a:gd name="T38" fmla="*/ 163 w 252"/>
                <a:gd name="T39" fmla="*/ 82 h 253"/>
                <a:gd name="T40" fmla="*/ 55 w 252"/>
                <a:gd name="T41" fmla="*/ 122 h 253"/>
                <a:gd name="T42" fmla="*/ 55 w 252"/>
                <a:gd name="T43" fmla="*/ 83 h 253"/>
                <a:gd name="T44" fmla="*/ 86 w 252"/>
                <a:gd name="T45" fmla="*/ 66 h 253"/>
                <a:gd name="T46" fmla="*/ 66 w 252"/>
                <a:gd name="T47" fmla="*/ 112 h 253"/>
                <a:gd name="T48" fmla="*/ 93 w 252"/>
                <a:gd name="T49" fmla="*/ 90 h 253"/>
                <a:gd name="T50" fmla="*/ 45 w 252"/>
                <a:gd name="T51" fmla="*/ 101 h 253"/>
                <a:gd name="T52" fmla="*/ 59 w 252"/>
                <a:gd name="T53" fmla="*/ 92 h 253"/>
                <a:gd name="T54" fmla="*/ 77 w 252"/>
                <a:gd name="T55" fmla="*/ 125 h 253"/>
                <a:gd name="T56" fmla="*/ 118 w 252"/>
                <a:gd name="T57" fmla="*/ 159 h 253"/>
                <a:gd name="T58" fmla="*/ 159 w 252"/>
                <a:gd name="T59" fmla="*/ 173 h 253"/>
                <a:gd name="T60" fmla="*/ 200 w 252"/>
                <a:gd name="T61" fmla="*/ 94 h 253"/>
                <a:gd name="T62" fmla="*/ 142 w 252"/>
                <a:gd name="T63" fmla="*/ 49 h 253"/>
                <a:gd name="T64" fmla="*/ 104 w 252"/>
                <a:gd name="T65" fmla="*/ 36 h 253"/>
                <a:gd name="T66" fmla="*/ 37 w 252"/>
                <a:gd name="T67" fmla="*/ 111 h 253"/>
                <a:gd name="T68" fmla="*/ 49 w 252"/>
                <a:gd name="T69" fmla="*/ 162 h 253"/>
                <a:gd name="T70" fmla="*/ 80 w 252"/>
                <a:gd name="T71" fmla="*/ 140 h 253"/>
                <a:gd name="T72" fmla="*/ 103 w 252"/>
                <a:gd name="T73" fmla="*/ 196 h 253"/>
                <a:gd name="T74" fmla="*/ 158 w 252"/>
                <a:gd name="T75" fmla="*/ 184 h 253"/>
                <a:gd name="T76" fmla="*/ 217 w 252"/>
                <a:gd name="T77" fmla="*/ 158 h 253"/>
                <a:gd name="T78" fmla="*/ 203 w 252"/>
                <a:gd name="T79" fmla="*/ 62 h 253"/>
                <a:gd name="T80" fmla="*/ 143 w 252"/>
                <a:gd name="T81" fmla="*/ 15 h 253"/>
                <a:gd name="T82" fmla="*/ 103 w 252"/>
                <a:gd name="T83" fmla="*/ 32 h 253"/>
                <a:gd name="T84" fmla="*/ 30 w 252"/>
                <a:gd name="T85" fmla="*/ 94 h 253"/>
                <a:gd name="T86" fmla="*/ 67 w 252"/>
                <a:gd name="T87" fmla="*/ 201 h 253"/>
                <a:gd name="T88" fmla="*/ 92 w 252"/>
                <a:gd name="T89" fmla="*/ 183 h 253"/>
                <a:gd name="T90" fmla="*/ 125 w 252"/>
                <a:gd name="T91" fmla="*/ 225 h 253"/>
                <a:gd name="T92" fmla="*/ 183 w 252"/>
                <a:gd name="T93" fmla="*/ 199 h 253"/>
                <a:gd name="T94" fmla="*/ 218 w 252"/>
                <a:gd name="T95" fmla="*/ 77 h 253"/>
                <a:gd name="T96" fmla="*/ 160 w 252"/>
                <a:gd name="T97" fmla="*/ 8 h 253"/>
                <a:gd name="T98" fmla="*/ 41 w 252"/>
                <a:gd name="T99" fmla="*/ 38 h 253"/>
                <a:gd name="T100" fmla="*/ 29 w 252"/>
                <a:gd name="T101" fmla="*/ 148 h 253"/>
                <a:gd name="T102" fmla="*/ 70 w 252"/>
                <a:gd name="T103" fmla="*/ 228 h 253"/>
                <a:gd name="T104" fmla="*/ 95 w 252"/>
                <a:gd name="T105" fmla="*/ 221 h 253"/>
                <a:gd name="T106" fmla="*/ 147 w 252"/>
                <a:gd name="T107" fmla="*/ 229 h 253"/>
                <a:gd name="T108" fmla="*/ 226 w 252"/>
                <a:gd name="T109" fmla="*/ 151 h 253"/>
                <a:gd name="T110" fmla="*/ 225 w 252"/>
                <a:gd name="T111" fmla="*/ 66 h 253"/>
                <a:gd name="T112" fmla="*/ 185 w 252"/>
                <a:gd name="T113" fmla="*/ 26 h 253"/>
                <a:gd name="T114" fmla="*/ 18 w 252"/>
                <a:gd name="T115" fmla="*/ 95 h 253"/>
                <a:gd name="T116" fmla="*/ 8 w 252"/>
                <a:gd name="T117" fmla="*/ 116 h 253"/>
                <a:gd name="T118" fmla="*/ 81 w 252"/>
                <a:gd name="T119" fmla="*/ 225 h 253"/>
                <a:gd name="T120" fmla="*/ 181 w 252"/>
                <a:gd name="T121" fmla="*/ 229 h 253"/>
                <a:gd name="T122" fmla="*/ 213 w 252"/>
                <a:gd name="T123" fmla="*/ 39 h 253"/>
                <a:gd name="T124" fmla="*/ 126 w 252"/>
                <a:gd name="T125" fmla="*/ 24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2" h="253">
                  <a:moveTo>
                    <a:pt x="243" y="78"/>
                  </a:moveTo>
                  <a:cubicBezTo>
                    <a:pt x="237" y="63"/>
                    <a:pt x="227" y="49"/>
                    <a:pt x="216" y="37"/>
                  </a:cubicBezTo>
                  <a:cubicBezTo>
                    <a:pt x="204" y="25"/>
                    <a:pt x="190" y="16"/>
                    <a:pt x="175" y="9"/>
                  </a:cubicBezTo>
                  <a:cubicBezTo>
                    <a:pt x="160" y="3"/>
                    <a:pt x="143" y="0"/>
                    <a:pt x="126" y="0"/>
                  </a:cubicBezTo>
                  <a:cubicBezTo>
                    <a:pt x="93" y="0"/>
                    <a:pt x="60" y="13"/>
                    <a:pt x="37" y="37"/>
                  </a:cubicBezTo>
                  <a:cubicBezTo>
                    <a:pt x="23" y="51"/>
                    <a:pt x="13" y="68"/>
                    <a:pt x="7" y="86"/>
                  </a:cubicBezTo>
                  <a:cubicBezTo>
                    <a:pt x="6" y="88"/>
                    <a:pt x="5" y="89"/>
                    <a:pt x="5" y="90"/>
                  </a:cubicBezTo>
                  <a:cubicBezTo>
                    <a:pt x="4" y="90"/>
                    <a:pt x="4" y="91"/>
                    <a:pt x="4" y="91"/>
                  </a:cubicBezTo>
                  <a:cubicBezTo>
                    <a:pt x="3" y="92"/>
                    <a:pt x="3" y="92"/>
                    <a:pt x="3" y="92"/>
                  </a:cubicBezTo>
                  <a:cubicBezTo>
                    <a:pt x="3" y="93"/>
                    <a:pt x="3" y="93"/>
                    <a:pt x="3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2"/>
                    <a:pt x="4" y="92"/>
                    <a:pt x="4" y="92"/>
                  </a:cubicBezTo>
                  <a:cubicBezTo>
                    <a:pt x="5" y="92"/>
                    <a:pt x="5" y="91"/>
                    <a:pt x="5" y="91"/>
                  </a:cubicBezTo>
                  <a:cubicBezTo>
                    <a:pt x="5" y="92"/>
                    <a:pt x="5" y="93"/>
                    <a:pt x="4" y="95"/>
                  </a:cubicBezTo>
                  <a:cubicBezTo>
                    <a:pt x="4" y="95"/>
                    <a:pt x="4" y="95"/>
                    <a:pt x="4" y="96"/>
                  </a:cubicBezTo>
                  <a:cubicBezTo>
                    <a:pt x="3" y="96"/>
                    <a:pt x="3" y="97"/>
                    <a:pt x="4" y="97"/>
                  </a:cubicBezTo>
                  <a:cubicBezTo>
                    <a:pt x="1" y="106"/>
                    <a:pt x="0" y="116"/>
                    <a:pt x="0" y="126"/>
                  </a:cubicBezTo>
                  <a:cubicBezTo>
                    <a:pt x="0" y="143"/>
                    <a:pt x="4" y="159"/>
                    <a:pt x="10" y="175"/>
                  </a:cubicBezTo>
                  <a:cubicBezTo>
                    <a:pt x="11" y="176"/>
                    <a:pt x="12" y="178"/>
                    <a:pt x="13" y="180"/>
                  </a:cubicBezTo>
                  <a:cubicBezTo>
                    <a:pt x="12" y="180"/>
                    <a:pt x="12" y="181"/>
                    <a:pt x="12" y="181"/>
                  </a:cubicBezTo>
                  <a:cubicBezTo>
                    <a:pt x="13" y="182"/>
                    <a:pt x="14" y="183"/>
                    <a:pt x="14" y="184"/>
                  </a:cubicBezTo>
                  <a:cubicBezTo>
                    <a:pt x="20" y="195"/>
                    <a:pt x="28" y="206"/>
                    <a:pt x="37" y="215"/>
                  </a:cubicBezTo>
                  <a:cubicBezTo>
                    <a:pt x="37" y="215"/>
                    <a:pt x="37" y="215"/>
                    <a:pt x="37" y="215"/>
                  </a:cubicBezTo>
                  <a:cubicBezTo>
                    <a:pt x="37" y="216"/>
                    <a:pt x="37" y="216"/>
                    <a:pt x="37" y="217"/>
                  </a:cubicBezTo>
                  <a:cubicBezTo>
                    <a:pt x="39" y="219"/>
                    <a:pt x="42" y="221"/>
                    <a:pt x="44" y="223"/>
                  </a:cubicBezTo>
                  <a:cubicBezTo>
                    <a:pt x="47" y="225"/>
                    <a:pt x="50" y="227"/>
                    <a:pt x="54" y="229"/>
                  </a:cubicBezTo>
                  <a:cubicBezTo>
                    <a:pt x="60" y="234"/>
                    <a:pt x="68" y="238"/>
                    <a:pt x="76" y="242"/>
                  </a:cubicBezTo>
                  <a:cubicBezTo>
                    <a:pt x="76" y="242"/>
                    <a:pt x="76" y="242"/>
                    <a:pt x="76" y="242"/>
                  </a:cubicBezTo>
                  <a:cubicBezTo>
                    <a:pt x="77" y="243"/>
                    <a:pt x="78" y="243"/>
                    <a:pt x="80" y="243"/>
                  </a:cubicBezTo>
                  <a:cubicBezTo>
                    <a:pt x="95" y="249"/>
                    <a:pt x="110" y="253"/>
                    <a:pt x="126" y="253"/>
                  </a:cubicBezTo>
                  <a:cubicBezTo>
                    <a:pt x="143" y="253"/>
                    <a:pt x="160" y="250"/>
                    <a:pt x="175" y="243"/>
                  </a:cubicBezTo>
                  <a:cubicBezTo>
                    <a:pt x="190" y="237"/>
                    <a:pt x="204" y="227"/>
                    <a:pt x="216" y="216"/>
                  </a:cubicBezTo>
                  <a:cubicBezTo>
                    <a:pt x="227" y="204"/>
                    <a:pt x="237" y="190"/>
                    <a:pt x="243" y="175"/>
                  </a:cubicBezTo>
                  <a:cubicBezTo>
                    <a:pt x="249" y="159"/>
                    <a:pt x="252" y="143"/>
                    <a:pt x="252" y="126"/>
                  </a:cubicBezTo>
                  <a:cubicBezTo>
                    <a:pt x="252" y="110"/>
                    <a:pt x="249" y="93"/>
                    <a:pt x="243" y="78"/>
                  </a:cubicBezTo>
                  <a:close/>
                  <a:moveTo>
                    <a:pt x="252" y="126"/>
                  </a:moveTo>
                  <a:cubicBezTo>
                    <a:pt x="252" y="128"/>
                    <a:pt x="252" y="130"/>
                    <a:pt x="252" y="132"/>
                  </a:cubicBezTo>
                  <a:cubicBezTo>
                    <a:pt x="252" y="127"/>
                    <a:pt x="251" y="122"/>
                    <a:pt x="250" y="116"/>
                  </a:cubicBezTo>
                  <a:cubicBezTo>
                    <a:pt x="251" y="107"/>
                    <a:pt x="249" y="97"/>
                    <a:pt x="243" y="90"/>
                  </a:cubicBezTo>
                  <a:cubicBezTo>
                    <a:pt x="243" y="83"/>
                    <a:pt x="241" y="77"/>
                    <a:pt x="238" y="72"/>
                  </a:cubicBezTo>
                  <a:cubicBezTo>
                    <a:pt x="238" y="72"/>
                    <a:pt x="238" y="72"/>
                    <a:pt x="237" y="72"/>
                  </a:cubicBezTo>
                  <a:cubicBezTo>
                    <a:pt x="237" y="72"/>
                    <a:pt x="237" y="71"/>
                    <a:pt x="237" y="71"/>
                  </a:cubicBezTo>
                  <a:cubicBezTo>
                    <a:pt x="237" y="69"/>
                    <a:pt x="236" y="67"/>
                    <a:pt x="235" y="65"/>
                  </a:cubicBezTo>
                  <a:cubicBezTo>
                    <a:pt x="246" y="84"/>
                    <a:pt x="252" y="105"/>
                    <a:pt x="252" y="126"/>
                  </a:cubicBezTo>
                  <a:close/>
                  <a:moveTo>
                    <a:pt x="226" y="192"/>
                  </a:moveTo>
                  <a:cubicBezTo>
                    <a:pt x="223" y="195"/>
                    <a:pt x="223" y="195"/>
                    <a:pt x="223" y="195"/>
                  </a:cubicBezTo>
                  <a:cubicBezTo>
                    <a:pt x="223" y="195"/>
                    <a:pt x="222" y="196"/>
                    <a:pt x="222" y="196"/>
                  </a:cubicBezTo>
                  <a:cubicBezTo>
                    <a:pt x="222" y="196"/>
                    <a:pt x="222" y="195"/>
                    <a:pt x="222" y="195"/>
                  </a:cubicBezTo>
                  <a:cubicBezTo>
                    <a:pt x="223" y="194"/>
                    <a:pt x="223" y="193"/>
                    <a:pt x="224" y="192"/>
                  </a:cubicBezTo>
                  <a:cubicBezTo>
                    <a:pt x="224" y="192"/>
                    <a:pt x="224" y="192"/>
                    <a:pt x="224" y="191"/>
                  </a:cubicBezTo>
                  <a:cubicBezTo>
                    <a:pt x="225" y="190"/>
                    <a:pt x="226" y="189"/>
                    <a:pt x="227" y="188"/>
                  </a:cubicBezTo>
                  <a:cubicBezTo>
                    <a:pt x="226" y="190"/>
                    <a:pt x="226" y="191"/>
                    <a:pt x="226" y="192"/>
                  </a:cubicBezTo>
                  <a:close/>
                  <a:moveTo>
                    <a:pt x="227" y="194"/>
                  </a:moveTo>
                  <a:cubicBezTo>
                    <a:pt x="227" y="195"/>
                    <a:pt x="226" y="195"/>
                    <a:pt x="226" y="196"/>
                  </a:cubicBezTo>
                  <a:cubicBezTo>
                    <a:pt x="226" y="196"/>
                    <a:pt x="226" y="196"/>
                    <a:pt x="226" y="196"/>
                  </a:cubicBezTo>
                  <a:cubicBezTo>
                    <a:pt x="226" y="195"/>
                    <a:pt x="226" y="195"/>
                    <a:pt x="226" y="195"/>
                  </a:cubicBezTo>
                  <a:cubicBezTo>
                    <a:pt x="227" y="195"/>
                    <a:pt x="227" y="194"/>
                    <a:pt x="227" y="194"/>
                  </a:cubicBezTo>
                  <a:close/>
                  <a:moveTo>
                    <a:pt x="220" y="193"/>
                  </a:moveTo>
                  <a:cubicBezTo>
                    <a:pt x="222" y="191"/>
                    <a:pt x="224" y="188"/>
                    <a:pt x="225" y="185"/>
                  </a:cubicBezTo>
                  <a:cubicBezTo>
                    <a:pt x="224" y="188"/>
                    <a:pt x="223" y="190"/>
                    <a:pt x="222" y="192"/>
                  </a:cubicBezTo>
                  <a:cubicBezTo>
                    <a:pt x="221" y="192"/>
                    <a:pt x="221" y="193"/>
                    <a:pt x="220" y="193"/>
                  </a:cubicBezTo>
                  <a:close/>
                  <a:moveTo>
                    <a:pt x="217" y="197"/>
                  </a:moveTo>
                  <a:cubicBezTo>
                    <a:pt x="217" y="197"/>
                    <a:pt x="217" y="197"/>
                    <a:pt x="217" y="197"/>
                  </a:cubicBezTo>
                  <a:cubicBezTo>
                    <a:pt x="216" y="199"/>
                    <a:pt x="216" y="200"/>
                    <a:pt x="215" y="201"/>
                  </a:cubicBezTo>
                  <a:cubicBezTo>
                    <a:pt x="214" y="202"/>
                    <a:pt x="213" y="204"/>
                    <a:pt x="212" y="205"/>
                  </a:cubicBezTo>
                  <a:cubicBezTo>
                    <a:pt x="212" y="205"/>
                    <a:pt x="211" y="205"/>
                    <a:pt x="211" y="205"/>
                  </a:cubicBezTo>
                  <a:cubicBezTo>
                    <a:pt x="208" y="207"/>
                    <a:pt x="204" y="210"/>
                    <a:pt x="201" y="213"/>
                  </a:cubicBezTo>
                  <a:cubicBezTo>
                    <a:pt x="205" y="209"/>
                    <a:pt x="209" y="205"/>
                    <a:pt x="212" y="200"/>
                  </a:cubicBezTo>
                  <a:cubicBezTo>
                    <a:pt x="212" y="200"/>
                    <a:pt x="212" y="200"/>
                    <a:pt x="212" y="200"/>
                  </a:cubicBezTo>
                  <a:cubicBezTo>
                    <a:pt x="212" y="200"/>
                    <a:pt x="212" y="200"/>
                    <a:pt x="212" y="200"/>
                  </a:cubicBezTo>
                  <a:cubicBezTo>
                    <a:pt x="212" y="199"/>
                    <a:pt x="212" y="199"/>
                    <a:pt x="211" y="199"/>
                  </a:cubicBezTo>
                  <a:cubicBezTo>
                    <a:pt x="211" y="199"/>
                    <a:pt x="211" y="198"/>
                    <a:pt x="212" y="198"/>
                  </a:cubicBezTo>
                  <a:cubicBezTo>
                    <a:pt x="217" y="192"/>
                    <a:pt x="222" y="186"/>
                    <a:pt x="225" y="179"/>
                  </a:cubicBezTo>
                  <a:cubicBezTo>
                    <a:pt x="227" y="176"/>
                    <a:pt x="229" y="173"/>
                    <a:pt x="231" y="170"/>
                  </a:cubicBezTo>
                  <a:cubicBezTo>
                    <a:pt x="230" y="172"/>
                    <a:pt x="230" y="174"/>
                    <a:pt x="229" y="177"/>
                  </a:cubicBezTo>
                  <a:cubicBezTo>
                    <a:pt x="225" y="183"/>
                    <a:pt x="221" y="190"/>
                    <a:pt x="217" y="197"/>
                  </a:cubicBezTo>
                  <a:close/>
                  <a:moveTo>
                    <a:pt x="208" y="213"/>
                  </a:moveTo>
                  <a:cubicBezTo>
                    <a:pt x="209" y="213"/>
                    <a:pt x="209" y="212"/>
                    <a:pt x="210" y="212"/>
                  </a:cubicBezTo>
                  <a:cubicBezTo>
                    <a:pt x="210" y="212"/>
                    <a:pt x="209" y="213"/>
                    <a:pt x="209" y="213"/>
                  </a:cubicBezTo>
                  <a:cubicBezTo>
                    <a:pt x="209" y="213"/>
                    <a:pt x="209" y="213"/>
                    <a:pt x="209" y="213"/>
                  </a:cubicBezTo>
                  <a:cubicBezTo>
                    <a:pt x="209" y="213"/>
                    <a:pt x="208" y="213"/>
                    <a:pt x="208" y="213"/>
                  </a:cubicBezTo>
                  <a:cubicBezTo>
                    <a:pt x="208" y="214"/>
                    <a:pt x="208" y="214"/>
                    <a:pt x="208" y="214"/>
                  </a:cubicBezTo>
                  <a:cubicBezTo>
                    <a:pt x="208" y="214"/>
                    <a:pt x="208" y="213"/>
                    <a:pt x="208" y="213"/>
                  </a:cubicBezTo>
                  <a:close/>
                  <a:moveTo>
                    <a:pt x="206" y="214"/>
                  </a:moveTo>
                  <a:cubicBezTo>
                    <a:pt x="206" y="214"/>
                    <a:pt x="205" y="215"/>
                    <a:pt x="205" y="215"/>
                  </a:cubicBezTo>
                  <a:cubicBezTo>
                    <a:pt x="206" y="213"/>
                    <a:pt x="207" y="212"/>
                    <a:pt x="209" y="210"/>
                  </a:cubicBezTo>
                  <a:cubicBezTo>
                    <a:pt x="208" y="211"/>
                    <a:pt x="207" y="213"/>
                    <a:pt x="206" y="214"/>
                  </a:cubicBezTo>
                  <a:close/>
                  <a:moveTo>
                    <a:pt x="209" y="211"/>
                  </a:moveTo>
                  <a:cubicBezTo>
                    <a:pt x="210" y="210"/>
                    <a:pt x="211" y="209"/>
                    <a:pt x="211" y="209"/>
                  </a:cubicBezTo>
                  <a:cubicBezTo>
                    <a:pt x="211" y="209"/>
                    <a:pt x="211" y="210"/>
                    <a:pt x="210" y="210"/>
                  </a:cubicBezTo>
                  <a:cubicBezTo>
                    <a:pt x="210" y="211"/>
                    <a:pt x="210" y="211"/>
                    <a:pt x="209" y="211"/>
                  </a:cubicBezTo>
                  <a:close/>
                  <a:moveTo>
                    <a:pt x="216" y="207"/>
                  </a:moveTo>
                  <a:cubicBezTo>
                    <a:pt x="217" y="207"/>
                    <a:pt x="217" y="207"/>
                    <a:pt x="217" y="206"/>
                  </a:cubicBezTo>
                  <a:cubicBezTo>
                    <a:pt x="215" y="209"/>
                    <a:pt x="213" y="212"/>
                    <a:pt x="212" y="215"/>
                  </a:cubicBezTo>
                  <a:cubicBezTo>
                    <a:pt x="211" y="216"/>
                    <a:pt x="210" y="216"/>
                    <a:pt x="210" y="217"/>
                  </a:cubicBezTo>
                  <a:cubicBezTo>
                    <a:pt x="212" y="214"/>
                    <a:pt x="214" y="211"/>
                    <a:pt x="216" y="207"/>
                  </a:cubicBezTo>
                  <a:close/>
                  <a:moveTo>
                    <a:pt x="192" y="225"/>
                  </a:moveTo>
                  <a:cubicBezTo>
                    <a:pt x="193" y="225"/>
                    <a:pt x="193" y="225"/>
                    <a:pt x="193" y="224"/>
                  </a:cubicBezTo>
                  <a:cubicBezTo>
                    <a:pt x="193" y="225"/>
                    <a:pt x="193" y="225"/>
                    <a:pt x="194" y="225"/>
                  </a:cubicBezTo>
                  <a:cubicBezTo>
                    <a:pt x="194" y="225"/>
                    <a:pt x="194" y="225"/>
                    <a:pt x="194" y="225"/>
                  </a:cubicBezTo>
                  <a:cubicBezTo>
                    <a:pt x="191" y="227"/>
                    <a:pt x="189" y="229"/>
                    <a:pt x="187" y="231"/>
                  </a:cubicBezTo>
                  <a:cubicBezTo>
                    <a:pt x="186" y="231"/>
                    <a:pt x="185" y="232"/>
                    <a:pt x="184" y="232"/>
                  </a:cubicBezTo>
                  <a:cubicBezTo>
                    <a:pt x="184" y="232"/>
                    <a:pt x="183" y="231"/>
                    <a:pt x="183" y="231"/>
                  </a:cubicBezTo>
                  <a:cubicBezTo>
                    <a:pt x="181" y="232"/>
                    <a:pt x="179" y="233"/>
                    <a:pt x="178" y="233"/>
                  </a:cubicBezTo>
                  <a:cubicBezTo>
                    <a:pt x="179" y="233"/>
                    <a:pt x="179" y="232"/>
                    <a:pt x="180" y="231"/>
                  </a:cubicBezTo>
                  <a:cubicBezTo>
                    <a:pt x="183" y="229"/>
                    <a:pt x="186" y="227"/>
                    <a:pt x="189" y="225"/>
                  </a:cubicBezTo>
                  <a:cubicBezTo>
                    <a:pt x="192" y="224"/>
                    <a:pt x="194" y="222"/>
                    <a:pt x="196" y="220"/>
                  </a:cubicBezTo>
                  <a:cubicBezTo>
                    <a:pt x="195" y="221"/>
                    <a:pt x="194" y="222"/>
                    <a:pt x="193" y="223"/>
                  </a:cubicBezTo>
                  <a:cubicBezTo>
                    <a:pt x="193" y="223"/>
                    <a:pt x="193" y="223"/>
                    <a:pt x="193" y="223"/>
                  </a:cubicBezTo>
                  <a:cubicBezTo>
                    <a:pt x="192" y="224"/>
                    <a:pt x="192" y="224"/>
                    <a:pt x="192" y="224"/>
                  </a:cubicBezTo>
                  <a:cubicBezTo>
                    <a:pt x="191" y="225"/>
                    <a:pt x="192" y="225"/>
                    <a:pt x="192" y="225"/>
                  </a:cubicBezTo>
                  <a:close/>
                  <a:moveTo>
                    <a:pt x="190" y="231"/>
                  </a:moveTo>
                  <a:cubicBezTo>
                    <a:pt x="188" y="232"/>
                    <a:pt x="187" y="233"/>
                    <a:pt x="186" y="234"/>
                  </a:cubicBezTo>
                  <a:cubicBezTo>
                    <a:pt x="186" y="233"/>
                    <a:pt x="187" y="233"/>
                    <a:pt x="187" y="232"/>
                  </a:cubicBezTo>
                  <a:cubicBezTo>
                    <a:pt x="188" y="232"/>
                    <a:pt x="189" y="231"/>
                    <a:pt x="190" y="231"/>
                  </a:cubicBezTo>
                  <a:close/>
                  <a:moveTo>
                    <a:pt x="118" y="243"/>
                  </a:moveTo>
                  <a:cubicBezTo>
                    <a:pt x="116" y="242"/>
                    <a:pt x="115" y="241"/>
                    <a:pt x="113" y="241"/>
                  </a:cubicBezTo>
                  <a:cubicBezTo>
                    <a:pt x="116" y="242"/>
                    <a:pt x="120" y="243"/>
                    <a:pt x="123" y="245"/>
                  </a:cubicBezTo>
                  <a:cubicBezTo>
                    <a:pt x="121" y="246"/>
                    <a:pt x="121" y="246"/>
                    <a:pt x="121" y="246"/>
                  </a:cubicBezTo>
                  <a:cubicBezTo>
                    <a:pt x="121" y="246"/>
                    <a:pt x="121" y="246"/>
                    <a:pt x="121" y="246"/>
                  </a:cubicBezTo>
                  <a:cubicBezTo>
                    <a:pt x="120" y="245"/>
                    <a:pt x="119" y="245"/>
                    <a:pt x="119" y="245"/>
                  </a:cubicBezTo>
                  <a:cubicBezTo>
                    <a:pt x="117" y="245"/>
                    <a:pt x="116" y="244"/>
                    <a:pt x="115" y="244"/>
                  </a:cubicBezTo>
                  <a:cubicBezTo>
                    <a:pt x="116" y="244"/>
                    <a:pt x="117" y="244"/>
                    <a:pt x="118" y="244"/>
                  </a:cubicBezTo>
                  <a:cubicBezTo>
                    <a:pt x="118" y="244"/>
                    <a:pt x="119" y="243"/>
                    <a:pt x="118" y="243"/>
                  </a:cubicBezTo>
                  <a:close/>
                  <a:moveTo>
                    <a:pt x="60" y="233"/>
                  </a:moveTo>
                  <a:cubicBezTo>
                    <a:pt x="66" y="236"/>
                    <a:pt x="72" y="238"/>
                    <a:pt x="78" y="240"/>
                  </a:cubicBezTo>
                  <a:cubicBezTo>
                    <a:pt x="78" y="240"/>
                    <a:pt x="78" y="241"/>
                    <a:pt x="78" y="241"/>
                  </a:cubicBezTo>
                  <a:cubicBezTo>
                    <a:pt x="78" y="241"/>
                    <a:pt x="77" y="241"/>
                    <a:pt x="77" y="241"/>
                  </a:cubicBezTo>
                  <a:cubicBezTo>
                    <a:pt x="71" y="239"/>
                    <a:pt x="66" y="236"/>
                    <a:pt x="60" y="233"/>
                  </a:cubicBezTo>
                  <a:close/>
                  <a:moveTo>
                    <a:pt x="5" y="106"/>
                  </a:moveTo>
                  <a:cubicBezTo>
                    <a:pt x="5" y="107"/>
                    <a:pt x="4" y="109"/>
                    <a:pt x="4" y="110"/>
                  </a:cubicBezTo>
                  <a:cubicBezTo>
                    <a:pt x="4" y="106"/>
                    <a:pt x="4" y="102"/>
                    <a:pt x="5" y="98"/>
                  </a:cubicBezTo>
                  <a:cubicBezTo>
                    <a:pt x="6" y="99"/>
                    <a:pt x="6" y="100"/>
                    <a:pt x="6" y="101"/>
                  </a:cubicBezTo>
                  <a:cubicBezTo>
                    <a:pt x="6" y="103"/>
                    <a:pt x="6" y="104"/>
                    <a:pt x="5" y="106"/>
                  </a:cubicBezTo>
                  <a:cubicBezTo>
                    <a:pt x="5" y="106"/>
                    <a:pt x="5" y="106"/>
                    <a:pt x="5" y="106"/>
                  </a:cubicBezTo>
                  <a:close/>
                  <a:moveTo>
                    <a:pt x="5" y="116"/>
                  </a:moveTo>
                  <a:cubicBezTo>
                    <a:pt x="5" y="117"/>
                    <a:pt x="5" y="118"/>
                    <a:pt x="5" y="119"/>
                  </a:cubicBezTo>
                  <a:cubicBezTo>
                    <a:pt x="5" y="120"/>
                    <a:pt x="5" y="120"/>
                    <a:pt x="5" y="121"/>
                  </a:cubicBezTo>
                  <a:cubicBezTo>
                    <a:pt x="5" y="118"/>
                    <a:pt x="5" y="116"/>
                    <a:pt x="5" y="113"/>
                  </a:cubicBezTo>
                  <a:cubicBezTo>
                    <a:pt x="5" y="114"/>
                    <a:pt x="5" y="115"/>
                    <a:pt x="5" y="116"/>
                  </a:cubicBezTo>
                  <a:close/>
                  <a:moveTo>
                    <a:pt x="5" y="153"/>
                  </a:moveTo>
                  <a:cubicBezTo>
                    <a:pt x="6" y="154"/>
                    <a:pt x="6" y="155"/>
                    <a:pt x="6" y="156"/>
                  </a:cubicBezTo>
                  <a:cubicBezTo>
                    <a:pt x="6" y="156"/>
                    <a:pt x="6" y="157"/>
                    <a:pt x="7" y="157"/>
                  </a:cubicBezTo>
                  <a:cubicBezTo>
                    <a:pt x="7" y="157"/>
                    <a:pt x="7" y="158"/>
                    <a:pt x="7" y="158"/>
                  </a:cubicBezTo>
                  <a:cubicBezTo>
                    <a:pt x="7" y="158"/>
                    <a:pt x="7" y="158"/>
                    <a:pt x="7" y="158"/>
                  </a:cubicBezTo>
                  <a:cubicBezTo>
                    <a:pt x="8" y="161"/>
                    <a:pt x="8" y="164"/>
                    <a:pt x="9" y="167"/>
                  </a:cubicBezTo>
                  <a:cubicBezTo>
                    <a:pt x="9" y="166"/>
                    <a:pt x="9" y="166"/>
                    <a:pt x="9" y="165"/>
                  </a:cubicBezTo>
                  <a:cubicBezTo>
                    <a:pt x="8" y="165"/>
                    <a:pt x="7" y="165"/>
                    <a:pt x="8" y="165"/>
                  </a:cubicBezTo>
                  <a:cubicBezTo>
                    <a:pt x="5" y="156"/>
                    <a:pt x="3" y="146"/>
                    <a:pt x="2" y="136"/>
                  </a:cubicBezTo>
                  <a:cubicBezTo>
                    <a:pt x="3" y="142"/>
                    <a:pt x="4" y="147"/>
                    <a:pt x="5" y="153"/>
                  </a:cubicBezTo>
                  <a:close/>
                  <a:moveTo>
                    <a:pt x="2" y="119"/>
                  </a:moveTo>
                  <a:cubicBezTo>
                    <a:pt x="2" y="117"/>
                    <a:pt x="2" y="116"/>
                    <a:pt x="2" y="114"/>
                  </a:cubicBezTo>
                  <a:cubicBezTo>
                    <a:pt x="2" y="115"/>
                    <a:pt x="2" y="116"/>
                    <a:pt x="2" y="116"/>
                  </a:cubicBezTo>
                  <a:cubicBezTo>
                    <a:pt x="2" y="116"/>
                    <a:pt x="2" y="116"/>
                    <a:pt x="2" y="116"/>
                  </a:cubicBezTo>
                  <a:cubicBezTo>
                    <a:pt x="2" y="117"/>
                    <a:pt x="2" y="118"/>
                    <a:pt x="2" y="119"/>
                  </a:cubicBezTo>
                  <a:close/>
                  <a:moveTo>
                    <a:pt x="13" y="106"/>
                  </a:moveTo>
                  <a:cubicBezTo>
                    <a:pt x="13" y="112"/>
                    <a:pt x="14" y="118"/>
                    <a:pt x="15" y="124"/>
                  </a:cubicBezTo>
                  <a:cubicBezTo>
                    <a:pt x="15" y="124"/>
                    <a:pt x="14" y="124"/>
                    <a:pt x="14" y="124"/>
                  </a:cubicBezTo>
                  <a:cubicBezTo>
                    <a:pt x="14" y="123"/>
                    <a:pt x="14" y="122"/>
                    <a:pt x="14" y="121"/>
                  </a:cubicBezTo>
                  <a:cubicBezTo>
                    <a:pt x="14" y="120"/>
                    <a:pt x="13" y="120"/>
                    <a:pt x="13" y="120"/>
                  </a:cubicBezTo>
                  <a:cubicBezTo>
                    <a:pt x="12" y="116"/>
                    <a:pt x="11" y="112"/>
                    <a:pt x="11" y="108"/>
                  </a:cubicBezTo>
                  <a:cubicBezTo>
                    <a:pt x="11" y="108"/>
                    <a:pt x="12" y="108"/>
                    <a:pt x="12" y="108"/>
                  </a:cubicBezTo>
                  <a:cubicBezTo>
                    <a:pt x="12" y="107"/>
                    <a:pt x="12" y="107"/>
                    <a:pt x="13" y="106"/>
                  </a:cubicBezTo>
                  <a:close/>
                  <a:moveTo>
                    <a:pt x="12" y="103"/>
                  </a:moveTo>
                  <a:cubicBezTo>
                    <a:pt x="12" y="102"/>
                    <a:pt x="12" y="101"/>
                    <a:pt x="12" y="100"/>
                  </a:cubicBezTo>
                  <a:cubicBezTo>
                    <a:pt x="12" y="101"/>
                    <a:pt x="12" y="102"/>
                    <a:pt x="12" y="103"/>
                  </a:cubicBezTo>
                  <a:cubicBezTo>
                    <a:pt x="12" y="103"/>
                    <a:pt x="12" y="103"/>
                    <a:pt x="12" y="103"/>
                  </a:cubicBezTo>
                  <a:close/>
                  <a:moveTo>
                    <a:pt x="13" y="94"/>
                  </a:moveTo>
                  <a:cubicBezTo>
                    <a:pt x="13" y="93"/>
                    <a:pt x="14" y="93"/>
                    <a:pt x="14" y="93"/>
                  </a:cubicBezTo>
                  <a:cubicBezTo>
                    <a:pt x="14" y="94"/>
                    <a:pt x="14" y="95"/>
                    <a:pt x="14" y="96"/>
                  </a:cubicBezTo>
                  <a:cubicBezTo>
                    <a:pt x="13" y="95"/>
                    <a:pt x="13" y="95"/>
                    <a:pt x="13" y="94"/>
                  </a:cubicBezTo>
                  <a:close/>
                  <a:moveTo>
                    <a:pt x="15" y="72"/>
                  </a:moveTo>
                  <a:cubicBezTo>
                    <a:pt x="16" y="72"/>
                    <a:pt x="16" y="72"/>
                    <a:pt x="17" y="72"/>
                  </a:cubicBezTo>
                  <a:cubicBezTo>
                    <a:pt x="15" y="74"/>
                    <a:pt x="13" y="77"/>
                    <a:pt x="11" y="80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12" y="78"/>
                    <a:pt x="12" y="78"/>
                    <a:pt x="12" y="77"/>
                  </a:cubicBezTo>
                  <a:cubicBezTo>
                    <a:pt x="13" y="75"/>
                    <a:pt x="14" y="73"/>
                    <a:pt x="14" y="71"/>
                  </a:cubicBezTo>
                  <a:cubicBezTo>
                    <a:pt x="15" y="72"/>
                    <a:pt x="15" y="72"/>
                    <a:pt x="15" y="72"/>
                  </a:cubicBezTo>
                  <a:close/>
                  <a:moveTo>
                    <a:pt x="36" y="41"/>
                  </a:moveTo>
                  <a:cubicBezTo>
                    <a:pt x="36" y="41"/>
                    <a:pt x="36" y="41"/>
                    <a:pt x="37" y="41"/>
                  </a:cubicBezTo>
                  <a:cubicBezTo>
                    <a:pt x="37" y="40"/>
                    <a:pt x="38" y="40"/>
                    <a:pt x="39" y="40"/>
                  </a:cubicBezTo>
                  <a:cubicBezTo>
                    <a:pt x="37" y="41"/>
                    <a:pt x="35" y="43"/>
                    <a:pt x="34" y="45"/>
                  </a:cubicBezTo>
                  <a:cubicBezTo>
                    <a:pt x="30" y="49"/>
                    <a:pt x="26" y="53"/>
                    <a:pt x="24" y="58"/>
                  </a:cubicBezTo>
                  <a:cubicBezTo>
                    <a:pt x="22" y="59"/>
                    <a:pt x="21" y="61"/>
                    <a:pt x="19" y="63"/>
                  </a:cubicBezTo>
                  <a:cubicBezTo>
                    <a:pt x="24" y="55"/>
                    <a:pt x="30" y="47"/>
                    <a:pt x="36" y="41"/>
                  </a:cubicBezTo>
                  <a:close/>
                  <a:moveTo>
                    <a:pt x="124" y="9"/>
                  </a:moveTo>
                  <a:cubicBezTo>
                    <a:pt x="123" y="9"/>
                    <a:pt x="123" y="9"/>
                    <a:pt x="123" y="9"/>
                  </a:cubicBezTo>
                  <a:cubicBezTo>
                    <a:pt x="120" y="9"/>
                    <a:pt x="118" y="9"/>
                    <a:pt x="115" y="9"/>
                  </a:cubicBezTo>
                  <a:cubicBezTo>
                    <a:pt x="115" y="9"/>
                    <a:pt x="115" y="9"/>
                    <a:pt x="115" y="10"/>
                  </a:cubicBezTo>
                  <a:cubicBezTo>
                    <a:pt x="114" y="10"/>
                    <a:pt x="114" y="10"/>
                    <a:pt x="113" y="10"/>
                  </a:cubicBezTo>
                  <a:cubicBezTo>
                    <a:pt x="113" y="10"/>
                    <a:pt x="113" y="9"/>
                    <a:pt x="113" y="9"/>
                  </a:cubicBezTo>
                  <a:cubicBezTo>
                    <a:pt x="114" y="9"/>
                    <a:pt x="115" y="8"/>
                    <a:pt x="116" y="8"/>
                  </a:cubicBezTo>
                  <a:cubicBezTo>
                    <a:pt x="116" y="7"/>
                    <a:pt x="116" y="7"/>
                    <a:pt x="116" y="7"/>
                  </a:cubicBezTo>
                  <a:cubicBezTo>
                    <a:pt x="119" y="8"/>
                    <a:pt x="121" y="8"/>
                    <a:pt x="124" y="9"/>
                  </a:cubicBezTo>
                  <a:close/>
                  <a:moveTo>
                    <a:pt x="118" y="4"/>
                  </a:moveTo>
                  <a:cubicBezTo>
                    <a:pt x="118" y="4"/>
                    <a:pt x="118" y="4"/>
                    <a:pt x="118" y="4"/>
                  </a:cubicBezTo>
                  <a:cubicBezTo>
                    <a:pt x="118" y="5"/>
                    <a:pt x="119" y="5"/>
                    <a:pt x="120" y="5"/>
                  </a:cubicBezTo>
                  <a:cubicBezTo>
                    <a:pt x="120" y="5"/>
                    <a:pt x="120" y="5"/>
                    <a:pt x="120" y="5"/>
                  </a:cubicBezTo>
                  <a:cubicBezTo>
                    <a:pt x="119" y="5"/>
                    <a:pt x="119" y="5"/>
                    <a:pt x="118" y="5"/>
                  </a:cubicBezTo>
                  <a:cubicBezTo>
                    <a:pt x="118" y="5"/>
                    <a:pt x="118" y="5"/>
                    <a:pt x="118" y="4"/>
                  </a:cubicBezTo>
                  <a:close/>
                  <a:moveTo>
                    <a:pt x="233" y="77"/>
                  </a:moveTo>
                  <a:cubicBezTo>
                    <a:pt x="233" y="77"/>
                    <a:pt x="234" y="77"/>
                    <a:pt x="234" y="77"/>
                  </a:cubicBezTo>
                  <a:cubicBezTo>
                    <a:pt x="236" y="79"/>
                    <a:pt x="237" y="82"/>
                    <a:pt x="239" y="85"/>
                  </a:cubicBezTo>
                  <a:cubicBezTo>
                    <a:pt x="239" y="86"/>
                    <a:pt x="239" y="87"/>
                    <a:pt x="239" y="88"/>
                  </a:cubicBezTo>
                  <a:cubicBezTo>
                    <a:pt x="240" y="90"/>
                    <a:pt x="240" y="92"/>
                    <a:pt x="240" y="93"/>
                  </a:cubicBezTo>
                  <a:cubicBezTo>
                    <a:pt x="238" y="88"/>
                    <a:pt x="235" y="82"/>
                    <a:pt x="233" y="77"/>
                  </a:cubicBezTo>
                  <a:close/>
                  <a:moveTo>
                    <a:pt x="241" y="99"/>
                  </a:moveTo>
                  <a:cubicBezTo>
                    <a:pt x="242" y="103"/>
                    <a:pt x="243" y="108"/>
                    <a:pt x="244" y="112"/>
                  </a:cubicBezTo>
                  <a:cubicBezTo>
                    <a:pt x="244" y="113"/>
                    <a:pt x="244" y="114"/>
                    <a:pt x="244" y="115"/>
                  </a:cubicBezTo>
                  <a:cubicBezTo>
                    <a:pt x="243" y="110"/>
                    <a:pt x="241" y="105"/>
                    <a:pt x="240" y="100"/>
                  </a:cubicBezTo>
                  <a:cubicBezTo>
                    <a:pt x="240" y="99"/>
                    <a:pt x="240" y="99"/>
                    <a:pt x="240" y="98"/>
                  </a:cubicBezTo>
                  <a:cubicBezTo>
                    <a:pt x="239" y="96"/>
                    <a:pt x="238" y="94"/>
                    <a:pt x="238" y="92"/>
                  </a:cubicBezTo>
                  <a:cubicBezTo>
                    <a:pt x="239" y="94"/>
                    <a:pt x="240" y="97"/>
                    <a:pt x="241" y="99"/>
                  </a:cubicBezTo>
                  <a:close/>
                  <a:moveTo>
                    <a:pt x="235" y="172"/>
                  </a:moveTo>
                  <a:cubicBezTo>
                    <a:pt x="235" y="173"/>
                    <a:pt x="234" y="175"/>
                    <a:pt x="233" y="176"/>
                  </a:cubicBezTo>
                  <a:cubicBezTo>
                    <a:pt x="232" y="178"/>
                    <a:pt x="231" y="180"/>
                    <a:pt x="230" y="182"/>
                  </a:cubicBezTo>
                  <a:cubicBezTo>
                    <a:pt x="230" y="181"/>
                    <a:pt x="230" y="180"/>
                    <a:pt x="230" y="180"/>
                  </a:cubicBezTo>
                  <a:cubicBezTo>
                    <a:pt x="232" y="177"/>
                    <a:pt x="234" y="173"/>
                    <a:pt x="235" y="170"/>
                  </a:cubicBezTo>
                  <a:cubicBezTo>
                    <a:pt x="235" y="171"/>
                    <a:pt x="235" y="171"/>
                    <a:pt x="235" y="171"/>
                  </a:cubicBezTo>
                  <a:cubicBezTo>
                    <a:pt x="235" y="172"/>
                    <a:pt x="235" y="172"/>
                    <a:pt x="235" y="172"/>
                  </a:cubicBezTo>
                  <a:close/>
                  <a:moveTo>
                    <a:pt x="235" y="161"/>
                  </a:moveTo>
                  <a:cubicBezTo>
                    <a:pt x="234" y="164"/>
                    <a:pt x="234" y="167"/>
                    <a:pt x="233" y="170"/>
                  </a:cubicBezTo>
                  <a:cubicBezTo>
                    <a:pt x="233" y="171"/>
                    <a:pt x="232" y="172"/>
                    <a:pt x="232" y="172"/>
                  </a:cubicBezTo>
                  <a:cubicBezTo>
                    <a:pt x="232" y="171"/>
                    <a:pt x="232" y="170"/>
                    <a:pt x="233" y="168"/>
                  </a:cubicBezTo>
                  <a:cubicBezTo>
                    <a:pt x="233" y="168"/>
                    <a:pt x="233" y="168"/>
                    <a:pt x="232" y="168"/>
                  </a:cubicBezTo>
                  <a:cubicBezTo>
                    <a:pt x="233" y="167"/>
                    <a:pt x="233" y="167"/>
                    <a:pt x="233" y="166"/>
                  </a:cubicBezTo>
                  <a:cubicBezTo>
                    <a:pt x="234" y="165"/>
                    <a:pt x="233" y="165"/>
                    <a:pt x="233" y="165"/>
                  </a:cubicBezTo>
                  <a:cubicBezTo>
                    <a:pt x="233" y="164"/>
                    <a:pt x="234" y="163"/>
                    <a:pt x="235" y="161"/>
                  </a:cubicBezTo>
                  <a:close/>
                  <a:moveTo>
                    <a:pt x="234" y="158"/>
                  </a:moveTo>
                  <a:cubicBezTo>
                    <a:pt x="235" y="156"/>
                    <a:pt x="236" y="154"/>
                    <a:pt x="236" y="152"/>
                  </a:cubicBezTo>
                  <a:cubicBezTo>
                    <a:pt x="236" y="153"/>
                    <a:pt x="236" y="155"/>
                    <a:pt x="236" y="156"/>
                  </a:cubicBezTo>
                  <a:cubicBezTo>
                    <a:pt x="235" y="157"/>
                    <a:pt x="234" y="157"/>
                    <a:pt x="234" y="158"/>
                  </a:cubicBezTo>
                  <a:close/>
                  <a:moveTo>
                    <a:pt x="231" y="154"/>
                  </a:moveTo>
                  <a:cubicBezTo>
                    <a:pt x="231" y="154"/>
                    <a:pt x="231" y="154"/>
                    <a:pt x="231" y="154"/>
                  </a:cubicBezTo>
                  <a:cubicBezTo>
                    <a:pt x="230" y="155"/>
                    <a:pt x="229" y="156"/>
                    <a:pt x="229" y="157"/>
                  </a:cubicBezTo>
                  <a:cubicBezTo>
                    <a:pt x="229" y="154"/>
                    <a:pt x="229" y="152"/>
                    <a:pt x="229" y="150"/>
                  </a:cubicBezTo>
                  <a:cubicBezTo>
                    <a:pt x="232" y="139"/>
                    <a:pt x="233" y="126"/>
                    <a:pt x="232" y="114"/>
                  </a:cubicBezTo>
                  <a:cubicBezTo>
                    <a:pt x="233" y="116"/>
                    <a:pt x="234" y="117"/>
                    <a:pt x="234" y="118"/>
                  </a:cubicBezTo>
                  <a:cubicBezTo>
                    <a:pt x="233" y="130"/>
                    <a:pt x="233" y="142"/>
                    <a:pt x="231" y="154"/>
                  </a:cubicBezTo>
                  <a:close/>
                  <a:moveTo>
                    <a:pt x="201" y="205"/>
                  </a:moveTo>
                  <a:cubicBezTo>
                    <a:pt x="201" y="204"/>
                    <a:pt x="202" y="203"/>
                    <a:pt x="203" y="203"/>
                  </a:cubicBezTo>
                  <a:cubicBezTo>
                    <a:pt x="203" y="202"/>
                    <a:pt x="203" y="202"/>
                    <a:pt x="203" y="202"/>
                  </a:cubicBezTo>
                  <a:cubicBezTo>
                    <a:pt x="205" y="200"/>
                    <a:pt x="206" y="199"/>
                    <a:pt x="208" y="197"/>
                  </a:cubicBezTo>
                  <a:cubicBezTo>
                    <a:pt x="208" y="198"/>
                    <a:pt x="207" y="198"/>
                    <a:pt x="207" y="198"/>
                  </a:cubicBezTo>
                  <a:cubicBezTo>
                    <a:pt x="205" y="201"/>
                    <a:pt x="203" y="203"/>
                    <a:pt x="201" y="205"/>
                  </a:cubicBezTo>
                  <a:close/>
                  <a:moveTo>
                    <a:pt x="97" y="227"/>
                  </a:moveTo>
                  <a:cubicBezTo>
                    <a:pt x="98" y="227"/>
                    <a:pt x="98" y="227"/>
                    <a:pt x="99" y="227"/>
                  </a:cubicBezTo>
                  <a:cubicBezTo>
                    <a:pt x="101" y="228"/>
                    <a:pt x="102" y="229"/>
                    <a:pt x="104" y="229"/>
                  </a:cubicBezTo>
                  <a:cubicBezTo>
                    <a:pt x="106" y="231"/>
                    <a:pt x="108" y="232"/>
                    <a:pt x="110" y="233"/>
                  </a:cubicBezTo>
                  <a:cubicBezTo>
                    <a:pt x="110" y="233"/>
                    <a:pt x="109" y="233"/>
                    <a:pt x="109" y="233"/>
                  </a:cubicBezTo>
                  <a:cubicBezTo>
                    <a:pt x="105" y="231"/>
                    <a:pt x="101" y="229"/>
                    <a:pt x="97" y="227"/>
                  </a:cubicBezTo>
                  <a:close/>
                  <a:moveTo>
                    <a:pt x="103" y="237"/>
                  </a:moveTo>
                  <a:cubicBezTo>
                    <a:pt x="102" y="237"/>
                    <a:pt x="101" y="237"/>
                    <a:pt x="100" y="237"/>
                  </a:cubicBezTo>
                  <a:cubicBezTo>
                    <a:pt x="100" y="237"/>
                    <a:pt x="100" y="237"/>
                    <a:pt x="100" y="237"/>
                  </a:cubicBezTo>
                  <a:cubicBezTo>
                    <a:pt x="100" y="237"/>
                    <a:pt x="100" y="236"/>
                    <a:pt x="100" y="236"/>
                  </a:cubicBezTo>
                  <a:cubicBezTo>
                    <a:pt x="100" y="236"/>
                    <a:pt x="100" y="236"/>
                    <a:pt x="100" y="236"/>
                  </a:cubicBezTo>
                  <a:cubicBezTo>
                    <a:pt x="101" y="237"/>
                    <a:pt x="102" y="237"/>
                    <a:pt x="103" y="237"/>
                  </a:cubicBezTo>
                  <a:close/>
                  <a:moveTo>
                    <a:pt x="75" y="232"/>
                  </a:moveTo>
                  <a:cubicBezTo>
                    <a:pt x="74" y="232"/>
                    <a:pt x="74" y="232"/>
                    <a:pt x="74" y="232"/>
                  </a:cubicBezTo>
                  <a:cubicBezTo>
                    <a:pt x="75" y="232"/>
                    <a:pt x="75" y="232"/>
                    <a:pt x="76" y="232"/>
                  </a:cubicBezTo>
                  <a:cubicBezTo>
                    <a:pt x="78" y="233"/>
                    <a:pt x="79" y="234"/>
                    <a:pt x="81" y="235"/>
                  </a:cubicBezTo>
                  <a:cubicBezTo>
                    <a:pt x="81" y="235"/>
                    <a:pt x="81" y="235"/>
                    <a:pt x="82" y="235"/>
                  </a:cubicBezTo>
                  <a:cubicBezTo>
                    <a:pt x="79" y="234"/>
                    <a:pt x="77" y="233"/>
                    <a:pt x="75" y="232"/>
                  </a:cubicBezTo>
                  <a:close/>
                  <a:moveTo>
                    <a:pt x="82" y="241"/>
                  </a:moveTo>
                  <a:cubicBezTo>
                    <a:pt x="82" y="241"/>
                    <a:pt x="83" y="241"/>
                    <a:pt x="83" y="241"/>
                  </a:cubicBezTo>
                  <a:cubicBezTo>
                    <a:pt x="83" y="241"/>
                    <a:pt x="83" y="241"/>
                    <a:pt x="83" y="241"/>
                  </a:cubicBezTo>
                  <a:cubicBezTo>
                    <a:pt x="84" y="241"/>
                    <a:pt x="84" y="241"/>
                    <a:pt x="84" y="242"/>
                  </a:cubicBezTo>
                  <a:cubicBezTo>
                    <a:pt x="83" y="241"/>
                    <a:pt x="83" y="241"/>
                    <a:pt x="82" y="241"/>
                  </a:cubicBezTo>
                  <a:cubicBezTo>
                    <a:pt x="82" y="241"/>
                    <a:pt x="81" y="241"/>
                    <a:pt x="81" y="240"/>
                  </a:cubicBezTo>
                  <a:cubicBezTo>
                    <a:pt x="81" y="241"/>
                    <a:pt x="81" y="241"/>
                    <a:pt x="82" y="241"/>
                  </a:cubicBezTo>
                  <a:close/>
                  <a:moveTo>
                    <a:pt x="72" y="229"/>
                  </a:moveTo>
                  <a:cubicBezTo>
                    <a:pt x="72" y="229"/>
                    <a:pt x="72" y="228"/>
                    <a:pt x="71" y="228"/>
                  </a:cubicBezTo>
                  <a:cubicBezTo>
                    <a:pt x="72" y="228"/>
                    <a:pt x="72" y="228"/>
                    <a:pt x="73" y="229"/>
                  </a:cubicBezTo>
                  <a:cubicBezTo>
                    <a:pt x="74" y="229"/>
                    <a:pt x="74" y="230"/>
                    <a:pt x="75" y="230"/>
                  </a:cubicBezTo>
                  <a:cubicBezTo>
                    <a:pt x="74" y="230"/>
                    <a:pt x="73" y="229"/>
                    <a:pt x="72" y="229"/>
                  </a:cubicBezTo>
                  <a:close/>
                  <a:moveTo>
                    <a:pt x="73" y="237"/>
                  </a:moveTo>
                  <a:cubicBezTo>
                    <a:pt x="73" y="237"/>
                    <a:pt x="73" y="237"/>
                    <a:pt x="73" y="237"/>
                  </a:cubicBezTo>
                  <a:cubicBezTo>
                    <a:pt x="71" y="236"/>
                    <a:pt x="68" y="235"/>
                    <a:pt x="66" y="234"/>
                  </a:cubicBezTo>
                  <a:cubicBezTo>
                    <a:pt x="68" y="235"/>
                    <a:pt x="71" y="236"/>
                    <a:pt x="73" y="237"/>
                  </a:cubicBezTo>
                  <a:close/>
                  <a:moveTo>
                    <a:pt x="35" y="201"/>
                  </a:moveTo>
                  <a:cubicBezTo>
                    <a:pt x="35" y="201"/>
                    <a:pt x="35" y="200"/>
                    <a:pt x="35" y="200"/>
                  </a:cubicBezTo>
                  <a:cubicBezTo>
                    <a:pt x="35" y="200"/>
                    <a:pt x="35" y="201"/>
                    <a:pt x="35" y="201"/>
                  </a:cubicBezTo>
                  <a:cubicBezTo>
                    <a:pt x="36" y="201"/>
                    <a:pt x="36" y="202"/>
                    <a:pt x="37" y="202"/>
                  </a:cubicBezTo>
                  <a:cubicBezTo>
                    <a:pt x="37" y="203"/>
                    <a:pt x="37" y="203"/>
                    <a:pt x="37" y="203"/>
                  </a:cubicBezTo>
                  <a:cubicBezTo>
                    <a:pt x="38" y="203"/>
                    <a:pt x="38" y="203"/>
                    <a:pt x="38" y="203"/>
                  </a:cubicBezTo>
                  <a:cubicBezTo>
                    <a:pt x="38" y="204"/>
                    <a:pt x="39" y="205"/>
                    <a:pt x="40" y="206"/>
                  </a:cubicBezTo>
                  <a:cubicBezTo>
                    <a:pt x="41" y="207"/>
                    <a:pt x="42" y="208"/>
                    <a:pt x="43" y="209"/>
                  </a:cubicBezTo>
                  <a:cubicBezTo>
                    <a:pt x="41" y="208"/>
                    <a:pt x="40" y="207"/>
                    <a:pt x="39" y="206"/>
                  </a:cubicBezTo>
                  <a:cubicBezTo>
                    <a:pt x="38" y="205"/>
                    <a:pt x="36" y="203"/>
                    <a:pt x="35" y="202"/>
                  </a:cubicBezTo>
                  <a:cubicBezTo>
                    <a:pt x="35" y="201"/>
                    <a:pt x="35" y="201"/>
                    <a:pt x="35" y="201"/>
                  </a:cubicBezTo>
                  <a:close/>
                  <a:moveTo>
                    <a:pt x="37" y="197"/>
                  </a:moveTo>
                  <a:cubicBezTo>
                    <a:pt x="37" y="197"/>
                    <a:pt x="37" y="197"/>
                    <a:pt x="38" y="197"/>
                  </a:cubicBezTo>
                  <a:cubicBezTo>
                    <a:pt x="39" y="200"/>
                    <a:pt x="41" y="202"/>
                    <a:pt x="43" y="204"/>
                  </a:cubicBezTo>
                  <a:cubicBezTo>
                    <a:pt x="42" y="203"/>
                    <a:pt x="40" y="201"/>
                    <a:pt x="39" y="200"/>
                  </a:cubicBezTo>
                  <a:cubicBezTo>
                    <a:pt x="38" y="199"/>
                    <a:pt x="38" y="198"/>
                    <a:pt x="37" y="197"/>
                  </a:cubicBezTo>
                  <a:close/>
                  <a:moveTo>
                    <a:pt x="25" y="144"/>
                  </a:moveTo>
                  <a:cubicBezTo>
                    <a:pt x="25" y="142"/>
                    <a:pt x="24" y="140"/>
                    <a:pt x="24" y="138"/>
                  </a:cubicBezTo>
                  <a:cubicBezTo>
                    <a:pt x="24" y="138"/>
                    <a:pt x="24" y="138"/>
                    <a:pt x="24" y="138"/>
                  </a:cubicBezTo>
                  <a:cubicBezTo>
                    <a:pt x="25" y="140"/>
                    <a:pt x="26" y="143"/>
                    <a:pt x="27" y="145"/>
                  </a:cubicBezTo>
                  <a:cubicBezTo>
                    <a:pt x="27" y="146"/>
                    <a:pt x="27" y="146"/>
                    <a:pt x="27" y="146"/>
                  </a:cubicBezTo>
                  <a:cubicBezTo>
                    <a:pt x="27" y="147"/>
                    <a:pt x="27" y="147"/>
                    <a:pt x="27" y="147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9"/>
                    <a:pt x="28" y="150"/>
                    <a:pt x="28" y="151"/>
                  </a:cubicBezTo>
                  <a:cubicBezTo>
                    <a:pt x="27" y="149"/>
                    <a:pt x="26" y="146"/>
                    <a:pt x="25" y="144"/>
                  </a:cubicBezTo>
                  <a:close/>
                  <a:moveTo>
                    <a:pt x="28" y="177"/>
                  </a:moveTo>
                  <a:cubicBezTo>
                    <a:pt x="27" y="176"/>
                    <a:pt x="26" y="174"/>
                    <a:pt x="26" y="173"/>
                  </a:cubicBezTo>
                  <a:cubicBezTo>
                    <a:pt x="26" y="173"/>
                    <a:pt x="26" y="173"/>
                    <a:pt x="26" y="173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27" y="173"/>
                    <a:pt x="27" y="175"/>
                    <a:pt x="28" y="177"/>
                  </a:cubicBezTo>
                  <a:close/>
                  <a:moveTo>
                    <a:pt x="25" y="61"/>
                  </a:moveTo>
                  <a:cubicBezTo>
                    <a:pt x="24" y="61"/>
                    <a:pt x="24" y="61"/>
                    <a:pt x="24" y="61"/>
                  </a:cubicBezTo>
                  <a:cubicBezTo>
                    <a:pt x="25" y="60"/>
                    <a:pt x="26" y="59"/>
                    <a:pt x="27" y="58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6" y="59"/>
                    <a:pt x="26" y="60"/>
                    <a:pt x="25" y="61"/>
                  </a:cubicBezTo>
                  <a:close/>
                  <a:moveTo>
                    <a:pt x="27" y="62"/>
                  </a:moveTo>
                  <a:cubicBezTo>
                    <a:pt x="26" y="63"/>
                    <a:pt x="25" y="64"/>
                    <a:pt x="25" y="66"/>
                  </a:cubicBezTo>
                  <a:cubicBezTo>
                    <a:pt x="25" y="64"/>
                    <a:pt x="26" y="63"/>
                    <a:pt x="26" y="62"/>
                  </a:cubicBezTo>
                  <a:cubicBezTo>
                    <a:pt x="27" y="62"/>
                    <a:pt x="27" y="62"/>
                    <a:pt x="27" y="62"/>
                  </a:cubicBezTo>
                  <a:close/>
                  <a:moveTo>
                    <a:pt x="25" y="68"/>
                  </a:moveTo>
                  <a:cubicBezTo>
                    <a:pt x="26" y="66"/>
                    <a:pt x="27" y="63"/>
                    <a:pt x="29" y="61"/>
                  </a:cubicBezTo>
                  <a:cubicBezTo>
                    <a:pt x="30" y="61"/>
                    <a:pt x="31" y="60"/>
                    <a:pt x="32" y="59"/>
                  </a:cubicBezTo>
                  <a:cubicBezTo>
                    <a:pt x="32" y="60"/>
                    <a:pt x="32" y="61"/>
                    <a:pt x="31" y="62"/>
                  </a:cubicBezTo>
                  <a:cubicBezTo>
                    <a:pt x="30" y="63"/>
                    <a:pt x="29" y="64"/>
                    <a:pt x="28" y="66"/>
                  </a:cubicBezTo>
                  <a:cubicBezTo>
                    <a:pt x="27" y="66"/>
                    <a:pt x="26" y="67"/>
                    <a:pt x="25" y="68"/>
                  </a:cubicBezTo>
                  <a:close/>
                  <a:moveTo>
                    <a:pt x="25" y="69"/>
                  </a:moveTo>
                  <a:cubicBezTo>
                    <a:pt x="23" y="71"/>
                    <a:pt x="22" y="73"/>
                    <a:pt x="20" y="75"/>
                  </a:cubicBezTo>
                  <a:cubicBezTo>
                    <a:pt x="21" y="73"/>
                    <a:pt x="22" y="72"/>
                    <a:pt x="23" y="70"/>
                  </a:cubicBezTo>
                  <a:cubicBezTo>
                    <a:pt x="24" y="70"/>
                    <a:pt x="24" y="69"/>
                    <a:pt x="25" y="69"/>
                  </a:cubicBezTo>
                  <a:close/>
                  <a:moveTo>
                    <a:pt x="110" y="12"/>
                  </a:moveTo>
                  <a:cubicBezTo>
                    <a:pt x="110" y="12"/>
                    <a:pt x="109" y="12"/>
                    <a:pt x="109" y="12"/>
                  </a:cubicBezTo>
                  <a:cubicBezTo>
                    <a:pt x="109" y="11"/>
                    <a:pt x="109" y="11"/>
                    <a:pt x="110" y="11"/>
                  </a:cubicBezTo>
                  <a:cubicBezTo>
                    <a:pt x="112" y="11"/>
                    <a:pt x="113" y="11"/>
                    <a:pt x="115" y="12"/>
                  </a:cubicBezTo>
                  <a:cubicBezTo>
                    <a:pt x="112" y="13"/>
                    <a:pt x="110" y="14"/>
                    <a:pt x="107" y="15"/>
                  </a:cubicBezTo>
                  <a:cubicBezTo>
                    <a:pt x="107" y="15"/>
                    <a:pt x="107" y="15"/>
                    <a:pt x="106" y="15"/>
                  </a:cubicBezTo>
                  <a:cubicBezTo>
                    <a:pt x="108" y="14"/>
                    <a:pt x="109" y="14"/>
                    <a:pt x="110" y="13"/>
                  </a:cubicBezTo>
                  <a:cubicBezTo>
                    <a:pt x="111" y="13"/>
                    <a:pt x="111" y="12"/>
                    <a:pt x="110" y="12"/>
                  </a:cubicBezTo>
                  <a:close/>
                  <a:moveTo>
                    <a:pt x="122" y="39"/>
                  </a:moveTo>
                  <a:cubicBezTo>
                    <a:pt x="126" y="38"/>
                    <a:pt x="129" y="37"/>
                    <a:pt x="133" y="36"/>
                  </a:cubicBezTo>
                  <a:cubicBezTo>
                    <a:pt x="135" y="36"/>
                    <a:pt x="137" y="36"/>
                    <a:pt x="140" y="36"/>
                  </a:cubicBezTo>
                  <a:cubicBezTo>
                    <a:pt x="137" y="37"/>
                    <a:pt x="134" y="39"/>
                    <a:pt x="132" y="40"/>
                  </a:cubicBezTo>
                  <a:cubicBezTo>
                    <a:pt x="127" y="41"/>
                    <a:pt x="122" y="41"/>
                    <a:pt x="117" y="41"/>
                  </a:cubicBezTo>
                  <a:cubicBezTo>
                    <a:pt x="119" y="39"/>
                    <a:pt x="120" y="38"/>
                    <a:pt x="121" y="36"/>
                  </a:cubicBezTo>
                  <a:cubicBezTo>
                    <a:pt x="122" y="36"/>
                    <a:pt x="123" y="36"/>
                    <a:pt x="123" y="36"/>
                  </a:cubicBezTo>
                  <a:cubicBezTo>
                    <a:pt x="123" y="36"/>
                    <a:pt x="122" y="37"/>
                    <a:pt x="122" y="37"/>
                  </a:cubicBezTo>
                  <a:cubicBezTo>
                    <a:pt x="121" y="38"/>
                    <a:pt x="121" y="39"/>
                    <a:pt x="122" y="39"/>
                  </a:cubicBezTo>
                  <a:close/>
                  <a:moveTo>
                    <a:pt x="125" y="36"/>
                  </a:moveTo>
                  <a:cubicBezTo>
                    <a:pt x="126" y="36"/>
                    <a:pt x="126" y="36"/>
                    <a:pt x="127" y="36"/>
                  </a:cubicBezTo>
                  <a:cubicBezTo>
                    <a:pt x="127" y="36"/>
                    <a:pt x="128" y="36"/>
                    <a:pt x="128" y="36"/>
                  </a:cubicBezTo>
                  <a:cubicBezTo>
                    <a:pt x="127" y="36"/>
                    <a:pt x="126" y="36"/>
                    <a:pt x="125" y="36"/>
                  </a:cubicBezTo>
                  <a:close/>
                  <a:moveTo>
                    <a:pt x="129" y="31"/>
                  </a:moveTo>
                  <a:cubicBezTo>
                    <a:pt x="129" y="31"/>
                    <a:pt x="129" y="31"/>
                    <a:pt x="130" y="31"/>
                  </a:cubicBezTo>
                  <a:cubicBezTo>
                    <a:pt x="130" y="31"/>
                    <a:pt x="131" y="31"/>
                    <a:pt x="131" y="31"/>
                  </a:cubicBezTo>
                  <a:cubicBezTo>
                    <a:pt x="131" y="31"/>
                    <a:pt x="131" y="31"/>
                    <a:pt x="130" y="31"/>
                  </a:cubicBezTo>
                  <a:cubicBezTo>
                    <a:pt x="130" y="31"/>
                    <a:pt x="130" y="31"/>
                    <a:pt x="129" y="31"/>
                  </a:cubicBezTo>
                  <a:cubicBezTo>
                    <a:pt x="129" y="31"/>
                    <a:pt x="129" y="31"/>
                    <a:pt x="129" y="31"/>
                  </a:cubicBezTo>
                  <a:close/>
                  <a:moveTo>
                    <a:pt x="128" y="18"/>
                  </a:moveTo>
                  <a:cubicBezTo>
                    <a:pt x="129" y="17"/>
                    <a:pt x="130" y="17"/>
                    <a:pt x="131" y="16"/>
                  </a:cubicBezTo>
                  <a:cubicBezTo>
                    <a:pt x="131" y="16"/>
                    <a:pt x="132" y="16"/>
                    <a:pt x="133" y="17"/>
                  </a:cubicBezTo>
                  <a:cubicBezTo>
                    <a:pt x="132" y="17"/>
                    <a:pt x="131" y="18"/>
                    <a:pt x="130" y="18"/>
                  </a:cubicBezTo>
                  <a:cubicBezTo>
                    <a:pt x="129" y="18"/>
                    <a:pt x="128" y="18"/>
                    <a:pt x="128" y="18"/>
                  </a:cubicBezTo>
                  <a:close/>
                  <a:moveTo>
                    <a:pt x="129" y="22"/>
                  </a:moveTo>
                  <a:cubicBezTo>
                    <a:pt x="129" y="22"/>
                    <a:pt x="128" y="23"/>
                    <a:pt x="128" y="23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7" y="23"/>
                    <a:pt x="128" y="22"/>
                    <a:pt x="129" y="22"/>
                  </a:cubicBezTo>
                  <a:cubicBezTo>
                    <a:pt x="129" y="22"/>
                    <a:pt x="129" y="22"/>
                    <a:pt x="129" y="22"/>
                  </a:cubicBezTo>
                  <a:close/>
                  <a:moveTo>
                    <a:pt x="132" y="22"/>
                  </a:moveTo>
                  <a:cubicBezTo>
                    <a:pt x="132" y="22"/>
                    <a:pt x="133" y="22"/>
                    <a:pt x="133" y="22"/>
                  </a:cubicBezTo>
                  <a:cubicBezTo>
                    <a:pt x="135" y="23"/>
                    <a:pt x="137" y="24"/>
                    <a:pt x="140" y="24"/>
                  </a:cubicBezTo>
                  <a:cubicBezTo>
                    <a:pt x="139" y="24"/>
                    <a:pt x="139" y="24"/>
                    <a:pt x="139" y="24"/>
                  </a:cubicBezTo>
                  <a:cubicBezTo>
                    <a:pt x="138" y="24"/>
                    <a:pt x="137" y="24"/>
                    <a:pt x="136" y="24"/>
                  </a:cubicBezTo>
                  <a:cubicBezTo>
                    <a:pt x="134" y="24"/>
                    <a:pt x="132" y="24"/>
                    <a:pt x="130" y="23"/>
                  </a:cubicBezTo>
                  <a:cubicBezTo>
                    <a:pt x="131" y="23"/>
                    <a:pt x="131" y="23"/>
                    <a:pt x="132" y="22"/>
                  </a:cubicBezTo>
                  <a:close/>
                  <a:moveTo>
                    <a:pt x="163" y="18"/>
                  </a:moveTo>
                  <a:cubicBezTo>
                    <a:pt x="163" y="17"/>
                    <a:pt x="162" y="17"/>
                    <a:pt x="162" y="17"/>
                  </a:cubicBezTo>
                  <a:cubicBezTo>
                    <a:pt x="164" y="17"/>
                    <a:pt x="165" y="18"/>
                    <a:pt x="167" y="19"/>
                  </a:cubicBezTo>
                  <a:cubicBezTo>
                    <a:pt x="167" y="19"/>
                    <a:pt x="168" y="20"/>
                    <a:pt x="168" y="20"/>
                  </a:cubicBezTo>
                  <a:cubicBezTo>
                    <a:pt x="167" y="19"/>
                    <a:pt x="165" y="18"/>
                    <a:pt x="163" y="18"/>
                  </a:cubicBezTo>
                  <a:close/>
                  <a:moveTo>
                    <a:pt x="178" y="27"/>
                  </a:moveTo>
                  <a:cubicBezTo>
                    <a:pt x="174" y="25"/>
                    <a:pt x="170" y="23"/>
                    <a:pt x="165" y="21"/>
                  </a:cubicBezTo>
                  <a:cubicBezTo>
                    <a:pt x="165" y="21"/>
                    <a:pt x="166" y="21"/>
                    <a:pt x="166" y="20"/>
                  </a:cubicBezTo>
                  <a:cubicBezTo>
                    <a:pt x="170" y="22"/>
                    <a:pt x="174" y="24"/>
                    <a:pt x="178" y="27"/>
                  </a:cubicBezTo>
                  <a:close/>
                  <a:moveTo>
                    <a:pt x="164" y="22"/>
                  </a:moveTo>
                  <a:cubicBezTo>
                    <a:pt x="164" y="22"/>
                    <a:pt x="164" y="22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1" y="24"/>
                    <a:pt x="160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60" y="24"/>
                    <a:pt x="160" y="23"/>
                    <a:pt x="159" y="23"/>
                  </a:cubicBezTo>
                  <a:cubicBezTo>
                    <a:pt x="158" y="23"/>
                    <a:pt x="158" y="23"/>
                    <a:pt x="157" y="24"/>
                  </a:cubicBezTo>
                  <a:cubicBezTo>
                    <a:pt x="155" y="23"/>
                    <a:pt x="154" y="23"/>
                    <a:pt x="152" y="22"/>
                  </a:cubicBezTo>
                  <a:cubicBezTo>
                    <a:pt x="152" y="22"/>
                    <a:pt x="151" y="22"/>
                    <a:pt x="150" y="21"/>
                  </a:cubicBezTo>
                  <a:cubicBezTo>
                    <a:pt x="152" y="20"/>
                    <a:pt x="153" y="20"/>
                    <a:pt x="155" y="19"/>
                  </a:cubicBezTo>
                  <a:cubicBezTo>
                    <a:pt x="158" y="20"/>
                    <a:pt x="161" y="21"/>
                    <a:pt x="164" y="22"/>
                  </a:cubicBezTo>
                  <a:close/>
                  <a:moveTo>
                    <a:pt x="193" y="49"/>
                  </a:moveTo>
                  <a:cubicBezTo>
                    <a:pt x="193" y="49"/>
                    <a:pt x="194" y="49"/>
                    <a:pt x="194" y="49"/>
                  </a:cubicBezTo>
                  <a:cubicBezTo>
                    <a:pt x="195" y="51"/>
                    <a:pt x="196" y="52"/>
                    <a:pt x="198" y="54"/>
                  </a:cubicBezTo>
                  <a:cubicBezTo>
                    <a:pt x="195" y="52"/>
                    <a:pt x="193" y="51"/>
                    <a:pt x="191" y="49"/>
                  </a:cubicBezTo>
                  <a:cubicBezTo>
                    <a:pt x="192" y="49"/>
                    <a:pt x="192" y="49"/>
                    <a:pt x="193" y="49"/>
                  </a:cubicBezTo>
                  <a:close/>
                  <a:moveTo>
                    <a:pt x="192" y="43"/>
                  </a:moveTo>
                  <a:cubicBezTo>
                    <a:pt x="192" y="43"/>
                    <a:pt x="193" y="43"/>
                    <a:pt x="193" y="42"/>
                  </a:cubicBezTo>
                  <a:cubicBezTo>
                    <a:pt x="193" y="43"/>
                    <a:pt x="194" y="44"/>
                    <a:pt x="195" y="45"/>
                  </a:cubicBezTo>
                  <a:cubicBezTo>
                    <a:pt x="194" y="44"/>
                    <a:pt x="193" y="43"/>
                    <a:pt x="192" y="43"/>
                  </a:cubicBezTo>
                  <a:close/>
                  <a:moveTo>
                    <a:pt x="229" y="141"/>
                  </a:moveTo>
                  <a:cubicBezTo>
                    <a:pt x="230" y="132"/>
                    <a:pt x="230" y="122"/>
                    <a:pt x="230" y="113"/>
                  </a:cubicBezTo>
                  <a:cubicBezTo>
                    <a:pt x="231" y="113"/>
                    <a:pt x="231" y="113"/>
                    <a:pt x="231" y="113"/>
                  </a:cubicBezTo>
                  <a:cubicBezTo>
                    <a:pt x="231" y="122"/>
                    <a:pt x="231" y="132"/>
                    <a:pt x="229" y="141"/>
                  </a:cubicBezTo>
                  <a:close/>
                  <a:moveTo>
                    <a:pt x="231" y="101"/>
                  </a:moveTo>
                  <a:cubicBezTo>
                    <a:pt x="231" y="102"/>
                    <a:pt x="231" y="103"/>
                    <a:pt x="232" y="103"/>
                  </a:cubicBezTo>
                  <a:cubicBezTo>
                    <a:pt x="232" y="103"/>
                    <a:pt x="231" y="104"/>
                    <a:pt x="231" y="104"/>
                  </a:cubicBezTo>
                  <a:cubicBezTo>
                    <a:pt x="231" y="103"/>
                    <a:pt x="231" y="102"/>
                    <a:pt x="231" y="101"/>
                  </a:cubicBezTo>
                  <a:close/>
                  <a:moveTo>
                    <a:pt x="229" y="97"/>
                  </a:moveTo>
                  <a:cubicBezTo>
                    <a:pt x="229" y="98"/>
                    <a:pt x="229" y="99"/>
                    <a:pt x="230" y="99"/>
                  </a:cubicBezTo>
                  <a:cubicBezTo>
                    <a:pt x="230" y="99"/>
                    <a:pt x="229" y="99"/>
                    <a:pt x="229" y="99"/>
                  </a:cubicBezTo>
                  <a:cubicBezTo>
                    <a:pt x="229" y="99"/>
                    <a:pt x="229" y="100"/>
                    <a:pt x="228" y="100"/>
                  </a:cubicBezTo>
                  <a:cubicBezTo>
                    <a:pt x="228" y="99"/>
                    <a:pt x="228" y="99"/>
                    <a:pt x="228" y="98"/>
                  </a:cubicBezTo>
                  <a:cubicBezTo>
                    <a:pt x="228" y="98"/>
                    <a:pt x="228" y="98"/>
                    <a:pt x="229" y="97"/>
                  </a:cubicBezTo>
                  <a:close/>
                  <a:moveTo>
                    <a:pt x="227" y="96"/>
                  </a:moveTo>
                  <a:cubicBezTo>
                    <a:pt x="227" y="95"/>
                    <a:pt x="226" y="94"/>
                    <a:pt x="226" y="92"/>
                  </a:cubicBezTo>
                  <a:cubicBezTo>
                    <a:pt x="226" y="92"/>
                    <a:pt x="226" y="92"/>
                    <a:pt x="226" y="92"/>
                  </a:cubicBezTo>
                  <a:cubicBezTo>
                    <a:pt x="226" y="94"/>
                    <a:pt x="227" y="95"/>
                    <a:pt x="228" y="96"/>
                  </a:cubicBezTo>
                  <a:cubicBezTo>
                    <a:pt x="228" y="96"/>
                    <a:pt x="227" y="96"/>
                    <a:pt x="227" y="96"/>
                  </a:cubicBezTo>
                  <a:close/>
                  <a:moveTo>
                    <a:pt x="227" y="92"/>
                  </a:moveTo>
                  <a:cubicBezTo>
                    <a:pt x="228" y="91"/>
                    <a:pt x="228" y="91"/>
                    <a:pt x="228" y="91"/>
                  </a:cubicBezTo>
                  <a:cubicBezTo>
                    <a:pt x="229" y="93"/>
                    <a:pt x="229" y="94"/>
                    <a:pt x="230" y="96"/>
                  </a:cubicBezTo>
                  <a:cubicBezTo>
                    <a:pt x="229" y="95"/>
                    <a:pt x="228" y="93"/>
                    <a:pt x="227" y="92"/>
                  </a:cubicBezTo>
                  <a:close/>
                  <a:moveTo>
                    <a:pt x="228" y="89"/>
                  </a:moveTo>
                  <a:cubicBezTo>
                    <a:pt x="227" y="89"/>
                    <a:pt x="227" y="90"/>
                    <a:pt x="226" y="90"/>
                  </a:cubicBezTo>
                  <a:cubicBezTo>
                    <a:pt x="225" y="89"/>
                    <a:pt x="225" y="87"/>
                    <a:pt x="224" y="86"/>
                  </a:cubicBezTo>
                  <a:cubicBezTo>
                    <a:pt x="224" y="86"/>
                    <a:pt x="224" y="86"/>
                    <a:pt x="224" y="86"/>
                  </a:cubicBezTo>
                  <a:cubicBezTo>
                    <a:pt x="225" y="85"/>
                    <a:pt x="226" y="85"/>
                    <a:pt x="227" y="84"/>
                  </a:cubicBezTo>
                  <a:cubicBezTo>
                    <a:pt x="227" y="86"/>
                    <a:pt x="228" y="87"/>
                    <a:pt x="228" y="89"/>
                  </a:cubicBezTo>
                  <a:cubicBezTo>
                    <a:pt x="228" y="89"/>
                    <a:pt x="228" y="89"/>
                    <a:pt x="228" y="89"/>
                  </a:cubicBezTo>
                  <a:close/>
                  <a:moveTo>
                    <a:pt x="225" y="97"/>
                  </a:moveTo>
                  <a:cubicBezTo>
                    <a:pt x="225" y="97"/>
                    <a:pt x="225" y="97"/>
                    <a:pt x="225" y="97"/>
                  </a:cubicBezTo>
                  <a:cubicBezTo>
                    <a:pt x="225" y="96"/>
                    <a:pt x="224" y="95"/>
                    <a:pt x="224" y="94"/>
                  </a:cubicBezTo>
                  <a:cubicBezTo>
                    <a:pt x="224" y="93"/>
                    <a:pt x="224" y="93"/>
                    <a:pt x="224" y="93"/>
                  </a:cubicBezTo>
                  <a:cubicBezTo>
                    <a:pt x="225" y="95"/>
                    <a:pt x="225" y="96"/>
                    <a:pt x="225" y="97"/>
                  </a:cubicBezTo>
                  <a:close/>
                  <a:moveTo>
                    <a:pt x="142" y="227"/>
                  </a:moveTo>
                  <a:cubicBezTo>
                    <a:pt x="143" y="226"/>
                    <a:pt x="144" y="225"/>
                    <a:pt x="145" y="225"/>
                  </a:cubicBezTo>
                  <a:cubicBezTo>
                    <a:pt x="144" y="225"/>
                    <a:pt x="144" y="226"/>
                    <a:pt x="143" y="227"/>
                  </a:cubicBezTo>
                  <a:cubicBezTo>
                    <a:pt x="143" y="227"/>
                    <a:pt x="142" y="227"/>
                    <a:pt x="142" y="227"/>
                  </a:cubicBezTo>
                  <a:close/>
                  <a:moveTo>
                    <a:pt x="143" y="227"/>
                  </a:moveTo>
                  <a:cubicBezTo>
                    <a:pt x="142" y="227"/>
                    <a:pt x="142" y="227"/>
                    <a:pt x="142" y="227"/>
                  </a:cubicBezTo>
                  <a:cubicBezTo>
                    <a:pt x="142" y="227"/>
                    <a:pt x="142" y="228"/>
                    <a:pt x="142" y="228"/>
                  </a:cubicBezTo>
                  <a:cubicBezTo>
                    <a:pt x="142" y="228"/>
                    <a:pt x="141" y="228"/>
                    <a:pt x="141" y="228"/>
                  </a:cubicBezTo>
                  <a:cubicBezTo>
                    <a:pt x="141" y="228"/>
                    <a:pt x="141" y="228"/>
                    <a:pt x="141" y="227"/>
                  </a:cubicBezTo>
                  <a:cubicBezTo>
                    <a:pt x="141" y="227"/>
                    <a:pt x="141" y="227"/>
                    <a:pt x="141" y="227"/>
                  </a:cubicBezTo>
                  <a:cubicBezTo>
                    <a:pt x="142" y="227"/>
                    <a:pt x="142" y="227"/>
                    <a:pt x="143" y="227"/>
                  </a:cubicBezTo>
                  <a:close/>
                  <a:moveTo>
                    <a:pt x="130" y="228"/>
                  </a:moveTo>
                  <a:cubicBezTo>
                    <a:pt x="130" y="227"/>
                    <a:pt x="130" y="227"/>
                    <a:pt x="130" y="226"/>
                  </a:cubicBezTo>
                  <a:cubicBezTo>
                    <a:pt x="130" y="226"/>
                    <a:pt x="130" y="225"/>
                    <a:pt x="131" y="225"/>
                  </a:cubicBezTo>
                  <a:cubicBezTo>
                    <a:pt x="139" y="218"/>
                    <a:pt x="146" y="211"/>
                    <a:pt x="154" y="203"/>
                  </a:cubicBezTo>
                  <a:cubicBezTo>
                    <a:pt x="159" y="200"/>
                    <a:pt x="163" y="196"/>
                    <a:pt x="168" y="192"/>
                  </a:cubicBezTo>
                  <a:cubicBezTo>
                    <a:pt x="168" y="192"/>
                    <a:pt x="169" y="192"/>
                    <a:pt x="169" y="192"/>
                  </a:cubicBezTo>
                  <a:cubicBezTo>
                    <a:pt x="169" y="191"/>
                    <a:pt x="169" y="191"/>
                    <a:pt x="170" y="191"/>
                  </a:cubicBezTo>
                  <a:cubicBezTo>
                    <a:pt x="171" y="190"/>
                    <a:pt x="172" y="189"/>
                    <a:pt x="173" y="188"/>
                  </a:cubicBezTo>
                  <a:cubicBezTo>
                    <a:pt x="167" y="194"/>
                    <a:pt x="161" y="200"/>
                    <a:pt x="155" y="206"/>
                  </a:cubicBezTo>
                  <a:cubicBezTo>
                    <a:pt x="151" y="209"/>
                    <a:pt x="146" y="213"/>
                    <a:pt x="143" y="217"/>
                  </a:cubicBezTo>
                  <a:cubicBezTo>
                    <a:pt x="142" y="218"/>
                    <a:pt x="142" y="218"/>
                    <a:pt x="143" y="219"/>
                  </a:cubicBezTo>
                  <a:cubicBezTo>
                    <a:pt x="140" y="221"/>
                    <a:pt x="138" y="223"/>
                    <a:pt x="136" y="225"/>
                  </a:cubicBezTo>
                  <a:cubicBezTo>
                    <a:pt x="134" y="226"/>
                    <a:pt x="132" y="227"/>
                    <a:pt x="130" y="228"/>
                  </a:cubicBezTo>
                  <a:close/>
                  <a:moveTo>
                    <a:pt x="138" y="227"/>
                  </a:moveTo>
                  <a:cubicBezTo>
                    <a:pt x="138" y="227"/>
                    <a:pt x="138" y="228"/>
                    <a:pt x="137" y="228"/>
                  </a:cubicBezTo>
                  <a:cubicBezTo>
                    <a:pt x="137" y="228"/>
                    <a:pt x="136" y="228"/>
                    <a:pt x="135" y="228"/>
                  </a:cubicBezTo>
                  <a:cubicBezTo>
                    <a:pt x="135" y="228"/>
                    <a:pt x="136" y="228"/>
                    <a:pt x="136" y="228"/>
                  </a:cubicBezTo>
                  <a:cubicBezTo>
                    <a:pt x="137" y="227"/>
                    <a:pt x="137" y="227"/>
                    <a:pt x="138" y="227"/>
                  </a:cubicBezTo>
                  <a:close/>
                  <a:moveTo>
                    <a:pt x="121" y="226"/>
                  </a:moveTo>
                  <a:cubicBezTo>
                    <a:pt x="121" y="226"/>
                    <a:pt x="121" y="226"/>
                    <a:pt x="121" y="226"/>
                  </a:cubicBezTo>
                  <a:cubicBezTo>
                    <a:pt x="121" y="225"/>
                    <a:pt x="122" y="224"/>
                    <a:pt x="123" y="223"/>
                  </a:cubicBezTo>
                  <a:cubicBezTo>
                    <a:pt x="123" y="224"/>
                    <a:pt x="123" y="224"/>
                    <a:pt x="124" y="224"/>
                  </a:cubicBezTo>
                  <a:cubicBezTo>
                    <a:pt x="123" y="225"/>
                    <a:pt x="122" y="225"/>
                    <a:pt x="121" y="226"/>
                  </a:cubicBezTo>
                  <a:close/>
                  <a:moveTo>
                    <a:pt x="124" y="228"/>
                  </a:moveTo>
                  <a:cubicBezTo>
                    <a:pt x="123" y="228"/>
                    <a:pt x="123" y="228"/>
                    <a:pt x="123" y="228"/>
                  </a:cubicBezTo>
                  <a:cubicBezTo>
                    <a:pt x="123" y="228"/>
                    <a:pt x="123" y="228"/>
                    <a:pt x="122" y="228"/>
                  </a:cubicBezTo>
                  <a:cubicBezTo>
                    <a:pt x="123" y="228"/>
                    <a:pt x="123" y="228"/>
                    <a:pt x="123" y="228"/>
                  </a:cubicBezTo>
                  <a:cubicBezTo>
                    <a:pt x="123" y="228"/>
                    <a:pt x="123" y="228"/>
                    <a:pt x="124" y="228"/>
                  </a:cubicBezTo>
                  <a:close/>
                  <a:moveTo>
                    <a:pt x="115" y="215"/>
                  </a:moveTo>
                  <a:cubicBezTo>
                    <a:pt x="115" y="215"/>
                    <a:pt x="114" y="215"/>
                    <a:pt x="114" y="215"/>
                  </a:cubicBezTo>
                  <a:cubicBezTo>
                    <a:pt x="115" y="214"/>
                    <a:pt x="116" y="213"/>
                    <a:pt x="117" y="212"/>
                  </a:cubicBezTo>
                  <a:cubicBezTo>
                    <a:pt x="118" y="213"/>
                    <a:pt x="118" y="213"/>
                    <a:pt x="119" y="214"/>
                  </a:cubicBezTo>
                  <a:cubicBezTo>
                    <a:pt x="119" y="214"/>
                    <a:pt x="119" y="214"/>
                    <a:pt x="119" y="214"/>
                  </a:cubicBezTo>
                  <a:cubicBezTo>
                    <a:pt x="119" y="214"/>
                    <a:pt x="119" y="214"/>
                    <a:pt x="119" y="214"/>
                  </a:cubicBezTo>
                  <a:cubicBezTo>
                    <a:pt x="118" y="215"/>
                    <a:pt x="116" y="215"/>
                    <a:pt x="115" y="215"/>
                  </a:cubicBezTo>
                  <a:close/>
                  <a:moveTo>
                    <a:pt x="118" y="223"/>
                  </a:moveTo>
                  <a:cubicBezTo>
                    <a:pt x="117" y="223"/>
                    <a:pt x="117" y="223"/>
                    <a:pt x="116" y="224"/>
                  </a:cubicBezTo>
                  <a:cubicBezTo>
                    <a:pt x="116" y="223"/>
                    <a:pt x="116" y="223"/>
                    <a:pt x="115" y="223"/>
                  </a:cubicBezTo>
                  <a:cubicBezTo>
                    <a:pt x="116" y="223"/>
                    <a:pt x="117" y="222"/>
                    <a:pt x="117" y="222"/>
                  </a:cubicBezTo>
                  <a:cubicBezTo>
                    <a:pt x="117" y="222"/>
                    <a:pt x="118" y="222"/>
                    <a:pt x="118" y="223"/>
                  </a:cubicBezTo>
                  <a:close/>
                  <a:moveTo>
                    <a:pt x="110" y="219"/>
                  </a:moveTo>
                  <a:cubicBezTo>
                    <a:pt x="110" y="219"/>
                    <a:pt x="111" y="219"/>
                    <a:pt x="111" y="219"/>
                  </a:cubicBezTo>
                  <a:cubicBezTo>
                    <a:pt x="111" y="219"/>
                    <a:pt x="111" y="218"/>
                    <a:pt x="112" y="218"/>
                  </a:cubicBezTo>
                  <a:cubicBezTo>
                    <a:pt x="112" y="219"/>
                    <a:pt x="113" y="219"/>
                    <a:pt x="113" y="219"/>
                  </a:cubicBezTo>
                  <a:cubicBezTo>
                    <a:pt x="113" y="220"/>
                    <a:pt x="113" y="220"/>
                    <a:pt x="112" y="221"/>
                  </a:cubicBezTo>
                  <a:cubicBezTo>
                    <a:pt x="112" y="220"/>
                    <a:pt x="111" y="220"/>
                    <a:pt x="110" y="219"/>
                  </a:cubicBezTo>
                  <a:close/>
                  <a:moveTo>
                    <a:pt x="114" y="230"/>
                  </a:moveTo>
                  <a:cubicBezTo>
                    <a:pt x="113" y="230"/>
                    <a:pt x="113" y="230"/>
                    <a:pt x="112" y="230"/>
                  </a:cubicBezTo>
                  <a:cubicBezTo>
                    <a:pt x="112" y="230"/>
                    <a:pt x="111" y="229"/>
                    <a:pt x="110" y="229"/>
                  </a:cubicBezTo>
                  <a:cubicBezTo>
                    <a:pt x="111" y="229"/>
                    <a:pt x="111" y="229"/>
                    <a:pt x="111" y="228"/>
                  </a:cubicBezTo>
                  <a:cubicBezTo>
                    <a:pt x="112" y="229"/>
                    <a:pt x="113" y="229"/>
                    <a:pt x="114" y="230"/>
                  </a:cubicBezTo>
                  <a:close/>
                  <a:moveTo>
                    <a:pt x="82" y="198"/>
                  </a:moveTo>
                  <a:cubicBezTo>
                    <a:pt x="82" y="198"/>
                    <a:pt x="82" y="197"/>
                    <a:pt x="83" y="197"/>
                  </a:cubicBezTo>
                  <a:cubicBezTo>
                    <a:pt x="83" y="197"/>
                    <a:pt x="83" y="197"/>
                    <a:pt x="83" y="197"/>
                  </a:cubicBezTo>
                  <a:cubicBezTo>
                    <a:pt x="83" y="198"/>
                    <a:pt x="82" y="198"/>
                    <a:pt x="82" y="199"/>
                  </a:cubicBezTo>
                  <a:lnTo>
                    <a:pt x="82" y="198"/>
                  </a:lnTo>
                  <a:close/>
                  <a:moveTo>
                    <a:pt x="82" y="203"/>
                  </a:moveTo>
                  <a:cubicBezTo>
                    <a:pt x="82" y="203"/>
                    <a:pt x="81" y="203"/>
                    <a:pt x="81" y="203"/>
                  </a:cubicBezTo>
                  <a:cubicBezTo>
                    <a:pt x="81" y="203"/>
                    <a:pt x="81" y="203"/>
                    <a:pt x="80" y="203"/>
                  </a:cubicBezTo>
                  <a:cubicBezTo>
                    <a:pt x="80" y="202"/>
                    <a:pt x="81" y="202"/>
                    <a:pt x="81" y="202"/>
                  </a:cubicBezTo>
                  <a:cubicBezTo>
                    <a:pt x="81" y="202"/>
                    <a:pt x="81" y="202"/>
                    <a:pt x="81" y="202"/>
                  </a:cubicBezTo>
                  <a:cubicBezTo>
                    <a:pt x="81" y="202"/>
                    <a:pt x="81" y="203"/>
                    <a:pt x="82" y="203"/>
                  </a:cubicBezTo>
                  <a:close/>
                  <a:moveTo>
                    <a:pt x="69" y="210"/>
                  </a:moveTo>
                  <a:cubicBezTo>
                    <a:pt x="68" y="209"/>
                    <a:pt x="67" y="208"/>
                    <a:pt x="66" y="207"/>
                  </a:cubicBezTo>
                  <a:cubicBezTo>
                    <a:pt x="66" y="207"/>
                    <a:pt x="66" y="207"/>
                    <a:pt x="66" y="207"/>
                  </a:cubicBezTo>
                  <a:cubicBezTo>
                    <a:pt x="68" y="209"/>
                    <a:pt x="70" y="210"/>
                    <a:pt x="71" y="212"/>
                  </a:cubicBezTo>
                  <a:cubicBezTo>
                    <a:pt x="71" y="212"/>
                    <a:pt x="71" y="212"/>
                    <a:pt x="71" y="212"/>
                  </a:cubicBezTo>
                  <a:cubicBezTo>
                    <a:pt x="70" y="212"/>
                    <a:pt x="70" y="212"/>
                    <a:pt x="69" y="212"/>
                  </a:cubicBezTo>
                  <a:cubicBezTo>
                    <a:pt x="69" y="212"/>
                    <a:pt x="69" y="211"/>
                    <a:pt x="69" y="211"/>
                  </a:cubicBezTo>
                  <a:cubicBezTo>
                    <a:pt x="69" y="211"/>
                    <a:pt x="69" y="210"/>
                    <a:pt x="69" y="210"/>
                  </a:cubicBezTo>
                  <a:close/>
                  <a:moveTo>
                    <a:pt x="59" y="213"/>
                  </a:moveTo>
                  <a:cubicBezTo>
                    <a:pt x="59" y="213"/>
                    <a:pt x="58" y="212"/>
                    <a:pt x="57" y="211"/>
                  </a:cubicBezTo>
                  <a:cubicBezTo>
                    <a:pt x="60" y="213"/>
                    <a:pt x="62" y="215"/>
                    <a:pt x="65" y="216"/>
                  </a:cubicBezTo>
                  <a:cubicBezTo>
                    <a:pt x="63" y="215"/>
                    <a:pt x="61" y="214"/>
                    <a:pt x="59" y="213"/>
                  </a:cubicBezTo>
                  <a:close/>
                  <a:moveTo>
                    <a:pt x="60" y="216"/>
                  </a:moveTo>
                  <a:cubicBezTo>
                    <a:pt x="58" y="215"/>
                    <a:pt x="55" y="213"/>
                    <a:pt x="53" y="212"/>
                  </a:cubicBezTo>
                  <a:cubicBezTo>
                    <a:pt x="55" y="213"/>
                    <a:pt x="57" y="214"/>
                    <a:pt x="59" y="215"/>
                  </a:cubicBezTo>
                  <a:cubicBezTo>
                    <a:pt x="59" y="215"/>
                    <a:pt x="60" y="216"/>
                    <a:pt x="60" y="216"/>
                  </a:cubicBezTo>
                  <a:close/>
                  <a:moveTo>
                    <a:pt x="55" y="204"/>
                  </a:moveTo>
                  <a:cubicBezTo>
                    <a:pt x="55" y="204"/>
                    <a:pt x="56" y="205"/>
                    <a:pt x="56" y="205"/>
                  </a:cubicBezTo>
                  <a:cubicBezTo>
                    <a:pt x="57" y="206"/>
                    <a:pt x="57" y="206"/>
                    <a:pt x="57" y="206"/>
                  </a:cubicBezTo>
                  <a:cubicBezTo>
                    <a:pt x="58" y="207"/>
                    <a:pt x="59" y="208"/>
                    <a:pt x="60" y="209"/>
                  </a:cubicBezTo>
                  <a:cubicBezTo>
                    <a:pt x="59" y="209"/>
                    <a:pt x="59" y="208"/>
                    <a:pt x="59" y="208"/>
                  </a:cubicBezTo>
                  <a:cubicBezTo>
                    <a:pt x="58" y="208"/>
                    <a:pt x="58" y="209"/>
                    <a:pt x="58" y="209"/>
                  </a:cubicBezTo>
                  <a:cubicBezTo>
                    <a:pt x="57" y="208"/>
                    <a:pt x="56" y="208"/>
                    <a:pt x="55" y="207"/>
                  </a:cubicBezTo>
                  <a:cubicBezTo>
                    <a:pt x="55" y="207"/>
                    <a:pt x="55" y="206"/>
                    <a:pt x="55" y="206"/>
                  </a:cubicBezTo>
                  <a:cubicBezTo>
                    <a:pt x="55" y="205"/>
                    <a:pt x="55" y="204"/>
                    <a:pt x="55" y="204"/>
                  </a:cubicBezTo>
                  <a:close/>
                  <a:moveTo>
                    <a:pt x="29" y="138"/>
                  </a:moveTo>
                  <a:cubicBezTo>
                    <a:pt x="29" y="137"/>
                    <a:pt x="30" y="137"/>
                    <a:pt x="30" y="136"/>
                  </a:cubicBezTo>
                  <a:cubicBezTo>
                    <a:pt x="30" y="136"/>
                    <a:pt x="30" y="137"/>
                    <a:pt x="30" y="137"/>
                  </a:cubicBezTo>
                  <a:cubicBezTo>
                    <a:pt x="30" y="138"/>
                    <a:pt x="29" y="140"/>
                    <a:pt x="29" y="141"/>
                  </a:cubicBezTo>
                  <a:cubicBezTo>
                    <a:pt x="29" y="140"/>
                    <a:pt x="29" y="139"/>
                    <a:pt x="29" y="138"/>
                  </a:cubicBezTo>
                  <a:close/>
                  <a:moveTo>
                    <a:pt x="28" y="136"/>
                  </a:moveTo>
                  <a:cubicBezTo>
                    <a:pt x="28" y="136"/>
                    <a:pt x="28" y="136"/>
                    <a:pt x="28" y="136"/>
                  </a:cubicBezTo>
                  <a:cubicBezTo>
                    <a:pt x="27" y="129"/>
                    <a:pt x="25" y="122"/>
                    <a:pt x="24" y="115"/>
                  </a:cubicBezTo>
                  <a:cubicBezTo>
                    <a:pt x="25" y="121"/>
                    <a:pt x="27" y="126"/>
                    <a:pt x="29" y="131"/>
                  </a:cubicBezTo>
                  <a:cubicBezTo>
                    <a:pt x="29" y="133"/>
                    <a:pt x="28" y="134"/>
                    <a:pt x="28" y="136"/>
                  </a:cubicBezTo>
                  <a:close/>
                  <a:moveTo>
                    <a:pt x="28" y="108"/>
                  </a:moveTo>
                  <a:cubicBezTo>
                    <a:pt x="27" y="106"/>
                    <a:pt x="27" y="104"/>
                    <a:pt x="26" y="102"/>
                  </a:cubicBezTo>
                  <a:cubicBezTo>
                    <a:pt x="27" y="102"/>
                    <a:pt x="28" y="101"/>
                    <a:pt x="28" y="101"/>
                  </a:cubicBezTo>
                  <a:cubicBezTo>
                    <a:pt x="30" y="104"/>
                    <a:pt x="31" y="108"/>
                    <a:pt x="32" y="111"/>
                  </a:cubicBezTo>
                  <a:cubicBezTo>
                    <a:pt x="32" y="113"/>
                    <a:pt x="31" y="115"/>
                    <a:pt x="31" y="117"/>
                  </a:cubicBezTo>
                  <a:cubicBezTo>
                    <a:pt x="30" y="114"/>
                    <a:pt x="29" y="111"/>
                    <a:pt x="28" y="108"/>
                  </a:cubicBezTo>
                  <a:close/>
                  <a:moveTo>
                    <a:pt x="25" y="87"/>
                  </a:moveTo>
                  <a:cubicBezTo>
                    <a:pt x="25" y="87"/>
                    <a:pt x="25" y="87"/>
                    <a:pt x="24" y="87"/>
                  </a:cubicBezTo>
                  <a:cubicBezTo>
                    <a:pt x="24" y="86"/>
                    <a:pt x="24" y="86"/>
                    <a:pt x="24" y="86"/>
                  </a:cubicBezTo>
                  <a:cubicBezTo>
                    <a:pt x="25" y="85"/>
                    <a:pt x="25" y="85"/>
                    <a:pt x="26" y="84"/>
                  </a:cubicBezTo>
                  <a:cubicBezTo>
                    <a:pt x="26" y="84"/>
                    <a:pt x="26" y="84"/>
                    <a:pt x="27" y="84"/>
                  </a:cubicBezTo>
                  <a:cubicBezTo>
                    <a:pt x="26" y="85"/>
                    <a:pt x="25" y="86"/>
                    <a:pt x="25" y="87"/>
                  </a:cubicBezTo>
                  <a:close/>
                  <a:moveTo>
                    <a:pt x="28" y="86"/>
                  </a:moveTo>
                  <a:cubicBezTo>
                    <a:pt x="27" y="87"/>
                    <a:pt x="26" y="88"/>
                    <a:pt x="26" y="89"/>
                  </a:cubicBezTo>
                  <a:cubicBezTo>
                    <a:pt x="25" y="89"/>
                    <a:pt x="25" y="89"/>
                    <a:pt x="25" y="88"/>
                  </a:cubicBezTo>
                  <a:cubicBezTo>
                    <a:pt x="25" y="88"/>
                    <a:pt x="26" y="88"/>
                    <a:pt x="26" y="88"/>
                  </a:cubicBezTo>
                  <a:cubicBezTo>
                    <a:pt x="27" y="87"/>
                    <a:pt x="27" y="87"/>
                    <a:pt x="28" y="86"/>
                  </a:cubicBezTo>
                  <a:close/>
                  <a:moveTo>
                    <a:pt x="26" y="94"/>
                  </a:moveTo>
                  <a:cubicBezTo>
                    <a:pt x="26" y="95"/>
                    <a:pt x="26" y="95"/>
                    <a:pt x="26" y="95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26" y="96"/>
                    <a:pt x="26" y="97"/>
                    <a:pt x="25" y="98"/>
                  </a:cubicBezTo>
                  <a:cubicBezTo>
                    <a:pt x="25" y="97"/>
                    <a:pt x="25" y="96"/>
                    <a:pt x="25" y="95"/>
                  </a:cubicBezTo>
                  <a:cubicBezTo>
                    <a:pt x="25" y="95"/>
                    <a:pt x="26" y="95"/>
                    <a:pt x="26" y="94"/>
                  </a:cubicBezTo>
                  <a:close/>
                  <a:moveTo>
                    <a:pt x="27" y="97"/>
                  </a:moveTo>
                  <a:cubicBezTo>
                    <a:pt x="27" y="98"/>
                    <a:pt x="28" y="99"/>
                    <a:pt x="28" y="99"/>
                  </a:cubicBezTo>
                  <a:cubicBezTo>
                    <a:pt x="27" y="100"/>
                    <a:pt x="27" y="100"/>
                    <a:pt x="26" y="100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6" y="99"/>
                    <a:pt x="27" y="98"/>
                    <a:pt x="27" y="97"/>
                  </a:cubicBezTo>
                  <a:close/>
                  <a:moveTo>
                    <a:pt x="113" y="25"/>
                  </a:moveTo>
                  <a:cubicBezTo>
                    <a:pt x="113" y="25"/>
                    <a:pt x="113" y="25"/>
                    <a:pt x="112" y="25"/>
                  </a:cubicBezTo>
                  <a:cubicBezTo>
                    <a:pt x="112" y="25"/>
                    <a:pt x="111" y="25"/>
                    <a:pt x="111" y="25"/>
                  </a:cubicBezTo>
                  <a:cubicBezTo>
                    <a:pt x="111" y="25"/>
                    <a:pt x="112" y="25"/>
                    <a:pt x="112" y="24"/>
                  </a:cubicBezTo>
                  <a:cubicBezTo>
                    <a:pt x="113" y="24"/>
                    <a:pt x="113" y="24"/>
                    <a:pt x="113" y="25"/>
                  </a:cubicBezTo>
                  <a:close/>
                  <a:moveTo>
                    <a:pt x="113" y="21"/>
                  </a:moveTo>
                  <a:cubicBezTo>
                    <a:pt x="113" y="21"/>
                    <a:pt x="114" y="21"/>
                    <a:pt x="114" y="21"/>
                  </a:cubicBezTo>
                  <a:cubicBezTo>
                    <a:pt x="114" y="21"/>
                    <a:pt x="115" y="21"/>
                    <a:pt x="116" y="21"/>
                  </a:cubicBezTo>
                  <a:cubicBezTo>
                    <a:pt x="116" y="21"/>
                    <a:pt x="115" y="21"/>
                    <a:pt x="115" y="21"/>
                  </a:cubicBezTo>
                  <a:cubicBezTo>
                    <a:pt x="114" y="21"/>
                    <a:pt x="114" y="21"/>
                    <a:pt x="113" y="21"/>
                  </a:cubicBezTo>
                  <a:close/>
                  <a:moveTo>
                    <a:pt x="112" y="19"/>
                  </a:moveTo>
                  <a:cubicBezTo>
                    <a:pt x="111" y="19"/>
                    <a:pt x="110" y="19"/>
                    <a:pt x="110" y="19"/>
                  </a:cubicBezTo>
                  <a:cubicBezTo>
                    <a:pt x="110" y="19"/>
                    <a:pt x="110" y="19"/>
                    <a:pt x="110" y="19"/>
                  </a:cubicBezTo>
                  <a:cubicBezTo>
                    <a:pt x="111" y="19"/>
                    <a:pt x="112" y="19"/>
                    <a:pt x="112" y="19"/>
                  </a:cubicBezTo>
                  <a:cubicBezTo>
                    <a:pt x="112" y="19"/>
                    <a:pt x="112" y="19"/>
                    <a:pt x="112" y="19"/>
                  </a:cubicBezTo>
                  <a:close/>
                  <a:moveTo>
                    <a:pt x="112" y="27"/>
                  </a:moveTo>
                  <a:cubicBezTo>
                    <a:pt x="114" y="27"/>
                    <a:pt x="115" y="27"/>
                    <a:pt x="117" y="27"/>
                  </a:cubicBezTo>
                  <a:cubicBezTo>
                    <a:pt x="115" y="27"/>
                    <a:pt x="114" y="28"/>
                    <a:pt x="113" y="29"/>
                  </a:cubicBezTo>
                  <a:cubicBezTo>
                    <a:pt x="111" y="29"/>
                    <a:pt x="110" y="29"/>
                    <a:pt x="108" y="29"/>
                  </a:cubicBezTo>
                  <a:cubicBezTo>
                    <a:pt x="110" y="28"/>
                    <a:pt x="111" y="28"/>
                    <a:pt x="112" y="27"/>
                  </a:cubicBezTo>
                  <a:close/>
                  <a:moveTo>
                    <a:pt x="156" y="17"/>
                  </a:moveTo>
                  <a:cubicBezTo>
                    <a:pt x="157" y="18"/>
                    <a:pt x="158" y="18"/>
                    <a:pt x="160" y="19"/>
                  </a:cubicBezTo>
                  <a:cubicBezTo>
                    <a:pt x="158" y="18"/>
                    <a:pt x="157" y="18"/>
                    <a:pt x="155" y="17"/>
                  </a:cubicBezTo>
                  <a:cubicBezTo>
                    <a:pt x="155" y="17"/>
                    <a:pt x="155" y="17"/>
                    <a:pt x="154" y="17"/>
                  </a:cubicBezTo>
                  <a:cubicBezTo>
                    <a:pt x="154" y="17"/>
                    <a:pt x="154" y="17"/>
                    <a:pt x="154" y="17"/>
                  </a:cubicBezTo>
                  <a:cubicBezTo>
                    <a:pt x="151" y="16"/>
                    <a:pt x="148" y="15"/>
                    <a:pt x="145" y="14"/>
                  </a:cubicBezTo>
                  <a:cubicBezTo>
                    <a:pt x="146" y="14"/>
                    <a:pt x="146" y="14"/>
                    <a:pt x="146" y="14"/>
                  </a:cubicBezTo>
                  <a:cubicBezTo>
                    <a:pt x="146" y="14"/>
                    <a:pt x="146" y="14"/>
                    <a:pt x="147" y="14"/>
                  </a:cubicBezTo>
                  <a:cubicBezTo>
                    <a:pt x="147" y="14"/>
                    <a:pt x="147" y="14"/>
                    <a:pt x="147" y="14"/>
                  </a:cubicBezTo>
                  <a:cubicBezTo>
                    <a:pt x="150" y="15"/>
                    <a:pt x="153" y="16"/>
                    <a:pt x="156" y="17"/>
                  </a:cubicBezTo>
                  <a:close/>
                  <a:moveTo>
                    <a:pt x="149" y="12"/>
                  </a:moveTo>
                  <a:cubicBezTo>
                    <a:pt x="149" y="12"/>
                    <a:pt x="149" y="12"/>
                    <a:pt x="149" y="12"/>
                  </a:cubicBezTo>
                  <a:cubicBezTo>
                    <a:pt x="151" y="13"/>
                    <a:pt x="153" y="13"/>
                    <a:pt x="155" y="14"/>
                  </a:cubicBezTo>
                  <a:cubicBezTo>
                    <a:pt x="157" y="15"/>
                    <a:pt x="158" y="15"/>
                    <a:pt x="160" y="16"/>
                  </a:cubicBezTo>
                  <a:cubicBezTo>
                    <a:pt x="158" y="16"/>
                    <a:pt x="156" y="15"/>
                    <a:pt x="155" y="15"/>
                  </a:cubicBezTo>
                  <a:cubicBezTo>
                    <a:pt x="153" y="14"/>
                    <a:pt x="151" y="13"/>
                    <a:pt x="149" y="12"/>
                  </a:cubicBezTo>
                  <a:close/>
                  <a:moveTo>
                    <a:pt x="156" y="36"/>
                  </a:moveTo>
                  <a:cubicBezTo>
                    <a:pt x="158" y="36"/>
                    <a:pt x="160" y="36"/>
                    <a:pt x="163" y="36"/>
                  </a:cubicBezTo>
                  <a:cubicBezTo>
                    <a:pt x="161" y="37"/>
                    <a:pt x="160" y="37"/>
                    <a:pt x="158" y="38"/>
                  </a:cubicBezTo>
                  <a:cubicBezTo>
                    <a:pt x="156" y="39"/>
                    <a:pt x="154" y="39"/>
                    <a:pt x="152" y="39"/>
                  </a:cubicBezTo>
                  <a:cubicBezTo>
                    <a:pt x="153" y="38"/>
                    <a:pt x="155" y="37"/>
                    <a:pt x="156" y="36"/>
                  </a:cubicBezTo>
                  <a:close/>
                  <a:moveTo>
                    <a:pt x="155" y="34"/>
                  </a:moveTo>
                  <a:cubicBezTo>
                    <a:pt x="156" y="34"/>
                    <a:pt x="156" y="33"/>
                    <a:pt x="156" y="33"/>
                  </a:cubicBezTo>
                  <a:cubicBezTo>
                    <a:pt x="156" y="33"/>
                    <a:pt x="157" y="33"/>
                    <a:pt x="157" y="33"/>
                  </a:cubicBezTo>
                  <a:cubicBezTo>
                    <a:pt x="157" y="33"/>
                    <a:pt x="157" y="34"/>
                    <a:pt x="156" y="34"/>
                  </a:cubicBezTo>
                  <a:cubicBezTo>
                    <a:pt x="156" y="34"/>
                    <a:pt x="156" y="34"/>
                    <a:pt x="155" y="34"/>
                  </a:cubicBezTo>
                  <a:close/>
                  <a:moveTo>
                    <a:pt x="134" y="213"/>
                  </a:moveTo>
                  <a:cubicBezTo>
                    <a:pt x="135" y="212"/>
                    <a:pt x="136" y="211"/>
                    <a:pt x="137" y="209"/>
                  </a:cubicBezTo>
                  <a:cubicBezTo>
                    <a:pt x="139" y="208"/>
                    <a:pt x="140" y="207"/>
                    <a:pt x="141" y="206"/>
                  </a:cubicBezTo>
                  <a:cubicBezTo>
                    <a:pt x="141" y="206"/>
                    <a:pt x="141" y="206"/>
                    <a:pt x="142" y="206"/>
                  </a:cubicBezTo>
                  <a:cubicBezTo>
                    <a:pt x="140" y="207"/>
                    <a:pt x="139" y="209"/>
                    <a:pt x="138" y="210"/>
                  </a:cubicBezTo>
                  <a:cubicBezTo>
                    <a:pt x="137" y="211"/>
                    <a:pt x="136" y="212"/>
                    <a:pt x="134" y="213"/>
                  </a:cubicBezTo>
                  <a:close/>
                  <a:moveTo>
                    <a:pt x="137" y="217"/>
                  </a:moveTo>
                  <a:cubicBezTo>
                    <a:pt x="136" y="218"/>
                    <a:pt x="135" y="219"/>
                    <a:pt x="133" y="220"/>
                  </a:cubicBezTo>
                  <a:cubicBezTo>
                    <a:pt x="134" y="220"/>
                    <a:pt x="134" y="220"/>
                    <a:pt x="134" y="219"/>
                  </a:cubicBezTo>
                  <a:cubicBezTo>
                    <a:pt x="135" y="219"/>
                    <a:pt x="136" y="218"/>
                    <a:pt x="137" y="217"/>
                  </a:cubicBezTo>
                  <a:close/>
                  <a:moveTo>
                    <a:pt x="140" y="203"/>
                  </a:moveTo>
                  <a:cubicBezTo>
                    <a:pt x="138" y="204"/>
                    <a:pt x="136" y="206"/>
                    <a:pt x="134" y="208"/>
                  </a:cubicBezTo>
                  <a:cubicBezTo>
                    <a:pt x="132" y="209"/>
                    <a:pt x="130" y="210"/>
                    <a:pt x="128" y="211"/>
                  </a:cubicBezTo>
                  <a:cubicBezTo>
                    <a:pt x="128" y="210"/>
                    <a:pt x="128" y="210"/>
                    <a:pt x="127" y="210"/>
                  </a:cubicBezTo>
                  <a:cubicBezTo>
                    <a:pt x="128" y="210"/>
                    <a:pt x="128" y="209"/>
                    <a:pt x="128" y="209"/>
                  </a:cubicBezTo>
                  <a:cubicBezTo>
                    <a:pt x="131" y="207"/>
                    <a:pt x="134" y="205"/>
                    <a:pt x="137" y="202"/>
                  </a:cubicBezTo>
                  <a:cubicBezTo>
                    <a:pt x="141" y="199"/>
                    <a:pt x="145" y="196"/>
                    <a:pt x="149" y="193"/>
                  </a:cubicBezTo>
                  <a:cubicBezTo>
                    <a:pt x="146" y="197"/>
                    <a:pt x="143" y="200"/>
                    <a:pt x="140" y="203"/>
                  </a:cubicBezTo>
                  <a:close/>
                  <a:moveTo>
                    <a:pt x="117" y="206"/>
                  </a:moveTo>
                  <a:cubicBezTo>
                    <a:pt x="117" y="206"/>
                    <a:pt x="118" y="205"/>
                    <a:pt x="118" y="205"/>
                  </a:cubicBezTo>
                  <a:cubicBezTo>
                    <a:pt x="119" y="205"/>
                    <a:pt x="119" y="206"/>
                    <a:pt x="119" y="206"/>
                  </a:cubicBezTo>
                  <a:cubicBezTo>
                    <a:pt x="119" y="206"/>
                    <a:pt x="119" y="206"/>
                    <a:pt x="118" y="207"/>
                  </a:cubicBezTo>
                  <a:cubicBezTo>
                    <a:pt x="118" y="207"/>
                    <a:pt x="117" y="206"/>
                    <a:pt x="117" y="206"/>
                  </a:cubicBezTo>
                  <a:close/>
                  <a:moveTo>
                    <a:pt x="117" y="208"/>
                  </a:moveTo>
                  <a:cubicBezTo>
                    <a:pt x="117" y="208"/>
                    <a:pt x="117" y="208"/>
                    <a:pt x="117" y="208"/>
                  </a:cubicBezTo>
                  <a:cubicBezTo>
                    <a:pt x="117" y="208"/>
                    <a:pt x="116" y="208"/>
                    <a:pt x="116" y="207"/>
                  </a:cubicBezTo>
                  <a:cubicBezTo>
                    <a:pt x="116" y="207"/>
                    <a:pt x="116" y="207"/>
                    <a:pt x="116" y="207"/>
                  </a:cubicBezTo>
                  <a:cubicBezTo>
                    <a:pt x="116" y="207"/>
                    <a:pt x="117" y="208"/>
                    <a:pt x="117" y="208"/>
                  </a:cubicBezTo>
                  <a:close/>
                  <a:moveTo>
                    <a:pt x="116" y="202"/>
                  </a:moveTo>
                  <a:cubicBezTo>
                    <a:pt x="116" y="202"/>
                    <a:pt x="115" y="201"/>
                    <a:pt x="115" y="201"/>
                  </a:cubicBezTo>
                  <a:cubicBezTo>
                    <a:pt x="116" y="199"/>
                    <a:pt x="118" y="198"/>
                    <a:pt x="120" y="196"/>
                  </a:cubicBezTo>
                  <a:cubicBezTo>
                    <a:pt x="127" y="190"/>
                    <a:pt x="134" y="185"/>
                    <a:pt x="141" y="180"/>
                  </a:cubicBezTo>
                  <a:cubicBezTo>
                    <a:pt x="133" y="188"/>
                    <a:pt x="125" y="195"/>
                    <a:pt x="116" y="202"/>
                  </a:cubicBezTo>
                  <a:close/>
                  <a:moveTo>
                    <a:pt x="88" y="181"/>
                  </a:moveTo>
                  <a:cubicBezTo>
                    <a:pt x="88" y="180"/>
                    <a:pt x="88" y="178"/>
                    <a:pt x="88" y="177"/>
                  </a:cubicBezTo>
                  <a:cubicBezTo>
                    <a:pt x="90" y="176"/>
                    <a:pt x="92" y="174"/>
                    <a:pt x="94" y="172"/>
                  </a:cubicBezTo>
                  <a:cubicBezTo>
                    <a:pt x="97" y="171"/>
                    <a:pt x="99" y="170"/>
                    <a:pt x="102" y="169"/>
                  </a:cubicBezTo>
                  <a:cubicBezTo>
                    <a:pt x="100" y="171"/>
                    <a:pt x="98" y="173"/>
                    <a:pt x="97" y="175"/>
                  </a:cubicBezTo>
                  <a:cubicBezTo>
                    <a:pt x="94" y="177"/>
                    <a:pt x="91" y="179"/>
                    <a:pt x="88" y="181"/>
                  </a:cubicBezTo>
                  <a:close/>
                  <a:moveTo>
                    <a:pt x="89" y="194"/>
                  </a:moveTo>
                  <a:cubicBezTo>
                    <a:pt x="89" y="194"/>
                    <a:pt x="88" y="195"/>
                    <a:pt x="88" y="196"/>
                  </a:cubicBezTo>
                  <a:cubicBezTo>
                    <a:pt x="87" y="196"/>
                    <a:pt x="87" y="196"/>
                    <a:pt x="87" y="196"/>
                  </a:cubicBezTo>
                  <a:cubicBezTo>
                    <a:pt x="88" y="195"/>
                    <a:pt x="89" y="194"/>
                    <a:pt x="89" y="194"/>
                  </a:cubicBezTo>
                  <a:cubicBezTo>
                    <a:pt x="89" y="194"/>
                    <a:pt x="89" y="194"/>
                    <a:pt x="89" y="194"/>
                  </a:cubicBezTo>
                  <a:close/>
                  <a:moveTo>
                    <a:pt x="83" y="166"/>
                  </a:moveTo>
                  <a:cubicBezTo>
                    <a:pt x="83" y="166"/>
                    <a:pt x="82" y="167"/>
                    <a:pt x="82" y="167"/>
                  </a:cubicBezTo>
                  <a:cubicBezTo>
                    <a:pt x="82" y="167"/>
                    <a:pt x="82" y="167"/>
                    <a:pt x="82" y="167"/>
                  </a:cubicBezTo>
                  <a:cubicBezTo>
                    <a:pt x="83" y="165"/>
                    <a:pt x="84" y="164"/>
                    <a:pt x="85" y="163"/>
                  </a:cubicBezTo>
                  <a:cubicBezTo>
                    <a:pt x="85" y="164"/>
                    <a:pt x="85" y="164"/>
                    <a:pt x="85" y="165"/>
                  </a:cubicBezTo>
                  <a:cubicBezTo>
                    <a:pt x="84" y="165"/>
                    <a:pt x="84" y="166"/>
                    <a:pt x="83" y="166"/>
                  </a:cubicBezTo>
                  <a:close/>
                  <a:moveTo>
                    <a:pt x="85" y="175"/>
                  </a:moveTo>
                  <a:cubicBezTo>
                    <a:pt x="84" y="175"/>
                    <a:pt x="84" y="175"/>
                    <a:pt x="83" y="176"/>
                  </a:cubicBezTo>
                  <a:cubicBezTo>
                    <a:pt x="83" y="175"/>
                    <a:pt x="83" y="175"/>
                    <a:pt x="83" y="175"/>
                  </a:cubicBezTo>
                  <a:cubicBezTo>
                    <a:pt x="84" y="175"/>
                    <a:pt x="84" y="175"/>
                    <a:pt x="85" y="175"/>
                  </a:cubicBezTo>
                  <a:close/>
                  <a:moveTo>
                    <a:pt x="62" y="209"/>
                  </a:moveTo>
                  <a:cubicBezTo>
                    <a:pt x="60" y="208"/>
                    <a:pt x="59" y="207"/>
                    <a:pt x="58" y="206"/>
                  </a:cubicBezTo>
                  <a:cubicBezTo>
                    <a:pt x="58" y="205"/>
                    <a:pt x="58" y="205"/>
                    <a:pt x="58" y="205"/>
                  </a:cubicBezTo>
                  <a:cubicBezTo>
                    <a:pt x="58" y="204"/>
                    <a:pt x="58" y="203"/>
                    <a:pt x="58" y="202"/>
                  </a:cubicBezTo>
                  <a:cubicBezTo>
                    <a:pt x="58" y="203"/>
                    <a:pt x="59" y="203"/>
                    <a:pt x="59" y="203"/>
                  </a:cubicBezTo>
                  <a:cubicBezTo>
                    <a:pt x="60" y="205"/>
                    <a:pt x="61" y="207"/>
                    <a:pt x="62" y="209"/>
                  </a:cubicBezTo>
                  <a:cubicBezTo>
                    <a:pt x="62" y="209"/>
                    <a:pt x="62" y="209"/>
                    <a:pt x="62" y="209"/>
                  </a:cubicBezTo>
                  <a:close/>
                  <a:moveTo>
                    <a:pt x="62" y="211"/>
                  </a:moveTo>
                  <a:cubicBezTo>
                    <a:pt x="62" y="211"/>
                    <a:pt x="62" y="211"/>
                    <a:pt x="62" y="211"/>
                  </a:cubicBezTo>
                  <a:cubicBezTo>
                    <a:pt x="63" y="211"/>
                    <a:pt x="63" y="211"/>
                    <a:pt x="63" y="211"/>
                  </a:cubicBezTo>
                  <a:cubicBezTo>
                    <a:pt x="61" y="211"/>
                    <a:pt x="60" y="210"/>
                    <a:pt x="59" y="210"/>
                  </a:cubicBezTo>
                  <a:cubicBezTo>
                    <a:pt x="60" y="210"/>
                    <a:pt x="61" y="211"/>
                    <a:pt x="62" y="211"/>
                  </a:cubicBezTo>
                  <a:close/>
                  <a:moveTo>
                    <a:pt x="60" y="200"/>
                  </a:moveTo>
                  <a:cubicBezTo>
                    <a:pt x="59" y="199"/>
                    <a:pt x="58" y="197"/>
                    <a:pt x="57" y="196"/>
                  </a:cubicBezTo>
                  <a:cubicBezTo>
                    <a:pt x="57" y="196"/>
                    <a:pt x="57" y="196"/>
                    <a:pt x="58" y="196"/>
                  </a:cubicBezTo>
                  <a:cubicBezTo>
                    <a:pt x="58" y="196"/>
                    <a:pt x="58" y="196"/>
                    <a:pt x="58" y="195"/>
                  </a:cubicBezTo>
                  <a:cubicBezTo>
                    <a:pt x="60" y="197"/>
                    <a:pt x="61" y="199"/>
                    <a:pt x="63" y="201"/>
                  </a:cubicBezTo>
                  <a:cubicBezTo>
                    <a:pt x="63" y="201"/>
                    <a:pt x="63" y="201"/>
                    <a:pt x="63" y="201"/>
                  </a:cubicBezTo>
                  <a:cubicBezTo>
                    <a:pt x="62" y="201"/>
                    <a:pt x="61" y="200"/>
                    <a:pt x="60" y="200"/>
                  </a:cubicBezTo>
                  <a:cubicBezTo>
                    <a:pt x="60" y="200"/>
                    <a:pt x="60" y="200"/>
                    <a:pt x="60" y="200"/>
                  </a:cubicBezTo>
                  <a:close/>
                  <a:moveTo>
                    <a:pt x="44" y="171"/>
                  </a:moveTo>
                  <a:cubicBezTo>
                    <a:pt x="45" y="173"/>
                    <a:pt x="47" y="175"/>
                    <a:pt x="48" y="176"/>
                  </a:cubicBezTo>
                  <a:cubicBezTo>
                    <a:pt x="48" y="177"/>
                    <a:pt x="48" y="178"/>
                    <a:pt x="48" y="180"/>
                  </a:cubicBezTo>
                  <a:cubicBezTo>
                    <a:pt x="48" y="179"/>
                    <a:pt x="47" y="179"/>
                    <a:pt x="47" y="179"/>
                  </a:cubicBezTo>
                  <a:cubicBezTo>
                    <a:pt x="47" y="178"/>
                    <a:pt x="46" y="177"/>
                    <a:pt x="46" y="176"/>
                  </a:cubicBezTo>
                  <a:cubicBezTo>
                    <a:pt x="45" y="174"/>
                    <a:pt x="44" y="171"/>
                    <a:pt x="43" y="168"/>
                  </a:cubicBezTo>
                  <a:cubicBezTo>
                    <a:pt x="43" y="169"/>
                    <a:pt x="44" y="170"/>
                    <a:pt x="44" y="170"/>
                  </a:cubicBezTo>
                  <a:cubicBezTo>
                    <a:pt x="44" y="170"/>
                    <a:pt x="44" y="171"/>
                    <a:pt x="44" y="171"/>
                  </a:cubicBezTo>
                  <a:close/>
                  <a:moveTo>
                    <a:pt x="33" y="98"/>
                  </a:moveTo>
                  <a:cubicBezTo>
                    <a:pt x="33" y="99"/>
                    <a:pt x="33" y="100"/>
                    <a:pt x="33" y="101"/>
                  </a:cubicBezTo>
                  <a:cubicBezTo>
                    <a:pt x="33" y="102"/>
                    <a:pt x="32" y="103"/>
                    <a:pt x="32" y="104"/>
                  </a:cubicBezTo>
                  <a:cubicBezTo>
                    <a:pt x="32" y="103"/>
                    <a:pt x="31" y="101"/>
                    <a:pt x="31" y="99"/>
                  </a:cubicBezTo>
                  <a:cubicBezTo>
                    <a:pt x="32" y="99"/>
                    <a:pt x="32" y="99"/>
                    <a:pt x="33" y="98"/>
                  </a:cubicBezTo>
                  <a:close/>
                  <a:moveTo>
                    <a:pt x="31" y="98"/>
                  </a:moveTo>
                  <a:cubicBezTo>
                    <a:pt x="30" y="97"/>
                    <a:pt x="30" y="97"/>
                    <a:pt x="30" y="97"/>
                  </a:cubicBezTo>
                  <a:cubicBezTo>
                    <a:pt x="31" y="97"/>
                    <a:pt x="31" y="96"/>
                    <a:pt x="32" y="96"/>
                  </a:cubicBezTo>
                  <a:cubicBezTo>
                    <a:pt x="32" y="96"/>
                    <a:pt x="32" y="96"/>
                    <a:pt x="32" y="97"/>
                  </a:cubicBezTo>
                  <a:cubicBezTo>
                    <a:pt x="32" y="97"/>
                    <a:pt x="31" y="97"/>
                    <a:pt x="31" y="98"/>
                  </a:cubicBezTo>
                  <a:close/>
                  <a:moveTo>
                    <a:pt x="32" y="85"/>
                  </a:moveTo>
                  <a:cubicBezTo>
                    <a:pt x="32" y="85"/>
                    <a:pt x="32" y="85"/>
                    <a:pt x="32" y="85"/>
                  </a:cubicBezTo>
                  <a:cubicBezTo>
                    <a:pt x="33" y="83"/>
                    <a:pt x="34" y="82"/>
                    <a:pt x="36" y="80"/>
                  </a:cubicBezTo>
                  <a:cubicBezTo>
                    <a:pt x="35" y="81"/>
                    <a:pt x="35" y="81"/>
                    <a:pt x="34" y="82"/>
                  </a:cubicBezTo>
                  <a:cubicBezTo>
                    <a:pt x="33" y="83"/>
                    <a:pt x="33" y="84"/>
                    <a:pt x="32" y="85"/>
                  </a:cubicBezTo>
                  <a:close/>
                  <a:moveTo>
                    <a:pt x="35" y="84"/>
                  </a:moveTo>
                  <a:cubicBezTo>
                    <a:pt x="35" y="84"/>
                    <a:pt x="35" y="83"/>
                    <a:pt x="36" y="83"/>
                  </a:cubicBezTo>
                  <a:cubicBezTo>
                    <a:pt x="36" y="83"/>
                    <a:pt x="36" y="82"/>
                    <a:pt x="37" y="82"/>
                  </a:cubicBezTo>
                  <a:cubicBezTo>
                    <a:pt x="36" y="83"/>
                    <a:pt x="35" y="85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5"/>
                    <a:pt x="34" y="85"/>
                    <a:pt x="35" y="84"/>
                  </a:cubicBezTo>
                  <a:close/>
                  <a:moveTo>
                    <a:pt x="37" y="73"/>
                  </a:moveTo>
                  <a:cubicBezTo>
                    <a:pt x="39" y="72"/>
                    <a:pt x="40" y="71"/>
                    <a:pt x="41" y="71"/>
                  </a:cubicBezTo>
                  <a:cubicBezTo>
                    <a:pt x="41" y="71"/>
                    <a:pt x="41" y="71"/>
                    <a:pt x="41" y="71"/>
                  </a:cubicBezTo>
                  <a:cubicBezTo>
                    <a:pt x="41" y="71"/>
                    <a:pt x="40" y="71"/>
                    <a:pt x="40" y="71"/>
                  </a:cubicBezTo>
                  <a:cubicBezTo>
                    <a:pt x="39" y="72"/>
                    <a:pt x="38" y="73"/>
                    <a:pt x="36" y="74"/>
                  </a:cubicBezTo>
                  <a:cubicBezTo>
                    <a:pt x="37" y="74"/>
                    <a:pt x="37" y="73"/>
                    <a:pt x="37" y="73"/>
                  </a:cubicBezTo>
                  <a:close/>
                  <a:moveTo>
                    <a:pt x="35" y="72"/>
                  </a:moveTo>
                  <a:cubicBezTo>
                    <a:pt x="36" y="71"/>
                    <a:pt x="37" y="70"/>
                    <a:pt x="39" y="68"/>
                  </a:cubicBezTo>
                  <a:cubicBezTo>
                    <a:pt x="38" y="69"/>
                    <a:pt x="37" y="70"/>
                    <a:pt x="36" y="71"/>
                  </a:cubicBezTo>
                  <a:cubicBezTo>
                    <a:pt x="36" y="72"/>
                    <a:pt x="35" y="72"/>
                    <a:pt x="35" y="72"/>
                  </a:cubicBezTo>
                  <a:close/>
                  <a:moveTo>
                    <a:pt x="42" y="77"/>
                  </a:moveTo>
                  <a:cubicBezTo>
                    <a:pt x="42" y="76"/>
                    <a:pt x="43" y="76"/>
                    <a:pt x="43" y="76"/>
                  </a:cubicBezTo>
                  <a:cubicBezTo>
                    <a:pt x="42" y="77"/>
                    <a:pt x="42" y="78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0" y="81"/>
                    <a:pt x="39" y="82"/>
                    <a:pt x="38" y="83"/>
                  </a:cubicBezTo>
                  <a:cubicBezTo>
                    <a:pt x="38" y="83"/>
                    <a:pt x="38" y="83"/>
                    <a:pt x="37" y="83"/>
                  </a:cubicBezTo>
                  <a:cubicBezTo>
                    <a:pt x="39" y="81"/>
                    <a:pt x="40" y="79"/>
                    <a:pt x="42" y="77"/>
                  </a:cubicBezTo>
                  <a:close/>
                  <a:moveTo>
                    <a:pt x="69" y="32"/>
                  </a:moveTo>
                  <a:cubicBezTo>
                    <a:pt x="67" y="34"/>
                    <a:pt x="64" y="36"/>
                    <a:pt x="62" y="37"/>
                  </a:cubicBezTo>
                  <a:cubicBezTo>
                    <a:pt x="62" y="37"/>
                    <a:pt x="62" y="37"/>
                    <a:pt x="62" y="37"/>
                  </a:cubicBezTo>
                  <a:cubicBezTo>
                    <a:pt x="60" y="38"/>
                    <a:pt x="59" y="40"/>
                    <a:pt x="57" y="41"/>
                  </a:cubicBezTo>
                  <a:cubicBezTo>
                    <a:pt x="58" y="39"/>
                    <a:pt x="59" y="37"/>
                    <a:pt x="60" y="36"/>
                  </a:cubicBezTo>
                  <a:cubicBezTo>
                    <a:pt x="63" y="35"/>
                    <a:pt x="66" y="33"/>
                    <a:pt x="69" y="32"/>
                  </a:cubicBezTo>
                  <a:close/>
                  <a:moveTo>
                    <a:pt x="55" y="33"/>
                  </a:moveTo>
                  <a:cubicBezTo>
                    <a:pt x="55" y="33"/>
                    <a:pt x="55" y="33"/>
                    <a:pt x="56" y="33"/>
                  </a:cubicBezTo>
                  <a:cubicBezTo>
                    <a:pt x="59" y="31"/>
                    <a:pt x="63" y="29"/>
                    <a:pt x="66" y="28"/>
                  </a:cubicBezTo>
                  <a:cubicBezTo>
                    <a:pt x="65" y="28"/>
                    <a:pt x="64" y="29"/>
                    <a:pt x="63" y="29"/>
                  </a:cubicBezTo>
                  <a:cubicBezTo>
                    <a:pt x="61" y="31"/>
                    <a:pt x="58" y="32"/>
                    <a:pt x="55" y="33"/>
                  </a:cubicBezTo>
                  <a:close/>
                  <a:moveTo>
                    <a:pt x="73" y="36"/>
                  </a:moveTo>
                  <a:cubicBezTo>
                    <a:pt x="74" y="36"/>
                    <a:pt x="74" y="35"/>
                    <a:pt x="74" y="35"/>
                  </a:cubicBezTo>
                  <a:cubicBezTo>
                    <a:pt x="73" y="38"/>
                    <a:pt x="71" y="40"/>
                    <a:pt x="69" y="42"/>
                  </a:cubicBezTo>
                  <a:cubicBezTo>
                    <a:pt x="67" y="43"/>
                    <a:pt x="65" y="45"/>
                    <a:pt x="64" y="46"/>
                  </a:cubicBezTo>
                  <a:cubicBezTo>
                    <a:pt x="67" y="43"/>
                    <a:pt x="70" y="39"/>
                    <a:pt x="73" y="36"/>
                  </a:cubicBezTo>
                  <a:close/>
                  <a:moveTo>
                    <a:pt x="70" y="36"/>
                  </a:moveTo>
                  <a:cubicBezTo>
                    <a:pt x="71" y="35"/>
                    <a:pt x="72" y="34"/>
                    <a:pt x="74" y="32"/>
                  </a:cubicBezTo>
                  <a:cubicBezTo>
                    <a:pt x="73" y="33"/>
                    <a:pt x="73" y="33"/>
                    <a:pt x="73" y="34"/>
                  </a:cubicBezTo>
                  <a:cubicBezTo>
                    <a:pt x="72" y="34"/>
                    <a:pt x="71" y="35"/>
                    <a:pt x="70" y="36"/>
                  </a:cubicBezTo>
                  <a:close/>
                  <a:moveTo>
                    <a:pt x="77" y="34"/>
                  </a:moveTo>
                  <a:cubicBezTo>
                    <a:pt x="78" y="33"/>
                    <a:pt x="79" y="33"/>
                    <a:pt x="80" y="32"/>
                  </a:cubicBezTo>
                  <a:cubicBezTo>
                    <a:pt x="78" y="34"/>
                    <a:pt x="77" y="36"/>
                    <a:pt x="75" y="37"/>
                  </a:cubicBezTo>
                  <a:cubicBezTo>
                    <a:pt x="74" y="38"/>
                    <a:pt x="74" y="39"/>
                    <a:pt x="73" y="39"/>
                  </a:cubicBezTo>
                  <a:cubicBezTo>
                    <a:pt x="74" y="37"/>
                    <a:pt x="76" y="36"/>
                    <a:pt x="77" y="34"/>
                  </a:cubicBezTo>
                  <a:close/>
                  <a:moveTo>
                    <a:pt x="77" y="31"/>
                  </a:moveTo>
                  <a:cubicBezTo>
                    <a:pt x="77" y="31"/>
                    <a:pt x="77" y="30"/>
                    <a:pt x="78" y="30"/>
                  </a:cubicBezTo>
                  <a:cubicBezTo>
                    <a:pt x="78" y="30"/>
                    <a:pt x="78" y="30"/>
                    <a:pt x="78" y="29"/>
                  </a:cubicBezTo>
                  <a:cubicBezTo>
                    <a:pt x="78" y="29"/>
                    <a:pt x="78" y="29"/>
                    <a:pt x="79" y="29"/>
                  </a:cubicBezTo>
                  <a:cubicBezTo>
                    <a:pt x="78" y="29"/>
                    <a:pt x="78" y="30"/>
                    <a:pt x="78" y="30"/>
                  </a:cubicBezTo>
                  <a:cubicBezTo>
                    <a:pt x="77" y="30"/>
                    <a:pt x="77" y="31"/>
                    <a:pt x="77" y="31"/>
                  </a:cubicBezTo>
                  <a:close/>
                  <a:moveTo>
                    <a:pt x="96" y="32"/>
                  </a:moveTo>
                  <a:cubicBezTo>
                    <a:pt x="96" y="32"/>
                    <a:pt x="96" y="32"/>
                    <a:pt x="96" y="32"/>
                  </a:cubicBezTo>
                  <a:cubicBezTo>
                    <a:pt x="95" y="34"/>
                    <a:pt x="93" y="36"/>
                    <a:pt x="91" y="38"/>
                  </a:cubicBezTo>
                  <a:cubicBezTo>
                    <a:pt x="91" y="38"/>
                    <a:pt x="90" y="38"/>
                    <a:pt x="90" y="39"/>
                  </a:cubicBezTo>
                  <a:cubicBezTo>
                    <a:pt x="90" y="39"/>
                    <a:pt x="90" y="39"/>
                    <a:pt x="90" y="39"/>
                  </a:cubicBezTo>
                  <a:cubicBezTo>
                    <a:pt x="88" y="41"/>
                    <a:pt x="87" y="43"/>
                    <a:pt x="85" y="44"/>
                  </a:cubicBezTo>
                  <a:cubicBezTo>
                    <a:pt x="82" y="46"/>
                    <a:pt x="80" y="48"/>
                    <a:pt x="77" y="50"/>
                  </a:cubicBezTo>
                  <a:cubicBezTo>
                    <a:pt x="77" y="50"/>
                    <a:pt x="77" y="50"/>
                    <a:pt x="76" y="50"/>
                  </a:cubicBezTo>
                  <a:cubicBezTo>
                    <a:pt x="76" y="51"/>
                    <a:pt x="75" y="51"/>
                    <a:pt x="74" y="52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76" y="49"/>
                    <a:pt x="80" y="45"/>
                    <a:pt x="83" y="42"/>
                  </a:cubicBezTo>
                  <a:cubicBezTo>
                    <a:pt x="87" y="38"/>
                    <a:pt x="91" y="35"/>
                    <a:pt x="96" y="32"/>
                  </a:cubicBezTo>
                  <a:close/>
                  <a:moveTo>
                    <a:pt x="87" y="36"/>
                  </a:moveTo>
                  <a:cubicBezTo>
                    <a:pt x="87" y="36"/>
                    <a:pt x="88" y="35"/>
                    <a:pt x="88" y="35"/>
                  </a:cubicBezTo>
                  <a:cubicBezTo>
                    <a:pt x="89" y="35"/>
                    <a:pt x="89" y="35"/>
                    <a:pt x="90" y="34"/>
                  </a:cubicBezTo>
                  <a:cubicBezTo>
                    <a:pt x="89" y="35"/>
                    <a:pt x="88" y="36"/>
                    <a:pt x="87" y="36"/>
                  </a:cubicBezTo>
                  <a:close/>
                  <a:moveTo>
                    <a:pt x="111" y="34"/>
                  </a:moveTo>
                  <a:cubicBezTo>
                    <a:pt x="110" y="34"/>
                    <a:pt x="110" y="34"/>
                    <a:pt x="109" y="34"/>
                  </a:cubicBezTo>
                  <a:cubicBezTo>
                    <a:pt x="109" y="34"/>
                    <a:pt x="108" y="34"/>
                    <a:pt x="108" y="34"/>
                  </a:cubicBezTo>
                  <a:cubicBezTo>
                    <a:pt x="108" y="34"/>
                    <a:pt x="108" y="33"/>
                    <a:pt x="109" y="33"/>
                  </a:cubicBezTo>
                  <a:cubicBezTo>
                    <a:pt x="109" y="33"/>
                    <a:pt x="109" y="32"/>
                    <a:pt x="110" y="32"/>
                  </a:cubicBezTo>
                  <a:cubicBezTo>
                    <a:pt x="111" y="32"/>
                    <a:pt x="112" y="32"/>
                    <a:pt x="113" y="32"/>
                  </a:cubicBezTo>
                  <a:cubicBezTo>
                    <a:pt x="112" y="33"/>
                    <a:pt x="112" y="33"/>
                    <a:pt x="111" y="34"/>
                  </a:cubicBezTo>
                  <a:close/>
                  <a:moveTo>
                    <a:pt x="112" y="36"/>
                  </a:moveTo>
                  <a:cubicBezTo>
                    <a:pt x="111" y="36"/>
                    <a:pt x="111" y="37"/>
                    <a:pt x="110" y="37"/>
                  </a:cubicBezTo>
                  <a:cubicBezTo>
                    <a:pt x="110" y="37"/>
                    <a:pt x="109" y="37"/>
                    <a:pt x="109" y="37"/>
                  </a:cubicBezTo>
                  <a:cubicBezTo>
                    <a:pt x="110" y="37"/>
                    <a:pt x="110" y="36"/>
                    <a:pt x="111" y="36"/>
                  </a:cubicBezTo>
                  <a:cubicBezTo>
                    <a:pt x="111" y="36"/>
                    <a:pt x="111" y="36"/>
                    <a:pt x="112" y="36"/>
                  </a:cubicBezTo>
                  <a:close/>
                  <a:moveTo>
                    <a:pt x="108" y="36"/>
                  </a:moveTo>
                  <a:cubicBezTo>
                    <a:pt x="107" y="37"/>
                    <a:pt x="106" y="37"/>
                    <a:pt x="105" y="38"/>
                  </a:cubicBezTo>
                  <a:cubicBezTo>
                    <a:pt x="105" y="38"/>
                    <a:pt x="105" y="39"/>
                    <a:pt x="105" y="39"/>
                  </a:cubicBezTo>
                  <a:cubicBezTo>
                    <a:pt x="104" y="39"/>
                    <a:pt x="104" y="39"/>
                    <a:pt x="103" y="39"/>
                  </a:cubicBezTo>
                  <a:cubicBezTo>
                    <a:pt x="104" y="38"/>
                    <a:pt x="105" y="37"/>
                    <a:pt x="106" y="36"/>
                  </a:cubicBezTo>
                  <a:cubicBezTo>
                    <a:pt x="107" y="36"/>
                    <a:pt x="107" y="36"/>
                    <a:pt x="108" y="36"/>
                  </a:cubicBezTo>
                  <a:close/>
                  <a:moveTo>
                    <a:pt x="122" y="49"/>
                  </a:moveTo>
                  <a:cubicBezTo>
                    <a:pt x="125" y="49"/>
                    <a:pt x="128" y="48"/>
                    <a:pt x="132" y="47"/>
                  </a:cubicBezTo>
                  <a:cubicBezTo>
                    <a:pt x="131" y="48"/>
                    <a:pt x="130" y="49"/>
                    <a:pt x="129" y="50"/>
                  </a:cubicBezTo>
                  <a:cubicBezTo>
                    <a:pt x="128" y="50"/>
                    <a:pt x="127" y="51"/>
                    <a:pt x="126" y="51"/>
                  </a:cubicBezTo>
                  <a:cubicBezTo>
                    <a:pt x="126" y="51"/>
                    <a:pt x="126" y="51"/>
                    <a:pt x="126" y="51"/>
                  </a:cubicBezTo>
                  <a:cubicBezTo>
                    <a:pt x="125" y="52"/>
                    <a:pt x="125" y="52"/>
                    <a:pt x="125" y="52"/>
                  </a:cubicBezTo>
                  <a:cubicBezTo>
                    <a:pt x="125" y="52"/>
                    <a:pt x="126" y="51"/>
                    <a:pt x="127" y="50"/>
                  </a:cubicBezTo>
                  <a:cubicBezTo>
                    <a:pt x="127" y="50"/>
                    <a:pt x="126" y="48"/>
                    <a:pt x="126" y="49"/>
                  </a:cubicBezTo>
                  <a:cubicBezTo>
                    <a:pt x="125" y="50"/>
                    <a:pt x="124" y="51"/>
                    <a:pt x="123" y="52"/>
                  </a:cubicBezTo>
                  <a:cubicBezTo>
                    <a:pt x="123" y="51"/>
                    <a:pt x="122" y="51"/>
                    <a:pt x="121" y="51"/>
                  </a:cubicBezTo>
                  <a:cubicBezTo>
                    <a:pt x="121" y="51"/>
                    <a:pt x="121" y="51"/>
                    <a:pt x="121" y="51"/>
                  </a:cubicBezTo>
                  <a:cubicBezTo>
                    <a:pt x="121" y="51"/>
                    <a:pt x="121" y="51"/>
                    <a:pt x="122" y="50"/>
                  </a:cubicBezTo>
                  <a:cubicBezTo>
                    <a:pt x="122" y="50"/>
                    <a:pt x="122" y="50"/>
                    <a:pt x="122" y="49"/>
                  </a:cubicBezTo>
                  <a:close/>
                  <a:moveTo>
                    <a:pt x="148" y="57"/>
                  </a:moveTo>
                  <a:cubicBezTo>
                    <a:pt x="146" y="57"/>
                    <a:pt x="143" y="58"/>
                    <a:pt x="141" y="59"/>
                  </a:cubicBezTo>
                  <a:cubicBezTo>
                    <a:pt x="142" y="58"/>
                    <a:pt x="143" y="57"/>
                    <a:pt x="144" y="56"/>
                  </a:cubicBezTo>
                  <a:cubicBezTo>
                    <a:pt x="149" y="54"/>
                    <a:pt x="153" y="52"/>
                    <a:pt x="158" y="50"/>
                  </a:cubicBezTo>
                  <a:cubicBezTo>
                    <a:pt x="155" y="52"/>
                    <a:pt x="151" y="54"/>
                    <a:pt x="148" y="57"/>
                  </a:cubicBezTo>
                  <a:close/>
                  <a:moveTo>
                    <a:pt x="160" y="51"/>
                  </a:moveTo>
                  <a:cubicBezTo>
                    <a:pt x="159" y="52"/>
                    <a:pt x="159" y="52"/>
                    <a:pt x="159" y="52"/>
                  </a:cubicBezTo>
                  <a:cubicBezTo>
                    <a:pt x="158" y="53"/>
                    <a:pt x="157" y="53"/>
                    <a:pt x="156" y="54"/>
                  </a:cubicBezTo>
                  <a:cubicBezTo>
                    <a:pt x="157" y="53"/>
                    <a:pt x="158" y="52"/>
                    <a:pt x="160" y="51"/>
                  </a:cubicBezTo>
                  <a:close/>
                  <a:moveTo>
                    <a:pt x="163" y="63"/>
                  </a:moveTo>
                  <a:cubicBezTo>
                    <a:pt x="167" y="61"/>
                    <a:pt x="171" y="59"/>
                    <a:pt x="175" y="57"/>
                  </a:cubicBezTo>
                  <a:cubicBezTo>
                    <a:pt x="174" y="58"/>
                    <a:pt x="173" y="60"/>
                    <a:pt x="172" y="61"/>
                  </a:cubicBezTo>
                  <a:cubicBezTo>
                    <a:pt x="167" y="63"/>
                    <a:pt x="161" y="66"/>
                    <a:pt x="156" y="69"/>
                  </a:cubicBezTo>
                  <a:cubicBezTo>
                    <a:pt x="155" y="69"/>
                    <a:pt x="154" y="70"/>
                    <a:pt x="153" y="70"/>
                  </a:cubicBezTo>
                  <a:cubicBezTo>
                    <a:pt x="156" y="68"/>
                    <a:pt x="159" y="65"/>
                    <a:pt x="163" y="63"/>
                  </a:cubicBezTo>
                  <a:close/>
                  <a:moveTo>
                    <a:pt x="162" y="61"/>
                  </a:moveTo>
                  <a:cubicBezTo>
                    <a:pt x="163" y="60"/>
                    <a:pt x="165" y="59"/>
                    <a:pt x="166" y="57"/>
                  </a:cubicBezTo>
                  <a:cubicBezTo>
                    <a:pt x="168" y="57"/>
                    <a:pt x="169" y="56"/>
                    <a:pt x="171" y="56"/>
                  </a:cubicBezTo>
                  <a:cubicBezTo>
                    <a:pt x="168" y="57"/>
                    <a:pt x="165" y="59"/>
                    <a:pt x="162" y="61"/>
                  </a:cubicBezTo>
                  <a:cubicBezTo>
                    <a:pt x="162" y="61"/>
                    <a:pt x="162" y="61"/>
                    <a:pt x="162" y="61"/>
                  </a:cubicBezTo>
                  <a:close/>
                  <a:moveTo>
                    <a:pt x="172" y="57"/>
                  </a:moveTo>
                  <a:cubicBezTo>
                    <a:pt x="174" y="56"/>
                    <a:pt x="176" y="54"/>
                    <a:pt x="179" y="53"/>
                  </a:cubicBezTo>
                  <a:cubicBezTo>
                    <a:pt x="178" y="53"/>
                    <a:pt x="178" y="54"/>
                    <a:pt x="178" y="54"/>
                  </a:cubicBezTo>
                  <a:cubicBezTo>
                    <a:pt x="176" y="55"/>
                    <a:pt x="174" y="56"/>
                    <a:pt x="172" y="57"/>
                  </a:cubicBezTo>
                  <a:close/>
                  <a:moveTo>
                    <a:pt x="189" y="60"/>
                  </a:moveTo>
                  <a:cubicBezTo>
                    <a:pt x="185" y="62"/>
                    <a:pt x="181" y="64"/>
                    <a:pt x="176" y="66"/>
                  </a:cubicBezTo>
                  <a:cubicBezTo>
                    <a:pt x="178" y="64"/>
                    <a:pt x="180" y="62"/>
                    <a:pt x="182" y="60"/>
                  </a:cubicBezTo>
                  <a:cubicBezTo>
                    <a:pt x="184" y="60"/>
                    <a:pt x="186" y="59"/>
                    <a:pt x="187" y="59"/>
                  </a:cubicBezTo>
                  <a:cubicBezTo>
                    <a:pt x="188" y="59"/>
                    <a:pt x="188" y="59"/>
                    <a:pt x="189" y="60"/>
                  </a:cubicBezTo>
                  <a:close/>
                  <a:moveTo>
                    <a:pt x="189" y="58"/>
                  </a:moveTo>
                  <a:cubicBezTo>
                    <a:pt x="190" y="58"/>
                    <a:pt x="192" y="57"/>
                    <a:pt x="194" y="57"/>
                  </a:cubicBezTo>
                  <a:cubicBezTo>
                    <a:pt x="193" y="58"/>
                    <a:pt x="191" y="59"/>
                    <a:pt x="190" y="59"/>
                  </a:cubicBezTo>
                  <a:cubicBezTo>
                    <a:pt x="189" y="59"/>
                    <a:pt x="189" y="59"/>
                    <a:pt x="189" y="58"/>
                  </a:cubicBezTo>
                  <a:close/>
                  <a:moveTo>
                    <a:pt x="193" y="65"/>
                  </a:moveTo>
                  <a:cubicBezTo>
                    <a:pt x="194" y="65"/>
                    <a:pt x="195" y="65"/>
                    <a:pt x="196" y="64"/>
                  </a:cubicBezTo>
                  <a:cubicBezTo>
                    <a:pt x="194" y="65"/>
                    <a:pt x="193" y="66"/>
                    <a:pt x="191" y="67"/>
                  </a:cubicBezTo>
                  <a:cubicBezTo>
                    <a:pt x="188" y="69"/>
                    <a:pt x="184" y="70"/>
                    <a:pt x="181" y="72"/>
                  </a:cubicBezTo>
                  <a:cubicBezTo>
                    <a:pt x="182" y="71"/>
                    <a:pt x="183" y="71"/>
                    <a:pt x="184" y="70"/>
                  </a:cubicBezTo>
                  <a:cubicBezTo>
                    <a:pt x="187" y="68"/>
                    <a:pt x="190" y="67"/>
                    <a:pt x="193" y="65"/>
                  </a:cubicBezTo>
                  <a:close/>
                  <a:moveTo>
                    <a:pt x="188" y="65"/>
                  </a:moveTo>
                  <a:cubicBezTo>
                    <a:pt x="190" y="64"/>
                    <a:pt x="192" y="63"/>
                    <a:pt x="195" y="62"/>
                  </a:cubicBezTo>
                  <a:cubicBezTo>
                    <a:pt x="194" y="63"/>
                    <a:pt x="193" y="63"/>
                    <a:pt x="192" y="64"/>
                  </a:cubicBezTo>
                  <a:cubicBezTo>
                    <a:pt x="191" y="64"/>
                    <a:pt x="189" y="65"/>
                    <a:pt x="188" y="65"/>
                  </a:cubicBezTo>
                  <a:cubicBezTo>
                    <a:pt x="188" y="65"/>
                    <a:pt x="188" y="65"/>
                    <a:pt x="188" y="65"/>
                  </a:cubicBezTo>
                  <a:close/>
                  <a:moveTo>
                    <a:pt x="207" y="95"/>
                  </a:moveTo>
                  <a:cubicBezTo>
                    <a:pt x="210" y="94"/>
                    <a:pt x="213" y="92"/>
                    <a:pt x="215" y="91"/>
                  </a:cubicBezTo>
                  <a:cubicBezTo>
                    <a:pt x="216" y="92"/>
                    <a:pt x="216" y="93"/>
                    <a:pt x="217" y="95"/>
                  </a:cubicBezTo>
                  <a:cubicBezTo>
                    <a:pt x="212" y="97"/>
                    <a:pt x="208" y="99"/>
                    <a:pt x="204" y="101"/>
                  </a:cubicBezTo>
                  <a:cubicBezTo>
                    <a:pt x="204" y="101"/>
                    <a:pt x="203" y="101"/>
                    <a:pt x="203" y="101"/>
                  </a:cubicBezTo>
                  <a:cubicBezTo>
                    <a:pt x="202" y="102"/>
                    <a:pt x="201" y="103"/>
                    <a:pt x="199" y="104"/>
                  </a:cubicBezTo>
                  <a:cubicBezTo>
                    <a:pt x="199" y="104"/>
                    <a:pt x="199" y="105"/>
                    <a:pt x="198" y="105"/>
                  </a:cubicBezTo>
                  <a:cubicBezTo>
                    <a:pt x="198" y="105"/>
                    <a:pt x="198" y="105"/>
                    <a:pt x="198" y="105"/>
                  </a:cubicBezTo>
                  <a:cubicBezTo>
                    <a:pt x="199" y="104"/>
                    <a:pt x="200" y="103"/>
                    <a:pt x="200" y="102"/>
                  </a:cubicBezTo>
                  <a:cubicBezTo>
                    <a:pt x="203" y="100"/>
                    <a:pt x="205" y="98"/>
                    <a:pt x="208" y="96"/>
                  </a:cubicBezTo>
                  <a:cubicBezTo>
                    <a:pt x="208" y="96"/>
                    <a:pt x="208" y="95"/>
                    <a:pt x="207" y="95"/>
                  </a:cubicBezTo>
                  <a:close/>
                  <a:moveTo>
                    <a:pt x="196" y="173"/>
                  </a:moveTo>
                  <a:cubicBezTo>
                    <a:pt x="197" y="172"/>
                    <a:pt x="198" y="171"/>
                    <a:pt x="198" y="171"/>
                  </a:cubicBezTo>
                  <a:cubicBezTo>
                    <a:pt x="198" y="171"/>
                    <a:pt x="198" y="171"/>
                    <a:pt x="198" y="171"/>
                  </a:cubicBezTo>
                  <a:cubicBezTo>
                    <a:pt x="197" y="172"/>
                    <a:pt x="196" y="173"/>
                    <a:pt x="195" y="174"/>
                  </a:cubicBezTo>
                  <a:cubicBezTo>
                    <a:pt x="196" y="174"/>
                    <a:pt x="196" y="173"/>
                    <a:pt x="196" y="173"/>
                  </a:cubicBezTo>
                  <a:close/>
                  <a:moveTo>
                    <a:pt x="195" y="164"/>
                  </a:moveTo>
                  <a:cubicBezTo>
                    <a:pt x="195" y="165"/>
                    <a:pt x="195" y="165"/>
                    <a:pt x="194" y="165"/>
                  </a:cubicBezTo>
                  <a:cubicBezTo>
                    <a:pt x="195" y="164"/>
                    <a:pt x="196" y="162"/>
                    <a:pt x="197" y="161"/>
                  </a:cubicBezTo>
                  <a:cubicBezTo>
                    <a:pt x="196" y="162"/>
                    <a:pt x="196" y="163"/>
                    <a:pt x="195" y="164"/>
                  </a:cubicBezTo>
                  <a:close/>
                  <a:moveTo>
                    <a:pt x="194" y="155"/>
                  </a:moveTo>
                  <a:cubicBezTo>
                    <a:pt x="193" y="157"/>
                    <a:pt x="191" y="158"/>
                    <a:pt x="190" y="159"/>
                  </a:cubicBezTo>
                  <a:cubicBezTo>
                    <a:pt x="193" y="156"/>
                    <a:pt x="196" y="153"/>
                    <a:pt x="198" y="150"/>
                  </a:cubicBezTo>
                  <a:cubicBezTo>
                    <a:pt x="197" y="152"/>
                    <a:pt x="196" y="154"/>
                    <a:pt x="194" y="155"/>
                  </a:cubicBezTo>
                  <a:close/>
                  <a:moveTo>
                    <a:pt x="105" y="198"/>
                  </a:moveTo>
                  <a:cubicBezTo>
                    <a:pt x="105" y="198"/>
                    <a:pt x="106" y="198"/>
                    <a:pt x="106" y="197"/>
                  </a:cubicBezTo>
                  <a:cubicBezTo>
                    <a:pt x="106" y="197"/>
                    <a:pt x="107" y="197"/>
                    <a:pt x="107" y="197"/>
                  </a:cubicBezTo>
                  <a:cubicBezTo>
                    <a:pt x="106" y="198"/>
                    <a:pt x="106" y="198"/>
                    <a:pt x="105" y="199"/>
                  </a:cubicBezTo>
                  <a:cubicBezTo>
                    <a:pt x="105" y="199"/>
                    <a:pt x="105" y="198"/>
                    <a:pt x="105" y="198"/>
                  </a:cubicBezTo>
                  <a:close/>
                  <a:moveTo>
                    <a:pt x="108" y="204"/>
                  </a:moveTo>
                  <a:cubicBezTo>
                    <a:pt x="108" y="204"/>
                    <a:pt x="108" y="204"/>
                    <a:pt x="108" y="204"/>
                  </a:cubicBezTo>
                  <a:cubicBezTo>
                    <a:pt x="107" y="203"/>
                    <a:pt x="105" y="202"/>
                    <a:pt x="104" y="202"/>
                  </a:cubicBezTo>
                  <a:cubicBezTo>
                    <a:pt x="104" y="202"/>
                    <a:pt x="104" y="201"/>
                    <a:pt x="104" y="201"/>
                  </a:cubicBezTo>
                  <a:cubicBezTo>
                    <a:pt x="106" y="202"/>
                    <a:pt x="107" y="203"/>
                    <a:pt x="108" y="204"/>
                  </a:cubicBezTo>
                  <a:close/>
                  <a:moveTo>
                    <a:pt x="104" y="194"/>
                  </a:moveTo>
                  <a:cubicBezTo>
                    <a:pt x="104" y="194"/>
                    <a:pt x="103" y="194"/>
                    <a:pt x="103" y="193"/>
                  </a:cubicBezTo>
                  <a:cubicBezTo>
                    <a:pt x="104" y="192"/>
                    <a:pt x="105" y="191"/>
                    <a:pt x="106" y="190"/>
                  </a:cubicBezTo>
                  <a:cubicBezTo>
                    <a:pt x="107" y="189"/>
                    <a:pt x="109" y="188"/>
                    <a:pt x="110" y="186"/>
                  </a:cubicBezTo>
                  <a:cubicBezTo>
                    <a:pt x="115" y="183"/>
                    <a:pt x="119" y="179"/>
                    <a:pt x="123" y="176"/>
                  </a:cubicBezTo>
                  <a:cubicBezTo>
                    <a:pt x="125" y="175"/>
                    <a:pt x="127" y="174"/>
                    <a:pt x="129" y="173"/>
                  </a:cubicBezTo>
                  <a:cubicBezTo>
                    <a:pt x="124" y="177"/>
                    <a:pt x="118" y="182"/>
                    <a:pt x="112" y="187"/>
                  </a:cubicBezTo>
                  <a:cubicBezTo>
                    <a:pt x="110" y="189"/>
                    <a:pt x="107" y="192"/>
                    <a:pt x="104" y="194"/>
                  </a:cubicBezTo>
                  <a:close/>
                  <a:moveTo>
                    <a:pt x="73" y="126"/>
                  </a:moveTo>
                  <a:cubicBezTo>
                    <a:pt x="73" y="126"/>
                    <a:pt x="72" y="127"/>
                    <a:pt x="72" y="128"/>
                  </a:cubicBezTo>
                  <a:cubicBezTo>
                    <a:pt x="71" y="127"/>
                    <a:pt x="71" y="126"/>
                    <a:pt x="71" y="125"/>
                  </a:cubicBezTo>
                  <a:cubicBezTo>
                    <a:pt x="71" y="125"/>
                    <a:pt x="71" y="124"/>
                    <a:pt x="71" y="124"/>
                  </a:cubicBezTo>
                  <a:cubicBezTo>
                    <a:pt x="72" y="124"/>
                    <a:pt x="72" y="124"/>
                    <a:pt x="72" y="124"/>
                  </a:cubicBezTo>
                  <a:cubicBezTo>
                    <a:pt x="72" y="124"/>
                    <a:pt x="72" y="124"/>
                    <a:pt x="72" y="124"/>
                  </a:cubicBezTo>
                  <a:cubicBezTo>
                    <a:pt x="73" y="125"/>
                    <a:pt x="73" y="125"/>
                    <a:pt x="73" y="126"/>
                  </a:cubicBezTo>
                  <a:close/>
                  <a:moveTo>
                    <a:pt x="71" y="168"/>
                  </a:moveTo>
                  <a:cubicBezTo>
                    <a:pt x="71" y="167"/>
                    <a:pt x="71" y="167"/>
                    <a:pt x="71" y="167"/>
                  </a:cubicBezTo>
                  <a:cubicBezTo>
                    <a:pt x="71" y="166"/>
                    <a:pt x="71" y="166"/>
                    <a:pt x="72" y="166"/>
                  </a:cubicBezTo>
                  <a:cubicBezTo>
                    <a:pt x="72" y="167"/>
                    <a:pt x="72" y="167"/>
                    <a:pt x="72" y="167"/>
                  </a:cubicBezTo>
                  <a:cubicBezTo>
                    <a:pt x="72" y="167"/>
                    <a:pt x="71" y="168"/>
                    <a:pt x="71" y="168"/>
                  </a:cubicBezTo>
                  <a:close/>
                  <a:moveTo>
                    <a:pt x="73" y="170"/>
                  </a:moveTo>
                  <a:cubicBezTo>
                    <a:pt x="73" y="170"/>
                    <a:pt x="73" y="170"/>
                    <a:pt x="73" y="170"/>
                  </a:cubicBezTo>
                  <a:cubicBezTo>
                    <a:pt x="73" y="171"/>
                    <a:pt x="73" y="171"/>
                    <a:pt x="73" y="171"/>
                  </a:cubicBezTo>
                  <a:cubicBezTo>
                    <a:pt x="72" y="171"/>
                    <a:pt x="72" y="171"/>
                    <a:pt x="72" y="171"/>
                  </a:cubicBezTo>
                  <a:cubicBezTo>
                    <a:pt x="72" y="171"/>
                    <a:pt x="72" y="171"/>
                    <a:pt x="72" y="171"/>
                  </a:cubicBezTo>
                  <a:cubicBezTo>
                    <a:pt x="72" y="170"/>
                    <a:pt x="72" y="170"/>
                    <a:pt x="73" y="170"/>
                  </a:cubicBezTo>
                  <a:close/>
                  <a:moveTo>
                    <a:pt x="71" y="165"/>
                  </a:moveTo>
                  <a:cubicBezTo>
                    <a:pt x="71" y="164"/>
                    <a:pt x="71" y="163"/>
                    <a:pt x="70" y="162"/>
                  </a:cubicBezTo>
                  <a:cubicBezTo>
                    <a:pt x="71" y="162"/>
                    <a:pt x="71" y="162"/>
                    <a:pt x="71" y="162"/>
                  </a:cubicBezTo>
                  <a:cubicBezTo>
                    <a:pt x="71" y="163"/>
                    <a:pt x="71" y="164"/>
                    <a:pt x="71" y="164"/>
                  </a:cubicBezTo>
                  <a:cubicBezTo>
                    <a:pt x="71" y="165"/>
                    <a:pt x="71" y="165"/>
                    <a:pt x="71" y="165"/>
                  </a:cubicBezTo>
                  <a:close/>
                  <a:moveTo>
                    <a:pt x="61" y="51"/>
                  </a:moveTo>
                  <a:cubicBezTo>
                    <a:pt x="61" y="51"/>
                    <a:pt x="61" y="52"/>
                    <a:pt x="61" y="52"/>
                  </a:cubicBezTo>
                  <a:cubicBezTo>
                    <a:pt x="59" y="54"/>
                    <a:pt x="57" y="55"/>
                    <a:pt x="55" y="57"/>
                  </a:cubicBezTo>
                  <a:cubicBezTo>
                    <a:pt x="55" y="58"/>
                    <a:pt x="54" y="59"/>
                    <a:pt x="53" y="59"/>
                  </a:cubicBezTo>
                  <a:cubicBezTo>
                    <a:pt x="52" y="61"/>
                    <a:pt x="50" y="62"/>
                    <a:pt x="49" y="63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49" y="62"/>
                    <a:pt x="50" y="61"/>
                    <a:pt x="51" y="60"/>
                  </a:cubicBezTo>
                  <a:cubicBezTo>
                    <a:pt x="54" y="57"/>
                    <a:pt x="58" y="54"/>
                    <a:pt x="61" y="51"/>
                  </a:cubicBezTo>
                  <a:close/>
                  <a:moveTo>
                    <a:pt x="54" y="54"/>
                  </a:moveTo>
                  <a:cubicBezTo>
                    <a:pt x="55" y="54"/>
                    <a:pt x="55" y="54"/>
                    <a:pt x="55" y="54"/>
                  </a:cubicBezTo>
                  <a:cubicBezTo>
                    <a:pt x="55" y="54"/>
                    <a:pt x="55" y="53"/>
                    <a:pt x="56" y="53"/>
                  </a:cubicBezTo>
                  <a:cubicBezTo>
                    <a:pt x="57" y="52"/>
                    <a:pt x="58" y="52"/>
                    <a:pt x="58" y="51"/>
                  </a:cubicBezTo>
                  <a:cubicBezTo>
                    <a:pt x="57" y="52"/>
                    <a:pt x="56" y="53"/>
                    <a:pt x="54" y="54"/>
                  </a:cubicBezTo>
                  <a:close/>
                  <a:moveTo>
                    <a:pt x="92" y="45"/>
                  </a:moveTo>
                  <a:cubicBezTo>
                    <a:pt x="92" y="47"/>
                    <a:pt x="92" y="48"/>
                    <a:pt x="91" y="50"/>
                  </a:cubicBezTo>
                  <a:cubicBezTo>
                    <a:pt x="86" y="54"/>
                    <a:pt x="80" y="58"/>
                    <a:pt x="75" y="63"/>
                  </a:cubicBezTo>
                  <a:cubicBezTo>
                    <a:pt x="75" y="62"/>
                    <a:pt x="75" y="61"/>
                    <a:pt x="76" y="60"/>
                  </a:cubicBezTo>
                  <a:cubicBezTo>
                    <a:pt x="81" y="55"/>
                    <a:pt x="87" y="50"/>
                    <a:pt x="92" y="45"/>
                  </a:cubicBezTo>
                  <a:close/>
                  <a:moveTo>
                    <a:pt x="82" y="53"/>
                  </a:moveTo>
                  <a:cubicBezTo>
                    <a:pt x="84" y="50"/>
                    <a:pt x="86" y="48"/>
                    <a:pt x="89" y="46"/>
                  </a:cubicBezTo>
                  <a:cubicBezTo>
                    <a:pt x="89" y="46"/>
                    <a:pt x="90" y="45"/>
                    <a:pt x="90" y="45"/>
                  </a:cubicBezTo>
                  <a:cubicBezTo>
                    <a:pt x="87" y="48"/>
                    <a:pt x="84" y="50"/>
                    <a:pt x="82" y="53"/>
                  </a:cubicBezTo>
                  <a:close/>
                  <a:moveTo>
                    <a:pt x="110" y="51"/>
                  </a:moveTo>
                  <a:cubicBezTo>
                    <a:pt x="110" y="51"/>
                    <a:pt x="110" y="51"/>
                    <a:pt x="110" y="51"/>
                  </a:cubicBezTo>
                  <a:cubicBezTo>
                    <a:pt x="110" y="52"/>
                    <a:pt x="109" y="52"/>
                    <a:pt x="108" y="53"/>
                  </a:cubicBezTo>
                  <a:cubicBezTo>
                    <a:pt x="106" y="54"/>
                    <a:pt x="104" y="54"/>
                    <a:pt x="102" y="55"/>
                  </a:cubicBezTo>
                  <a:cubicBezTo>
                    <a:pt x="103" y="54"/>
                    <a:pt x="105" y="53"/>
                    <a:pt x="106" y="51"/>
                  </a:cubicBezTo>
                  <a:cubicBezTo>
                    <a:pt x="107" y="51"/>
                    <a:pt x="108" y="50"/>
                    <a:pt x="109" y="50"/>
                  </a:cubicBezTo>
                  <a:cubicBezTo>
                    <a:pt x="108" y="50"/>
                    <a:pt x="109" y="51"/>
                    <a:pt x="110" y="51"/>
                  </a:cubicBezTo>
                  <a:close/>
                  <a:moveTo>
                    <a:pt x="112" y="77"/>
                  </a:moveTo>
                  <a:cubicBezTo>
                    <a:pt x="110" y="79"/>
                    <a:pt x="108" y="82"/>
                    <a:pt x="107" y="84"/>
                  </a:cubicBezTo>
                  <a:cubicBezTo>
                    <a:pt x="109" y="80"/>
                    <a:pt x="112" y="76"/>
                    <a:pt x="115" y="73"/>
                  </a:cubicBezTo>
                  <a:cubicBezTo>
                    <a:pt x="115" y="73"/>
                    <a:pt x="115" y="73"/>
                    <a:pt x="115" y="72"/>
                  </a:cubicBezTo>
                  <a:cubicBezTo>
                    <a:pt x="114" y="74"/>
                    <a:pt x="113" y="76"/>
                    <a:pt x="112" y="77"/>
                  </a:cubicBezTo>
                  <a:close/>
                  <a:moveTo>
                    <a:pt x="116" y="78"/>
                  </a:moveTo>
                  <a:cubicBezTo>
                    <a:pt x="115" y="79"/>
                    <a:pt x="114" y="80"/>
                    <a:pt x="114" y="80"/>
                  </a:cubicBezTo>
                  <a:cubicBezTo>
                    <a:pt x="112" y="82"/>
                    <a:pt x="110" y="83"/>
                    <a:pt x="109" y="85"/>
                  </a:cubicBezTo>
                  <a:cubicBezTo>
                    <a:pt x="111" y="83"/>
                    <a:pt x="113" y="80"/>
                    <a:pt x="116" y="78"/>
                  </a:cubicBezTo>
                  <a:close/>
                  <a:moveTo>
                    <a:pt x="98" y="92"/>
                  </a:moveTo>
                  <a:cubicBezTo>
                    <a:pt x="95" y="96"/>
                    <a:pt x="91" y="99"/>
                    <a:pt x="88" y="102"/>
                  </a:cubicBezTo>
                  <a:cubicBezTo>
                    <a:pt x="89" y="101"/>
                    <a:pt x="89" y="100"/>
                    <a:pt x="90" y="98"/>
                  </a:cubicBezTo>
                  <a:cubicBezTo>
                    <a:pt x="96" y="92"/>
                    <a:pt x="103" y="85"/>
                    <a:pt x="109" y="78"/>
                  </a:cubicBezTo>
                  <a:cubicBezTo>
                    <a:pt x="105" y="82"/>
                    <a:pt x="102" y="87"/>
                    <a:pt x="98" y="92"/>
                  </a:cubicBezTo>
                  <a:close/>
                  <a:moveTo>
                    <a:pt x="99" y="97"/>
                  </a:moveTo>
                  <a:cubicBezTo>
                    <a:pt x="97" y="100"/>
                    <a:pt x="94" y="103"/>
                    <a:pt x="92" y="105"/>
                  </a:cubicBezTo>
                  <a:cubicBezTo>
                    <a:pt x="93" y="104"/>
                    <a:pt x="94" y="102"/>
                    <a:pt x="95" y="100"/>
                  </a:cubicBezTo>
                  <a:cubicBezTo>
                    <a:pt x="97" y="99"/>
                    <a:pt x="98" y="98"/>
                    <a:pt x="99" y="97"/>
                  </a:cubicBezTo>
                  <a:close/>
                  <a:moveTo>
                    <a:pt x="128" y="67"/>
                  </a:moveTo>
                  <a:cubicBezTo>
                    <a:pt x="129" y="66"/>
                    <a:pt x="130" y="65"/>
                    <a:pt x="130" y="64"/>
                  </a:cubicBezTo>
                  <a:cubicBezTo>
                    <a:pt x="131" y="64"/>
                    <a:pt x="131" y="64"/>
                    <a:pt x="132" y="63"/>
                  </a:cubicBezTo>
                  <a:cubicBezTo>
                    <a:pt x="132" y="63"/>
                    <a:pt x="133" y="63"/>
                    <a:pt x="133" y="63"/>
                  </a:cubicBezTo>
                  <a:cubicBezTo>
                    <a:pt x="132" y="64"/>
                    <a:pt x="130" y="66"/>
                    <a:pt x="128" y="67"/>
                  </a:cubicBezTo>
                  <a:close/>
                  <a:moveTo>
                    <a:pt x="137" y="62"/>
                  </a:moveTo>
                  <a:cubicBezTo>
                    <a:pt x="138" y="62"/>
                    <a:pt x="140" y="61"/>
                    <a:pt x="141" y="61"/>
                  </a:cubicBezTo>
                  <a:cubicBezTo>
                    <a:pt x="138" y="63"/>
                    <a:pt x="135" y="65"/>
                    <a:pt x="132" y="67"/>
                  </a:cubicBezTo>
                  <a:cubicBezTo>
                    <a:pt x="133" y="65"/>
                    <a:pt x="135" y="64"/>
                    <a:pt x="137" y="62"/>
                  </a:cubicBezTo>
                  <a:close/>
                  <a:moveTo>
                    <a:pt x="132" y="76"/>
                  </a:moveTo>
                  <a:cubicBezTo>
                    <a:pt x="132" y="77"/>
                    <a:pt x="132" y="77"/>
                    <a:pt x="132" y="77"/>
                  </a:cubicBezTo>
                  <a:cubicBezTo>
                    <a:pt x="133" y="77"/>
                    <a:pt x="134" y="76"/>
                    <a:pt x="136" y="76"/>
                  </a:cubicBezTo>
                  <a:cubicBezTo>
                    <a:pt x="132" y="79"/>
                    <a:pt x="128" y="82"/>
                    <a:pt x="124" y="85"/>
                  </a:cubicBezTo>
                  <a:cubicBezTo>
                    <a:pt x="125" y="85"/>
                    <a:pt x="125" y="84"/>
                    <a:pt x="125" y="84"/>
                  </a:cubicBezTo>
                  <a:cubicBezTo>
                    <a:pt x="128" y="82"/>
                    <a:pt x="130" y="80"/>
                    <a:pt x="132" y="77"/>
                  </a:cubicBezTo>
                  <a:cubicBezTo>
                    <a:pt x="132" y="77"/>
                    <a:pt x="132" y="77"/>
                    <a:pt x="132" y="76"/>
                  </a:cubicBezTo>
                  <a:close/>
                  <a:moveTo>
                    <a:pt x="199" y="77"/>
                  </a:moveTo>
                  <a:cubicBezTo>
                    <a:pt x="199" y="78"/>
                    <a:pt x="198" y="78"/>
                    <a:pt x="198" y="78"/>
                  </a:cubicBezTo>
                  <a:cubicBezTo>
                    <a:pt x="196" y="79"/>
                    <a:pt x="194" y="80"/>
                    <a:pt x="192" y="81"/>
                  </a:cubicBezTo>
                  <a:cubicBezTo>
                    <a:pt x="192" y="80"/>
                    <a:pt x="192" y="80"/>
                    <a:pt x="192" y="80"/>
                  </a:cubicBezTo>
                  <a:cubicBezTo>
                    <a:pt x="195" y="79"/>
                    <a:pt x="197" y="78"/>
                    <a:pt x="199" y="77"/>
                  </a:cubicBezTo>
                  <a:close/>
                  <a:moveTo>
                    <a:pt x="196" y="75"/>
                  </a:moveTo>
                  <a:cubicBezTo>
                    <a:pt x="197" y="74"/>
                    <a:pt x="198" y="73"/>
                    <a:pt x="199" y="73"/>
                  </a:cubicBezTo>
                  <a:cubicBezTo>
                    <a:pt x="198" y="73"/>
                    <a:pt x="197" y="74"/>
                    <a:pt x="196" y="75"/>
                  </a:cubicBezTo>
                  <a:cubicBezTo>
                    <a:pt x="196" y="75"/>
                    <a:pt x="196" y="75"/>
                    <a:pt x="196" y="75"/>
                  </a:cubicBezTo>
                  <a:close/>
                  <a:moveTo>
                    <a:pt x="191" y="138"/>
                  </a:moveTo>
                  <a:cubicBezTo>
                    <a:pt x="191" y="138"/>
                    <a:pt x="191" y="138"/>
                    <a:pt x="190" y="137"/>
                  </a:cubicBezTo>
                  <a:cubicBezTo>
                    <a:pt x="191" y="137"/>
                    <a:pt x="191" y="136"/>
                    <a:pt x="191" y="136"/>
                  </a:cubicBezTo>
                  <a:cubicBezTo>
                    <a:pt x="197" y="131"/>
                    <a:pt x="203" y="126"/>
                    <a:pt x="209" y="121"/>
                  </a:cubicBezTo>
                  <a:cubicBezTo>
                    <a:pt x="209" y="121"/>
                    <a:pt x="209" y="121"/>
                    <a:pt x="209" y="121"/>
                  </a:cubicBezTo>
                  <a:cubicBezTo>
                    <a:pt x="203" y="127"/>
                    <a:pt x="197" y="133"/>
                    <a:pt x="191" y="138"/>
                  </a:cubicBezTo>
                  <a:close/>
                  <a:moveTo>
                    <a:pt x="205" y="126"/>
                  </a:moveTo>
                  <a:cubicBezTo>
                    <a:pt x="205" y="127"/>
                    <a:pt x="204" y="128"/>
                    <a:pt x="204" y="129"/>
                  </a:cubicBezTo>
                  <a:cubicBezTo>
                    <a:pt x="199" y="134"/>
                    <a:pt x="196" y="138"/>
                    <a:pt x="192" y="143"/>
                  </a:cubicBezTo>
                  <a:cubicBezTo>
                    <a:pt x="192" y="143"/>
                    <a:pt x="191" y="143"/>
                    <a:pt x="191" y="143"/>
                  </a:cubicBezTo>
                  <a:cubicBezTo>
                    <a:pt x="191" y="142"/>
                    <a:pt x="191" y="141"/>
                    <a:pt x="191" y="140"/>
                  </a:cubicBezTo>
                  <a:cubicBezTo>
                    <a:pt x="196" y="136"/>
                    <a:pt x="201" y="131"/>
                    <a:pt x="205" y="126"/>
                  </a:cubicBezTo>
                  <a:close/>
                  <a:moveTo>
                    <a:pt x="189" y="139"/>
                  </a:moveTo>
                  <a:cubicBezTo>
                    <a:pt x="189" y="139"/>
                    <a:pt x="189" y="139"/>
                    <a:pt x="189" y="139"/>
                  </a:cubicBezTo>
                  <a:cubicBezTo>
                    <a:pt x="189" y="140"/>
                    <a:pt x="189" y="140"/>
                    <a:pt x="189" y="140"/>
                  </a:cubicBezTo>
                  <a:cubicBezTo>
                    <a:pt x="188" y="141"/>
                    <a:pt x="187" y="142"/>
                    <a:pt x="186" y="143"/>
                  </a:cubicBezTo>
                  <a:cubicBezTo>
                    <a:pt x="186" y="143"/>
                    <a:pt x="186" y="143"/>
                    <a:pt x="186" y="143"/>
                  </a:cubicBezTo>
                  <a:cubicBezTo>
                    <a:pt x="187" y="142"/>
                    <a:pt x="188" y="140"/>
                    <a:pt x="189" y="139"/>
                  </a:cubicBezTo>
                  <a:close/>
                  <a:moveTo>
                    <a:pt x="183" y="144"/>
                  </a:moveTo>
                  <a:cubicBezTo>
                    <a:pt x="182" y="144"/>
                    <a:pt x="182" y="144"/>
                    <a:pt x="181" y="145"/>
                  </a:cubicBezTo>
                  <a:cubicBezTo>
                    <a:pt x="183" y="143"/>
                    <a:pt x="184" y="142"/>
                    <a:pt x="186" y="140"/>
                  </a:cubicBezTo>
                  <a:cubicBezTo>
                    <a:pt x="186" y="140"/>
                    <a:pt x="186" y="140"/>
                    <a:pt x="186" y="140"/>
                  </a:cubicBezTo>
                  <a:cubicBezTo>
                    <a:pt x="185" y="142"/>
                    <a:pt x="184" y="143"/>
                    <a:pt x="183" y="144"/>
                  </a:cubicBezTo>
                  <a:close/>
                  <a:moveTo>
                    <a:pt x="180" y="142"/>
                  </a:moveTo>
                  <a:cubicBezTo>
                    <a:pt x="178" y="143"/>
                    <a:pt x="177" y="145"/>
                    <a:pt x="175" y="146"/>
                  </a:cubicBezTo>
                  <a:cubicBezTo>
                    <a:pt x="175" y="147"/>
                    <a:pt x="174" y="147"/>
                    <a:pt x="174" y="147"/>
                  </a:cubicBezTo>
                  <a:cubicBezTo>
                    <a:pt x="175" y="146"/>
                    <a:pt x="176" y="144"/>
                    <a:pt x="178" y="142"/>
                  </a:cubicBezTo>
                  <a:cubicBezTo>
                    <a:pt x="180" y="139"/>
                    <a:pt x="183" y="137"/>
                    <a:pt x="185" y="134"/>
                  </a:cubicBezTo>
                  <a:cubicBezTo>
                    <a:pt x="186" y="134"/>
                    <a:pt x="186" y="133"/>
                    <a:pt x="187" y="133"/>
                  </a:cubicBezTo>
                  <a:cubicBezTo>
                    <a:pt x="187" y="133"/>
                    <a:pt x="187" y="134"/>
                    <a:pt x="187" y="134"/>
                  </a:cubicBezTo>
                  <a:cubicBezTo>
                    <a:pt x="185" y="137"/>
                    <a:pt x="183" y="139"/>
                    <a:pt x="180" y="142"/>
                  </a:cubicBezTo>
                  <a:close/>
                  <a:moveTo>
                    <a:pt x="129" y="154"/>
                  </a:moveTo>
                  <a:cubicBezTo>
                    <a:pt x="128" y="155"/>
                    <a:pt x="127" y="155"/>
                    <a:pt x="126" y="156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7" y="155"/>
                    <a:pt x="127" y="155"/>
                    <a:pt x="127" y="155"/>
                  </a:cubicBezTo>
                  <a:cubicBezTo>
                    <a:pt x="128" y="153"/>
                    <a:pt x="130" y="151"/>
                    <a:pt x="132" y="149"/>
                  </a:cubicBezTo>
                  <a:cubicBezTo>
                    <a:pt x="133" y="148"/>
                    <a:pt x="134" y="148"/>
                    <a:pt x="134" y="147"/>
                  </a:cubicBezTo>
                  <a:cubicBezTo>
                    <a:pt x="136" y="148"/>
                    <a:pt x="137" y="148"/>
                    <a:pt x="138" y="148"/>
                  </a:cubicBezTo>
                  <a:cubicBezTo>
                    <a:pt x="136" y="150"/>
                    <a:pt x="135" y="151"/>
                    <a:pt x="133" y="153"/>
                  </a:cubicBezTo>
                  <a:cubicBezTo>
                    <a:pt x="131" y="153"/>
                    <a:pt x="130" y="154"/>
                    <a:pt x="129" y="154"/>
                  </a:cubicBezTo>
                  <a:close/>
                  <a:moveTo>
                    <a:pt x="130" y="160"/>
                  </a:moveTo>
                  <a:cubicBezTo>
                    <a:pt x="130" y="161"/>
                    <a:pt x="130" y="161"/>
                    <a:pt x="129" y="161"/>
                  </a:cubicBezTo>
                  <a:cubicBezTo>
                    <a:pt x="129" y="161"/>
                    <a:pt x="129" y="162"/>
                    <a:pt x="128" y="162"/>
                  </a:cubicBezTo>
                  <a:cubicBezTo>
                    <a:pt x="129" y="161"/>
                    <a:pt x="129" y="161"/>
                    <a:pt x="130" y="161"/>
                  </a:cubicBezTo>
                  <a:cubicBezTo>
                    <a:pt x="130" y="161"/>
                    <a:pt x="130" y="161"/>
                    <a:pt x="130" y="160"/>
                  </a:cubicBezTo>
                  <a:close/>
                  <a:moveTo>
                    <a:pt x="89" y="124"/>
                  </a:moveTo>
                  <a:cubicBezTo>
                    <a:pt x="91" y="122"/>
                    <a:pt x="92" y="120"/>
                    <a:pt x="94" y="118"/>
                  </a:cubicBezTo>
                  <a:cubicBezTo>
                    <a:pt x="95" y="118"/>
                    <a:pt x="95" y="118"/>
                    <a:pt x="96" y="118"/>
                  </a:cubicBezTo>
                  <a:cubicBezTo>
                    <a:pt x="94" y="120"/>
                    <a:pt x="92" y="122"/>
                    <a:pt x="89" y="124"/>
                  </a:cubicBezTo>
                  <a:close/>
                  <a:moveTo>
                    <a:pt x="91" y="127"/>
                  </a:moveTo>
                  <a:cubicBezTo>
                    <a:pt x="89" y="129"/>
                    <a:pt x="88" y="130"/>
                    <a:pt x="87" y="132"/>
                  </a:cubicBezTo>
                  <a:cubicBezTo>
                    <a:pt x="86" y="132"/>
                    <a:pt x="86" y="132"/>
                    <a:pt x="85" y="131"/>
                  </a:cubicBezTo>
                  <a:cubicBezTo>
                    <a:pt x="87" y="130"/>
                    <a:pt x="89" y="128"/>
                    <a:pt x="91" y="127"/>
                  </a:cubicBezTo>
                  <a:close/>
                  <a:moveTo>
                    <a:pt x="95" y="123"/>
                  </a:moveTo>
                  <a:cubicBezTo>
                    <a:pt x="97" y="122"/>
                    <a:pt x="99" y="121"/>
                    <a:pt x="101" y="120"/>
                  </a:cubicBezTo>
                  <a:cubicBezTo>
                    <a:pt x="99" y="122"/>
                    <a:pt x="97" y="123"/>
                    <a:pt x="95" y="125"/>
                  </a:cubicBezTo>
                  <a:cubicBezTo>
                    <a:pt x="94" y="127"/>
                    <a:pt x="92" y="128"/>
                    <a:pt x="91" y="130"/>
                  </a:cubicBezTo>
                  <a:cubicBezTo>
                    <a:pt x="92" y="128"/>
                    <a:pt x="94" y="125"/>
                    <a:pt x="95" y="123"/>
                  </a:cubicBezTo>
                  <a:close/>
                  <a:moveTo>
                    <a:pt x="94" y="130"/>
                  </a:moveTo>
                  <a:cubicBezTo>
                    <a:pt x="98" y="127"/>
                    <a:pt x="101" y="123"/>
                    <a:pt x="105" y="120"/>
                  </a:cubicBezTo>
                  <a:cubicBezTo>
                    <a:pt x="105" y="120"/>
                    <a:pt x="105" y="120"/>
                    <a:pt x="106" y="120"/>
                  </a:cubicBezTo>
                  <a:cubicBezTo>
                    <a:pt x="106" y="120"/>
                    <a:pt x="106" y="120"/>
                    <a:pt x="106" y="120"/>
                  </a:cubicBezTo>
                  <a:cubicBezTo>
                    <a:pt x="103" y="122"/>
                    <a:pt x="101" y="124"/>
                    <a:pt x="99" y="127"/>
                  </a:cubicBezTo>
                  <a:cubicBezTo>
                    <a:pt x="96" y="129"/>
                    <a:pt x="94" y="131"/>
                    <a:pt x="91" y="134"/>
                  </a:cubicBezTo>
                  <a:cubicBezTo>
                    <a:pt x="91" y="134"/>
                    <a:pt x="91" y="134"/>
                    <a:pt x="91" y="133"/>
                  </a:cubicBezTo>
                  <a:cubicBezTo>
                    <a:pt x="92" y="132"/>
                    <a:pt x="93" y="131"/>
                    <a:pt x="94" y="130"/>
                  </a:cubicBezTo>
                  <a:close/>
                  <a:moveTo>
                    <a:pt x="119" y="101"/>
                  </a:moveTo>
                  <a:cubicBezTo>
                    <a:pt x="125" y="95"/>
                    <a:pt x="131" y="89"/>
                    <a:pt x="138" y="83"/>
                  </a:cubicBezTo>
                  <a:cubicBezTo>
                    <a:pt x="139" y="83"/>
                    <a:pt x="141" y="83"/>
                    <a:pt x="142" y="83"/>
                  </a:cubicBezTo>
                  <a:cubicBezTo>
                    <a:pt x="140" y="86"/>
                    <a:pt x="138" y="88"/>
                    <a:pt x="136" y="91"/>
                  </a:cubicBezTo>
                  <a:cubicBezTo>
                    <a:pt x="134" y="92"/>
                    <a:pt x="132" y="94"/>
                    <a:pt x="130" y="96"/>
                  </a:cubicBezTo>
                  <a:cubicBezTo>
                    <a:pt x="122" y="102"/>
                    <a:pt x="115" y="108"/>
                    <a:pt x="107" y="115"/>
                  </a:cubicBezTo>
                  <a:cubicBezTo>
                    <a:pt x="107" y="115"/>
                    <a:pt x="107" y="115"/>
                    <a:pt x="107" y="115"/>
                  </a:cubicBezTo>
                  <a:cubicBezTo>
                    <a:pt x="111" y="110"/>
                    <a:pt x="115" y="106"/>
                    <a:pt x="119" y="102"/>
                  </a:cubicBezTo>
                  <a:cubicBezTo>
                    <a:pt x="120" y="101"/>
                    <a:pt x="119" y="101"/>
                    <a:pt x="119" y="101"/>
                  </a:cubicBezTo>
                  <a:close/>
                  <a:moveTo>
                    <a:pt x="127" y="102"/>
                  </a:moveTo>
                  <a:cubicBezTo>
                    <a:pt x="125" y="104"/>
                    <a:pt x="123" y="106"/>
                    <a:pt x="121" y="108"/>
                  </a:cubicBezTo>
                  <a:cubicBezTo>
                    <a:pt x="120" y="109"/>
                    <a:pt x="120" y="109"/>
                    <a:pt x="119" y="110"/>
                  </a:cubicBezTo>
                  <a:cubicBezTo>
                    <a:pt x="119" y="109"/>
                    <a:pt x="119" y="109"/>
                    <a:pt x="119" y="109"/>
                  </a:cubicBezTo>
                  <a:cubicBezTo>
                    <a:pt x="122" y="107"/>
                    <a:pt x="125" y="104"/>
                    <a:pt x="127" y="102"/>
                  </a:cubicBezTo>
                  <a:close/>
                  <a:moveTo>
                    <a:pt x="189" y="111"/>
                  </a:moveTo>
                  <a:cubicBezTo>
                    <a:pt x="189" y="111"/>
                    <a:pt x="190" y="110"/>
                    <a:pt x="190" y="109"/>
                  </a:cubicBezTo>
                  <a:cubicBezTo>
                    <a:pt x="191" y="109"/>
                    <a:pt x="192" y="109"/>
                    <a:pt x="192" y="109"/>
                  </a:cubicBezTo>
                  <a:cubicBezTo>
                    <a:pt x="191" y="109"/>
                    <a:pt x="190" y="110"/>
                    <a:pt x="189" y="111"/>
                  </a:cubicBezTo>
                  <a:close/>
                  <a:moveTo>
                    <a:pt x="193" y="117"/>
                  </a:moveTo>
                  <a:cubicBezTo>
                    <a:pt x="193" y="117"/>
                    <a:pt x="194" y="117"/>
                    <a:pt x="194" y="117"/>
                  </a:cubicBezTo>
                  <a:cubicBezTo>
                    <a:pt x="194" y="118"/>
                    <a:pt x="193" y="118"/>
                    <a:pt x="192" y="119"/>
                  </a:cubicBezTo>
                  <a:cubicBezTo>
                    <a:pt x="192" y="118"/>
                    <a:pt x="193" y="118"/>
                    <a:pt x="193" y="117"/>
                  </a:cubicBezTo>
                  <a:close/>
                  <a:moveTo>
                    <a:pt x="189" y="107"/>
                  </a:moveTo>
                  <a:cubicBezTo>
                    <a:pt x="189" y="107"/>
                    <a:pt x="189" y="107"/>
                    <a:pt x="189" y="108"/>
                  </a:cubicBezTo>
                  <a:cubicBezTo>
                    <a:pt x="188" y="108"/>
                    <a:pt x="188" y="108"/>
                    <a:pt x="187" y="108"/>
                  </a:cubicBezTo>
                  <a:cubicBezTo>
                    <a:pt x="188" y="107"/>
                    <a:pt x="188" y="107"/>
                    <a:pt x="189" y="106"/>
                  </a:cubicBezTo>
                  <a:cubicBezTo>
                    <a:pt x="189" y="106"/>
                    <a:pt x="190" y="106"/>
                    <a:pt x="190" y="106"/>
                  </a:cubicBezTo>
                  <a:cubicBezTo>
                    <a:pt x="190" y="106"/>
                    <a:pt x="189" y="107"/>
                    <a:pt x="189" y="107"/>
                  </a:cubicBezTo>
                  <a:close/>
                  <a:moveTo>
                    <a:pt x="189" y="115"/>
                  </a:moveTo>
                  <a:cubicBezTo>
                    <a:pt x="189" y="115"/>
                    <a:pt x="189" y="115"/>
                    <a:pt x="189" y="115"/>
                  </a:cubicBezTo>
                  <a:cubicBezTo>
                    <a:pt x="189" y="116"/>
                    <a:pt x="188" y="116"/>
                    <a:pt x="187" y="117"/>
                  </a:cubicBezTo>
                  <a:cubicBezTo>
                    <a:pt x="187" y="117"/>
                    <a:pt x="187" y="117"/>
                    <a:pt x="186" y="118"/>
                  </a:cubicBezTo>
                  <a:cubicBezTo>
                    <a:pt x="186" y="118"/>
                    <a:pt x="185" y="118"/>
                    <a:pt x="184" y="119"/>
                  </a:cubicBezTo>
                  <a:cubicBezTo>
                    <a:pt x="186" y="118"/>
                    <a:pt x="187" y="116"/>
                    <a:pt x="189" y="115"/>
                  </a:cubicBezTo>
                  <a:close/>
                  <a:moveTo>
                    <a:pt x="191" y="117"/>
                  </a:moveTo>
                  <a:cubicBezTo>
                    <a:pt x="190" y="118"/>
                    <a:pt x="189" y="120"/>
                    <a:pt x="188" y="121"/>
                  </a:cubicBezTo>
                  <a:cubicBezTo>
                    <a:pt x="187" y="121"/>
                    <a:pt x="186" y="122"/>
                    <a:pt x="185" y="123"/>
                  </a:cubicBezTo>
                  <a:cubicBezTo>
                    <a:pt x="186" y="121"/>
                    <a:pt x="187" y="120"/>
                    <a:pt x="188" y="119"/>
                  </a:cubicBezTo>
                  <a:cubicBezTo>
                    <a:pt x="189" y="118"/>
                    <a:pt x="190" y="117"/>
                    <a:pt x="191" y="117"/>
                  </a:cubicBezTo>
                  <a:close/>
                  <a:moveTo>
                    <a:pt x="182" y="131"/>
                  </a:moveTo>
                  <a:cubicBezTo>
                    <a:pt x="183" y="131"/>
                    <a:pt x="183" y="130"/>
                    <a:pt x="184" y="130"/>
                  </a:cubicBezTo>
                  <a:cubicBezTo>
                    <a:pt x="184" y="130"/>
                    <a:pt x="184" y="130"/>
                    <a:pt x="184" y="130"/>
                  </a:cubicBezTo>
                  <a:cubicBezTo>
                    <a:pt x="183" y="131"/>
                    <a:pt x="182" y="132"/>
                    <a:pt x="181" y="133"/>
                  </a:cubicBezTo>
                  <a:cubicBezTo>
                    <a:pt x="181" y="133"/>
                    <a:pt x="180" y="133"/>
                    <a:pt x="180" y="134"/>
                  </a:cubicBezTo>
                  <a:cubicBezTo>
                    <a:pt x="181" y="133"/>
                    <a:pt x="182" y="132"/>
                    <a:pt x="182" y="131"/>
                  </a:cubicBezTo>
                  <a:close/>
                  <a:moveTo>
                    <a:pt x="180" y="124"/>
                  </a:moveTo>
                  <a:cubicBezTo>
                    <a:pt x="181" y="123"/>
                    <a:pt x="183" y="122"/>
                    <a:pt x="184" y="121"/>
                  </a:cubicBezTo>
                  <a:cubicBezTo>
                    <a:pt x="183" y="122"/>
                    <a:pt x="182" y="124"/>
                    <a:pt x="181" y="125"/>
                  </a:cubicBezTo>
                  <a:cubicBezTo>
                    <a:pt x="181" y="124"/>
                    <a:pt x="180" y="124"/>
                    <a:pt x="180" y="124"/>
                  </a:cubicBezTo>
                  <a:close/>
                  <a:moveTo>
                    <a:pt x="178" y="122"/>
                  </a:moveTo>
                  <a:cubicBezTo>
                    <a:pt x="178" y="122"/>
                    <a:pt x="178" y="122"/>
                    <a:pt x="178" y="122"/>
                  </a:cubicBezTo>
                  <a:cubicBezTo>
                    <a:pt x="176" y="121"/>
                    <a:pt x="175" y="121"/>
                    <a:pt x="174" y="120"/>
                  </a:cubicBezTo>
                  <a:cubicBezTo>
                    <a:pt x="178" y="117"/>
                    <a:pt x="182" y="115"/>
                    <a:pt x="186" y="112"/>
                  </a:cubicBezTo>
                  <a:cubicBezTo>
                    <a:pt x="183" y="115"/>
                    <a:pt x="181" y="119"/>
                    <a:pt x="178" y="122"/>
                  </a:cubicBezTo>
                  <a:close/>
                  <a:moveTo>
                    <a:pt x="178" y="128"/>
                  </a:moveTo>
                  <a:cubicBezTo>
                    <a:pt x="176" y="129"/>
                    <a:pt x="175" y="129"/>
                    <a:pt x="173" y="130"/>
                  </a:cubicBezTo>
                  <a:cubicBezTo>
                    <a:pt x="175" y="129"/>
                    <a:pt x="176" y="127"/>
                    <a:pt x="177" y="125"/>
                  </a:cubicBezTo>
                  <a:cubicBezTo>
                    <a:pt x="178" y="125"/>
                    <a:pt x="178" y="125"/>
                    <a:pt x="178" y="125"/>
                  </a:cubicBezTo>
                  <a:cubicBezTo>
                    <a:pt x="178" y="125"/>
                    <a:pt x="179" y="126"/>
                    <a:pt x="179" y="126"/>
                  </a:cubicBezTo>
                  <a:cubicBezTo>
                    <a:pt x="179" y="126"/>
                    <a:pt x="179" y="126"/>
                    <a:pt x="179" y="126"/>
                  </a:cubicBezTo>
                  <a:cubicBezTo>
                    <a:pt x="179" y="126"/>
                    <a:pt x="178" y="127"/>
                    <a:pt x="178" y="127"/>
                  </a:cubicBezTo>
                  <a:cubicBezTo>
                    <a:pt x="177" y="127"/>
                    <a:pt x="177" y="128"/>
                    <a:pt x="178" y="128"/>
                  </a:cubicBezTo>
                  <a:close/>
                  <a:moveTo>
                    <a:pt x="127" y="123"/>
                  </a:moveTo>
                  <a:cubicBezTo>
                    <a:pt x="127" y="123"/>
                    <a:pt x="126" y="124"/>
                    <a:pt x="126" y="124"/>
                  </a:cubicBezTo>
                  <a:cubicBezTo>
                    <a:pt x="126" y="123"/>
                    <a:pt x="126" y="123"/>
                    <a:pt x="127" y="123"/>
                  </a:cubicBezTo>
                  <a:cubicBezTo>
                    <a:pt x="127" y="123"/>
                    <a:pt x="127" y="123"/>
                    <a:pt x="127" y="122"/>
                  </a:cubicBezTo>
                  <a:cubicBezTo>
                    <a:pt x="128" y="122"/>
                    <a:pt x="128" y="122"/>
                    <a:pt x="128" y="122"/>
                  </a:cubicBezTo>
                  <a:cubicBezTo>
                    <a:pt x="128" y="122"/>
                    <a:pt x="128" y="123"/>
                    <a:pt x="127" y="123"/>
                  </a:cubicBezTo>
                  <a:close/>
                  <a:moveTo>
                    <a:pt x="136" y="122"/>
                  </a:moveTo>
                  <a:cubicBezTo>
                    <a:pt x="135" y="122"/>
                    <a:pt x="135" y="123"/>
                    <a:pt x="134" y="123"/>
                  </a:cubicBezTo>
                  <a:cubicBezTo>
                    <a:pt x="133" y="125"/>
                    <a:pt x="131" y="126"/>
                    <a:pt x="130" y="127"/>
                  </a:cubicBezTo>
                  <a:cubicBezTo>
                    <a:pt x="129" y="127"/>
                    <a:pt x="128" y="126"/>
                    <a:pt x="127" y="126"/>
                  </a:cubicBezTo>
                  <a:cubicBezTo>
                    <a:pt x="127" y="125"/>
                    <a:pt x="128" y="125"/>
                    <a:pt x="128" y="124"/>
                  </a:cubicBezTo>
                  <a:cubicBezTo>
                    <a:pt x="131" y="123"/>
                    <a:pt x="133" y="122"/>
                    <a:pt x="136" y="122"/>
                  </a:cubicBezTo>
                  <a:close/>
                  <a:moveTo>
                    <a:pt x="126" y="127"/>
                  </a:moveTo>
                  <a:cubicBezTo>
                    <a:pt x="127" y="127"/>
                    <a:pt x="127" y="128"/>
                    <a:pt x="128" y="128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27" y="129"/>
                    <a:pt x="126" y="130"/>
                    <a:pt x="125" y="131"/>
                  </a:cubicBezTo>
                  <a:cubicBezTo>
                    <a:pt x="123" y="132"/>
                    <a:pt x="121" y="133"/>
                    <a:pt x="120" y="134"/>
                  </a:cubicBezTo>
                  <a:cubicBezTo>
                    <a:pt x="122" y="132"/>
                    <a:pt x="124" y="130"/>
                    <a:pt x="126" y="127"/>
                  </a:cubicBezTo>
                  <a:close/>
                  <a:moveTo>
                    <a:pt x="131" y="129"/>
                  </a:moveTo>
                  <a:cubicBezTo>
                    <a:pt x="132" y="129"/>
                    <a:pt x="132" y="129"/>
                    <a:pt x="133" y="130"/>
                  </a:cubicBezTo>
                  <a:cubicBezTo>
                    <a:pt x="133" y="130"/>
                    <a:pt x="133" y="130"/>
                    <a:pt x="132" y="130"/>
                  </a:cubicBezTo>
                  <a:cubicBezTo>
                    <a:pt x="132" y="130"/>
                    <a:pt x="132" y="130"/>
                    <a:pt x="132" y="130"/>
                  </a:cubicBezTo>
                  <a:cubicBezTo>
                    <a:pt x="130" y="131"/>
                    <a:pt x="129" y="132"/>
                    <a:pt x="127" y="133"/>
                  </a:cubicBezTo>
                  <a:cubicBezTo>
                    <a:pt x="128" y="132"/>
                    <a:pt x="130" y="130"/>
                    <a:pt x="131" y="129"/>
                  </a:cubicBezTo>
                  <a:close/>
                  <a:moveTo>
                    <a:pt x="132" y="128"/>
                  </a:moveTo>
                  <a:cubicBezTo>
                    <a:pt x="135" y="126"/>
                    <a:pt x="138" y="124"/>
                    <a:pt x="140" y="123"/>
                  </a:cubicBezTo>
                  <a:cubicBezTo>
                    <a:pt x="138" y="125"/>
                    <a:pt x="136" y="127"/>
                    <a:pt x="134" y="129"/>
                  </a:cubicBezTo>
                  <a:cubicBezTo>
                    <a:pt x="134" y="128"/>
                    <a:pt x="133" y="128"/>
                    <a:pt x="132" y="128"/>
                  </a:cubicBezTo>
                  <a:close/>
                  <a:moveTo>
                    <a:pt x="139" y="130"/>
                  </a:moveTo>
                  <a:cubicBezTo>
                    <a:pt x="139" y="130"/>
                    <a:pt x="139" y="130"/>
                    <a:pt x="139" y="130"/>
                  </a:cubicBezTo>
                  <a:cubicBezTo>
                    <a:pt x="139" y="130"/>
                    <a:pt x="138" y="130"/>
                    <a:pt x="138" y="130"/>
                  </a:cubicBezTo>
                  <a:cubicBezTo>
                    <a:pt x="138" y="130"/>
                    <a:pt x="139" y="129"/>
                    <a:pt x="139" y="129"/>
                  </a:cubicBezTo>
                  <a:cubicBezTo>
                    <a:pt x="140" y="129"/>
                    <a:pt x="141" y="128"/>
                    <a:pt x="142" y="128"/>
                  </a:cubicBezTo>
                  <a:cubicBezTo>
                    <a:pt x="141" y="129"/>
                    <a:pt x="140" y="129"/>
                    <a:pt x="139" y="130"/>
                  </a:cubicBezTo>
                  <a:close/>
                  <a:moveTo>
                    <a:pt x="148" y="136"/>
                  </a:moveTo>
                  <a:cubicBezTo>
                    <a:pt x="144" y="138"/>
                    <a:pt x="141" y="141"/>
                    <a:pt x="138" y="143"/>
                  </a:cubicBezTo>
                  <a:cubicBezTo>
                    <a:pt x="138" y="142"/>
                    <a:pt x="139" y="142"/>
                    <a:pt x="139" y="141"/>
                  </a:cubicBezTo>
                  <a:cubicBezTo>
                    <a:pt x="140" y="140"/>
                    <a:pt x="141" y="140"/>
                    <a:pt x="141" y="139"/>
                  </a:cubicBezTo>
                  <a:cubicBezTo>
                    <a:pt x="142" y="139"/>
                    <a:pt x="142" y="139"/>
                    <a:pt x="142" y="139"/>
                  </a:cubicBezTo>
                  <a:cubicBezTo>
                    <a:pt x="144" y="138"/>
                    <a:pt x="146" y="137"/>
                    <a:pt x="148" y="136"/>
                  </a:cubicBezTo>
                  <a:close/>
                  <a:moveTo>
                    <a:pt x="139" y="134"/>
                  </a:moveTo>
                  <a:cubicBezTo>
                    <a:pt x="140" y="133"/>
                    <a:pt x="141" y="133"/>
                    <a:pt x="141" y="133"/>
                  </a:cubicBezTo>
                  <a:cubicBezTo>
                    <a:pt x="141" y="133"/>
                    <a:pt x="141" y="133"/>
                    <a:pt x="141" y="133"/>
                  </a:cubicBezTo>
                  <a:cubicBezTo>
                    <a:pt x="140" y="134"/>
                    <a:pt x="139" y="136"/>
                    <a:pt x="137" y="137"/>
                  </a:cubicBezTo>
                  <a:cubicBezTo>
                    <a:pt x="137" y="137"/>
                    <a:pt x="136" y="138"/>
                    <a:pt x="135" y="138"/>
                  </a:cubicBezTo>
                  <a:cubicBezTo>
                    <a:pt x="137" y="137"/>
                    <a:pt x="138" y="135"/>
                    <a:pt x="139" y="134"/>
                  </a:cubicBezTo>
                  <a:close/>
                  <a:moveTo>
                    <a:pt x="144" y="144"/>
                  </a:moveTo>
                  <a:cubicBezTo>
                    <a:pt x="143" y="144"/>
                    <a:pt x="143" y="144"/>
                    <a:pt x="143" y="144"/>
                  </a:cubicBezTo>
                  <a:cubicBezTo>
                    <a:pt x="142" y="145"/>
                    <a:pt x="141" y="146"/>
                    <a:pt x="140" y="147"/>
                  </a:cubicBezTo>
                  <a:cubicBezTo>
                    <a:pt x="139" y="147"/>
                    <a:pt x="138" y="146"/>
                    <a:pt x="137" y="146"/>
                  </a:cubicBezTo>
                  <a:cubicBezTo>
                    <a:pt x="139" y="145"/>
                    <a:pt x="141" y="145"/>
                    <a:pt x="144" y="144"/>
                  </a:cubicBezTo>
                  <a:close/>
                  <a:moveTo>
                    <a:pt x="146" y="152"/>
                  </a:moveTo>
                  <a:cubicBezTo>
                    <a:pt x="147" y="151"/>
                    <a:pt x="148" y="151"/>
                    <a:pt x="149" y="150"/>
                  </a:cubicBezTo>
                  <a:cubicBezTo>
                    <a:pt x="148" y="151"/>
                    <a:pt x="147" y="152"/>
                    <a:pt x="146" y="153"/>
                  </a:cubicBezTo>
                  <a:cubicBezTo>
                    <a:pt x="145" y="154"/>
                    <a:pt x="144" y="154"/>
                    <a:pt x="142" y="155"/>
                  </a:cubicBezTo>
                  <a:cubicBezTo>
                    <a:pt x="143" y="154"/>
                    <a:pt x="145" y="153"/>
                    <a:pt x="146" y="152"/>
                  </a:cubicBezTo>
                  <a:close/>
                  <a:moveTo>
                    <a:pt x="146" y="147"/>
                  </a:moveTo>
                  <a:cubicBezTo>
                    <a:pt x="147" y="145"/>
                    <a:pt x="149" y="144"/>
                    <a:pt x="150" y="142"/>
                  </a:cubicBezTo>
                  <a:cubicBezTo>
                    <a:pt x="151" y="141"/>
                    <a:pt x="153" y="140"/>
                    <a:pt x="154" y="139"/>
                  </a:cubicBezTo>
                  <a:cubicBezTo>
                    <a:pt x="155" y="139"/>
                    <a:pt x="155" y="139"/>
                    <a:pt x="156" y="139"/>
                  </a:cubicBezTo>
                  <a:cubicBezTo>
                    <a:pt x="156" y="140"/>
                    <a:pt x="156" y="140"/>
                    <a:pt x="156" y="140"/>
                  </a:cubicBezTo>
                  <a:cubicBezTo>
                    <a:pt x="154" y="142"/>
                    <a:pt x="151" y="144"/>
                    <a:pt x="149" y="146"/>
                  </a:cubicBezTo>
                  <a:cubicBezTo>
                    <a:pt x="149" y="146"/>
                    <a:pt x="149" y="146"/>
                    <a:pt x="149" y="146"/>
                  </a:cubicBezTo>
                  <a:cubicBezTo>
                    <a:pt x="148" y="146"/>
                    <a:pt x="147" y="147"/>
                    <a:pt x="146" y="147"/>
                  </a:cubicBezTo>
                  <a:close/>
                  <a:moveTo>
                    <a:pt x="173" y="99"/>
                  </a:moveTo>
                  <a:cubicBezTo>
                    <a:pt x="172" y="99"/>
                    <a:pt x="172" y="99"/>
                    <a:pt x="172" y="99"/>
                  </a:cubicBezTo>
                  <a:cubicBezTo>
                    <a:pt x="172" y="99"/>
                    <a:pt x="172" y="99"/>
                    <a:pt x="171" y="99"/>
                  </a:cubicBezTo>
                  <a:cubicBezTo>
                    <a:pt x="170" y="100"/>
                    <a:pt x="168" y="101"/>
                    <a:pt x="167" y="101"/>
                  </a:cubicBezTo>
                  <a:cubicBezTo>
                    <a:pt x="168" y="100"/>
                    <a:pt x="170" y="98"/>
                    <a:pt x="172" y="97"/>
                  </a:cubicBezTo>
                  <a:cubicBezTo>
                    <a:pt x="172" y="97"/>
                    <a:pt x="172" y="97"/>
                    <a:pt x="172" y="97"/>
                  </a:cubicBezTo>
                  <a:cubicBezTo>
                    <a:pt x="172" y="98"/>
                    <a:pt x="172" y="98"/>
                    <a:pt x="173" y="99"/>
                  </a:cubicBezTo>
                  <a:close/>
                  <a:moveTo>
                    <a:pt x="168" y="111"/>
                  </a:moveTo>
                  <a:cubicBezTo>
                    <a:pt x="170" y="109"/>
                    <a:pt x="172" y="108"/>
                    <a:pt x="174" y="107"/>
                  </a:cubicBezTo>
                  <a:cubicBezTo>
                    <a:pt x="174" y="107"/>
                    <a:pt x="175" y="108"/>
                    <a:pt x="175" y="107"/>
                  </a:cubicBezTo>
                  <a:cubicBezTo>
                    <a:pt x="176" y="107"/>
                    <a:pt x="176" y="107"/>
                    <a:pt x="176" y="107"/>
                  </a:cubicBezTo>
                  <a:cubicBezTo>
                    <a:pt x="176" y="107"/>
                    <a:pt x="176" y="107"/>
                    <a:pt x="175" y="108"/>
                  </a:cubicBezTo>
                  <a:cubicBezTo>
                    <a:pt x="171" y="110"/>
                    <a:pt x="167" y="113"/>
                    <a:pt x="163" y="115"/>
                  </a:cubicBezTo>
                  <a:cubicBezTo>
                    <a:pt x="164" y="114"/>
                    <a:pt x="164" y="113"/>
                    <a:pt x="165" y="113"/>
                  </a:cubicBezTo>
                  <a:cubicBezTo>
                    <a:pt x="166" y="112"/>
                    <a:pt x="167" y="111"/>
                    <a:pt x="168" y="111"/>
                  </a:cubicBezTo>
                  <a:close/>
                  <a:moveTo>
                    <a:pt x="165" y="124"/>
                  </a:moveTo>
                  <a:cubicBezTo>
                    <a:pt x="166" y="123"/>
                    <a:pt x="167" y="122"/>
                    <a:pt x="168" y="121"/>
                  </a:cubicBezTo>
                  <a:cubicBezTo>
                    <a:pt x="168" y="122"/>
                    <a:pt x="168" y="122"/>
                    <a:pt x="167" y="122"/>
                  </a:cubicBezTo>
                  <a:cubicBezTo>
                    <a:pt x="166" y="123"/>
                    <a:pt x="165" y="124"/>
                    <a:pt x="164" y="125"/>
                  </a:cubicBezTo>
                  <a:cubicBezTo>
                    <a:pt x="164" y="124"/>
                    <a:pt x="164" y="124"/>
                    <a:pt x="165" y="124"/>
                  </a:cubicBezTo>
                  <a:close/>
                  <a:moveTo>
                    <a:pt x="156" y="126"/>
                  </a:moveTo>
                  <a:cubicBezTo>
                    <a:pt x="157" y="125"/>
                    <a:pt x="158" y="125"/>
                    <a:pt x="159" y="124"/>
                  </a:cubicBezTo>
                  <a:cubicBezTo>
                    <a:pt x="160" y="123"/>
                    <a:pt x="161" y="123"/>
                    <a:pt x="161" y="122"/>
                  </a:cubicBezTo>
                  <a:cubicBezTo>
                    <a:pt x="162" y="122"/>
                    <a:pt x="163" y="122"/>
                    <a:pt x="164" y="121"/>
                  </a:cubicBezTo>
                  <a:cubicBezTo>
                    <a:pt x="161" y="123"/>
                    <a:pt x="159" y="125"/>
                    <a:pt x="156" y="126"/>
                  </a:cubicBezTo>
                  <a:close/>
                  <a:moveTo>
                    <a:pt x="165" y="127"/>
                  </a:moveTo>
                  <a:cubicBezTo>
                    <a:pt x="166" y="127"/>
                    <a:pt x="166" y="127"/>
                    <a:pt x="166" y="127"/>
                  </a:cubicBezTo>
                  <a:cubicBezTo>
                    <a:pt x="167" y="126"/>
                    <a:pt x="167" y="126"/>
                    <a:pt x="166" y="125"/>
                  </a:cubicBezTo>
                  <a:cubicBezTo>
                    <a:pt x="167" y="125"/>
                    <a:pt x="167" y="125"/>
                    <a:pt x="168" y="124"/>
                  </a:cubicBezTo>
                  <a:cubicBezTo>
                    <a:pt x="169" y="123"/>
                    <a:pt x="170" y="122"/>
                    <a:pt x="172" y="121"/>
                  </a:cubicBezTo>
                  <a:cubicBezTo>
                    <a:pt x="173" y="122"/>
                    <a:pt x="175" y="123"/>
                    <a:pt x="176" y="124"/>
                  </a:cubicBezTo>
                  <a:cubicBezTo>
                    <a:pt x="170" y="127"/>
                    <a:pt x="163" y="131"/>
                    <a:pt x="157" y="135"/>
                  </a:cubicBezTo>
                  <a:cubicBezTo>
                    <a:pt x="157" y="135"/>
                    <a:pt x="157" y="135"/>
                    <a:pt x="157" y="135"/>
                  </a:cubicBezTo>
                  <a:cubicBezTo>
                    <a:pt x="160" y="133"/>
                    <a:pt x="162" y="130"/>
                    <a:pt x="165" y="127"/>
                  </a:cubicBezTo>
                  <a:close/>
                  <a:moveTo>
                    <a:pt x="158" y="115"/>
                  </a:moveTo>
                  <a:cubicBezTo>
                    <a:pt x="157" y="115"/>
                    <a:pt x="156" y="116"/>
                    <a:pt x="155" y="116"/>
                  </a:cubicBezTo>
                  <a:cubicBezTo>
                    <a:pt x="157" y="115"/>
                    <a:pt x="158" y="114"/>
                    <a:pt x="159" y="112"/>
                  </a:cubicBezTo>
                  <a:cubicBezTo>
                    <a:pt x="161" y="111"/>
                    <a:pt x="162" y="110"/>
                    <a:pt x="164" y="109"/>
                  </a:cubicBezTo>
                  <a:cubicBezTo>
                    <a:pt x="162" y="111"/>
                    <a:pt x="160" y="113"/>
                    <a:pt x="158" y="115"/>
                  </a:cubicBezTo>
                  <a:close/>
                  <a:moveTo>
                    <a:pt x="159" y="127"/>
                  </a:moveTo>
                  <a:cubicBezTo>
                    <a:pt x="159" y="127"/>
                    <a:pt x="158" y="128"/>
                    <a:pt x="158" y="128"/>
                  </a:cubicBezTo>
                  <a:cubicBezTo>
                    <a:pt x="156" y="129"/>
                    <a:pt x="154" y="130"/>
                    <a:pt x="152" y="132"/>
                  </a:cubicBezTo>
                  <a:cubicBezTo>
                    <a:pt x="154" y="130"/>
                    <a:pt x="156" y="129"/>
                    <a:pt x="159" y="127"/>
                  </a:cubicBezTo>
                  <a:close/>
                  <a:moveTo>
                    <a:pt x="151" y="117"/>
                  </a:moveTo>
                  <a:cubicBezTo>
                    <a:pt x="151" y="117"/>
                    <a:pt x="150" y="117"/>
                    <a:pt x="149" y="117"/>
                  </a:cubicBezTo>
                  <a:cubicBezTo>
                    <a:pt x="150" y="117"/>
                    <a:pt x="150" y="117"/>
                    <a:pt x="150" y="117"/>
                  </a:cubicBezTo>
                  <a:cubicBezTo>
                    <a:pt x="150" y="116"/>
                    <a:pt x="151" y="115"/>
                    <a:pt x="152" y="115"/>
                  </a:cubicBezTo>
                  <a:cubicBezTo>
                    <a:pt x="152" y="114"/>
                    <a:pt x="153" y="114"/>
                    <a:pt x="154" y="113"/>
                  </a:cubicBezTo>
                  <a:cubicBezTo>
                    <a:pt x="153" y="114"/>
                    <a:pt x="152" y="116"/>
                    <a:pt x="151" y="117"/>
                  </a:cubicBezTo>
                  <a:close/>
                  <a:moveTo>
                    <a:pt x="157" y="147"/>
                  </a:moveTo>
                  <a:cubicBezTo>
                    <a:pt x="158" y="147"/>
                    <a:pt x="159" y="146"/>
                    <a:pt x="161" y="146"/>
                  </a:cubicBezTo>
                  <a:cubicBezTo>
                    <a:pt x="159" y="147"/>
                    <a:pt x="157" y="147"/>
                    <a:pt x="156" y="148"/>
                  </a:cubicBezTo>
                  <a:cubicBezTo>
                    <a:pt x="156" y="148"/>
                    <a:pt x="157" y="147"/>
                    <a:pt x="157" y="147"/>
                  </a:cubicBezTo>
                  <a:close/>
                  <a:moveTo>
                    <a:pt x="159" y="137"/>
                  </a:moveTo>
                  <a:cubicBezTo>
                    <a:pt x="159" y="138"/>
                    <a:pt x="159" y="138"/>
                    <a:pt x="158" y="138"/>
                  </a:cubicBezTo>
                  <a:cubicBezTo>
                    <a:pt x="158" y="138"/>
                    <a:pt x="158" y="138"/>
                    <a:pt x="158" y="138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37"/>
                    <a:pt x="158" y="137"/>
                    <a:pt x="158" y="137"/>
                  </a:cubicBezTo>
                  <a:cubicBezTo>
                    <a:pt x="159" y="137"/>
                    <a:pt x="160" y="137"/>
                    <a:pt x="161" y="137"/>
                  </a:cubicBezTo>
                  <a:cubicBezTo>
                    <a:pt x="161" y="137"/>
                    <a:pt x="161" y="138"/>
                    <a:pt x="161" y="138"/>
                  </a:cubicBezTo>
                  <a:cubicBezTo>
                    <a:pt x="160" y="137"/>
                    <a:pt x="160" y="137"/>
                    <a:pt x="159" y="137"/>
                  </a:cubicBezTo>
                  <a:close/>
                  <a:moveTo>
                    <a:pt x="160" y="136"/>
                  </a:moveTo>
                  <a:cubicBezTo>
                    <a:pt x="162" y="135"/>
                    <a:pt x="163" y="135"/>
                    <a:pt x="165" y="134"/>
                  </a:cubicBezTo>
                  <a:cubicBezTo>
                    <a:pt x="164" y="135"/>
                    <a:pt x="163" y="135"/>
                    <a:pt x="163" y="136"/>
                  </a:cubicBezTo>
                  <a:cubicBezTo>
                    <a:pt x="162" y="136"/>
                    <a:pt x="161" y="136"/>
                    <a:pt x="160" y="136"/>
                  </a:cubicBezTo>
                  <a:close/>
                  <a:moveTo>
                    <a:pt x="167" y="141"/>
                  </a:moveTo>
                  <a:cubicBezTo>
                    <a:pt x="166" y="141"/>
                    <a:pt x="166" y="141"/>
                    <a:pt x="166" y="142"/>
                  </a:cubicBezTo>
                  <a:cubicBezTo>
                    <a:pt x="165" y="142"/>
                    <a:pt x="164" y="142"/>
                    <a:pt x="163" y="143"/>
                  </a:cubicBezTo>
                  <a:cubicBezTo>
                    <a:pt x="164" y="142"/>
                    <a:pt x="166" y="141"/>
                    <a:pt x="167" y="141"/>
                  </a:cubicBezTo>
                  <a:close/>
                  <a:moveTo>
                    <a:pt x="165" y="146"/>
                  </a:moveTo>
                  <a:cubicBezTo>
                    <a:pt x="167" y="144"/>
                    <a:pt x="169" y="143"/>
                    <a:pt x="171" y="142"/>
                  </a:cubicBezTo>
                  <a:cubicBezTo>
                    <a:pt x="172" y="141"/>
                    <a:pt x="171" y="140"/>
                    <a:pt x="170" y="140"/>
                  </a:cubicBezTo>
                  <a:cubicBezTo>
                    <a:pt x="171" y="139"/>
                    <a:pt x="172" y="138"/>
                    <a:pt x="173" y="137"/>
                  </a:cubicBezTo>
                  <a:cubicBezTo>
                    <a:pt x="174" y="137"/>
                    <a:pt x="175" y="137"/>
                    <a:pt x="176" y="136"/>
                  </a:cubicBezTo>
                  <a:cubicBezTo>
                    <a:pt x="174" y="138"/>
                    <a:pt x="173" y="140"/>
                    <a:pt x="171" y="142"/>
                  </a:cubicBezTo>
                  <a:cubicBezTo>
                    <a:pt x="169" y="143"/>
                    <a:pt x="166" y="145"/>
                    <a:pt x="164" y="147"/>
                  </a:cubicBezTo>
                  <a:cubicBezTo>
                    <a:pt x="164" y="146"/>
                    <a:pt x="165" y="146"/>
                    <a:pt x="165" y="146"/>
                  </a:cubicBezTo>
                  <a:close/>
                  <a:moveTo>
                    <a:pt x="178" y="115"/>
                  </a:moveTo>
                  <a:cubicBezTo>
                    <a:pt x="180" y="113"/>
                    <a:pt x="182" y="112"/>
                    <a:pt x="184" y="110"/>
                  </a:cubicBezTo>
                  <a:cubicBezTo>
                    <a:pt x="185" y="110"/>
                    <a:pt x="185" y="110"/>
                    <a:pt x="186" y="110"/>
                  </a:cubicBezTo>
                  <a:cubicBezTo>
                    <a:pt x="183" y="112"/>
                    <a:pt x="180" y="113"/>
                    <a:pt x="178" y="115"/>
                  </a:cubicBezTo>
                  <a:close/>
                  <a:moveTo>
                    <a:pt x="180" y="108"/>
                  </a:moveTo>
                  <a:cubicBezTo>
                    <a:pt x="181" y="107"/>
                    <a:pt x="181" y="107"/>
                    <a:pt x="182" y="106"/>
                  </a:cubicBezTo>
                  <a:cubicBezTo>
                    <a:pt x="183" y="106"/>
                    <a:pt x="184" y="105"/>
                    <a:pt x="186" y="104"/>
                  </a:cubicBezTo>
                  <a:cubicBezTo>
                    <a:pt x="184" y="106"/>
                    <a:pt x="182" y="107"/>
                    <a:pt x="180" y="108"/>
                  </a:cubicBezTo>
                  <a:close/>
                  <a:moveTo>
                    <a:pt x="184" y="97"/>
                  </a:moveTo>
                  <a:cubicBezTo>
                    <a:pt x="183" y="98"/>
                    <a:pt x="181" y="100"/>
                    <a:pt x="180" y="101"/>
                  </a:cubicBezTo>
                  <a:cubicBezTo>
                    <a:pt x="176" y="103"/>
                    <a:pt x="173" y="105"/>
                    <a:pt x="169" y="107"/>
                  </a:cubicBezTo>
                  <a:cubicBezTo>
                    <a:pt x="172" y="105"/>
                    <a:pt x="174" y="103"/>
                    <a:pt x="176" y="100"/>
                  </a:cubicBezTo>
                  <a:cubicBezTo>
                    <a:pt x="177" y="99"/>
                    <a:pt x="178" y="98"/>
                    <a:pt x="180" y="98"/>
                  </a:cubicBezTo>
                  <a:cubicBezTo>
                    <a:pt x="181" y="97"/>
                    <a:pt x="183" y="97"/>
                    <a:pt x="185" y="96"/>
                  </a:cubicBezTo>
                  <a:cubicBezTo>
                    <a:pt x="185" y="96"/>
                    <a:pt x="184" y="97"/>
                    <a:pt x="184" y="97"/>
                  </a:cubicBezTo>
                  <a:close/>
                  <a:moveTo>
                    <a:pt x="181" y="91"/>
                  </a:moveTo>
                  <a:cubicBezTo>
                    <a:pt x="179" y="92"/>
                    <a:pt x="177" y="93"/>
                    <a:pt x="175" y="95"/>
                  </a:cubicBezTo>
                  <a:cubicBezTo>
                    <a:pt x="175" y="95"/>
                    <a:pt x="175" y="95"/>
                    <a:pt x="175" y="95"/>
                  </a:cubicBezTo>
                  <a:cubicBezTo>
                    <a:pt x="178" y="92"/>
                    <a:pt x="180" y="90"/>
                    <a:pt x="183" y="89"/>
                  </a:cubicBezTo>
                  <a:cubicBezTo>
                    <a:pt x="182" y="89"/>
                    <a:pt x="182" y="90"/>
                    <a:pt x="181" y="91"/>
                  </a:cubicBezTo>
                  <a:close/>
                  <a:moveTo>
                    <a:pt x="172" y="93"/>
                  </a:moveTo>
                  <a:cubicBezTo>
                    <a:pt x="172" y="92"/>
                    <a:pt x="173" y="91"/>
                    <a:pt x="173" y="91"/>
                  </a:cubicBezTo>
                  <a:cubicBezTo>
                    <a:pt x="174" y="90"/>
                    <a:pt x="175" y="90"/>
                    <a:pt x="176" y="90"/>
                  </a:cubicBezTo>
                  <a:cubicBezTo>
                    <a:pt x="174" y="91"/>
                    <a:pt x="173" y="92"/>
                    <a:pt x="172" y="93"/>
                  </a:cubicBezTo>
                  <a:close/>
                  <a:moveTo>
                    <a:pt x="172" y="89"/>
                  </a:moveTo>
                  <a:cubicBezTo>
                    <a:pt x="172" y="89"/>
                    <a:pt x="172" y="89"/>
                    <a:pt x="172" y="89"/>
                  </a:cubicBezTo>
                  <a:cubicBezTo>
                    <a:pt x="170" y="93"/>
                    <a:pt x="167" y="96"/>
                    <a:pt x="165" y="99"/>
                  </a:cubicBezTo>
                  <a:cubicBezTo>
                    <a:pt x="163" y="101"/>
                    <a:pt x="161" y="103"/>
                    <a:pt x="159" y="105"/>
                  </a:cubicBezTo>
                  <a:cubicBezTo>
                    <a:pt x="156" y="106"/>
                    <a:pt x="154" y="107"/>
                    <a:pt x="152" y="108"/>
                  </a:cubicBezTo>
                  <a:cubicBezTo>
                    <a:pt x="159" y="101"/>
                    <a:pt x="166" y="94"/>
                    <a:pt x="173" y="88"/>
                  </a:cubicBezTo>
                  <a:cubicBezTo>
                    <a:pt x="173" y="88"/>
                    <a:pt x="173" y="89"/>
                    <a:pt x="172" y="89"/>
                  </a:cubicBezTo>
                  <a:close/>
                  <a:moveTo>
                    <a:pt x="152" y="111"/>
                  </a:moveTo>
                  <a:cubicBezTo>
                    <a:pt x="153" y="111"/>
                    <a:pt x="153" y="110"/>
                    <a:pt x="153" y="110"/>
                  </a:cubicBezTo>
                  <a:cubicBezTo>
                    <a:pt x="153" y="109"/>
                    <a:pt x="154" y="109"/>
                    <a:pt x="155" y="109"/>
                  </a:cubicBezTo>
                  <a:cubicBezTo>
                    <a:pt x="154" y="109"/>
                    <a:pt x="154" y="110"/>
                    <a:pt x="154" y="110"/>
                  </a:cubicBezTo>
                  <a:cubicBezTo>
                    <a:pt x="152" y="112"/>
                    <a:pt x="150" y="114"/>
                    <a:pt x="148" y="115"/>
                  </a:cubicBezTo>
                  <a:cubicBezTo>
                    <a:pt x="147" y="116"/>
                    <a:pt x="145" y="117"/>
                    <a:pt x="144" y="118"/>
                  </a:cubicBezTo>
                  <a:cubicBezTo>
                    <a:pt x="144" y="118"/>
                    <a:pt x="144" y="118"/>
                    <a:pt x="144" y="118"/>
                  </a:cubicBezTo>
                  <a:cubicBezTo>
                    <a:pt x="147" y="116"/>
                    <a:pt x="150" y="113"/>
                    <a:pt x="152" y="111"/>
                  </a:cubicBezTo>
                  <a:close/>
                  <a:moveTo>
                    <a:pt x="148" y="119"/>
                  </a:moveTo>
                  <a:cubicBezTo>
                    <a:pt x="148" y="119"/>
                    <a:pt x="149" y="119"/>
                    <a:pt x="149" y="118"/>
                  </a:cubicBezTo>
                  <a:cubicBezTo>
                    <a:pt x="148" y="120"/>
                    <a:pt x="146" y="122"/>
                    <a:pt x="145" y="123"/>
                  </a:cubicBezTo>
                  <a:cubicBezTo>
                    <a:pt x="144" y="124"/>
                    <a:pt x="143" y="124"/>
                    <a:pt x="142" y="125"/>
                  </a:cubicBezTo>
                  <a:cubicBezTo>
                    <a:pt x="144" y="123"/>
                    <a:pt x="146" y="121"/>
                    <a:pt x="148" y="119"/>
                  </a:cubicBezTo>
                  <a:close/>
                  <a:moveTo>
                    <a:pt x="138" y="119"/>
                  </a:moveTo>
                  <a:cubicBezTo>
                    <a:pt x="136" y="120"/>
                    <a:pt x="133" y="121"/>
                    <a:pt x="130" y="122"/>
                  </a:cubicBezTo>
                  <a:cubicBezTo>
                    <a:pt x="131" y="121"/>
                    <a:pt x="132" y="121"/>
                    <a:pt x="132" y="120"/>
                  </a:cubicBezTo>
                  <a:cubicBezTo>
                    <a:pt x="134" y="119"/>
                    <a:pt x="135" y="118"/>
                    <a:pt x="136" y="118"/>
                  </a:cubicBezTo>
                  <a:cubicBezTo>
                    <a:pt x="139" y="116"/>
                    <a:pt x="141" y="115"/>
                    <a:pt x="144" y="114"/>
                  </a:cubicBezTo>
                  <a:cubicBezTo>
                    <a:pt x="142" y="116"/>
                    <a:pt x="140" y="118"/>
                    <a:pt x="138" y="119"/>
                  </a:cubicBezTo>
                  <a:close/>
                  <a:moveTo>
                    <a:pt x="126" y="116"/>
                  </a:moveTo>
                  <a:cubicBezTo>
                    <a:pt x="130" y="112"/>
                    <a:pt x="133" y="109"/>
                    <a:pt x="136" y="106"/>
                  </a:cubicBezTo>
                  <a:cubicBezTo>
                    <a:pt x="139" y="104"/>
                    <a:pt x="142" y="102"/>
                    <a:pt x="145" y="101"/>
                  </a:cubicBezTo>
                  <a:cubicBezTo>
                    <a:pt x="141" y="104"/>
                    <a:pt x="138" y="107"/>
                    <a:pt x="134" y="110"/>
                  </a:cubicBezTo>
                  <a:cubicBezTo>
                    <a:pt x="132" y="112"/>
                    <a:pt x="129" y="114"/>
                    <a:pt x="126" y="116"/>
                  </a:cubicBezTo>
                  <a:close/>
                  <a:moveTo>
                    <a:pt x="131" y="116"/>
                  </a:moveTo>
                  <a:cubicBezTo>
                    <a:pt x="129" y="117"/>
                    <a:pt x="128" y="118"/>
                    <a:pt x="127" y="120"/>
                  </a:cubicBezTo>
                  <a:cubicBezTo>
                    <a:pt x="127" y="120"/>
                    <a:pt x="127" y="120"/>
                    <a:pt x="126" y="120"/>
                  </a:cubicBezTo>
                  <a:cubicBezTo>
                    <a:pt x="125" y="121"/>
                    <a:pt x="124" y="122"/>
                    <a:pt x="122" y="123"/>
                  </a:cubicBezTo>
                  <a:cubicBezTo>
                    <a:pt x="125" y="121"/>
                    <a:pt x="128" y="118"/>
                    <a:pt x="131" y="116"/>
                  </a:cubicBezTo>
                  <a:close/>
                  <a:moveTo>
                    <a:pt x="124" y="126"/>
                  </a:moveTo>
                  <a:cubicBezTo>
                    <a:pt x="124" y="126"/>
                    <a:pt x="124" y="126"/>
                    <a:pt x="124" y="126"/>
                  </a:cubicBezTo>
                  <a:cubicBezTo>
                    <a:pt x="122" y="129"/>
                    <a:pt x="120" y="132"/>
                    <a:pt x="117" y="135"/>
                  </a:cubicBezTo>
                  <a:cubicBezTo>
                    <a:pt x="119" y="132"/>
                    <a:pt x="122" y="129"/>
                    <a:pt x="124" y="126"/>
                  </a:cubicBezTo>
                  <a:close/>
                  <a:moveTo>
                    <a:pt x="113" y="117"/>
                  </a:moveTo>
                  <a:cubicBezTo>
                    <a:pt x="113" y="117"/>
                    <a:pt x="112" y="117"/>
                    <a:pt x="112" y="117"/>
                  </a:cubicBezTo>
                  <a:cubicBezTo>
                    <a:pt x="112" y="118"/>
                    <a:pt x="111" y="119"/>
                    <a:pt x="110" y="120"/>
                  </a:cubicBezTo>
                  <a:cubicBezTo>
                    <a:pt x="110" y="120"/>
                    <a:pt x="109" y="120"/>
                    <a:pt x="109" y="120"/>
                  </a:cubicBezTo>
                  <a:cubicBezTo>
                    <a:pt x="110" y="119"/>
                    <a:pt x="111" y="118"/>
                    <a:pt x="113" y="117"/>
                  </a:cubicBezTo>
                  <a:close/>
                  <a:moveTo>
                    <a:pt x="107" y="119"/>
                  </a:moveTo>
                  <a:cubicBezTo>
                    <a:pt x="107" y="119"/>
                    <a:pt x="106" y="119"/>
                    <a:pt x="106" y="119"/>
                  </a:cubicBezTo>
                  <a:cubicBezTo>
                    <a:pt x="107" y="118"/>
                    <a:pt x="107" y="117"/>
                    <a:pt x="108" y="117"/>
                  </a:cubicBezTo>
                  <a:cubicBezTo>
                    <a:pt x="109" y="116"/>
                    <a:pt x="110" y="115"/>
                    <a:pt x="111" y="115"/>
                  </a:cubicBezTo>
                  <a:cubicBezTo>
                    <a:pt x="110" y="116"/>
                    <a:pt x="108" y="118"/>
                    <a:pt x="107" y="119"/>
                  </a:cubicBezTo>
                  <a:close/>
                  <a:moveTo>
                    <a:pt x="112" y="125"/>
                  </a:moveTo>
                  <a:cubicBezTo>
                    <a:pt x="113" y="125"/>
                    <a:pt x="114" y="124"/>
                    <a:pt x="115" y="123"/>
                  </a:cubicBezTo>
                  <a:cubicBezTo>
                    <a:pt x="115" y="123"/>
                    <a:pt x="115" y="123"/>
                    <a:pt x="115" y="123"/>
                  </a:cubicBezTo>
                  <a:cubicBezTo>
                    <a:pt x="114" y="124"/>
                    <a:pt x="114" y="125"/>
                    <a:pt x="113" y="126"/>
                  </a:cubicBezTo>
                  <a:cubicBezTo>
                    <a:pt x="111" y="127"/>
                    <a:pt x="110" y="128"/>
                    <a:pt x="109" y="129"/>
                  </a:cubicBezTo>
                  <a:cubicBezTo>
                    <a:pt x="110" y="128"/>
                    <a:pt x="111" y="127"/>
                    <a:pt x="112" y="125"/>
                  </a:cubicBezTo>
                  <a:close/>
                  <a:moveTo>
                    <a:pt x="104" y="117"/>
                  </a:moveTo>
                  <a:cubicBezTo>
                    <a:pt x="103" y="117"/>
                    <a:pt x="102" y="117"/>
                    <a:pt x="102" y="118"/>
                  </a:cubicBezTo>
                  <a:cubicBezTo>
                    <a:pt x="101" y="118"/>
                    <a:pt x="101" y="118"/>
                    <a:pt x="101" y="118"/>
                  </a:cubicBezTo>
                  <a:cubicBezTo>
                    <a:pt x="105" y="114"/>
                    <a:pt x="109" y="110"/>
                    <a:pt x="113" y="106"/>
                  </a:cubicBezTo>
                  <a:cubicBezTo>
                    <a:pt x="113" y="106"/>
                    <a:pt x="114" y="106"/>
                    <a:pt x="114" y="105"/>
                  </a:cubicBezTo>
                  <a:cubicBezTo>
                    <a:pt x="111" y="109"/>
                    <a:pt x="107" y="113"/>
                    <a:pt x="104" y="117"/>
                  </a:cubicBezTo>
                  <a:close/>
                  <a:moveTo>
                    <a:pt x="99" y="129"/>
                  </a:moveTo>
                  <a:cubicBezTo>
                    <a:pt x="99" y="128"/>
                    <a:pt x="100" y="128"/>
                    <a:pt x="100" y="127"/>
                  </a:cubicBezTo>
                  <a:cubicBezTo>
                    <a:pt x="100" y="129"/>
                    <a:pt x="99" y="130"/>
                    <a:pt x="98" y="131"/>
                  </a:cubicBezTo>
                  <a:cubicBezTo>
                    <a:pt x="97" y="132"/>
                    <a:pt x="96" y="133"/>
                    <a:pt x="95" y="135"/>
                  </a:cubicBezTo>
                  <a:cubicBezTo>
                    <a:pt x="94" y="135"/>
                    <a:pt x="94" y="134"/>
                    <a:pt x="93" y="134"/>
                  </a:cubicBezTo>
                  <a:cubicBezTo>
                    <a:pt x="95" y="132"/>
                    <a:pt x="97" y="130"/>
                    <a:pt x="99" y="129"/>
                  </a:cubicBezTo>
                  <a:close/>
                  <a:moveTo>
                    <a:pt x="103" y="132"/>
                  </a:moveTo>
                  <a:cubicBezTo>
                    <a:pt x="103" y="132"/>
                    <a:pt x="104" y="131"/>
                    <a:pt x="104" y="131"/>
                  </a:cubicBezTo>
                  <a:cubicBezTo>
                    <a:pt x="103" y="132"/>
                    <a:pt x="102" y="133"/>
                    <a:pt x="101" y="135"/>
                  </a:cubicBezTo>
                  <a:cubicBezTo>
                    <a:pt x="100" y="135"/>
                    <a:pt x="100" y="135"/>
                    <a:pt x="100" y="135"/>
                  </a:cubicBezTo>
                  <a:cubicBezTo>
                    <a:pt x="101" y="134"/>
                    <a:pt x="102" y="133"/>
                    <a:pt x="103" y="132"/>
                  </a:cubicBezTo>
                  <a:close/>
                  <a:moveTo>
                    <a:pt x="103" y="126"/>
                  </a:moveTo>
                  <a:cubicBezTo>
                    <a:pt x="104" y="125"/>
                    <a:pt x="105" y="124"/>
                    <a:pt x="106" y="123"/>
                  </a:cubicBezTo>
                  <a:cubicBezTo>
                    <a:pt x="106" y="122"/>
                    <a:pt x="107" y="121"/>
                    <a:pt x="108" y="121"/>
                  </a:cubicBezTo>
                  <a:cubicBezTo>
                    <a:pt x="108" y="121"/>
                    <a:pt x="109" y="121"/>
                    <a:pt x="109" y="121"/>
                  </a:cubicBezTo>
                  <a:cubicBezTo>
                    <a:pt x="107" y="123"/>
                    <a:pt x="105" y="124"/>
                    <a:pt x="103" y="126"/>
                  </a:cubicBezTo>
                  <a:close/>
                  <a:moveTo>
                    <a:pt x="110" y="141"/>
                  </a:moveTo>
                  <a:cubicBezTo>
                    <a:pt x="107" y="143"/>
                    <a:pt x="104" y="145"/>
                    <a:pt x="102" y="146"/>
                  </a:cubicBezTo>
                  <a:cubicBezTo>
                    <a:pt x="104" y="144"/>
                    <a:pt x="106" y="143"/>
                    <a:pt x="108" y="141"/>
                  </a:cubicBezTo>
                  <a:cubicBezTo>
                    <a:pt x="108" y="141"/>
                    <a:pt x="109" y="141"/>
                    <a:pt x="110" y="141"/>
                  </a:cubicBezTo>
                  <a:close/>
                  <a:moveTo>
                    <a:pt x="109" y="139"/>
                  </a:moveTo>
                  <a:cubicBezTo>
                    <a:pt x="112" y="137"/>
                    <a:pt x="114" y="134"/>
                    <a:pt x="117" y="132"/>
                  </a:cubicBezTo>
                  <a:cubicBezTo>
                    <a:pt x="117" y="132"/>
                    <a:pt x="117" y="131"/>
                    <a:pt x="118" y="131"/>
                  </a:cubicBezTo>
                  <a:cubicBezTo>
                    <a:pt x="115" y="134"/>
                    <a:pt x="113" y="137"/>
                    <a:pt x="111" y="140"/>
                  </a:cubicBezTo>
                  <a:cubicBezTo>
                    <a:pt x="111" y="140"/>
                    <a:pt x="111" y="140"/>
                    <a:pt x="111" y="140"/>
                  </a:cubicBezTo>
                  <a:cubicBezTo>
                    <a:pt x="111" y="140"/>
                    <a:pt x="110" y="139"/>
                    <a:pt x="109" y="139"/>
                  </a:cubicBezTo>
                  <a:close/>
                  <a:moveTo>
                    <a:pt x="116" y="122"/>
                  </a:moveTo>
                  <a:cubicBezTo>
                    <a:pt x="117" y="121"/>
                    <a:pt x="119" y="120"/>
                    <a:pt x="120" y="119"/>
                  </a:cubicBezTo>
                  <a:cubicBezTo>
                    <a:pt x="119" y="120"/>
                    <a:pt x="118" y="121"/>
                    <a:pt x="116" y="122"/>
                  </a:cubicBezTo>
                  <a:close/>
                  <a:moveTo>
                    <a:pt x="116" y="145"/>
                  </a:moveTo>
                  <a:cubicBezTo>
                    <a:pt x="116" y="144"/>
                    <a:pt x="117" y="144"/>
                    <a:pt x="118" y="143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8" y="144"/>
                    <a:pt x="118" y="144"/>
                    <a:pt x="117" y="145"/>
                  </a:cubicBezTo>
                  <a:cubicBezTo>
                    <a:pt x="116" y="145"/>
                    <a:pt x="115" y="146"/>
                    <a:pt x="114" y="146"/>
                  </a:cubicBezTo>
                  <a:cubicBezTo>
                    <a:pt x="115" y="146"/>
                    <a:pt x="115" y="145"/>
                    <a:pt x="116" y="145"/>
                  </a:cubicBezTo>
                  <a:close/>
                  <a:moveTo>
                    <a:pt x="122" y="144"/>
                  </a:moveTo>
                  <a:cubicBezTo>
                    <a:pt x="122" y="145"/>
                    <a:pt x="122" y="145"/>
                    <a:pt x="122" y="145"/>
                  </a:cubicBezTo>
                  <a:cubicBezTo>
                    <a:pt x="121" y="146"/>
                    <a:pt x="120" y="147"/>
                    <a:pt x="119" y="148"/>
                  </a:cubicBezTo>
                  <a:cubicBezTo>
                    <a:pt x="119" y="148"/>
                    <a:pt x="119" y="148"/>
                    <a:pt x="118" y="148"/>
                  </a:cubicBezTo>
                  <a:cubicBezTo>
                    <a:pt x="119" y="147"/>
                    <a:pt x="120" y="146"/>
                    <a:pt x="122" y="144"/>
                  </a:cubicBezTo>
                  <a:close/>
                  <a:moveTo>
                    <a:pt x="120" y="140"/>
                  </a:moveTo>
                  <a:cubicBezTo>
                    <a:pt x="120" y="139"/>
                    <a:pt x="121" y="139"/>
                    <a:pt x="122" y="138"/>
                  </a:cubicBezTo>
                  <a:cubicBezTo>
                    <a:pt x="125" y="137"/>
                    <a:pt x="128" y="135"/>
                    <a:pt x="131" y="133"/>
                  </a:cubicBezTo>
                  <a:cubicBezTo>
                    <a:pt x="130" y="134"/>
                    <a:pt x="128" y="135"/>
                    <a:pt x="127" y="136"/>
                  </a:cubicBezTo>
                  <a:cubicBezTo>
                    <a:pt x="125" y="137"/>
                    <a:pt x="122" y="139"/>
                    <a:pt x="120" y="140"/>
                  </a:cubicBezTo>
                  <a:close/>
                  <a:moveTo>
                    <a:pt x="129" y="143"/>
                  </a:moveTo>
                  <a:cubicBezTo>
                    <a:pt x="129" y="143"/>
                    <a:pt x="128" y="143"/>
                    <a:pt x="128" y="143"/>
                  </a:cubicBezTo>
                  <a:cubicBezTo>
                    <a:pt x="128" y="144"/>
                    <a:pt x="127" y="144"/>
                    <a:pt x="127" y="144"/>
                  </a:cubicBezTo>
                  <a:cubicBezTo>
                    <a:pt x="127" y="144"/>
                    <a:pt x="127" y="144"/>
                    <a:pt x="127" y="144"/>
                  </a:cubicBezTo>
                  <a:cubicBezTo>
                    <a:pt x="127" y="143"/>
                    <a:pt x="128" y="143"/>
                    <a:pt x="128" y="142"/>
                  </a:cubicBezTo>
                  <a:cubicBezTo>
                    <a:pt x="129" y="141"/>
                    <a:pt x="130" y="140"/>
                    <a:pt x="131" y="140"/>
                  </a:cubicBezTo>
                  <a:cubicBezTo>
                    <a:pt x="130" y="140"/>
                    <a:pt x="129" y="141"/>
                    <a:pt x="129" y="142"/>
                  </a:cubicBezTo>
                  <a:cubicBezTo>
                    <a:pt x="129" y="142"/>
                    <a:pt x="129" y="142"/>
                    <a:pt x="129" y="143"/>
                  </a:cubicBezTo>
                  <a:close/>
                  <a:moveTo>
                    <a:pt x="129" y="146"/>
                  </a:moveTo>
                  <a:cubicBezTo>
                    <a:pt x="129" y="146"/>
                    <a:pt x="129" y="146"/>
                    <a:pt x="130" y="146"/>
                  </a:cubicBezTo>
                  <a:cubicBezTo>
                    <a:pt x="129" y="147"/>
                    <a:pt x="129" y="148"/>
                    <a:pt x="128" y="148"/>
                  </a:cubicBezTo>
                  <a:cubicBezTo>
                    <a:pt x="127" y="149"/>
                    <a:pt x="126" y="149"/>
                    <a:pt x="125" y="150"/>
                  </a:cubicBezTo>
                  <a:cubicBezTo>
                    <a:pt x="126" y="149"/>
                    <a:pt x="128" y="148"/>
                    <a:pt x="129" y="146"/>
                  </a:cubicBezTo>
                  <a:close/>
                  <a:moveTo>
                    <a:pt x="134" y="157"/>
                  </a:moveTo>
                  <a:cubicBezTo>
                    <a:pt x="135" y="156"/>
                    <a:pt x="136" y="156"/>
                    <a:pt x="136" y="156"/>
                  </a:cubicBezTo>
                  <a:cubicBezTo>
                    <a:pt x="134" y="157"/>
                    <a:pt x="133" y="159"/>
                    <a:pt x="131" y="160"/>
                  </a:cubicBezTo>
                  <a:cubicBezTo>
                    <a:pt x="132" y="159"/>
                    <a:pt x="133" y="158"/>
                    <a:pt x="134" y="157"/>
                  </a:cubicBezTo>
                  <a:close/>
                  <a:moveTo>
                    <a:pt x="133" y="167"/>
                  </a:moveTo>
                  <a:cubicBezTo>
                    <a:pt x="135" y="165"/>
                    <a:pt x="138" y="163"/>
                    <a:pt x="140" y="162"/>
                  </a:cubicBezTo>
                  <a:cubicBezTo>
                    <a:pt x="139" y="163"/>
                    <a:pt x="138" y="164"/>
                    <a:pt x="137" y="165"/>
                  </a:cubicBezTo>
                  <a:cubicBezTo>
                    <a:pt x="136" y="165"/>
                    <a:pt x="135" y="166"/>
                    <a:pt x="134" y="166"/>
                  </a:cubicBezTo>
                  <a:cubicBezTo>
                    <a:pt x="134" y="167"/>
                    <a:pt x="133" y="167"/>
                    <a:pt x="133" y="167"/>
                  </a:cubicBezTo>
                  <a:cubicBezTo>
                    <a:pt x="133" y="167"/>
                    <a:pt x="133" y="167"/>
                    <a:pt x="133" y="167"/>
                  </a:cubicBezTo>
                  <a:close/>
                  <a:moveTo>
                    <a:pt x="138" y="160"/>
                  </a:moveTo>
                  <a:cubicBezTo>
                    <a:pt x="137" y="160"/>
                    <a:pt x="137" y="161"/>
                    <a:pt x="137" y="161"/>
                  </a:cubicBezTo>
                  <a:cubicBezTo>
                    <a:pt x="137" y="160"/>
                    <a:pt x="137" y="160"/>
                    <a:pt x="137" y="160"/>
                  </a:cubicBezTo>
                  <a:cubicBezTo>
                    <a:pt x="137" y="160"/>
                    <a:pt x="137" y="160"/>
                    <a:pt x="137" y="160"/>
                  </a:cubicBezTo>
                  <a:cubicBezTo>
                    <a:pt x="139" y="159"/>
                    <a:pt x="140" y="158"/>
                    <a:pt x="142" y="157"/>
                  </a:cubicBezTo>
                  <a:cubicBezTo>
                    <a:pt x="142" y="157"/>
                    <a:pt x="142" y="158"/>
                    <a:pt x="142" y="158"/>
                  </a:cubicBezTo>
                  <a:cubicBezTo>
                    <a:pt x="140" y="159"/>
                    <a:pt x="139" y="160"/>
                    <a:pt x="138" y="160"/>
                  </a:cubicBezTo>
                  <a:close/>
                  <a:moveTo>
                    <a:pt x="143" y="160"/>
                  </a:moveTo>
                  <a:cubicBezTo>
                    <a:pt x="145" y="159"/>
                    <a:pt x="148" y="158"/>
                    <a:pt x="150" y="157"/>
                  </a:cubicBezTo>
                  <a:cubicBezTo>
                    <a:pt x="149" y="158"/>
                    <a:pt x="148" y="159"/>
                    <a:pt x="147" y="160"/>
                  </a:cubicBezTo>
                  <a:cubicBezTo>
                    <a:pt x="145" y="161"/>
                    <a:pt x="143" y="162"/>
                    <a:pt x="141" y="163"/>
                  </a:cubicBezTo>
                  <a:cubicBezTo>
                    <a:pt x="142" y="162"/>
                    <a:pt x="142" y="161"/>
                    <a:pt x="143" y="160"/>
                  </a:cubicBezTo>
                  <a:close/>
                  <a:moveTo>
                    <a:pt x="147" y="162"/>
                  </a:moveTo>
                  <a:cubicBezTo>
                    <a:pt x="148" y="161"/>
                    <a:pt x="149" y="161"/>
                    <a:pt x="150" y="160"/>
                  </a:cubicBezTo>
                  <a:cubicBezTo>
                    <a:pt x="150" y="161"/>
                    <a:pt x="149" y="161"/>
                    <a:pt x="149" y="162"/>
                  </a:cubicBezTo>
                  <a:cubicBezTo>
                    <a:pt x="148" y="162"/>
                    <a:pt x="147" y="162"/>
                    <a:pt x="146" y="163"/>
                  </a:cubicBezTo>
                  <a:cubicBezTo>
                    <a:pt x="146" y="162"/>
                    <a:pt x="147" y="162"/>
                    <a:pt x="147" y="162"/>
                  </a:cubicBezTo>
                  <a:close/>
                  <a:moveTo>
                    <a:pt x="150" y="163"/>
                  </a:moveTo>
                  <a:cubicBezTo>
                    <a:pt x="150" y="163"/>
                    <a:pt x="151" y="163"/>
                    <a:pt x="152" y="162"/>
                  </a:cubicBezTo>
                  <a:cubicBezTo>
                    <a:pt x="150" y="164"/>
                    <a:pt x="148" y="166"/>
                    <a:pt x="146" y="168"/>
                  </a:cubicBezTo>
                  <a:cubicBezTo>
                    <a:pt x="147" y="166"/>
                    <a:pt x="148" y="165"/>
                    <a:pt x="150" y="163"/>
                  </a:cubicBezTo>
                  <a:close/>
                  <a:moveTo>
                    <a:pt x="146" y="157"/>
                  </a:moveTo>
                  <a:cubicBezTo>
                    <a:pt x="146" y="157"/>
                    <a:pt x="146" y="157"/>
                    <a:pt x="146" y="157"/>
                  </a:cubicBezTo>
                  <a:cubicBezTo>
                    <a:pt x="147" y="156"/>
                    <a:pt x="149" y="155"/>
                    <a:pt x="150" y="153"/>
                  </a:cubicBezTo>
                  <a:cubicBezTo>
                    <a:pt x="152" y="153"/>
                    <a:pt x="153" y="152"/>
                    <a:pt x="155" y="151"/>
                  </a:cubicBezTo>
                  <a:cubicBezTo>
                    <a:pt x="155" y="151"/>
                    <a:pt x="155" y="151"/>
                    <a:pt x="156" y="151"/>
                  </a:cubicBezTo>
                  <a:cubicBezTo>
                    <a:pt x="156" y="152"/>
                    <a:pt x="155" y="152"/>
                    <a:pt x="155" y="152"/>
                  </a:cubicBezTo>
                  <a:cubicBezTo>
                    <a:pt x="152" y="154"/>
                    <a:pt x="149" y="156"/>
                    <a:pt x="146" y="157"/>
                  </a:cubicBezTo>
                  <a:close/>
                  <a:moveTo>
                    <a:pt x="154" y="158"/>
                  </a:moveTo>
                  <a:cubicBezTo>
                    <a:pt x="155" y="158"/>
                    <a:pt x="156" y="157"/>
                    <a:pt x="157" y="157"/>
                  </a:cubicBezTo>
                  <a:cubicBezTo>
                    <a:pt x="157" y="157"/>
                    <a:pt x="156" y="158"/>
                    <a:pt x="155" y="159"/>
                  </a:cubicBezTo>
                  <a:cubicBezTo>
                    <a:pt x="154" y="159"/>
                    <a:pt x="153" y="160"/>
                    <a:pt x="152" y="160"/>
                  </a:cubicBezTo>
                  <a:cubicBezTo>
                    <a:pt x="153" y="160"/>
                    <a:pt x="153" y="159"/>
                    <a:pt x="154" y="158"/>
                  </a:cubicBezTo>
                  <a:close/>
                  <a:moveTo>
                    <a:pt x="157" y="155"/>
                  </a:moveTo>
                  <a:cubicBezTo>
                    <a:pt x="158" y="154"/>
                    <a:pt x="159" y="153"/>
                    <a:pt x="160" y="151"/>
                  </a:cubicBezTo>
                  <a:cubicBezTo>
                    <a:pt x="162" y="150"/>
                    <a:pt x="164" y="149"/>
                    <a:pt x="166" y="147"/>
                  </a:cubicBezTo>
                  <a:cubicBezTo>
                    <a:pt x="165" y="149"/>
                    <a:pt x="163" y="151"/>
                    <a:pt x="161" y="153"/>
                  </a:cubicBezTo>
                  <a:cubicBezTo>
                    <a:pt x="160" y="153"/>
                    <a:pt x="158" y="154"/>
                    <a:pt x="157" y="155"/>
                  </a:cubicBezTo>
                  <a:close/>
                  <a:moveTo>
                    <a:pt x="162" y="154"/>
                  </a:moveTo>
                  <a:cubicBezTo>
                    <a:pt x="164" y="154"/>
                    <a:pt x="165" y="153"/>
                    <a:pt x="167" y="152"/>
                  </a:cubicBezTo>
                  <a:cubicBezTo>
                    <a:pt x="167" y="153"/>
                    <a:pt x="167" y="153"/>
                    <a:pt x="167" y="153"/>
                  </a:cubicBezTo>
                  <a:cubicBezTo>
                    <a:pt x="165" y="154"/>
                    <a:pt x="164" y="155"/>
                    <a:pt x="163" y="156"/>
                  </a:cubicBezTo>
                  <a:cubicBezTo>
                    <a:pt x="162" y="156"/>
                    <a:pt x="161" y="157"/>
                    <a:pt x="160" y="157"/>
                  </a:cubicBezTo>
                  <a:cubicBezTo>
                    <a:pt x="161" y="156"/>
                    <a:pt x="162" y="155"/>
                    <a:pt x="162" y="154"/>
                  </a:cubicBezTo>
                  <a:close/>
                  <a:moveTo>
                    <a:pt x="164" y="159"/>
                  </a:moveTo>
                  <a:cubicBezTo>
                    <a:pt x="165" y="158"/>
                    <a:pt x="166" y="157"/>
                    <a:pt x="167" y="156"/>
                  </a:cubicBezTo>
                  <a:cubicBezTo>
                    <a:pt x="167" y="156"/>
                    <a:pt x="167" y="156"/>
                    <a:pt x="168" y="156"/>
                  </a:cubicBezTo>
                  <a:cubicBezTo>
                    <a:pt x="166" y="157"/>
                    <a:pt x="164" y="159"/>
                    <a:pt x="162" y="161"/>
                  </a:cubicBezTo>
                  <a:cubicBezTo>
                    <a:pt x="163" y="160"/>
                    <a:pt x="163" y="160"/>
                    <a:pt x="164" y="159"/>
                  </a:cubicBezTo>
                  <a:close/>
                  <a:moveTo>
                    <a:pt x="169" y="156"/>
                  </a:moveTo>
                  <a:cubicBezTo>
                    <a:pt x="168" y="158"/>
                    <a:pt x="166" y="160"/>
                    <a:pt x="165" y="162"/>
                  </a:cubicBezTo>
                  <a:cubicBezTo>
                    <a:pt x="164" y="162"/>
                    <a:pt x="163" y="162"/>
                    <a:pt x="163" y="163"/>
                  </a:cubicBezTo>
                  <a:cubicBezTo>
                    <a:pt x="165" y="161"/>
                    <a:pt x="167" y="159"/>
                    <a:pt x="169" y="156"/>
                  </a:cubicBezTo>
                  <a:close/>
                  <a:moveTo>
                    <a:pt x="166" y="151"/>
                  </a:moveTo>
                  <a:cubicBezTo>
                    <a:pt x="169" y="147"/>
                    <a:pt x="173" y="144"/>
                    <a:pt x="176" y="140"/>
                  </a:cubicBezTo>
                  <a:cubicBezTo>
                    <a:pt x="177" y="140"/>
                    <a:pt x="177" y="140"/>
                    <a:pt x="178" y="139"/>
                  </a:cubicBezTo>
                  <a:cubicBezTo>
                    <a:pt x="177" y="140"/>
                    <a:pt x="177" y="140"/>
                    <a:pt x="177" y="141"/>
                  </a:cubicBezTo>
                  <a:cubicBezTo>
                    <a:pt x="174" y="144"/>
                    <a:pt x="172" y="146"/>
                    <a:pt x="170" y="149"/>
                  </a:cubicBezTo>
                  <a:cubicBezTo>
                    <a:pt x="168" y="150"/>
                    <a:pt x="167" y="150"/>
                    <a:pt x="166" y="151"/>
                  </a:cubicBezTo>
                  <a:close/>
                  <a:moveTo>
                    <a:pt x="177" y="151"/>
                  </a:moveTo>
                  <a:cubicBezTo>
                    <a:pt x="175" y="153"/>
                    <a:pt x="174" y="155"/>
                    <a:pt x="172" y="157"/>
                  </a:cubicBezTo>
                  <a:cubicBezTo>
                    <a:pt x="172" y="157"/>
                    <a:pt x="171" y="157"/>
                    <a:pt x="171" y="158"/>
                  </a:cubicBezTo>
                  <a:cubicBezTo>
                    <a:pt x="173" y="156"/>
                    <a:pt x="174" y="154"/>
                    <a:pt x="175" y="152"/>
                  </a:cubicBezTo>
                  <a:cubicBezTo>
                    <a:pt x="176" y="152"/>
                    <a:pt x="177" y="151"/>
                    <a:pt x="177" y="151"/>
                  </a:cubicBezTo>
                  <a:close/>
                  <a:moveTo>
                    <a:pt x="186" y="127"/>
                  </a:moveTo>
                  <a:cubicBezTo>
                    <a:pt x="186" y="126"/>
                    <a:pt x="187" y="126"/>
                    <a:pt x="187" y="125"/>
                  </a:cubicBezTo>
                  <a:cubicBezTo>
                    <a:pt x="189" y="124"/>
                    <a:pt x="191" y="123"/>
                    <a:pt x="193" y="122"/>
                  </a:cubicBezTo>
                  <a:cubicBezTo>
                    <a:pt x="193" y="122"/>
                    <a:pt x="193" y="122"/>
                    <a:pt x="193" y="122"/>
                  </a:cubicBezTo>
                  <a:cubicBezTo>
                    <a:pt x="191" y="124"/>
                    <a:pt x="188" y="125"/>
                    <a:pt x="186" y="127"/>
                  </a:cubicBezTo>
                  <a:close/>
                  <a:moveTo>
                    <a:pt x="198" y="122"/>
                  </a:moveTo>
                  <a:cubicBezTo>
                    <a:pt x="198" y="123"/>
                    <a:pt x="197" y="124"/>
                    <a:pt x="196" y="124"/>
                  </a:cubicBezTo>
                  <a:cubicBezTo>
                    <a:pt x="195" y="125"/>
                    <a:pt x="194" y="126"/>
                    <a:pt x="192" y="127"/>
                  </a:cubicBezTo>
                  <a:cubicBezTo>
                    <a:pt x="194" y="125"/>
                    <a:pt x="196" y="123"/>
                    <a:pt x="198" y="122"/>
                  </a:cubicBezTo>
                  <a:close/>
                  <a:moveTo>
                    <a:pt x="203" y="120"/>
                  </a:moveTo>
                  <a:cubicBezTo>
                    <a:pt x="204" y="119"/>
                    <a:pt x="204" y="119"/>
                    <a:pt x="204" y="118"/>
                  </a:cubicBezTo>
                  <a:cubicBezTo>
                    <a:pt x="205" y="118"/>
                    <a:pt x="205" y="118"/>
                    <a:pt x="206" y="117"/>
                  </a:cubicBezTo>
                  <a:cubicBezTo>
                    <a:pt x="205" y="118"/>
                    <a:pt x="204" y="119"/>
                    <a:pt x="203" y="120"/>
                  </a:cubicBezTo>
                  <a:close/>
                  <a:moveTo>
                    <a:pt x="207" y="110"/>
                  </a:moveTo>
                  <a:cubicBezTo>
                    <a:pt x="207" y="110"/>
                    <a:pt x="206" y="110"/>
                    <a:pt x="206" y="110"/>
                  </a:cubicBezTo>
                  <a:cubicBezTo>
                    <a:pt x="204" y="112"/>
                    <a:pt x="201" y="113"/>
                    <a:pt x="199" y="114"/>
                  </a:cubicBezTo>
                  <a:cubicBezTo>
                    <a:pt x="198" y="115"/>
                    <a:pt x="197" y="115"/>
                    <a:pt x="197" y="115"/>
                  </a:cubicBezTo>
                  <a:cubicBezTo>
                    <a:pt x="199" y="114"/>
                    <a:pt x="200" y="113"/>
                    <a:pt x="202" y="112"/>
                  </a:cubicBezTo>
                  <a:cubicBezTo>
                    <a:pt x="204" y="111"/>
                    <a:pt x="206" y="110"/>
                    <a:pt x="208" y="109"/>
                  </a:cubicBezTo>
                  <a:cubicBezTo>
                    <a:pt x="208" y="109"/>
                    <a:pt x="207" y="110"/>
                    <a:pt x="207" y="110"/>
                  </a:cubicBezTo>
                  <a:close/>
                  <a:moveTo>
                    <a:pt x="195" y="112"/>
                  </a:moveTo>
                  <a:cubicBezTo>
                    <a:pt x="194" y="112"/>
                    <a:pt x="194" y="112"/>
                    <a:pt x="193" y="112"/>
                  </a:cubicBezTo>
                  <a:cubicBezTo>
                    <a:pt x="194" y="112"/>
                    <a:pt x="194" y="111"/>
                    <a:pt x="195" y="110"/>
                  </a:cubicBezTo>
                  <a:cubicBezTo>
                    <a:pt x="196" y="109"/>
                    <a:pt x="198" y="108"/>
                    <a:pt x="199" y="106"/>
                  </a:cubicBezTo>
                  <a:cubicBezTo>
                    <a:pt x="199" y="106"/>
                    <a:pt x="199" y="106"/>
                    <a:pt x="199" y="106"/>
                  </a:cubicBezTo>
                  <a:cubicBezTo>
                    <a:pt x="198" y="108"/>
                    <a:pt x="197" y="110"/>
                    <a:pt x="195" y="112"/>
                  </a:cubicBezTo>
                  <a:close/>
                  <a:moveTo>
                    <a:pt x="193" y="106"/>
                  </a:moveTo>
                  <a:cubicBezTo>
                    <a:pt x="194" y="106"/>
                    <a:pt x="195" y="105"/>
                    <a:pt x="196" y="104"/>
                  </a:cubicBezTo>
                  <a:cubicBezTo>
                    <a:pt x="196" y="105"/>
                    <a:pt x="196" y="105"/>
                    <a:pt x="195" y="106"/>
                  </a:cubicBezTo>
                  <a:cubicBezTo>
                    <a:pt x="195" y="106"/>
                    <a:pt x="194" y="106"/>
                    <a:pt x="193" y="106"/>
                  </a:cubicBezTo>
                  <a:close/>
                  <a:moveTo>
                    <a:pt x="196" y="97"/>
                  </a:moveTo>
                  <a:cubicBezTo>
                    <a:pt x="196" y="97"/>
                    <a:pt x="195" y="97"/>
                    <a:pt x="195" y="98"/>
                  </a:cubicBezTo>
                  <a:cubicBezTo>
                    <a:pt x="193" y="98"/>
                    <a:pt x="191" y="99"/>
                    <a:pt x="189" y="100"/>
                  </a:cubicBezTo>
                  <a:cubicBezTo>
                    <a:pt x="190" y="100"/>
                    <a:pt x="190" y="99"/>
                    <a:pt x="191" y="98"/>
                  </a:cubicBezTo>
                  <a:cubicBezTo>
                    <a:pt x="193" y="97"/>
                    <a:pt x="195" y="96"/>
                    <a:pt x="197" y="95"/>
                  </a:cubicBezTo>
                  <a:cubicBezTo>
                    <a:pt x="196" y="96"/>
                    <a:pt x="196" y="97"/>
                    <a:pt x="196" y="97"/>
                  </a:cubicBezTo>
                  <a:close/>
                  <a:moveTo>
                    <a:pt x="195" y="92"/>
                  </a:moveTo>
                  <a:cubicBezTo>
                    <a:pt x="192" y="94"/>
                    <a:pt x="189" y="95"/>
                    <a:pt x="187" y="97"/>
                  </a:cubicBezTo>
                  <a:cubicBezTo>
                    <a:pt x="187" y="96"/>
                    <a:pt x="188" y="96"/>
                    <a:pt x="189" y="95"/>
                  </a:cubicBezTo>
                  <a:cubicBezTo>
                    <a:pt x="191" y="94"/>
                    <a:pt x="193" y="93"/>
                    <a:pt x="196" y="92"/>
                  </a:cubicBezTo>
                  <a:cubicBezTo>
                    <a:pt x="196" y="92"/>
                    <a:pt x="195" y="92"/>
                    <a:pt x="195" y="92"/>
                  </a:cubicBezTo>
                  <a:close/>
                  <a:moveTo>
                    <a:pt x="190" y="89"/>
                  </a:moveTo>
                  <a:cubicBezTo>
                    <a:pt x="189" y="90"/>
                    <a:pt x="188" y="90"/>
                    <a:pt x="187" y="91"/>
                  </a:cubicBezTo>
                  <a:cubicBezTo>
                    <a:pt x="189" y="90"/>
                    <a:pt x="190" y="89"/>
                    <a:pt x="191" y="88"/>
                  </a:cubicBezTo>
                  <a:lnTo>
                    <a:pt x="190" y="89"/>
                  </a:lnTo>
                  <a:close/>
                  <a:moveTo>
                    <a:pt x="190" y="86"/>
                  </a:moveTo>
                  <a:cubicBezTo>
                    <a:pt x="189" y="87"/>
                    <a:pt x="187" y="87"/>
                    <a:pt x="186" y="88"/>
                  </a:cubicBezTo>
                  <a:cubicBezTo>
                    <a:pt x="187" y="87"/>
                    <a:pt x="187" y="86"/>
                    <a:pt x="188" y="86"/>
                  </a:cubicBezTo>
                  <a:cubicBezTo>
                    <a:pt x="190" y="84"/>
                    <a:pt x="193" y="83"/>
                    <a:pt x="195" y="82"/>
                  </a:cubicBezTo>
                  <a:cubicBezTo>
                    <a:pt x="195" y="82"/>
                    <a:pt x="195" y="82"/>
                    <a:pt x="195" y="82"/>
                  </a:cubicBezTo>
                  <a:cubicBezTo>
                    <a:pt x="193" y="84"/>
                    <a:pt x="192" y="85"/>
                    <a:pt x="190" y="86"/>
                  </a:cubicBezTo>
                  <a:close/>
                  <a:moveTo>
                    <a:pt x="195" y="86"/>
                  </a:moveTo>
                  <a:cubicBezTo>
                    <a:pt x="196" y="85"/>
                    <a:pt x="197" y="85"/>
                    <a:pt x="199" y="84"/>
                  </a:cubicBezTo>
                  <a:cubicBezTo>
                    <a:pt x="198" y="85"/>
                    <a:pt x="197" y="86"/>
                    <a:pt x="196" y="87"/>
                  </a:cubicBezTo>
                  <a:cubicBezTo>
                    <a:pt x="195" y="87"/>
                    <a:pt x="195" y="87"/>
                    <a:pt x="194" y="87"/>
                  </a:cubicBezTo>
                  <a:cubicBezTo>
                    <a:pt x="195" y="87"/>
                    <a:pt x="195" y="87"/>
                    <a:pt x="195" y="86"/>
                  </a:cubicBezTo>
                  <a:close/>
                  <a:moveTo>
                    <a:pt x="187" y="80"/>
                  </a:moveTo>
                  <a:cubicBezTo>
                    <a:pt x="185" y="81"/>
                    <a:pt x="182" y="82"/>
                    <a:pt x="179" y="83"/>
                  </a:cubicBezTo>
                  <a:cubicBezTo>
                    <a:pt x="179" y="82"/>
                    <a:pt x="179" y="82"/>
                    <a:pt x="179" y="82"/>
                  </a:cubicBezTo>
                  <a:cubicBezTo>
                    <a:pt x="182" y="81"/>
                    <a:pt x="184" y="80"/>
                    <a:pt x="187" y="79"/>
                  </a:cubicBezTo>
                  <a:cubicBezTo>
                    <a:pt x="189" y="78"/>
                    <a:pt x="191" y="77"/>
                    <a:pt x="192" y="76"/>
                  </a:cubicBezTo>
                  <a:cubicBezTo>
                    <a:pt x="191" y="78"/>
                    <a:pt x="189" y="79"/>
                    <a:pt x="187" y="80"/>
                  </a:cubicBezTo>
                  <a:close/>
                  <a:moveTo>
                    <a:pt x="179" y="85"/>
                  </a:moveTo>
                  <a:cubicBezTo>
                    <a:pt x="178" y="85"/>
                    <a:pt x="177" y="86"/>
                    <a:pt x="177" y="86"/>
                  </a:cubicBezTo>
                  <a:cubicBezTo>
                    <a:pt x="177" y="86"/>
                    <a:pt x="177" y="85"/>
                    <a:pt x="177" y="85"/>
                  </a:cubicBezTo>
                  <a:cubicBezTo>
                    <a:pt x="178" y="85"/>
                    <a:pt x="179" y="85"/>
                    <a:pt x="179" y="85"/>
                  </a:cubicBezTo>
                  <a:close/>
                  <a:moveTo>
                    <a:pt x="175" y="84"/>
                  </a:moveTo>
                  <a:cubicBezTo>
                    <a:pt x="174" y="84"/>
                    <a:pt x="172" y="84"/>
                    <a:pt x="171" y="85"/>
                  </a:cubicBezTo>
                  <a:cubicBezTo>
                    <a:pt x="171" y="84"/>
                    <a:pt x="172" y="84"/>
                    <a:pt x="173" y="83"/>
                  </a:cubicBezTo>
                  <a:cubicBezTo>
                    <a:pt x="174" y="83"/>
                    <a:pt x="175" y="83"/>
                    <a:pt x="177" y="82"/>
                  </a:cubicBezTo>
                  <a:cubicBezTo>
                    <a:pt x="176" y="83"/>
                    <a:pt x="176" y="83"/>
                    <a:pt x="175" y="84"/>
                  </a:cubicBezTo>
                  <a:close/>
                  <a:moveTo>
                    <a:pt x="172" y="81"/>
                  </a:moveTo>
                  <a:cubicBezTo>
                    <a:pt x="172" y="81"/>
                    <a:pt x="172" y="81"/>
                    <a:pt x="171" y="82"/>
                  </a:cubicBezTo>
                  <a:cubicBezTo>
                    <a:pt x="172" y="81"/>
                    <a:pt x="173" y="80"/>
                    <a:pt x="174" y="79"/>
                  </a:cubicBezTo>
                  <a:cubicBezTo>
                    <a:pt x="174" y="79"/>
                    <a:pt x="174" y="79"/>
                    <a:pt x="174" y="79"/>
                  </a:cubicBezTo>
                  <a:cubicBezTo>
                    <a:pt x="176" y="78"/>
                    <a:pt x="178" y="78"/>
                    <a:pt x="179" y="77"/>
                  </a:cubicBezTo>
                  <a:cubicBezTo>
                    <a:pt x="177" y="78"/>
                    <a:pt x="174" y="80"/>
                    <a:pt x="172" y="81"/>
                  </a:cubicBezTo>
                  <a:close/>
                  <a:moveTo>
                    <a:pt x="177" y="74"/>
                  </a:moveTo>
                  <a:cubicBezTo>
                    <a:pt x="175" y="75"/>
                    <a:pt x="173" y="76"/>
                    <a:pt x="171" y="77"/>
                  </a:cubicBezTo>
                  <a:cubicBezTo>
                    <a:pt x="171" y="76"/>
                    <a:pt x="170" y="76"/>
                    <a:pt x="170" y="76"/>
                  </a:cubicBezTo>
                  <a:cubicBezTo>
                    <a:pt x="171" y="75"/>
                    <a:pt x="172" y="75"/>
                    <a:pt x="173" y="74"/>
                  </a:cubicBezTo>
                  <a:cubicBezTo>
                    <a:pt x="176" y="73"/>
                    <a:pt x="178" y="72"/>
                    <a:pt x="180" y="72"/>
                  </a:cubicBezTo>
                  <a:cubicBezTo>
                    <a:pt x="179" y="73"/>
                    <a:pt x="178" y="73"/>
                    <a:pt x="177" y="74"/>
                  </a:cubicBezTo>
                  <a:close/>
                  <a:moveTo>
                    <a:pt x="172" y="86"/>
                  </a:moveTo>
                  <a:cubicBezTo>
                    <a:pt x="164" y="94"/>
                    <a:pt x="155" y="102"/>
                    <a:pt x="147" y="110"/>
                  </a:cubicBezTo>
                  <a:cubicBezTo>
                    <a:pt x="143" y="112"/>
                    <a:pt x="139" y="114"/>
                    <a:pt x="135" y="116"/>
                  </a:cubicBezTo>
                  <a:cubicBezTo>
                    <a:pt x="137" y="114"/>
                    <a:pt x="139" y="112"/>
                    <a:pt x="141" y="110"/>
                  </a:cubicBezTo>
                  <a:cubicBezTo>
                    <a:pt x="147" y="104"/>
                    <a:pt x="154" y="99"/>
                    <a:pt x="160" y="93"/>
                  </a:cubicBezTo>
                  <a:cubicBezTo>
                    <a:pt x="162" y="91"/>
                    <a:pt x="164" y="88"/>
                    <a:pt x="167" y="86"/>
                  </a:cubicBezTo>
                  <a:cubicBezTo>
                    <a:pt x="167" y="87"/>
                    <a:pt x="167" y="87"/>
                    <a:pt x="167" y="87"/>
                  </a:cubicBezTo>
                  <a:cubicBezTo>
                    <a:pt x="169" y="87"/>
                    <a:pt x="171" y="86"/>
                    <a:pt x="172" y="86"/>
                  </a:cubicBezTo>
                  <a:close/>
                  <a:moveTo>
                    <a:pt x="168" y="82"/>
                  </a:moveTo>
                  <a:cubicBezTo>
                    <a:pt x="167" y="82"/>
                    <a:pt x="167" y="83"/>
                    <a:pt x="167" y="83"/>
                  </a:cubicBezTo>
                  <a:cubicBezTo>
                    <a:pt x="160" y="90"/>
                    <a:pt x="152" y="97"/>
                    <a:pt x="145" y="104"/>
                  </a:cubicBezTo>
                  <a:cubicBezTo>
                    <a:pt x="152" y="97"/>
                    <a:pt x="160" y="89"/>
                    <a:pt x="167" y="81"/>
                  </a:cubicBezTo>
                  <a:cubicBezTo>
                    <a:pt x="168" y="81"/>
                    <a:pt x="168" y="81"/>
                    <a:pt x="169" y="81"/>
                  </a:cubicBezTo>
                  <a:cubicBezTo>
                    <a:pt x="168" y="81"/>
                    <a:pt x="168" y="81"/>
                    <a:pt x="168" y="82"/>
                  </a:cubicBezTo>
                  <a:close/>
                  <a:moveTo>
                    <a:pt x="167" y="72"/>
                  </a:moveTo>
                  <a:cubicBezTo>
                    <a:pt x="166" y="73"/>
                    <a:pt x="166" y="73"/>
                    <a:pt x="165" y="74"/>
                  </a:cubicBezTo>
                  <a:cubicBezTo>
                    <a:pt x="165" y="74"/>
                    <a:pt x="164" y="74"/>
                    <a:pt x="164" y="74"/>
                  </a:cubicBezTo>
                  <a:cubicBezTo>
                    <a:pt x="164" y="74"/>
                    <a:pt x="164" y="75"/>
                    <a:pt x="163" y="75"/>
                  </a:cubicBezTo>
                  <a:cubicBezTo>
                    <a:pt x="164" y="74"/>
                    <a:pt x="164" y="73"/>
                    <a:pt x="165" y="73"/>
                  </a:cubicBezTo>
                  <a:cubicBezTo>
                    <a:pt x="166" y="72"/>
                    <a:pt x="167" y="72"/>
                    <a:pt x="167" y="72"/>
                  </a:cubicBezTo>
                  <a:cubicBezTo>
                    <a:pt x="167" y="72"/>
                    <a:pt x="167" y="72"/>
                    <a:pt x="167" y="72"/>
                  </a:cubicBezTo>
                  <a:close/>
                  <a:moveTo>
                    <a:pt x="164" y="82"/>
                  </a:moveTo>
                  <a:cubicBezTo>
                    <a:pt x="159" y="87"/>
                    <a:pt x="155" y="91"/>
                    <a:pt x="150" y="96"/>
                  </a:cubicBezTo>
                  <a:cubicBezTo>
                    <a:pt x="150" y="96"/>
                    <a:pt x="150" y="96"/>
                    <a:pt x="150" y="96"/>
                  </a:cubicBezTo>
                  <a:cubicBezTo>
                    <a:pt x="147" y="97"/>
                    <a:pt x="145" y="99"/>
                    <a:pt x="142" y="100"/>
                  </a:cubicBezTo>
                  <a:cubicBezTo>
                    <a:pt x="146" y="97"/>
                    <a:pt x="149" y="93"/>
                    <a:pt x="152" y="90"/>
                  </a:cubicBezTo>
                  <a:cubicBezTo>
                    <a:pt x="155" y="87"/>
                    <a:pt x="159" y="85"/>
                    <a:pt x="163" y="82"/>
                  </a:cubicBezTo>
                  <a:cubicBezTo>
                    <a:pt x="163" y="82"/>
                    <a:pt x="163" y="82"/>
                    <a:pt x="164" y="82"/>
                  </a:cubicBezTo>
                  <a:close/>
                  <a:moveTo>
                    <a:pt x="159" y="78"/>
                  </a:moveTo>
                  <a:cubicBezTo>
                    <a:pt x="158" y="78"/>
                    <a:pt x="158" y="79"/>
                    <a:pt x="158" y="79"/>
                  </a:cubicBezTo>
                  <a:cubicBezTo>
                    <a:pt x="157" y="79"/>
                    <a:pt x="157" y="80"/>
                    <a:pt x="157" y="80"/>
                  </a:cubicBezTo>
                  <a:cubicBezTo>
                    <a:pt x="157" y="80"/>
                    <a:pt x="157" y="80"/>
                    <a:pt x="157" y="81"/>
                  </a:cubicBezTo>
                  <a:cubicBezTo>
                    <a:pt x="151" y="86"/>
                    <a:pt x="146" y="91"/>
                    <a:pt x="140" y="96"/>
                  </a:cubicBezTo>
                  <a:cubicBezTo>
                    <a:pt x="136" y="99"/>
                    <a:pt x="133" y="102"/>
                    <a:pt x="129" y="105"/>
                  </a:cubicBezTo>
                  <a:cubicBezTo>
                    <a:pt x="126" y="108"/>
                    <a:pt x="122" y="111"/>
                    <a:pt x="118" y="113"/>
                  </a:cubicBezTo>
                  <a:cubicBezTo>
                    <a:pt x="120" y="112"/>
                    <a:pt x="121" y="110"/>
                    <a:pt x="123" y="109"/>
                  </a:cubicBezTo>
                  <a:cubicBezTo>
                    <a:pt x="130" y="103"/>
                    <a:pt x="136" y="97"/>
                    <a:pt x="142" y="90"/>
                  </a:cubicBezTo>
                  <a:cubicBezTo>
                    <a:pt x="143" y="90"/>
                    <a:pt x="143" y="90"/>
                    <a:pt x="143" y="90"/>
                  </a:cubicBezTo>
                  <a:cubicBezTo>
                    <a:pt x="147" y="85"/>
                    <a:pt x="152" y="81"/>
                    <a:pt x="158" y="77"/>
                  </a:cubicBezTo>
                  <a:cubicBezTo>
                    <a:pt x="158" y="77"/>
                    <a:pt x="159" y="77"/>
                    <a:pt x="159" y="77"/>
                  </a:cubicBezTo>
                  <a:cubicBezTo>
                    <a:pt x="159" y="78"/>
                    <a:pt x="159" y="78"/>
                    <a:pt x="159" y="78"/>
                  </a:cubicBezTo>
                  <a:close/>
                  <a:moveTo>
                    <a:pt x="153" y="77"/>
                  </a:moveTo>
                  <a:cubicBezTo>
                    <a:pt x="153" y="77"/>
                    <a:pt x="153" y="77"/>
                    <a:pt x="153" y="77"/>
                  </a:cubicBezTo>
                  <a:cubicBezTo>
                    <a:pt x="149" y="81"/>
                    <a:pt x="145" y="84"/>
                    <a:pt x="141" y="87"/>
                  </a:cubicBezTo>
                  <a:cubicBezTo>
                    <a:pt x="142" y="85"/>
                    <a:pt x="143" y="84"/>
                    <a:pt x="144" y="83"/>
                  </a:cubicBezTo>
                  <a:cubicBezTo>
                    <a:pt x="144" y="82"/>
                    <a:pt x="144" y="82"/>
                    <a:pt x="143" y="82"/>
                  </a:cubicBezTo>
                  <a:cubicBezTo>
                    <a:pt x="142" y="82"/>
                    <a:pt x="141" y="82"/>
                    <a:pt x="140" y="82"/>
                  </a:cubicBezTo>
                  <a:cubicBezTo>
                    <a:pt x="142" y="79"/>
                    <a:pt x="145" y="77"/>
                    <a:pt x="148" y="74"/>
                  </a:cubicBezTo>
                  <a:cubicBezTo>
                    <a:pt x="148" y="75"/>
                    <a:pt x="149" y="75"/>
                    <a:pt x="149" y="75"/>
                  </a:cubicBezTo>
                  <a:cubicBezTo>
                    <a:pt x="151" y="75"/>
                    <a:pt x="152" y="75"/>
                    <a:pt x="154" y="75"/>
                  </a:cubicBezTo>
                  <a:cubicBezTo>
                    <a:pt x="154" y="75"/>
                    <a:pt x="153" y="75"/>
                    <a:pt x="153" y="76"/>
                  </a:cubicBezTo>
                  <a:cubicBezTo>
                    <a:pt x="152" y="76"/>
                    <a:pt x="152" y="77"/>
                    <a:pt x="153" y="77"/>
                  </a:cubicBezTo>
                  <a:close/>
                  <a:moveTo>
                    <a:pt x="138" y="78"/>
                  </a:moveTo>
                  <a:cubicBezTo>
                    <a:pt x="139" y="77"/>
                    <a:pt x="140" y="76"/>
                    <a:pt x="141" y="75"/>
                  </a:cubicBezTo>
                  <a:cubicBezTo>
                    <a:pt x="142" y="75"/>
                    <a:pt x="142" y="75"/>
                    <a:pt x="143" y="75"/>
                  </a:cubicBezTo>
                  <a:cubicBezTo>
                    <a:pt x="141" y="76"/>
                    <a:pt x="140" y="77"/>
                    <a:pt x="138" y="78"/>
                  </a:cubicBezTo>
                  <a:close/>
                  <a:moveTo>
                    <a:pt x="138" y="74"/>
                  </a:moveTo>
                  <a:cubicBezTo>
                    <a:pt x="137" y="74"/>
                    <a:pt x="137" y="74"/>
                    <a:pt x="136" y="74"/>
                  </a:cubicBezTo>
                  <a:cubicBezTo>
                    <a:pt x="138" y="73"/>
                    <a:pt x="140" y="72"/>
                    <a:pt x="142" y="70"/>
                  </a:cubicBezTo>
                  <a:cubicBezTo>
                    <a:pt x="141" y="72"/>
                    <a:pt x="139" y="73"/>
                    <a:pt x="138" y="74"/>
                  </a:cubicBezTo>
                  <a:close/>
                  <a:moveTo>
                    <a:pt x="139" y="76"/>
                  </a:moveTo>
                  <a:cubicBezTo>
                    <a:pt x="138" y="77"/>
                    <a:pt x="136" y="78"/>
                    <a:pt x="135" y="80"/>
                  </a:cubicBezTo>
                  <a:cubicBezTo>
                    <a:pt x="134" y="81"/>
                    <a:pt x="133" y="82"/>
                    <a:pt x="131" y="83"/>
                  </a:cubicBezTo>
                  <a:cubicBezTo>
                    <a:pt x="130" y="84"/>
                    <a:pt x="129" y="84"/>
                    <a:pt x="129" y="84"/>
                  </a:cubicBezTo>
                  <a:cubicBezTo>
                    <a:pt x="129" y="84"/>
                    <a:pt x="130" y="83"/>
                    <a:pt x="131" y="82"/>
                  </a:cubicBezTo>
                  <a:cubicBezTo>
                    <a:pt x="133" y="80"/>
                    <a:pt x="136" y="78"/>
                    <a:pt x="139" y="76"/>
                  </a:cubicBezTo>
                  <a:close/>
                  <a:moveTo>
                    <a:pt x="127" y="87"/>
                  </a:moveTo>
                  <a:cubicBezTo>
                    <a:pt x="125" y="89"/>
                    <a:pt x="122" y="91"/>
                    <a:pt x="120" y="92"/>
                  </a:cubicBezTo>
                  <a:cubicBezTo>
                    <a:pt x="121" y="91"/>
                    <a:pt x="123" y="90"/>
                    <a:pt x="124" y="88"/>
                  </a:cubicBezTo>
                  <a:cubicBezTo>
                    <a:pt x="125" y="88"/>
                    <a:pt x="126" y="87"/>
                    <a:pt x="127" y="87"/>
                  </a:cubicBezTo>
                  <a:close/>
                  <a:moveTo>
                    <a:pt x="127" y="78"/>
                  </a:moveTo>
                  <a:cubicBezTo>
                    <a:pt x="124" y="81"/>
                    <a:pt x="121" y="84"/>
                    <a:pt x="118" y="87"/>
                  </a:cubicBezTo>
                  <a:cubicBezTo>
                    <a:pt x="117" y="87"/>
                    <a:pt x="117" y="87"/>
                    <a:pt x="117" y="87"/>
                  </a:cubicBezTo>
                  <a:cubicBezTo>
                    <a:pt x="121" y="82"/>
                    <a:pt x="126" y="77"/>
                    <a:pt x="130" y="72"/>
                  </a:cubicBezTo>
                  <a:cubicBezTo>
                    <a:pt x="129" y="74"/>
                    <a:pt x="128" y="76"/>
                    <a:pt x="127" y="78"/>
                  </a:cubicBezTo>
                  <a:close/>
                  <a:moveTo>
                    <a:pt x="120" y="87"/>
                  </a:moveTo>
                  <a:cubicBezTo>
                    <a:pt x="118" y="88"/>
                    <a:pt x="117" y="90"/>
                    <a:pt x="115" y="92"/>
                  </a:cubicBezTo>
                  <a:cubicBezTo>
                    <a:pt x="114" y="92"/>
                    <a:pt x="114" y="93"/>
                    <a:pt x="113" y="93"/>
                  </a:cubicBezTo>
                  <a:cubicBezTo>
                    <a:pt x="114" y="92"/>
                    <a:pt x="115" y="91"/>
                    <a:pt x="116" y="90"/>
                  </a:cubicBezTo>
                  <a:cubicBezTo>
                    <a:pt x="117" y="89"/>
                    <a:pt x="119" y="88"/>
                    <a:pt x="120" y="87"/>
                  </a:cubicBezTo>
                  <a:close/>
                  <a:moveTo>
                    <a:pt x="128" y="89"/>
                  </a:moveTo>
                  <a:cubicBezTo>
                    <a:pt x="130" y="87"/>
                    <a:pt x="132" y="86"/>
                    <a:pt x="133" y="84"/>
                  </a:cubicBezTo>
                  <a:cubicBezTo>
                    <a:pt x="134" y="84"/>
                    <a:pt x="134" y="84"/>
                    <a:pt x="134" y="84"/>
                  </a:cubicBezTo>
                  <a:cubicBezTo>
                    <a:pt x="125" y="92"/>
                    <a:pt x="117" y="100"/>
                    <a:pt x="108" y="108"/>
                  </a:cubicBezTo>
                  <a:cubicBezTo>
                    <a:pt x="107" y="109"/>
                    <a:pt x="106" y="110"/>
                    <a:pt x="105" y="110"/>
                  </a:cubicBezTo>
                  <a:cubicBezTo>
                    <a:pt x="108" y="108"/>
                    <a:pt x="110" y="105"/>
                    <a:pt x="112" y="102"/>
                  </a:cubicBezTo>
                  <a:cubicBezTo>
                    <a:pt x="117" y="98"/>
                    <a:pt x="123" y="93"/>
                    <a:pt x="128" y="89"/>
                  </a:cubicBezTo>
                  <a:close/>
                  <a:moveTo>
                    <a:pt x="99" y="116"/>
                  </a:moveTo>
                  <a:cubicBezTo>
                    <a:pt x="98" y="116"/>
                    <a:pt x="98" y="116"/>
                    <a:pt x="97" y="117"/>
                  </a:cubicBezTo>
                  <a:cubicBezTo>
                    <a:pt x="97" y="117"/>
                    <a:pt x="96" y="117"/>
                    <a:pt x="95" y="116"/>
                  </a:cubicBezTo>
                  <a:cubicBezTo>
                    <a:pt x="96" y="115"/>
                    <a:pt x="97" y="113"/>
                    <a:pt x="98" y="112"/>
                  </a:cubicBezTo>
                  <a:cubicBezTo>
                    <a:pt x="101" y="110"/>
                    <a:pt x="104" y="108"/>
                    <a:pt x="107" y="106"/>
                  </a:cubicBezTo>
                  <a:cubicBezTo>
                    <a:pt x="104" y="109"/>
                    <a:pt x="102" y="112"/>
                    <a:pt x="99" y="116"/>
                  </a:cubicBezTo>
                  <a:close/>
                  <a:moveTo>
                    <a:pt x="99" y="107"/>
                  </a:moveTo>
                  <a:cubicBezTo>
                    <a:pt x="96" y="110"/>
                    <a:pt x="93" y="113"/>
                    <a:pt x="89" y="116"/>
                  </a:cubicBezTo>
                  <a:cubicBezTo>
                    <a:pt x="89" y="116"/>
                    <a:pt x="89" y="116"/>
                    <a:pt x="88" y="116"/>
                  </a:cubicBezTo>
                  <a:cubicBezTo>
                    <a:pt x="89" y="115"/>
                    <a:pt x="90" y="114"/>
                    <a:pt x="91" y="114"/>
                  </a:cubicBezTo>
                  <a:cubicBezTo>
                    <a:pt x="93" y="111"/>
                    <a:pt x="95" y="109"/>
                    <a:pt x="98" y="107"/>
                  </a:cubicBezTo>
                  <a:cubicBezTo>
                    <a:pt x="99" y="105"/>
                    <a:pt x="101" y="104"/>
                    <a:pt x="103" y="103"/>
                  </a:cubicBezTo>
                  <a:cubicBezTo>
                    <a:pt x="102" y="104"/>
                    <a:pt x="100" y="106"/>
                    <a:pt x="99" y="107"/>
                  </a:cubicBezTo>
                  <a:close/>
                  <a:moveTo>
                    <a:pt x="84" y="115"/>
                  </a:moveTo>
                  <a:cubicBezTo>
                    <a:pt x="83" y="116"/>
                    <a:pt x="83" y="116"/>
                    <a:pt x="82" y="116"/>
                  </a:cubicBezTo>
                  <a:cubicBezTo>
                    <a:pt x="84" y="113"/>
                    <a:pt x="87" y="110"/>
                    <a:pt x="89" y="107"/>
                  </a:cubicBezTo>
                  <a:cubicBezTo>
                    <a:pt x="87" y="110"/>
                    <a:pt x="85" y="112"/>
                    <a:pt x="84" y="115"/>
                  </a:cubicBezTo>
                  <a:close/>
                  <a:moveTo>
                    <a:pt x="56" y="130"/>
                  </a:moveTo>
                  <a:cubicBezTo>
                    <a:pt x="55" y="127"/>
                    <a:pt x="55" y="125"/>
                    <a:pt x="54" y="123"/>
                  </a:cubicBezTo>
                  <a:cubicBezTo>
                    <a:pt x="54" y="122"/>
                    <a:pt x="55" y="122"/>
                    <a:pt x="55" y="122"/>
                  </a:cubicBezTo>
                  <a:cubicBezTo>
                    <a:pt x="55" y="122"/>
                    <a:pt x="55" y="122"/>
                    <a:pt x="55" y="121"/>
                  </a:cubicBezTo>
                  <a:cubicBezTo>
                    <a:pt x="56" y="123"/>
                    <a:pt x="57" y="125"/>
                    <a:pt x="58" y="127"/>
                  </a:cubicBezTo>
                  <a:cubicBezTo>
                    <a:pt x="57" y="128"/>
                    <a:pt x="57" y="129"/>
                    <a:pt x="56" y="130"/>
                  </a:cubicBezTo>
                  <a:close/>
                  <a:moveTo>
                    <a:pt x="58" y="146"/>
                  </a:moveTo>
                  <a:cubicBezTo>
                    <a:pt x="58" y="145"/>
                    <a:pt x="58" y="145"/>
                    <a:pt x="59" y="145"/>
                  </a:cubicBezTo>
                  <a:cubicBezTo>
                    <a:pt x="59" y="145"/>
                    <a:pt x="59" y="145"/>
                    <a:pt x="59" y="146"/>
                  </a:cubicBezTo>
                  <a:cubicBezTo>
                    <a:pt x="58" y="146"/>
                    <a:pt x="58" y="147"/>
                    <a:pt x="58" y="148"/>
                  </a:cubicBezTo>
                  <a:cubicBezTo>
                    <a:pt x="57" y="148"/>
                    <a:pt x="57" y="147"/>
                    <a:pt x="57" y="147"/>
                  </a:cubicBezTo>
                  <a:cubicBezTo>
                    <a:pt x="57" y="146"/>
                    <a:pt x="58" y="146"/>
                    <a:pt x="58" y="146"/>
                  </a:cubicBezTo>
                  <a:close/>
                  <a:moveTo>
                    <a:pt x="56" y="142"/>
                  </a:moveTo>
                  <a:cubicBezTo>
                    <a:pt x="56" y="141"/>
                    <a:pt x="55" y="140"/>
                    <a:pt x="55" y="139"/>
                  </a:cubicBezTo>
                  <a:cubicBezTo>
                    <a:pt x="55" y="139"/>
                    <a:pt x="56" y="138"/>
                    <a:pt x="56" y="138"/>
                  </a:cubicBezTo>
                  <a:cubicBezTo>
                    <a:pt x="56" y="139"/>
                    <a:pt x="57" y="140"/>
                    <a:pt x="57" y="140"/>
                  </a:cubicBezTo>
                  <a:cubicBezTo>
                    <a:pt x="57" y="141"/>
                    <a:pt x="56" y="142"/>
                    <a:pt x="56" y="142"/>
                  </a:cubicBezTo>
                  <a:close/>
                  <a:moveTo>
                    <a:pt x="56" y="160"/>
                  </a:moveTo>
                  <a:cubicBezTo>
                    <a:pt x="56" y="161"/>
                    <a:pt x="56" y="161"/>
                    <a:pt x="56" y="161"/>
                  </a:cubicBezTo>
                  <a:cubicBezTo>
                    <a:pt x="56" y="162"/>
                    <a:pt x="55" y="162"/>
                    <a:pt x="55" y="162"/>
                  </a:cubicBezTo>
                  <a:cubicBezTo>
                    <a:pt x="55" y="162"/>
                    <a:pt x="55" y="161"/>
                    <a:pt x="55" y="161"/>
                  </a:cubicBezTo>
                  <a:cubicBezTo>
                    <a:pt x="55" y="161"/>
                    <a:pt x="56" y="161"/>
                    <a:pt x="56" y="160"/>
                  </a:cubicBezTo>
                  <a:close/>
                  <a:moveTo>
                    <a:pt x="55" y="103"/>
                  </a:moveTo>
                  <a:cubicBezTo>
                    <a:pt x="55" y="103"/>
                    <a:pt x="55" y="103"/>
                    <a:pt x="54" y="103"/>
                  </a:cubicBezTo>
                  <a:cubicBezTo>
                    <a:pt x="54" y="102"/>
                    <a:pt x="54" y="101"/>
                    <a:pt x="54" y="101"/>
                  </a:cubicBezTo>
                  <a:cubicBezTo>
                    <a:pt x="55" y="100"/>
                    <a:pt x="55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99"/>
                    <a:pt x="55" y="100"/>
                    <a:pt x="55" y="100"/>
                  </a:cubicBezTo>
                  <a:cubicBezTo>
                    <a:pt x="55" y="101"/>
                    <a:pt x="55" y="102"/>
                    <a:pt x="56" y="101"/>
                  </a:cubicBezTo>
                  <a:cubicBezTo>
                    <a:pt x="56" y="101"/>
                    <a:pt x="56" y="101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6" y="102"/>
                    <a:pt x="55" y="103"/>
                    <a:pt x="55" y="103"/>
                  </a:cubicBezTo>
                  <a:close/>
                  <a:moveTo>
                    <a:pt x="53" y="134"/>
                  </a:moveTo>
                  <a:cubicBezTo>
                    <a:pt x="53" y="131"/>
                    <a:pt x="52" y="129"/>
                    <a:pt x="51" y="127"/>
                  </a:cubicBezTo>
                  <a:cubicBezTo>
                    <a:pt x="51" y="127"/>
                    <a:pt x="51" y="126"/>
                    <a:pt x="52" y="126"/>
                  </a:cubicBezTo>
                  <a:cubicBezTo>
                    <a:pt x="52" y="128"/>
                    <a:pt x="53" y="130"/>
                    <a:pt x="54" y="132"/>
                  </a:cubicBezTo>
                  <a:cubicBezTo>
                    <a:pt x="54" y="133"/>
                    <a:pt x="54" y="133"/>
                    <a:pt x="53" y="134"/>
                  </a:cubicBezTo>
                  <a:close/>
                  <a:moveTo>
                    <a:pt x="53" y="146"/>
                  </a:moveTo>
                  <a:cubicBezTo>
                    <a:pt x="53" y="146"/>
                    <a:pt x="53" y="147"/>
                    <a:pt x="53" y="147"/>
                  </a:cubicBezTo>
                  <a:cubicBezTo>
                    <a:pt x="53" y="146"/>
                    <a:pt x="52" y="145"/>
                    <a:pt x="52" y="144"/>
                  </a:cubicBezTo>
                  <a:cubicBezTo>
                    <a:pt x="52" y="144"/>
                    <a:pt x="52" y="144"/>
                    <a:pt x="52" y="143"/>
                  </a:cubicBezTo>
                  <a:cubicBezTo>
                    <a:pt x="53" y="144"/>
                    <a:pt x="53" y="145"/>
                    <a:pt x="53" y="146"/>
                  </a:cubicBezTo>
                  <a:close/>
                  <a:moveTo>
                    <a:pt x="51" y="90"/>
                  </a:moveTo>
                  <a:cubicBezTo>
                    <a:pt x="51" y="90"/>
                    <a:pt x="51" y="91"/>
                    <a:pt x="50" y="91"/>
                  </a:cubicBezTo>
                  <a:cubicBezTo>
                    <a:pt x="50" y="92"/>
                    <a:pt x="49" y="92"/>
                    <a:pt x="49" y="92"/>
                  </a:cubicBezTo>
                  <a:cubicBezTo>
                    <a:pt x="50" y="92"/>
                    <a:pt x="50" y="91"/>
                    <a:pt x="51" y="90"/>
                  </a:cubicBezTo>
                  <a:close/>
                  <a:moveTo>
                    <a:pt x="50" y="88"/>
                  </a:moveTo>
                  <a:cubicBezTo>
                    <a:pt x="51" y="87"/>
                    <a:pt x="51" y="86"/>
                    <a:pt x="52" y="85"/>
                  </a:cubicBezTo>
                  <a:cubicBezTo>
                    <a:pt x="52" y="85"/>
                    <a:pt x="53" y="84"/>
                    <a:pt x="53" y="84"/>
                  </a:cubicBezTo>
                  <a:cubicBezTo>
                    <a:pt x="53" y="85"/>
                    <a:pt x="53" y="85"/>
                    <a:pt x="52" y="86"/>
                  </a:cubicBezTo>
                  <a:cubicBezTo>
                    <a:pt x="52" y="87"/>
                    <a:pt x="51" y="88"/>
                    <a:pt x="50" y="88"/>
                  </a:cubicBezTo>
                  <a:close/>
                  <a:moveTo>
                    <a:pt x="51" y="107"/>
                  </a:moveTo>
                  <a:cubicBezTo>
                    <a:pt x="50" y="108"/>
                    <a:pt x="48" y="109"/>
                    <a:pt x="47" y="109"/>
                  </a:cubicBezTo>
                  <a:cubicBezTo>
                    <a:pt x="47" y="109"/>
                    <a:pt x="47" y="109"/>
                    <a:pt x="47" y="109"/>
                  </a:cubicBezTo>
                  <a:cubicBezTo>
                    <a:pt x="48" y="108"/>
                    <a:pt x="49" y="106"/>
                    <a:pt x="50" y="105"/>
                  </a:cubicBezTo>
                  <a:cubicBezTo>
                    <a:pt x="50" y="106"/>
                    <a:pt x="51" y="106"/>
                    <a:pt x="51" y="107"/>
                  </a:cubicBezTo>
                  <a:close/>
                  <a:moveTo>
                    <a:pt x="50" y="110"/>
                  </a:moveTo>
                  <a:cubicBezTo>
                    <a:pt x="49" y="111"/>
                    <a:pt x="49" y="111"/>
                    <a:pt x="48" y="112"/>
                  </a:cubicBezTo>
                  <a:cubicBezTo>
                    <a:pt x="48" y="112"/>
                    <a:pt x="48" y="111"/>
                    <a:pt x="48" y="111"/>
                  </a:cubicBezTo>
                  <a:cubicBezTo>
                    <a:pt x="48" y="111"/>
                    <a:pt x="49" y="110"/>
                    <a:pt x="50" y="110"/>
                  </a:cubicBezTo>
                  <a:close/>
                  <a:moveTo>
                    <a:pt x="51" y="110"/>
                  </a:moveTo>
                  <a:cubicBezTo>
                    <a:pt x="51" y="111"/>
                    <a:pt x="51" y="112"/>
                    <a:pt x="51" y="112"/>
                  </a:cubicBezTo>
                  <a:cubicBezTo>
                    <a:pt x="51" y="113"/>
                    <a:pt x="50" y="113"/>
                    <a:pt x="49" y="114"/>
                  </a:cubicBezTo>
                  <a:cubicBezTo>
                    <a:pt x="50" y="113"/>
                    <a:pt x="51" y="112"/>
                    <a:pt x="51" y="110"/>
                  </a:cubicBezTo>
                  <a:close/>
                  <a:moveTo>
                    <a:pt x="54" y="110"/>
                  </a:moveTo>
                  <a:cubicBezTo>
                    <a:pt x="54" y="110"/>
                    <a:pt x="54" y="110"/>
                    <a:pt x="54" y="110"/>
                  </a:cubicBezTo>
                  <a:cubicBezTo>
                    <a:pt x="53" y="110"/>
                    <a:pt x="53" y="110"/>
                    <a:pt x="53" y="109"/>
                  </a:cubicBezTo>
                  <a:cubicBezTo>
                    <a:pt x="53" y="109"/>
                    <a:pt x="53" y="108"/>
                    <a:pt x="53" y="108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4" y="108"/>
                    <a:pt x="54" y="109"/>
                    <a:pt x="54" y="110"/>
                  </a:cubicBezTo>
                  <a:close/>
                  <a:moveTo>
                    <a:pt x="54" y="87"/>
                  </a:moveTo>
                  <a:cubicBezTo>
                    <a:pt x="54" y="87"/>
                    <a:pt x="54" y="87"/>
                    <a:pt x="54" y="87"/>
                  </a:cubicBezTo>
                  <a:cubicBezTo>
                    <a:pt x="55" y="86"/>
                    <a:pt x="55" y="86"/>
                    <a:pt x="56" y="85"/>
                  </a:cubicBezTo>
                  <a:cubicBezTo>
                    <a:pt x="55" y="86"/>
                    <a:pt x="55" y="87"/>
                    <a:pt x="54" y="88"/>
                  </a:cubicBezTo>
                  <a:cubicBezTo>
                    <a:pt x="54" y="88"/>
                    <a:pt x="54" y="88"/>
                    <a:pt x="54" y="87"/>
                  </a:cubicBezTo>
                  <a:close/>
                  <a:moveTo>
                    <a:pt x="54" y="96"/>
                  </a:moveTo>
                  <a:cubicBezTo>
                    <a:pt x="54" y="96"/>
                    <a:pt x="54" y="96"/>
                    <a:pt x="54" y="96"/>
                  </a:cubicBezTo>
                  <a:cubicBezTo>
                    <a:pt x="54" y="96"/>
                    <a:pt x="55" y="96"/>
                    <a:pt x="55" y="95"/>
                  </a:cubicBezTo>
                  <a:cubicBezTo>
                    <a:pt x="55" y="96"/>
                    <a:pt x="55" y="96"/>
                    <a:pt x="55" y="97"/>
                  </a:cubicBezTo>
                  <a:cubicBezTo>
                    <a:pt x="55" y="97"/>
                    <a:pt x="55" y="98"/>
                    <a:pt x="54" y="98"/>
                  </a:cubicBezTo>
                  <a:cubicBezTo>
                    <a:pt x="54" y="98"/>
                    <a:pt x="54" y="97"/>
                    <a:pt x="54" y="96"/>
                  </a:cubicBezTo>
                  <a:close/>
                  <a:moveTo>
                    <a:pt x="55" y="83"/>
                  </a:moveTo>
                  <a:cubicBezTo>
                    <a:pt x="56" y="82"/>
                    <a:pt x="56" y="82"/>
                    <a:pt x="56" y="81"/>
                  </a:cubicBezTo>
                  <a:cubicBezTo>
                    <a:pt x="58" y="80"/>
                    <a:pt x="60" y="78"/>
                    <a:pt x="61" y="76"/>
                  </a:cubicBezTo>
                  <a:cubicBezTo>
                    <a:pt x="61" y="77"/>
                    <a:pt x="61" y="77"/>
                    <a:pt x="60" y="78"/>
                  </a:cubicBezTo>
                  <a:cubicBezTo>
                    <a:pt x="59" y="80"/>
                    <a:pt x="57" y="81"/>
                    <a:pt x="55" y="83"/>
                  </a:cubicBezTo>
                  <a:close/>
                  <a:moveTo>
                    <a:pt x="88" y="57"/>
                  </a:moveTo>
                  <a:cubicBezTo>
                    <a:pt x="86" y="59"/>
                    <a:pt x="84" y="61"/>
                    <a:pt x="82" y="63"/>
                  </a:cubicBezTo>
                  <a:cubicBezTo>
                    <a:pt x="78" y="67"/>
                    <a:pt x="75" y="70"/>
                    <a:pt x="71" y="73"/>
                  </a:cubicBezTo>
                  <a:cubicBezTo>
                    <a:pt x="71" y="73"/>
                    <a:pt x="71" y="74"/>
                    <a:pt x="70" y="74"/>
                  </a:cubicBezTo>
                  <a:cubicBezTo>
                    <a:pt x="69" y="76"/>
                    <a:pt x="67" y="77"/>
                    <a:pt x="65" y="79"/>
                  </a:cubicBezTo>
                  <a:cubicBezTo>
                    <a:pt x="67" y="77"/>
                    <a:pt x="68" y="75"/>
                    <a:pt x="69" y="73"/>
                  </a:cubicBezTo>
                  <a:cubicBezTo>
                    <a:pt x="71" y="71"/>
                    <a:pt x="73" y="69"/>
                    <a:pt x="75" y="67"/>
                  </a:cubicBezTo>
                  <a:cubicBezTo>
                    <a:pt x="79" y="64"/>
                    <a:pt x="84" y="60"/>
                    <a:pt x="88" y="57"/>
                  </a:cubicBezTo>
                  <a:close/>
                  <a:moveTo>
                    <a:pt x="86" y="57"/>
                  </a:moveTo>
                  <a:cubicBezTo>
                    <a:pt x="87" y="55"/>
                    <a:pt x="89" y="54"/>
                    <a:pt x="90" y="53"/>
                  </a:cubicBezTo>
                  <a:cubicBezTo>
                    <a:pt x="90" y="53"/>
                    <a:pt x="90" y="53"/>
                    <a:pt x="90" y="54"/>
                  </a:cubicBezTo>
                  <a:cubicBezTo>
                    <a:pt x="88" y="55"/>
                    <a:pt x="87" y="56"/>
                    <a:pt x="86" y="57"/>
                  </a:cubicBezTo>
                  <a:close/>
                  <a:moveTo>
                    <a:pt x="105" y="58"/>
                  </a:moveTo>
                  <a:cubicBezTo>
                    <a:pt x="105" y="58"/>
                    <a:pt x="105" y="58"/>
                    <a:pt x="105" y="58"/>
                  </a:cubicBezTo>
                  <a:cubicBezTo>
                    <a:pt x="105" y="58"/>
                    <a:pt x="105" y="58"/>
                    <a:pt x="105" y="59"/>
                  </a:cubicBezTo>
                  <a:cubicBezTo>
                    <a:pt x="102" y="61"/>
                    <a:pt x="100" y="62"/>
                    <a:pt x="97" y="64"/>
                  </a:cubicBezTo>
                  <a:cubicBezTo>
                    <a:pt x="97" y="64"/>
                    <a:pt x="98" y="64"/>
                    <a:pt x="98" y="64"/>
                  </a:cubicBezTo>
                  <a:cubicBezTo>
                    <a:pt x="100" y="62"/>
                    <a:pt x="102" y="60"/>
                    <a:pt x="105" y="58"/>
                  </a:cubicBezTo>
                  <a:close/>
                  <a:moveTo>
                    <a:pt x="100" y="59"/>
                  </a:moveTo>
                  <a:cubicBezTo>
                    <a:pt x="100" y="59"/>
                    <a:pt x="100" y="58"/>
                    <a:pt x="101" y="58"/>
                  </a:cubicBezTo>
                  <a:cubicBezTo>
                    <a:pt x="102" y="57"/>
                    <a:pt x="103" y="57"/>
                    <a:pt x="104" y="56"/>
                  </a:cubicBezTo>
                  <a:cubicBezTo>
                    <a:pt x="103" y="57"/>
                    <a:pt x="101" y="58"/>
                    <a:pt x="100" y="59"/>
                  </a:cubicBezTo>
                  <a:close/>
                  <a:moveTo>
                    <a:pt x="86" y="81"/>
                  </a:moveTo>
                  <a:cubicBezTo>
                    <a:pt x="87" y="81"/>
                    <a:pt x="88" y="80"/>
                    <a:pt x="88" y="79"/>
                  </a:cubicBezTo>
                  <a:cubicBezTo>
                    <a:pt x="92" y="75"/>
                    <a:pt x="96" y="71"/>
                    <a:pt x="100" y="67"/>
                  </a:cubicBezTo>
                  <a:cubicBezTo>
                    <a:pt x="100" y="69"/>
                    <a:pt x="99" y="70"/>
                    <a:pt x="98" y="72"/>
                  </a:cubicBezTo>
                  <a:cubicBezTo>
                    <a:pt x="97" y="72"/>
                    <a:pt x="96" y="73"/>
                    <a:pt x="96" y="74"/>
                  </a:cubicBezTo>
                  <a:cubicBezTo>
                    <a:pt x="92" y="76"/>
                    <a:pt x="89" y="79"/>
                    <a:pt x="86" y="81"/>
                  </a:cubicBezTo>
                  <a:close/>
                  <a:moveTo>
                    <a:pt x="93" y="78"/>
                  </a:moveTo>
                  <a:cubicBezTo>
                    <a:pt x="90" y="81"/>
                    <a:pt x="87" y="84"/>
                    <a:pt x="85" y="86"/>
                  </a:cubicBezTo>
                  <a:cubicBezTo>
                    <a:pt x="85" y="86"/>
                    <a:pt x="85" y="85"/>
                    <a:pt x="85" y="85"/>
                  </a:cubicBezTo>
                  <a:cubicBezTo>
                    <a:pt x="86" y="84"/>
                    <a:pt x="88" y="83"/>
                    <a:pt x="89" y="82"/>
                  </a:cubicBezTo>
                  <a:cubicBezTo>
                    <a:pt x="90" y="80"/>
                    <a:pt x="92" y="79"/>
                    <a:pt x="93" y="78"/>
                  </a:cubicBezTo>
                  <a:close/>
                  <a:moveTo>
                    <a:pt x="92" y="73"/>
                  </a:moveTo>
                  <a:cubicBezTo>
                    <a:pt x="93" y="71"/>
                    <a:pt x="94" y="69"/>
                    <a:pt x="95" y="68"/>
                  </a:cubicBezTo>
                  <a:cubicBezTo>
                    <a:pt x="98" y="66"/>
                    <a:pt x="101" y="64"/>
                    <a:pt x="103" y="62"/>
                  </a:cubicBezTo>
                  <a:cubicBezTo>
                    <a:pt x="103" y="62"/>
                    <a:pt x="103" y="63"/>
                    <a:pt x="102" y="63"/>
                  </a:cubicBezTo>
                  <a:cubicBezTo>
                    <a:pt x="99" y="66"/>
                    <a:pt x="96" y="69"/>
                    <a:pt x="92" y="73"/>
                  </a:cubicBezTo>
                  <a:close/>
                  <a:moveTo>
                    <a:pt x="85" y="64"/>
                  </a:moveTo>
                  <a:cubicBezTo>
                    <a:pt x="84" y="65"/>
                    <a:pt x="83" y="66"/>
                    <a:pt x="82" y="66"/>
                  </a:cubicBezTo>
                  <a:cubicBezTo>
                    <a:pt x="82" y="66"/>
                    <a:pt x="82" y="66"/>
                    <a:pt x="82" y="66"/>
                  </a:cubicBezTo>
                  <a:cubicBezTo>
                    <a:pt x="83" y="65"/>
                    <a:pt x="84" y="64"/>
                    <a:pt x="85" y="64"/>
                  </a:cubicBezTo>
                  <a:cubicBezTo>
                    <a:pt x="85" y="64"/>
                    <a:pt x="85" y="64"/>
                    <a:pt x="85" y="64"/>
                  </a:cubicBezTo>
                  <a:close/>
                  <a:moveTo>
                    <a:pt x="89" y="65"/>
                  </a:moveTo>
                  <a:cubicBezTo>
                    <a:pt x="86" y="68"/>
                    <a:pt x="84" y="70"/>
                    <a:pt x="81" y="73"/>
                  </a:cubicBezTo>
                  <a:cubicBezTo>
                    <a:pt x="82" y="72"/>
                    <a:pt x="82" y="71"/>
                    <a:pt x="83" y="70"/>
                  </a:cubicBezTo>
                  <a:cubicBezTo>
                    <a:pt x="85" y="69"/>
                    <a:pt x="87" y="67"/>
                    <a:pt x="89" y="65"/>
                  </a:cubicBezTo>
                  <a:close/>
                  <a:moveTo>
                    <a:pt x="83" y="68"/>
                  </a:moveTo>
                  <a:cubicBezTo>
                    <a:pt x="82" y="68"/>
                    <a:pt x="82" y="68"/>
                    <a:pt x="82" y="69"/>
                  </a:cubicBezTo>
                  <a:cubicBezTo>
                    <a:pt x="81" y="70"/>
                    <a:pt x="79" y="71"/>
                    <a:pt x="78" y="72"/>
                  </a:cubicBezTo>
                  <a:cubicBezTo>
                    <a:pt x="78" y="71"/>
                    <a:pt x="79" y="71"/>
                    <a:pt x="79" y="70"/>
                  </a:cubicBezTo>
                  <a:cubicBezTo>
                    <a:pt x="80" y="69"/>
                    <a:pt x="81" y="69"/>
                    <a:pt x="83" y="68"/>
                  </a:cubicBezTo>
                  <a:close/>
                  <a:moveTo>
                    <a:pt x="78" y="74"/>
                  </a:moveTo>
                  <a:cubicBezTo>
                    <a:pt x="77" y="76"/>
                    <a:pt x="76" y="77"/>
                    <a:pt x="75" y="79"/>
                  </a:cubicBezTo>
                  <a:cubicBezTo>
                    <a:pt x="74" y="80"/>
                    <a:pt x="73" y="81"/>
                    <a:pt x="72" y="82"/>
                  </a:cubicBezTo>
                  <a:cubicBezTo>
                    <a:pt x="73" y="81"/>
                    <a:pt x="73" y="79"/>
                    <a:pt x="74" y="77"/>
                  </a:cubicBezTo>
                  <a:cubicBezTo>
                    <a:pt x="75" y="77"/>
                    <a:pt x="75" y="77"/>
                    <a:pt x="75" y="77"/>
                  </a:cubicBezTo>
                  <a:cubicBezTo>
                    <a:pt x="76" y="76"/>
                    <a:pt x="77" y="75"/>
                    <a:pt x="78" y="74"/>
                  </a:cubicBezTo>
                  <a:close/>
                  <a:moveTo>
                    <a:pt x="74" y="83"/>
                  </a:moveTo>
                  <a:cubicBezTo>
                    <a:pt x="76" y="81"/>
                    <a:pt x="79" y="78"/>
                    <a:pt x="82" y="76"/>
                  </a:cubicBezTo>
                  <a:cubicBezTo>
                    <a:pt x="82" y="76"/>
                    <a:pt x="82" y="77"/>
                    <a:pt x="82" y="77"/>
                  </a:cubicBezTo>
                  <a:cubicBezTo>
                    <a:pt x="78" y="80"/>
                    <a:pt x="75" y="82"/>
                    <a:pt x="72" y="85"/>
                  </a:cubicBezTo>
                  <a:cubicBezTo>
                    <a:pt x="72" y="84"/>
                    <a:pt x="73" y="84"/>
                    <a:pt x="74" y="83"/>
                  </a:cubicBezTo>
                  <a:close/>
                  <a:moveTo>
                    <a:pt x="81" y="75"/>
                  </a:moveTo>
                  <a:cubicBezTo>
                    <a:pt x="86" y="70"/>
                    <a:pt x="92" y="65"/>
                    <a:pt x="97" y="60"/>
                  </a:cubicBezTo>
                  <a:cubicBezTo>
                    <a:pt x="97" y="60"/>
                    <a:pt x="98" y="60"/>
                    <a:pt x="98" y="59"/>
                  </a:cubicBezTo>
                  <a:cubicBezTo>
                    <a:pt x="98" y="60"/>
                    <a:pt x="98" y="60"/>
                    <a:pt x="97" y="61"/>
                  </a:cubicBezTo>
                  <a:cubicBezTo>
                    <a:pt x="94" y="64"/>
                    <a:pt x="91" y="66"/>
                    <a:pt x="88" y="69"/>
                  </a:cubicBezTo>
                  <a:cubicBezTo>
                    <a:pt x="86" y="71"/>
                    <a:pt x="83" y="73"/>
                    <a:pt x="81" y="75"/>
                  </a:cubicBezTo>
                  <a:close/>
                  <a:moveTo>
                    <a:pt x="90" y="70"/>
                  </a:moveTo>
                  <a:cubicBezTo>
                    <a:pt x="92" y="69"/>
                    <a:pt x="93" y="67"/>
                    <a:pt x="94" y="66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3" y="68"/>
                    <a:pt x="91" y="69"/>
                    <a:pt x="90" y="70"/>
                  </a:cubicBezTo>
                  <a:cubicBezTo>
                    <a:pt x="90" y="70"/>
                    <a:pt x="90" y="70"/>
                    <a:pt x="90" y="70"/>
                  </a:cubicBezTo>
                  <a:close/>
                  <a:moveTo>
                    <a:pt x="97" y="58"/>
                  </a:moveTo>
                  <a:cubicBezTo>
                    <a:pt x="93" y="60"/>
                    <a:pt x="89" y="63"/>
                    <a:pt x="86" y="66"/>
                  </a:cubicBezTo>
                  <a:cubicBezTo>
                    <a:pt x="86" y="66"/>
                    <a:pt x="86" y="65"/>
                    <a:pt x="86" y="65"/>
                  </a:cubicBezTo>
                  <a:cubicBezTo>
                    <a:pt x="90" y="62"/>
                    <a:pt x="95" y="59"/>
                    <a:pt x="99" y="56"/>
                  </a:cubicBezTo>
                  <a:cubicBezTo>
                    <a:pt x="98" y="57"/>
                    <a:pt x="98" y="57"/>
                    <a:pt x="97" y="58"/>
                  </a:cubicBezTo>
                  <a:close/>
                  <a:moveTo>
                    <a:pt x="70" y="69"/>
                  </a:moveTo>
                  <a:cubicBezTo>
                    <a:pt x="69" y="69"/>
                    <a:pt x="69" y="70"/>
                    <a:pt x="69" y="70"/>
                  </a:cubicBezTo>
                  <a:cubicBezTo>
                    <a:pt x="68" y="71"/>
                    <a:pt x="67" y="72"/>
                    <a:pt x="65" y="73"/>
                  </a:cubicBezTo>
                  <a:cubicBezTo>
                    <a:pt x="66" y="73"/>
                    <a:pt x="66" y="72"/>
                    <a:pt x="66" y="72"/>
                  </a:cubicBezTo>
                  <a:cubicBezTo>
                    <a:pt x="67" y="71"/>
                    <a:pt x="68" y="70"/>
                    <a:pt x="70" y="69"/>
                  </a:cubicBezTo>
                  <a:close/>
                  <a:moveTo>
                    <a:pt x="69" y="67"/>
                  </a:moveTo>
                  <a:cubicBezTo>
                    <a:pt x="70" y="66"/>
                    <a:pt x="71" y="64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3"/>
                    <a:pt x="72" y="64"/>
                    <a:pt x="72" y="65"/>
                  </a:cubicBezTo>
                  <a:cubicBezTo>
                    <a:pt x="71" y="66"/>
                    <a:pt x="70" y="67"/>
                    <a:pt x="69" y="67"/>
                  </a:cubicBezTo>
                  <a:close/>
                  <a:moveTo>
                    <a:pt x="73" y="67"/>
                  </a:moveTo>
                  <a:cubicBezTo>
                    <a:pt x="73" y="66"/>
                    <a:pt x="73" y="66"/>
                    <a:pt x="73" y="66"/>
                  </a:cubicBezTo>
                  <a:cubicBezTo>
                    <a:pt x="75" y="65"/>
                    <a:pt x="77" y="63"/>
                    <a:pt x="78" y="62"/>
                  </a:cubicBezTo>
                  <a:cubicBezTo>
                    <a:pt x="76" y="63"/>
                    <a:pt x="75" y="65"/>
                    <a:pt x="73" y="67"/>
                  </a:cubicBezTo>
                  <a:close/>
                  <a:moveTo>
                    <a:pt x="72" y="60"/>
                  </a:moveTo>
                  <a:cubicBezTo>
                    <a:pt x="71" y="61"/>
                    <a:pt x="69" y="63"/>
                    <a:pt x="68" y="65"/>
                  </a:cubicBezTo>
                  <a:cubicBezTo>
                    <a:pt x="65" y="67"/>
                    <a:pt x="62" y="70"/>
                    <a:pt x="59" y="73"/>
                  </a:cubicBezTo>
                  <a:cubicBezTo>
                    <a:pt x="60" y="72"/>
                    <a:pt x="61" y="70"/>
                    <a:pt x="62" y="69"/>
                  </a:cubicBezTo>
                  <a:cubicBezTo>
                    <a:pt x="66" y="65"/>
                    <a:pt x="70" y="61"/>
                    <a:pt x="75" y="57"/>
                  </a:cubicBezTo>
                  <a:cubicBezTo>
                    <a:pt x="74" y="58"/>
                    <a:pt x="73" y="59"/>
                    <a:pt x="72" y="60"/>
                  </a:cubicBezTo>
                  <a:close/>
                  <a:moveTo>
                    <a:pt x="60" y="68"/>
                  </a:moveTo>
                  <a:cubicBezTo>
                    <a:pt x="60" y="69"/>
                    <a:pt x="59" y="69"/>
                    <a:pt x="58" y="70"/>
                  </a:cubicBezTo>
                  <a:cubicBezTo>
                    <a:pt x="58" y="69"/>
                    <a:pt x="58" y="68"/>
                    <a:pt x="58" y="67"/>
                  </a:cubicBezTo>
                  <a:cubicBezTo>
                    <a:pt x="60" y="66"/>
                    <a:pt x="61" y="65"/>
                    <a:pt x="62" y="64"/>
                  </a:cubicBezTo>
                  <a:cubicBezTo>
                    <a:pt x="63" y="63"/>
                    <a:pt x="63" y="63"/>
                    <a:pt x="64" y="62"/>
                  </a:cubicBezTo>
                  <a:cubicBezTo>
                    <a:pt x="65" y="62"/>
                    <a:pt x="65" y="61"/>
                    <a:pt x="66" y="60"/>
                  </a:cubicBezTo>
                  <a:cubicBezTo>
                    <a:pt x="64" y="63"/>
                    <a:pt x="62" y="65"/>
                    <a:pt x="60" y="68"/>
                  </a:cubicBezTo>
                  <a:close/>
                  <a:moveTo>
                    <a:pt x="67" y="68"/>
                  </a:moveTo>
                  <a:cubicBezTo>
                    <a:pt x="66" y="69"/>
                    <a:pt x="65" y="70"/>
                    <a:pt x="64" y="72"/>
                  </a:cubicBezTo>
                  <a:cubicBezTo>
                    <a:pt x="62" y="74"/>
                    <a:pt x="59" y="76"/>
                    <a:pt x="57" y="79"/>
                  </a:cubicBezTo>
                  <a:cubicBezTo>
                    <a:pt x="57" y="79"/>
                    <a:pt x="57" y="79"/>
                    <a:pt x="57" y="78"/>
                  </a:cubicBezTo>
                  <a:cubicBezTo>
                    <a:pt x="60" y="75"/>
                    <a:pt x="63" y="72"/>
                    <a:pt x="67" y="68"/>
                  </a:cubicBezTo>
                  <a:close/>
                  <a:moveTo>
                    <a:pt x="64" y="77"/>
                  </a:moveTo>
                  <a:cubicBezTo>
                    <a:pt x="63" y="79"/>
                    <a:pt x="62" y="81"/>
                    <a:pt x="60" y="83"/>
                  </a:cubicBezTo>
                  <a:cubicBezTo>
                    <a:pt x="59" y="84"/>
                    <a:pt x="58" y="85"/>
                    <a:pt x="58" y="85"/>
                  </a:cubicBezTo>
                  <a:cubicBezTo>
                    <a:pt x="59" y="84"/>
                    <a:pt x="60" y="82"/>
                    <a:pt x="61" y="80"/>
                  </a:cubicBezTo>
                  <a:cubicBezTo>
                    <a:pt x="62" y="79"/>
                    <a:pt x="63" y="78"/>
                    <a:pt x="64" y="77"/>
                  </a:cubicBezTo>
                  <a:close/>
                  <a:moveTo>
                    <a:pt x="58" y="90"/>
                  </a:moveTo>
                  <a:cubicBezTo>
                    <a:pt x="58" y="90"/>
                    <a:pt x="58" y="89"/>
                    <a:pt x="59" y="88"/>
                  </a:cubicBezTo>
                  <a:cubicBezTo>
                    <a:pt x="59" y="88"/>
                    <a:pt x="59" y="88"/>
                    <a:pt x="59" y="88"/>
                  </a:cubicBezTo>
                  <a:cubicBezTo>
                    <a:pt x="59" y="88"/>
                    <a:pt x="60" y="88"/>
                    <a:pt x="60" y="87"/>
                  </a:cubicBezTo>
                  <a:cubicBezTo>
                    <a:pt x="60" y="87"/>
                    <a:pt x="60" y="87"/>
                    <a:pt x="60" y="87"/>
                  </a:cubicBezTo>
                  <a:cubicBezTo>
                    <a:pt x="62" y="85"/>
                    <a:pt x="64" y="82"/>
                    <a:pt x="67" y="80"/>
                  </a:cubicBezTo>
                  <a:cubicBezTo>
                    <a:pt x="70" y="78"/>
                    <a:pt x="72" y="75"/>
                    <a:pt x="75" y="73"/>
                  </a:cubicBezTo>
                  <a:cubicBezTo>
                    <a:pt x="75" y="74"/>
                    <a:pt x="74" y="75"/>
                    <a:pt x="74" y="76"/>
                  </a:cubicBezTo>
                  <a:cubicBezTo>
                    <a:pt x="68" y="81"/>
                    <a:pt x="63" y="86"/>
                    <a:pt x="57" y="91"/>
                  </a:cubicBezTo>
                  <a:cubicBezTo>
                    <a:pt x="57" y="91"/>
                    <a:pt x="58" y="90"/>
                    <a:pt x="58" y="90"/>
                  </a:cubicBezTo>
                  <a:close/>
                  <a:moveTo>
                    <a:pt x="67" y="115"/>
                  </a:moveTo>
                  <a:cubicBezTo>
                    <a:pt x="67" y="115"/>
                    <a:pt x="67" y="114"/>
                    <a:pt x="66" y="113"/>
                  </a:cubicBezTo>
                  <a:cubicBezTo>
                    <a:pt x="67" y="113"/>
                    <a:pt x="67" y="113"/>
                    <a:pt x="67" y="113"/>
                  </a:cubicBezTo>
                  <a:cubicBezTo>
                    <a:pt x="68" y="113"/>
                    <a:pt x="68" y="114"/>
                    <a:pt x="68" y="114"/>
                  </a:cubicBezTo>
                  <a:cubicBezTo>
                    <a:pt x="67" y="114"/>
                    <a:pt x="67" y="115"/>
                    <a:pt x="67" y="115"/>
                  </a:cubicBezTo>
                  <a:close/>
                  <a:moveTo>
                    <a:pt x="68" y="133"/>
                  </a:moveTo>
                  <a:cubicBezTo>
                    <a:pt x="67" y="134"/>
                    <a:pt x="67" y="135"/>
                    <a:pt x="66" y="135"/>
                  </a:cubicBezTo>
                  <a:cubicBezTo>
                    <a:pt x="66" y="135"/>
                    <a:pt x="66" y="135"/>
                    <a:pt x="66" y="135"/>
                  </a:cubicBezTo>
                  <a:cubicBezTo>
                    <a:pt x="66" y="134"/>
                    <a:pt x="67" y="134"/>
                    <a:pt x="67" y="133"/>
                  </a:cubicBezTo>
                  <a:cubicBezTo>
                    <a:pt x="67" y="133"/>
                    <a:pt x="67" y="133"/>
                    <a:pt x="67" y="133"/>
                  </a:cubicBezTo>
                  <a:cubicBezTo>
                    <a:pt x="67" y="133"/>
                    <a:pt x="67" y="133"/>
                    <a:pt x="68" y="133"/>
                  </a:cubicBezTo>
                  <a:close/>
                  <a:moveTo>
                    <a:pt x="64" y="150"/>
                  </a:moveTo>
                  <a:cubicBezTo>
                    <a:pt x="64" y="150"/>
                    <a:pt x="64" y="149"/>
                    <a:pt x="63" y="149"/>
                  </a:cubicBezTo>
                  <a:cubicBezTo>
                    <a:pt x="64" y="148"/>
                    <a:pt x="64" y="147"/>
                    <a:pt x="65" y="146"/>
                  </a:cubicBezTo>
                  <a:cubicBezTo>
                    <a:pt x="65" y="147"/>
                    <a:pt x="65" y="147"/>
                    <a:pt x="65" y="148"/>
                  </a:cubicBezTo>
                  <a:cubicBezTo>
                    <a:pt x="65" y="148"/>
                    <a:pt x="64" y="149"/>
                    <a:pt x="64" y="150"/>
                  </a:cubicBezTo>
                  <a:close/>
                  <a:moveTo>
                    <a:pt x="64" y="163"/>
                  </a:moveTo>
                  <a:cubicBezTo>
                    <a:pt x="64" y="163"/>
                    <a:pt x="64" y="163"/>
                    <a:pt x="63" y="163"/>
                  </a:cubicBezTo>
                  <a:cubicBezTo>
                    <a:pt x="63" y="163"/>
                    <a:pt x="63" y="163"/>
                    <a:pt x="63" y="163"/>
                  </a:cubicBezTo>
                  <a:cubicBezTo>
                    <a:pt x="63" y="162"/>
                    <a:pt x="64" y="162"/>
                    <a:pt x="64" y="162"/>
                  </a:cubicBezTo>
                  <a:cubicBezTo>
                    <a:pt x="64" y="162"/>
                    <a:pt x="64" y="162"/>
                    <a:pt x="64" y="163"/>
                  </a:cubicBezTo>
                  <a:close/>
                  <a:moveTo>
                    <a:pt x="65" y="122"/>
                  </a:moveTo>
                  <a:cubicBezTo>
                    <a:pt x="65" y="121"/>
                    <a:pt x="65" y="121"/>
                    <a:pt x="65" y="121"/>
                  </a:cubicBezTo>
                  <a:cubicBezTo>
                    <a:pt x="65" y="121"/>
                    <a:pt x="65" y="120"/>
                    <a:pt x="65" y="120"/>
                  </a:cubicBezTo>
                  <a:cubicBezTo>
                    <a:pt x="65" y="120"/>
                    <a:pt x="65" y="120"/>
                    <a:pt x="65" y="121"/>
                  </a:cubicBezTo>
                  <a:cubicBezTo>
                    <a:pt x="65" y="121"/>
                    <a:pt x="65" y="121"/>
                    <a:pt x="65" y="122"/>
                  </a:cubicBezTo>
                  <a:close/>
                  <a:moveTo>
                    <a:pt x="65" y="110"/>
                  </a:moveTo>
                  <a:cubicBezTo>
                    <a:pt x="66" y="109"/>
                    <a:pt x="66" y="109"/>
                    <a:pt x="67" y="108"/>
                  </a:cubicBezTo>
                  <a:cubicBezTo>
                    <a:pt x="67" y="109"/>
                    <a:pt x="67" y="110"/>
                    <a:pt x="67" y="111"/>
                  </a:cubicBezTo>
                  <a:cubicBezTo>
                    <a:pt x="67" y="111"/>
                    <a:pt x="66" y="111"/>
                    <a:pt x="66" y="112"/>
                  </a:cubicBezTo>
                  <a:cubicBezTo>
                    <a:pt x="66" y="111"/>
                    <a:pt x="66" y="110"/>
                    <a:pt x="65" y="110"/>
                  </a:cubicBezTo>
                  <a:close/>
                  <a:moveTo>
                    <a:pt x="67" y="86"/>
                  </a:moveTo>
                  <a:cubicBezTo>
                    <a:pt x="67" y="86"/>
                    <a:pt x="67" y="86"/>
                    <a:pt x="67" y="86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7" y="85"/>
                    <a:pt x="66" y="85"/>
                    <a:pt x="66" y="85"/>
                  </a:cubicBezTo>
                  <a:cubicBezTo>
                    <a:pt x="67" y="84"/>
                    <a:pt x="69" y="82"/>
                    <a:pt x="70" y="81"/>
                  </a:cubicBezTo>
                  <a:cubicBezTo>
                    <a:pt x="70" y="82"/>
                    <a:pt x="69" y="83"/>
                    <a:pt x="69" y="83"/>
                  </a:cubicBezTo>
                  <a:cubicBezTo>
                    <a:pt x="68" y="84"/>
                    <a:pt x="68" y="85"/>
                    <a:pt x="67" y="86"/>
                  </a:cubicBezTo>
                  <a:close/>
                  <a:moveTo>
                    <a:pt x="65" y="93"/>
                  </a:moveTo>
                  <a:cubicBezTo>
                    <a:pt x="66" y="94"/>
                    <a:pt x="66" y="96"/>
                    <a:pt x="66" y="97"/>
                  </a:cubicBezTo>
                  <a:cubicBezTo>
                    <a:pt x="65" y="98"/>
                    <a:pt x="64" y="98"/>
                    <a:pt x="63" y="99"/>
                  </a:cubicBezTo>
                  <a:cubicBezTo>
                    <a:pt x="63" y="97"/>
                    <a:pt x="63" y="97"/>
                    <a:pt x="63" y="97"/>
                  </a:cubicBezTo>
                  <a:cubicBezTo>
                    <a:pt x="64" y="96"/>
                    <a:pt x="65" y="94"/>
                    <a:pt x="65" y="93"/>
                  </a:cubicBezTo>
                  <a:cubicBezTo>
                    <a:pt x="65" y="93"/>
                    <a:pt x="65" y="93"/>
                    <a:pt x="65" y="93"/>
                  </a:cubicBezTo>
                  <a:close/>
                  <a:moveTo>
                    <a:pt x="63" y="131"/>
                  </a:moveTo>
                  <a:cubicBezTo>
                    <a:pt x="63" y="132"/>
                    <a:pt x="63" y="132"/>
                    <a:pt x="62" y="132"/>
                  </a:cubicBezTo>
                  <a:cubicBezTo>
                    <a:pt x="62" y="132"/>
                    <a:pt x="62" y="131"/>
                    <a:pt x="62" y="130"/>
                  </a:cubicBezTo>
                  <a:cubicBezTo>
                    <a:pt x="62" y="130"/>
                    <a:pt x="62" y="129"/>
                    <a:pt x="62" y="129"/>
                  </a:cubicBezTo>
                  <a:cubicBezTo>
                    <a:pt x="63" y="129"/>
                    <a:pt x="63" y="130"/>
                    <a:pt x="63" y="131"/>
                  </a:cubicBezTo>
                  <a:close/>
                  <a:moveTo>
                    <a:pt x="63" y="159"/>
                  </a:moveTo>
                  <a:cubicBezTo>
                    <a:pt x="63" y="159"/>
                    <a:pt x="63" y="159"/>
                    <a:pt x="63" y="159"/>
                  </a:cubicBezTo>
                  <a:cubicBezTo>
                    <a:pt x="63" y="160"/>
                    <a:pt x="62" y="160"/>
                    <a:pt x="62" y="161"/>
                  </a:cubicBezTo>
                  <a:cubicBezTo>
                    <a:pt x="62" y="160"/>
                    <a:pt x="62" y="160"/>
                    <a:pt x="62" y="160"/>
                  </a:cubicBezTo>
                  <a:cubicBezTo>
                    <a:pt x="62" y="159"/>
                    <a:pt x="63" y="159"/>
                    <a:pt x="63" y="159"/>
                  </a:cubicBezTo>
                  <a:close/>
                  <a:moveTo>
                    <a:pt x="64" y="168"/>
                  </a:moveTo>
                  <a:cubicBezTo>
                    <a:pt x="64" y="169"/>
                    <a:pt x="65" y="170"/>
                    <a:pt x="66" y="171"/>
                  </a:cubicBezTo>
                  <a:cubicBezTo>
                    <a:pt x="66" y="171"/>
                    <a:pt x="66" y="171"/>
                    <a:pt x="66" y="171"/>
                  </a:cubicBezTo>
                  <a:cubicBezTo>
                    <a:pt x="65" y="172"/>
                    <a:pt x="65" y="172"/>
                    <a:pt x="65" y="172"/>
                  </a:cubicBezTo>
                  <a:cubicBezTo>
                    <a:pt x="64" y="171"/>
                    <a:pt x="64" y="170"/>
                    <a:pt x="63" y="169"/>
                  </a:cubicBezTo>
                  <a:cubicBezTo>
                    <a:pt x="63" y="168"/>
                    <a:pt x="63" y="168"/>
                    <a:pt x="64" y="168"/>
                  </a:cubicBezTo>
                  <a:close/>
                  <a:moveTo>
                    <a:pt x="65" y="153"/>
                  </a:moveTo>
                  <a:cubicBezTo>
                    <a:pt x="65" y="153"/>
                    <a:pt x="65" y="152"/>
                    <a:pt x="64" y="152"/>
                  </a:cubicBezTo>
                  <a:cubicBezTo>
                    <a:pt x="65" y="151"/>
                    <a:pt x="65" y="151"/>
                    <a:pt x="66" y="150"/>
                  </a:cubicBezTo>
                  <a:cubicBezTo>
                    <a:pt x="66" y="151"/>
                    <a:pt x="66" y="152"/>
                    <a:pt x="66" y="153"/>
                  </a:cubicBezTo>
                  <a:cubicBezTo>
                    <a:pt x="66" y="153"/>
                    <a:pt x="65" y="153"/>
                    <a:pt x="65" y="153"/>
                  </a:cubicBezTo>
                  <a:close/>
                  <a:moveTo>
                    <a:pt x="66" y="124"/>
                  </a:moveTo>
                  <a:cubicBezTo>
                    <a:pt x="66" y="124"/>
                    <a:pt x="66" y="124"/>
                    <a:pt x="66" y="123"/>
                  </a:cubicBezTo>
                  <a:cubicBezTo>
                    <a:pt x="67" y="124"/>
                    <a:pt x="67" y="124"/>
                    <a:pt x="67" y="125"/>
                  </a:cubicBezTo>
                  <a:cubicBezTo>
                    <a:pt x="67" y="125"/>
                    <a:pt x="67" y="125"/>
                    <a:pt x="66" y="126"/>
                  </a:cubicBezTo>
                  <a:cubicBezTo>
                    <a:pt x="66" y="125"/>
                    <a:pt x="66" y="125"/>
                    <a:pt x="66" y="124"/>
                  </a:cubicBezTo>
                  <a:close/>
                  <a:moveTo>
                    <a:pt x="67" y="179"/>
                  </a:moveTo>
                  <a:cubicBezTo>
                    <a:pt x="67" y="179"/>
                    <a:pt x="67" y="179"/>
                    <a:pt x="67" y="179"/>
                  </a:cubicBezTo>
                  <a:cubicBezTo>
                    <a:pt x="67" y="180"/>
                    <a:pt x="68" y="180"/>
                    <a:pt x="68" y="179"/>
                  </a:cubicBezTo>
                  <a:cubicBezTo>
                    <a:pt x="68" y="179"/>
                    <a:pt x="68" y="179"/>
                    <a:pt x="68" y="179"/>
                  </a:cubicBezTo>
                  <a:cubicBezTo>
                    <a:pt x="68" y="180"/>
                    <a:pt x="67" y="180"/>
                    <a:pt x="67" y="180"/>
                  </a:cubicBezTo>
                  <a:cubicBezTo>
                    <a:pt x="67" y="180"/>
                    <a:pt x="66" y="179"/>
                    <a:pt x="66" y="178"/>
                  </a:cubicBezTo>
                  <a:cubicBezTo>
                    <a:pt x="66" y="179"/>
                    <a:pt x="66" y="179"/>
                    <a:pt x="67" y="179"/>
                  </a:cubicBezTo>
                  <a:close/>
                  <a:moveTo>
                    <a:pt x="67" y="170"/>
                  </a:moveTo>
                  <a:cubicBezTo>
                    <a:pt x="67" y="169"/>
                    <a:pt x="67" y="169"/>
                    <a:pt x="67" y="168"/>
                  </a:cubicBezTo>
                  <a:cubicBezTo>
                    <a:pt x="67" y="167"/>
                    <a:pt x="67" y="167"/>
                    <a:pt x="67" y="167"/>
                  </a:cubicBezTo>
                  <a:cubicBezTo>
                    <a:pt x="68" y="167"/>
                    <a:pt x="68" y="167"/>
                    <a:pt x="69" y="167"/>
                  </a:cubicBezTo>
                  <a:cubicBezTo>
                    <a:pt x="69" y="168"/>
                    <a:pt x="69" y="168"/>
                    <a:pt x="69" y="169"/>
                  </a:cubicBezTo>
                  <a:cubicBezTo>
                    <a:pt x="69" y="169"/>
                    <a:pt x="68" y="170"/>
                    <a:pt x="68" y="170"/>
                  </a:cubicBezTo>
                  <a:cubicBezTo>
                    <a:pt x="68" y="170"/>
                    <a:pt x="68" y="170"/>
                    <a:pt x="67" y="170"/>
                  </a:cubicBezTo>
                  <a:close/>
                  <a:moveTo>
                    <a:pt x="68" y="145"/>
                  </a:moveTo>
                  <a:cubicBezTo>
                    <a:pt x="68" y="144"/>
                    <a:pt x="68" y="144"/>
                    <a:pt x="68" y="143"/>
                  </a:cubicBezTo>
                  <a:cubicBezTo>
                    <a:pt x="69" y="143"/>
                    <a:pt x="70" y="142"/>
                    <a:pt x="71" y="142"/>
                  </a:cubicBezTo>
                  <a:cubicBezTo>
                    <a:pt x="71" y="142"/>
                    <a:pt x="71" y="142"/>
                    <a:pt x="71" y="142"/>
                  </a:cubicBezTo>
                  <a:cubicBezTo>
                    <a:pt x="70" y="143"/>
                    <a:pt x="69" y="144"/>
                    <a:pt x="68" y="145"/>
                  </a:cubicBezTo>
                  <a:close/>
                  <a:moveTo>
                    <a:pt x="68" y="90"/>
                  </a:moveTo>
                  <a:cubicBezTo>
                    <a:pt x="71" y="88"/>
                    <a:pt x="74" y="85"/>
                    <a:pt x="77" y="83"/>
                  </a:cubicBezTo>
                  <a:cubicBezTo>
                    <a:pt x="74" y="86"/>
                    <a:pt x="72" y="90"/>
                    <a:pt x="69" y="94"/>
                  </a:cubicBezTo>
                  <a:cubicBezTo>
                    <a:pt x="69" y="93"/>
                    <a:pt x="68" y="92"/>
                    <a:pt x="68" y="90"/>
                  </a:cubicBezTo>
                  <a:close/>
                  <a:moveTo>
                    <a:pt x="83" y="77"/>
                  </a:moveTo>
                  <a:cubicBezTo>
                    <a:pt x="86" y="75"/>
                    <a:pt x="89" y="73"/>
                    <a:pt x="92" y="71"/>
                  </a:cubicBezTo>
                  <a:cubicBezTo>
                    <a:pt x="90" y="73"/>
                    <a:pt x="89" y="75"/>
                    <a:pt x="87" y="78"/>
                  </a:cubicBezTo>
                  <a:cubicBezTo>
                    <a:pt x="83" y="82"/>
                    <a:pt x="78" y="86"/>
                    <a:pt x="74" y="90"/>
                  </a:cubicBezTo>
                  <a:cubicBezTo>
                    <a:pt x="77" y="86"/>
                    <a:pt x="80" y="82"/>
                    <a:pt x="83" y="77"/>
                  </a:cubicBezTo>
                  <a:close/>
                  <a:moveTo>
                    <a:pt x="78" y="104"/>
                  </a:moveTo>
                  <a:cubicBezTo>
                    <a:pt x="81" y="101"/>
                    <a:pt x="84" y="98"/>
                    <a:pt x="87" y="95"/>
                  </a:cubicBezTo>
                  <a:cubicBezTo>
                    <a:pt x="85" y="100"/>
                    <a:pt x="82" y="104"/>
                    <a:pt x="79" y="108"/>
                  </a:cubicBezTo>
                  <a:cubicBezTo>
                    <a:pt x="78" y="109"/>
                    <a:pt x="76" y="110"/>
                    <a:pt x="75" y="111"/>
                  </a:cubicBezTo>
                  <a:cubicBezTo>
                    <a:pt x="76" y="109"/>
                    <a:pt x="77" y="107"/>
                    <a:pt x="78" y="105"/>
                  </a:cubicBezTo>
                  <a:cubicBezTo>
                    <a:pt x="78" y="104"/>
                    <a:pt x="78" y="104"/>
                    <a:pt x="78" y="104"/>
                  </a:cubicBezTo>
                  <a:close/>
                  <a:moveTo>
                    <a:pt x="93" y="90"/>
                  </a:moveTo>
                  <a:cubicBezTo>
                    <a:pt x="97" y="87"/>
                    <a:pt x="100" y="84"/>
                    <a:pt x="103" y="80"/>
                  </a:cubicBezTo>
                  <a:cubicBezTo>
                    <a:pt x="104" y="80"/>
                    <a:pt x="104" y="80"/>
                    <a:pt x="104" y="80"/>
                  </a:cubicBezTo>
                  <a:cubicBezTo>
                    <a:pt x="99" y="86"/>
                    <a:pt x="93" y="93"/>
                    <a:pt x="87" y="99"/>
                  </a:cubicBezTo>
                  <a:cubicBezTo>
                    <a:pt x="87" y="100"/>
                    <a:pt x="86" y="101"/>
                    <a:pt x="85" y="102"/>
                  </a:cubicBezTo>
                  <a:cubicBezTo>
                    <a:pt x="88" y="98"/>
                    <a:pt x="90" y="94"/>
                    <a:pt x="93" y="90"/>
                  </a:cubicBezTo>
                  <a:close/>
                  <a:moveTo>
                    <a:pt x="101" y="79"/>
                  </a:moveTo>
                  <a:cubicBezTo>
                    <a:pt x="102" y="78"/>
                    <a:pt x="102" y="77"/>
                    <a:pt x="103" y="77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103" y="77"/>
                    <a:pt x="103" y="77"/>
                    <a:pt x="104" y="77"/>
                  </a:cubicBezTo>
                  <a:cubicBezTo>
                    <a:pt x="103" y="78"/>
                    <a:pt x="102" y="78"/>
                    <a:pt x="101" y="79"/>
                  </a:cubicBezTo>
                  <a:close/>
                  <a:moveTo>
                    <a:pt x="102" y="68"/>
                  </a:moveTo>
                  <a:cubicBezTo>
                    <a:pt x="103" y="67"/>
                    <a:pt x="103" y="65"/>
                    <a:pt x="104" y="64"/>
                  </a:cubicBezTo>
                  <a:cubicBezTo>
                    <a:pt x="108" y="61"/>
                    <a:pt x="112" y="57"/>
                    <a:pt x="116" y="54"/>
                  </a:cubicBezTo>
                  <a:cubicBezTo>
                    <a:pt x="116" y="54"/>
                    <a:pt x="116" y="55"/>
                    <a:pt x="116" y="55"/>
                  </a:cubicBezTo>
                  <a:cubicBezTo>
                    <a:pt x="116" y="55"/>
                    <a:pt x="115" y="55"/>
                    <a:pt x="115" y="55"/>
                  </a:cubicBezTo>
                  <a:cubicBezTo>
                    <a:pt x="111" y="59"/>
                    <a:pt x="106" y="63"/>
                    <a:pt x="102" y="68"/>
                  </a:cubicBezTo>
                  <a:close/>
                  <a:moveTo>
                    <a:pt x="106" y="60"/>
                  </a:moveTo>
                  <a:cubicBezTo>
                    <a:pt x="106" y="60"/>
                    <a:pt x="106" y="60"/>
                    <a:pt x="106" y="60"/>
                  </a:cubicBezTo>
                  <a:cubicBezTo>
                    <a:pt x="107" y="59"/>
                    <a:pt x="108" y="58"/>
                    <a:pt x="110" y="57"/>
                  </a:cubicBezTo>
                  <a:cubicBezTo>
                    <a:pt x="108" y="58"/>
                    <a:pt x="107" y="59"/>
                    <a:pt x="106" y="60"/>
                  </a:cubicBezTo>
                  <a:close/>
                  <a:moveTo>
                    <a:pt x="107" y="57"/>
                  </a:moveTo>
                  <a:cubicBezTo>
                    <a:pt x="107" y="57"/>
                    <a:pt x="107" y="56"/>
                    <a:pt x="108" y="56"/>
                  </a:cubicBezTo>
                  <a:cubicBezTo>
                    <a:pt x="108" y="56"/>
                    <a:pt x="108" y="56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9" y="54"/>
                    <a:pt x="110" y="54"/>
                    <a:pt x="112" y="54"/>
                  </a:cubicBezTo>
                  <a:cubicBezTo>
                    <a:pt x="110" y="55"/>
                    <a:pt x="109" y="56"/>
                    <a:pt x="107" y="57"/>
                  </a:cubicBezTo>
                  <a:close/>
                  <a:moveTo>
                    <a:pt x="101" y="53"/>
                  </a:moveTo>
                  <a:cubicBezTo>
                    <a:pt x="97" y="56"/>
                    <a:pt x="92" y="59"/>
                    <a:pt x="88" y="62"/>
                  </a:cubicBezTo>
                  <a:cubicBezTo>
                    <a:pt x="88" y="62"/>
                    <a:pt x="88" y="61"/>
                    <a:pt x="88" y="61"/>
                  </a:cubicBezTo>
                  <a:cubicBezTo>
                    <a:pt x="93" y="57"/>
                    <a:pt x="98" y="53"/>
                    <a:pt x="103" y="49"/>
                  </a:cubicBezTo>
                  <a:cubicBezTo>
                    <a:pt x="102" y="50"/>
                    <a:pt x="102" y="52"/>
                    <a:pt x="101" y="53"/>
                  </a:cubicBezTo>
                  <a:close/>
                  <a:moveTo>
                    <a:pt x="90" y="57"/>
                  </a:moveTo>
                  <a:cubicBezTo>
                    <a:pt x="90" y="57"/>
                    <a:pt x="90" y="56"/>
                    <a:pt x="90" y="56"/>
                  </a:cubicBezTo>
                  <a:cubicBezTo>
                    <a:pt x="94" y="52"/>
                    <a:pt x="99" y="49"/>
                    <a:pt x="104" y="46"/>
                  </a:cubicBezTo>
                  <a:cubicBezTo>
                    <a:pt x="104" y="46"/>
                    <a:pt x="104" y="46"/>
                    <a:pt x="104" y="46"/>
                  </a:cubicBezTo>
                  <a:cubicBezTo>
                    <a:pt x="99" y="50"/>
                    <a:pt x="95" y="53"/>
                    <a:pt x="90" y="57"/>
                  </a:cubicBezTo>
                  <a:close/>
                  <a:moveTo>
                    <a:pt x="76" y="54"/>
                  </a:moveTo>
                  <a:cubicBezTo>
                    <a:pt x="73" y="56"/>
                    <a:pt x="70" y="59"/>
                    <a:pt x="67" y="62"/>
                  </a:cubicBezTo>
                  <a:cubicBezTo>
                    <a:pt x="70" y="59"/>
                    <a:pt x="72" y="56"/>
                    <a:pt x="75" y="53"/>
                  </a:cubicBezTo>
                  <a:cubicBezTo>
                    <a:pt x="75" y="53"/>
                    <a:pt x="76" y="53"/>
                    <a:pt x="76" y="53"/>
                  </a:cubicBezTo>
                  <a:cubicBezTo>
                    <a:pt x="76" y="53"/>
                    <a:pt x="76" y="53"/>
                    <a:pt x="76" y="54"/>
                  </a:cubicBezTo>
                  <a:close/>
                  <a:moveTo>
                    <a:pt x="61" y="63"/>
                  </a:moveTo>
                  <a:cubicBezTo>
                    <a:pt x="60" y="63"/>
                    <a:pt x="59" y="64"/>
                    <a:pt x="58" y="65"/>
                  </a:cubicBezTo>
                  <a:cubicBezTo>
                    <a:pt x="58" y="65"/>
                    <a:pt x="58" y="65"/>
                    <a:pt x="58" y="64"/>
                  </a:cubicBezTo>
                  <a:cubicBezTo>
                    <a:pt x="62" y="60"/>
                    <a:pt x="66" y="56"/>
                    <a:pt x="69" y="52"/>
                  </a:cubicBezTo>
                  <a:cubicBezTo>
                    <a:pt x="72" y="50"/>
                    <a:pt x="74" y="48"/>
                    <a:pt x="77" y="46"/>
                  </a:cubicBezTo>
                  <a:cubicBezTo>
                    <a:pt x="72" y="52"/>
                    <a:pt x="66" y="58"/>
                    <a:pt x="61" y="63"/>
                  </a:cubicBezTo>
                  <a:close/>
                  <a:moveTo>
                    <a:pt x="61" y="57"/>
                  </a:moveTo>
                  <a:cubicBezTo>
                    <a:pt x="60" y="58"/>
                    <a:pt x="59" y="59"/>
                    <a:pt x="58" y="60"/>
                  </a:cubicBezTo>
                  <a:cubicBezTo>
                    <a:pt x="58" y="60"/>
                    <a:pt x="58" y="60"/>
                    <a:pt x="58" y="59"/>
                  </a:cubicBezTo>
                  <a:cubicBezTo>
                    <a:pt x="58" y="59"/>
                    <a:pt x="58" y="59"/>
                    <a:pt x="58" y="59"/>
                  </a:cubicBezTo>
                  <a:cubicBezTo>
                    <a:pt x="59" y="58"/>
                    <a:pt x="61" y="57"/>
                    <a:pt x="62" y="57"/>
                  </a:cubicBezTo>
                  <a:lnTo>
                    <a:pt x="61" y="57"/>
                  </a:lnTo>
                  <a:close/>
                  <a:moveTo>
                    <a:pt x="57" y="61"/>
                  </a:moveTo>
                  <a:cubicBezTo>
                    <a:pt x="55" y="63"/>
                    <a:pt x="53" y="64"/>
                    <a:pt x="51" y="66"/>
                  </a:cubicBezTo>
                  <a:cubicBezTo>
                    <a:pt x="53" y="64"/>
                    <a:pt x="55" y="62"/>
                    <a:pt x="56" y="61"/>
                  </a:cubicBezTo>
                  <a:cubicBezTo>
                    <a:pt x="56" y="61"/>
                    <a:pt x="56" y="61"/>
                    <a:pt x="57" y="61"/>
                  </a:cubicBezTo>
                  <a:close/>
                  <a:moveTo>
                    <a:pt x="53" y="66"/>
                  </a:moveTo>
                  <a:cubicBezTo>
                    <a:pt x="50" y="70"/>
                    <a:pt x="47" y="73"/>
                    <a:pt x="44" y="76"/>
                  </a:cubicBezTo>
                  <a:cubicBezTo>
                    <a:pt x="45" y="75"/>
                    <a:pt x="45" y="74"/>
                    <a:pt x="46" y="73"/>
                  </a:cubicBezTo>
                  <a:cubicBezTo>
                    <a:pt x="48" y="71"/>
                    <a:pt x="51" y="68"/>
                    <a:pt x="53" y="66"/>
                  </a:cubicBezTo>
                  <a:close/>
                  <a:moveTo>
                    <a:pt x="50" y="74"/>
                  </a:moveTo>
                  <a:cubicBezTo>
                    <a:pt x="53" y="73"/>
                    <a:pt x="55" y="71"/>
                    <a:pt x="57" y="69"/>
                  </a:cubicBezTo>
                  <a:cubicBezTo>
                    <a:pt x="57" y="70"/>
                    <a:pt x="56" y="71"/>
                    <a:pt x="56" y="72"/>
                  </a:cubicBezTo>
                  <a:cubicBezTo>
                    <a:pt x="51" y="76"/>
                    <a:pt x="46" y="81"/>
                    <a:pt x="41" y="85"/>
                  </a:cubicBezTo>
                  <a:cubicBezTo>
                    <a:pt x="41" y="85"/>
                    <a:pt x="41" y="84"/>
                    <a:pt x="41" y="84"/>
                  </a:cubicBezTo>
                  <a:cubicBezTo>
                    <a:pt x="44" y="80"/>
                    <a:pt x="47" y="77"/>
                    <a:pt x="50" y="74"/>
                  </a:cubicBezTo>
                  <a:close/>
                  <a:moveTo>
                    <a:pt x="56" y="74"/>
                  </a:moveTo>
                  <a:cubicBezTo>
                    <a:pt x="56" y="75"/>
                    <a:pt x="56" y="75"/>
                    <a:pt x="56" y="76"/>
                  </a:cubicBezTo>
                  <a:cubicBezTo>
                    <a:pt x="55" y="76"/>
                    <a:pt x="55" y="77"/>
                    <a:pt x="54" y="78"/>
                  </a:cubicBezTo>
                  <a:cubicBezTo>
                    <a:pt x="52" y="80"/>
                    <a:pt x="50" y="83"/>
                    <a:pt x="48" y="85"/>
                  </a:cubicBezTo>
                  <a:cubicBezTo>
                    <a:pt x="45" y="88"/>
                    <a:pt x="42" y="90"/>
                    <a:pt x="39" y="92"/>
                  </a:cubicBezTo>
                  <a:cubicBezTo>
                    <a:pt x="40" y="91"/>
                    <a:pt x="40" y="89"/>
                    <a:pt x="40" y="88"/>
                  </a:cubicBezTo>
                  <a:cubicBezTo>
                    <a:pt x="45" y="84"/>
                    <a:pt x="51" y="79"/>
                    <a:pt x="56" y="74"/>
                  </a:cubicBezTo>
                  <a:close/>
                  <a:moveTo>
                    <a:pt x="49" y="100"/>
                  </a:moveTo>
                  <a:cubicBezTo>
                    <a:pt x="49" y="101"/>
                    <a:pt x="49" y="101"/>
                    <a:pt x="49" y="101"/>
                  </a:cubicBezTo>
                  <a:cubicBezTo>
                    <a:pt x="48" y="103"/>
                    <a:pt x="47" y="105"/>
                    <a:pt x="46" y="107"/>
                  </a:cubicBezTo>
                  <a:cubicBezTo>
                    <a:pt x="46" y="107"/>
                    <a:pt x="46" y="106"/>
                    <a:pt x="46" y="106"/>
                  </a:cubicBezTo>
                  <a:cubicBezTo>
                    <a:pt x="47" y="104"/>
                    <a:pt x="48" y="103"/>
                    <a:pt x="49" y="101"/>
                  </a:cubicBezTo>
                  <a:cubicBezTo>
                    <a:pt x="49" y="101"/>
                    <a:pt x="49" y="101"/>
                    <a:pt x="49" y="100"/>
                  </a:cubicBezTo>
                  <a:close/>
                  <a:moveTo>
                    <a:pt x="45" y="101"/>
                  </a:moveTo>
                  <a:cubicBezTo>
                    <a:pt x="45" y="102"/>
                    <a:pt x="45" y="102"/>
                    <a:pt x="44" y="102"/>
                  </a:cubicBezTo>
                  <a:cubicBezTo>
                    <a:pt x="44" y="102"/>
                    <a:pt x="44" y="102"/>
                    <a:pt x="44" y="102"/>
                  </a:cubicBezTo>
                  <a:cubicBezTo>
                    <a:pt x="45" y="101"/>
                    <a:pt x="46" y="100"/>
                    <a:pt x="47" y="99"/>
                  </a:cubicBezTo>
                  <a:cubicBezTo>
                    <a:pt x="46" y="100"/>
                    <a:pt x="46" y="101"/>
                    <a:pt x="45" y="101"/>
                  </a:cubicBezTo>
                  <a:close/>
                  <a:moveTo>
                    <a:pt x="46" y="112"/>
                  </a:moveTo>
                  <a:cubicBezTo>
                    <a:pt x="46" y="113"/>
                    <a:pt x="46" y="113"/>
                    <a:pt x="47" y="114"/>
                  </a:cubicBezTo>
                  <a:cubicBezTo>
                    <a:pt x="47" y="114"/>
                    <a:pt x="46" y="115"/>
                    <a:pt x="46" y="115"/>
                  </a:cubicBezTo>
                  <a:cubicBezTo>
                    <a:pt x="46" y="114"/>
                    <a:pt x="45" y="113"/>
                    <a:pt x="45" y="112"/>
                  </a:cubicBezTo>
                  <a:cubicBezTo>
                    <a:pt x="45" y="112"/>
                    <a:pt x="46" y="112"/>
                    <a:pt x="46" y="112"/>
                  </a:cubicBezTo>
                  <a:close/>
                  <a:moveTo>
                    <a:pt x="46" y="135"/>
                  </a:moveTo>
                  <a:cubicBezTo>
                    <a:pt x="46" y="136"/>
                    <a:pt x="46" y="137"/>
                    <a:pt x="47" y="138"/>
                  </a:cubicBezTo>
                  <a:cubicBezTo>
                    <a:pt x="47" y="139"/>
                    <a:pt x="48" y="140"/>
                    <a:pt x="48" y="141"/>
                  </a:cubicBezTo>
                  <a:cubicBezTo>
                    <a:pt x="47" y="143"/>
                    <a:pt x="47" y="144"/>
                    <a:pt x="46" y="145"/>
                  </a:cubicBezTo>
                  <a:cubicBezTo>
                    <a:pt x="45" y="143"/>
                    <a:pt x="45" y="140"/>
                    <a:pt x="44" y="138"/>
                  </a:cubicBezTo>
                  <a:cubicBezTo>
                    <a:pt x="45" y="137"/>
                    <a:pt x="45" y="136"/>
                    <a:pt x="46" y="135"/>
                  </a:cubicBezTo>
                  <a:close/>
                  <a:moveTo>
                    <a:pt x="50" y="146"/>
                  </a:moveTo>
                  <a:cubicBezTo>
                    <a:pt x="50" y="147"/>
                    <a:pt x="50" y="148"/>
                    <a:pt x="50" y="148"/>
                  </a:cubicBezTo>
                  <a:cubicBezTo>
                    <a:pt x="49" y="149"/>
                    <a:pt x="48" y="150"/>
                    <a:pt x="47" y="150"/>
                  </a:cubicBezTo>
                  <a:cubicBezTo>
                    <a:pt x="47" y="150"/>
                    <a:pt x="47" y="150"/>
                    <a:pt x="47" y="150"/>
                  </a:cubicBezTo>
                  <a:cubicBezTo>
                    <a:pt x="48" y="149"/>
                    <a:pt x="49" y="148"/>
                    <a:pt x="50" y="146"/>
                  </a:cubicBezTo>
                  <a:close/>
                  <a:moveTo>
                    <a:pt x="51" y="150"/>
                  </a:moveTo>
                  <a:cubicBezTo>
                    <a:pt x="51" y="150"/>
                    <a:pt x="51" y="151"/>
                    <a:pt x="51" y="151"/>
                  </a:cubicBezTo>
                  <a:cubicBezTo>
                    <a:pt x="50" y="152"/>
                    <a:pt x="49" y="154"/>
                    <a:pt x="49" y="155"/>
                  </a:cubicBezTo>
                  <a:cubicBezTo>
                    <a:pt x="48" y="154"/>
                    <a:pt x="48" y="153"/>
                    <a:pt x="48" y="152"/>
                  </a:cubicBezTo>
                  <a:cubicBezTo>
                    <a:pt x="49" y="151"/>
                    <a:pt x="50" y="151"/>
                    <a:pt x="51" y="150"/>
                  </a:cubicBezTo>
                  <a:close/>
                  <a:moveTo>
                    <a:pt x="50" y="157"/>
                  </a:moveTo>
                  <a:cubicBezTo>
                    <a:pt x="50" y="156"/>
                    <a:pt x="51" y="155"/>
                    <a:pt x="52" y="154"/>
                  </a:cubicBezTo>
                  <a:cubicBezTo>
                    <a:pt x="52" y="155"/>
                    <a:pt x="52" y="156"/>
                    <a:pt x="52" y="156"/>
                  </a:cubicBezTo>
                  <a:cubicBezTo>
                    <a:pt x="51" y="157"/>
                    <a:pt x="51" y="159"/>
                    <a:pt x="50" y="160"/>
                  </a:cubicBezTo>
                  <a:cubicBezTo>
                    <a:pt x="50" y="159"/>
                    <a:pt x="49" y="158"/>
                    <a:pt x="49" y="158"/>
                  </a:cubicBezTo>
                  <a:cubicBezTo>
                    <a:pt x="49" y="158"/>
                    <a:pt x="50" y="157"/>
                    <a:pt x="50" y="157"/>
                  </a:cubicBezTo>
                  <a:close/>
                  <a:moveTo>
                    <a:pt x="51" y="161"/>
                  </a:moveTo>
                  <a:cubicBezTo>
                    <a:pt x="52" y="161"/>
                    <a:pt x="52" y="160"/>
                    <a:pt x="53" y="159"/>
                  </a:cubicBezTo>
                  <a:cubicBezTo>
                    <a:pt x="53" y="160"/>
                    <a:pt x="53" y="160"/>
                    <a:pt x="53" y="160"/>
                  </a:cubicBezTo>
                  <a:cubicBezTo>
                    <a:pt x="53" y="161"/>
                    <a:pt x="52" y="162"/>
                    <a:pt x="52" y="163"/>
                  </a:cubicBezTo>
                  <a:cubicBezTo>
                    <a:pt x="52" y="163"/>
                    <a:pt x="52" y="163"/>
                    <a:pt x="51" y="163"/>
                  </a:cubicBezTo>
                  <a:cubicBezTo>
                    <a:pt x="51" y="163"/>
                    <a:pt x="51" y="162"/>
                    <a:pt x="50" y="161"/>
                  </a:cubicBezTo>
                  <a:cubicBezTo>
                    <a:pt x="51" y="162"/>
                    <a:pt x="51" y="161"/>
                    <a:pt x="51" y="161"/>
                  </a:cubicBezTo>
                  <a:close/>
                  <a:moveTo>
                    <a:pt x="53" y="165"/>
                  </a:moveTo>
                  <a:cubicBezTo>
                    <a:pt x="54" y="165"/>
                    <a:pt x="54" y="165"/>
                    <a:pt x="54" y="165"/>
                  </a:cubicBezTo>
                  <a:cubicBezTo>
                    <a:pt x="54" y="166"/>
                    <a:pt x="55" y="167"/>
                    <a:pt x="55" y="168"/>
                  </a:cubicBezTo>
                  <a:cubicBezTo>
                    <a:pt x="55" y="169"/>
                    <a:pt x="55" y="169"/>
                    <a:pt x="55" y="170"/>
                  </a:cubicBezTo>
                  <a:cubicBezTo>
                    <a:pt x="54" y="168"/>
                    <a:pt x="53" y="167"/>
                    <a:pt x="52" y="166"/>
                  </a:cubicBezTo>
                  <a:cubicBezTo>
                    <a:pt x="53" y="165"/>
                    <a:pt x="53" y="165"/>
                    <a:pt x="53" y="165"/>
                  </a:cubicBezTo>
                  <a:close/>
                  <a:moveTo>
                    <a:pt x="55" y="173"/>
                  </a:moveTo>
                  <a:cubicBezTo>
                    <a:pt x="55" y="173"/>
                    <a:pt x="54" y="174"/>
                    <a:pt x="54" y="174"/>
                  </a:cubicBezTo>
                  <a:cubicBezTo>
                    <a:pt x="54" y="172"/>
                    <a:pt x="53" y="171"/>
                    <a:pt x="53" y="169"/>
                  </a:cubicBezTo>
                  <a:cubicBezTo>
                    <a:pt x="53" y="170"/>
                    <a:pt x="54" y="172"/>
                    <a:pt x="55" y="173"/>
                  </a:cubicBezTo>
                  <a:close/>
                  <a:moveTo>
                    <a:pt x="56" y="175"/>
                  </a:moveTo>
                  <a:cubicBezTo>
                    <a:pt x="56" y="175"/>
                    <a:pt x="56" y="175"/>
                    <a:pt x="56" y="175"/>
                  </a:cubicBezTo>
                  <a:cubicBezTo>
                    <a:pt x="56" y="175"/>
                    <a:pt x="56" y="176"/>
                    <a:pt x="55" y="177"/>
                  </a:cubicBezTo>
                  <a:cubicBezTo>
                    <a:pt x="55" y="177"/>
                    <a:pt x="55" y="177"/>
                    <a:pt x="55" y="177"/>
                  </a:cubicBezTo>
                  <a:cubicBezTo>
                    <a:pt x="55" y="176"/>
                    <a:pt x="55" y="176"/>
                    <a:pt x="55" y="176"/>
                  </a:cubicBezTo>
                  <a:cubicBezTo>
                    <a:pt x="55" y="176"/>
                    <a:pt x="56" y="175"/>
                    <a:pt x="56" y="175"/>
                  </a:cubicBezTo>
                  <a:close/>
                  <a:moveTo>
                    <a:pt x="58" y="179"/>
                  </a:moveTo>
                  <a:cubicBezTo>
                    <a:pt x="58" y="180"/>
                    <a:pt x="58" y="181"/>
                    <a:pt x="58" y="182"/>
                  </a:cubicBezTo>
                  <a:cubicBezTo>
                    <a:pt x="58" y="181"/>
                    <a:pt x="57" y="181"/>
                    <a:pt x="57" y="180"/>
                  </a:cubicBezTo>
                  <a:cubicBezTo>
                    <a:pt x="56" y="180"/>
                    <a:pt x="56" y="180"/>
                    <a:pt x="56" y="179"/>
                  </a:cubicBezTo>
                  <a:cubicBezTo>
                    <a:pt x="57" y="179"/>
                    <a:pt x="57" y="179"/>
                    <a:pt x="58" y="179"/>
                  </a:cubicBezTo>
                  <a:close/>
                  <a:moveTo>
                    <a:pt x="59" y="184"/>
                  </a:moveTo>
                  <a:cubicBezTo>
                    <a:pt x="59" y="185"/>
                    <a:pt x="59" y="185"/>
                    <a:pt x="59" y="186"/>
                  </a:cubicBezTo>
                  <a:cubicBezTo>
                    <a:pt x="59" y="186"/>
                    <a:pt x="59" y="186"/>
                    <a:pt x="59" y="186"/>
                  </a:cubicBezTo>
                  <a:cubicBezTo>
                    <a:pt x="59" y="185"/>
                    <a:pt x="58" y="184"/>
                    <a:pt x="58" y="183"/>
                  </a:cubicBezTo>
                  <a:cubicBezTo>
                    <a:pt x="58" y="183"/>
                    <a:pt x="58" y="183"/>
                    <a:pt x="59" y="184"/>
                  </a:cubicBezTo>
                  <a:close/>
                  <a:moveTo>
                    <a:pt x="59" y="138"/>
                  </a:moveTo>
                  <a:cubicBezTo>
                    <a:pt x="58" y="137"/>
                    <a:pt x="58" y="136"/>
                    <a:pt x="58" y="135"/>
                  </a:cubicBezTo>
                  <a:cubicBezTo>
                    <a:pt x="58" y="135"/>
                    <a:pt x="59" y="134"/>
                    <a:pt x="59" y="133"/>
                  </a:cubicBezTo>
                  <a:cubicBezTo>
                    <a:pt x="59" y="134"/>
                    <a:pt x="59" y="136"/>
                    <a:pt x="59" y="137"/>
                  </a:cubicBezTo>
                  <a:cubicBezTo>
                    <a:pt x="59" y="137"/>
                    <a:pt x="59" y="137"/>
                    <a:pt x="59" y="138"/>
                  </a:cubicBezTo>
                  <a:close/>
                  <a:moveTo>
                    <a:pt x="58" y="120"/>
                  </a:moveTo>
                  <a:cubicBezTo>
                    <a:pt x="58" y="119"/>
                    <a:pt x="59" y="119"/>
                    <a:pt x="59" y="119"/>
                  </a:cubicBezTo>
                  <a:cubicBezTo>
                    <a:pt x="59" y="120"/>
                    <a:pt x="59" y="121"/>
                    <a:pt x="59" y="123"/>
                  </a:cubicBezTo>
                  <a:cubicBezTo>
                    <a:pt x="59" y="122"/>
                    <a:pt x="58" y="121"/>
                    <a:pt x="58" y="120"/>
                  </a:cubicBezTo>
                  <a:close/>
                  <a:moveTo>
                    <a:pt x="59" y="92"/>
                  </a:moveTo>
                  <a:cubicBezTo>
                    <a:pt x="59" y="93"/>
                    <a:pt x="59" y="93"/>
                    <a:pt x="59" y="93"/>
                  </a:cubicBezTo>
                  <a:cubicBezTo>
                    <a:pt x="58" y="94"/>
                    <a:pt x="58" y="95"/>
                    <a:pt x="57" y="96"/>
                  </a:cubicBezTo>
                  <a:cubicBezTo>
                    <a:pt x="57" y="95"/>
                    <a:pt x="57" y="95"/>
                    <a:pt x="56" y="94"/>
                  </a:cubicBezTo>
                  <a:cubicBezTo>
                    <a:pt x="59" y="91"/>
                    <a:pt x="62" y="89"/>
                    <a:pt x="65" y="86"/>
                  </a:cubicBezTo>
                  <a:cubicBezTo>
                    <a:pt x="65" y="86"/>
                    <a:pt x="65" y="86"/>
                    <a:pt x="65" y="86"/>
                  </a:cubicBezTo>
                  <a:cubicBezTo>
                    <a:pt x="65" y="87"/>
                    <a:pt x="65" y="87"/>
                    <a:pt x="65" y="88"/>
                  </a:cubicBezTo>
                  <a:cubicBezTo>
                    <a:pt x="64" y="89"/>
                    <a:pt x="63" y="90"/>
                    <a:pt x="62" y="90"/>
                  </a:cubicBezTo>
                  <a:cubicBezTo>
                    <a:pt x="62" y="90"/>
                    <a:pt x="61" y="90"/>
                    <a:pt x="61" y="91"/>
                  </a:cubicBezTo>
                  <a:cubicBezTo>
                    <a:pt x="61" y="91"/>
                    <a:pt x="61" y="91"/>
                    <a:pt x="61" y="92"/>
                  </a:cubicBezTo>
                  <a:cubicBezTo>
                    <a:pt x="60" y="91"/>
                    <a:pt x="59" y="91"/>
                    <a:pt x="59" y="92"/>
                  </a:cubicBezTo>
                  <a:close/>
                  <a:moveTo>
                    <a:pt x="61" y="125"/>
                  </a:moveTo>
                  <a:cubicBezTo>
                    <a:pt x="62" y="125"/>
                    <a:pt x="62" y="126"/>
                    <a:pt x="62" y="126"/>
                  </a:cubicBezTo>
                  <a:cubicBezTo>
                    <a:pt x="61" y="126"/>
                    <a:pt x="61" y="126"/>
                    <a:pt x="61" y="127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6"/>
                    <a:pt x="61" y="125"/>
                    <a:pt x="61" y="125"/>
                  </a:cubicBezTo>
                  <a:close/>
                  <a:moveTo>
                    <a:pt x="62" y="173"/>
                  </a:moveTo>
                  <a:cubicBezTo>
                    <a:pt x="62" y="174"/>
                    <a:pt x="61" y="174"/>
                    <a:pt x="61" y="174"/>
                  </a:cubicBezTo>
                  <a:cubicBezTo>
                    <a:pt x="61" y="173"/>
                    <a:pt x="61" y="172"/>
                    <a:pt x="61" y="171"/>
                  </a:cubicBezTo>
                  <a:cubicBezTo>
                    <a:pt x="61" y="172"/>
                    <a:pt x="62" y="173"/>
                    <a:pt x="62" y="173"/>
                  </a:cubicBezTo>
                  <a:close/>
                  <a:moveTo>
                    <a:pt x="61" y="179"/>
                  </a:moveTo>
                  <a:cubicBezTo>
                    <a:pt x="61" y="178"/>
                    <a:pt x="61" y="178"/>
                    <a:pt x="61" y="177"/>
                  </a:cubicBezTo>
                  <a:cubicBezTo>
                    <a:pt x="62" y="177"/>
                    <a:pt x="62" y="177"/>
                    <a:pt x="63" y="176"/>
                  </a:cubicBezTo>
                  <a:cubicBezTo>
                    <a:pt x="63" y="177"/>
                    <a:pt x="63" y="177"/>
                    <a:pt x="63" y="177"/>
                  </a:cubicBezTo>
                  <a:cubicBezTo>
                    <a:pt x="63" y="177"/>
                    <a:pt x="64" y="178"/>
                    <a:pt x="64" y="178"/>
                  </a:cubicBezTo>
                  <a:cubicBezTo>
                    <a:pt x="64" y="179"/>
                    <a:pt x="64" y="180"/>
                    <a:pt x="65" y="181"/>
                  </a:cubicBezTo>
                  <a:cubicBezTo>
                    <a:pt x="65" y="181"/>
                    <a:pt x="66" y="181"/>
                    <a:pt x="66" y="181"/>
                  </a:cubicBezTo>
                  <a:cubicBezTo>
                    <a:pt x="66" y="181"/>
                    <a:pt x="66" y="181"/>
                    <a:pt x="66" y="181"/>
                  </a:cubicBezTo>
                  <a:cubicBezTo>
                    <a:pt x="66" y="182"/>
                    <a:pt x="66" y="182"/>
                    <a:pt x="65" y="183"/>
                  </a:cubicBezTo>
                  <a:cubicBezTo>
                    <a:pt x="65" y="183"/>
                    <a:pt x="65" y="183"/>
                    <a:pt x="65" y="183"/>
                  </a:cubicBezTo>
                  <a:cubicBezTo>
                    <a:pt x="64" y="184"/>
                    <a:pt x="63" y="185"/>
                    <a:pt x="63" y="186"/>
                  </a:cubicBezTo>
                  <a:cubicBezTo>
                    <a:pt x="62" y="186"/>
                    <a:pt x="62" y="185"/>
                    <a:pt x="61" y="185"/>
                  </a:cubicBezTo>
                  <a:cubicBezTo>
                    <a:pt x="61" y="183"/>
                    <a:pt x="61" y="181"/>
                    <a:pt x="61" y="179"/>
                  </a:cubicBezTo>
                  <a:cubicBezTo>
                    <a:pt x="61" y="179"/>
                    <a:pt x="61" y="179"/>
                    <a:pt x="61" y="179"/>
                  </a:cubicBezTo>
                  <a:close/>
                  <a:moveTo>
                    <a:pt x="62" y="189"/>
                  </a:moveTo>
                  <a:cubicBezTo>
                    <a:pt x="63" y="190"/>
                    <a:pt x="63" y="190"/>
                    <a:pt x="64" y="191"/>
                  </a:cubicBezTo>
                  <a:cubicBezTo>
                    <a:pt x="63" y="191"/>
                    <a:pt x="63" y="191"/>
                    <a:pt x="62" y="191"/>
                  </a:cubicBezTo>
                  <a:cubicBezTo>
                    <a:pt x="62" y="191"/>
                    <a:pt x="62" y="191"/>
                    <a:pt x="61" y="190"/>
                  </a:cubicBezTo>
                  <a:cubicBezTo>
                    <a:pt x="62" y="190"/>
                    <a:pt x="62" y="190"/>
                    <a:pt x="62" y="189"/>
                  </a:cubicBezTo>
                  <a:close/>
                  <a:moveTo>
                    <a:pt x="64" y="187"/>
                  </a:moveTo>
                  <a:cubicBezTo>
                    <a:pt x="65" y="186"/>
                    <a:pt x="65" y="185"/>
                    <a:pt x="66" y="184"/>
                  </a:cubicBezTo>
                  <a:cubicBezTo>
                    <a:pt x="67" y="185"/>
                    <a:pt x="68" y="186"/>
                    <a:pt x="70" y="187"/>
                  </a:cubicBezTo>
                  <a:cubicBezTo>
                    <a:pt x="68" y="188"/>
                    <a:pt x="67" y="189"/>
                    <a:pt x="66" y="189"/>
                  </a:cubicBezTo>
                  <a:cubicBezTo>
                    <a:pt x="65" y="189"/>
                    <a:pt x="64" y="188"/>
                    <a:pt x="64" y="187"/>
                  </a:cubicBezTo>
                  <a:close/>
                  <a:moveTo>
                    <a:pt x="67" y="183"/>
                  </a:moveTo>
                  <a:cubicBezTo>
                    <a:pt x="67" y="183"/>
                    <a:pt x="67" y="183"/>
                    <a:pt x="68" y="182"/>
                  </a:cubicBezTo>
                  <a:cubicBezTo>
                    <a:pt x="68" y="183"/>
                    <a:pt x="69" y="184"/>
                    <a:pt x="69" y="184"/>
                  </a:cubicBezTo>
                  <a:cubicBezTo>
                    <a:pt x="68" y="184"/>
                    <a:pt x="68" y="183"/>
                    <a:pt x="67" y="183"/>
                  </a:cubicBezTo>
                  <a:close/>
                  <a:moveTo>
                    <a:pt x="70" y="178"/>
                  </a:moveTo>
                  <a:cubicBezTo>
                    <a:pt x="69" y="178"/>
                    <a:pt x="69" y="178"/>
                    <a:pt x="69" y="178"/>
                  </a:cubicBezTo>
                  <a:cubicBezTo>
                    <a:pt x="69" y="178"/>
                    <a:pt x="68" y="178"/>
                    <a:pt x="68" y="178"/>
                  </a:cubicBezTo>
                  <a:cubicBezTo>
                    <a:pt x="68" y="177"/>
                    <a:pt x="68" y="176"/>
                    <a:pt x="68" y="175"/>
                  </a:cubicBezTo>
                  <a:cubicBezTo>
                    <a:pt x="69" y="176"/>
                    <a:pt x="69" y="177"/>
                    <a:pt x="70" y="178"/>
                  </a:cubicBezTo>
                  <a:close/>
                  <a:moveTo>
                    <a:pt x="69" y="174"/>
                  </a:moveTo>
                  <a:cubicBezTo>
                    <a:pt x="70" y="174"/>
                    <a:pt x="70" y="174"/>
                    <a:pt x="71" y="173"/>
                  </a:cubicBezTo>
                  <a:cubicBezTo>
                    <a:pt x="71" y="174"/>
                    <a:pt x="71" y="174"/>
                    <a:pt x="71" y="174"/>
                  </a:cubicBezTo>
                  <a:cubicBezTo>
                    <a:pt x="71" y="174"/>
                    <a:pt x="70" y="175"/>
                    <a:pt x="70" y="175"/>
                  </a:cubicBezTo>
                  <a:cubicBezTo>
                    <a:pt x="70" y="175"/>
                    <a:pt x="70" y="174"/>
                    <a:pt x="69" y="174"/>
                  </a:cubicBezTo>
                  <a:close/>
                  <a:moveTo>
                    <a:pt x="70" y="149"/>
                  </a:moveTo>
                  <a:cubicBezTo>
                    <a:pt x="69" y="149"/>
                    <a:pt x="69" y="148"/>
                    <a:pt x="69" y="148"/>
                  </a:cubicBezTo>
                  <a:cubicBezTo>
                    <a:pt x="69" y="148"/>
                    <a:pt x="69" y="147"/>
                    <a:pt x="69" y="147"/>
                  </a:cubicBezTo>
                  <a:cubicBezTo>
                    <a:pt x="70" y="146"/>
                    <a:pt x="71" y="145"/>
                    <a:pt x="71" y="144"/>
                  </a:cubicBezTo>
                  <a:cubicBezTo>
                    <a:pt x="72" y="145"/>
                    <a:pt x="72" y="145"/>
                    <a:pt x="72" y="146"/>
                  </a:cubicBezTo>
                  <a:cubicBezTo>
                    <a:pt x="71" y="147"/>
                    <a:pt x="70" y="148"/>
                    <a:pt x="70" y="149"/>
                  </a:cubicBezTo>
                  <a:close/>
                  <a:moveTo>
                    <a:pt x="69" y="109"/>
                  </a:moveTo>
                  <a:cubicBezTo>
                    <a:pt x="69" y="109"/>
                    <a:pt x="69" y="108"/>
                    <a:pt x="69" y="107"/>
                  </a:cubicBezTo>
                  <a:cubicBezTo>
                    <a:pt x="69" y="106"/>
                    <a:pt x="70" y="106"/>
                    <a:pt x="71" y="105"/>
                  </a:cubicBezTo>
                  <a:cubicBezTo>
                    <a:pt x="71" y="106"/>
                    <a:pt x="71" y="106"/>
                    <a:pt x="71" y="107"/>
                  </a:cubicBezTo>
                  <a:cubicBezTo>
                    <a:pt x="71" y="108"/>
                    <a:pt x="70" y="109"/>
                    <a:pt x="69" y="109"/>
                  </a:cubicBezTo>
                  <a:close/>
                  <a:moveTo>
                    <a:pt x="71" y="98"/>
                  </a:moveTo>
                  <a:cubicBezTo>
                    <a:pt x="72" y="97"/>
                    <a:pt x="73" y="96"/>
                    <a:pt x="74" y="95"/>
                  </a:cubicBezTo>
                  <a:cubicBezTo>
                    <a:pt x="74" y="95"/>
                    <a:pt x="73" y="96"/>
                    <a:pt x="73" y="97"/>
                  </a:cubicBezTo>
                  <a:cubicBezTo>
                    <a:pt x="73" y="97"/>
                    <a:pt x="73" y="97"/>
                    <a:pt x="72" y="97"/>
                  </a:cubicBezTo>
                  <a:cubicBezTo>
                    <a:pt x="72" y="97"/>
                    <a:pt x="71" y="98"/>
                    <a:pt x="71" y="98"/>
                  </a:cubicBezTo>
                  <a:close/>
                  <a:moveTo>
                    <a:pt x="75" y="101"/>
                  </a:moveTo>
                  <a:cubicBezTo>
                    <a:pt x="75" y="102"/>
                    <a:pt x="74" y="104"/>
                    <a:pt x="74" y="105"/>
                  </a:cubicBezTo>
                  <a:cubicBezTo>
                    <a:pt x="73" y="106"/>
                    <a:pt x="73" y="106"/>
                    <a:pt x="73" y="106"/>
                  </a:cubicBezTo>
                  <a:cubicBezTo>
                    <a:pt x="73" y="105"/>
                    <a:pt x="72" y="104"/>
                    <a:pt x="72" y="104"/>
                  </a:cubicBezTo>
                  <a:cubicBezTo>
                    <a:pt x="73" y="103"/>
                    <a:pt x="74" y="102"/>
                    <a:pt x="75" y="101"/>
                  </a:cubicBezTo>
                  <a:close/>
                  <a:moveTo>
                    <a:pt x="75" y="119"/>
                  </a:moveTo>
                  <a:cubicBezTo>
                    <a:pt x="75" y="119"/>
                    <a:pt x="75" y="119"/>
                    <a:pt x="75" y="119"/>
                  </a:cubicBezTo>
                  <a:cubicBezTo>
                    <a:pt x="74" y="120"/>
                    <a:pt x="74" y="120"/>
                    <a:pt x="73" y="121"/>
                  </a:cubicBezTo>
                  <a:cubicBezTo>
                    <a:pt x="74" y="120"/>
                    <a:pt x="74" y="120"/>
                    <a:pt x="75" y="119"/>
                  </a:cubicBezTo>
                  <a:cubicBezTo>
                    <a:pt x="75" y="119"/>
                    <a:pt x="75" y="119"/>
                    <a:pt x="75" y="119"/>
                  </a:cubicBezTo>
                  <a:close/>
                  <a:moveTo>
                    <a:pt x="76" y="122"/>
                  </a:moveTo>
                  <a:cubicBezTo>
                    <a:pt x="75" y="123"/>
                    <a:pt x="75" y="123"/>
                    <a:pt x="74" y="124"/>
                  </a:cubicBezTo>
                  <a:cubicBezTo>
                    <a:pt x="74" y="124"/>
                    <a:pt x="74" y="124"/>
                    <a:pt x="74" y="124"/>
                  </a:cubicBezTo>
                  <a:cubicBezTo>
                    <a:pt x="74" y="124"/>
                    <a:pt x="74" y="123"/>
                    <a:pt x="74" y="123"/>
                  </a:cubicBezTo>
                  <a:cubicBezTo>
                    <a:pt x="74" y="123"/>
                    <a:pt x="75" y="122"/>
                    <a:pt x="76" y="122"/>
                  </a:cubicBezTo>
                  <a:close/>
                  <a:moveTo>
                    <a:pt x="76" y="124"/>
                  </a:moveTo>
                  <a:cubicBezTo>
                    <a:pt x="76" y="124"/>
                    <a:pt x="76" y="125"/>
                    <a:pt x="77" y="125"/>
                  </a:cubicBezTo>
                  <a:cubicBezTo>
                    <a:pt x="76" y="125"/>
                    <a:pt x="76" y="126"/>
                    <a:pt x="75" y="126"/>
                  </a:cubicBezTo>
                  <a:cubicBezTo>
                    <a:pt x="75" y="126"/>
                    <a:pt x="75" y="126"/>
                    <a:pt x="75" y="126"/>
                  </a:cubicBezTo>
                  <a:cubicBezTo>
                    <a:pt x="75" y="126"/>
                    <a:pt x="75" y="126"/>
                    <a:pt x="75" y="126"/>
                  </a:cubicBezTo>
                  <a:cubicBezTo>
                    <a:pt x="76" y="125"/>
                    <a:pt x="76" y="125"/>
                    <a:pt x="76" y="124"/>
                  </a:cubicBezTo>
                  <a:close/>
                  <a:moveTo>
                    <a:pt x="76" y="117"/>
                  </a:moveTo>
                  <a:cubicBezTo>
                    <a:pt x="76" y="117"/>
                    <a:pt x="76" y="117"/>
                    <a:pt x="76" y="117"/>
                  </a:cubicBezTo>
                  <a:cubicBezTo>
                    <a:pt x="79" y="114"/>
                    <a:pt x="82" y="111"/>
                    <a:pt x="86" y="109"/>
                  </a:cubicBezTo>
                  <a:cubicBezTo>
                    <a:pt x="83" y="112"/>
                    <a:pt x="81" y="115"/>
                    <a:pt x="79" y="118"/>
                  </a:cubicBezTo>
                  <a:cubicBezTo>
                    <a:pt x="78" y="118"/>
                    <a:pt x="77" y="118"/>
                    <a:pt x="77" y="119"/>
                  </a:cubicBezTo>
                  <a:cubicBezTo>
                    <a:pt x="76" y="118"/>
                    <a:pt x="76" y="118"/>
                    <a:pt x="76" y="117"/>
                  </a:cubicBezTo>
                  <a:close/>
                  <a:moveTo>
                    <a:pt x="79" y="120"/>
                  </a:moveTo>
                  <a:cubicBezTo>
                    <a:pt x="80" y="119"/>
                    <a:pt x="81" y="119"/>
                    <a:pt x="81" y="119"/>
                  </a:cubicBezTo>
                  <a:cubicBezTo>
                    <a:pt x="80" y="120"/>
                    <a:pt x="79" y="122"/>
                    <a:pt x="78" y="123"/>
                  </a:cubicBezTo>
                  <a:cubicBezTo>
                    <a:pt x="78" y="123"/>
                    <a:pt x="78" y="123"/>
                    <a:pt x="78" y="122"/>
                  </a:cubicBezTo>
                  <a:cubicBezTo>
                    <a:pt x="78" y="122"/>
                    <a:pt x="79" y="121"/>
                    <a:pt x="79" y="120"/>
                  </a:cubicBezTo>
                  <a:close/>
                  <a:moveTo>
                    <a:pt x="92" y="118"/>
                  </a:moveTo>
                  <a:cubicBezTo>
                    <a:pt x="91" y="119"/>
                    <a:pt x="90" y="120"/>
                    <a:pt x="90" y="120"/>
                  </a:cubicBezTo>
                  <a:cubicBezTo>
                    <a:pt x="87" y="124"/>
                    <a:pt x="85" y="127"/>
                    <a:pt x="83" y="130"/>
                  </a:cubicBezTo>
                  <a:cubicBezTo>
                    <a:pt x="83" y="130"/>
                    <a:pt x="83" y="130"/>
                    <a:pt x="83" y="130"/>
                  </a:cubicBezTo>
                  <a:cubicBezTo>
                    <a:pt x="82" y="130"/>
                    <a:pt x="81" y="129"/>
                    <a:pt x="80" y="129"/>
                  </a:cubicBezTo>
                  <a:cubicBezTo>
                    <a:pt x="84" y="125"/>
                    <a:pt x="88" y="122"/>
                    <a:pt x="92" y="118"/>
                  </a:cubicBezTo>
                  <a:close/>
                  <a:moveTo>
                    <a:pt x="81" y="131"/>
                  </a:moveTo>
                  <a:cubicBezTo>
                    <a:pt x="81" y="132"/>
                    <a:pt x="81" y="132"/>
                    <a:pt x="80" y="132"/>
                  </a:cubicBezTo>
                  <a:cubicBezTo>
                    <a:pt x="80" y="132"/>
                    <a:pt x="80" y="131"/>
                    <a:pt x="80" y="131"/>
                  </a:cubicBezTo>
                  <a:cubicBezTo>
                    <a:pt x="81" y="131"/>
                    <a:pt x="81" y="131"/>
                    <a:pt x="81" y="131"/>
                  </a:cubicBezTo>
                  <a:close/>
                  <a:moveTo>
                    <a:pt x="83" y="133"/>
                  </a:moveTo>
                  <a:cubicBezTo>
                    <a:pt x="84" y="133"/>
                    <a:pt x="84" y="133"/>
                    <a:pt x="84" y="133"/>
                  </a:cubicBezTo>
                  <a:cubicBezTo>
                    <a:pt x="85" y="133"/>
                    <a:pt x="85" y="133"/>
                    <a:pt x="86" y="133"/>
                  </a:cubicBezTo>
                  <a:cubicBezTo>
                    <a:pt x="85" y="135"/>
                    <a:pt x="84" y="136"/>
                    <a:pt x="84" y="137"/>
                  </a:cubicBezTo>
                  <a:cubicBezTo>
                    <a:pt x="83" y="138"/>
                    <a:pt x="82" y="138"/>
                    <a:pt x="82" y="139"/>
                  </a:cubicBezTo>
                  <a:cubicBezTo>
                    <a:pt x="82" y="138"/>
                    <a:pt x="82" y="137"/>
                    <a:pt x="81" y="136"/>
                  </a:cubicBezTo>
                  <a:cubicBezTo>
                    <a:pt x="82" y="135"/>
                    <a:pt x="83" y="134"/>
                    <a:pt x="83" y="133"/>
                  </a:cubicBezTo>
                  <a:close/>
                  <a:moveTo>
                    <a:pt x="90" y="135"/>
                  </a:moveTo>
                  <a:cubicBezTo>
                    <a:pt x="90" y="135"/>
                    <a:pt x="90" y="135"/>
                    <a:pt x="90" y="135"/>
                  </a:cubicBezTo>
                  <a:cubicBezTo>
                    <a:pt x="88" y="136"/>
                    <a:pt x="87" y="138"/>
                    <a:pt x="85" y="140"/>
                  </a:cubicBezTo>
                  <a:cubicBezTo>
                    <a:pt x="86" y="138"/>
                    <a:pt x="88" y="136"/>
                    <a:pt x="90" y="135"/>
                  </a:cubicBezTo>
                  <a:close/>
                  <a:moveTo>
                    <a:pt x="92" y="135"/>
                  </a:moveTo>
                  <a:cubicBezTo>
                    <a:pt x="92" y="136"/>
                    <a:pt x="93" y="136"/>
                    <a:pt x="93" y="136"/>
                  </a:cubicBezTo>
                  <a:cubicBezTo>
                    <a:pt x="93" y="136"/>
                    <a:pt x="93" y="137"/>
                    <a:pt x="93" y="137"/>
                  </a:cubicBezTo>
                  <a:cubicBezTo>
                    <a:pt x="91" y="138"/>
                    <a:pt x="88" y="140"/>
                    <a:pt x="86" y="141"/>
                  </a:cubicBezTo>
                  <a:cubicBezTo>
                    <a:pt x="88" y="139"/>
                    <a:pt x="90" y="137"/>
                    <a:pt x="92" y="135"/>
                  </a:cubicBezTo>
                  <a:close/>
                  <a:moveTo>
                    <a:pt x="89" y="145"/>
                  </a:moveTo>
                  <a:cubicBezTo>
                    <a:pt x="92" y="143"/>
                    <a:pt x="94" y="141"/>
                    <a:pt x="96" y="139"/>
                  </a:cubicBezTo>
                  <a:cubicBezTo>
                    <a:pt x="96" y="139"/>
                    <a:pt x="96" y="139"/>
                    <a:pt x="97" y="139"/>
                  </a:cubicBezTo>
                  <a:cubicBezTo>
                    <a:pt x="94" y="142"/>
                    <a:pt x="91" y="145"/>
                    <a:pt x="89" y="148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47"/>
                    <a:pt x="89" y="146"/>
                    <a:pt x="89" y="145"/>
                  </a:cubicBezTo>
                  <a:close/>
                  <a:moveTo>
                    <a:pt x="99" y="141"/>
                  </a:moveTo>
                  <a:cubicBezTo>
                    <a:pt x="98" y="142"/>
                    <a:pt x="97" y="144"/>
                    <a:pt x="95" y="145"/>
                  </a:cubicBezTo>
                  <a:cubicBezTo>
                    <a:pt x="95" y="145"/>
                    <a:pt x="95" y="145"/>
                    <a:pt x="95" y="145"/>
                  </a:cubicBezTo>
                  <a:cubicBezTo>
                    <a:pt x="96" y="144"/>
                    <a:pt x="98" y="142"/>
                    <a:pt x="99" y="141"/>
                  </a:cubicBezTo>
                  <a:close/>
                  <a:moveTo>
                    <a:pt x="102" y="143"/>
                  </a:moveTo>
                  <a:cubicBezTo>
                    <a:pt x="103" y="142"/>
                    <a:pt x="104" y="142"/>
                    <a:pt x="106" y="141"/>
                  </a:cubicBezTo>
                  <a:cubicBezTo>
                    <a:pt x="101" y="145"/>
                    <a:pt x="97" y="149"/>
                    <a:pt x="92" y="154"/>
                  </a:cubicBezTo>
                  <a:cubicBezTo>
                    <a:pt x="91" y="155"/>
                    <a:pt x="90" y="155"/>
                    <a:pt x="88" y="156"/>
                  </a:cubicBezTo>
                  <a:cubicBezTo>
                    <a:pt x="89" y="156"/>
                    <a:pt x="89" y="155"/>
                    <a:pt x="89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4" y="151"/>
                    <a:pt x="98" y="147"/>
                    <a:pt x="102" y="143"/>
                  </a:cubicBezTo>
                  <a:close/>
                  <a:moveTo>
                    <a:pt x="105" y="148"/>
                  </a:moveTo>
                  <a:cubicBezTo>
                    <a:pt x="105" y="148"/>
                    <a:pt x="105" y="148"/>
                    <a:pt x="105" y="149"/>
                  </a:cubicBezTo>
                  <a:cubicBezTo>
                    <a:pt x="104" y="149"/>
                    <a:pt x="104" y="149"/>
                    <a:pt x="104" y="149"/>
                  </a:cubicBezTo>
                  <a:cubicBezTo>
                    <a:pt x="102" y="150"/>
                    <a:pt x="100" y="151"/>
                    <a:pt x="98" y="152"/>
                  </a:cubicBezTo>
                  <a:cubicBezTo>
                    <a:pt x="101" y="151"/>
                    <a:pt x="103" y="149"/>
                    <a:pt x="105" y="148"/>
                  </a:cubicBezTo>
                  <a:close/>
                  <a:moveTo>
                    <a:pt x="105" y="151"/>
                  </a:moveTo>
                  <a:cubicBezTo>
                    <a:pt x="105" y="150"/>
                    <a:pt x="106" y="150"/>
                    <a:pt x="107" y="149"/>
                  </a:cubicBezTo>
                  <a:cubicBezTo>
                    <a:pt x="108" y="149"/>
                    <a:pt x="108" y="149"/>
                    <a:pt x="108" y="149"/>
                  </a:cubicBezTo>
                  <a:cubicBezTo>
                    <a:pt x="109" y="149"/>
                    <a:pt x="109" y="148"/>
                    <a:pt x="110" y="148"/>
                  </a:cubicBezTo>
                  <a:cubicBezTo>
                    <a:pt x="110" y="148"/>
                    <a:pt x="110" y="148"/>
                    <a:pt x="111" y="147"/>
                  </a:cubicBezTo>
                  <a:cubicBezTo>
                    <a:pt x="110" y="148"/>
                    <a:pt x="110" y="148"/>
                    <a:pt x="109" y="149"/>
                  </a:cubicBezTo>
                  <a:cubicBezTo>
                    <a:pt x="107" y="150"/>
                    <a:pt x="105" y="151"/>
                    <a:pt x="103" y="153"/>
                  </a:cubicBezTo>
                  <a:cubicBezTo>
                    <a:pt x="103" y="152"/>
                    <a:pt x="104" y="151"/>
                    <a:pt x="105" y="151"/>
                  </a:cubicBezTo>
                  <a:close/>
                  <a:moveTo>
                    <a:pt x="117" y="152"/>
                  </a:moveTo>
                  <a:cubicBezTo>
                    <a:pt x="118" y="151"/>
                    <a:pt x="119" y="151"/>
                    <a:pt x="120" y="150"/>
                  </a:cubicBezTo>
                  <a:cubicBezTo>
                    <a:pt x="119" y="151"/>
                    <a:pt x="118" y="153"/>
                    <a:pt x="117" y="154"/>
                  </a:cubicBezTo>
                  <a:cubicBezTo>
                    <a:pt x="117" y="154"/>
                    <a:pt x="117" y="154"/>
                    <a:pt x="117" y="155"/>
                  </a:cubicBezTo>
                  <a:cubicBezTo>
                    <a:pt x="113" y="157"/>
                    <a:pt x="110" y="159"/>
                    <a:pt x="106" y="161"/>
                  </a:cubicBezTo>
                  <a:cubicBezTo>
                    <a:pt x="110" y="158"/>
                    <a:pt x="114" y="155"/>
                    <a:pt x="117" y="152"/>
                  </a:cubicBezTo>
                  <a:close/>
                  <a:moveTo>
                    <a:pt x="113" y="161"/>
                  </a:moveTo>
                  <a:cubicBezTo>
                    <a:pt x="115" y="159"/>
                    <a:pt x="118" y="158"/>
                    <a:pt x="120" y="156"/>
                  </a:cubicBezTo>
                  <a:cubicBezTo>
                    <a:pt x="120" y="157"/>
                    <a:pt x="119" y="158"/>
                    <a:pt x="118" y="159"/>
                  </a:cubicBezTo>
                  <a:cubicBezTo>
                    <a:pt x="118" y="159"/>
                    <a:pt x="117" y="159"/>
                    <a:pt x="117" y="160"/>
                  </a:cubicBezTo>
                  <a:cubicBezTo>
                    <a:pt x="115" y="160"/>
                    <a:pt x="113" y="161"/>
                    <a:pt x="111" y="162"/>
                  </a:cubicBezTo>
                  <a:cubicBezTo>
                    <a:pt x="112" y="162"/>
                    <a:pt x="112" y="161"/>
                    <a:pt x="113" y="161"/>
                  </a:cubicBezTo>
                  <a:close/>
                  <a:moveTo>
                    <a:pt x="122" y="160"/>
                  </a:moveTo>
                  <a:cubicBezTo>
                    <a:pt x="124" y="159"/>
                    <a:pt x="126" y="158"/>
                    <a:pt x="127" y="157"/>
                  </a:cubicBezTo>
                  <a:cubicBezTo>
                    <a:pt x="127" y="158"/>
                    <a:pt x="126" y="158"/>
                    <a:pt x="125" y="159"/>
                  </a:cubicBezTo>
                  <a:cubicBezTo>
                    <a:pt x="124" y="160"/>
                    <a:pt x="122" y="160"/>
                    <a:pt x="120" y="161"/>
                  </a:cubicBezTo>
                  <a:cubicBezTo>
                    <a:pt x="120" y="161"/>
                    <a:pt x="119" y="162"/>
                    <a:pt x="119" y="162"/>
                  </a:cubicBezTo>
                  <a:cubicBezTo>
                    <a:pt x="120" y="161"/>
                    <a:pt x="121" y="160"/>
                    <a:pt x="122" y="160"/>
                  </a:cubicBezTo>
                  <a:close/>
                  <a:moveTo>
                    <a:pt x="128" y="160"/>
                  </a:moveTo>
                  <a:cubicBezTo>
                    <a:pt x="127" y="160"/>
                    <a:pt x="127" y="161"/>
                    <a:pt x="126" y="161"/>
                  </a:cubicBezTo>
                  <a:cubicBezTo>
                    <a:pt x="126" y="161"/>
                    <a:pt x="126" y="161"/>
                    <a:pt x="126" y="161"/>
                  </a:cubicBezTo>
                  <a:cubicBezTo>
                    <a:pt x="127" y="160"/>
                    <a:pt x="127" y="160"/>
                    <a:pt x="128" y="160"/>
                  </a:cubicBezTo>
                  <a:close/>
                  <a:moveTo>
                    <a:pt x="122" y="164"/>
                  </a:moveTo>
                  <a:cubicBezTo>
                    <a:pt x="121" y="165"/>
                    <a:pt x="120" y="166"/>
                    <a:pt x="119" y="167"/>
                  </a:cubicBezTo>
                  <a:cubicBezTo>
                    <a:pt x="118" y="167"/>
                    <a:pt x="118" y="167"/>
                    <a:pt x="118" y="168"/>
                  </a:cubicBezTo>
                  <a:cubicBezTo>
                    <a:pt x="119" y="166"/>
                    <a:pt x="120" y="165"/>
                    <a:pt x="122" y="164"/>
                  </a:cubicBezTo>
                  <a:close/>
                  <a:moveTo>
                    <a:pt x="129" y="164"/>
                  </a:moveTo>
                  <a:cubicBezTo>
                    <a:pt x="129" y="164"/>
                    <a:pt x="129" y="164"/>
                    <a:pt x="130" y="165"/>
                  </a:cubicBezTo>
                  <a:cubicBezTo>
                    <a:pt x="125" y="168"/>
                    <a:pt x="121" y="172"/>
                    <a:pt x="117" y="176"/>
                  </a:cubicBezTo>
                  <a:cubicBezTo>
                    <a:pt x="115" y="177"/>
                    <a:pt x="113" y="178"/>
                    <a:pt x="111" y="179"/>
                  </a:cubicBezTo>
                  <a:cubicBezTo>
                    <a:pt x="117" y="174"/>
                    <a:pt x="123" y="169"/>
                    <a:pt x="129" y="164"/>
                  </a:cubicBezTo>
                  <a:close/>
                  <a:moveTo>
                    <a:pt x="108" y="177"/>
                  </a:moveTo>
                  <a:cubicBezTo>
                    <a:pt x="108" y="176"/>
                    <a:pt x="109" y="175"/>
                    <a:pt x="110" y="174"/>
                  </a:cubicBezTo>
                  <a:cubicBezTo>
                    <a:pt x="111" y="174"/>
                    <a:pt x="111" y="174"/>
                    <a:pt x="111" y="173"/>
                  </a:cubicBezTo>
                  <a:cubicBezTo>
                    <a:pt x="110" y="175"/>
                    <a:pt x="109" y="176"/>
                    <a:pt x="108" y="177"/>
                  </a:cubicBezTo>
                  <a:close/>
                  <a:moveTo>
                    <a:pt x="108" y="193"/>
                  </a:moveTo>
                  <a:cubicBezTo>
                    <a:pt x="110" y="191"/>
                    <a:pt x="113" y="189"/>
                    <a:pt x="115" y="187"/>
                  </a:cubicBezTo>
                  <a:cubicBezTo>
                    <a:pt x="120" y="182"/>
                    <a:pt x="125" y="178"/>
                    <a:pt x="131" y="173"/>
                  </a:cubicBezTo>
                  <a:cubicBezTo>
                    <a:pt x="130" y="174"/>
                    <a:pt x="130" y="174"/>
                    <a:pt x="130" y="175"/>
                  </a:cubicBezTo>
                  <a:cubicBezTo>
                    <a:pt x="130" y="175"/>
                    <a:pt x="130" y="175"/>
                    <a:pt x="130" y="176"/>
                  </a:cubicBezTo>
                  <a:cubicBezTo>
                    <a:pt x="126" y="179"/>
                    <a:pt x="123" y="182"/>
                    <a:pt x="120" y="186"/>
                  </a:cubicBezTo>
                  <a:cubicBezTo>
                    <a:pt x="116" y="188"/>
                    <a:pt x="112" y="191"/>
                    <a:pt x="108" y="193"/>
                  </a:cubicBezTo>
                  <a:close/>
                  <a:moveTo>
                    <a:pt x="110" y="195"/>
                  </a:moveTo>
                  <a:cubicBezTo>
                    <a:pt x="109" y="196"/>
                    <a:pt x="108" y="196"/>
                    <a:pt x="108" y="197"/>
                  </a:cubicBezTo>
                  <a:cubicBezTo>
                    <a:pt x="108" y="196"/>
                    <a:pt x="108" y="196"/>
                    <a:pt x="107" y="196"/>
                  </a:cubicBezTo>
                  <a:cubicBezTo>
                    <a:pt x="108" y="196"/>
                    <a:pt x="108" y="196"/>
                    <a:pt x="108" y="196"/>
                  </a:cubicBezTo>
                  <a:cubicBezTo>
                    <a:pt x="109" y="195"/>
                    <a:pt x="109" y="195"/>
                    <a:pt x="110" y="195"/>
                  </a:cubicBezTo>
                  <a:close/>
                  <a:moveTo>
                    <a:pt x="125" y="183"/>
                  </a:moveTo>
                  <a:cubicBezTo>
                    <a:pt x="128" y="180"/>
                    <a:pt x="130" y="177"/>
                    <a:pt x="133" y="174"/>
                  </a:cubicBezTo>
                  <a:cubicBezTo>
                    <a:pt x="136" y="172"/>
                    <a:pt x="139" y="169"/>
                    <a:pt x="142" y="167"/>
                  </a:cubicBezTo>
                  <a:cubicBezTo>
                    <a:pt x="143" y="166"/>
                    <a:pt x="145" y="165"/>
                    <a:pt x="146" y="165"/>
                  </a:cubicBezTo>
                  <a:cubicBezTo>
                    <a:pt x="144" y="168"/>
                    <a:pt x="141" y="171"/>
                    <a:pt x="139" y="174"/>
                  </a:cubicBezTo>
                  <a:cubicBezTo>
                    <a:pt x="139" y="174"/>
                    <a:pt x="139" y="174"/>
                    <a:pt x="139" y="174"/>
                  </a:cubicBezTo>
                  <a:cubicBezTo>
                    <a:pt x="138" y="175"/>
                    <a:pt x="137" y="176"/>
                    <a:pt x="136" y="177"/>
                  </a:cubicBezTo>
                  <a:cubicBezTo>
                    <a:pt x="134" y="178"/>
                    <a:pt x="133" y="178"/>
                    <a:pt x="131" y="179"/>
                  </a:cubicBezTo>
                  <a:cubicBezTo>
                    <a:pt x="129" y="180"/>
                    <a:pt x="127" y="182"/>
                    <a:pt x="125" y="183"/>
                  </a:cubicBezTo>
                  <a:close/>
                  <a:moveTo>
                    <a:pt x="130" y="182"/>
                  </a:moveTo>
                  <a:cubicBezTo>
                    <a:pt x="130" y="182"/>
                    <a:pt x="129" y="182"/>
                    <a:pt x="129" y="182"/>
                  </a:cubicBezTo>
                  <a:cubicBezTo>
                    <a:pt x="127" y="184"/>
                    <a:pt x="124" y="185"/>
                    <a:pt x="121" y="187"/>
                  </a:cubicBezTo>
                  <a:cubicBezTo>
                    <a:pt x="124" y="185"/>
                    <a:pt x="127" y="184"/>
                    <a:pt x="130" y="182"/>
                  </a:cubicBezTo>
                  <a:close/>
                  <a:moveTo>
                    <a:pt x="137" y="194"/>
                  </a:moveTo>
                  <a:cubicBezTo>
                    <a:pt x="140" y="192"/>
                    <a:pt x="143" y="191"/>
                    <a:pt x="146" y="189"/>
                  </a:cubicBezTo>
                  <a:cubicBezTo>
                    <a:pt x="143" y="192"/>
                    <a:pt x="140" y="195"/>
                    <a:pt x="137" y="197"/>
                  </a:cubicBezTo>
                  <a:cubicBezTo>
                    <a:pt x="135" y="199"/>
                    <a:pt x="133" y="200"/>
                    <a:pt x="130" y="202"/>
                  </a:cubicBezTo>
                  <a:cubicBezTo>
                    <a:pt x="132" y="199"/>
                    <a:pt x="134" y="196"/>
                    <a:pt x="137" y="194"/>
                  </a:cubicBezTo>
                  <a:close/>
                  <a:moveTo>
                    <a:pt x="127" y="197"/>
                  </a:moveTo>
                  <a:cubicBezTo>
                    <a:pt x="133" y="192"/>
                    <a:pt x="138" y="187"/>
                    <a:pt x="144" y="182"/>
                  </a:cubicBezTo>
                  <a:cubicBezTo>
                    <a:pt x="143" y="184"/>
                    <a:pt x="141" y="185"/>
                    <a:pt x="140" y="187"/>
                  </a:cubicBezTo>
                  <a:cubicBezTo>
                    <a:pt x="138" y="189"/>
                    <a:pt x="136" y="191"/>
                    <a:pt x="134" y="193"/>
                  </a:cubicBezTo>
                  <a:cubicBezTo>
                    <a:pt x="133" y="193"/>
                    <a:pt x="132" y="194"/>
                    <a:pt x="131" y="194"/>
                  </a:cubicBezTo>
                  <a:cubicBezTo>
                    <a:pt x="130" y="195"/>
                    <a:pt x="128" y="196"/>
                    <a:pt x="127" y="197"/>
                  </a:cubicBezTo>
                  <a:close/>
                  <a:moveTo>
                    <a:pt x="144" y="188"/>
                  </a:moveTo>
                  <a:cubicBezTo>
                    <a:pt x="147" y="184"/>
                    <a:pt x="151" y="181"/>
                    <a:pt x="155" y="178"/>
                  </a:cubicBezTo>
                  <a:cubicBezTo>
                    <a:pt x="154" y="179"/>
                    <a:pt x="154" y="180"/>
                    <a:pt x="153" y="181"/>
                  </a:cubicBezTo>
                  <a:cubicBezTo>
                    <a:pt x="152" y="182"/>
                    <a:pt x="151" y="183"/>
                    <a:pt x="151" y="184"/>
                  </a:cubicBezTo>
                  <a:cubicBezTo>
                    <a:pt x="148" y="185"/>
                    <a:pt x="146" y="186"/>
                    <a:pt x="144" y="188"/>
                  </a:cubicBezTo>
                  <a:close/>
                  <a:moveTo>
                    <a:pt x="147" y="183"/>
                  </a:moveTo>
                  <a:cubicBezTo>
                    <a:pt x="149" y="181"/>
                    <a:pt x="151" y="178"/>
                    <a:pt x="154" y="176"/>
                  </a:cubicBezTo>
                  <a:cubicBezTo>
                    <a:pt x="155" y="175"/>
                    <a:pt x="155" y="175"/>
                    <a:pt x="156" y="174"/>
                  </a:cubicBezTo>
                  <a:cubicBezTo>
                    <a:pt x="153" y="177"/>
                    <a:pt x="150" y="180"/>
                    <a:pt x="147" y="183"/>
                  </a:cubicBezTo>
                  <a:close/>
                  <a:moveTo>
                    <a:pt x="151" y="169"/>
                  </a:moveTo>
                  <a:cubicBezTo>
                    <a:pt x="151" y="169"/>
                    <a:pt x="150" y="169"/>
                    <a:pt x="150" y="170"/>
                  </a:cubicBezTo>
                  <a:cubicBezTo>
                    <a:pt x="148" y="171"/>
                    <a:pt x="146" y="171"/>
                    <a:pt x="145" y="172"/>
                  </a:cubicBezTo>
                  <a:cubicBezTo>
                    <a:pt x="145" y="171"/>
                    <a:pt x="146" y="171"/>
                    <a:pt x="147" y="170"/>
                  </a:cubicBezTo>
                  <a:cubicBezTo>
                    <a:pt x="147" y="170"/>
                    <a:pt x="148" y="169"/>
                    <a:pt x="148" y="169"/>
                  </a:cubicBezTo>
                  <a:cubicBezTo>
                    <a:pt x="149" y="169"/>
                    <a:pt x="149" y="169"/>
                    <a:pt x="149" y="169"/>
                  </a:cubicBezTo>
                  <a:cubicBezTo>
                    <a:pt x="152" y="167"/>
                    <a:pt x="154" y="165"/>
                    <a:pt x="157" y="163"/>
                  </a:cubicBezTo>
                  <a:cubicBezTo>
                    <a:pt x="155" y="165"/>
                    <a:pt x="153" y="167"/>
                    <a:pt x="151" y="169"/>
                  </a:cubicBezTo>
                  <a:close/>
                  <a:moveTo>
                    <a:pt x="159" y="173"/>
                  </a:moveTo>
                  <a:cubicBezTo>
                    <a:pt x="160" y="173"/>
                    <a:pt x="160" y="172"/>
                    <a:pt x="160" y="172"/>
                  </a:cubicBezTo>
                  <a:cubicBezTo>
                    <a:pt x="160" y="173"/>
                    <a:pt x="159" y="174"/>
                    <a:pt x="159" y="176"/>
                  </a:cubicBezTo>
                  <a:cubicBezTo>
                    <a:pt x="158" y="176"/>
                    <a:pt x="157" y="177"/>
                    <a:pt x="157" y="177"/>
                  </a:cubicBezTo>
                  <a:cubicBezTo>
                    <a:pt x="158" y="176"/>
                    <a:pt x="158" y="175"/>
                    <a:pt x="159" y="173"/>
                  </a:cubicBezTo>
                  <a:close/>
                  <a:moveTo>
                    <a:pt x="160" y="177"/>
                  </a:moveTo>
                  <a:cubicBezTo>
                    <a:pt x="166" y="171"/>
                    <a:pt x="172" y="165"/>
                    <a:pt x="179" y="160"/>
                  </a:cubicBezTo>
                  <a:cubicBezTo>
                    <a:pt x="178" y="161"/>
                    <a:pt x="177" y="161"/>
                    <a:pt x="177" y="162"/>
                  </a:cubicBezTo>
                  <a:cubicBezTo>
                    <a:pt x="172" y="167"/>
                    <a:pt x="168" y="171"/>
                    <a:pt x="163" y="175"/>
                  </a:cubicBezTo>
                  <a:cubicBezTo>
                    <a:pt x="162" y="176"/>
                    <a:pt x="161" y="176"/>
                    <a:pt x="160" y="177"/>
                  </a:cubicBezTo>
                  <a:cubicBezTo>
                    <a:pt x="160" y="177"/>
                    <a:pt x="160" y="177"/>
                    <a:pt x="160" y="177"/>
                  </a:cubicBezTo>
                  <a:close/>
                  <a:moveTo>
                    <a:pt x="162" y="172"/>
                  </a:moveTo>
                  <a:cubicBezTo>
                    <a:pt x="163" y="170"/>
                    <a:pt x="165" y="167"/>
                    <a:pt x="166" y="165"/>
                  </a:cubicBezTo>
                  <a:cubicBezTo>
                    <a:pt x="167" y="164"/>
                    <a:pt x="168" y="163"/>
                    <a:pt x="169" y="162"/>
                  </a:cubicBezTo>
                  <a:cubicBezTo>
                    <a:pt x="173" y="160"/>
                    <a:pt x="177" y="158"/>
                    <a:pt x="180" y="156"/>
                  </a:cubicBezTo>
                  <a:cubicBezTo>
                    <a:pt x="174" y="161"/>
                    <a:pt x="168" y="166"/>
                    <a:pt x="162" y="172"/>
                  </a:cubicBezTo>
                  <a:close/>
                  <a:moveTo>
                    <a:pt x="183" y="158"/>
                  </a:moveTo>
                  <a:cubicBezTo>
                    <a:pt x="183" y="158"/>
                    <a:pt x="184" y="157"/>
                    <a:pt x="184" y="157"/>
                  </a:cubicBezTo>
                  <a:cubicBezTo>
                    <a:pt x="183" y="159"/>
                    <a:pt x="181" y="160"/>
                    <a:pt x="180" y="162"/>
                  </a:cubicBezTo>
                  <a:cubicBezTo>
                    <a:pt x="180" y="162"/>
                    <a:pt x="180" y="162"/>
                    <a:pt x="179" y="163"/>
                  </a:cubicBezTo>
                  <a:cubicBezTo>
                    <a:pt x="181" y="161"/>
                    <a:pt x="182" y="159"/>
                    <a:pt x="183" y="158"/>
                  </a:cubicBezTo>
                  <a:close/>
                  <a:moveTo>
                    <a:pt x="182" y="154"/>
                  </a:moveTo>
                  <a:cubicBezTo>
                    <a:pt x="182" y="154"/>
                    <a:pt x="182" y="154"/>
                    <a:pt x="182" y="154"/>
                  </a:cubicBezTo>
                  <a:cubicBezTo>
                    <a:pt x="182" y="154"/>
                    <a:pt x="182" y="153"/>
                    <a:pt x="181" y="153"/>
                  </a:cubicBezTo>
                  <a:cubicBezTo>
                    <a:pt x="179" y="154"/>
                    <a:pt x="177" y="155"/>
                    <a:pt x="174" y="157"/>
                  </a:cubicBezTo>
                  <a:cubicBezTo>
                    <a:pt x="178" y="154"/>
                    <a:pt x="181" y="150"/>
                    <a:pt x="184" y="147"/>
                  </a:cubicBezTo>
                  <a:cubicBezTo>
                    <a:pt x="186" y="146"/>
                    <a:pt x="187" y="145"/>
                    <a:pt x="189" y="14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5"/>
                    <a:pt x="189" y="145"/>
                    <a:pt x="189" y="146"/>
                  </a:cubicBezTo>
                  <a:cubicBezTo>
                    <a:pt x="187" y="149"/>
                    <a:pt x="185" y="152"/>
                    <a:pt x="182" y="154"/>
                  </a:cubicBezTo>
                  <a:close/>
                  <a:moveTo>
                    <a:pt x="189" y="133"/>
                  </a:moveTo>
                  <a:cubicBezTo>
                    <a:pt x="188" y="133"/>
                    <a:pt x="188" y="132"/>
                    <a:pt x="188" y="132"/>
                  </a:cubicBezTo>
                  <a:cubicBezTo>
                    <a:pt x="189" y="131"/>
                    <a:pt x="191" y="130"/>
                    <a:pt x="192" y="129"/>
                  </a:cubicBezTo>
                  <a:cubicBezTo>
                    <a:pt x="191" y="130"/>
                    <a:pt x="190" y="132"/>
                    <a:pt x="189" y="133"/>
                  </a:cubicBezTo>
                  <a:close/>
                  <a:moveTo>
                    <a:pt x="193" y="152"/>
                  </a:moveTo>
                  <a:cubicBezTo>
                    <a:pt x="193" y="152"/>
                    <a:pt x="193" y="152"/>
                    <a:pt x="194" y="151"/>
                  </a:cubicBezTo>
                  <a:cubicBezTo>
                    <a:pt x="196" y="149"/>
                    <a:pt x="197" y="147"/>
                    <a:pt x="199" y="145"/>
                  </a:cubicBezTo>
                  <a:cubicBezTo>
                    <a:pt x="199" y="145"/>
                    <a:pt x="199" y="145"/>
                    <a:pt x="199" y="145"/>
                  </a:cubicBezTo>
                  <a:cubicBezTo>
                    <a:pt x="197" y="148"/>
                    <a:pt x="195" y="150"/>
                    <a:pt x="193" y="152"/>
                  </a:cubicBezTo>
                  <a:close/>
                  <a:moveTo>
                    <a:pt x="197" y="143"/>
                  </a:moveTo>
                  <a:cubicBezTo>
                    <a:pt x="200" y="139"/>
                    <a:pt x="203" y="134"/>
                    <a:pt x="206" y="130"/>
                  </a:cubicBezTo>
                  <a:cubicBezTo>
                    <a:pt x="205" y="132"/>
                    <a:pt x="203" y="135"/>
                    <a:pt x="201" y="138"/>
                  </a:cubicBezTo>
                  <a:cubicBezTo>
                    <a:pt x="201" y="138"/>
                    <a:pt x="200" y="139"/>
                    <a:pt x="200" y="139"/>
                  </a:cubicBezTo>
                  <a:cubicBezTo>
                    <a:pt x="199" y="141"/>
                    <a:pt x="198" y="142"/>
                    <a:pt x="197" y="143"/>
                  </a:cubicBezTo>
                  <a:close/>
                  <a:moveTo>
                    <a:pt x="200" y="142"/>
                  </a:moveTo>
                  <a:cubicBezTo>
                    <a:pt x="201" y="140"/>
                    <a:pt x="203" y="138"/>
                    <a:pt x="204" y="136"/>
                  </a:cubicBezTo>
                  <a:cubicBezTo>
                    <a:pt x="207" y="132"/>
                    <a:pt x="211" y="128"/>
                    <a:pt x="214" y="124"/>
                  </a:cubicBezTo>
                  <a:cubicBezTo>
                    <a:pt x="214" y="124"/>
                    <a:pt x="214" y="124"/>
                    <a:pt x="214" y="124"/>
                  </a:cubicBezTo>
                  <a:cubicBezTo>
                    <a:pt x="214" y="124"/>
                    <a:pt x="214" y="123"/>
                    <a:pt x="215" y="123"/>
                  </a:cubicBezTo>
                  <a:cubicBezTo>
                    <a:pt x="215" y="122"/>
                    <a:pt x="216" y="122"/>
                    <a:pt x="217" y="121"/>
                  </a:cubicBezTo>
                  <a:cubicBezTo>
                    <a:pt x="217" y="121"/>
                    <a:pt x="217" y="121"/>
                    <a:pt x="217" y="121"/>
                  </a:cubicBezTo>
                  <a:cubicBezTo>
                    <a:pt x="217" y="121"/>
                    <a:pt x="217" y="121"/>
                    <a:pt x="217" y="122"/>
                  </a:cubicBezTo>
                  <a:cubicBezTo>
                    <a:pt x="217" y="122"/>
                    <a:pt x="217" y="122"/>
                    <a:pt x="217" y="122"/>
                  </a:cubicBezTo>
                  <a:cubicBezTo>
                    <a:pt x="212" y="129"/>
                    <a:pt x="206" y="136"/>
                    <a:pt x="200" y="143"/>
                  </a:cubicBezTo>
                  <a:cubicBezTo>
                    <a:pt x="200" y="143"/>
                    <a:pt x="200" y="142"/>
                    <a:pt x="200" y="142"/>
                  </a:cubicBezTo>
                  <a:close/>
                  <a:moveTo>
                    <a:pt x="215" y="120"/>
                  </a:moveTo>
                  <a:cubicBezTo>
                    <a:pt x="213" y="122"/>
                    <a:pt x="212" y="124"/>
                    <a:pt x="210" y="126"/>
                  </a:cubicBezTo>
                  <a:cubicBezTo>
                    <a:pt x="211" y="125"/>
                    <a:pt x="211" y="124"/>
                    <a:pt x="211" y="124"/>
                  </a:cubicBezTo>
                  <a:cubicBezTo>
                    <a:pt x="213" y="122"/>
                    <a:pt x="214" y="121"/>
                    <a:pt x="215" y="120"/>
                  </a:cubicBezTo>
                  <a:cubicBezTo>
                    <a:pt x="215" y="120"/>
                    <a:pt x="215" y="120"/>
                    <a:pt x="215" y="120"/>
                  </a:cubicBezTo>
                  <a:close/>
                  <a:moveTo>
                    <a:pt x="214" y="115"/>
                  </a:moveTo>
                  <a:cubicBezTo>
                    <a:pt x="214" y="116"/>
                    <a:pt x="214" y="116"/>
                    <a:pt x="213" y="116"/>
                  </a:cubicBezTo>
                  <a:cubicBezTo>
                    <a:pt x="213" y="116"/>
                    <a:pt x="213" y="116"/>
                    <a:pt x="213" y="116"/>
                  </a:cubicBezTo>
                  <a:cubicBezTo>
                    <a:pt x="214" y="115"/>
                    <a:pt x="214" y="114"/>
                    <a:pt x="215" y="113"/>
                  </a:cubicBezTo>
                  <a:cubicBezTo>
                    <a:pt x="215" y="113"/>
                    <a:pt x="216" y="113"/>
                    <a:pt x="216" y="112"/>
                  </a:cubicBezTo>
                  <a:cubicBezTo>
                    <a:pt x="216" y="113"/>
                    <a:pt x="215" y="114"/>
                    <a:pt x="214" y="115"/>
                  </a:cubicBezTo>
                  <a:close/>
                  <a:moveTo>
                    <a:pt x="210" y="109"/>
                  </a:moveTo>
                  <a:cubicBezTo>
                    <a:pt x="210" y="109"/>
                    <a:pt x="210" y="108"/>
                    <a:pt x="210" y="108"/>
                  </a:cubicBezTo>
                  <a:cubicBezTo>
                    <a:pt x="213" y="107"/>
                    <a:pt x="216" y="105"/>
                    <a:pt x="219" y="103"/>
                  </a:cubicBezTo>
                  <a:cubicBezTo>
                    <a:pt x="219" y="104"/>
                    <a:pt x="219" y="104"/>
                    <a:pt x="219" y="104"/>
                  </a:cubicBezTo>
                  <a:cubicBezTo>
                    <a:pt x="216" y="106"/>
                    <a:pt x="213" y="107"/>
                    <a:pt x="210" y="109"/>
                  </a:cubicBezTo>
                  <a:close/>
                  <a:moveTo>
                    <a:pt x="218" y="101"/>
                  </a:moveTo>
                  <a:cubicBezTo>
                    <a:pt x="218" y="100"/>
                    <a:pt x="217" y="100"/>
                    <a:pt x="217" y="100"/>
                  </a:cubicBezTo>
                  <a:cubicBezTo>
                    <a:pt x="211" y="103"/>
                    <a:pt x="205" y="106"/>
                    <a:pt x="199" y="110"/>
                  </a:cubicBezTo>
                  <a:cubicBezTo>
                    <a:pt x="200" y="108"/>
                    <a:pt x="201" y="107"/>
                    <a:pt x="202" y="105"/>
                  </a:cubicBezTo>
                  <a:cubicBezTo>
                    <a:pt x="207" y="103"/>
                    <a:pt x="213" y="100"/>
                    <a:pt x="217" y="97"/>
                  </a:cubicBezTo>
                  <a:cubicBezTo>
                    <a:pt x="218" y="98"/>
                    <a:pt x="218" y="98"/>
                    <a:pt x="218" y="98"/>
                  </a:cubicBezTo>
                  <a:cubicBezTo>
                    <a:pt x="218" y="99"/>
                    <a:pt x="218" y="100"/>
                    <a:pt x="218" y="100"/>
                  </a:cubicBezTo>
                  <a:cubicBezTo>
                    <a:pt x="218" y="101"/>
                    <a:pt x="218" y="101"/>
                    <a:pt x="218" y="101"/>
                  </a:cubicBezTo>
                  <a:close/>
                  <a:moveTo>
                    <a:pt x="199" y="95"/>
                  </a:moveTo>
                  <a:cubicBezTo>
                    <a:pt x="199" y="94"/>
                    <a:pt x="200" y="94"/>
                    <a:pt x="200" y="94"/>
                  </a:cubicBezTo>
                  <a:cubicBezTo>
                    <a:pt x="200" y="93"/>
                    <a:pt x="201" y="93"/>
                    <a:pt x="202" y="93"/>
                  </a:cubicBezTo>
                  <a:cubicBezTo>
                    <a:pt x="201" y="93"/>
                    <a:pt x="200" y="94"/>
                    <a:pt x="199" y="95"/>
                  </a:cubicBezTo>
                  <a:close/>
                  <a:moveTo>
                    <a:pt x="201" y="88"/>
                  </a:moveTo>
                  <a:cubicBezTo>
                    <a:pt x="198" y="89"/>
                    <a:pt x="195" y="90"/>
                    <a:pt x="193" y="91"/>
                  </a:cubicBezTo>
                  <a:cubicBezTo>
                    <a:pt x="194" y="90"/>
                    <a:pt x="195" y="89"/>
                    <a:pt x="196" y="88"/>
                  </a:cubicBezTo>
                  <a:cubicBezTo>
                    <a:pt x="199" y="87"/>
                    <a:pt x="201" y="86"/>
                    <a:pt x="203" y="85"/>
                  </a:cubicBezTo>
                  <a:cubicBezTo>
                    <a:pt x="202" y="86"/>
                    <a:pt x="201" y="87"/>
                    <a:pt x="201" y="88"/>
                  </a:cubicBezTo>
                  <a:close/>
                  <a:moveTo>
                    <a:pt x="199" y="82"/>
                  </a:moveTo>
                  <a:cubicBezTo>
                    <a:pt x="199" y="82"/>
                    <a:pt x="199" y="81"/>
                    <a:pt x="199" y="81"/>
                  </a:cubicBezTo>
                  <a:cubicBezTo>
                    <a:pt x="200" y="81"/>
                    <a:pt x="200" y="80"/>
                    <a:pt x="199" y="80"/>
                  </a:cubicBezTo>
                  <a:cubicBezTo>
                    <a:pt x="202" y="78"/>
                    <a:pt x="206" y="77"/>
                    <a:pt x="209" y="75"/>
                  </a:cubicBezTo>
                  <a:cubicBezTo>
                    <a:pt x="210" y="75"/>
                    <a:pt x="209" y="73"/>
                    <a:pt x="208" y="74"/>
                  </a:cubicBezTo>
                  <a:cubicBezTo>
                    <a:pt x="206" y="75"/>
                    <a:pt x="204" y="76"/>
                    <a:pt x="202" y="76"/>
                  </a:cubicBezTo>
                  <a:cubicBezTo>
                    <a:pt x="202" y="76"/>
                    <a:pt x="202" y="76"/>
                    <a:pt x="202" y="76"/>
                  </a:cubicBezTo>
                  <a:cubicBezTo>
                    <a:pt x="203" y="75"/>
                    <a:pt x="204" y="75"/>
                    <a:pt x="205" y="75"/>
                  </a:cubicBezTo>
                  <a:cubicBezTo>
                    <a:pt x="207" y="74"/>
                    <a:pt x="209" y="73"/>
                    <a:pt x="210" y="72"/>
                  </a:cubicBezTo>
                  <a:cubicBezTo>
                    <a:pt x="211" y="74"/>
                    <a:pt x="211" y="76"/>
                    <a:pt x="212" y="77"/>
                  </a:cubicBezTo>
                  <a:cubicBezTo>
                    <a:pt x="207" y="79"/>
                    <a:pt x="203" y="80"/>
                    <a:pt x="199" y="82"/>
                  </a:cubicBezTo>
                  <a:close/>
                  <a:moveTo>
                    <a:pt x="201" y="74"/>
                  </a:moveTo>
                  <a:cubicBezTo>
                    <a:pt x="200" y="75"/>
                    <a:pt x="199" y="75"/>
                    <a:pt x="198" y="76"/>
                  </a:cubicBezTo>
                  <a:cubicBezTo>
                    <a:pt x="200" y="74"/>
                    <a:pt x="202" y="73"/>
                    <a:pt x="203" y="72"/>
                  </a:cubicBezTo>
                  <a:cubicBezTo>
                    <a:pt x="203" y="73"/>
                    <a:pt x="202" y="73"/>
                    <a:pt x="201" y="74"/>
                  </a:cubicBezTo>
                  <a:close/>
                  <a:moveTo>
                    <a:pt x="187" y="77"/>
                  </a:moveTo>
                  <a:cubicBezTo>
                    <a:pt x="184" y="78"/>
                    <a:pt x="180" y="80"/>
                    <a:pt x="176" y="81"/>
                  </a:cubicBezTo>
                  <a:cubicBezTo>
                    <a:pt x="184" y="76"/>
                    <a:pt x="192" y="72"/>
                    <a:pt x="200" y="70"/>
                  </a:cubicBezTo>
                  <a:cubicBezTo>
                    <a:pt x="196" y="72"/>
                    <a:pt x="192" y="75"/>
                    <a:pt x="187" y="77"/>
                  </a:cubicBezTo>
                  <a:close/>
                  <a:moveTo>
                    <a:pt x="186" y="66"/>
                  </a:moveTo>
                  <a:cubicBezTo>
                    <a:pt x="181" y="68"/>
                    <a:pt x="177" y="70"/>
                    <a:pt x="172" y="72"/>
                  </a:cubicBezTo>
                  <a:cubicBezTo>
                    <a:pt x="171" y="73"/>
                    <a:pt x="170" y="73"/>
                    <a:pt x="169" y="73"/>
                  </a:cubicBezTo>
                  <a:cubicBezTo>
                    <a:pt x="175" y="70"/>
                    <a:pt x="181" y="67"/>
                    <a:pt x="187" y="65"/>
                  </a:cubicBezTo>
                  <a:cubicBezTo>
                    <a:pt x="186" y="65"/>
                    <a:pt x="186" y="66"/>
                    <a:pt x="186" y="66"/>
                  </a:cubicBezTo>
                  <a:close/>
                  <a:moveTo>
                    <a:pt x="171" y="69"/>
                  </a:moveTo>
                  <a:cubicBezTo>
                    <a:pt x="169" y="69"/>
                    <a:pt x="167" y="70"/>
                    <a:pt x="165" y="71"/>
                  </a:cubicBezTo>
                  <a:cubicBezTo>
                    <a:pt x="165" y="71"/>
                    <a:pt x="165" y="71"/>
                    <a:pt x="165" y="71"/>
                  </a:cubicBezTo>
                  <a:cubicBezTo>
                    <a:pt x="166" y="70"/>
                    <a:pt x="167" y="69"/>
                    <a:pt x="168" y="68"/>
                  </a:cubicBezTo>
                  <a:cubicBezTo>
                    <a:pt x="171" y="66"/>
                    <a:pt x="174" y="64"/>
                    <a:pt x="177" y="63"/>
                  </a:cubicBezTo>
                  <a:cubicBezTo>
                    <a:pt x="175" y="65"/>
                    <a:pt x="173" y="67"/>
                    <a:pt x="171" y="69"/>
                  </a:cubicBezTo>
                  <a:close/>
                  <a:moveTo>
                    <a:pt x="157" y="63"/>
                  </a:moveTo>
                  <a:cubicBezTo>
                    <a:pt x="156" y="64"/>
                    <a:pt x="155" y="64"/>
                    <a:pt x="153" y="65"/>
                  </a:cubicBezTo>
                  <a:cubicBezTo>
                    <a:pt x="154" y="64"/>
                    <a:pt x="156" y="63"/>
                    <a:pt x="157" y="62"/>
                  </a:cubicBezTo>
                  <a:cubicBezTo>
                    <a:pt x="158" y="61"/>
                    <a:pt x="159" y="61"/>
                    <a:pt x="161" y="60"/>
                  </a:cubicBezTo>
                  <a:cubicBezTo>
                    <a:pt x="159" y="61"/>
                    <a:pt x="158" y="62"/>
                    <a:pt x="157" y="63"/>
                  </a:cubicBezTo>
                  <a:close/>
                  <a:moveTo>
                    <a:pt x="157" y="71"/>
                  </a:moveTo>
                  <a:cubicBezTo>
                    <a:pt x="159" y="70"/>
                    <a:pt x="162" y="69"/>
                    <a:pt x="164" y="68"/>
                  </a:cubicBezTo>
                  <a:cubicBezTo>
                    <a:pt x="162" y="69"/>
                    <a:pt x="159" y="71"/>
                    <a:pt x="157" y="73"/>
                  </a:cubicBezTo>
                  <a:cubicBezTo>
                    <a:pt x="156" y="73"/>
                    <a:pt x="154" y="73"/>
                    <a:pt x="153" y="73"/>
                  </a:cubicBezTo>
                  <a:cubicBezTo>
                    <a:pt x="154" y="72"/>
                    <a:pt x="155" y="72"/>
                    <a:pt x="157" y="71"/>
                  </a:cubicBezTo>
                  <a:close/>
                  <a:moveTo>
                    <a:pt x="146" y="72"/>
                  </a:moveTo>
                  <a:cubicBezTo>
                    <a:pt x="145" y="72"/>
                    <a:pt x="144" y="73"/>
                    <a:pt x="144" y="73"/>
                  </a:cubicBezTo>
                  <a:cubicBezTo>
                    <a:pt x="145" y="72"/>
                    <a:pt x="145" y="71"/>
                    <a:pt x="146" y="70"/>
                  </a:cubicBezTo>
                  <a:cubicBezTo>
                    <a:pt x="147" y="69"/>
                    <a:pt x="148" y="68"/>
                    <a:pt x="149" y="67"/>
                  </a:cubicBezTo>
                  <a:cubicBezTo>
                    <a:pt x="151" y="67"/>
                    <a:pt x="152" y="67"/>
                    <a:pt x="153" y="66"/>
                  </a:cubicBezTo>
                  <a:cubicBezTo>
                    <a:pt x="151" y="68"/>
                    <a:pt x="149" y="70"/>
                    <a:pt x="146" y="72"/>
                  </a:cubicBezTo>
                  <a:close/>
                  <a:moveTo>
                    <a:pt x="145" y="67"/>
                  </a:moveTo>
                  <a:cubicBezTo>
                    <a:pt x="147" y="65"/>
                    <a:pt x="150" y="63"/>
                    <a:pt x="152" y="61"/>
                  </a:cubicBezTo>
                  <a:cubicBezTo>
                    <a:pt x="151" y="62"/>
                    <a:pt x="149" y="63"/>
                    <a:pt x="148" y="65"/>
                  </a:cubicBezTo>
                  <a:cubicBezTo>
                    <a:pt x="147" y="65"/>
                    <a:pt x="146" y="66"/>
                    <a:pt x="145" y="67"/>
                  </a:cubicBezTo>
                  <a:cubicBezTo>
                    <a:pt x="145" y="67"/>
                    <a:pt x="145" y="67"/>
                    <a:pt x="145" y="67"/>
                  </a:cubicBezTo>
                  <a:close/>
                  <a:moveTo>
                    <a:pt x="138" y="68"/>
                  </a:moveTo>
                  <a:cubicBezTo>
                    <a:pt x="137" y="68"/>
                    <a:pt x="137" y="69"/>
                    <a:pt x="138" y="69"/>
                  </a:cubicBezTo>
                  <a:cubicBezTo>
                    <a:pt x="136" y="71"/>
                    <a:pt x="133" y="73"/>
                    <a:pt x="131" y="75"/>
                  </a:cubicBezTo>
                  <a:cubicBezTo>
                    <a:pt x="132" y="73"/>
                    <a:pt x="133" y="71"/>
                    <a:pt x="134" y="68"/>
                  </a:cubicBezTo>
                  <a:cubicBezTo>
                    <a:pt x="134" y="68"/>
                    <a:pt x="134" y="68"/>
                    <a:pt x="134" y="67"/>
                  </a:cubicBezTo>
                  <a:cubicBezTo>
                    <a:pt x="138" y="65"/>
                    <a:pt x="143" y="62"/>
                    <a:pt x="147" y="60"/>
                  </a:cubicBezTo>
                  <a:cubicBezTo>
                    <a:pt x="149" y="59"/>
                    <a:pt x="151" y="58"/>
                    <a:pt x="154" y="57"/>
                  </a:cubicBezTo>
                  <a:cubicBezTo>
                    <a:pt x="154" y="57"/>
                    <a:pt x="154" y="57"/>
                    <a:pt x="153" y="58"/>
                  </a:cubicBezTo>
                  <a:cubicBezTo>
                    <a:pt x="148" y="61"/>
                    <a:pt x="143" y="64"/>
                    <a:pt x="138" y="68"/>
                  </a:cubicBezTo>
                  <a:close/>
                  <a:moveTo>
                    <a:pt x="144" y="53"/>
                  </a:moveTo>
                  <a:cubicBezTo>
                    <a:pt x="140" y="55"/>
                    <a:pt x="136" y="57"/>
                    <a:pt x="132" y="60"/>
                  </a:cubicBezTo>
                  <a:cubicBezTo>
                    <a:pt x="133" y="59"/>
                    <a:pt x="135" y="57"/>
                    <a:pt x="136" y="56"/>
                  </a:cubicBezTo>
                  <a:cubicBezTo>
                    <a:pt x="140" y="54"/>
                    <a:pt x="143" y="52"/>
                    <a:pt x="147" y="50"/>
                  </a:cubicBezTo>
                  <a:cubicBezTo>
                    <a:pt x="147" y="50"/>
                    <a:pt x="148" y="50"/>
                    <a:pt x="149" y="50"/>
                  </a:cubicBezTo>
                  <a:cubicBezTo>
                    <a:pt x="147" y="51"/>
                    <a:pt x="146" y="52"/>
                    <a:pt x="144" y="53"/>
                  </a:cubicBezTo>
                  <a:close/>
                  <a:moveTo>
                    <a:pt x="132" y="55"/>
                  </a:moveTo>
                  <a:cubicBezTo>
                    <a:pt x="133" y="55"/>
                    <a:pt x="135" y="54"/>
                    <a:pt x="136" y="54"/>
                  </a:cubicBezTo>
                  <a:cubicBezTo>
                    <a:pt x="135" y="55"/>
                    <a:pt x="134" y="55"/>
                    <a:pt x="134" y="56"/>
                  </a:cubicBezTo>
                  <a:cubicBezTo>
                    <a:pt x="133" y="56"/>
                    <a:pt x="132" y="57"/>
                    <a:pt x="132" y="57"/>
                  </a:cubicBezTo>
                  <a:cubicBezTo>
                    <a:pt x="132" y="57"/>
                    <a:pt x="132" y="57"/>
                    <a:pt x="132" y="56"/>
                  </a:cubicBezTo>
                  <a:cubicBezTo>
                    <a:pt x="133" y="56"/>
                    <a:pt x="132" y="56"/>
                    <a:pt x="132" y="55"/>
                  </a:cubicBezTo>
                  <a:close/>
                  <a:moveTo>
                    <a:pt x="142" y="49"/>
                  </a:moveTo>
                  <a:cubicBezTo>
                    <a:pt x="140" y="50"/>
                    <a:pt x="137" y="51"/>
                    <a:pt x="135" y="52"/>
                  </a:cubicBezTo>
                  <a:cubicBezTo>
                    <a:pt x="138" y="49"/>
                    <a:pt x="141" y="47"/>
                    <a:pt x="145" y="45"/>
                  </a:cubicBezTo>
                  <a:cubicBezTo>
                    <a:pt x="147" y="44"/>
                    <a:pt x="149" y="44"/>
                    <a:pt x="151" y="43"/>
                  </a:cubicBezTo>
                  <a:cubicBezTo>
                    <a:pt x="148" y="45"/>
                    <a:pt x="146" y="47"/>
                    <a:pt x="143" y="49"/>
                  </a:cubicBezTo>
                  <a:cubicBezTo>
                    <a:pt x="143" y="49"/>
                    <a:pt x="142" y="49"/>
                    <a:pt x="142" y="49"/>
                  </a:cubicBezTo>
                  <a:close/>
                  <a:moveTo>
                    <a:pt x="131" y="53"/>
                  </a:moveTo>
                  <a:cubicBezTo>
                    <a:pt x="131" y="53"/>
                    <a:pt x="131" y="53"/>
                    <a:pt x="131" y="53"/>
                  </a:cubicBezTo>
                  <a:cubicBezTo>
                    <a:pt x="131" y="53"/>
                    <a:pt x="130" y="53"/>
                    <a:pt x="130" y="53"/>
                  </a:cubicBezTo>
                  <a:cubicBezTo>
                    <a:pt x="130" y="53"/>
                    <a:pt x="130" y="53"/>
                    <a:pt x="130" y="53"/>
                  </a:cubicBezTo>
                  <a:cubicBezTo>
                    <a:pt x="134" y="51"/>
                    <a:pt x="137" y="48"/>
                    <a:pt x="141" y="46"/>
                  </a:cubicBezTo>
                  <a:cubicBezTo>
                    <a:pt x="138" y="48"/>
                    <a:pt x="134" y="50"/>
                    <a:pt x="131" y="53"/>
                  </a:cubicBezTo>
                  <a:close/>
                  <a:moveTo>
                    <a:pt x="127" y="54"/>
                  </a:moveTo>
                  <a:cubicBezTo>
                    <a:pt x="127" y="54"/>
                    <a:pt x="127" y="53"/>
                    <a:pt x="127" y="53"/>
                  </a:cubicBezTo>
                  <a:cubicBezTo>
                    <a:pt x="128" y="52"/>
                    <a:pt x="129" y="52"/>
                    <a:pt x="130" y="51"/>
                  </a:cubicBezTo>
                  <a:cubicBezTo>
                    <a:pt x="132" y="49"/>
                    <a:pt x="135" y="48"/>
                    <a:pt x="137" y="46"/>
                  </a:cubicBezTo>
                  <a:cubicBezTo>
                    <a:pt x="137" y="46"/>
                    <a:pt x="137" y="46"/>
                    <a:pt x="137" y="46"/>
                  </a:cubicBezTo>
                  <a:cubicBezTo>
                    <a:pt x="134" y="49"/>
                    <a:pt x="130" y="51"/>
                    <a:pt x="127" y="54"/>
                  </a:cubicBezTo>
                  <a:close/>
                  <a:moveTo>
                    <a:pt x="127" y="66"/>
                  </a:moveTo>
                  <a:cubicBezTo>
                    <a:pt x="126" y="68"/>
                    <a:pt x="125" y="69"/>
                    <a:pt x="124" y="71"/>
                  </a:cubicBezTo>
                  <a:cubicBezTo>
                    <a:pt x="123" y="71"/>
                    <a:pt x="123" y="72"/>
                    <a:pt x="122" y="72"/>
                  </a:cubicBezTo>
                  <a:cubicBezTo>
                    <a:pt x="123" y="71"/>
                    <a:pt x="124" y="69"/>
                    <a:pt x="124" y="68"/>
                  </a:cubicBezTo>
                  <a:cubicBezTo>
                    <a:pt x="125" y="67"/>
                    <a:pt x="126" y="67"/>
                    <a:pt x="127" y="66"/>
                  </a:cubicBezTo>
                  <a:close/>
                  <a:moveTo>
                    <a:pt x="121" y="67"/>
                  </a:moveTo>
                  <a:cubicBezTo>
                    <a:pt x="122" y="66"/>
                    <a:pt x="122" y="66"/>
                    <a:pt x="123" y="66"/>
                  </a:cubicBezTo>
                  <a:cubicBezTo>
                    <a:pt x="122" y="67"/>
                    <a:pt x="122" y="67"/>
                    <a:pt x="121" y="68"/>
                  </a:cubicBezTo>
                  <a:cubicBezTo>
                    <a:pt x="121" y="68"/>
                    <a:pt x="121" y="68"/>
                    <a:pt x="121" y="68"/>
                  </a:cubicBezTo>
                  <a:cubicBezTo>
                    <a:pt x="121" y="68"/>
                    <a:pt x="121" y="67"/>
                    <a:pt x="121" y="67"/>
                  </a:cubicBezTo>
                  <a:close/>
                  <a:moveTo>
                    <a:pt x="122" y="76"/>
                  </a:moveTo>
                  <a:cubicBezTo>
                    <a:pt x="123" y="74"/>
                    <a:pt x="125" y="73"/>
                    <a:pt x="126" y="72"/>
                  </a:cubicBezTo>
                  <a:cubicBezTo>
                    <a:pt x="128" y="71"/>
                    <a:pt x="129" y="71"/>
                    <a:pt x="130" y="70"/>
                  </a:cubicBezTo>
                  <a:cubicBezTo>
                    <a:pt x="123" y="77"/>
                    <a:pt x="116" y="85"/>
                    <a:pt x="110" y="93"/>
                  </a:cubicBezTo>
                  <a:cubicBezTo>
                    <a:pt x="105" y="98"/>
                    <a:pt x="100" y="102"/>
                    <a:pt x="95" y="107"/>
                  </a:cubicBezTo>
                  <a:cubicBezTo>
                    <a:pt x="94" y="108"/>
                    <a:pt x="92" y="109"/>
                    <a:pt x="90" y="110"/>
                  </a:cubicBezTo>
                  <a:cubicBezTo>
                    <a:pt x="91" y="109"/>
                    <a:pt x="92" y="108"/>
                    <a:pt x="93" y="107"/>
                  </a:cubicBezTo>
                  <a:cubicBezTo>
                    <a:pt x="98" y="101"/>
                    <a:pt x="103" y="95"/>
                    <a:pt x="109" y="89"/>
                  </a:cubicBezTo>
                  <a:cubicBezTo>
                    <a:pt x="113" y="85"/>
                    <a:pt x="118" y="81"/>
                    <a:pt x="122" y="76"/>
                  </a:cubicBezTo>
                  <a:close/>
                  <a:moveTo>
                    <a:pt x="117" y="61"/>
                  </a:moveTo>
                  <a:cubicBezTo>
                    <a:pt x="116" y="62"/>
                    <a:pt x="115" y="63"/>
                    <a:pt x="115" y="64"/>
                  </a:cubicBezTo>
                  <a:cubicBezTo>
                    <a:pt x="116" y="63"/>
                    <a:pt x="117" y="62"/>
                    <a:pt x="118" y="61"/>
                  </a:cubicBezTo>
                  <a:cubicBezTo>
                    <a:pt x="117" y="61"/>
                    <a:pt x="117" y="61"/>
                    <a:pt x="117" y="61"/>
                  </a:cubicBezTo>
                  <a:close/>
                  <a:moveTo>
                    <a:pt x="115" y="51"/>
                  </a:moveTo>
                  <a:cubicBezTo>
                    <a:pt x="114" y="51"/>
                    <a:pt x="113" y="52"/>
                    <a:pt x="111" y="52"/>
                  </a:cubicBezTo>
                  <a:cubicBezTo>
                    <a:pt x="112" y="52"/>
                    <a:pt x="112" y="51"/>
                    <a:pt x="113" y="51"/>
                  </a:cubicBezTo>
                  <a:cubicBezTo>
                    <a:pt x="114" y="50"/>
                    <a:pt x="115" y="50"/>
                    <a:pt x="117" y="50"/>
                  </a:cubicBezTo>
                  <a:cubicBezTo>
                    <a:pt x="116" y="50"/>
                    <a:pt x="116" y="51"/>
                    <a:pt x="115" y="51"/>
                  </a:cubicBezTo>
                  <a:close/>
                  <a:moveTo>
                    <a:pt x="114" y="48"/>
                  </a:moveTo>
                  <a:cubicBezTo>
                    <a:pt x="112" y="48"/>
                    <a:pt x="111" y="49"/>
                    <a:pt x="110" y="49"/>
                  </a:cubicBezTo>
                  <a:cubicBezTo>
                    <a:pt x="112" y="48"/>
                    <a:pt x="114" y="46"/>
                    <a:pt x="116" y="45"/>
                  </a:cubicBezTo>
                  <a:cubicBezTo>
                    <a:pt x="116" y="46"/>
                    <a:pt x="115" y="47"/>
                    <a:pt x="114" y="48"/>
                  </a:cubicBezTo>
                  <a:close/>
                  <a:moveTo>
                    <a:pt x="106" y="50"/>
                  </a:moveTo>
                  <a:cubicBezTo>
                    <a:pt x="105" y="50"/>
                    <a:pt x="104" y="51"/>
                    <a:pt x="104" y="51"/>
                  </a:cubicBezTo>
                  <a:cubicBezTo>
                    <a:pt x="104" y="50"/>
                    <a:pt x="105" y="49"/>
                    <a:pt x="105" y="48"/>
                  </a:cubicBezTo>
                  <a:cubicBezTo>
                    <a:pt x="107" y="46"/>
                    <a:pt x="109" y="44"/>
                    <a:pt x="111" y="43"/>
                  </a:cubicBezTo>
                  <a:cubicBezTo>
                    <a:pt x="111" y="43"/>
                    <a:pt x="112" y="43"/>
                    <a:pt x="112" y="42"/>
                  </a:cubicBezTo>
                  <a:cubicBezTo>
                    <a:pt x="112" y="42"/>
                    <a:pt x="113" y="42"/>
                    <a:pt x="113" y="42"/>
                  </a:cubicBezTo>
                  <a:cubicBezTo>
                    <a:pt x="111" y="45"/>
                    <a:pt x="108" y="47"/>
                    <a:pt x="106" y="50"/>
                  </a:cubicBezTo>
                  <a:close/>
                  <a:moveTo>
                    <a:pt x="106" y="45"/>
                  </a:moveTo>
                  <a:cubicBezTo>
                    <a:pt x="106" y="44"/>
                    <a:pt x="106" y="44"/>
                    <a:pt x="106" y="44"/>
                  </a:cubicBezTo>
                  <a:cubicBezTo>
                    <a:pt x="107" y="43"/>
                    <a:pt x="108" y="43"/>
                    <a:pt x="109" y="42"/>
                  </a:cubicBezTo>
                  <a:cubicBezTo>
                    <a:pt x="109" y="42"/>
                    <a:pt x="109" y="42"/>
                    <a:pt x="109" y="42"/>
                  </a:cubicBezTo>
                  <a:cubicBezTo>
                    <a:pt x="108" y="43"/>
                    <a:pt x="107" y="44"/>
                    <a:pt x="106" y="45"/>
                  </a:cubicBezTo>
                  <a:close/>
                  <a:moveTo>
                    <a:pt x="102" y="45"/>
                  </a:moveTo>
                  <a:cubicBezTo>
                    <a:pt x="99" y="47"/>
                    <a:pt x="95" y="50"/>
                    <a:pt x="92" y="52"/>
                  </a:cubicBezTo>
                  <a:cubicBezTo>
                    <a:pt x="92" y="51"/>
                    <a:pt x="93" y="51"/>
                    <a:pt x="93" y="50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7" y="47"/>
                    <a:pt x="100" y="45"/>
                    <a:pt x="104" y="42"/>
                  </a:cubicBezTo>
                  <a:cubicBezTo>
                    <a:pt x="105" y="42"/>
                    <a:pt x="106" y="42"/>
                    <a:pt x="107" y="42"/>
                  </a:cubicBezTo>
                  <a:cubicBezTo>
                    <a:pt x="105" y="43"/>
                    <a:pt x="103" y="45"/>
                    <a:pt x="102" y="45"/>
                  </a:cubicBezTo>
                  <a:close/>
                  <a:moveTo>
                    <a:pt x="99" y="44"/>
                  </a:moveTo>
                  <a:cubicBezTo>
                    <a:pt x="100" y="43"/>
                    <a:pt x="100" y="43"/>
                    <a:pt x="101" y="42"/>
                  </a:cubicBezTo>
                  <a:cubicBezTo>
                    <a:pt x="101" y="42"/>
                    <a:pt x="101" y="42"/>
                    <a:pt x="101" y="42"/>
                  </a:cubicBezTo>
                  <a:cubicBezTo>
                    <a:pt x="101" y="43"/>
                    <a:pt x="100" y="43"/>
                    <a:pt x="99" y="44"/>
                  </a:cubicBezTo>
                  <a:close/>
                  <a:moveTo>
                    <a:pt x="101" y="40"/>
                  </a:moveTo>
                  <a:cubicBezTo>
                    <a:pt x="100" y="40"/>
                    <a:pt x="100" y="41"/>
                    <a:pt x="99" y="41"/>
                  </a:cubicBezTo>
                  <a:cubicBezTo>
                    <a:pt x="99" y="41"/>
                    <a:pt x="99" y="42"/>
                    <a:pt x="99" y="42"/>
                  </a:cubicBezTo>
                  <a:cubicBezTo>
                    <a:pt x="97" y="44"/>
                    <a:pt x="95" y="46"/>
                    <a:pt x="94" y="48"/>
                  </a:cubicBezTo>
                  <a:cubicBezTo>
                    <a:pt x="94" y="46"/>
                    <a:pt x="94" y="45"/>
                    <a:pt x="95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8" y="41"/>
                    <a:pt x="100" y="39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3" y="38"/>
                    <a:pt x="102" y="39"/>
                    <a:pt x="101" y="40"/>
                  </a:cubicBezTo>
                  <a:close/>
                  <a:moveTo>
                    <a:pt x="93" y="43"/>
                  </a:moveTo>
                  <a:cubicBezTo>
                    <a:pt x="93" y="43"/>
                    <a:pt x="92" y="43"/>
                    <a:pt x="92" y="43"/>
                  </a:cubicBezTo>
                  <a:cubicBezTo>
                    <a:pt x="94" y="41"/>
                    <a:pt x="96" y="40"/>
                    <a:pt x="98" y="38"/>
                  </a:cubicBezTo>
                  <a:cubicBezTo>
                    <a:pt x="98" y="38"/>
                    <a:pt x="99" y="38"/>
                    <a:pt x="99" y="38"/>
                  </a:cubicBezTo>
                  <a:cubicBezTo>
                    <a:pt x="97" y="39"/>
                    <a:pt x="95" y="41"/>
                    <a:pt x="93" y="43"/>
                  </a:cubicBezTo>
                  <a:close/>
                  <a:moveTo>
                    <a:pt x="90" y="41"/>
                  </a:moveTo>
                  <a:cubicBezTo>
                    <a:pt x="91" y="40"/>
                    <a:pt x="91" y="40"/>
                    <a:pt x="92" y="40"/>
                  </a:cubicBezTo>
                  <a:cubicBezTo>
                    <a:pt x="92" y="40"/>
                    <a:pt x="93" y="39"/>
                    <a:pt x="93" y="39"/>
                  </a:cubicBezTo>
                  <a:cubicBezTo>
                    <a:pt x="92" y="40"/>
                    <a:pt x="91" y="40"/>
                    <a:pt x="90" y="41"/>
                  </a:cubicBezTo>
                  <a:close/>
                  <a:moveTo>
                    <a:pt x="82" y="40"/>
                  </a:moveTo>
                  <a:cubicBezTo>
                    <a:pt x="80" y="41"/>
                    <a:pt x="78" y="43"/>
                    <a:pt x="76" y="44"/>
                  </a:cubicBezTo>
                  <a:cubicBezTo>
                    <a:pt x="78" y="42"/>
                    <a:pt x="80" y="40"/>
                    <a:pt x="81" y="38"/>
                  </a:cubicBezTo>
                  <a:cubicBezTo>
                    <a:pt x="83" y="37"/>
                    <a:pt x="85" y="36"/>
                    <a:pt x="86" y="35"/>
                  </a:cubicBezTo>
                  <a:cubicBezTo>
                    <a:pt x="85" y="36"/>
                    <a:pt x="84" y="38"/>
                    <a:pt x="82" y="40"/>
                  </a:cubicBezTo>
                  <a:close/>
                  <a:moveTo>
                    <a:pt x="79" y="37"/>
                  </a:moveTo>
                  <a:cubicBezTo>
                    <a:pt x="78" y="38"/>
                    <a:pt x="76" y="40"/>
                    <a:pt x="74" y="41"/>
                  </a:cubicBezTo>
                  <a:cubicBezTo>
                    <a:pt x="78" y="38"/>
                    <a:pt x="81" y="35"/>
                    <a:pt x="84" y="31"/>
                  </a:cubicBezTo>
                  <a:cubicBezTo>
                    <a:pt x="85" y="30"/>
                    <a:pt x="86" y="30"/>
                    <a:pt x="87" y="29"/>
                  </a:cubicBezTo>
                  <a:cubicBezTo>
                    <a:pt x="85" y="31"/>
                    <a:pt x="84" y="32"/>
                    <a:pt x="82" y="34"/>
                  </a:cubicBezTo>
                  <a:cubicBezTo>
                    <a:pt x="81" y="35"/>
                    <a:pt x="80" y="36"/>
                    <a:pt x="79" y="37"/>
                  </a:cubicBezTo>
                  <a:close/>
                  <a:moveTo>
                    <a:pt x="85" y="24"/>
                  </a:moveTo>
                  <a:cubicBezTo>
                    <a:pt x="84" y="25"/>
                    <a:pt x="83" y="25"/>
                    <a:pt x="83" y="25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83" y="25"/>
                    <a:pt x="83" y="24"/>
                    <a:pt x="83" y="24"/>
                  </a:cubicBezTo>
                  <a:cubicBezTo>
                    <a:pt x="83" y="24"/>
                    <a:pt x="83" y="24"/>
                    <a:pt x="83" y="24"/>
                  </a:cubicBezTo>
                  <a:cubicBezTo>
                    <a:pt x="84" y="24"/>
                    <a:pt x="86" y="23"/>
                    <a:pt x="87" y="23"/>
                  </a:cubicBezTo>
                  <a:cubicBezTo>
                    <a:pt x="87" y="23"/>
                    <a:pt x="86" y="24"/>
                    <a:pt x="85" y="24"/>
                  </a:cubicBezTo>
                  <a:close/>
                  <a:moveTo>
                    <a:pt x="83" y="28"/>
                  </a:moveTo>
                  <a:cubicBezTo>
                    <a:pt x="83" y="29"/>
                    <a:pt x="82" y="29"/>
                    <a:pt x="82" y="29"/>
                  </a:cubicBezTo>
                  <a:cubicBezTo>
                    <a:pt x="81" y="30"/>
                    <a:pt x="80" y="30"/>
                    <a:pt x="79" y="31"/>
                  </a:cubicBezTo>
                  <a:cubicBezTo>
                    <a:pt x="80" y="30"/>
                    <a:pt x="81" y="30"/>
                    <a:pt x="82" y="29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2" y="29"/>
                    <a:pt x="83" y="29"/>
                    <a:pt x="83" y="28"/>
                  </a:cubicBezTo>
                  <a:close/>
                  <a:moveTo>
                    <a:pt x="59" y="48"/>
                  </a:moveTo>
                  <a:cubicBezTo>
                    <a:pt x="61" y="46"/>
                    <a:pt x="63" y="44"/>
                    <a:pt x="64" y="41"/>
                  </a:cubicBezTo>
                  <a:cubicBezTo>
                    <a:pt x="66" y="40"/>
                    <a:pt x="67" y="39"/>
                    <a:pt x="69" y="38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6" y="42"/>
                    <a:pt x="63" y="45"/>
                    <a:pt x="59" y="48"/>
                  </a:cubicBezTo>
                  <a:close/>
                  <a:moveTo>
                    <a:pt x="61" y="41"/>
                  </a:moveTo>
                  <a:cubicBezTo>
                    <a:pt x="61" y="41"/>
                    <a:pt x="61" y="41"/>
                    <a:pt x="62" y="41"/>
                  </a:cubicBezTo>
                  <a:cubicBezTo>
                    <a:pt x="63" y="40"/>
                    <a:pt x="64" y="39"/>
                    <a:pt x="65" y="38"/>
                  </a:cubicBezTo>
                  <a:cubicBezTo>
                    <a:pt x="65" y="39"/>
                    <a:pt x="64" y="39"/>
                    <a:pt x="64" y="40"/>
                  </a:cubicBezTo>
                  <a:cubicBezTo>
                    <a:pt x="63" y="40"/>
                    <a:pt x="62" y="41"/>
                    <a:pt x="61" y="41"/>
                  </a:cubicBezTo>
                  <a:close/>
                  <a:moveTo>
                    <a:pt x="58" y="46"/>
                  </a:moveTo>
                  <a:cubicBezTo>
                    <a:pt x="58" y="46"/>
                    <a:pt x="59" y="45"/>
                    <a:pt x="59" y="45"/>
                  </a:cubicBezTo>
                  <a:cubicBezTo>
                    <a:pt x="57" y="47"/>
                    <a:pt x="55" y="50"/>
                    <a:pt x="54" y="53"/>
                  </a:cubicBezTo>
                  <a:cubicBezTo>
                    <a:pt x="53" y="53"/>
                    <a:pt x="52" y="54"/>
                    <a:pt x="52" y="54"/>
                  </a:cubicBezTo>
                  <a:cubicBezTo>
                    <a:pt x="54" y="51"/>
                    <a:pt x="56" y="49"/>
                    <a:pt x="58" y="46"/>
                  </a:cubicBezTo>
                  <a:close/>
                  <a:moveTo>
                    <a:pt x="48" y="57"/>
                  </a:moveTo>
                  <a:cubicBezTo>
                    <a:pt x="45" y="58"/>
                    <a:pt x="43" y="60"/>
                    <a:pt x="41" y="61"/>
                  </a:cubicBezTo>
                  <a:cubicBezTo>
                    <a:pt x="42" y="59"/>
                    <a:pt x="44" y="58"/>
                    <a:pt x="45" y="56"/>
                  </a:cubicBezTo>
                  <a:cubicBezTo>
                    <a:pt x="48" y="54"/>
                    <a:pt x="50" y="52"/>
                    <a:pt x="53" y="50"/>
                  </a:cubicBezTo>
                  <a:cubicBezTo>
                    <a:pt x="51" y="52"/>
                    <a:pt x="49" y="54"/>
                    <a:pt x="48" y="57"/>
                  </a:cubicBezTo>
                  <a:close/>
                  <a:moveTo>
                    <a:pt x="50" y="58"/>
                  </a:moveTo>
                  <a:cubicBezTo>
                    <a:pt x="50" y="58"/>
                    <a:pt x="50" y="59"/>
                    <a:pt x="50" y="59"/>
                  </a:cubicBezTo>
                  <a:cubicBezTo>
                    <a:pt x="50" y="59"/>
                    <a:pt x="49" y="59"/>
                    <a:pt x="49" y="59"/>
                  </a:cubicBezTo>
                  <a:cubicBezTo>
                    <a:pt x="47" y="61"/>
                    <a:pt x="44" y="64"/>
                    <a:pt x="42" y="67"/>
                  </a:cubicBezTo>
                  <a:cubicBezTo>
                    <a:pt x="43" y="65"/>
                    <a:pt x="45" y="63"/>
                    <a:pt x="46" y="62"/>
                  </a:cubicBezTo>
                  <a:cubicBezTo>
                    <a:pt x="47" y="60"/>
                    <a:pt x="49" y="59"/>
                    <a:pt x="50" y="58"/>
                  </a:cubicBezTo>
                  <a:close/>
                  <a:moveTo>
                    <a:pt x="39" y="86"/>
                  </a:moveTo>
                  <a:cubicBezTo>
                    <a:pt x="39" y="86"/>
                    <a:pt x="39" y="87"/>
                    <a:pt x="39" y="87"/>
                  </a:cubicBezTo>
                  <a:cubicBezTo>
                    <a:pt x="38" y="88"/>
                    <a:pt x="37" y="89"/>
                    <a:pt x="35" y="90"/>
                  </a:cubicBezTo>
                  <a:cubicBezTo>
                    <a:pt x="35" y="90"/>
                    <a:pt x="35" y="90"/>
                    <a:pt x="35" y="90"/>
                  </a:cubicBezTo>
                  <a:cubicBezTo>
                    <a:pt x="37" y="89"/>
                    <a:pt x="38" y="87"/>
                    <a:pt x="39" y="86"/>
                  </a:cubicBezTo>
                  <a:close/>
                  <a:moveTo>
                    <a:pt x="34" y="102"/>
                  </a:moveTo>
                  <a:cubicBezTo>
                    <a:pt x="35" y="103"/>
                    <a:pt x="35" y="105"/>
                    <a:pt x="36" y="107"/>
                  </a:cubicBezTo>
                  <a:cubicBezTo>
                    <a:pt x="35" y="109"/>
                    <a:pt x="35" y="110"/>
                    <a:pt x="35" y="112"/>
                  </a:cubicBezTo>
                  <a:cubicBezTo>
                    <a:pt x="34" y="111"/>
                    <a:pt x="34" y="110"/>
                    <a:pt x="34" y="109"/>
                  </a:cubicBezTo>
                  <a:cubicBezTo>
                    <a:pt x="34" y="106"/>
                    <a:pt x="34" y="104"/>
                    <a:pt x="34" y="102"/>
                  </a:cubicBezTo>
                  <a:close/>
                  <a:moveTo>
                    <a:pt x="36" y="126"/>
                  </a:moveTo>
                  <a:cubicBezTo>
                    <a:pt x="36" y="127"/>
                    <a:pt x="37" y="128"/>
                    <a:pt x="37" y="129"/>
                  </a:cubicBezTo>
                  <a:cubicBezTo>
                    <a:pt x="37" y="129"/>
                    <a:pt x="37" y="130"/>
                    <a:pt x="37" y="130"/>
                  </a:cubicBezTo>
                  <a:cubicBezTo>
                    <a:pt x="37" y="130"/>
                    <a:pt x="37" y="131"/>
                    <a:pt x="37" y="131"/>
                  </a:cubicBezTo>
                  <a:cubicBezTo>
                    <a:pt x="35" y="128"/>
                    <a:pt x="35" y="128"/>
                    <a:pt x="35" y="128"/>
                  </a:cubicBezTo>
                  <a:cubicBezTo>
                    <a:pt x="36" y="127"/>
                    <a:pt x="36" y="127"/>
                    <a:pt x="36" y="126"/>
                  </a:cubicBezTo>
                  <a:close/>
                  <a:moveTo>
                    <a:pt x="36" y="115"/>
                  </a:moveTo>
                  <a:cubicBezTo>
                    <a:pt x="36" y="115"/>
                    <a:pt x="36" y="115"/>
                    <a:pt x="36" y="115"/>
                  </a:cubicBezTo>
                  <a:cubicBezTo>
                    <a:pt x="36" y="114"/>
                    <a:pt x="36" y="112"/>
                    <a:pt x="36" y="111"/>
                  </a:cubicBezTo>
                  <a:cubicBezTo>
                    <a:pt x="36" y="111"/>
                    <a:pt x="37" y="111"/>
                    <a:pt x="37" y="111"/>
                  </a:cubicBezTo>
                  <a:cubicBezTo>
                    <a:pt x="37" y="111"/>
                    <a:pt x="37" y="112"/>
                    <a:pt x="37" y="113"/>
                  </a:cubicBezTo>
                  <a:cubicBezTo>
                    <a:pt x="37" y="114"/>
                    <a:pt x="36" y="114"/>
                    <a:pt x="36" y="115"/>
                  </a:cubicBezTo>
                  <a:close/>
                  <a:moveTo>
                    <a:pt x="36" y="97"/>
                  </a:moveTo>
                  <a:cubicBezTo>
                    <a:pt x="36" y="97"/>
                    <a:pt x="36" y="98"/>
                    <a:pt x="37" y="99"/>
                  </a:cubicBezTo>
                  <a:cubicBezTo>
                    <a:pt x="37" y="99"/>
                    <a:pt x="37" y="100"/>
                    <a:pt x="36" y="100"/>
                  </a:cubicBezTo>
                  <a:cubicBezTo>
                    <a:pt x="36" y="99"/>
                    <a:pt x="36" y="98"/>
                    <a:pt x="36" y="97"/>
                  </a:cubicBezTo>
                  <a:close/>
                  <a:moveTo>
                    <a:pt x="37" y="94"/>
                  </a:moveTo>
                  <a:cubicBezTo>
                    <a:pt x="37" y="93"/>
                    <a:pt x="36" y="92"/>
                    <a:pt x="36" y="92"/>
                  </a:cubicBezTo>
                  <a:cubicBezTo>
                    <a:pt x="37" y="91"/>
                    <a:pt x="38" y="90"/>
                    <a:pt x="38" y="90"/>
                  </a:cubicBezTo>
                  <a:cubicBezTo>
                    <a:pt x="38" y="91"/>
                    <a:pt x="38" y="92"/>
                    <a:pt x="38" y="93"/>
                  </a:cubicBezTo>
                  <a:cubicBezTo>
                    <a:pt x="37" y="93"/>
                    <a:pt x="37" y="93"/>
                    <a:pt x="37" y="94"/>
                  </a:cubicBezTo>
                  <a:close/>
                  <a:moveTo>
                    <a:pt x="39" y="103"/>
                  </a:moveTo>
                  <a:cubicBezTo>
                    <a:pt x="39" y="103"/>
                    <a:pt x="39" y="103"/>
                    <a:pt x="39" y="103"/>
                  </a:cubicBezTo>
                  <a:cubicBezTo>
                    <a:pt x="39" y="104"/>
                    <a:pt x="38" y="104"/>
                    <a:pt x="38" y="104"/>
                  </a:cubicBezTo>
                  <a:cubicBezTo>
                    <a:pt x="38" y="104"/>
                    <a:pt x="38" y="104"/>
                    <a:pt x="38" y="103"/>
                  </a:cubicBezTo>
                  <a:cubicBezTo>
                    <a:pt x="38" y="103"/>
                    <a:pt x="38" y="103"/>
                    <a:pt x="39" y="103"/>
                  </a:cubicBezTo>
                  <a:close/>
                  <a:moveTo>
                    <a:pt x="38" y="97"/>
                  </a:moveTo>
                  <a:cubicBezTo>
                    <a:pt x="38" y="96"/>
                    <a:pt x="39" y="95"/>
                    <a:pt x="39" y="94"/>
                  </a:cubicBezTo>
                  <a:cubicBezTo>
                    <a:pt x="40" y="93"/>
                    <a:pt x="41" y="93"/>
                    <a:pt x="42" y="92"/>
                  </a:cubicBezTo>
                  <a:cubicBezTo>
                    <a:pt x="41" y="93"/>
                    <a:pt x="40" y="94"/>
                    <a:pt x="39" y="95"/>
                  </a:cubicBezTo>
                  <a:cubicBezTo>
                    <a:pt x="39" y="96"/>
                    <a:pt x="40" y="97"/>
                    <a:pt x="41" y="96"/>
                  </a:cubicBezTo>
                  <a:cubicBezTo>
                    <a:pt x="41" y="96"/>
                    <a:pt x="41" y="96"/>
                    <a:pt x="41" y="96"/>
                  </a:cubicBezTo>
                  <a:cubicBezTo>
                    <a:pt x="41" y="96"/>
                    <a:pt x="41" y="96"/>
                    <a:pt x="41" y="96"/>
                  </a:cubicBezTo>
                  <a:cubicBezTo>
                    <a:pt x="41" y="97"/>
                    <a:pt x="41" y="97"/>
                    <a:pt x="41" y="98"/>
                  </a:cubicBezTo>
                  <a:cubicBezTo>
                    <a:pt x="40" y="98"/>
                    <a:pt x="40" y="99"/>
                    <a:pt x="39" y="99"/>
                  </a:cubicBezTo>
                  <a:cubicBezTo>
                    <a:pt x="39" y="99"/>
                    <a:pt x="39" y="98"/>
                    <a:pt x="38" y="97"/>
                  </a:cubicBezTo>
                  <a:close/>
                  <a:moveTo>
                    <a:pt x="40" y="121"/>
                  </a:moveTo>
                  <a:cubicBezTo>
                    <a:pt x="40" y="121"/>
                    <a:pt x="40" y="121"/>
                    <a:pt x="40" y="121"/>
                  </a:cubicBezTo>
                  <a:cubicBezTo>
                    <a:pt x="40" y="122"/>
                    <a:pt x="41" y="123"/>
                    <a:pt x="41" y="124"/>
                  </a:cubicBezTo>
                  <a:cubicBezTo>
                    <a:pt x="41" y="124"/>
                    <a:pt x="41" y="124"/>
                    <a:pt x="40" y="125"/>
                  </a:cubicBezTo>
                  <a:cubicBezTo>
                    <a:pt x="40" y="123"/>
                    <a:pt x="40" y="122"/>
                    <a:pt x="39" y="121"/>
                  </a:cubicBezTo>
                  <a:cubicBezTo>
                    <a:pt x="39" y="121"/>
                    <a:pt x="40" y="121"/>
                    <a:pt x="40" y="121"/>
                  </a:cubicBezTo>
                  <a:close/>
                  <a:moveTo>
                    <a:pt x="40" y="133"/>
                  </a:moveTo>
                  <a:cubicBezTo>
                    <a:pt x="41" y="134"/>
                    <a:pt x="41" y="136"/>
                    <a:pt x="42" y="138"/>
                  </a:cubicBezTo>
                  <a:cubicBezTo>
                    <a:pt x="42" y="138"/>
                    <a:pt x="41" y="138"/>
                    <a:pt x="41" y="138"/>
                  </a:cubicBezTo>
                  <a:cubicBezTo>
                    <a:pt x="41" y="137"/>
                    <a:pt x="40" y="135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lose/>
                  <a:moveTo>
                    <a:pt x="41" y="96"/>
                  </a:moveTo>
                  <a:cubicBezTo>
                    <a:pt x="43" y="93"/>
                    <a:pt x="46" y="91"/>
                    <a:pt x="48" y="88"/>
                  </a:cubicBezTo>
                  <a:cubicBezTo>
                    <a:pt x="48" y="89"/>
                    <a:pt x="48" y="90"/>
                    <a:pt x="47" y="90"/>
                  </a:cubicBezTo>
                  <a:cubicBezTo>
                    <a:pt x="47" y="91"/>
                    <a:pt x="47" y="92"/>
                    <a:pt x="46" y="92"/>
                  </a:cubicBezTo>
                  <a:cubicBezTo>
                    <a:pt x="45" y="94"/>
                    <a:pt x="44" y="95"/>
                    <a:pt x="43" y="96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95"/>
                    <a:pt x="41" y="95"/>
                    <a:pt x="41" y="96"/>
                  </a:cubicBezTo>
                  <a:close/>
                  <a:moveTo>
                    <a:pt x="43" y="129"/>
                  </a:moveTo>
                  <a:cubicBezTo>
                    <a:pt x="44" y="130"/>
                    <a:pt x="44" y="132"/>
                    <a:pt x="45" y="133"/>
                  </a:cubicBezTo>
                  <a:cubicBezTo>
                    <a:pt x="44" y="134"/>
                    <a:pt x="44" y="134"/>
                    <a:pt x="43" y="135"/>
                  </a:cubicBezTo>
                  <a:cubicBezTo>
                    <a:pt x="43" y="133"/>
                    <a:pt x="43" y="132"/>
                    <a:pt x="42" y="130"/>
                  </a:cubicBezTo>
                  <a:cubicBezTo>
                    <a:pt x="42" y="130"/>
                    <a:pt x="43" y="129"/>
                    <a:pt x="43" y="129"/>
                  </a:cubicBezTo>
                  <a:close/>
                  <a:moveTo>
                    <a:pt x="42" y="140"/>
                  </a:moveTo>
                  <a:cubicBezTo>
                    <a:pt x="43" y="143"/>
                    <a:pt x="44" y="145"/>
                    <a:pt x="44" y="147"/>
                  </a:cubicBezTo>
                  <a:cubicBezTo>
                    <a:pt x="44" y="145"/>
                    <a:pt x="43" y="143"/>
                    <a:pt x="42" y="141"/>
                  </a:cubicBezTo>
                  <a:cubicBezTo>
                    <a:pt x="42" y="141"/>
                    <a:pt x="42" y="141"/>
                    <a:pt x="42" y="140"/>
                  </a:cubicBezTo>
                  <a:close/>
                  <a:moveTo>
                    <a:pt x="44" y="154"/>
                  </a:moveTo>
                  <a:cubicBezTo>
                    <a:pt x="44" y="154"/>
                    <a:pt x="44" y="154"/>
                    <a:pt x="44" y="154"/>
                  </a:cubicBezTo>
                  <a:cubicBezTo>
                    <a:pt x="45" y="157"/>
                    <a:pt x="45" y="160"/>
                    <a:pt x="46" y="164"/>
                  </a:cubicBezTo>
                  <a:cubicBezTo>
                    <a:pt x="45" y="160"/>
                    <a:pt x="44" y="157"/>
                    <a:pt x="44" y="154"/>
                  </a:cubicBezTo>
                  <a:cubicBezTo>
                    <a:pt x="44" y="154"/>
                    <a:pt x="44" y="154"/>
                    <a:pt x="44" y="154"/>
                  </a:cubicBezTo>
                  <a:close/>
                  <a:moveTo>
                    <a:pt x="43" y="174"/>
                  </a:moveTo>
                  <a:cubicBezTo>
                    <a:pt x="43" y="175"/>
                    <a:pt x="44" y="176"/>
                    <a:pt x="44" y="178"/>
                  </a:cubicBezTo>
                  <a:cubicBezTo>
                    <a:pt x="44" y="178"/>
                    <a:pt x="44" y="178"/>
                    <a:pt x="44" y="178"/>
                  </a:cubicBezTo>
                  <a:cubicBezTo>
                    <a:pt x="43" y="176"/>
                    <a:pt x="42" y="175"/>
                    <a:pt x="41" y="174"/>
                  </a:cubicBezTo>
                  <a:cubicBezTo>
                    <a:pt x="41" y="173"/>
                    <a:pt x="41" y="172"/>
                    <a:pt x="41" y="171"/>
                  </a:cubicBezTo>
                  <a:cubicBezTo>
                    <a:pt x="42" y="172"/>
                    <a:pt x="42" y="173"/>
                    <a:pt x="43" y="174"/>
                  </a:cubicBezTo>
                  <a:close/>
                  <a:moveTo>
                    <a:pt x="42" y="176"/>
                  </a:moveTo>
                  <a:cubicBezTo>
                    <a:pt x="43" y="178"/>
                    <a:pt x="44" y="180"/>
                    <a:pt x="45" y="181"/>
                  </a:cubicBezTo>
                  <a:cubicBezTo>
                    <a:pt x="46" y="183"/>
                    <a:pt x="46" y="184"/>
                    <a:pt x="47" y="186"/>
                  </a:cubicBezTo>
                  <a:cubicBezTo>
                    <a:pt x="47" y="187"/>
                    <a:pt x="46" y="188"/>
                    <a:pt x="45" y="190"/>
                  </a:cubicBezTo>
                  <a:cubicBezTo>
                    <a:pt x="44" y="187"/>
                    <a:pt x="43" y="185"/>
                    <a:pt x="42" y="182"/>
                  </a:cubicBezTo>
                  <a:cubicBezTo>
                    <a:pt x="42" y="180"/>
                    <a:pt x="42" y="178"/>
                    <a:pt x="42" y="176"/>
                  </a:cubicBezTo>
                  <a:close/>
                  <a:moveTo>
                    <a:pt x="46" y="192"/>
                  </a:moveTo>
                  <a:cubicBezTo>
                    <a:pt x="47" y="191"/>
                    <a:pt x="47" y="190"/>
                    <a:pt x="48" y="188"/>
                  </a:cubicBezTo>
                  <a:cubicBezTo>
                    <a:pt x="49" y="192"/>
                    <a:pt x="50" y="196"/>
                    <a:pt x="52" y="200"/>
                  </a:cubicBezTo>
                  <a:cubicBezTo>
                    <a:pt x="51" y="200"/>
                    <a:pt x="51" y="199"/>
                    <a:pt x="51" y="199"/>
                  </a:cubicBezTo>
                  <a:cubicBezTo>
                    <a:pt x="49" y="197"/>
                    <a:pt x="47" y="194"/>
                    <a:pt x="46" y="192"/>
                  </a:cubicBezTo>
                  <a:cubicBezTo>
                    <a:pt x="46" y="192"/>
                    <a:pt x="46" y="192"/>
                    <a:pt x="46" y="192"/>
                  </a:cubicBezTo>
                  <a:close/>
                  <a:moveTo>
                    <a:pt x="50" y="174"/>
                  </a:moveTo>
                  <a:cubicBezTo>
                    <a:pt x="50" y="171"/>
                    <a:pt x="49" y="168"/>
                    <a:pt x="48" y="165"/>
                  </a:cubicBezTo>
                  <a:cubicBezTo>
                    <a:pt x="48" y="163"/>
                    <a:pt x="48" y="162"/>
                    <a:pt x="48" y="161"/>
                  </a:cubicBezTo>
                  <a:cubicBezTo>
                    <a:pt x="48" y="161"/>
                    <a:pt x="48" y="162"/>
                    <a:pt x="49" y="162"/>
                  </a:cubicBezTo>
                  <a:cubicBezTo>
                    <a:pt x="49" y="163"/>
                    <a:pt x="49" y="163"/>
                    <a:pt x="49" y="164"/>
                  </a:cubicBezTo>
                  <a:cubicBezTo>
                    <a:pt x="49" y="165"/>
                    <a:pt x="50" y="165"/>
                    <a:pt x="50" y="165"/>
                  </a:cubicBezTo>
                  <a:cubicBezTo>
                    <a:pt x="50" y="166"/>
                    <a:pt x="49" y="166"/>
                    <a:pt x="49" y="166"/>
                  </a:cubicBezTo>
                  <a:cubicBezTo>
                    <a:pt x="49" y="167"/>
                    <a:pt x="49" y="167"/>
                    <a:pt x="50" y="167"/>
                  </a:cubicBezTo>
                  <a:cubicBezTo>
                    <a:pt x="51" y="170"/>
                    <a:pt x="52" y="173"/>
                    <a:pt x="53" y="175"/>
                  </a:cubicBezTo>
                  <a:cubicBezTo>
                    <a:pt x="53" y="176"/>
                    <a:pt x="52" y="176"/>
                    <a:pt x="52" y="176"/>
                  </a:cubicBezTo>
                  <a:cubicBezTo>
                    <a:pt x="51" y="176"/>
                    <a:pt x="51" y="175"/>
                    <a:pt x="50" y="174"/>
                  </a:cubicBezTo>
                  <a:close/>
                  <a:moveTo>
                    <a:pt x="51" y="186"/>
                  </a:moveTo>
                  <a:cubicBezTo>
                    <a:pt x="50" y="185"/>
                    <a:pt x="50" y="184"/>
                    <a:pt x="49" y="183"/>
                  </a:cubicBezTo>
                  <a:cubicBezTo>
                    <a:pt x="49" y="182"/>
                    <a:pt x="50" y="182"/>
                    <a:pt x="50" y="181"/>
                  </a:cubicBezTo>
                  <a:cubicBezTo>
                    <a:pt x="50" y="181"/>
                    <a:pt x="50" y="181"/>
                    <a:pt x="50" y="181"/>
                  </a:cubicBezTo>
                  <a:cubicBezTo>
                    <a:pt x="50" y="183"/>
                    <a:pt x="51" y="184"/>
                    <a:pt x="51" y="186"/>
                  </a:cubicBezTo>
                  <a:close/>
                  <a:moveTo>
                    <a:pt x="52" y="179"/>
                  </a:moveTo>
                  <a:cubicBezTo>
                    <a:pt x="53" y="179"/>
                    <a:pt x="53" y="179"/>
                    <a:pt x="54" y="179"/>
                  </a:cubicBezTo>
                  <a:cubicBezTo>
                    <a:pt x="54" y="179"/>
                    <a:pt x="54" y="179"/>
                    <a:pt x="55" y="180"/>
                  </a:cubicBezTo>
                  <a:cubicBezTo>
                    <a:pt x="55" y="181"/>
                    <a:pt x="56" y="183"/>
                    <a:pt x="56" y="184"/>
                  </a:cubicBezTo>
                  <a:cubicBezTo>
                    <a:pt x="56" y="184"/>
                    <a:pt x="55" y="183"/>
                    <a:pt x="55" y="183"/>
                  </a:cubicBezTo>
                  <a:cubicBezTo>
                    <a:pt x="54" y="182"/>
                    <a:pt x="53" y="181"/>
                    <a:pt x="52" y="181"/>
                  </a:cubicBezTo>
                  <a:cubicBezTo>
                    <a:pt x="52" y="180"/>
                    <a:pt x="52" y="180"/>
                    <a:pt x="52" y="179"/>
                  </a:cubicBezTo>
                  <a:cubicBezTo>
                    <a:pt x="52" y="179"/>
                    <a:pt x="52" y="179"/>
                    <a:pt x="52" y="179"/>
                  </a:cubicBezTo>
                  <a:close/>
                  <a:moveTo>
                    <a:pt x="54" y="184"/>
                  </a:moveTo>
                  <a:cubicBezTo>
                    <a:pt x="56" y="186"/>
                    <a:pt x="57" y="188"/>
                    <a:pt x="59" y="190"/>
                  </a:cubicBezTo>
                  <a:cubicBezTo>
                    <a:pt x="59" y="190"/>
                    <a:pt x="59" y="190"/>
                    <a:pt x="59" y="190"/>
                  </a:cubicBezTo>
                  <a:cubicBezTo>
                    <a:pt x="59" y="191"/>
                    <a:pt x="58" y="193"/>
                    <a:pt x="57" y="194"/>
                  </a:cubicBezTo>
                  <a:cubicBezTo>
                    <a:pt x="57" y="194"/>
                    <a:pt x="57" y="194"/>
                    <a:pt x="57" y="194"/>
                  </a:cubicBezTo>
                  <a:cubicBezTo>
                    <a:pt x="56" y="190"/>
                    <a:pt x="55" y="187"/>
                    <a:pt x="54" y="184"/>
                  </a:cubicBezTo>
                  <a:cubicBezTo>
                    <a:pt x="54" y="184"/>
                    <a:pt x="54" y="184"/>
                    <a:pt x="54" y="184"/>
                  </a:cubicBezTo>
                  <a:close/>
                  <a:moveTo>
                    <a:pt x="58" y="195"/>
                  </a:moveTo>
                  <a:cubicBezTo>
                    <a:pt x="59" y="195"/>
                    <a:pt x="60" y="194"/>
                    <a:pt x="61" y="194"/>
                  </a:cubicBezTo>
                  <a:cubicBezTo>
                    <a:pt x="63" y="195"/>
                    <a:pt x="64" y="197"/>
                    <a:pt x="65" y="198"/>
                  </a:cubicBezTo>
                  <a:cubicBezTo>
                    <a:pt x="64" y="199"/>
                    <a:pt x="64" y="200"/>
                    <a:pt x="64" y="200"/>
                  </a:cubicBezTo>
                  <a:cubicBezTo>
                    <a:pt x="62" y="199"/>
                    <a:pt x="60" y="197"/>
                    <a:pt x="58" y="195"/>
                  </a:cubicBezTo>
                  <a:close/>
                  <a:moveTo>
                    <a:pt x="63" y="193"/>
                  </a:moveTo>
                  <a:cubicBezTo>
                    <a:pt x="64" y="192"/>
                    <a:pt x="65" y="192"/>
                    <a:pt x="65" y="192"/>
                  </a:cubicBezTo>
                  <a:cubicBezTo>
                    <a:pt x="66" y="192"/>
                    <a:pt x="67" y="193"/>
                    <a:pt x="68" y="194"/>
                  </a:cubicBezTo>
                  <a:cubicBezTo>
                    <a:pt x="68" y="194"/>
                    <a:pt x="67" y="195"/>
                    <a:pt x="67" y="196"/>
                  </a:cubicBezTo>
                  <a:cubicBezTo>
                    <a:pt x="65" y="195"/>
                    <a:pt x="64" y="194"/>
                    <a:pt x="63" y="193"/>
                  </a:cubicBezTo>
                  <a:close/>
                  <a:moveTo>
                    <a:pt x="70" y="195"/>
                  </a:moveTo>
                  <a:cubicBezTo>
                    <a:pt x="70" y="196"/>
                    <a:pt x="71" y="196"/>
                    <a:pt x="72" y="197"/>
                  </a:cubicBezTo>
                  <a:cubicBezTo>
                    <a:pt x="72" y="198"/>
                    <a:pt x="72" y="198"/>
                    <a:pt x="72" y="198"/>
                  </a:cubicBezTo>
                  <a:cubicBezTo>
                    <a:pt x="72" y="199"/>
                    <a:pt x="72" y="199"/>
                    <a:pt x="72" y="199"/>
                  </a:cubicBezTo>
                  <a:cubicBezTo>
                    <a:pt x="72" y="199"/>
                    <a:pt x="72" y="199"/>
                    <a:pt x="71" y="199"/>
                  </a:cubicBezTo>
                  <a:cubicBezTo>
                    <a:pt x="71" y="199"/>
                    <a:pt x="70" y="198"/>
                    <a:pt x="69" y="198"/>
                  </a:cubicBezTo>
                  <a:cubicBezTo>
                    <a:pt x="68" y="198"/>
                    <a:pt x="68" y="198"/>
                    <a:pt x="68" y="198"/>
                  </a:cubicBezTo>
                  <a:cubicBezTo>
                    <a:pt x="68" y="197"/>
                    <a:pt x="68" y="197"/>
                    <a:pt x="68" y="197"/>
                  </a:cubicBezTo>
                  <a:cubicBezTo>
                    <a:pt x="68" y="196"/>
                    <a:pt x="69" y="195"/>
                    <a:pt x="70" y="195"/>
                  </a:cubicBezTo>
                  <a:close/>
                  <a:moveTo>
                    <a:pt x="67" y="190"/>
                  </a:moveTo>
                  <a:cubicBezTo>
                    <a:pt x="69" y="190"/>
                    <a:pt x="70" y="189"/>
                    <a:pt x="71" y="188"/>
                  </a:cubicBezTo>
                  <a:cubicBezTo>
                    <a:pt x="71" y="188"/>
                    <a:pt x="72" y="189"/>
                    <a:pt x="72" y="189"/>
                  </a:cubicBezTo>
                  <a:cubicBezTo>
                    <a:pt x="71" y="190"/>
                    <a:pt x="71" y="191"/>
                    <a:pt x="70" y="192"/>
                  </a:cubicBezTo>
                  <a:cubicBezTo>
                    <a:pt x="69" y="191"/>
                    <a:pt x="68" y="191"/>
                    <a:pt x="67" y="190"/>
                  </a:cubicBezTo>
                  <a:close/>
                  <a:moveTo>
                    <a:pt x="72" y="185"/>
                  </a:moveTo>
                  <a:cubicBezTo>
                    <a:pt x="71" y="184"/>
                    <a:pt x="70" y="183"/>
                    <a:pt x="68" y="181"/>
                  </a:cubicBezTo>
                  <a:cubicBezTo>
                    <a:pt x="69" y="181"/>
                    <a:pt x="69" y="181"/>
                    <a:pt x="69" y="180"/>
                  </a:cubicBezTo>
                  <a:cubicBezTo>
                    <a:pt x="70" y="181"/>
                    <a:pt x="71" y="181"/>
                    <a:pt x="72" y="182"/>
                  </a:cubicBezTo>
                  <a:cubicBezTo>
                    <a:pt x="72" y="182"/>
                    <a:pt x="73" y="182"/>
                    <a:pt x="73" y="182"/>
                  </a:cubicBezTo>
                  <a:cubicBezTo>
                    <a:pt x="73" y="183"/>
                    <a:pt x="73" y="184"/>
                    <a:pt x="73" y="184"/>
                  </a:cubicBezTo>
                  <a:cubicBezTo>
                    <a:pt x="73" y="185"/>
                    <a:pt x="72" y="185"/>
                    <a:pt x="72" y="185"/>
                  </a:cubicBezTo>
                  <a:close/>
                  <a:moveTo>
                    <a:pt x="71" y="151"/>
                  </a:moveTo>
                  <a:cubicBezTo>
                    <a:pt x="72" y="150"/>
                    <a:pt x="72" y="150"/>
                    <a:pt x="73" y="149"/>
                  </a:cubicBezTo>
                  <a:cubicBezTo>
                    <a:pt x="73" y="149"/>
                    <a:pt x="73" y="150"/>
                    <a:pt x="73" y="150"/>
                  </a:cubicBezTo>
                  <a:cubicBezTo>
                    <a:pt x="72" y="150"/>
                    <a:pt x="72" y="151"/>
                    <a:pt x="71" y="151"/>
                  </a:cubicBezTo>
                  <a:close/>
                  <a:moveTo>
                    <a:pt x="72" y="119"/>
                  </a:moveTo>
                  <a:cubicBezTo>
                    <a:pt x="72" y="119"/>
                    <a:pt x="71" y="120"/>
                    <a:pt x="71" y="120"/>
                  </a:cubicBezTo>
                  <a:cubicBezTo>
                    <a:pt x="72" y="119"/>
                    <a:pt x="72" y="118"/>
                    <a:pt x="72" y="118"/>
                  </a:cubicBezTo>
                  <a:cubicBezTo>
                    <a:pt x="73" y="117"/>
                    <a:pt x="73" y="117"/>
                    <a:pt x="74" y="116"/>
                  </a:cubicBezTo>
                  <a:cubicBezTo>
                    <a:pt x="74" y="116"/>
                    <a:pt x="74" y="116"/>
                    <a:pt x="74" y="116"/>
                  </a:cubicBezTo>
                  <a:cubicBezTo>
                    <a:pt x="73" y="117"/>
                    <a:pt x="72" y="118"/>
                    <a:pt x="72" y="119"/>
                  </a:cubicBezTo>
                  <a:close/>
                  <a:moveTo>
                    <a:pt x="78" y="130"/>
                  </a:moveTo>
                  <a:cubicBezTo>
                    <a:pt x="78" y="131"/>
                    <a:pt x="79" y="132"/>
                    <a:pt x="79" y="134"/>
                  </a:cubicBezTo>
                  <a:cubicBezTo>
                    <a:pt x="77" y="135"/>
                    <a:pt x="75" y="136"/>
                    <a:pt x="74" y="137"/>
                  </a:cubicBezTo>
                  <a:cubicBezTo>
                    <a:pt x="73" y="137"/>
                    <a:pt x="73" y="136"/>
                    <a:pt x="73" y="135"/>
                  </a:cubicBezTo>
                  <a:cubicBezTo>
                    <a:pt x="75" y="134"/>
                    <a:pt x="76" y="132"/>
                    <a:pt x="78" y="130"/>
                  </a:cubicBezTo>
                  <a:close/>
                  <a:moveTo>
                    <a:pt x="75" y="140"/>
                  </a:moveTo>
                  <a:cubicBezTo>
                    <a:pt x="76" y="140"/>
                    <a:pt x="77" y="139"/>
                    <a:pt x="78" y="138"/>
                  </a:cubicBezTo>
                  <a:cubicBezTo>
                    <a:pt x="77" y="139"/>
                    <a:pt x="76" y="141"/>
                    <a:pt x="75" y="142"/>
                  </a:cubicBezTo>
                  <a:cubicBezTo>
                    <a:pt x="75" y="142"/>
                    <a:pt x="74" y="142"/>
                    <a:pt x="74" y="141"/>
                  </a:cubicBezTo>
                  <a:cubicBezTo>
                    <a:pt x="75" y="141"/>
                    <a:pt x="75" y="141"/>
                    <a:pt x="75" y="140"/>
                  </a:cubicBezTo>
                  <a:close/>
                  <a:moveTo>
                    <a:pt x="80" y="138"/>
                  </a:moveTo>
                  <a:cubicBezTo>
                    <a:pt x="80" y="139"/>
                    <a:pt x="80" y="139"/>
                    <a:pt x="80" y="140"/>
                  </a:cubicBezTo>
                  <a:cubicBezTo>
                    <a:pt x="79" y="142"/>
                    <a:pt x="77" y="143"/>
                    <a:pt x="76" y="145"/>
                  </a:cubicBezTo>
                  <a:cubicBezTo>
                    <a:pt x="77" y="142"/>
                    <a:pt x="79" y="140"/>
                    <a:pt x="80" y="138"/>
                  </a:cubicBezTo>
                  <a:close/>
                  <a:moveTo>
                    <a:pt x="78" y="145"/>
                  </a:moveTo>
                  <a:cubicBezTo>
                    <a:pt x="78" y="145"/>
                    <a:pt x="78" y="145"/>
                    <a:pt x="78" y="145"/>
                  </a:cubicBezTo>
                  <a:cubicBezTo>
                    <a:pt x="77" y="146"/>
                    <a:pt x="77" y="146"/>
                    <a:pt x="76" y="147"/>
                  </a:cubicBezTo>
                  <a:cubicBezTo>
                    <a:pt x="76" y="147"/>
                    <a:pt x="76" y="147"/>
                    <a:pt x="76" y="147"/>
                  </a:cubicBezTo>
                  <a:cubicBezTo>
                    <a:pt x="77" y="146"/>
                    <a:pt x="77" y="145"/>
                    <a:pt x="78" y="145"/>
                  </a:cubicBezTo>
                  <a:close/>
                  <a:moveTo>
                    <a:pt x="78" y="166"/>
                  </a:moveTo>
                  <a:cubicBezTo>
                    <a:pt x="78" y="166"/>
                    <a:pt x="78" y="167"/>
                    <a:pt x="79" y="167"/>
                  </a:cubicBezTo>
                  <a:cubicBezTo>
                    <a:pt x="78" y="168"/>
                    <a:pt x="78" y="168"/>
                    <a:pt x="78" y="168"/>
                  </a:cubicBezTo>
                  <a:cubicBezTo>
                    <a:pt x="78" y="168"/>
                    <a:pt x="78" y="168"/>
                    <a:pt x="78" y="168"/>
                  </a:cubicBezTo>
                  <a:cubicBezTo>
                    <a:pt x="78" y="167"/>
                    <a:pt x="78" y="167"/>
                    <a:pt x="78" y="166"/>
                  </a:cubicBezTo>
                  <a:cubicBezTo>
                    <a:pt x="78" y="166"/>
                    <a:pt x="78" y="166"/>
                    <a:pt x="78" y="166"/>
                  </a:cubicBezTo>
                  <a:close/>
                  <a:moveTo>
                    <a:pt x="78" y="155"/>
                  </a:moveTo>
                  <a:cubicBezTo>
                    <a:pt x="80" y="153"/>
                    <a:pt x="81" y="152"/>
                    <a:pt x="83" y="151"/>
                  </a:cubicBezTo>
                  <a:cubicBezTo>
                    <a:pt x="83" y="152"/>
                    <a:pt x="83" y="153"/>
                    <a:pt x="83" y="154"/>
                  </a:cubicBezTo>
                  <a:cubicBezTo>
                    <a:pt x="82" y="156"/>
                    <a:pt x="81" y="157"/>
                    <a:pt x="80" y="159"/>
                  </a:cubicBezTo>
                  <a:cubicBezTo>
                    <a:pt x="79" y="158"/>
                    <a:pt x="79" y="156"/>
                    <a:pt x="78" y="155"/>
                  </a:cubicBezTo>
                  <a:close/>
                  <a:moveTo>
                    <a:pt x="85" y="152"/>
                  </a:moveTo>
                  <a:cubicBezTo>
                    <a:pt x="85" y="151"/>
                    <a:pt x="84" y="150"/>
                    <a:pt x="84" y="149"/>
                  </a:cubicBezTo>
                  <a:cubicBezTo>
                    <a:pt x="85" y="149"/>
                    <a:pt x="85" y="149"/>
                    <a:pt x="85" y="148"/>
                  </a:cubicBezTo>
                  <a:cubicBezTo>
                    <a:pt x="85" y="149"/>
                    <a:pt x="85" y="149"/>
                    <a:pt x="85" y="149"/>
                  </a:cubicBezTo>
                  <a:cubicBezTo>
                    <a:pt x="85" y="149"/>
                    <a:pt x="85" y="150"/>
                    <a:pt x="86" y="150"/>
                  </a:cubicBezTo>
                  <a:cubicBezTo>
                    <a:pt x="86" y="150"/>
                    <a:pt x="86" y="150"/>
                    <a:pt x="87" y="150"/>
                  </a:cubicBezTo>
                  <a:cubicBezTo>
                    <a:pt x="86" y="151"/>
                    <a:pt x="85" y="151"/>
                    <a:pt x="85" y="152"/>
                  </a:cubicBezTo>
                  <a:close/>
                  <a:moveTo>
                    <a:pt x="85" y="156"/>
                  </a:moveTo>
                  <a:cubicBezTo>
                    <a:pt x="85" y="155"/>
                    <a:pt x="85" y="155"/>
                    <a:pt x="85" y="155"/>
                  </a:cubicBezTo>
                  <a:cubicBezTo>
                    <a:pt x="86" y="154"/>
                    <a:pt x="86" y="153"/>
                    <a:pt x="87" y="153"/>
                  </a:cubicBezTo>
                  <a:cubicBezTo>
                    <a:pt x="87" y="153"/>
                    <a:pt x="88" y="153"/>
                    <a:pt x="88" y="152"/>
                  </a:cubicBezTo>
                  <a:cubicBezTo>
                    <a:pt x="89" y="151"/>
                    <a:pt x="90" y="150"/>
                    <a:pt x="92" y="148"/>
                  </a:cubicBezTo>
                  <a:cubicBezTo>
                    <a:pt x="92" y="148"/>
                    <a:pt x="92" y="148"/>
                    <a:pt x="93" y="148"/>
                  </a:cubicBezTo>
                  <a:cubicBezTo>
                    <a:pt x="92" y="148"/>
                    <a:pt x="92" y="149"/>
                    <a:pt x="92" y="149"/>
                  </a:cubicBezTo>
                  <a:cubicBezTo>
                    <a:pt x="90" y="151"/>
                    <a:pt x="88" y="153"/>
                    <a:pt x="85" y="156"/>
                  </a:cubicBezTo>
                  <a:close/>
                  <a:moveTo>
                    <a:pt x="86" y="182"/>
                  </a:moveTo>
                  <a:cubicBezTo>
                    <a:pt x="86" y="182"/>
                    <a:pt x="86" y="182"/>
                    <a:pt x="86" y="182"/>
                  </a:cubicBezTo>
                  <a:cubicBezTo>
                    <a:pt x="86" y="182"/>
                    <a:pt x="85" y="181"/>
                    <a:pt x="85" y="181"/>
                  </a:cubicBezTo>
                  <a:cubicBezTo>
                    <a:pt x="85" y="180"/>
                    <a:pt x="86" y="180"/>
                    <a:pt x="86" y="179"/>
                  </a:cubicBezTo>
                  <a:cubicBezTo>
                    <a:pt x="86" y="180"/>
                    <a:pt x="86" y="181"/>
                    <a:pt x="86" y="182"/>
                  </a:cubicBezTo>
                  <a:close/>
                  <a:moveTo>
                    <a:pt x="88" y="160"/>
                  </a:moveTo>
                  <a:cubicBezTo>
                    <a:pt x="92" y="158"/>
                    <a:pt x="95" y="156"/>
                    <a:pt x="99" y="154"/>
                  </a:cubicBezTo>
                  <a:cubicBezTo>
                    <a:pt x="98" y="155"/>
                    <a:pt x="97" y="156"/>
                    <a:pt x="96" y="157"/>
                  </a:cubicBezTo>
                  <a:cubicBezTo>
                    <a:pt x="93" y="159"/>
                    <a:pt x="90" y="161"/>
                    <a:pt x="87" y="163"/>
                  </a:cubicBezTo>
                  <a:cubicBezTo>
                    <a:pt x="87" y="163"/>
                    <a:pt x="86" y="162"/>
                    <a:pt x="86" y="162"/>
                  </a:cubicBezTo>
                  <a:cubicBezTo>
                    <a:pt x="87" y="161"/>
                    <a:pt x="88" y="160"/>
                    <a:pt x="88" y="160"/>
                  </a:cubicBezTo>
                  <a:close/>
                  <a:moveTo>
                    <a:pt x="88" y="168"/>
                  </a:moveTo>
                  <a:cubicBezTo>
                    <a:pt x="90" y="166"/>
                    <a:pt x="92" y="165"/>
                    <a:pt x="94" y="163"/>
                  </a:cubicBezTo>
                  <a:cubicBezTo>
                    <a:pt x="92" y="165"/>
                    <a:pt x="90" y="167"/>
                    <a:pt x="87" y="169"/>
                  </a:cubicBezTo>
                  <a:cubicBezTo>
                    <a:pt x="87" y="169"/>
                    <a:pt x="87" y="169"/>
                    <a:pt x="87" y="169"/>
                  </a:cubicBezTo>
                  <a:cubicBezTo>
                    <a:pt x="88" y="169"/>
                    <a:pt x="88" y="168"/>
                    <a:pt x="88" y="168"/>
                  </a:cubicBezTo>
                  <a:close/>
                  <a:moveTo>
                    <a:pt x="97" y="177"/>
                  </a:moveTo>
                  <a:cubicBezTo>
                    <a:pt x="99" y="175"/>
                    <a:pt x="101" y="174"/>
                    <a:pt x="103" y="173"/>
                  </a:cubicBezTo>
                  <a:cubicBezTo>
                    <a:pt x="101" y="175"/>
                    <a:pt x="99" y="177"/>
                    <a:pt x="97" y="179"/>
                  </a:cubicBezTo>
                  <a:cubicBezTo>
                    <a:pt x="96" y="179"/>
                    <a:pt x="95" y="180"/>
                    <a:pt x="94" y="180"/>
                  </a:cubicBezTo>
                  <a:cubicBezTo>
                    <a:pt x="95" y="179"/>
                    <a:pt x="96" y="178"/>
                    <a:pt x="97" y="177"/>
                  </a:cubicBezTo>
                  <a:close/>
                  <a:moveTo>
                    <a:pt x="102" y="157"/>
                  </a:moveTo>
                  <a:cubicBezTo>
                    <a:pt x="99" y="158"/>
                    <a:pt x="97" y="160"/>
                    <a:pt x="95" y="161"/>
                  </a:cubicBezTo>
                  <a:cubicBezTo>
                    <a:pt x="95" y="161"/>
                    <a:pt x="95" y="161"/>
                    <a:pt x="94" y="161"/>
                  </a:cubicBezTo>
                  <a:cubicBezTo>
                    <a:pt x="95" y="160"/>
                    <a:pt x="96" y="159"/>
                    <a:pt x="97" y="158"/>
                  </a:cubicBezTo>
                  <a:cubicBezTo>
                    <a:pt x="99" y="157"/>
                    <a:pt x="102" y="155"/>
                    <a:pt x="105" y="154"/>
                  </a:cubicBezTo>
                  <a:cubicBezTo>
                    <a:pt x="104" y="155"/>
                    <a:pt x="103" y="156"/>
                    <a:pt x="102" y="157"/>
                  </a:cubicBezTo>
                  <a:close/>
                  <a:moveTo>
                    <a:pt x="106" y="167"/>
                  </a:moveTo>
                  <a:cubicBezTo>
                    <a:pt x="108" y="166"/>
                    <a:pt x="110" y="165"/>
                    <a:pt x="112" y="164"/>
                  </a:cubicBezTo>
                  <a:cubicBezTo>
                    <a:pt x="111" y="165"/>
                    <a:pt x="110" y="166"/>
                    <a:pt x="109" y="167"/>
                  </a:cubicBezTo>
                  <a:cubicBezTo>
                    <a:pt x="107" y="168"/>
                    <a:pt x="105" y="170"/>
                    <a:pt x="103" y="171"/>
                  </a:cubicBezTo>
                  <a:cubicBezTo>
                    <a:pt x="104" y="170"/>
                    <a:pt x="105" y="168"/>
                    <a:pt x="106" y="167"/>
                  </a:cubicBezTo>
                  <a:close/>
                  <a:moveTo>
                    <a:pt x="109" y="171"/>
                  </a:moveTo>
                  <a:cubicBezTo>
                    <a:pt x="110" y="170"/>
                    <a:pt x="111" y="169"/>
                    <a:pt x="112" y="168"/>
                  </a:cubicBezTo>
                  <a:cubicBezTo>
                    <a:pt x="114" y="167"/>
                    <a:pt x="117" y="165"/>
                    <a:pt x="119" y="164"/>
                  </a:cubicBezTo>
                  <a:cubicBezTo>
                    <a:pt x="116" y="167"/>
                    <a:pt x="113" y="169"/>
                    <a:pt x="110" y="172"/>
                  </a:cubicBezTo>
                  <a:cubicBezTo>
                    <a:pt x="108" y="173"/>
                    <a:pt x="107" y="174"/>
                    <a:pt x="105" y="175"/>
                  </a:cubicBezTo>
                  <a:cubicBezTo>
                    <a:pt x="106" y="174"/>
                    <a:pt x="107" y="172"/>
                    <a:pt x="109" y="171"/>
                  </a:cubicBezTo>
                  <a:close/>
                  <a:moveTo>
                    <a:pt x="105" y="184"/>
                  </a:moveTo>
                  <a:cubicBezTo>
                    <a:pt x="106" y="183"/>
                    <a:pt x="107" y="183"/>
                    <a:pt x="108" y="183"/>
                  </a:cubicBezTo>
                  <a:cubicBezTo>
                    <a:pt x="106" y="184"/>
                    <a:pt x="104" y="186"/>
                    <a:pt x="102" y="187"/>
                  </a:cubicBezTo>
                  <a:cubicBezTo>
                    <a:pt x="103" y="186"/>
                    <a:pt x="104" y="185"/>
                    <a:pt x="105" y="184"/>
                  </a:cubicBezTo>
                  <a:close/>
                  <a:moveTo>
                    <a:pt x="103" y="196"/>
                  </a:moveTo>
                  <a:cubicBezTo>
                    <a:pt x="103" y="196"/>
                    <a:pt x="102" y="196"/>
                    <a:pt x="101" y="196"/>
                  </a:cubicBezTo>
                  <a:cubicBezTo>
                    <a:pt x="101" y="196"/>
                    <a:pt x="100" y="196"/>
                    <a:pt x="100" y="196"/>
                  </a:cubicBezTo>
                  <a:cubicBezTo>
                    <a:pt x="101" y="195"/>
                    <a:pt x="101" y="195"/>
                    <a:pt x="101" y="194"/>
                  </a:cubicBezTo>
                  <a:cubicBezTo>
                    <a:pt x="102" y="195"/>
                    <a:pt x="103" y="195"/>
                    <a:pt x="103" y="196"/>
                  </a:cubicBezTo>
                  <a:close/>
                  <a:moveTo>
                    <a:pt x="102" y="202"/>
                  </a:moveTo>
                  <a:cubicBezTo>
                    <a:pt x="101" y="202"/>
                    <a:pt x="100" y="203"/>
                    <a:pt x="99" y="204"/>
                  </a:cubicBezTo>
                  <a:cubicBezTo>
                    <a:pt x="99" y="204"/>
                    <a:pt x="99" y="204"/>
                    <a:pt x="99" y="203"/>
                  </a:cubicBezTo>
                  <a:cubicBezTo>
                    <a:pt x="99" y="203"/>
                    <a:pt x="99" y="203"/>
                    <a:pt x="99" y="203"/>
                  </a:cubicBezTo>
                  <a:cubicBezTo>
                    <a:pt x="100" y="203"/>
                    <a:pt x="100" y="202"/>
                    <a:pt x="101" y="201"/>
                  </a:cubicBezTo>
                  <a:cubicBezTo>
                    <a:pt x="101" y="201"/>
                    <a:pt x="101" y="202"/>
                    <a:pt x="102" y="202"/>
                  </a:cubicBezTo>
                  <a:close/>
                  <a:moveTo>
                    <a:pt x="99" y="188"/>
                  </a:moveTo>
                  <a:cubicBezTo>
                    <a:pt x="98" y="188"/>
                    <a:pt x="97" y="189"/>
                    <a:pt x="97" y="190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6" y="189"/>
                    <a:pt x="97" y="188"/>
                    <a:pt x="97" y="187"/>
                  </a:cubicBezTo>
                  <a:cubicBezTo>
                    <a:pt x="97" y="187"/>
                    <a:pt x="98" y="187"/>
                    <a:pt x="98" y="187"/>
                  </a:cubicBezTo>
                  <a:cubicBezTo>
                    <a:pt x="99" y="187"/>
                    <a:pt x="100" y="186"/>
                    <a:pt x="100" y="186"/>
                  </a:cubicBezTo>
                  <a:cubicBezTo>
                    <a:pt x="100" y="187"/>
                    <a:pt x="99" y="187"/>
                    <a:pt x="99" y="188"/>
                  </a:cubicBezTo>
                  <a:close/>
                  <a:moveTo>
                    <a:pt x="98" y="200"/>
                  </a:moveTo>
                  <a:cubicBezTo>
                    <a:pt x="99" y="200"/>
                    <a:pt x="99" y="200"/>
                    <a:pt x="99" y="200"/>
                  </a:cubicBezTo>
                  <a:cubicBezTo>
                    <a:pt x="98" y="201"/>
                    <a:pt x="98" y="202"/>
                    <a:pt x="97" y="202"/>
                  </a:cubicBezTo>
                  <a:cubicBezTo>
                    <a:pt x="96" y="202"/>
                    <a:pt x="96" y="201"/>
                    <a:pt x="95" y="201"/>
                  </a:cubicBezTo>
                  <a:cubicBezTo>
                    <a:pt x="95" y="201"/>
                    <a:pt x="95" y="201"/>
                    <a:pt x="95" y="201"/>
                  </a:cubicBezTo>
                  <a:cubicBezTo>
                    <a:pt x="96" y="200"/>
                    <a:pt x="97" y="200"/>
                    <a:pt x="98" y="200"/>
                  </a:cubicBezTo>
                  <a:close/>
                  <a:moveTo>
                    <a:pt x="98" y="206"/>
                  </a:moveTo>
                  <a:cubicBezTo>
                    <a:pt x="99" y="207"/>
                    <a:pt x="100" y="208"/>
                    <a:pt x="102" y="209"/>
                  </a:cubicBezTo>
                  <a:cubicBezTo>
                    <a:pt x="102" y="209"/>
                    <a:pt x="102" y="209"/>
                    <a:pt x="101" y="209"/>
                  </a:cubicBezTo>
                  <a:cubicBezTo>
                    <a:pt x="100" y="208"/>
                    <a:pt x="99" y="207"/>
                    <a:pt x="98" y="206"/>
                  </a:cubicBezTo>
                  <a:cubicBezTo>
                    <a:pt x="98" y="206"/>
                    <a:pt x="98" y="206"/>
                    <a:pt x="98" y="206"/>
                  </a:cubicBezTo>
                  <a:close/>
                  <a:moveTo>
                    <a:pt x="100" y="205"/>
                  </a:moveTo>
                  <a:cubicBezTo>
                    <a:pt x="101" y="204"/>
                    <a:pt x="102" y="203"/>
                    <a:pt x="103" y="203"/>
                  </a:cubicBezTo>
                  <a:cubicBezTo>
                    <a:pt x="104" y="203"/>
                    <a:pt x="106" y="204"/>
                    <a:pt x="107" y="205"/>
                  </a:cubicBezTo>
                  <a:cubicBezTo>
                    <a:pt x="107" y="205"/>
                    <a:pt x="106" y="205"/>
                    <a:pt x="106" y="206"/>
                  </a:cubicBezTo>
                  <a:cubicBezTo>
                    <a:pt x="106" y="206"/>
                    <a:pt x="105" y="207"/>
                    <a:pt x="104" y="207"/>
                  </a:cubicBezTo>
                  <a:cubicBezTo>
                    <a:pt x="103" y="206"/>
                    <a:pt x="102" y="205"/>
                    <a:pt x="100" y="205"/>
                  </a:cubicBezTo>
                  <a:close/>
                  <a:moveTo>
                    <a:pt x="104" y="213"/>
                  </a:moveTo>
                  <a:cubicBezTo>
                    <a:pt x="105" y="214"/>
                    <a:pt x="106" y="214"/>
                    <a:pt x="107" y="215"/>
                  </a:cubicBezTo>
                  <a:cubicBezTo>
                    <a:pt x="106" y="215"/>
                    <a:pt x="106" y="216"/>
                    <a:pt x="105" y="216"/>
                  </a:cubicBezTo>
                  <a:cubicBezTo>
                    <a:pt x="104" y="215"/>
                    <a:pt x="103" y="215"/>
                    <a:pt x="103" y="214"/>
                  </a:cubicBezTo>
                  <a:cubicBezTo>
                    <a:pt x="103" y="214"/>
                    <a:pt x="104" y="214"/>
                    <a:pt x="104" y="213"/>
                  </a:cubicBezTo>
                  <a:close/>
                  <a:moveTo>
                    <a:pt x="106" y="212"/>
                  </a:moveTo>
                  <a:cubicBezTo>
                    <a:pt x="106" y="212"/>
                    <a:pt x="106" y="212"/>
                    <a:pt x="106" y="212"/>
                  </a:cubicBezTo>
                  <a:cubicBezTo>
                    <a:pt x="107" y="212"/>
                    <a:pt x="108" y="213"/>
                    <a:pt x="108" y="213"/>
                  </a:cubicBezTo>
                  <a:cubicBezTo>
                    <a:pt x="108" y="213"/>
                    <a:pt x="108" y="213"/>
                    <a:pt x="108" y="213"/>
                  </a:cubicBezTo>
                  <a:cubicBezTo>
                    <a:pt x="107" y="213"/>
                    <a:pt x="106" y="213"/>
                    <a:pt x="106" y="212"/>
                  </a:cubicBezTo>
                  <a:close/>
                  <a:moveTo>
                    <a:pt x="107" y="200"/>
                  </a:moveTo>
                  <a:cubicBezTo>
                    <a:pt x="107" y="199"/>
                    <a:pt x="108" y="199"/>
                    <a:pt x="108" y="198"/>
                  </a:cubicBezTo>
                  <a:cubicBezTo>
                    <a:pt x="109" y="199"/>
                    <a:pt x="110" y="200"/>
                    <a:pt x="112" y="201"/>
                  </a:cubicBezTo>
                  <a:cubicBezTo>
                    <a:pt x="111" y="201"/>
                    <a:pt x="111" y="201"/>
                    <a:pt x="110" y="202"/>
                  </a:cubicBezTo>
                  <a:cubicBezTo>
                    <a:pt x="109" y="201"/>
                    <a:pt x="108" y="200"/>
                    <a:pt x="107" y="200"/>
                  </a:cubicBezTo>
                  <a:close/>
                  <a:moveTo>
                    <a:pt x="109" y="197"/>
                  </a:moveTo>
                  <a:cubicBezTo>
                    <a:pt x="111" y="196"/>
                    <a:pt x="113" y="194"/>
                    <a:pt x="114" y="193"/>
                  </a:cubicBezTo>
                  <a:cubicBezTo>
                    <a:pt x="117" y="191"/>
                    <a:pt x="120" y="190"/>
                    <a:pt x="123" y="188"/>
                  </a:cubicBezTo>
                  <a:cubicBezTo>
                    <a:pt x="121" y="191"/>
                    <a:pt x="118" y="194"/>
                    <a:pt x="115" y="197"/>
                  </a:cubicBezTo>
                  <a:cubicBezTo>
                    <a:pt x="115" y="197"/>
                    <a:pt x="115" y="197"/>
                    <a:pt x="115" y="197"/>
                  </a:cubicBezTo>
                  <a:cubicBezTo>
                    <a:pt x="114" y="198"/>
                    <a:pt x="113" y="199"/>
                    <a:pt x="113" y="200"/>
                  </a:cubicBezTo>
                  <a:cubicBezTo>
                    <a:pt x="111" y="199"/>
                    <a:pt x="110" y="198"/>
                    <a:pt x="109" y="197"/>
                  </a:cubicBezTo>
                  <a:close/>
                  <a:moveTo>
                    <a:pt x="113" y="202"/>
                  </a:moveTo>
                  <a:cubicBezTo>
                    <a:pt x="113" y="202"/>
                    <a:pt x="113" y="202"/>
                    <a:pt x="113" y="202"/>
                  </a:cubicBezTo>
                  <a:cubicBezTo>
                    <a:pt x="114" y="202"/>
                    <a:pt x="115" y="203"/>
                    <a:pt x="115" y="203"/>
                  </a:cubicBezTo>
                  <a:cubicBezTo>
                    <a:pt x="115" y="203"/>
                    <a:pt x="114" y="204"/>
                    <a:pt x="114" y="204"/>
                  </a:cubicBezTo>
                  <a:cubicBezTo>
                    <a:pt x="114" y="204"/>
                    <a:pt x="114" y="204"/>
                    <a:pt x="114" y="204"/>
                  </a:cubicBezTo>
                  <a:cubicBezTo>
                    <a:pt x="113" y="204"/>
                    <a:pt x="113" y="203"/>
                    <a:pt x="112" y="203"/>
                  </a:cubicBezTo>
                  <a:cubicBezTo>
                    <a:pt x="112" y="203"/>
                    <a:pt x="113" y="203"/>
                    <a:pt x="113" y="202"/>
                  </a:cubicBezTo>
                  <a:close/>
                  <a:moveTo>
                    <a:pt x="120" y="203"/>
                  </a:moveTo>
                  <a:cubicBezTo>
                    <a:pt x="122" y="202"/>
                    <a:pt x="124" y="201"/>
                    <a:pt x="126" y="200"/>
                  </a:cubicBezTo>
                  <a:cubicBezTo>
                    <a:pt x="124" y="201"/>
                    <a:pt x="122" y="203"/>
                    <a:pt x="120" y="205"/>
                  </a:cubicBezTo>
                  <a:cubicBezTo>
                    <a:pt x="120" y="205"/>
                    <a:pt x="120" y="204"/>
                    <a:pt x="119" y="204"/>
                  </a:cubicBezTo>
                  <a:cubicBezTo>
                    <a:pt x="120" y="204"/>
                    <a:pt x="120" y="203"/>
                    <a:pt x="120" y="203"/>
                  </a:cubicBezTo>
                  <a:close/>
                  <a:moveTo>
                    <a:pt x="125" y="204"/>
                  </a:moveTo>
                  <a:cubicBezTo>
                    <a:pt x="127" y="202"/>
                    <a:pt x="128" y="201"/>
                    <a:pt x="129" y="200"/>
                  </a:cubicBezTo>
                  <a:cubicBezTo>
                    <a:pt x="128" y="201"/>
                    <a:pt x="127" y="203"/>
                    <a:pt x="126" y="204"/>
                  </a:cubicBezTo>
                  <a:cubicBezTo>
                    <a:pt x="125" y="205"/>
                    <a:pt x="124" y="206"/>
                    <a:pt x="123" y="206"/>
                  </a:cubicBezTo>
                  <a:cubicBezTo>
                    <a:pt x="123" y="206"/>
                    <a:pt x="122" y="206"/>
                    <a:pt x="122" y="206"/>
                  </a:cubicBezTo>
                  <a:cubicBezTo>
                    <a:pt x="123" y="205"/>
                    <a:pt x="124" y="205"/>
                    <a:pt x="125" y="204"/>
                  </a:cubicBezTo>
                  <a:close/>
                  <a:moveTo>
                    <a:pt x="127" y="206"/>
                  </a:moveTo>
                  <a:cubicBezTo>
                    <a:pt x="129" y="205"/>
                    <a:pt x="131" y="204"/>
                    <a:pt x="132" y="203"/>
                  </a:cubicBezTo>
                  <a:cubicBezTo>
                    <a:pt x="131" y="204"/>
                    <a:pt x="130" y="205"/>
                    <a:pt x="129" y="206"/>
                  </a:cubicBezTo>
                  <a:cubicBezTo>
                    <a:pt x="128" y="207"/>
                    <a:pt x="127" y="208"/>
                    <a:pt x="125" y="209"/>
                  </a:cubicBezTo>
                  <a:cubicBezTo>
                    <a:pt x="125" y="209"/>
                    <a:pt x="125" y="208"/>
                    <a:pt x="125" y="208"/>
                  </a:cubicBezTo>
                  <a:cubicBezTo>
                    <a:pt x="126" y="208"/>
                    <a:pt x="126" y="207"/>
                    <a:pt x="127" y="206"/>
                  </a:cubicBezTo>
                  <a:close/>
                  <a:moveTo>
                    <a:pt x="147" y="192"/>
                  </a:moveTo>
                  <a:cubicBezTo>
                    <a:pt x="151" y="189"/>
                    <a:pt x="154" y="185"/>
                    <a:pt x="158" y="182"/>
                  </a:cubicBezTo>
                  <a:cubicBezTo>
                    <a:pt x="159" y="182"/>
                    <a:pt x="160" y="181"/>
                    <a:pt x="161" y="181"/>
                  </a:cubicBezTo>
                  <a:cubicBezTo>
                    <a:pt x="160" y="182"/>
                    <a:pt x="159" y="183"/>
                    <a:pt x="158" y="184"/>
                  </a:cubicBezTo>
                  <a:cubicBezTo>
                    <a:pt x="156" y="186"/>
                    <a:pt x="154" y="187"/>
                    <a:pt x="152" y="189"/>
                  </a:cubicBezTo>
                  <a:cubicBezTo>
                    <a:pt x="150" y="190"/>
                    <a:pt x="149" y="191"/>
                    <a:pt x="147" y="192"/>
                  </a:cubicBezTo>
                  <a:close/>
                  <a:moveTo>
                    <a:pt x="153" y="199"/>
                  </a:moveTo>
                  <a:cubicBezTo>
                    <a:pt x="155" y="198"/>
                    <a:pt x="156" y="197"/>
                    <a:pt x="157" y="197"/>
                  </a:cubicBezTo>
                  <a:cubicBezTo>
                    <a:pt x="155" y="198"/>
                    <a:pt x="153" y="199"/>
                    <a:pt x="151" y="201"/>
                  </a:cubicBezTo>
                  <a:cubicBezTo>
                    <a:pt x="152" y="200"/>
                    <a:pt x="153" y="199"/>
                    <a:pt x="153" y="199"/>
                  </a:cubicBezTo>
                  <a:close/>
                  <a:moveTo>
                    <a:pt x="155" y="195"/>
                  </a:moveTo>
                  <a:cubicBezTo>
                    <a:pt x="154" y="195"/>
                    <a:pt x="153" y="196"/>
                    <a:pt x="153" y="196"/>
                  </a:cubicBezTo>
                  <a:cubicBezTo>
                    <a:pt x="157" y="192"/>
                    <a:pt x="161" y="187"/>
                    <a:pt x="166" y="183"/>
                  </a:cubicBezTo>
                  <a:cubicBezTo>
                    <a:pt x="165" y="183"/>
                    <a:pt x="165" y="184"/>
                    <a:pt x="164" y="185"/>
                  </a:cubicBezTo>
                  <a:cubicBezTo>
                    <a:pt x="161" y="188"/>
                    <a:pt x="158" y="191"/>
                    <a:pt x="155" y="195"/>
                  </a:cubicBezTo>
                  <a:close/>
                  <a:moveTo>
                    <a:pt x="178" y="173"/>
                  </a:moveTo>
                  <a:cubicBezTo>
                    <a:pt x="178" y="173"/>
                    <a:pt x="178" y="173"/>
                    <a:pt x="178" y="173"/>
                  </a:cubicBezTo>
                  <a:cubicBezTo>
                    <a:pt x="176" y="176"/>
                    <a:pt x="174" y="180"/>
                    <a:pt x="172" y="184"/>
                  </a:cubicBezTo>
                  <a:cubicBezTo>
                    <a:pt x="169" y="186"/>
                    <a:pt x="165" y="188"/>
                    <a:pt x="162" y="190"/>
                  </a:cubicBezTo>
                  <a:cubicBezTo>
                    <a:pt x="167" y="184"/>
                    <a:pt x="173" y="179"/>
                    <a:pt x="178" y="173"/>
                  </a:cubicBezTo>
                  <a:close/>
                  <a:moveTo>
                    <a:pt x="183" y="168"/>
                  </a:moveTo>
                  <a:cubicBezTo>
                    <a:pt x="185" y="166"/>
                    <a:pt x="187" y="164"/>
                    <a:pt x="189" y="163"/>
                  </a:cubicBezTo>
                  <a:cubicBezTo>
                    <a:pt x="189" y="163"/>
                    <a:pt x="189" y="162"/>
                    <a:pt x="189" y="162"/>
                  </a:cubicBezTo>
                  <a:cubicBezTo>
                    <a:pt x="185" y="168"/>
                    <a:pt x="180" y="174"/>
                    <a:pt x="176" y="180"/>
                  </a:cubicBezTo>
                  <a:cubicBezTo>
                    <a:pt x="178" y="176"/>
                    <a:pt x="181" y="172"/>
                    <a:pt x="183" y="168"/>
                  </a:cubicBezTo>
                  <a:close/>
                  <a:moveTo>
                    <a:pt x="178" y="198"/>
                  </a:moveTo>
                  <a:cubicBezTo>
                    <a:pt x="178" y="197"/>
                    <a:pt x="179" y="197"/>
                    <a:pt x="180" y="196"/>
                  </a:cubicBezTo>
                  <a:cubicBezTo>
                    <a:pt x="178" y="198"/>
                    <a:pt x="176" y="199"/>
                    <a:pt x="175" y="201"/>
                  </a:cubicBezTo>
                  <a:cubicBezTo>
                    <a:pt x="174" y="201"/>
                    <a:pt x="174" y="201"/>
                    <a:pt x="174" y="201"/>
                  </a:cubicBezTo>
                  <a:cubicBezTo>
                    <a:pt x="175" y="200"/>
                    <a:pt x="176" y="199"/>
                    <a:pt x="178" y="198"/>
                  </a:cubicBezTo>
                  <a:close/>
                  <a:moveTo>
                    <a:pt x="172" y="191"/>
                  </a:moveTo>
                  <a:cubicBezTo>
                    <a:pt x="175" y="189"/>
                    <a:pt x="177" y="187"/>
                    <a:pt x="180" y="184"/>
                  </a:cubicBezTo>
                  <a:cubicBezTo>
                    <a:pt x="179" y="185"/>
                    <a:pt x="179" y="185"/>
                    <a:pt x="179" y="186"/>
                  </a:cubicBezTo>
                  <a:cubicBezTo>
                    <a:pt x="177" y="188"/>
                    <a:pt x="174" y="189"/>
                    <a:pt x="172" y="191"/>
                  </a:cubicBezTo>
                  <a:close/>
                  <a:moveTo>
                    <a:pt x="179" y="179"/>
                  </a:moveTo>
                  <a:cubicBezTo>
                    <a:pt x="184" y="172"/>
                    <a:pt x="189" y="166"/>
                    <a:pt x="194" y="159"/>
                  </a:cubicBezTo>
                  <a:cubicBezTo>
                    <a:pt x="194" y="159"/>
                    <a:pt x="195" y="159"/>
                    <a:pt x="195" y="158"/>
                  </a:cubicBezTo>
                  <a:cubicBezTo>
                    <a:pt x="192" y="163"/>
                    <a:pt x="189" y="169"/>
                    <a:pt x="185" y="174"/>
                  </a:cubicBezTo>
                  <a:cubicBezTo>
                    <a:pt x="185" y="174"/>
                    <a:pt x="185" y="174"/>
                    <a:pt x="185" y="174"/>
                  </a:cubicBezTo>
                  <a:cubicBezTo>
                    <a:pt x="183" y="175"/>
                    <a:pt x="181" y="177"/>
                    <a:pt x="179" y="179"/>
                  </a:cubicBezTo>
                  <a:close/>
                  <a:moveTo>
                    <a:pt x="196" y="176"/>
                  </a:moveTo>
                  <a:cubicBezTo>
                    <a:pt x="196" y="177"/>
                    <a:pt x="195" y="179"/>
                    <a:pt x="195" y="180"/>
                  </a:cubicBezTo>
                  <a:cubicBezTo>
                    <a:pt x="195" y="180"/>
                    <a:pt x="194" y="180"/>
                    <a:pt x="194" y="180"/>
                  </a:cubicBezTo>
                  <a:cubicBezTo>
                    <a:pt x="193" y="181"/>
                    <a:pt x="191" y="183"/>
                    <a:pt x="189" y="184"/>
                  </a:cubicBezTo>
                  <a:cubicBezTo>
                    <a:pt x="191" y="181"/>
                    <a:pt x="194" y="179"/>
                    <a:pt x="196" y="176"/>
                  </a:cubicBezTo>
                  <a:close/>
                  <a:moveTo>
                    <a:pt x="198" y="182"/>
                  </a:moveTo>
                  <a:cubicBezTo>
                    <a:pt x="199" y="182"/>
                    <a:pt x="199" y="182"/>
                    <a:pt x="199" y="182"/>
                  </a:cubicBezTo>
                  <a:cubicBezTo>
                    <a:pt x="198" y="183"/>
                    <a:pt x="197" y="184"/>
                    <a:pt x="195" y="185"/>
                  </a:cubicBezTo>
                  <a:cubicBezTo>
                    <a:pt x="196" y="184"/>
                    <a:pt x="197" y="183"/>
                    <a:pt x="198" y="182"/>
                  </a:cubicBezTo>
                  <a:close/>
                  <a:moveTo>
                    <a:pt x="199" y="176"/>
                  </a:moveTo>
                  <a:cubicBezTo>
                    <a:pt x="200" y="175"/>
                    <a:pt x="200" y="173"/>
                    <a:pt x="201" y="172"/>
                  </a:cubicBezTo>
                  <a:cubicBezTo>
                    <a:pt x="201" y="172"/>
                    <a:pt x="201" y="172"/>
                    <a:pt x="201" y="172"/>
                  </a:cubicBezTo>
                  <a:cubicBezTo>
                    <a:pt x="201" y="173"/>
                    <a:pt x="200" y="174"/>
                    <a:pt x="200" y="175"/>
                  </a:cubicBezTo>
                  <a:cubicBezTo>
                    <a:pt x="200" y="176"/>
                    <a:pt x="199" y="176"/>
                    <a:pt x="199" y="176"/>
                  </a:cubicBezTo>
                  <a:close/>
                  <a:moveTo>
                    <a:pt x="200" y="164"/>
                  </a:moveTo>
                  <a:cubicBezTo>
                    <a:pt x="200" y="164"/>
                    <a:pt x="199" y="165"/>
                    <a:pt x="199" y="165"/>
                  </a:cubicBezTo>
                  <a:cubicBezTo>
                    <a:pt x="200" y="163"/>
                    <a:pt x="202" y="161"/>
                    <a:pt x="203" y="158"/>
                  </a:cubicBezTo>
                  <a:cubicBezTo>
                    <a:pt x="202" y="160"/>
                    <a:pt x="202" y="161"/>
                    <a:pt x="201" y="162"/>
                  </a:cubicBezTo>
                  <a:cubicBezTo>
                    <a:pt x="201" y="163"/>
                    <a:pt x="201" y="163"/>
                    <a:pt x="200" y="164"/>
                  </a:cubicBezTo>
                  <a:close/>
                  <a:moveTo>
                    <a:pt x="203" y="141"/>
                  </a:moveTo>
                  <a:cubicBezTo>
                    <a:pt x="206" y="138"/>
                    <a:pt x="209" y="134"/>
                    <a:pt x="212" y="131"/>
                  </a:cubicBezTo>
                  <a:cubicBezTo>
                    <a:pt x="210" y="134"/>
                    <a:pt x="208" y="137"/>
                    <a:pt x="206" y="139"/>
                  </a:cubicBezTo>
                  <a:cubicBezTo>
                    <a:pt x="205" y="140"/>
                    <a:pt x="205" y="141"/>
                    <a:pt x="204" y="142"/>
                  </a:cubicBezTo>
                  <a:cubicBezTo>
                    <a:pt x="204" y="141"/>
                    <a:pt x="203" y="141"/>
                    <a:pt x="203" y="141"/>
                  </a:cubicBezTo>
                  <a:close/>
                  <a:moveTo>
                    <a:pt x="206" y="167"/>
                  </a:moveTo>
                  <a:cubicBezTo>
                    <a:pt x="208" y="165"/>
                    <a:pt x="209" y="164"/>
                    <a:pt x="210" y="163"/>
                  </a:cubicBezTo>
                  <a:cubicBezTo>
                    <a:pt x="208" y="165"/>
                    <a:pt x="207" y="168"/>
                    <a:pt x="205" y="170"/>
                  </a:cubicBezTo>
                  <a:cubicBezTo>
                    <a:pt x="206" y="169"/>
                    <a:pt x="206" y="168"/>
                    <a:pt x="206" y="167"/>
                  </a:cubicBezTo>
                  <a:close/>
                  <a:moveTo>
                    <a:pt x="208" y="157"/>
                  </a:moveTo>
                  <a:cubicBezTo>
                    <a:pt x="208" y="157"/>
                    <a:pt x="208" y="158"/>
                    <a:pt x="208" y="158"/>
                  </a:cubicBezTo>
                  <a:cubicBezTo>
                    <a:pt x="209" y="154"/>
                    <a:pt x="210" y="151"/>
                    <a:pt x="212" y="147"/>
                  </a:cubicBezTo>
                  <a:cubicBezTo>
                    <a:pt x="210" y="151"/>
                    <a:pt x="209" y="154"/>
                    <a:pt x="208" y="157"/>
                  </a:cubicBezTo>
                  <a:close/>
                  <a:moveTo>
                    <a:pt x="214" y="164"/>
                  </a:moveTo>
                  <a:cubicBezTo>
                    <a:pt x="216" y="162"/>
                    <a:pt x="219" y="160"/>
                    <a:pt x="221" y="158"/>
                  </a:cubicBezTo>
                  <a:cubicBezTo>
                    <a:pt x="220" y="161"/>
                    <a:pt x="218" y="164"/>
                    <a:pt x="216" y="166"/>
                  </a:cubicBezTo>
                  <a:cubicBezTo>
                    <a:pt x="215" y="169"/>
                    <a:pt x="213" y="171"/>
                    <a:pt x="211" y="173"/>
                  </a:cubicBezTo>
                  <a:cubicBezTo>
                    <a:pt x="211" y="173"/>
                    <a:pt x="211" y="173"/>
                    <a:pt x="211" y="173"/>
                  </a:cubicBezTo>
                  <a:cubicBezTo>
                    <a:pt x="212" y="170"/>
                    <a:pt x="213" y="167"/>
                    <a:pt x="214" y="164"/>
                  </a:cubicBezTo>
                  <a:close/>
                  <a:moveTo>
                    <a:pt x="210" y="165"/>
                  </a:moveTo>
                  <a:cubicBezTo>
                    <a:pt x="211" y="164"/>
                    <a:pt x="212" y="163"/>
                    <a:pt x="212" y="162"/>
                  </a:cubicBezTo>
                  <a:cubicBezTo>
                    <a:pt x="212" y="163"/>
                    <a:pt x="212" y="163"/>
                    <a:pt x="212" y="164"/>
                  </a:cubicBezTo>
                  <a:cubicBezTo>
                    <a:pt x="211" y="165"/>
                    <a:pt x="211" y="165"/>
                    <a:pt x="210" y="165"/>
                  </a:cubicBezTo>
                  <a:close/>
                  <a:moveTo>
                    <a:pt x="217" y="159"/>
                  </a:moveTo>
                  <a:cubicBezTo>
                    <a:pt x="217" y="158"/>
                    <a:pt x="217" y="158"/>
                    <a:pt x="217" y="158"/>
                  </a:cubicBezTo>
                  <a:cubicBezTo>
                    <a:pt x="217" y="158"/>
                    <a:pt x="217" y="157"/>
                    <a:pt x="217" y="157"/>
                  </a:cubicBezTo>
                  <a:cubicBezTo>
                    <a:pt x="218" y="156"/>
                    <a:pt x="220" y="156"/>
                    <a:pt x="221" y="156"/>
                  </a:cubicBezTo>
                  <a:cubicBezTo>
                    <a:pt x="220" y="157"/>
                    <a:pt x="218" y="158"/>
                    <a:pt x="217" y="159"/>
                  </a:cubicBezTo>
                  <a:close/>
                  <a:moveTo>
                    <a:pt x="217" y="138"/>
                  </a:moveTo>
                  <a:cubicBezTo>
                    <a:pt x="216" y="143"/>
                    <a:pt x="216" y="147"/>
                    <a:pt x="215" y="151"/>
                  </a:cubicBezTo>
                  <a:cubicBezTo>
                    <a:pt x="214" y="152"/>
                    <a:pt x="212" y="154"/>
                    <a:pt x="211" y="155"/>
                  </a:cubicBezTo>
                  <a:cubicBezTo>
                    <a:pt x="213" y="149"/>
                    <a:pt x="215" y="144"/>
                    <a:pt x="217" y="138"/>
                  </a:cubicBezTo>
                  <a:cubicBezTo>
                    <a:pt x="217" y="138"/>
                    <a:pt x="217" y="138"/>
                    <a:pt x="217" y="138"/>
                  </a:cubicBezTo>
                  <a:close/>
                  <a:moveTo>
                    <a:pt x="215" y="138"/>
                  </a:moveTo>
                  <a:cubicBezTo>
                    <a:pt x="216" y="136"/>
                    <a:pt x="217" y="134"/>
                    <a:pt x="217" y="132"/>
                  </a:cubicBezTo>
                  <a:cubicBezTo>
                    <a:pt x="217" y="132"/>
                    <a:pt x="217" y="132"/>
                    <a:pt x="217" y="132"/>
                  </a:cubicBezTo>
                  <a:cubicBezTo>
                    <a:pt x="217" y="132"/>
                    <a:pt x="217" y="133"/>
                    <a:pt x="217" y="133"/>
                  </a:cubicBezTo>
                  <a:cubicBezTo>
                    <a:pt x="217" y="135"/>
                    <a:pt x="216" y="137"/>
                    <a:pt x="215" y="138"/>
                  </a:cubicBezTo>
                  <a:close/>
                  <a:moveTo>
                    <a:pt x="216" y="117"/>
                  </a:moveTo>
                  <a:cubicBezTo>
                    <a:pt x="218" y="115"/>
                    <a:pt x="219" y="113"/>
                    <a:pt x="221" y="111"/>
                  </a:cubicBezTo>
                  <a:cubicBezTo>
                    <a:pt x="221" y="112"/>
                    <a:pt x="221" y="112"/>
                    <a:pt x="221" y="113"/>
                  </a:cubicBezTo>
                  <a:cubicBezTo>
                    <a:pt x="219" y="114"/>
                    <a:pt x="218" y="116"/>
                    <a:pt x="216" y="117"/>
                  </a:cubicBezTo>
                  <a:close/>
                  <a:moveTo>
                    <a:pt x="221" y="99"/>
                  </a:moveTo>
                  <a:cubicBezTo>
                    <a:pt x="220" y="98"/>
                    <a:pt x="220" y="97"/>
                    <a:pt x="220" y="96"/>
                  </a:cubicBezTo>
                  <a:cubicBezTo>
                    <a:pt x="220" y="96"/>
                    <a:pt x="220" y="96"/>
                    <a:pt x="220" y="96"/>
                  </a:cubicBezTo>
                  <a:cubicBezTo>
                    <a:pt x="221" y="97"/>
                    <a:pt x="221" y="98"/>
                    <a:pt x="221" y="99"/>
                  </a:cubicBezTo>
                  <a:cubicBezTo>
                    <a:pt x="221" y="99"/>
                    <a:pt x="221" y="99"/>
                    <a:pt x="221" y="99"/>
                  </a:cubicBezTo>
                  <a:close/>
                  <a:moveTo>
                    <a:pt x="220" y="108"/>
                  </a:moveTo>
                  <a:cubicBezTo>
                    <a:pt x="220" y="108"/>
                    <a:pt x="220" y="108"/>
                    <a:pt x="220" y="109"/>
                  </a:cubicBezTo>
                  <a:cubicBezTo>
                    <a:pt x="220" y="109"/>
                    <a:pt x="220" y="109"/>
                    <a:pt x="219" y="109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17" y="110"/>
                    <a:pt x="216" y="111"/>
                    <a:pt x="215" y="111"/>
                  </a:cubicBezTo>
                  <a:cubicBezTo>
                    <a:pt x="215" y="111"/>
                    <a:pt x="215" y="111"/>
                    <a:pt x="215" y="111"/>
                  </a:cubicBezTo>
                  <a:cubicBezTo>
                    <a:pt x="215" y="111"/>
                    <a:pt x="215" y="111"/>
                    <a:pt x="215" y="110"/>
                  </a:cubicBezTo>
                  <a:cubicBezTo>
                    <a:pt x="217" y="110"/>
                    <a:pt x="219" y="109"/>
                    <a:pt x="220" y="108"/>
                  </a:cubicBezTo>
                  <a:close/>
                  <a:moveTo>
                    <a:pt x="219" y="93"/>
                  </a:moveTo>
                  <a:cubicBezTo>
                    <a:pt x="219" y="92"/>
                    <a:pt x="218" y="90"/>
                    <a:pt x="218" y="89"/>
                  </a:cubicBezTo>
                  <a:cubicBezTo>
                    <a:pt x="218" y="89"/>
                    <a:pt x="219" y="89"/>
                    <a:pt x="219" y="89"/>
                  </a:cubicBezTo>
                  <a:cubicBezTo>
                    <a:pt x="219" y="90"/>
                    <a:pt x="219" y="92"/>
                    <a:pt x="220" y="93"/>
                  </a:cubicBezTo>
                  <a:cubicBezTo>
                    <a:pt x="220" y="93"/>
                    <a:pt x="219" y="93"/>
                    <a:pt x="219" y="93"/>
                  </a:cubicBezTo>
                  <a:close/>
                  <a:moveTo>
                    <a:pt x="217" y="87"/>
                  </a:moveTo>
                  <a:cubicBezTo>
                    <a:pt x="217" y="86"/>
                    <a:pt x="217" y="85"/>
                    <a:pt x="217" y="84"/>
                  </a:cubicBezTo>
                  <a:cubicBezTo>
                    <a:pt x="217" y="84"/>
                    <a:pt x="217" y="84"/>
                    <a:pt x="217" y="84"/>
                  </a:cubicBezTo>
                  <a:cubicBezTo>
                    <a:pt x="218" y="85"/>
                    <a:pt x="218" y="86"/>
                    <a:pt x="218" y="87"/>
                  </a:cubicBezTo>
                  <a:cubicBezTo>
                    <a:pt x="218" y="87"/>
                    <a:pt x="218" y="87"/>
                    <a:pt x="217" y="87"/>
                  </a:cubicBezTo>
                  <a:close/>
                  <a:moveTo>
                    <a:pt x="216" y="82"/>
                  </a:moveTo>
                  <a:cubicBezTo>
                    <a:pt x="215" y="79"/>
                    <a:pt x="215" y="77"/>
                    <a:pt x="214" y="74"/>
                  </a:cubicBezTo>
                  <a:cubicBezTo>
                    <a:pt x="215" y="75"/>
                    <a:pt x="215" y="76"/>
                    <a:pt x="216" y="77"/>
                  </a:cubicBezTo>
                  <a:cubicBezTo>
                    <a:pt x="216" y="78"/>
                    <a:pt x="216" y="80"/>
                    <a:pt x="217" y="82"/>
                  </a:cubicBezTo>
                  <a:cubicBezTo>
                    <a:pt x="217" y="82"/>
                    <a:pt x="216" y="82"/>
                    <a:pt x="216" y="82"/>
                  </a:cubicBezTo>
                  <a:close/>
                  <a:moveTo>
                    <a:pt x="215" y="88"/>
                  </a:moveTo>
                  <a:cubicBezTo>
                    <a:pt x="211" y="90"/>
                    <a:pt x="208" y="92"/>
                    <a:pt x="205" y="93"/>
                  </a:cubicBezTo>
                  <a:cubicBezTo>
                    <a:pt x="204" y="93"/>
                    <a:pt x="204" y="93"/>
                    <a:pt x="204" y="93"/>
                  </a:cubicBezTo>
                  <a:cubicBezTo>
                    <a:pt x="206" y="91"/>
                    <a:pt x="208" y="90"/>
                    <a:pt x="210" y="88"/>
                  </a:cubicBezTo>
                  <a:cubicBezTo>
                    <a:pt x="211" y="87"/>
                    <a:pt x="213" y="87"/>
                    <a:pt x="214" y="86"/>
                  </a:cubicBezTo>
                  <a:cubicBezTo>
                    <a:pt x="214" y="87"/>
                    <a:pt x="214" y="88"/>
                    <a:pt x="215" y="88"/>
                  </a:cubicBezTo>
                  <a:close/>
                  <a:moveTo>
                    <a:pt x="206" y="85"/>
                  </a:moveTo>
                  <a:cubicBezTo>
                    <a:pt x="208" y="84"/>
                    <a:pt x="208" y="84"/>
                    <a:pt x="208" y="84"/>
                  </a:cubicBezTo>
                  <a:cubicBezTo>
                    <a:pt x="209" y="83"/>
                    <a:pt x="208" y="82"/>
                    <a:pt x="207" y="82"/>
                  </a:cubicBezTo>
                  <a:cubicBezTo>
                    <a:pt x="209" y="81"/>
                    <a:pt x="210" y="80"/>
                    <a:pt x="212" y="79"/>
                  </a:cubicBezTo>
                  <a:cubicBezTo>
                    <a:pt x="212" y="81"/>
                    <a:pt x="213" y="82"/>
                    <a:pt x="213" y="83"/>
                  </a:cubicBezTo>
                  <a:cubicBezTo>
                    <a:pt x="211" y="84"/>
                    <a:pt x="208" y="84"/>
                    <a:pt x="206" y="85"/>
                  </a:cubicBezTo>
                  <a:close/>
                  <a:moveTo>
                    <a:pt x="206" y="58"/>
                  </a:moveTo>
                  <a:cubicBezTo>
                    <a:pt x="206" y="58"/>
                    <a:pt x="206" y="58"/>
                    <a:pt x="206" y="57"/>
                  </a:cubicBezTo>
                  <a:cubicBezTo>
                    <a:pt x="207" y="58"/>
                    <a:pt x="208" y="59"/>
                    <a:pt x="209" y="60"/>
                  </a:cubicBezTo>
                  <a:cubicBezTo>
                    <a:pt x="209" y="61"/>
                    <a:pt x="210" y="61"/>
                    <a:pt x="210" y="61"/>
                  </a:cubicBezTo>
                  <a:cubicBezTo>
                    <a:pt x="211" y="62"/>
                    <a:pt x="211" y="63"/>
                    <a:pt x="212" y="63"/>
                  </a:cubicBezTo>
                  <a:cubicBezTo>
                    <a:pt x="210" y="61"/>
                    <a:pt x="208" y="60"/>
                    <a:pt x="206" y="58"/>
                  </a:cubicBezTo>
                  <a:close/>
                  <a:moveTo>
                    <a:pt x="206" y="60"/>
                  </a:moveTo>
                  <a:cubicBezTo>
                    <a:pt x="206" y="60"/>
                    <a:pt x="205" y="60"/>
                    <a:pt x="205" y="60"/>
                  </a:cubicBezTo>
                  <a:cubicBezTo>
                    <a:pt x="204" y="59"/>
                    <a:pt x="204" y="58"/>
                    <a:pt x="203" y="57"/>
                  </a:cubicBezTo>
                  <a:cubicBezTo>
                    <a:pt x="204" y="58"/>
                    <a:pt x="204" y="58"/>
                    <a:pt x="205" y="59"/>
                  </a:cubicBezTo>
                  <a:cubicBezTo>
                    <a:pt x="205" y="60"/>
                    <a:pt x="206" y="60"/>
                    <a:pt x="206" y="60"/>
                  </a:cubicBezTo>
                  <a:close/>
                  <a:moveTo>
                    <a:pt x="211" y="67"/>
                  </a:moveTo>
                  <a:cubicBezTo>
                    <a:pt x="210" y="67"/>
                    <a:pt x="210" y="67"/>
                    <a:pt x="211" y="67"/>
                  </a:cubicBezTo>
                  <a:cubicBezTo>
                    <a:pt x="211" y="68"/>
                    <a:pt x="211" y="69"/>
                    <a:pt x="211" y="70"/>
                  </a:cubicBezTo>
                  <a:cubicBezTo>
                    <a:pt x="209" y="71"/>
                    <a:pt x="207" y="72"/>
                    <a:pt x="205" y="73"/>
                  </a:cubicBezTo>
                  <a:cubicBezTo>
                    <a:pt x="206" y="71"/>
                    <a:pt x="207" y="70"/>
                    <a:pt x="208" y="68"/>
                  </a:cubicBezTo>
                  <a:cubicBezTo>
                    <a:pt x="209" y="67"/>
                    <a:pt x="208" y="66"/>
                    <a:pt x="207" y="67"/>
                  </a:cubicBezTo>
                  <a:cubicBezTo>
                    <a:pt x="207" y="67"/>
                    <a:pt x="207" y="67"/>
                    <a:pt x="206" y="68"/>
                  </a:cubicBezTo>
                  <a:cubicBezTo>
                    <a:pt x="206" y="67"/>
                    <a:pt x="206" y="67"/>
                    <a:pt x="205" y="67"/>
                  </a:cubicBezTo>
                  <a:cubicBezTo>
                    <a:pt x="201" y="68"/>
                    <a:pt x="196" y="69"/>
                    <a:pt x="191" y="71"/>
                  </a:cubicBezTo>
                  <a:cubicBezTo>
                    <a:pt x="196" y="69"/>
                    <a:pt x="200" y="66"/>
                    <a:pt x="204" y="64"/>
                  </a:cubicBezTo>
                  <a:cubicBezTo>
                    <a:pt x="205" y="63"/>
                    <a:pt x="204" y="62"/>
                    <a:pt x="203" y="62"/>
                  </a:cubicBezTo>
                  <a:cubicBezTo>
                    <a:pt x="202" y="62"/>
                    <a:pt x="202" y="63"/>
                    <a:pt x="202" y="63"/>
                  </a:cubicBezTo>
                  <a:cubicBezTo>
                    <a:pt x="202" y="63"/>
                    <a:pt x="202" y="62"/>
                    <a:pt x="202" y="62"/>
                  </a:cubicBezTo>
                  <a:cubicBezTo>
                    <a:pt x="203" y="62"/>
                    <a:pt x="203" y="60"/>
                    <a:pt x="202" y="61"/>
                  </a:cubicBezTo>
                  <a:cubicBezTo>
                    <a:pt x="201" y="61"/>
                    <a:pt x="201" y="61"/>
                    <a:pt x="201" y="61"/>
                  </a:cubicBezTo>
                  <a:cubicBezTo>
                    <a:pt x="202" y="61"/>
                    <a:pt x="202" y="60"/>
                    <a:pt x="203" y="60"/>
                  </a:cubicBezTo>
                  <a:cubicBezTo>
                    <a:pt x="203" y="60"/>
                    <a:pt x="203" y="60"/>
                    <a:pt x="203" y="60"/>
                  </a:cubicBezTo>
                  <a:cubicBezTo>
                    <a:pt x="203" y="60"/>
                    <a:pt x="203" y="60"/>
                    <a:pt x="203" y="60"/>
                  </a:cubicBezTo>
                  <a:cubicBezTo>
                    <a:pt x="205" y="63"/>
                    <a:pt x="208" y="65"/>
                    <a:pt x="211" y="67"/>
                  </a:cubicBezTo>
                  <a:close/>
                  <a:moveTo>
                    <a:pt x="187" y="63"/>
                  </a:moveTo>
                  <a:cubicBezTo>
                    <a:pt x="191" y="61"/>
                    <a:pt x="195" y="59"/>
                    <a:pt x="198" y="56"/>
                  </a:cubicBezTo>
                  <a:cubicBezTo>
                    <a:pt x="199" y="57"/>
                    <a:pt x="200" y="58"/>
                    <a:pt x="201" y="59"/>
                  </a:cubicBezTo>
                  <a:cubicBezTo>
                    <a:pt x="196" y="60"/>
                    <a:pt x="192" y="61"/>
                    <a:pt x="187" y="63"/>
                  </a:cubicBezTo>
                  <a:close/>
                  <a:moveTo>
                    <a:pt x="191" y="56"/>
                  </a:moveTo>
                  <a:cubicBezTo>
                    <a:pt x="192" y="55"/>
                    <a:pt x="193" y="55"/>
                    <a:pt x="194" y="54"/>
                  </a:cubicBezTo>
                  <a:cubicBezTo>
                    <a:pt x="195" y="54"/>
                    <a:pt x="195" y="54"/>
                    <a:pt x="195" y="54"/>
                  </a:cubicBezTo>
                  <a:cubicBezTo>
                    <a:pt x="195" y="54"/>
                    <a:pt x="196" y="54"/>
                    <a:pt x="196" y="55"/>
                  </a:cubicBezTo>
                  <a:cubicBezTo>
                    <a:pt x="194" y="55"/>
                    <a:pt x="193" y="55"/>
                    <a:pt x="191" y="56"/>
                  </a:cubicBezTo>
                  <a:close/>
                  <a:moveTo>
                    <a:pt x="189" y="54"/>
                  </a:moveTo>
                  <a:cubicBezTo>
                    <a:pt x="189" y="54"/>
                    <a:pt x="189" y="54"/>
                    <a:pt x="190" y="53"/>
                  </a:cubicBezTo>
                  <a:cubicBezTo>
                    <a:pt x="190" y="53"/>
                    <a:pt x="189" y="52"/>
                    <a:pt x="188" y="52"/>
                  </a:cubicBezTo>
                  <a:cubicBezTo>
                    <a:pt x="187" y="53"/>
                    <a:pt x="186" y="54"/>
                    <a:pt x="186" y="55"/>
                  </a:cubicBezTo>
                  <a:cubicBezTo>
                    <a:pt x="185" y="54"/>
                    <a:pt x="185" y="54"/>
                    <a:pt x="184" y="53"/>
                  </a:cubicBezTo>
                  <a:cubicBezTo>
                    <a:pt x="186" y="52"/>
                    <a:pt x="188" y="51"/>
                    <a:pt x="189" y="50"/>
                  </a:cubicBezTo>
                  <a:cubicBezTo>
                    <a:pt x="191" y="51"/>
                    <a:pt x="192" y="52"/>
                    <a:pt x="193" y="53"/>
                  </a:cubicBezTo>
                  <a:cubicBezTo>
                    <a:pt x="192" y="53"/>
                    <a:pt x="190" y="54"/>
                    <a:pt x="189" y="54"/>
                  </a:cubicBezTo>
                  <a:close/>
                  <a:moveTo>
                    <a:pt x="184" y="56"/>
                  </a:moveTo>
                  <a:cubicBezTo>
                    <a:pt x="182" y="57"/>
                    <a:pt x="179" y="58"/>
                    <a:pt x="176" y="59"/>
                  </a:cubicBezTo>
                  <a:cubicBezTo>
                    <a:pt x="177" y="58"/>
                    <a:pt x="178" y="57"/>
                    <a:pt x="179" y="55"/>
                  </a:cubicBezTo>
                  <a:cubicBezTo>
                    <a:pt x="180" y="55"/>
                    <a:pt x="181" y="54"/>
                    <a:pt x="183" y="54"/>
                  </a:cubicBezTo>
                  <a:cubicBezTo>
                    <a:pt x="183" y="54"/>
                    <a:pt x="184" y="55"/>
                    <a:pt x="184" y="56"/>
                  </a:cubicBezTo>
                  <a:close/>
                  <a:moveTo>
                    <a:pt x="180" y="50"/>
                  </a:moveTo>
                  <a:cubicBezTo>
                    <a:pt x="177" y="51"/>
                    <a:pt x="173" y="53"/>
                    <a:pt x="170" y="54"/>
                  </a:cubicBezTo>
                  <a:cubicBezTo>
                    <a:pt x="171" y="53"/>
                    <a:pt x="173" y="51"/>
                    <a:pt x="174" y="50"/>
                  </a:cubicBezTo>
                  <a:cubicBezTo>
                    <a:pt x="176" y="49"/>
                    <a:pt x="178" y="48"/>
                    <a:pt x="179" y="48"/>
                  </a:cubicBezTo>
                  <a:cubicBezTo>
                    <a:pt x="180" y="48"/>
                    <a:pt x="180" y="49"/>
                    <a:pt x="180" y="50"/>
                  </a:cubicBezTo>
                  <a:cubicBezTo>
                    <a:pt x="180" y="50"/>
                    <a:pt x="180" y="50"/>
                    <a:pt x="180" y="50"/>
                  </a:cubicBezTo>
                  <a:close/>
                  <a:moveTo>
                    <a:pt x="166" y="49"/>
                  </a:moveTo>
                  <a:cubicBezTo>
                    <a:pt x="167" y="48"/>
                    <a:pt x="168" y="47"/>
                    <a:pt x="169" y="46"/>
                  </a:cubicBezTo>
                  <a:cubicBezTo>
                    <a:pt x="172" y="45"/>
                    <a:pt x="175" y="44"/>
                    <a:pt x="178" y="44"/>
                  </a:cubicBezTo>
                  <a:cubicBezTo>
                    <a:pt x="174" y="45"/>
                    <a:pt x="170" y="47"/>
                    <a:pt x="166" y="49"/>
                  </a:cubicBezTo>
                  <a:close/>
                  <a:moveTo>
                    <a:pt x="166" y="53"/>
                  </a:moveTo>
                  <a:cubicBezTo>
                    <a:pt x="163" y="55"/>
                    <a:pt x="159" y="58"/>
                    <a:pt x="156" y="60"/>
                  </a:cubicBezTo>
                  <a:cubicBezTo>
                    <a:pt x="155" y="61"/>
                    <a:pt x="154" y="61"/>
                    <a:pt x="153" y="62"/>
                  </a:cubicBezTo>
                  <a:cubicBezTo>
                    <a:pt x="154" y="60"/>
                    <a:pt x="155" y="59"/>
                    <a:pt x="156" y="58"/>
                  </a:cubicBezTo>
                  <a:cubicBezTo>
                    <a:pt x="159" y="56"/>
                    <a:pt x="162" y="55"/>
                    <a:pt x="166" y="53"/>
                  </a:cubicBezTo>
                  <a:cubicBezTo>
                    <a:pt x="166" y="53"/>
                    <a:pt x="166" y="53"/>
                    <a:pt x="166" y="53"/>
                  </a:cubicBezTo>
                  <a:close/>
                  <a:moveTo>
                    <a:pt x="154" y="49"/>
                  </a:moveTo>
                  <a:cubicBezTo>
                    <a:pt x="154" y="48"/>
                    <a:pt x="155" y="48"/>
                    <a:pt x="155" y="48"/>
                  </a:cubicBezTo>
                  <a:cubicBezTo>
                    <a:pt x="157" y="47"/>
                    <a:pt x="159" y="46"/>
                    <a:pt x="160" y="46"/>
                  </a:cubicBezTo>
                  <a:cubicBezTo>
                    <a:pt x="158" y="47"/>
                    <a:pt x="156" y="48"/>
                    <a:pt x="154" y="49"/>
                  </a:cubicBezTo>
                  <a:close/>
                  <a:moveTo>
                    <a:pt x="155" y="45"/>
                  </a:moveTo>
                  <a:cubicBezTo>
                    <a:pt x="152" y="46"/>
                    <a:pt x="149" y="47"/>
                    <a:pt x="147" y="48"/>
                  </a:cubicBezTo>
                  <a:cubicBezTo>
                    <a:pt x="149" y="46"/>
                    <a:pt x="152" y="44"/>
                    <a:pt x="155" y="42"/>
                  </a:cubicBezTo>
                  <a:cubicBezTo>
                    <a:pt x="157" y="42"/>
                    <a:pt x="159" y="41"/>
                    <a:pt x="161" y="41"/>
                  </a:cubicBezTo>
                  <a:cubicBezTo>
                    <a:pt x="159" y="42"/>
                    <a:pt x="157" y="44"/>
                    <a:pt x="155" y="45"/>
                  </a:cubicBezTo>
                  <a:close/>
                  <a:moveTo>
                    <a:pt x="154" y="34"/>
                  </a:moveTo>
                  <a:cubicBezTo>
                    <a:pt x="153" y="34"/>
                    <a:pt x="153" y="34"/>
                    <a:pt x="152" y="34"/>
                  </a:cubicBezTo>
                  <a:cubicBezTo>
                    <a:pt x="153" y="34"/>
                    <a:pt x="153" y="33"/>
                    <a:pt x="154" y="33"/>
                  </a:cubicBezTo>
                  <a:cubicBezTo>
                    <a:pt x="154" y="33"/>
                    <a:pt x="154" y="33"/>
                    <a:pt x="154" y="33"/>
                  </a:cubicBezTo>
                  <a:cubicBezTo>
                    <a:pt x="154" y="33"/>
                    <a:pt x="154" y="33"/>
                    <a:pt x="154" y="33"/>
                  </a:cubicBezTo>
                  <a:cubicBezTo>
                    <a:pt x="154" y="33"/>
                    <a:pt x="154" y="34"/>
                    <a:pt x="154" y="34"/>
                  </a:cubicBezTo>
                  <a:close/>
                  <a:moveTo>
                    <a:pt x="152" y="36"/>
                  </a:moveTo>
                  <a:cubicBezTo>
                    <a:pt x="150" y="37"/>
                    <a:pt x="147" y="38"/>
                    <a:pt x="145" y="40"/>
                  </a:cubicBezTo>
                  <a:cubicBezTo>
                    <a:pt x="145" y="40"/>
                    <a:pt x="145" y="40"/>
                    <a:pt x="144" y="40"/>
                  </a:cubicBezTo>
                  <a:cubicBezTo>
                    <a:pt x="146" y="38"/>
                    <a:pt x="148" y="37"/>
                    <a:pt x="150" y="36"/>
                  </a:cubicBezTo>
                  <a:cubicBezTo>
                    <a:pt x="151" y="36"/>
                    <a:pt x="151" y="36"/>
                    <a:pt x="152" y="36"/>
                  </a:cubicBezTo>
                  <a:close/>
                  <a:moveTo>
                    <a:pt x="150" y="34"/>
                  </a:moveTo>
                  <a:cubicBezTo>
                    <a:pt x="148" y="34"/>
                    <a:pt x="147" y="34"/>
                    <a:pt x="146" y="34"/>
                  </a:cubicBezTo>
                  <a:cubicBezTo>
                    <a:pt x="146" y="34"/>
                    <a:pt x="147" y="33"/>
                    <a:pt x="147" y="33"/>
                  </a:cubicBezTo>
                  <a:cubicBezTo>
                    <a:pt x="149" y="33"/>
                    <a:pt x="150" y="33"/>
                    <a:pt x="151" y="33"/>
                  </a:cubicBezTo>
                  <a:cubicBezTo>
                    <a:pt x="151" y="33"/>
                    <a:pt x="150" y="34"/>
                    <a:pt x="150" y="34"/>
                  </a:cubicBezTo>
                  <a:close/>
                  <a:moveTo>
                    <a:pt x="151" y="29"/>
                  </a:moveTo>
                  <a:cubicBezTo>
                    <a:pt x="151" y="29"/>
                    <a:pt x="151" y="29"/>
                    <a:pt x="151" y="29"/>
                  </a:cubicBezTo>
                  <a:cubicBezTo>
                    <a:pt x="150" y="29"/>
                    <a:pt x="149" y="29"/>
                    <a:pt x="148" y="29"/>
                  </a:cubicBezTo>
                  <a:cubicBezTo>
                    <a:pt x="148" y="29"/>
                    <a:pt x="148" y="28"/>
                    <a:pt x="149" y="28"/>
                  </a:cubicBezTo>
                  <a:cubicBezTo>
                    <a:pt x="150" y="28"/>
                    <a:pt x="151" y="29"/>
                    <a:pt x="152" y="29"/>
                  </a:cubicBezTo>
                  <a:cubicBezTo>
                    <a:pt x="151" y="29"/>
                    <a:pt x="151" y="29"/>
                    <a:pt x="151" y="29"/>
                  </a:cubicBezTo>
                  <a:close/>
                  <a:moveTo>
                    <a:pt x="148" y="20"/>
                  </a:moveTo>
                  <a:cubicBezTo>
                    <a:pt x="146" y="18"/>
                    <a:pt x="144" y="17"/>
                    <a:pt x="142" y="16"/>
                  </a:cubicBezTo>
                  <a:cubicBezTo>
                    <a:pt x="142" y="16"/>
                    <a:pt x="143" y="16"/>
                    <a:pt x="143" y="15"/>
                  </a:cubicBezTo>
                  <a:cubicBezTo>
                    <a:pt x="146" y="16"/>
                    <a:pt x="149" y="17"/>
                    <a:pt x="152" y="18"/>
                  </a:cubicBezTo>
                  <a:cubicBezTo>
                    <a:pt x="151" y="18"/>
                    <a:pt x="149" y="19"/>
                    <a:pt x="148" y="20"/>
                  </a:cubicBezTo>
                  <a:close/>
                  <a:moveTo>
                    <a:pt x="139" y="9"/>
                  </a:moveTo>
                  <a:cubicBezTo>
                    <a:pt x="139" y="9"/>
                    <a:pt x="139" y="9"/>
                    <a:pt x="139" y="9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40" y="9"/>
                    <a:pt x="142" y="9"/>
                    <a:pt x="145" y="9"/>
                  </a:cubicBezTo>
                  <a:cubicBezTo>
                    <a:pt x="145" y="9"/>
                    <a:pt x="145" y="10"/>
                    <a:pt x="146" y="10"/>
                  </a:cubicBezTo>
                  <a:cubicBezTo>
                    <a:pt x="144" y="9"/>
                    <a:pt x="142" y="9"/>
                    <a:pt x="139" y="9"/>
                  </a:cubicBezTo>
                  <a:close/>
                  <a:moveTo>
                    <a:pt x="143" y="13"/>
                  </a:moveTo>
                  <a:cubicBezTo>
                    <a:pt x="142" y="13"/>
                    <a:pt x="142" y="13"/>
                    <a:pt x="142" y="13"/>
                  </a:cubicBezTo>
                  <a:cubicBezTo>
                    <a:pt x="140" y="13"/>
                    <a:pt x="138" y="13"/>
                    <a:pt x="135" y="13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8" y="12"/>
                    <a:pt x="141" y="13"/>
                    <a:pt x="143" y="13"/>
                  </a:cubicBezTo>
                  <a:close/>
                  <a:moveTo>
                    <a:pt x="136" y="14"/>
                  </a:moveTo>
                  <a:cubicBezTo>
                    <a:pt x="137" y="14"/>
                    <a:pt x="138" y="14"/>
                    <a:pt x="139" y="15"/>
                  </a:cubicBezTo>
                  <a:cubicBezTo>
                    <a:pt x="139" y="15"/>
                    <a:pt x="139" y="15"/>
                    <a:pt x="138" y="15"/>
                  </a:cubicBezTo>
                  <a:cubicBezTo>
                    <a:pt x="138" y="15"/>
                    <a:pt x="137" y="14"/>
                    <a:pt x="136" y="14"/>
                  </a:cubicBezTo>
                  <a:cubicBezTo>
                    <a:pt x="136" y="14"/>
                    <a:pt x="136" y="14"/>
                    <a:pt x="136" y="14"/>
                  </a:cubicBezTo>
                  <a:close/>
                  <a:moveTo>
                    <a:pt x="138" y="18"/>
                  </a:moveTo>
                  <a:cubicBezTo>
                    <a:pt x="141" y="19"/>
                    <a:pt x="143" y="20"/>
                    <a:pt x="146" y="21"/>
                  </a:cubicBezTo>
                  <a:cubicBezTo>
                    <a:pt x="146" y="21"/>
                    <a:pt x="146" y="21"/>
                    <a:pt x="146" y="21"/>
                  </a:cubicBezTo>
                  <a:cubicBezTo>
                    <a:pt x="143" y="20"/>
                    <a:pt x="140" y="20"/>
                    <a:pt x="137" y="19"/>
                  </a:cubicBezTo>
                  <a:cubicBezTo>
                    <a:pt x="137" y="19"/>
                    <a:pt x="138" y="19"/>
                    <a:pt x="138" y="18"/>
                  </a:cubicBezTo>
                  <a:close/>
                  <a:moveTo>
                    <a:pt x="141" y="27"/>
                  </a:moveTo>
                  <a:cubicBezTo>
                    <a:pt x="143" y="27"/>
                    <a:pt x="144" y="27"/>
                    <a:pt x="146" y="28"/>
                  </a:cubicBezTo>
                  <a:cubicBezTo>
                    <a:pt x="146" y="28"/>
                    <a:pt x="145" y="28"/>
                    <a:pt x="145" y="28"/>
                  </a:cubicBezTo>
                  <a:cubicBezTo>
                    <a:pt x="143" y="28"/>
                    <a:pt x="142" y="28"/>
                    <a:pt x="140" y="27"/>
                  </a:cubicBezTo>
                  <a:cubicBezTo>
                    <a:pt x="140" y="27"/>
                    <a:pt x="141" y="27"/>
                    <a:pt x="141" y="27"/>
                  </a:cubicBezTo>
                  <a:close/>
                  <a:moveTo>
                    <a:pt x="142" y="30"/>
                  </a:moveTo>
                  <a:cubicBezTo>
                    <a:pt x="142" y="30"/>
                    <a:pt x="142" y="30"/>
                    <a:pt x="142" y="30"/>
                  </a:cubicBezTo>
                  <a:cubicBezTo>
                    <a:pt x="140" y="30"/>
                    <a:pt x="138" y="29"/>
                    <a:pt x="137" y="29"/>
                  </a:cubicBezTo>
                  <a:cubicBezTo>
                    <a:pt x="137" y="29"/>
                    <a:pt x="137" y="29"/>
                    <a:pt x="138" y="29"/>
                  </a:cubicBezTo>
                  <a:cubicBezTo>
                    <a:pt x="139" y="29"/>
                    <a:pt x="141" y="29"/>
                    <a:pt x="142" y="30"/>
                  </a:cubicBezTo>
                  <a:close/>
                  <a:moveTo>
                    <a:pt x="140" y="34"/>
                  </a:moveTo>
                  <a:cubicBezTo>
                    <a:pt x="141" y="33"/>
                    <a:pt x="142" y="33"/>
                    <a:pt x="144" y="33"/>
                  </a:cubicBezTo>
                  <a:cubicBezTo>
                    <a:pt x="143" y="33"/>
                    <a:pt x="143" y="34"/>
                    <a:pt x="142" y="34"/>
                  </a:cubicBezTo>
                  <a:cubicBezTo>
                    <a:pt x="141" y="34"/>
                    <a:pt x="139" y="34"/>
                    <a:pt x="138" y="34"/>
                  </a:cubicBezTo>
                  <a:cubicBezTo>
                    <a:pt x="139" y="34"/>
                    <a:pt x="139" y="34"/>
                    <a:pt x="140" y="34"/>
                  </a:cubicBezTo>
                  <a:close/>
                  <a:moveTo>
                    <a:pt x="143" y="36"/>
                  </a:moveTo>
                  <a:cubicBezTo>
                    <a:pt x="144" y="36"/>
                    <a:pt x="146" y="36"/>
                    <a:pt x="147" y="36"/>
                  </a:cubicBezTo>
                  <a:cubicBezTo>
                    <a:pt x="145" y="37"/>
                    <a:pt x="143" y="39"/>
                    <a:pt x="141" y="40"/>
                  </a:cubicBezTo>
                  <a:cubicBezTo>
                    <a:pt x="140" y="40"/>
                    <a:pt x="139" y="40"/>
                    <a:pt x="138" y="40"/>
                  </a:cubicBezTo>
                  <a:cubicBezTo>
                    <a:pt x="137" y="40"/>
                    <a:pt x="136" y="40"/>
                    <a:pt x="135" y="40"/>
                  </a:cubicBezTo>
                  <a:cubicBezTo>
                    <a:pt x="137" y="39"/>
                    <a:pt x="140" y="37"/>
                    <a:pt x="143" y="36"/>
                  </a:cubicBezTo>
                  <a:close/>
                  <a:moveTo>
                    <a:pt x="137" y="42"/>
                  </a:moveTo>
                  <a:cubicBezTo>
                    <a:pt x="134" y="42"/>
                    <a:pt x="132" y="43"/>
                    <a:pt x="130" y="43"/>
                  </a:cubicBezTo>
                  <a:cubicBezTo>
                    <a:pt x="131" y="43"/>
                    <a:pt x="131" y="43"/>
                    <a:pt x="132" y="42"/>
                  </a:cubicBezTo>
                  <a:cubicBezTo>
                    <a:pt x="133" y="42"/>
                    <a:pt x="135" y="42"/>
                    <a:pt x="137" y="42"/>
                  </a:cubicBezTo>
                  <a:close/>
                  <a:moveTo>
                    <a:pt x="136" y="44"/>
                  </a:moveTo>
                  <a:cubicBezTo>
                    <a:pt x="136" y="44"/>
                    <a:pt x="135" y="45"/>
                    <a:pt x="135" y="45"/>
                  </a:cubicBezTo>
                  <a:cubicBezTo>
                    <a:pt x="131" y="46"/>
                    <a:pt x="128" y="46"/>
                    <a:pt x="124" y="47"/>
                  </a:cubicBezTo>
                  <a:cubicBezTo>
                    <a:pt x="125" y="47"/>
                    <a:pt x="125" y="46"/>
                    <a:pt x="126" y="46"/>
                  </a:cubicBezTo>
                  <a:cubicBezTo>
                    <a:pt x="129" y="45"/>
                    <a:pt x="133" y="45"/>
                    <a:pt x="136" y="44"/>
                  </a:cubicBezTo>
                  <a:close/>
                  <a:moveTo>
                    <a:pt x="126" y="44"/>
                  </a:moveTo>
                  <a:cubicBezTo>
                    <a:pt x="123" y="45"/>
                    <a:pt x="120" y="46"/>
                    <a:pt x="117" y="47"/>
                  </a:cubicBezTo>
                  <a:cubicBezTo>
                    <a:pt x="118" y="45"/>
                    <a:pt x="120" y="44"/>
                    <a:pt x="121" y="42"/>
                  </a:cubicBezTo>
                  <a:cubicBezTo>
                    <a:pt x="121" y="42"/>
                    <a:pt x="121" y="42"/>
                    <a:pt x="121" y="42"/>
                  </a:cubicBezTo>
                  <a:cubicBezTo>
                    <a:pt x="124" y="42"/>
                    <a:pt x="126" y="42"/>
                    <a:pt x="129" y="42"/>
                  </a:cubicBezTo>
                  <a:cubicBezTo>
                    <a:pt x="128" y="43"/>
                    <a:pt x="127" y="44"/>
                    <a:pt x="126" y="44"/>
                  </a:cubicBezTo>
                  <a:close/>
                  <a:moveTo>
                    <a:pt x="111" y="46"/>
                  </a:moveTo>
                  <a:cubicBezTo>
                    <a:pt x="113" y="45"/>
                    <a:pt x="114" y="44"/>
                    <a:pt x="115" y="42"/>
                  </a:cubicBezTo>
                  <a:cubicBezTo>
                    <a:pt x="116" y="42"/>
                    <a:pt x="117" y="42"/>
                    <a:pt x="118" y="42"/>
                  </a:cubicBezTo>
                  <a:cubicBezTo>
                    <a:pt x="116" y="44"/>
                    <a:pt x="114" y="45"/>
                    <a:pt x="111" y="46"/>
                  </a:cubicBezTo>
                  <a:close/>
                  <a:moveTo>
                    <a:pt x="115" y="41"/>
                  </a:moveTo>
                  <a:cubicBezTo>
                    <a:pt x="114" y="40"/>
                    <a:pt x="113" y="40"/>
                    <a:pt x="112" y="41"/>
                  </a:cubicBezTo>
                  <a:cubicBezTo>
                    <a:pt x="110" y="41"/>
                    <a:pt x="109" y="41"/>
                    <a:pt x="107" y="41"/>
                  </a:cubicBezTo>
                  <a:cubicBezTo>
                    <a:pt x="107" y="40"/>
                    <a:pt x="108" y="40"/>
                    <a:pt x="108" y="40"/>
                  </a:cubicBezTo>
                  <a:cubicBezTo>
                    <a:pt x="112" y="39"/>
                    <a:pt x="115" y="38"/>
                    <a:pt x="119" y="37"/>
                  </a:cubicBezTo>
                  <a:cubicBezTo>
                    <a:pt x="118" y="38"/>
                    <a:pt x="116" y="39"/>
                    <a:pt x="115" y="41"/>
                  </a:cubicBezTo>
                  <a:close/>
                  <a:moveTo>
                    <a:pt x="116" y="33"/>
                  </a:moveTo>
                  <a:cubicBezTo>
                    <a:pt x="115" y="33"/>
                    <a:pt x="115" y="33"/>
                    <a:pt x="114" y="34"/>
                  </a:cubicBezTo>
                  <a:cubicBezTo>
                    <a:pt x="115" y="33"/>
                    <a:pt x="115" y="33"/>
                    <a:pt x="116" y="33"/>
                  </a:cubicBezTo>
                  <a:cubicBezTo>
                    <a:pt x="116" y="33"/>
                    <a:pt x="117" y="33"/>
                    <a:pt x="117" y="33"/>
                  </a:cubicBezTo>
                  <a:cubicBezTo>
                    <a:pt x="117" y="33"/>
                    <a:pt x="117" y="33"/>
                    <a:pt x="116" y="33"/>
                  </a:cubicBezTo>
                  <a:close/>
                  <a:moveTo>
                    <a:pt x="105" y="29"/>
                  </a:moveTo>
                  <a:cubicBezTo>
                    <a:pt x="104" y="29"/>
                    <a:pt x="103" y="29"/>
                    <a:pt x="102" y="29"/>
                  </a:cubicBezTo>
                  <a:cubicBezTo>
                    <a:pt x="104" y="29"/>
                    <a:pt x="106" y="28"/>
                    <a:pt x="107" y="27"/>
                  </a:cubicBezTo>
                  <a:cubicBezTo>
                    <a:pt x="108" y="27"/>
                    <a:pt x="108" y="27"/>
                    <a:pt x="109" y="27"/>
                  </a:cubicBezTo>
                  <a:cubicBezTo>
                    <a:pt x="108" y="28"/>
                    <a:pt x="106" y="29"/>
                    <a:pt x="105" y="29"/>
                  </a:cubicBezTo>
                  <a:close/>
                  <a:moveTo>
                    <a:pt x="103" y="32"/>
                  </a:moveTo>
                  <a:cubicBezTo>
                    <a:pt x="104" y="32"/>
                    <a:pt x="104" y="32"/>
                    <a:pt x="105" y="32"/>
                  </a:cubicBezTo>
                  <a:cubicBezTo>
                    <a:pt x="104" y="33"/>
                    <a:pt x="102" y="34"/>
                    <a:pt x="101" y="35"/>
                  </a:cubicBezTo>
                  <a:cubicBezTo>
                    <a:pt x="100" y="35"/>
                    <a:pt x="100" y="35"/>
                    <a:pt x="99" y="35"/>
                  </a:cubicBezTo>
                  <a:cubicBezTo>
                    <a:pt x="99" y="35"/>
                    <a:pt x="98" y="35"/>
                    <a:pt x="98" y="36"/>
                  </a:cubicBezTo>
                  <a:cubicBezTo>
                    <a:pt x="98" y="36"/>
                    <a:pt x="97" y="36"/>
                    <a:pt x="96" y="37"/>
                  </a:cubicBezTo>
                  <a:cubicBezTo>
                    <a:pt x="98" y="35"/>
                    <a:pt x="101" y="33"/>
                    <a:pt x="103" y="32"/>
                  </a:cubicBezTo>
                  <a:close/>
                  <a:moveTo>
                    <a:pt x="96" y="35"/>
                  </a:moveTo>
                  <a:cubicBezTo>
                    <a:pt x="97" y="34"/>
                    <a:pt x="98" y="33"/>
                    <a:pt x="99" y="32"/>
                  </a:cubicBezTo>
                  <a:cubicBezTo>
                    <a:pt x="99" y="32"/>
                    <a:pt x="100" y="32"/>
                    <a:pt x="100" y="32"/>
                  </a:cubicBezTo>
                  <a:cubicBezTo>
                    <a:pt x="99" y="33"/>
                    <a:pt x="98" y="34"/>
                    <a:pt x="96" y="35"/>
                  </a:cubicBezTo>
                  <a:close/>
                  <a:moveTo>
                    <a:pt x="96" y="30"/>
                  </a:moveTo>
                  <a:cubicBezTo>
                    <a:pt x="96" y="30"/>
                    <a:pt x="95" y="30"/>
                    <a:pt x="95" y="30"/>
                  </a:cubicBezTo>
                  <a:cubicBezTo>
                    <a:pt x="97" y="29"/>
                    <a:pt x="98" y="28"/>
                    <a:pt x="100" y="27"/>
                  </a:cubicBezTo>
                  <a:cubicBezTo>
                    <a:pt x="100" y="27"/>
                    <a:pt x="100" y="27"/>
                    <a:pt x="100" y="27"/>
                  </a:cubicBezTo>
                  <a:cubicBezTo>
                    <a:pt x="99" y="28"/>
                    <a:pt x="97" y="29"/>
                    <a:pt x="96" y="30"/>
                  </a:cubicBezTo>
                  <a:close/>
                  <a:moveTo>
                    <a:pt x="90" y="31"/>
                  </a:moveTo>
                  <a:cubicBezTo>
                    <a:pt x="90" y="31"/>
                    <a:pt x="89" y="31"/>
                    <a:pt x="89" y="31"/>
                  </a:cubicBezTo>
                  <a:cubicBezTo>
                    <a:pt x="88" y="32"/>
                    <a:pt x="86" y="33"/>
                    <a:pt x="85" y="33"/>
                  </a:cubicBezTo>
                  <a:cubicBezTo>
                    <a:pt x="85" y="33"/>
                    <a:pt x="85" y="33"/>
                    <a:pt x="85" y="33"/>
                  </a:cubicBezTo>
                  <a:cubicBezTo>
                    <a:pt x="87" y="31"/>
                    <a:pt x="89" y="28"/>
                    <a:pt x="91" y="26"/>
                  </a:cubicBezTo>
                  <a:cubicBezTo>
                    <a:pt x="93" y="26"/>
                    <a:pt x="95" y="27"/>
                    <a:pt x="97" y="27"/>
                  </a:cubicBezTo>
                  <a:cubicBezTo>
                    <a:pt x="95" y="28"/>
                    <a:pt x="92" y="30"/>
                    <a:pt x="90" y="31"/>
                  </a:cubicBezTo>
                  <a:close/>
                  <a:moveTo>
                    <a:pt x="89" y="18"/>
                  </a:moveTo>
                  <a:cubicBezTo>
                    <a:pt x="89" y="18"/>
                    <a:pt x="89" y="18"/>
                    <a:pt x="88" y="18"/>
                  </a:cubicBezTo>
                  <a:cubicBezTo>
                    <a:pt x="88" y="18"/>
                    <a:pt x="87" y="19"/>
                    <a:pt x="87" y="19"/>
                  </a:cubicBezTo>
                  <a:cubicBezTo>
                    <a:pt x="83" y="21"/>
                    <a:pt x="79" y="23"/>
                    <a:pt x="75" y="26"/>
                  </a:cubicBezTo>
                  <a:cubicBezTo>
                    <a:pt x="73" y="27"/>
                    <a:pt x="70" y="28"/>
                    <a:pt x="68" y="29"/>
                  </a:cubicBezTo>
                  <a:cubicBezTo>
                    <a:pt x="68" y="29"/>
                    <a:pt x="68" y="28"/>
                    <a:pt x="69" y="28"/>
                  </a:cubicBezTo>
                  <a:cubicBezTo>
                    <a:pt x="73" y="25"/>
                    <a:pt x="78" y="23"/>
                    <a:pt x="83" y="20"/>
                  </a:cubicBezTo>
                  <a:cubicBezTo>
                    <a:pt x="86" y="19"/>
                    <a:pt x="90" y="17"/>
                    <a:pt x="94" y="16"/>
                  </a:cubicBezTo>
                  <a:cubicBezTo>
                    <a:pt x="93" y="16"/>
                    <a:pt x="93" y="16"/>
                    <a:pt x="92" y="17"/>
                  </a:cubicBezTo>
                  <a:cubicBezTo>
                    <a:pt x="91" y="17"/>
                    <a:pt x="90" y="18"/>
                    <a:pt x="89" y="18"/>
                  </a:cubicBezTo>
                  <a:close/>
                  <a:moveTo>
                    <a:pt x="80" y="17"/>
                  </a:moveTo>
                  <a:cubicBezTo>
                    <a:pt x="73" y="19"/>
                    <a:pt x="66" y="23"/>
                    <a:pt x="60" y="27"/>
                  </a:cubicBezTo>
                  <a:cubicBezTo>
                    <a:pt x="60" y="27"/>
                    <a:pt x="60" y="28"/>
                    <a:pt x="60" y="28"/>
                  </a:cubicBezTo>
                  <a:cubicBezTo>
                    <a:pt x="58" y="29"/>
                    <a:pt x="56" y="31"/>
                    <a:pt x="54" y="32"/>
                  </a:cubicBezTo>
                  <a:cubicBezTo>
                    <a:pt x="51" y="34"/>
                    <a:pt x="48" y="35"/>
                    <a:pt x="45" y="36"/>
                  </a:cubicBezTo>
                  <a:cubicBezTo>
                    <a:pt x="48" y="34"/>
                    <a:pt x="52" y="31"/>
                    <a:pt x="55" y="29"/>
                  </a:cubicBezTo>
                  <a:cubicBezTo>
                    <a:pt x="62" y="23"/>
                    <a:pt x="70" y="19"/>
                    <a:pt x="79" y="15"/>
                  </a:cubicBezTo>
                  <a:cubicBezTo>
                    <a:pt x="81" y="14"/>
                    <a:pt x="83" y="13"/>
                    <a:pt x="85" y="12"/>
                  </a:cubicBezTo>
                  <a:cubicBezTo>
                    <a:pt x="83" y="13"/>
                    <a:pt x="81" y="14"/>
                    <a:pt x="80" y="15"/>
                  </a:cubicBezTo>
                  <a:cubicBezTo>
                    <a:pt x="79" y="16"/>
                    <a:pt x="79" y="16"/>
                    <a:pt x="80" y="17"/>
                  </a:cubicBezTo>
                  <a:close/>
                  <a:moveTo>
                    <a:pt x="50" y="40"/>
                  </a:moveTo>
                  <a:cubicBezTo>
                    <a:pt x="51" y="39"/>
                    <a:pt x="52" y="38"/>
                    <a:pt x="53" y="38"/>
                  </a:cubicBezTo>
                  <a:cubicBezTo>
                    <a:pt x="52" y="39"/>
                    <a:pt x="51" y="40"/>
                    <a:pt x="50" y="41"/>
                  </a:cubicBezTo>
                  <a:cubicBezTo>
                    <a:pt x="50" y="40"/>
                    <a:pt x="50" y="40"/>
                    <a:pt x="50" y="40"/>
                  </a:cubicBezTo>
                  <a:close/>
                  <a:moveTo>
                    <a:pt x="56" y="38"/>
                  </a:moveTo>
                  <a:cubicBezTo>
                    <a:pt x="56" y="38"/>
                    <a:pt x="57" y="38"/>
                    <a:pt x="57" y="38"/>
                  </a:cubicBezTo>
                  <a:cubicBezTo>
                    <a:pt x="56" y="40"/>
                    <a:pt x="54" y="42"/>
                    <a:pt x="53" y="44"/>
                  </a:cubicBezTo>
                  <a:cubicBezTo>
                    <a:pt x="49" y="46"/>
                    <a:pt x="46" y="48"/>
                    <a:pt x="43" y="51"/>
                  </a:cubicBezTo>
                  <a:cubicBezTo>
                    <a:pt x="44" y="51"/>
                    <a:pt x="44" y="50"/>
                    <a:pt x="44" y="50"/>
                  </a:cubicBezTo>
                  <a:cubicBezTo>
                    <a:pt x="48" y="46"/>
                    <a:pt x="52" y="42"/>
                    <a:pt x="56" y="38"/>
                  </a:cubicBezTo>
                  <a:close/>
                  <a:moveTo>
                    <a:pt x="49" y="48"/>
                  </a:moveTo>
                  <a:cubicBezTo>
                    <a:pt x="49" y="49"/>
                    <a:pt x="48" y="50"/>
                    <a:pt x="47" y="50"/>
                  </a:cubicBezTo>
                  <a:cubicBezTo>
                    <a:pt x="46" y="51"/>
                    <a:pt x="46" y="52"/>
                    <a:pt x="45" y="53"/>
                  </a:cubicBezTo>
                  <a:cubicBezTo>
                    <a:pt x="43" y="54"/>
                    <a:pt x="41" y="56"/>
                    <a:pt x="40" y="57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43" y="53"/>
                    <a:pt x="46" y="51"/>
                    <a:pt x="49" y="48"/>
                  </a:cubicBezTo>
                  <a:close/>
                  <a:moveTo>
                    <a:pt x="39" y="55"/>
                  </a:moveTo>
                  <a:cubicBezTo>
                    <a:pt x="38" y="55"/>
                    <a:pt x="38" y="56"/>
                    <a:pt x="37" y="57"/>
                  </a:cubicBezTo>
                  <a:cubicBezTo>
                    <a:pt x="37" y="57"/>
                    <a:pt x="37" y="56"/>
                    <a:pt x="37" y="56"/>
                  </a:cubicBezTo>
                  <a:cubicBezTo>
                    <a:pt x="38" y="56"/>
                    <a:pt x="38" y="55"/>
                    <a:pt x="39" y="54"/>
                  </a:cubicBezTo>
                  <a:cubicBezTo>
                    <a:pt x="39" y="54"/>
                    <a:pt x="40" y="53"/>
                    <a:pt x="40" y="53"/>
                  </a:cubicBezTo>
                  <a:lnTo>
                    <a:pt x="39" y="55"/>
                  </a:lnTo>
                  <a:close/>
                  <a:moveTo>
                    <a:pt x="38" y="65"/>
                  </a:moveTo>
                  <a:cubicBezTo>
                    <a:pt x="40" y="64"/>
                    <a:pt x="42" y="62"/>
                    <a:pt x="45" y="60"/>
                  </a:cubicBezTo>
                  <a:cubicBezTo>
                    <a:pt x="40" y="65"/>
                    <a:pt x="35" y="70"/>
                    <a:pt x="30" y="75"/>
                  </a:cubicBezTo>
                  <a:cubicBezTo>
                    <a:pt x="30" y="75"/>
                    <a:pt x="30" y="77"/>
                    <a:pt x="31" y="76"/>
                  </a:cubicBezTo>
                  <a:cubicBezTo>
                    <a:pt x="32" y="76"/>
                    <a:pt x="33" y="75"/>
                    <a:pt x="34" y="75"/>
                  </a:cubicBezTo>
                  <a:cubicBezTo>
                    <a:pt x="33" y="75"/>
                    <a:pt x="33" y="76"/>
                    <a:pt x="32" y="76"/>
                  </a:cubicBezTo>
                  <a:cubicBezTo>
                    <a:pt x="31" y="77"/>
                    <a:pt x="29" y="78"/>
                    <a:pt x="27" y="78"/>
                  </a:cubicBezTo>
                  <a:cubicBezTo>
                    <a:pt x="27" y="77"/>
                    <a:pt x="28" y="76"/>
                    <a:pt x="29" y="75"/>
                  </a:cubicBezTo>
                  <a:cubicBezTo>
                    <a:pt x="32" y="72"/>
                    <a:pt x="35" y="69"/>
                    <a:pt x="38" y="65"/>
                  </a:cubicBezTo>
                  <a:close/>
                  <a:moveTo>
                    <a:pt x="34" y="77"/>
                  </a:moveTo>
                  <a:cubicBezTo>
                    <a:pt x="35" y="77"/>
                    <a:pt x="36" y="76"/>
                    <a:pt x="37" y="75"/>
                  </a:cubicBezTo>
                  <a:cubicBezTo>
                    <a:pt x="35" y="78"/>
                    <a:pt x="32" y="81"/>
                    <a:pt x="30" y="83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31" y="81"/>
                    <a:pt x="32" y="79"/>
                    <a:pt x="34" y="77"/>
                  </a:cubicBezTo>
                  <a:close/>
                  <a:moveTo>
                    <a:pt x="30" y="93"/>
                  </a:moveTo>
                  <a:cubicBezTo>
                    <a:pt x="30" y="93"/>
                    <a:pt x="30" y="93"/>
                    <a:pt x="30" y="94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30" y="94"/>
                    <a:pt x="30" y="93"/>
                    <a:pt x="29" y="93"/>
                  </a:cubicBezTo>
                  <a:cubicBezTo>
                    <a:pt x="29" y="93"/>
                    <a:pt x="30" y="93"/>
                    <a:pt x="30" y="93"/>
                  </a:cubicBezTo>
                  <a:close/>
                  <a:moveTo>
                    <a:pt x="32" y="123"/>
                  </a:moveTo>
                  <a:cubicBezTo>
                    <a:pt x="32" y="124"/>
                    <a:pt x="32" y="124"/>
                    <a:pt x="32" y="125"/>
                  </a:cubicBezTo>
                  <a:cubicBezTo>
                    <a:pt x="32" y="125"/>
                    <a:pt x="32" y="125"/>
                    <a:pt x="32" y="126"/>
                  </a:cubicBezTo>
                  <a:cubicBezTo>
                    <a:pt x="31" y="124"/>
                    <a:pt x="31" y="124"/>
                    <a:pt x="31" y="124"/>
                  </a:cubicBezTo>
                  <a:cubicBezTo>
                    <a:pt x="32" y="124"/>
                    <a:pt x="32" y="124"/>
                    <a:pt x="32" y="123"/>
                  </a:cubicBezTo>
                  <a:close/>
                  <a:moveTo>
                    <a:pt x="32" y="120"/>
                  </a:moveTo>
                  <a:cubicBezTo>
                    <a:pt x="32" y="119"/>
                    <a:pt x="33" y="117"/>
                    <a:pt x="33" y="115"/>
                  </a:cubicBezTo>
                  <a:cubicBezTo>
                    <a:pt x="33" y="116"/>
                    <a:pt x="34" y="118"/>
                    <a:pt x="34" y="119"/>
                  </a:cubicBezTo>
                  <a:cubicBezTo>
                    <a:pt x="34" y="120"/>
                    <a:pt x="34" y="120"/>
                    <a:pt x="34" y="121"/>
                  </a:cubicBezTo>
                  <a:cubicBezTo>
                    <a:pt x="33" y="122"/>
                    <a:pt x="33" y="122"/>
                    <a:pt x="33" y="123"/>
                  </a:cubicBezTo>
                  <a:cubicBezTo>
                    <a:pt x="33" y="122"/>
                    <a:pt x="32" y="121"/>
                    <a:pt x="32" y="120"/>
                  </a:cubicBezTo>
                  <a:close/>
                  <a:moveTo>
                    <a:pt x="33" y="131"/>
                  </a:moveTo>
                  <a:cubicBezTo>
                    <a:pt x="34" y="130"/>
                    <a:pt x="34" y="130"/>
                    <a:pt x="34" y="130"/>
                  </a:cubicBezTo>
                  <a:cubicBezTo>
                    <a:pt x="35" y="130"/>
                    <a:pt x="35" y="131"/>
                    <a:pt x="35" y="132"/>
                  </a:cubicBezTo>
                  <a:cubicBezTo>
                    <a:pt x="35" y="132"/>
                    <a:pt x="35" y="132"/>
                    <a:pt x="35" y="133"/>
                  </a:cubicBezTo>
                  <a:cubicBezTo>
                    <a:pt x="35" y="133"/>
                    <a:pt x="35" y="134"/>
                    <a:pt x="36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5"/>
                    <a:pt x="36" y="135"/>
                    <a:pt x="37" y="135"/>
                  </a:cubicBezTo>
                  <a:cubicBezTo>
                    <a:pt x="37" y="137"/>
                    <a:pt x="38" y="138"/>
                    <a:pt x="38" y="140"/>
                  </a:cubicBezTo>
                  <a:cubicBezTo>
                    <a:pt x="39" y="140"/>
                    <a:pt x="39" y="141"/>
                    <a:pt x="39" y="142"/>
                  </a:cubicBezTo>
                  <a:cubicBezTo>
                    <a:pt x="38" y="143"/>
                    <a:pt x="38" y="144"/>
                    <a:pt x="37" y="145"/>
                  </a:cubicBezTo>
                  <a:cubicBezTo>
                    <a:pt x="37" y="146"/>
                    <a:pt x="38" y="147"/>
                    <a:pt x="39" y="146"/>
                  </a:cubicBezTo>
                  <a:cubicBezTo>
                    <a:pt x="39" y="146"/>
                    <a:pt x="39" y="145"/>
                    <a:pt x="40" y="145"/>
                  </a:cubicBezTo>
                  <a:cubicBezTo>
                    <a:pt x="40" y="148"/>
                    <a:pt x="41" y="151"/>
                    <a:pt x="42" y="153"/>
                  </a:cubicBezTo>
                  <a:cubicBezTo>
                    <a:pt x="41" y="154"/>
                    <a:pt x="41" y="154"/>
                    <a:pt x="41" y="154"/>
                  </a:cubicBezTo>
                  <a:cubicBezTo>
                    <a:pt x="41" y="155"/>
                    <a:pt x="41" y="156"/>
                    <a:pt x="42" y="156"/>
                  </a:cubicBezTo>
                  <a:cubicBezTo>
                    <a:pt x="43" y="159"/>
                    <a:pt x="44" y="162"/>
                    <a:pt x="45" y="166"/>
                  </a:cubicBezTo>
                  <a:cubicBezTo>
                    <a:pt x="43" y="161"/>
                    <a:pt x="40" y="157"/>
                    <a:pt x="38" y="152"/>
                  </a:cubicBezTo>
                  <a:cubicBezTo>
                    <a:pt x="37" y="145"/>
                    <a:pt x="35" y="138"/>
                    <a:pt x="33" y="131"/>
                  </a:cubicBezTo>
                  <a:cubicBezTo>
                    <a:pt x="33" y="131"/>
                    <a:pt x="33" y="131"/>
                    <a:pt x="33" y="131"/>
                  </a:cubicBezTo>
                  <a:close/>
                  <a:moveTo>
                    <a:pt x="34" y="149"/>
                  </a:moveTo>
                  <a:cubicBezTo>
                    <a:pt x="35" y="152"/>
                    <a:pt x="36" y="155"/>
                    <a:pt x="37" y="157"/>
                  </a:cubicBezTo>
                  <a:cubicBezTo>
                    <a:pt x="37" y="158"/>
                    <a:pt x="37" y="158"/>
                    <a:pt x="37" y="158"/>
                  </a:cubicBezTo>
                  <a:cubicBezTo>
                    <a:pt x="37" y="159"/>
                    <a:pt x="38" y="161"/>
                    <a:pt x="38" y="163"/>
                  </a:cubicBezTo>
                  <a:cubicBezTo>
                    <a:pt x="37" y="161"/>
                    <a:pt x="36" y="160"/>
                    <a:pt x="36" y="159"/>
                  </a:cubicBezTo>
                  <a:cubicBezTo>
                    <a:pt x="35" y="156"/>
                    <a:pt x="35" y="152"/>
                    <a:pt x="34" y="149"/>
                  </a:cubicBezTo>
                  <a:cubicBezTo>
                    <a:pt x="34" y="149"/>
                    <a:pt x="34" y="149"/>
                    <a:pt x="34" y="149"/>
                  </a:cubicBezTo>
                  <a:close/>
                  <a:moveTo>
                    <a:pt x="38" y="166"/>
                  </a:moveTo>
                  <a:cubicBezTo>
                    <a:pt x="38" y="166"/>
                    <a:pt x="38" y="166"/>
                    <a:pt x="38" y="167"/>
                  </a:cubicBezTo>
                  <a:cubicBezTo>
                    <a:pt x="38" y="165"/>
                    <a:pt x="37" y="164"/>
                    <a:pt x="36" y="163"/>
                  </a:cubicBezTo>
                  <a:cubicBezTo>
                    <a:pt x="36" y="163"/>
                    <a:pt x="36" y="162"/>
                    <a:pt x="36" y="162"/>
                  </a:cubicBezTo>
                  <a:cubicBezTo>
                    <a:pt x="37" y="163"/>
                    <a:pt x="38" y="165"/>
                    <a:pt x="38" y="166"/>
                  </a:cubicBezTo>
                  <a:close/>
                  <a:moveTo>
                    <a:pt x="40" y="173"/>
                  </a:moveTo>
                  <a:cubicBezTo>
                    <a:pt x="40" y="175"/>
                    <a:pt x="40" y="176"/>
                    <a:pt x="40" y="178"/>
                  </a:cubicBezTo>
                  <a:cubicBezTo>
                    <a:pt x="39" y="175"/>
                    <a:pt x="38" y="173"/>
                    <a:pt x="38" y="170"/>
                  </a:cubicBezTo>
                  <a:cubicBezTo>
                    <a:pt x="38" y="171"/>
                    <a:pt x="39" y="172"/>
                    <a:pt x="40" y="173"/>
                  </a:cubicBezTo>
                  <a:close/>
                  <a:moveTo>
                    <a:pt x="42" y="197"/>
                  </a:moveTo>
                  <a:cubicBezTo>
                    <a:pt x="42" y="197"/>
                    <a:pt x="42" y="197"/>
                    <a:pt x="42" y="197"/>
                  </a:cubicBezTo>
                  <a:cubicBezTo>
                    <a:pt x="42" y="198"/>
                    <a:pt x="43" y="198"/>
                    <a:pt x="43" y="198"/>
                  </a:cubicBezTo>
                  <a:cubicBezTo>
                    <a:pt x="43" y="199"/>
                    <a:pt x="44" y="199"/>
                    <a:pt x="44" y="200"/>
                  </a:cubicBezTo>
                  <a:cubicBezTo>
                    <a:pt x="43" y="198"/>
                    <a:pt x="41" y="196"/>
                    <a:pt x="39" y="194"/>
                  </a:cubicBezTo>
                  <a:cubicBezTo>
                    <a:pt x="39" y="194"/>
                    <a:pt x="39" y="194"/>
                    <a:pt x="39" y="194"/>
                  </a:cubicBezTo>
                  <a:cubicBezTo>
                    <a:pt x="40" y="195"/>
                    <a:pt x="41" y="196"/>
                    <a:pt x="42" y="197"/>
                  </a:cubicBezTo>
                  <a:close/>
                  <a:moveTo>
                    <a:pt x="43" y="192"/>
                  </a:moveTo>
                  <a:cubicBezTo>
                    <a:pt x="43" y="191"/>
                    <a:pt x="42" y="190"/>
                    <a:pt x="42" y="189"/>
                  </a:cubicBezTo>
                  <a:cubicBezTo>
                    <a:pt x="43" y="191"/>
                    <a:pt x="45" y="194"/>
                    <a:pt x="47" y="196"/>
                  </a:cubicBezTo>
                  <a:cubicBezTo>
                    <a:pt x="46" y="196"/>
                    <a:pt x="45" y="195"/>
                    <a:pt x="45" y="195"/>
                  </a:cubicBezTo>
                  <a:cubicBezTo>
                    <a:pt x="44" y="194"/>
                    <a:pt x="43" y="193"/>
                    <a:pt x="43" y="192"/>
                  </a:cubicBezTo>
                  <a:close/>
                  <a:moveTo>
                    <a:pt x="48" y="198"/>
                  </a:moveTo>
                  <a:cubicBezTo>
                    <a:pt x="50" y="201"/>
                    <a:pt x="51" y="203"/>
                    <a:pt x="53" y="205"/>
                  </a:cubicBezTo>
                  <a:cubicBezTo>
                    <a:pt x="50" y="203"/>
                    <a:pt x="48" y="200"/>
                    <a:pt x="46" y="197"/>
                  </a:cubicBezTo>
                  <a:cubicBezTo>
                    <a:pt x="47" y="197"/>
                    <a:pt x="47" y="198"/>
                    <a:pt x="48" y="198"/>
                  </a:cubicBezTo>
                  <a:close/>
                  <a:moveTo>
                    <a:pt x="49" y="188"/>
                  </a:moveTo>
                  <a:cubicBezTo>
                    <a:pt x="51" y="190"/>
                    <a:pt x="52" y="192"/>
                    <a:pt x="53" y="194"/>
                  </a:cubicBezTo>
                  <a:cubicBezTo>
                    <a:pt x="54" y="197"/>
                    <a:pt x="55" y="201"/>
                    <a:pt x="56" y="204"/>
                  </a:cubicBezTo>
                  <a:cubicBezTo>
                    <a:pt x="55" y="203"/>
                    <a:pt x="55" y="203"/>
                    <a:pt x="54" y="202"/>
                  </a:cubicBezTo>
                  <a:cubicBezTo>
                    <a:pt x="52" y="197"/>
                    <a:pt x="51" y="193"/>
                    <a:pt x="49" y="188"/>
                  </a:cubicBezTo>
                  <a:close/>
                  <a:moveTo>
                    <a:pt x="61" y="205"/>
                  </a:moveTo>
                  <a:cubicBezTo>
                    <a:pt x="62" y="205"/>
                    <a:pt x="62" y="205"/>
                    <a:pt x="62" y="205"/>
                  </a:cubicBezTo>
                  <a:cubicBezTo>
                    <a:pt x="63" y="207"/>
                    <a:pt x="64" y="208"/>
                    <a:pt x="65" y="210"/>
                  </a:cubicBezTo>
                  <a:cubicBezTo>
                    <a:pt x="65" y="210"/>
                    <a:pt x="64" y="210"/>
                    <a:pt x="63" y="209"/>
                  </a:cubicBezTo>
                  <a:cubicBezTo>
                    <a:pt x="63" y="208"/>
                    <a:pt x="62" y="206"/>
                    <a:pt x="61" y="205"/>
                  </a:cubicBezTo>
                  <a:close/>
                  <a:moveTo>
                    <a:pt x="65" y="202"/>
                  </a:moveTo>
                  <a:cubicBezTo>
                    <a:pt x="65" y="202"/>
                    <a:pt x="65" y="202"/>
                    <a:pt x="65" y="201"/>
                  </a:cubicBezTo>
                  <a:cubicBezTo>
                    <a:pt x="65" y="201"/>
                    <a:pt x="66" y="200"/>
                    <a:pt x="66" y="200"/>
                  </a:cubicBezTo>
                  <a:cubicBezTo>
                    <a:pt x="66" y="200"/>
                    <a:pt x="67" y="201"/>
                    <a:pt x="67" y="201"/>
                  </a:cubicBezTo>
                  <a:cubicBezTo>
                    <a:pt x="67" y="201"/>
                    <a:pt x="66" y="202"/>
                    <a:pt x="65" y="202"/>
                  </a:cubicBezTo>
                  <a:close/>
                  <a:moveTo>
                    <a:pt x="70" y="206"/>
                  </a:moveTo>
                  <a:cubicBezTo>
                    <a:pt x="69" y="205"/>
                    <a:pt x="68" y="204"/>
                    <a:pt x="67" y="204"/>
                  </a:cubicBezTo>
                  <a:cubicBezTo>
                    <a:pt x="67" y="204"/>
                    <a:pt x="67" y="203"/>
                    <a:pt x="67" y="203"/>
                  </a:cubicBezTo>
                  <a:cubicBezTo>
                    <a:pt x="67" y="203"/>
                    <a:pt x="68" y="203"/>
                    <a:pt x="69" y="202"/>
                  </a:cubicBezTo>
                  <a:cubicBezTo>
                    <a:pt x="69" y="203"/>
                    <a:pt x="70" y="204"/>
                    <a:pt x="71" y="205"/>
                  </a:cubicBezTo>
                  <a:cubicBezTo>
                    <a:pt x="71" y="205"/>
                    <a:pt x="72" y="205"/>
                    <a:pt x="72" y="204"/>
                  </a:cubicBezTo>
                  <a:cubicBezTo>
                    <a:pt x="72" y="204"/>
                    <a:pt x="72" y="204"/>
                    <a:pt x="73" y="203"/>
                  </a:cubicBezTo>
                  <a:cubicBezTo>
                    <a:pt x="73" y="204"/>
                    <a:pt x="74" y="205"/>
                    <a:pt x="75" y="205"/>
                  </a:cubicBezTo>
                  <a:cubicBezTo>
                    <a:pt x="75" y="206"/>
                    <a:pt x="74" y="206"/>
                    <a:pt x="74" y="206"/>
                  </a:cubicBezTo>
                  <a:cubicBezTo>
                    <a:pt x="73" y="206"/>
                    <a:pt x="72" y="205"/>
                    <a:pt x="71" y="205"/>
                  </a:cubicBezTo>
                  <a:cubicBezTo>
                    <a:pt x="71" y="204"/>
                    <a:pt x="70" y="205"/>
                    <a:pt x="70" y="206"/>
                  </a:cubicBezTo>
                  <a:close/>
                  <a:moveTo>
                    <a:pt x="71" y="193"/>
                  </a:moveTo>
                  <a:cubicBezTo>
                    <a:pt x="72" y="192"/>
                    <a:pt x="73" y="191"/>
                    <a:pt x="73" y="190"/>
                  </a:cubicBezTo>
                  <a:cubicBezTo>
                    <a:pt x="73" y="191"/>
                    <a:pt x="73" y="192"/>
                    <a:pt x="73" y="194"/>
                  </a:cubicBezTo>
                  <a:cubicBezTo>
                    <a:pt x="72" y="193"/>
                    <a:pt x="72" y="193"/>
                    <a:pt x="71" y="193"/>
                  </a:cubicBezTo>
                  <a:close/>
                  <a:moveTo>
                    <a:pt x="73" y="159"/>
                  </a:moveTo>
                  <a:cubicBezTo>
                    <a:pt x="74" y="159"/>
                    <a:pt x="74" y="158"/>
                    <a:pt x="75" y="158"/>
                  </a:cubicBezTo>
                  <a:cubicBezTo>
                    <a:pt x="75" y="159"/>
                    <a:pt x="76" y="161"/>
                    <a:pt x="76" y="163"/>
                  </a:cubicBezTo>
                  <a:cubicBezTo>
                    <a:pt x="75" y="163"/>
                    <a:pt x="75" y="163"/>
                    <a:pt x="74" y="164"/>
                  </a:cubicBezTo>
                  <a:cubicBezTo>
                    <a:pt x="74" y="162"/>
                    <a:pt x="74" y="161"/>
                    <a:pt x="73" y="159"/>
                  </a:cubicBezTo>
                  <a:close/>
                  <a:moveTo>
                    <a:pt x="75" y="191"/>
                  </a:moveTo>
                  <a:cubicBezTo>
                    <a:pt x="75" y="191"/>
                    <a:pt x="75" y="191"/>
                    <a:pt x="76" y="192"/>
                  </a:cubicBezTo>
                  <a:cubicBezTo>
                    <a:pt x="75" y="192"/>
                    <a:pt x="75" y="192"/>
                    <a:pt x="75" y="193"/>
                  </a:cubicBezTo>
                  <a:cubicBezTo>
                    <a:pt x="75" y="192"/>
                    <a:pt x="75" y="192"/>
                    <a:pt x="75" y="191"/>
                  </a:cubicBezTo>
                  <a:close/>
                  <a:moveTo>
                    <a:pt x="75" y="188"/>
                  </a:moveTo>
                  <a:cubicBezTo>
                    <a:pt x="76" y="188"/>
                    <a:pt x="76" y="187"/>
                    <a:pt x="76" y="187"/>
                  </a:cubicBezTo>
                  <a:cubicBezTo>
                    <a:pt x="77" y="187"/>
                    <a:pt x="77" y="187"/>
                    <a:pt x="77" y="187"/>
                  </a:cubicBezTo>
                  <a:cubicBezTo>
                    <a:pt x="78" y="187"/>
                    <a:pt x="78" y="187"/>
                    <a:pt x="78" y="187"/>
                  </a:cubicBezTo>
                  <a:cubicBezTo>
                    <a:pt x="78" y="188"/>
                    <a:pt x="77" y="188"/>
                    <a:pt x="77" y="189"/>
                  </a:cubicBezTo>
                  <a:cubicBezTo>
                    <a:pt x="76" y="189"/>
                    <a:pt x="76" y="188"/>
                    <a:pt x="75" y="188"/>
                  </a:cubicBezTo>
                  <a:close/>
                  <a:moveTo>
                    <a:pt x="77" y="193"/>
                  </a:moveTo>
                  <a:cubicBezTo>
                    <a:pt x="78" y="193"/>
                    <a:pt x="78" y="194"/>
                    <a:pt x="79" y="194"/>
                  </a:cubicBezTo>
                  <a:cubicBezTo>
                    <a:pt x="79" y="194"/>
                    <a:pt x="78" y="195"/>
                    <a:pt x="78" y="195"/>
                  </a:cubicBezTo>
                  <a:cubicBezTo>
                    <a:pt x="78" y="195"/>
                    <a:pt x="77" y="195"/>
                    <a:pt x="77" y="196"/>
                  </a:cubicBezTo>
                  <a:cubicBezTo>
                    <a:pt x="76" y="195"/>
                    <a:pt x="76" y="195"/>
                    <a:pt x="76" y="195"/>
                  </a:cubicBezTo>
                  <a:cubicBezTo>
                    <a:pt x="76" y="194"/>
                    <a:pt x="77" y="193"/>
                    <a:pt x="77" y="193"/>
                  </a:cubicBezTo>
                  <a:close/>
                  <a:moveTo>
                    <a:pt x="79" y="180"/>
                  </a:moveTo>
                  <a:cubicBezTo>
                    <a:pt x="79" y="180"/>
                    <a:pt x="79" y="180"/>
                    <a:pt x="79" y="180"/>
                  </a:cubicBezTo>
                  <a:cubicBezTo>
                    <a:pt x="79" y="179"/>
                    <a:pt x="80" y="178"/>
                    <a:pt x="81" y="177"/>
                  </a:cubicBezTo>
                  <a:cubicBezTo>
                    <a:pt x="81" y="178"/>
                    <a:pt x="81" y="178"/>
                    <a:pt x="81" y="178"/>
                  </a:cubicBezTo>
                  <a:cubicBezTo>
                    <a:pt x="80" y="178"/>
                    <a:pt x="80" y="179"/>
                    <a:pt x="79" y="180"/>
                  </a:cubicBezTo>
                  <a:close/>
                  <a:moveTo>
                    <a:pt x="82" y="188"/>
                  </a:moveTo>
                  <a:cubicBezTo>
                    <a:pt x="82" y="189"/>
                    <a:pt x="82" y="189"/>
                    <a:pt x="83" y="189"/>
                  </a:cubicBezTo>
                  <a:cubicBezTo>
                    <a:pt x="82" y="189"/>
                    <a:pt x="81" y="190"/>
                    <a:pt x="80" y="190"/>
                  </a:cubicBezTo>
                  <a:cubicBezTo>
                    <a:pt x="81" y="189"/>
                    <a:pt x="81" y="189"/>
                    <a:pt x="82" y="188"/>
                  </a:cubicBezTo>
                  <a:close/>
                  <a:moveTo>
                    <a:pt x="83" y="191"/>
                  </a:moveTo>
                  <a:cubicBezTo>
                    <a:pt x="83" y="191"/>
                    <a:pt x="83" y="191"/>
                    <a:pt x="83" y="191"/>
                  </a:cubicBezTo>
                  <a:cubicBezTo>
                    <a:pt x="83" y="192"/>
                    <a:pt x="82" y="192"/>
                    <a:pt x="82" y="192"/>
                  </a:cubicBezTo>
                  <a:cubicBezTo>
                    <a:pt x="81" y="192"/>
                    <a:pt x="81" y="192"/>
                    <a:pt x="81" y="192"/>
                  </a:cubicBezTo>
                  <a:cubicBezTo>
                    <a:pt x="82" y="191"/>
                    <a:pt x="82" y="191"/>
                    <a:pt x="83" y="191"/>
                  </a:cubicBezTo>
                  <a:close/>
                  <a:moveTo>
                    <a:pt x="83" y="187"/>
                  </a:moveTo>
                  <a:cubicBezTo>
                    <a:pt x="83" y="187"/>
                    <a:pt x="83" y="187"/>
                    <a:pt x="83" y="187"/>
                  </a:cubicBezTo>
                  <a:cubicBezTo>
                    <a:pt x="84" y="188"/>
                    <a:pt x="84" y="188"/>
                    <a:pt x="85" y="188"/>
                  </a:cubicBezTo>
                  <a:cubicBezTo>
                    <a:pt x="85" y="188"/>
                    <a:pt x="85" y="189"/>
                    <a:pt x="85" y="189"/>
                  </a:cubicBezTo>
                  <a:cubicBezTo>
                    <a:pt x="85" y="189"/>
                    <a:pt x="85" y="189"/>
                    <a:pt x="85" y="189"/>
                  </a:cubicBezTo>
                  <a:cubicBezTo>
                    <a:pt x="84" y="188"/>
                    <a:pt x="83" y="188"/>
                    <a:pt x="83" y="187"/>
                  </a:cubicBezTo>
                  <a:close/>
                  <a:moveTo>
                    <a:pt x="84" y="198"/>
                  </a:moveTo>
                  <a:cubicBezTo>
                    <a:pt x="85" y="198"/>
                    <a:pt x="85" y="199"/>
                    <a:pt x="85" y="199"/>
                  </a:cubicBezTo>
                  <a:cubicBezTo>
                    <a:pt x="85" y="199"/>
                    <a:pt x="85" y="200"/>
                    <a:pt x="85" y="200"/>
                  </a:cubicBezTo>
                  <a:cubicBezTo>
                    <a:pt x="84" y="200"/>
                    <a:pt x="84" y="200"/>
                    <a:pt x="83" y="199"/>
                  </a:cubicBezTo>
                  <a:cubicBezTo>
                    <a:pt x="84" y="199"/>
                    <a:pt x="84" y="199"/>
                    <a:pt x="84" y="198"/>
                  </a:cubicBezTo>
                  <a:close/>
                  <a:moveTo>
                    <a:pt x="85" y="194"/>
                  </a:moveTo>
                  <a:cubicBezTo>
                    <a:pt x="86" y="194"/>
                    <a:pt x="87" y="193"/>
                    <a:pt x="88" y="193"/>
                  </a:cubicBezTo>
                  <a:cubicBezTo>
                    <a:pt x="87" y="194"/>
                    <a:pt x="86" y="194"/>
                    <a:pt x="86" y="195"/>
                  </a:cubicBezTo>
                  <a:cubicBezTo>
                    <a:pt x="85" y="195"/>
                    <a:pt x="85" y="195"/>
                    <a:pt x="85" y="194"/>
                  </a:cubicBezTo>
                  <a:close/>
                  <a:moveTo>
                    <a:pt x="86" y="205"/>
                  </a:moveTo>
                  <a:cubicBezTo>
                    <a:pt x="86" y="206"/>
                    <a:pt x="87" y="206"/>
                    <a:pt x="88" y="207"/>
                  </a:cubicBezTo>
                  <a:cubicBezTo>
                    <a:pt x="88" y="207"/>
                    <a:pt x="88" y="207"/>
                    <a:pt x="88" y="207"/>
                  </a:cubicBezTo>
                  <a:cubicBezTo>
                    <a:pt x="88" y="207"/>
                    <a:pt x="88" y="207"/>
                    <a:pt x="88" y="207"/>
                  </a:cubicBezTo>
                  <a:cubicBezTo>
                    <a:pt x="87" y="207"/>
                    <a:pt x="87" y="207"/>
                    <a:pt x="87" y="207"/>
                  </a:cubicBezTo>
                  <a:cubicBezTo>
                    <a:pt x="86" y="206"/>
                    <a:pt x="86" y="206"/>
                    <a:pt x="86" y="206"/>
                  </a:cubicBezTo>
                  <a:cubicBezTo>
                    <a:pt x="86" y="205"/>
                    <a:pt x="86" y="205"/>
                    <a:pt x="86" y="205"/>
                  </a:cubicBezTo>
                  <a:close/>
                  <a:moveTo>
                    <a:pt x="88" y="204"/>
                  </a:moveTo>
                  <a:cubicBezTo>
                    <a:pt x="88" y="204"/>
                    <a:pt x="88" y="204"/>
                    <a:pt x="88" y="204"/>
                  </a:cubicBezTo>
                  <a:cubicBezTo>
                    <a:pt x="89" y="204"/>
                    <a:pt x="89" y="204"/>
                    <a:pt x="90" y="205"/>
                  </a:cubicBezTo>
                  <a:cubicBezTo>
                    <a:pt x="90" y="205"/>
                    <a:pt x="89" y="205"/>
                    <a:pt x="89" y="205"/>
                  </a:cubicBezTo>
                  <a:cubicBezTo>
                    <a:pt x="89" y="205"/>
                    <a:pt x="88" y="205"/>
                    <a:pt x="88" y="204"/>
                  </a:cubicBezTo>
                  <a:close/>
                  <a:moveTo>
                    <a:pt x="90" y="186"/>
                  </a:moveTo>
                  <a:cubicBezTo>
                    <a:pt x="90" y="185"/>
                    <a:pt x="91" y="184"/>
                    <a:pt x="92" y="183"/>
                  </a:cubicBezTo>
                  <a:cubicBezTo>
                    <a:pt x="92" y="183"/>
                    <a:pt x="92" y="183"/>
                    <a:pt x="93" y="183"/>
                  </a:cubicBezTo>
                  <a:cubicBezTo>
                    <a:pt x="92" y="184"/>
                    <a:pt x="91" y="185"/>
                    <a:pt x="90" y="186"/>
                  </a:cubicBezTo>
                  <a:close/>
                  <a:moveTo>
                    <a:pt x="91" y="205"/>
                  </a:moveTo>
                  <a:cubicBezTo>
                    <a:pt x="92" y="206"/>
                    <a:pt x="92" y="206"/>
                    <a:pt x="93" y="206"/>
                  </a:cubicBezTo>
                  <a:cubicBezTo>
                    <a:pt x="93" y="207"/>
                    <a:pt x="92" y="207"/>
                    <a:pt x="92" y="207"/>
                  </a:cubicBezTo>
                  <a:cubicBezTo>
                    <a:pt x="91" y="207"/>
                    <a:pt x="91" y="207"/>
                    <a:pt x="90" y="206"/>
                  </a:cubicBezTo>
                  <a:cubicBezTo>
                    <a:pt x="91" y="206"/>
                    <a:pt x="91" y="206"/>
                    <a:pt x="91" y="205"/>
                  </a:cubicBezTo>
                  <a:close/>
                  <a:moveTo>
                    <a:pt x="93" y="186"/>
                  </a:moveTo>
                  <a:cubicBezTo>
                    <a:pt x="95" y="184"/>
                    <a:pt x="98" y="182"/>
                    <a:pt x="100" y="179"/>
                  </a:cubicBezTo>
                  <a:cubicBezTo>
                    <a:pt x="102" y="179"/>
                    <a:pt x="103" y="178"/>
                    <a:pt x="104" y="177"/>
                  </a:cubicBezTo>
                  <a:cubicBezTo>
                    <a:pt x="102" y="180"/>
                    <a:pt x="99" y="182"/>
                    <a:pt x="97" y="185"/>
                  </a:cubicBezTo>
                  <a:cubicBezTo>
                    <a:pt x="96" y="185"/>
                    <a:pt x="94" y="186"/>
                    <a:pt x="93" y="186"/>
                  </a:cubicBezTo>
                  <a:close/>
                  <a:moveTo>
                    <a:pt x="95" y="190"/>
                  </a:moveTo>
                  <a:cubicBezTo>
                    <a:pt x="95" y="190"/>
                    <a:pt x="95" y="191"/>
                    <a:pt x="96" y="191"/>
                  </a:cubicBezTo>
                  <a:cubicBezTo>
                    <a:pt x="95" y="191"/>
                    <a:pt x="95" y="192"/>
                    <a:pt x="94" y="192"/>
                  </a:cubicBezTo>
                  <a:cubicBezTo>
                    <a:pt x="94" y="192"/>
                    <a:pt x="94" y="192"/>
                    <a:pt x="93" y="192"/>
                  </a:cubicBezTo>
                  <a:cubicBezTo>
                    <a:pt x="94" y="191"/>
                    <a:pt x="94" y="191"/>
                    <a:pt x="95" y="190"/>
                  </a:cubicBezTo>
                  <a:close/>
                  <a:moveTo>
                    <a:pt x="96" y="208"/>
                  </a:moveTo>
                  <a:cubicBezTo>
                    <a:pt x="96" y="208"/>
                    <a:pt x="96" y="208"/>
                    <a:pt x="96" y="208"/>
                  </a:cubicBezTo>
                  <a:cubicBezTo>
                    <a:pt x="97" y="209"/>
                    <a:pt x="98" y="209"/>
                    <a:pt x="100" y="210"/>
                  </a:cubicBezTo>
                  <a:cubicBezTo>
                    <a:pt x="99" y="210"/>
                    <a:pt x="99" y="210"/>
                    <a:pt x="99" y="211"/>
                  </a:cubicBezTo>
                  <a:cubicBezTo>
                    <a:pt x="98" y="211"/>
                    <a:pt x="98" y="211"/>
                    <a:pt x="97" y="211"/>
                  </a:cubicBezTo>
                  <a:cubicBezTo>
                    <a:pt x="97" y="210"/>
                    <a:pt x="96" y="210"/>
                    <a:pt x="95" y="209"/>
                  </a:cubicBezTo>
                  <a:cubicBezTo>
                    <a:pt x="95" y="209"/>
                    <a:pt x="95" y="208"/>
                    <a:pt x="96" y="208"/>
                  </a:cubicBezTo>
                  <a:close/>
                  <a:moveTo>
                    <a:pt x="99" y="218"/>
                  </a:moveTo>
                  <a:cubicBezTo>
                    <a:pt x="99" y="218"/>
                    <a:pt x="100" y="219"/>
                    <a:pt x="101" y="219"/>
                  </a:cubicBezTo>
                  <a:cubicBezTo>
                    <a:pt x="100" y="219"/>
                    <a:pt x="100" y="219"/>
                    <a:pt x="100" y="219"/>
                  </a:cubicBezTo>
                  <a:cubicBezTo>
                    <a:pt x="99" y="219"/>
                    <a:pt x="99" y="219"/>
                    <a:pt x="99" y="219"/>
                  </a:cubicBezTo>
                  <a:cubicBezTo>
                    <a:pt x="99" y="218"/>
                    <a:pt x="99" y="218"/>
                    <a:pt x="99" y="218"/>
                  </a:cubicBezTo>
                  <a:close/>
                  <a:moveTo>
                    <a:pt x="101" y="224"/>
                  </a:moveTo>
                  <a:cubicBezTo>
                    <a:pt x="101" y="223"/>
                    <a:pt x="101" y="223"/>
                    <a:pt x="102" y="223"/>
                  </a:cubicBezTo>
                  <a:cubicBezTo>
                    <a:pt x="103" y="223"/>
                    <a:pt x="104" y="224"/>
                    <a:pt x="105" y="225"/>
                  </a:cubicBezTo>
                  <a:cubicBezTo>
                    <a:pt x="105" y="225"/>
                    <a:pt x="105" y="225"/>
                    <a:pt x="105" y="226"/>
                  </a:cubicBezTo>
                  <a:cubicBezTo>
                    <a:pt x="105" y="226"/>
                    <a:pt x="105" y="226"/>
                    <a:pt x="105" y="226"/>
                  </a:cubicBezTo>
                  <a:cubicBezTo>
                    <a:pt x="103" y="225"/>
                    <a:pt x="102" y="225"/>
                    <a:pt x="100" y="224"/>
                  </a:cubicBezTo>
                  <a:cubicBezTo>
                    <a:pt x="100" y="224"/>
                    <a:pt x="101" y="224"/>
                    <a:pt x="101" y="224"/>
                  </a:cubicBezTo>
                  <a:close/>
                  <a:moveTo>
                    <a:pt x="104" y="222"/>
                  </a:moveTo>
                  <a:cubicBezTo>
                    <a:pt x="104" y="222"/>
                    <a:pt x="104" y="222"/>
                    <a:pt x="104" y="222"/>
                  </a:cubicBezTo>
                  <a:cubicBezTo>
                    <a:pt x="104" y="222"/>
                    <a:pt x="104" y="221"/>
                    <a:pt x="104" y="221"/>
                  </a:cubicBezTo>
                  <a:cubicBezTo>
                    <a:pt x="105" y="222"/>
                    <a:pt x="106" y="222"/>
                    <a:pt x="106" y="222"/>
                  </a:cubicBezTo>
                  <a:cubicBezTo>
                    <a:pt x="106" y="222"/>
                    <a:pt x="106" y="223"/>
                    <a:pt x="106" y="223"/>
                  </a:cubicBezTo>
                  <a:cubicBezTo>
                    <a:pt x="106" y="222"/>
                    <a:pt x="105" y="222"/>
                    <a:pt x="104" y="222"/>
                  </a:cubicBezTo>
                  <a:close/>
                  <a:moveTo>
                    <a:pt x="108" y="226"/>
                  </a:moveTo>
                  <a:cubicBezTo>
                    <a:pt x="108" y="226"/>
                    <a:pt x="109" y="227"/>
                    <a:pt x="110" y="227"/>
                  </a:cubicBezTo>
                  <a:cubicBezTo>
                    <a:pt x="110" y="227"/>
                    <a:pt x="109" y="228"/>
                    <a:pt x="109" y="228"/>
                  </a:cubicBezTo>
                  <a:cubicBezTo>
                    <a:pt x="109" y="228"/>
                    <a:pt x="109" y="228"/>
                    <a:pt x="109" y="228"/>
                  </a:cubicBezTo>
                  <a:cubicBezTo>
                    <a:pt x="108" y="228"/>
                    <a:pt x="107" y="227"/>
                    <a:pt x="106" y="227"/>
                  </a:cubicBezTo>
                  <a:cubicBezTo>
                    <a:pt x="107" y="226"/>
                    <a:pt x="107" y="226"/>
                    <a:pt x="108" y="226"/>
                  </a:cubicBezTo>
                  <a:close/>
                  <a:moveTo>
                    <a:pt x="108" y="210"/>
                  </a:moveTo>
                  <a:cubicBezTo>
                    <a:pt x="109" y="210"/>
                    <a:pt x="110" y="209"/>
                    <a:pt x="111" y="208"/>
                  </a:cubicBezTo>
                  <a:cubicBezTo>
                    <a:pt x="112" y="208"/>
                    <a:pt x="112" y="209"/>
                    <a:pt x="112" y="209"/>
                  </a:cubicBezTo>
                  <a:cubicBezTo>
                    <a:pt x="111" y="210"/>
                    <a:pt x="110" y="210"/>
                    <a:pt x="110" y="211"/>
                  </a:cubicBezTo>
                  <a:cubicBezTo>
                    <a:pt x="109" y="211"/>
                    <a:pt x="109" y="211"/>
                    <a:pt x="108" y="210"/>
                  </a:cubicBezTo>
                  <a:close/>
                  <a:moveTo>
                    <a:pt x="112" y="213"/>
                  </a:moveTo>
                  <a:cubicBezTo>
                    <a:pt x="111" y="212"/>
                    <a:pt x="111" y="212"/>
                    <a:pt x="111" y="212"/>
                  </a:cubicBezTo>
                  <a:cubicBezTo>
                    <a:pt x="112" y="211"/>
                    <a:pt x="113" y="211"/>
                    <a:pt x="114" y="210"/>
                  </a:cubicBezTo>
                  <a:cubicBezTo>
                    <a:pt x="114" y="210"/>
                    <a:pt x="114" y="210"/>
                    <a:pt x="115" y="210"/>
                  </a:cubicBezTo>
                  <a:cubicBezTo>
                    <a:pt x="114" y="211"/>
                    <a:pt x="113" y="212"/>
                    <a:pt x="112" y="213"/>
                  </a:cubicBezTo>
                  <a:close/>
                  <a:moveTo>
                    <a:pt x="119" y="221"/>
                  </a:moveTo>
                  <a:cubicBezTo>
                    <a:pt x="120" y="221"/>
                    <a:pt x="120" y="221"/>
                    <a:pt x="120" y="221"/>
                  </a:cubicBezTo>
                  <a:cubicBezTo>
                    <a:pt x="120" y="221"/>
                    <a:pt x="119" y="222"/>
                    <a:pt x="119" y="222"/>
                  </a:cubicBezTo>
                  <a:cubicBezTo>
                    <a:pt x="119" y="222"/>
                    <a:pt x="119" y="222"/>
                    <a:pt x="119" y="222"/>
                  </a:cubicBezTo>
                  <a:cubicBezTo>
                    <a:pt x="119" y="222"/>
                    <a:pt x="119" y="221"/>
                    <a:pt x="119" y="221"/>
                  </a:cubicBezTo>
                  <a:cubicBezTo>
                    <a:pt x="119" y="221"/>
                    <a:pt x="119" y="221"/>
                    <a:pt x="119" y="221"/>
                  </a:cubicBezTo>
                  <a:close/>
                  <a:moveTo>
                    <a:pt x="120" y="211"/>
                  </a:moveTo>
                  <a:cubicBezTo>
                    <a:pt x="120" y="210"/>
                    <a:pt x="120" y="210"/>
                    <a:pt x="121" y="210"/>
                  </a:cubicBezTo>
                  <a:cubicBezTo>
                    <a:pt x="121" y="210"/>
                    <a:pt x="121" y="210"/>
                    <a:pt x="121" y="210"/>
                  </a:cubicBezTo>
                  <a:cubicBezTo>
                    <a:pt x="121" y="211"/>
                    <a:pt x="121" y="211"/>
                    <a:pt x="121" y="211"/>
                  </a:cubicBezTo>
                  <a:cubicBezTo>
                    <a:pt x="120" y="211"/>
                    <a:pt x="120" y="211"/>
                    <a:pt x="120" y="211"/>
                  </a:cubicBezTo>
                  <a:close/>
                  <a:moveTo>
                    <a:pt x="123" y="218"/>
                  </a:moveTo>
                  <a:cubicBezTo>
                    <a:pt x="123" y="218"/>
                    <a:pt x="123" y="219"/>
                    <a:pt x="124" y="219"/>
                  </a:cubicBezTo>
                  <a:cubicBezTo>
                    <a:pt x="123" y="219"/>
                    <a:pt x="122" y="220"/>
                    <a:pt x="121" y="220"/>
                  </a:cubicBezTo>
                  <a:cubicBezTo>
                    <a:pt x="121" y="220"/>
                    <a:pt x="121" y="220"/>
                    <a:pt x="121" y="220"/>
                  </a:cubicBezTo>
                  <a:cubicBezTo>
                    <a:pt x="122" y="219"/>
                    <a:pt x="122" y="219"/>
                    <a:pt x="123" y="218"/>
                  </a:cubicBezTo>
                  <a:close/>
                  <a:moveTo>
                    <a:pt x="123" y="222"/>
                  </a:moveTo>
                  <a:cubicBezTo>
                    <a:pt x="124" y="222"/>
                    <a:pt x="124" y="221"/>
                    <a:pt x="125" y="221"/>
                  </a:cubicBezTo>
                  <a:cubicBezTo>
                    <a:pt x="125" y="221"/>
                    <a:pt x="126" y="222"/>
                    <a:pt x="126" y="222"/>
                  </a:cubicBezTo>
                  <a:cubicBezTo>
                    <a:pt x="126" y="223"/>
                    <a:pt x="125" y="223"/>
                    <a:pt x="125" y="223"/>
                  </a:cubicBezTo>
                  <a:cubicBezTo>
                    <a:pt x="124" y="223"/>
                    <a:pt x="124" y="223"/>
                    <a:pt x="123" y="222"/>
                  </a:cubicBezTo>
                  <a:close/>
                  <a:moveTo>
                    <a:pt x="125" y="225"/>
                  </a:moveTo>
                  <a:cubicBezTo>
                    <a:pt x="126" y="225"/>
                    <a:pt x="126" y="225"/>
                    <a:pt x="127" y="224"/>
                  </a:cubicBezTo>
                  <a:cubicBezTo>
                    <a:pt x="127" y="224"/>
                    <a:pt x="127" y="225"/>
                    <a:pt x="128" y="225"/>
                  </a:cubicBezTo>
                  <a:cubicBezTo>
                    <a:pt x="127" y="226"/>
                    <a:pt x="126" y="226"/>
                    <a:pt x="125" y="227"/>
                  </a:cubicBezTo>
                  <a:cubicBezTo>
                    <a:pt x="125" y="227"/>
                    <a:pt x="125" y="227"/>
                    <a:pt x="124" y="226"/>
                  </a:cubicBezTo>
                  <a:cubicBezTo>
                    <a:pt x="124" y="226"/>
                    <a:pt x="125" y="226"/>
                    <a:pt x="125" y="225"/>
                  </a:cubicBezTo>
                  <a:close/>
                  <a:moveTo>
                    <a:pt x="127" y="221"/>
                  </a:moveTo>
                  <a:cubicBezTo>
                    <a:pt x="127" y="221"/>
                    <a:pt x="126" y="220"/>
                    <a:pt x="126" y="219"/>
                  </a:cubicBezTo>
                  <a:cubicBezTo>
                    <a:pt x="126" y="219"/>
                    <a:pt x="126" y="219"/>
                    <a:pt x="126" y="219"/>
                  </a:cubicBezTo>
                  <a:cubicBezTo>
                    <a:pt x="127" y="220"/>
                    <a:pt x="127" y="220"/>
                    <a:pt x="128" y="220"/>
                  </a:cubicBezTo>
                  <a:cubicBezTo>
                    <a:pt x="128" y="221"/>
                    <a:pt x="127" y="221"/>
                    <a:pt x="127" y="221"/>
                  </a:cubicBezTo>
                  <a:close/>
                  <a:moveTo>
                    <a:pt x="128" y="218"/>
                  </a:moveTo>
                  <a:cubicBezTo>
                    <a:pt x="128" y="217"/>
                    <a:pt x="129" y="216"/>
                    <a:pt x="130" y="216"/>
                  </a:cubicBezTo>
                  <a:cubicBezTo>
                    <a:pt x="130" y="216"/>
                    <a:pt x="130" y="216"/>
                    <a:pt x="130" y="216"/>
                  </a:cubicBezTo>
                  <a:cubicBezTo>
                    <a:pt x="130" y="216"/>
                    <a:pt x="130" y="217"/>
                    <a:pt x="129" y="217"/>
                  </a:cubicBezTo>
                  <a:cubicBezTo>
                    <a:pt x="129" y="218"/>
                    <a:pt x="129" y="219"/>
                    <a:pt x="130" y="219"/>
                  </a:cubicBezTo>
                  <a:cubicBezTo>
                    <a:pt x="130" y="219"/>
                    <a:pt x="129" y="219"/>
                    <a:pt x="129" y="219"/>
                  </a:cubicBezTo>
                  <a:cubicBezTo>
                    <a:pt x="129" y="219"/>
                    <a:pt x="128" y="218"/>
                    <a:pt x="128" y="218"/>
                  </a:cubicBezTo>
                  <a:close/>
                  <a:moveTo>
                    <a:pt x="130" y="222"/>
                  </a:moveTo>
                  <a:cubicBezTo>
                    <a:pt x="130" y="222"/>
                    <a:pt x="130" y="222"/>
                    <a:pt x="130" y="222"/>
                  </a:cubicBezTo>
                  <a:cubicBezTo>
                    <a:pt x="130" y="223"/>
                    <a:pt x="130" y="223"/>
                    <a:pt x="129" y="224"/>
                  </a:cubicBezTo>
                  <a:cubicBezTo>
                    <a:pt x="129" y="224"/>
                    <a:pt x="129" y="224"/>
                    <a:pt x="129" y="224"/>
                  </a:cubicBezTo>
                  <a:cubicBezTo>
                    <a:pt x="129" y="224"/>
                    <a:pt x="128" y="224"/>
                    <a:pt x="128" y="223"/>
                  </a:cubicBezTo>
                  <a:cubicBezTo>
                    <a:pt x="129" y="223"/>
                    <a:pt x="129" y="223"/>
                    <a:pt x="130" y="222"/>
                  </a:cubicBezTo>
                  <a:close/>
                  <a:moveTo>
                    <a:pt x="162" y="206"/>
                  </a:moveTo>
                  <a:cubicBezTo>
                    <a:pt x="163" y="205"/>
                    <a:pt x="164" y="204"/>
                    <a:pt x="165" y="203"/>
                  </a:cubicBezTo>
                  <a:cubicBezTo>
                    <a:pt x="167" y="201"/>
                    <a:pt x="169" y="200"/>
                    <a:pt x="172" y="198"/>
                  </a:cubicBezTo>
                  <a:cubicBezTo>
                    <a:pt x="172" y="198"/>
                    <a:pt x="171" y="198"/>
                    <a:pt x="171" y="198"/>
                  </a:cubicBezTo>
                  <a:cubicBezTo>
                    <a:pt x="170" y="199"/>
                    <a:pt x="169" y="200"/>
                    <a:pt x="168" y="202"/>
                  </a:cubicBezTo>
                  <a:cubicBezTo>
                    <a:pt x="166" y="203"/>
                    <a:pt x="164" y="205"/>
                    <a:pt x="162" y="206"/>
                  </a:cubicBezTo>
                  <a:close/>
                  <a:moveTo>
                    <a:pt x="167" y="210"/>
                  </a:moveTo>
                  <a:cubicBezTo>
                    <a:pt x="160" y="216"/>
                    <a:pt x="153" y="221"/>
                    <a:pt x="146" y="225"/>
                  </a:cubicBezTo>
                  <a:cubicBezTo>
                    <a:pt x="149" y="222"/>
                    <a:pt x="152" y="219"/>
                    <a:pt x="156" y="216"/>
                  </a:cubicBezTo>
                  <a:cubicBezTo>
                    <a:pt x="158" y="214"/>
                    <a:pt x="160" y="213"/>
                    <a:pt x="163" y="212"/>
                  </a:cubicBezTo>
                  <a:cubicBezTo>
                    <a:pt x="163" y="212"/>
                    <a:pt x="163" y="212"/>
                    <a:pt x="164" y="212"/>
                  </a:cubicBezTo>
                  <a:cubicBezTo>
                    <a:pt x="165" y="211"/>
                    <a:pt x="166" y="211"/>
                    <a:pt x="167" y="210"/>
                  </a:cubicBezTo>
                  <a:close/>
                  <a:moveTo>
                    <a:pt x="154" y="209"/>
                  </a:moveTo>
                  <a:cubicBezTo>
                    <a:pt x="155" y="208"/>
                    <a:pt x="156" y="208"/>
                    <a:pt x="157" y="207"/>
                  </a:cubicBezTo>
                  <a:cubicBezTo>
                    <a:pt x="161" y="203"/>
                    <a:pt x="166" y="199"/>
                    <a:pt x="171" y="195"/>
                  </a:cubicBezTo>
                  <a:cubicBezTo>
                    <a:pt x="168" y="197"/>
                    <a:pt x="166" y="200"/>
                    <a:pt x="163" y="202"/>
                  </a:cubicBezTo>
                  <a:cubicBezTo>
                    <a:pt x="160" y="204"/>
                    <a:pt x="157" y="207"/>
                    <a:pt x="154" y="209"/>
                  </a:cubicBezTo>
                  <a:close/>
                  <a:moveTo>
                    <a:pt x="158" y="208"/>
                  </a:moveTo>
                  <a:cubicBezTo>
                    <a:pt x="157" y="210"/>
                    <a:pt x="156" y="211"/>
                    <a:pt x="155" y="212"/>
                  </a:cubicBezTo>
                  <a:cubicBezTo>
                    <a:pt x="153" y="214"/>
                    <a:pt x="150" y="216"/>
                    <a:pt x="148" y="218"/>
                  </a:cubicBezTo>
                  <a:cubicBezTo>
                    <a:pt x="146" y="220"/>
                    <a:pt x="143" y="221"/>
                    <a:pt x="141" y="222"/>
                  </a:cubicBezTo>
                  <a:cubicBezTo>
                    <a:pt x="146" y="217"/>
                    <a:pt x="152" y="213"/>
                    <a:pt x="158" y="208"/>
                  </a:cubicBezTo>
                  <a:close/>
                  <a:moveTo>
                    <a:pt x="146" y="227"/>
                  </a:moveTo>
                  <a:cubicBezTo>
                    <a:pt x="146" y="227"/>
                    <a:pt x="146" y="227"/>
                    <a:pt x="146" y="227"/>
                  </a:cubicBezTo>
                  <a:cubicBezTo>
                    <a:pt x="147" y="227"/>
                    <a:pt x="148" y="227"/>
                    <a:pt x="148" y="228"/>
                  </a:cubicBezTo>
                  <a:cubicBezTo>
                    <a:pt x="148" y="228"/>
                    <a:pt x="150" y="228"/>
                    <a:pt x="150" y="228"/>
                  </a:cubicBezTo>
                  <a:cubicBezTo>
                    <a:pt x="150" y="228"/>
                    <a:pt x="150" y="228"/>
                    <a:pt x="150" y="228"/>
                  </a:cubicBezTo>
                  <a:cubicBezTo>
                    <a:pt x="149" y="228"/>
                    <a:pt x="147" y="228"/>
                    <a:pt x="146" y="228"/>
                  </a:cubicBezTo>
                  <a:cubicBezTo>
                    <a:pt x="146" y="227"/>
                    <a:pt x="146" y="227"/>
                    <a:pt x="146" y="227"/>
                  </a:cubicBezTo>
                  <a:close/>
                  <a:moveTo>
                    <a:pt x="151" y="231"/>
                  </a:moveTo>
                  <a:cubicBezTo>
                    <a:pt x="151" y="231"/>
                    <a:pt x="151" y="231"/>
                    <a:pt x="151" y="231"/>
                  </a:cubicBezTo>
                  <a:cubicBezTo>
                    <a:pt x="151" y="231"/>
                    <a:pt x="150" y="232"/>
                    <a:pt x="150" y="232"/>
                  </a:cubicBezTo>
                  <a:cubicBezTo>
                    <a:pt x="150" y="232"/>
                    <a:pt x="149" y="232"/>
                    <a:pt x="149" y="232"/>
                  </a:cubicBezTo>
                  <a:cubicBezTo>
                    <a:pt x="150" y="231"/>
                    <a:pt x="151" y="231"/>
                    <a:pt x="151" y="231"/>
                  </a:cubicBezTo>
                  <a:close/>
                  <a:moveTo>
                    <a:pt x="150" y="228"/>
                  </a:moveTo>
                  <a:cubicBezTo>
                    <a:pt x="149" y="227"/>
                    <a:pt x="148" y="227"/>
                    <a:pt x="147" y="227"/>
                  </a:cubicBezTo>
                  <a:cubicBezTo>
                    <a:pt x="157" y="222"/>
                    <a:pt x="165" y="214"/>
                    <a:pt x="174" y="206"/>
                  </a:cubicBezTo>
                  <a:cubicBezTo>
                    <a:pt x="174" y="207"/>
                    <a:pt x="174" y="207"/>
                    <a:pt x="175" y="207"/>
                  </a:cubicBezTo>
                  <a:cubicBezTo>
                    <a:pt x="174" y="208"/>
                    <a:pt x="173" y="208"/>
                    <a:pt x="173" y="209"/>
                  </a:cubicBezTo>
                  <a:cubicBezTo>
                    <a:pt x="165" y="215"/>
                    <a:pt x="158" y="221"/>
                    <a:pt x="150" y="228"/>
                  </a:cubicBezTo>
                  <a:close/>
                  <a:moveTo>
                    <a:pt x="169" y="216"/>
                  </a:moveTo>
                  <a:cubicBezTo>
                    <a:pt x="169" y="216"/>
                    <a:pt x="169" y="216"/>
                    <a:pt x="169" y="216"/>
                  </a:cubicBezTo>
                  <a:cubicBezTo>
                    <a:pt x="168" y="216"/>
                    <a:pt x="169" y="217"/>
                    <a:pt x="170" y="217"/>
                  </a:cubicBezTo>
                  <a:cubicBezTo>
                    <a:pt x="171" y="216"/>
                    <a:pt x="172" y="216"/>
                    <a:pt x="174" y="215"/>
                  </a:cubicBezTo>
                  <a:cubicBezTo>
                    <a:pt x="168" y="220"/>
                    <a:pt x="162" y="225"/>
                    <a:pt x="155" y="229"/>
                  </a:cubicBezTo>
                  <a:cubicBezTo>
                    <a:pt x="160" y="224"/>
                    <a:pt x="164" y="220"/>
                    <a:pt x="169" y="216"/>
                  </a:cubicBezTo>
                  <a:close/>
                  <a:moveTo>
                    <a:pt x="183" y="211"/>
                  </a:moveTo>
                  <a:cubicBezTo>
                    <a:pt x="185" y="210"/>
                    <a:pt x="186" y="209"/>
                    <a:pt x="187" y="209"/>
                  </a:cubicBezTo>
                  <a:cubicBezTo>
                    <a:pt x="182" y="213"/>
                    <a:pt x="176" y="218"/>
                    <a:pt x="170" y="222"/>
                  </a:cubicBezTo>
                  <a:cubicBezTo>
                    <a:pt x="174" y="218"/>
                    <a:pt x="179" y="214"/>
                    <a:pt x="183" y="211"/>
                  </a:cubicBezTo>
                  <a:close/>
                  <a:moveTo>
                    <a:pt x="180" y="210"/>
                  </a:moveTo>
                  <a:cubicBezTo>
                    <a:pt x="179" y="210"/>
                    <a:pt x="179" y="211"/>
                    <a:pt x="178" y="212"/>
                  </a:cubicBezTo>
                  <a:cubicBezTo>
                    <a:pt x="176" y="213"/>
                    <a:pt x="173" y="214"/>
                    <a:pt x="171" y="215"/>
                  </a:cubicBezTo>
                  <a:cubicBezTo>
                    <a:pt x="172" y="214"/>
                    <a:pt x="172" y="213"/>
                    <a:pt x="173" y="212"/>
                  </a:cubicBezTo>
                  <a:cubicBezTo>
                    <a:pt x="178" y="208"/>
                    <a:pt x="183" y="204"/>
                    <a:pt x="188" y="200"/>
                  </a:cubicBezTo>
                  <a:cubicBezTo>
                    <a:pt x="186" y="203"/>
                    <a:pt x="183" y="206"/>
                    <a:pt x="180" y="210"/>
                  </a:cubicBezTo>
                  <a:close/>
                  <a:moveTo>
                    <a:pt x="183" y="199"/>
                  </a:moveTo>
                  <a:cubicBezTo>
                    <a:pt x="184" y="198"/>
                    <a:pt x="185" y="197"/>
                    <a:pt x="186" y="196"/>
                  </a:cubicBezTo>
                  <a:cubicBezTo>
                    <a:pt x="186" y="195"/>
                    <a:pt x="187" y="195"/>
                    <a:pt x="187" y="195"/>
                  </a:cubicBezTo>
                  <a:cubicBezTo>
                    <a:pt x="188" y="194"/>
                    <a:pt x="189" y="193"/>
                    <a:pt x="190" y="193"/>
                  </a:cubicBezTo>
                  <a:cubicBezTo>
                    <a:pt x="188" y="195"/>
                    <a:pt x="185" y="197"/>
                    <a:pt x="183" y="199"/>
                  </a:cubicBezTo>
                  <a:close/>
                  <a:moveTo>
                    <a:pt x="195" y="193"/>
                  </a:moveTo>
                  <a:cubicBezTo>
                    <a:pt x="194" y="194"/>
                    <a:pt x="193" y="195"/>
                    <a:pt x="192" y="195"/>
                  </a:cubicBezTo>
                  <a:cubicBezTo>
                    <a:pt x="191" y="196"/>
                    <a:pt x="190" y="197"/>
                    <a:pt x="189" y="197"/>
                  </a:cubicBezTo>
                  <a:cubicBezTo>
                    <a:pt x="191" y="196"/>
                    <a:pt x="193" y="194"/>
                    <a:pt x="195" y="193"/>
                  </a:cubicBezTo>
                  <a:close/>
                  <a:moveTo>
                    <a:pt x="197" y="198"/>
                  </a:moveTo>
                  <a:cubicBezTo>
                    <a:pt x="196" y="199"/>
                    <a:pt x="196" y="199"/>
                    <a:pt x="195" y="200"/>
                  </a:cubicBezTo>
                  <a:cubicBezTo>
                    <a:pt x="195" y="200"/>
                    <a:pt x="194" y="201"/>
                    <a:pt x="194" y="201"/>
                  </a:cubicBezTo>
                  <a:cubicBezTo>
                    <a:pt x="195" y="200"/>
                    <a:pt x="196" y="199"/>
                    <a:pt x="197" y="198"/>
                  </a:cubicBezTo>
                  <a:close/>
                  <a:moveTo>
                    <a:pt x="196" y="192"/>
                  </a:moveTo>
                  <a:cubicBezTo>
                    <a:pt x="196" y="191"/>
                    <a:pt x="195" y="191"/>
                    <a:pt x="194" y="191"/>
                  </a:cubicBezTo>
                  <a:cubicBezTo>
                    <a:pt x="194" y="191"/>
                    <a:pt x="194" y="192"/>
                    <a:pt x="193" y="192"/>
                  </a:cubicBezTo>
                  <a:cubicBezTo>
                    <a:pt x="196" y="189"/>
                    <a:pt x="199" y="187"/>
                    <a:pt x="202" y="184"/>
                  </a:cubicBezTo>
                  <a:cubicBezTo>
                    <a:pt x="200" y="187"/>
                    <a:pt x="198" y="189"/>
                    <a:pt x="196" y="192"/>
                  </a:cubicBezTo>
                  <a:close/>
                  <a:moveTo>
                    <a:pt x="204" y="185"/>
                  </a:moveTo>
                  <a:cubicBezTo>
                    <a:pt x="204" y="185"/>
                    <a:pt x="204" y="185"/>
                    <a:pt x="205" y="185"/>
                  </a:cubicBezTo>
                  <a:cubicBezTo>
                    <a:pt x="203" y="187"/>
                    <a:pt x="201" y="189"/>
                    <a:pt x="199" y="190"/>
                  </a:cubicBezTo>
                  <a:cubicBezTo>
                    <a:pt x="201" y="188"/>
                    <a:pt x="202" y="187"/>
                    <a:pt x="204" y="185"/>
                  </a:cubicBezTo>
                  <a:close/>
                  <a:moveTo>
                    <a:pt x="200" y="181"/>
                  </a:moveTo>
                  <a:cubicBezTo>
                    <a:pt x="201" y="180"/>
                    <a:pt x="202" y="178"/>
                    <a:pt x="202" y="177"/>
                  </a:cubicBezTo>
                  <a:cubicBezTo>
                    <a:pt x="203" y="175"/>
                    <a:pt x="204" y="174"/>
                    <a:pt x="206" y="172"/>
                  </a:cubicBezTo>
                  <a:cubicBezTo>
                    <a:pt x="207" y="171"/>
                    <a:pt x="209" y="169"/>
                    <a:pt x="210" y="168"/>
                  </a:cubicBezTo>
                  <a:cubicBezTo>
                    <a:pt x="209" y="170"/>
                    <a:pt x="208" y="173"/>
                    <a:pt x="207" y="175"/>
                  </a:cubicBezTo>
                  <a:cubicBezTo>
                    <a:pt x="205" y="177"/>
                    <a:pt x="203" y="179"/>
                    <a:pt x="200" y="181"/>
                  </a:cubicBezTo>
                  <a:close/>
                  <a:moveTo>
                    <a:pt x="207" y="181"/>
                  </a:moveTo>
                  <a:cubicBezTo>
                    <a:pt x="212" y="175"/>
                    <a:pt x="217" y="169"/>
                    <a:pt x="221" y="163"/>
                  </a:cubicBezTo>
                  <a:cubicBezTo>
                    <a:pt x="221" y="164"/>
                    <a:pt x="221" y="164"/>
                    <a:pt x="221" y="165"/>
                  </a:cubicBezTo>
                  <a:cubicBezTo>
                    <a:pt x="217" y="170"/>
                    <a:pt x="213" y="174"/>
                    <a:pt x="210" y="179"/>
                  </a:cubicBezTo>
                  <a:cubicBezTo>
                    <a:pt x="209" y="180"/>
                    <a:pt x="208" y="181"/>
                    <a:pt x="207" y="183"/>
                  </a:cubicBezTo>
                  <a:cubicBezTo>
                    <a:pt x="206" y="183"/>
                    <a:pt x="206" y="183"/>
                    <a:pt x="206" y="184"/>
                  </a:cubicBezTo>
                  <a:cubicBezTo>
                    <a:pt x="206" y="183"/>
                    <a:pt x="207" y="182"/>
                    <a:pt x="207" y="181"/>
                  </a:cubicBezTo>
                  <a:close/>
                  <a:moveTo>
                    <a:pt x="218" y="155"/>
                  </a:moveTo>
                  <a:cubicBezTo>
                    <a:pt x="219" y="153"/>
                    <a:pt x="219" y="151"/>
                    <a:pt x="220" y="149"/>
                  </a:cubicBezTo>
                  <a:cubicBezTo>
                    <a:pt x="221" y="147"/>
                    <a:pt x="222" y="144"/>
                    <a:pt x="222" y="141"/>
                  </a:cubicBezTo>
                  <a:cubicBezTo>
                    <a:pt x="222" y="141"/>
                    <a:pt x="223" y="141"/>
                    <a:pt x="223" y="141"/>
                  </a:cubicBezTo>
                  <a:cubicBezTo>
                    <a:pt x="222" y="145"/>
                    <a:pt x="222" y="149"/>
                    <a:pt x="222" y="154"/>
                  </a:cubicBezTo>
                  <a:cubicBezTo>
                    <a:pt x="220" y="154"/>
                    <a:pt x="219" y="154"/>
                    <a:pt x="218" y="155"/>
                  </a:cubicBezTo>
                  <a:close/>
                  <a:moveTo>
                    <a:pt x="217" y="149"/>
                  </a:moveTo>
                  <a:cubicBezTo>
                    <a:pt x="217" y="144"/>
                    <a:pt x="218" y="139"/>
                    <a:pt x="218" y="135"/>
                  </a:cubicBezTo>
                  <a:cubicBezTo>
                    <a:pt x="220" y="132"/>
                    <a:pt x="221" y="129"/>
                    <a:pt x="223" y="126"/>
                  </a:cubicBezTo>
                  <a:cubicBezTo>
                    <a:pt x="222" y="134"/>
                    <a:pt x="219" y="142"/>
                    <a:pt x="217" y="149"/>
                  </a:cubicBezTo>
                  <a:close/>
                  <a:moveTo>
                    <a:pt x="223" y="98"/>
                  </a:moveTo>
                  <a:cubicBezTo>
                    <a:pt x="222" y="97"/>
                    <a:pt x="222" y="96"/>
                    <a:pt x="222" y="95"/>
                  </a:cubicBezTo>
                  <a:cubicBezTo>
                    <a:pt x="222" y="95"/>
                    <a:pt x="222" y="95"/>
                    <a:pt x="222" y="94"/>
                  </a:cubicBezTo>
                  <a:cubicBezTo>
                    <a:pt x="223" y="96"/>
                    <a:pt x="223" y="97"/>
                    <a:pt x="224" y="98"/>
                  </a:cubicBezTo>
                  <a:cubicBezTo>
                    <a:pt x="223" y="98"/>
                    <a:pt x="223" y="98"/>
                    <a:pt x="223" y="98"/>
                  </a:cubicBezTo>
                  <a:close/>
                  <a:moveTo>
                    <a:pt x="221" y="87"/>
                  </a:moveTo>
                  <a:cubicBezTo>
                    <a:pt x="222" y="87"/>
                    <a:pt x="222" y="87"/>
                    <a:pt x="222" y="87"/>
                  </a:cubicBezTo>
                  <a:cubicBezTo>
                    <a:pt x="223" y="88"/>
                    <a:pt x="223" y="90"/>
                    <a:pt x="223" y="91"/>
                  </a:cubicBezTo>
                  <a:cubicBezTo>
                    <a:pt x="223" y="91"/>
                    <a:pt x="223" y="91"/>
                    <a:pt x="223" y="91"/>
                  </a:cubicBezTo>
                  <a:cubicBezTo>
                    <a:pt x="222" y="90"/>
                    <a:pt x="222" y="89"/>
                    <a:pt x="221" y="87"/>
                  </a:cubicBezTo>
                  <a:close/>
                  <a:moveTo>
                    <a:pt x="226" y="83"/>
                  </a:moveTo>
                  <a:cubicBezTo>
                    <a:pt x="225" y="83"/>
                    <a:pt x="224" y="84"/>
                    <a:pt x="223" y="84"/>
                  </a:cubicBezTo>
                  <a:cubicBezTo>
                    <a:pt x="222" y="82"/>
                    <a:pt x="222" y="80"/>
                    <a:pt x="221" y="77"/>
                  </a:cubicBezTo>
                  <a:cubicBezTo>
                    <a:pt x="222" y="78"/>
                    <a:pt x="222" y="78"/>
                    <a:pt x="223" y="79"/>
                  </a:cubicBezTo>
                  <a:cubicBezTo>
                    <a:pt x="223" y="79"/>
                    <a:pt x="224" y="79"/>
                    <a:pt x="224" y="78"/>
                  </a:cubicBezTo>
                  <a:cubicBezTo>
                    <a:pt x="225" y="79"/>
                    <a:pt x="225" y="80"/>
                    <a:pt x="226" y="81"/>
                  </a:cubicBezTo>
                  <a:cubicBezTo>
                    <a:pt x="226" y="82"/>
                    <a:pt x="226" y="82"/>
                    <a:pt x="226" y="83"/>
                  </a:cubicBezTo>
                  <a:cubicBezTo>
                    <a:pt x="226" y="83"/>
                    <a:pt x="226" y="83"/>
                    <a:pt x="226" y="83"/>
                  </a:cubicBezTo>
                  <a:close/>
                  <a:moveTo>
                    <a:pt x="224" y="75"/>
                  </a:moveTo>
                  <a:cubicBezTo>
                    <a:pt x="223" y="74"/>
                    <a:pt x="223" y="74"/>
                    <a:pt x="223" y="73"/>
                  </a:cubicBezTo>
                  <a:cubicBezTo>
                    <a:pt x="223" y="73"/>
                    <a:pt x="223" y="73"/>
                    <a:pt x="223" y="73"/>
                  </a:cubicBezTo>
                  <a:cubicBezTo>
                    <a:pt x="224" y="74"/>
                    <a:pt x="224" y="75"/>
                    <a:pt x="224" y="76"/>
                  </a:cubicBezTo>
                  <a:cubicBezTo>
                    <a:pt x="224" y="75"/>
                    <a:pt x="224" y="75"/>
                    <a:pt x="224" y="75"/>
                  </a:cubicBezTo>
                  <a:close/>
                  <a:moveTo>
                    <a:pt x="224" y="70"/>
                  </a:moveTo>
                  <a:cubicBezTo>
                    <a:pt x="223" y="69"/>
                    <a:pt x="222" y="67"/>
                    <a:pt x="221" y="65"/>
                  </a:cubicBezTo>
                  <a:cubicBezTo>
                    <a:pt x="222" y="67"/>
                    <a:pt x="223" y="68"/>
                    <a:pt x="224" y="69"/>
                  </a:cubicBezTo>
                  <a:cubicBezTo>
                    <a:pt x="224" y="69"/>
                    <a:pt x="223" y="69"/>
                    <a:pt x="224" y="70"/>
                  </a:cubicBezTo>
                  <a:cubicBezTo>
                    <a:pt x="224" y="70"/>
                    <a:pt x="224" y="70"/>
                    <a:pt x="224" y="70"/>
                  </a:cubicBezTo>
                  <a:close/>
                  <a:moveTo>
                    <a:pt x="222" y="76"/>
                  </a:moveTo>
                  <a:cubicBezTo>
                    <a:pt x="222" y="76"/>
                    <a:pt x="222" y="76"/>
                    <a:pt x="222" y="76"/>
                  </a:cubicBezTo>
                  <a:cubicBezTo>
                    <a:pt x="221" y="75"/>
                    <a:pt x="221" y="75"/>
                    <a:pt x="220" y="74"/>
                  </a:cubicBezTo>
                  <a:cubicBezTo>
                    <a:pt x="220" y="74"/>
                    <a:pt x="220" y="74"/>
                    <a:pt x="220" y="73"/>
                  </a:cubicBezTo>
                  <a:cubicBezTo>
                    <a:pt x="220" y="74"/>
                    <a:pt x="221" y="74"/>
                    <a:pt x="221" y="75"/>
                  </a:cubicBezTo>
                  <a:cubicBezTo>
                    <a:pt x="221" y="75"/>
                    <a:pt x="222" y="75"/>
                    <a:pt x="222" y="76"/>
                  </a:cubicBezTo>
                  <a:close/>
                  <a:moveTo>
                    <a:pt x="220" y="81"/>
                  </a:moveTo>
                  <a:cubicBezTo>
                    <a:pt x="219" y="80"/>
                    <a:pt x="219" y="78"/>
                    <a:pt x="218" y="77"/>
                  </a:cubicBezTo>
                  <a:cubicBezTo>
                    <a:pt x="217" y="75"/>
                    <a:pt x="217" y="74"/>
                    <a:pt x="216" y="73"/>
                  </a:cubicBezTo>
                  <a:cubicBezTo>
                    <a:pt x="217" y="73"/>
                    <a:pt x="218" y="74"/>
                    <a:pt x="219" y="75"/>
                  </a:cubicBezTo>
                  <a:cubicBezTo>
                    <a:pt x="219" y="77"/>
                    <a:pt x="220" y="79"/>
                    <a:pt x="220" y="81"/>
                  </a:cubicBezTo>
                  <a:close/>
                  <a:moveTo>
                    <a:pt x="218" y="67"/>
                  </a:moveTo>
                  <a:cubicBezTo>
                    <a:pt x="217" y="65"/>
                    <a:pt x="216" y="63"/>
                    <a:pt x="215" y="61"/>
                  </a:cubicBezTo>
                  <a:cubicBezTo>
                    <a:pt x="217" y="63"/>
                    <a:pt x="218" y="65"/>
                    <a:pt x="219" y="68"/>
                  </a:cubicBezTo>
                  <a:cubicBezTo>
                    <a:pt x="219" y="67"/>
                    <a:pt x="219" y="67"/>
                    <a:pt x="218" y="67"/>
                  </a:cubicBezTo>
                  <a:close/>
                  <a:moveTo>
                    <a:pt x="216" y="64"/>
                  </a:moveTo>
                  <a:cubicBezTo>
                    <a:pt x="214" y="62"/>
                    <a:pt x="212" y="59"/>
                    <a:pt x="210" y="56"/>
                  </a:cubicBezTo>
                  <a:cubicBezTo>
                    <a:pt x="209" y="54"/>
                    <a:pt x="207" y="53"/>
                    <a:pt x="206" y="51"/>
                  </a:cubicBezTo>
                  <a:cubicBezTo>
                    <a:pt x="208" y="53"/>
                    <a:pt x="211" y="55"/>
                    <a:pt x="213" y="58"/>
                  </a:cubicBezTo>
                  <a:cubicBezTo>
                    <a:pt x="213" y="58"/>
                    <a:pt x="213" y="58"/>
                    <a:pt x="213" y="58"/>
                  </a:cubicBezTo>
                  <a:cubicBezTo>
                    <a:pt x="214" y="60"/>
                    <a:pt x="215" y="62"/>
                    <a:pt x="216" y="64"/>
                  </a:cubicBezTo>
                  <a:close/>
                  <a:moveTo>
                    <a:pt x="201" y="44"/>
                  </a:moveTo>
                  <a:cubicBezTo>
                    <a:pt x="200" y="44"/>
                    <a:pt x="200" y="43"/>
                    <a:pt x="199" y="43"/>
                  </a:cubicBezTo>
                  <a:cubicBezTo>
                    <a:pt x="202" y="45"/>
                    <a:pt x="205" y="47"/>
                    <a:pt x="208" y="50"/>
                  </a:cubicBezTo>
                  <a:cubicBezTo>
                    <a:pt x="205" y="48"/>
                    <a:pt x="203" y="46"/>
                    <a:pt x="201" y="44"/>
                  </a:cubicBezTo>
                  <a:close/>
                  <a:moveTo>
                    <a:pt x="201" y="46"/>
                  </a:moveTo>
                  <a:cubicBezTo>
                    <a:pt x="204" y="50"/>
                    <a:pt x="207" y="55"/>
                    <a:pt x="209" y="58"/>
                  </a:cubicBezTo>
                  <a:cubicBezTo>
                    <a:pt x="209" y="58"/>
                    <a:pt x="209" y="58"/>
                    <a:pt x="209" y="58"/>
                  </a:cubicBezTo>
                  <a:cubicBezTo>
                    <a:pt x="205" y="53"/>
                    <a:pt x="201" y="48"/>
                    <a:pt x="197" y="44"/>
                  </a:cubicBezTo>
                  <a:cubicBezTo>
                    <a:pt x="198" y="45"/>
                    <a:pt x="200" y="45"/>
                    <a:pt x="201" y="46"/>
                  </a:cubicBezTo>
                  <a:close/>
                  <a:moveTo>
                    <a:pt x="189" y="41"/>
                  </a:moveTo>
                  <a:cubicBezTo>
                    <a:pt x="189" y="41"/>
                    <a:pt x="189" y="41"/>
                    <a:pt x="188" y="41"/>
                  </a:cubicBezTo>
                  <a:cubicBezTo>
                    <a:pt x="188" y="40"/>
                    <a:pt x="188" y="40"/>
                    <a:pt x="187" y="40"/>
                  </a:cubicBezTo>
                  <a:cubicBezTo>
                    <a:pt x="187" y="40"/>
                    <a:pt x="187" y="40"/>
                    <a:pt x="186" y="40"/>
                  </a:cubicBezTo>
                  <a:cubicBezTo>
                    <a:pt x="186" y="40"/>
                    <a:pt x="186" y="40"/>
                    <a:pt x="186" y="40"/>
                  </a:cubicBezTo>
                  <a:cubicBezTo>
                    <a:pt x="186" y="40"/>
                    <a:pt x="185" y="39"/>
                    <a:pt x="185" y="39"/>
                  </a:cubicBezTo>
                  <a:cubicBezTo>
                    <a:pt x="186" y="39"/>
                    <a:pt x="188" y="38"/>
                    <a:pt x="189" y="38"/>
                  </a:cubicBezTo>
                  <a:cubicBezTo>
                    <a:pt x="190" y="39"/>
                    <a:pt x="191" y="40"/>
                    <a:pt x="192" y="41"/>
                  </a:cubicBezTo>
                  <a:cubicBezTo>
                    <a:pt x="191" y="41"/>
                    <a:pt x="190" y="41"/>
                    <a:pt x="189" y="41"/>
                  </a:cubicBezTo>
                  <a:close/>
                  <a:moveTo>
                    <a:pt x="188" y="44"/>
                  </a:moveTo>
                  <a:cubicBezTo>
                    <a:pt x="189" y="45"/>
                    <a:pt x="190" y="46"/>
                    <a:pt x="191" y="47"/>
                  </a:cubicBezTo>
                  <a:cubicBezTo>
                    <a:pt x="190" y="47"/>
                    <a:pt x="189" y="47"/>
                    <a:pt x="188" y="48"/>
                  </a:cubicBezTo>
                  <a:cubicBezTo>
                    <a:pt x="187" y="47"/>
                    <a:pt x="186" y="46"/>
                    <a:pt x="185" y="46"/>
                  </a:cubicBezTo>
                  <a:cubicBezTo>
                    <a:pt x="186" y="45"/>
                    <a:pt x="187" y="45"/>
                    <a:pt x="188" y="44"/>
                  </a:cubicBezTo>
                  <a:close/>
                  <a:moveTo>
                    <a:pt x="186" y="48"/>
                  </a:moveTo>
                  <a:cubicBezTo>
                    <a:pt x="185" y="49"/>
                    <a:pt x="183" y="49"/>
                    <a:pt x="182" y="49"/>
                  </a:cubicBezTo>
                  <a:cubicBezTo>
                    <a:pt x="182" y="49"/>
                    <a:pt x="181" y="48"/>
                    <a:pt x="181" y="47"/>
                  </a:cubicBezTo>
                  <a:cubicBezTo>
                    <a:pt x="181" y="47"/>
                    <a:pt x="182" y="47"/>
                    <a:pt x="183" y="46"/>
                  </a:cubicBezTo>
                  <a:cubicBezTo>
                    <a:pt x="184" y="47"/>
                    <a:pt x="185" y="48"/>
                    <a:pt x="186" y="48"/>
                  </a:cubicBezTo>
                  <a:close/>
                  <a:moveTo>
                    <a:pt x="172" y="43"/>
                  </a:moveTo>
                  <a:cubicBezTo>
                    <a:pt x="176" y="42"/>
                    <a:pt x="180" y="41"/>
                    <a:pt x="183" y="40"/>
                  </a:cubicBezTo>
                  <a:cubicBezTo>
                    <a:pt x="183" y="40"/>
                    <a:pt x="184" y="40"/>
                    <a:pt x="184" y="40"/>
                  </a:cubicBezTo>
                  <a:cubicBezTo>
                    <a:pt x="184" y="40"/>
                    <a:pt x="184" y="40"/>
                    <a:pt x="184" y="40"/>
                  </a:cubicBezTo>
                  <a:cubicBezTo>
                    <a:pt x="180" y="41"/>
                    <a:pt x="176" y="42"/>
                    <a:pt x="172" y="43"/>
                  </a:cubicBezTo>
                  <a:close/>
                  <a:moveTo>
                    <a:pt x="159" y="44"/>
                  </a:moveTo>
                  <a:cubicBezTo>
                    <a:pt x="161" y="43"/>
                    <a:pt x="163" y="41"/>
                    <a:pt x="164" y="40"/>
                  </a:cubicBezTo>
                  <a:cubicBezTo>
                    <a:pt x="170" y="39"/>
                    <a:pt x="175" y="38"/>
                    <a:pt x="180" y="37"/>
                  </a:cubicBezTo>
                  <a:cubicBezTo>
                    <a:pt x="173" y="40"/>
                    <a:pt x="166" y="42"/>
                    <a:pt x="159" y="44"/>
                  </a:cubicBezTo>
                  <a:close/>
                  <a:moveTo>
                    <a:pt x="172" y="31"/>
                  </a:moveTo>
                  <a:cubicBezTo>
                    <a:pt x="171" y="31"/>
                    <a:pt x="171" y="31"/>
                    <a:pt x="170" y="31"/>
                  </a:cubicBezTo>
                  <a:cubicBezTo>
                    <a:pt x="169" y="31"/>
                    <a:pt x="168" y="31"/>
                    <a:pt x="167" y="30"/>
                  </a:cubicBezTo>
                  <a:cubicBezTo>
                    <a:pt x="167" y="30"/>
                    <a:pt x="167" y="30"/>
                    <a:pt x="166" y="29"/>
                  </a:cubicBezTo>
                  <a:cubicBezTo>
                    <a:pt x="166" y="29"/>
                    <a:pt x="165" y="29"/>
                    <a:pt x="164" y="28"/>
                  </a:cubicBezTo>
                  <a:cubicBezTo>
                    <a:pt x="164" y="28"/>
                    <a:pt x="164" y="28"/>
                    <a:pt x="164" y="28"/>
                  </a:cubicBezTo>
                  <a:cubicBezTo>
                    <a:pt x="167" y="29"/>
                    <a:pt x="170" y="30"/>
                    <a:pt x="173" y="31"/>
                  </a:cubicBezTo>
                  <a:cubicBezTo>
                    <a:pt x="173" y="31"/>
                    <a:pt x="173" y="31"/>
                    <a:pt x="172" y="31"/>
                  </a:cubicBezTo>
                  <a:close/>
                  <a:moveTo>
                    <a:pt x="166" y="36"/>
                  </a:moveTo>
                  <a:cubicBezTo>
                    <a:pt x="166" y="36"/>
                    <a:pt x="167" y="36"/>
                    <a:pt x="167" y="36"/>
                  </a:cubicBezTo>
                  <a:cubicBezTo>
                    <a:pt x="167" y="36"/>
                    <a:pt x="167" y="36"/>
                    <a:pt x="167" y="36"/>
                  </a:cubicBezTo>
                  <a:cubicBezTo>
                    <a:pt x="166" y="37"/>
                    <a:pt x="164" y="37"/>
                    <a:pt x="163" y="37"/>
                  </a:cubicBezTo>
                  <a:cubicBezTo>
                    <a:pt x="164" y="37"/>
                    <a:pt x="165" y="36"/>
                    <a:pt x="166" y="36"/>
                  </a:cubicBezTo>
                  <a:close/>
                  <a:moveTo>
                    <a:pt x="154" y="12"/>
                  </a:moveTo>
                  <a:cubicBezTo>
                    <a:pt x="154" y="12"/>
                    <a:pt x="154" y="12"/>
                    <a:pt x="154" y="12"/>
                  </a:cubicBezTo>
                  <a:cubicBezTo>
                    <a:pt x="153" y="11"/>
                    <a:pt x="153" y="11"/>
                    <a:pt x="152" y="11"/>
                  </a:cubicBezTo>
                  <a:cubicBezTo>
                    <a:pt x="153" y="11"/>
                    <a:pt x="155" y="11"/>
                    <a:pt x="156" y="12"/>
                  </a:cubicBezTo>
                  <a:cubicBezTo>
                    <a:pt x="157" y="12"/>
                    <a:pt x="159" y="13"/>
                    <a:pt x="160" y="14"/>
                  </a:cubicBezTo>
                  <a:cubicBezTo>
                    <a:pt x="158" y="13"/>
                    <a:pt x="156" y="13"/>
                    <a:pt x="154" y="12"/>
                  </a:cubicBezTo>
                  <a:close/>
                  <a:moveTo>
                    <a:pt x="154" y="6"/>
                  </a:moveTo>
                  <a:cubicBezTo>
                    <a:pt x="153" y="6"/>
                    <a:pt x="153" y="6"/>
                    <a:pt x="153" y="7"/>
                  </a:cubicBezTo>
                  <a:cubicBezTo>
                    <a:pt x="150" y="6"/>
                    <a:pt x="147" y="6"/>
                    <a:pt x="144" y="6"/>
                  </a:cubicBezTo>
                  <a:cubicBezTo>
                    <a:pt x="144" y="5"/>
                    <a:pt x="143" y="5"/>
                    <a:pt x="142" y="5"/>
                  </a:cubicBezTo>
                  <a:cubicBezTo>
                    <a:pt x="139" y="5"/>
                    <a:pt x="136" y="4"/>
                    <a:pt x="133" y="3"/>
                  </a:cubicBezTo>
                  <a:cubicBezTo>
                    <a:pt x="136" y="3"/>
                    <a:pt x="138" y="3"/>
                    <a:pt x="140" y="3"/>
                  </a:cubicBezTo>
                  <a:cubicBezTo>
                    <a:pt x="147" y="4"/>
                    <a:pt x="154" y="5"/>
                    <a:pt x="161" y="7"/>
                  </a:cubicBezTo>
                  <a:cubicBezTo>
                    <a:pt x="163" y="8"/>
                    <a:pt x="165" y="9"/>
                    <a:pt x="167" y="10"/>
                  </a:cubicBezTo>
                  <a:cubicBezTo>
                    <a:pt x="167" y="10"/>
                    <a:pt x="166" y="10"/>
                    <a:pt x="166" y="10"/>
                  </a:cubicBezTo>
                  <a:cubicBezTo>
                    <a:pt x="165" y="9"/>
                    <a:pt x="165" y="10"/>
                    <a:pt x="165" y="10"/>
                  </a:cubicBezTo>
                  <a:cubicBezTo>
                    <a:pt x="164" y="9"/>
                    <a:pt x="162" y="9"/>
                    <a:pt x="160" y="8"/>
                  </a:cubicBezTo>
                  <a:cubicBezTo>
                    <a:pt x="158" y="7"/>
                    <a:pt x="156" y="7"/>
                    <a:pt x="154" y="6"/>
                  </a:cubicBezTo>
                  <a:close/>
                  <a:moveTo>
                    <a:pt x="136" y="26"/>
                  </a:moveTo>
                  <a:cubicBezTo>
                    <a:pt x="135" y="26"/>
                    <a:pt x="135" y="26"/>
                    <a:pt x="135" y="27"/>
                  </a:cubicBezTo>
                  <a:cubicBezTo>
                    <a:pt x="134" y="26"/>
                    <a:pt x="133" y="26"/>
                    <a:pt x="132" y="26"/>
                  </a:cubicBezTo>
                  <a:cubicBezTo>
                    <a:pt x="133" y="26"/>
                    <a:pt x="135" y="26"/>
                    <a:pt x="136" y="26"/>
                  </a:cubicBezTo>
                  <a:close/>
                  <a:moveTo>
                    <a:pt x="135" y="28"/>
                  </a:moveTo>
                  <a:cubicBezTo>
                    <a:pt x="135" y="29"/>
                    <a:pt x="134" y="29"/>
                    <a:pt x="134" y="29"/>
                  </a:cubicBezTo>
                  <a:cubicBezTo>
                    <a:pt x="134" y="29"/>
                    <a:pt x="133" y="29"/>
                    <a:pt x="133" y="29"/>
                  </a:cubicBezTo>
                  <a:cubicBezTo>
                    <a:pt x="134" y="29"/>
                    <a:pt x="134" y="29"/>
                    <a:pt x="135" y="28"/>
                  </a:cubicBezTo>
                  <a:cubicBezTo>
                    <a:pt x="135" y="28"/>
                    <a:pt x="135" y="28"/>
                    <a:pt x="135" y="28"/>
                  </a:cubicBezTo>
                  <a:close/>
                  <a:moveTo>
                    <a:pt x="120" y="31"/>
                  </a:moveTo>
                  <a:cubicBezTo>
                    <a:pt x="120" y="31"/>
                    <a:pt x="119" y="31"/>
                    <a:pt x="118" y="31"/>
                  </a:cubicBezTo>
                  <a:cubicBezTo>
                    <a:pt x="118" y="31"/>
                    <a:pt x="118" y="31"/>
                    <a:pt x="118" y="31"/>
                  </a:cubicBezTo>
                  <a:cubicBezTo>
                    <a:pt x="119" y="31"/>
                    <a:pt x="120" y="31"/>
                    <a:pt x="121" y="31"/>
                  </a:cubicBezTo>
                  <a:cubicBezTo>
                    <a:pt x="121" y="31"/>
                    <a:pt x="121" y="31"/>
                    <a:pt x="120" y="31"/>
                  </a:cubicBezTo>
                  <a:close/>
                  <a:moveTo>
                    <a:pt x="118" y="29"/>
                  </a:moveTo>
                  <a:cubicBezTo>
                    <a:pt x="117" y="29"/>
                    <a:pt x="117" y="29"/>
                    <a:pt x="116" y="29"/>
                  </a:cubicBezTo>
                  <a:cubicBezTo>
                    <a:pt x="117" y="28"/>
                    <a:pt x="119" y="27"/>
                    <a:pt x="120" y="27"/>
                  </a:cubicBezTo>
                  <a:cubicBezTo>
                    <a:pt x="121" y="27"/>
                    <a:pt x="121" y="26"/>
                    <a:pt x="122" y="26"/>
                  </a:cubicBezTo>
                  <a:cubicBezTo>
                    <a:pt x="121" y="27"/>
                    <a:pt x="120" y="28"/>
                    <a:pt x="118" y="29"/>
                  </a:cubicBezTo>
                  <a:close/>
                  <a:moveTo>
                    <a:pt x="122" y="24"/>
                  </a:moveTo>
                  <a:cubicBezTo>
                    <a:pt x="120" y="24"/>
                    <a:pt x="119" y="24"/>
                    <a:pt x="118" y="24"/>
                  </a:cubicBezTo>
                  <a:cubicBezTo>
                    <a:pt x="118" y="24"/>
                    <a:pt x="118" y="23"/>
                    <a:pt x="119" y="23"/>
                  </a:cubicBezTo>
                  <a:cubicBezTo>
                    <a:pt x="120" y="24"/>
                    <a:pt x="121" y="24"/>
                    <a:pt x="122" y="24"/>
                  </a:cubicBezTo>
                  <a:cubicBezTo>
                    <a:pt x="122" y="24"/>
                    <a:pt x="122" y="24"/>
                    <a:pt x="122" y="24"/>
                  </a:cubicBezTo>
                  <a:close/>
                  <a:moveTo>
                    <a:pt x="117" y="16"/>
                  </a:moveTo>
                  <a:cubicBezTo>
                    <a:pt x="116" y="16"/>
                    <a:pt x="116" y="16"/>
                    <a:pt x="116" y="16"/>
                  </a:cubicBezTo>
                  <a:cubicBezTo>
                    <a:pt x="117" y="16"/>
                    <a:pt x="117" y="15"/>
                    <a:pt x="116" y="15"/>
                  </a:cubicBezTo>
                  <a:cubicBezTo>
                    <a:pt x="115" y="15"/>
                    <a:pt x="113" y="15"/>
                    <a:pt x="112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5"/>
                    <a:pt x="110" y="15"/>
                    <a:pt x="110" y="15"/>
                  </a:cubicBezTo>
                  <a:cubicBezTo>
                    <a:pt x="113" y="14"/>
                    <a:pt x="115" y="13"/>
                    <a:pt x="118" y="12"/>
                  </a:cubicBezTo>
                  <a:cubicBezTo>
                    <a:pt x="119" y="12"/>
                    <a:pt x="119" y="12"/>
                    <a:pt x="119" y="12"/>
                  </a:cubicBezTo>
                  <a:cubicBezTo>
                    <a:pt x="121" y="12"/>
                    <a:pt x="122" y="12"/>
                    <a:pt x="123" y="13"/>
                  </a:cubicBezTo>
                  <a:cubicBezTo>
                    <a:pt x="121" y="14"/>
                    <a:pt x="119" y="15"/>
                    <a:pt x="117" y="16"/>
                  </a:cubicBezTo>
                  <a:close/>
                  <a:moveTo>
                    <a:pt x="107" y="24"/>
                  </a:moveTo>
                  <a:cubicBezTo>
                    <a:pt x="108" y="24"/>
                    <a:pt x="109" y="24"/>
                    <a:pt x="110" y="24"/>
                  </a:cubicBezTo>
                  <a:cubicBezTo>
                    <a:pt x="109" y="25"/>
                    <a:pt x="108" y="25"/>
                    <a:pt x="107" y="25"/>
                  </a:cubicBezTo>
                  <a:cubicBezTo>
                    <a:pt x="107" y="25"/>
                    <a:pt x="106" y="25"/>
                    <a:pt x="105" y="25"/>
                  </a:cubicBezTo>
                  <a:cubicBezTo>
                    <a:pt x="106" y="25"/>
                    <a:pt x="107" y="24"/>
                    <a:pt x="107" y="24"/>
                  </a:cubicBezTo>
                  <a:close/>
                  <a:moveTo>
                    <a:pt x="100" y="22"/>
                  </a:moveTo>
                  <a:cubicBezTo>
                    <a:pt x="101" y="22"/>
                    <a:pt x="102" y="22"/>
                    <a:pt x="102" y="21"/>
                  </a:cubicBezTo>
                  <a:cubicBezTo>
                    <a:pt x="104" y="22"/>
                    <a:pt x="105" y="22"/>
                    <a:pt x="106" y="22"/>
                  </a:cubicBezTo>
                  <a:cubicBezTo>
                    <a:pt x="106" y="22"/>
                    <a:pt x="106" y="22"/>
                    <a:pt x="105" y="22"/>
                  </a:cubicBezTo>
                  <a:cubicBezTo>
                    <a:pt x="104" y="22"/>
                    <a:pt x="102" y="22"/>
                    <a:pt x="100" y="22"/>
                  </a:cubicBezTo>
                  <a:close/>
                  <a:moveTo>
                    <a:pt x="103" y="8"/>
                  </a:moveTo>
                  <a:cubicBezTo>
                    <a:pt x="104" y="7"/>
                    <a:pt x="104" y="7"/>
                    <a:pt x="105" y="7"/>
                  </a:cubicBezTo>
                  <a:cubicBezTo>
                    <a:pt x="106" y="7"/>
                    <a:pt x="106" y="7"/>
                    <a:pt x="106" y="7"/>
                  </a:cubicBezTo>
                  <a:cubicBezTo>
                    <a:pt x="105" y="7"/>
                    <a:pt x="104" y="7"/>
                    <a:pt x="103" y="8"/>
                  </a:cubicBezTo>
                  <a:close/>
                  <a:moveTo>
                    <a:pt x="104" y="17"/>
                  </a:moveTo>
                  <a:cubicBezTo>
                    <a:pt x="103" y="17"/>
                    <a:pt x="103" y="17"/>
                    <a:pt x="102" y="17"/>
                  </a:cubicBezTo>
                  <a:cubicBezTo>
                    <a:pt x="101" y="18"/>
                    <a:pt x="99" y="18"/>
                    <a:pt x="97" y="18"/>
                  </a:cubicBezTo>
                  <a:cubicBezTo>
                    <a:pt x="97" y="18"/>
                    <a:pt x="97" y="18"/>
                    <a:pt x="97" y="18"/>
                  </a:cubicBezTo>
                  <a:cubicBezTo>
                    <a:pt x="97" y="18"/>
                    <a:pt x="97" y="18"/>
                    <a:pt x="97" y="18"/>
                  </a:cubicBezTo>
                  <a:cubicBezTo>
                    <a:pt x="99" y="18"/>
                    <a:pt x="101" y="17"/>
                    <a:pt x="102" y="16"/>
                  </a:cubicBezTo>
                  <a:cubicBezTo>
                    <a:pt x="103" y="16"/>
                    <a:pt x="103" y="17"/>
                    <a:pt x="104" y="17"/>
                  </a:cubicBezTo>
                  <a:close/>
                  <a:moveTo>
                    <a:pt x="100" y="11"/>
                  </a:moveTo>
                  <a:cubicBezTo>
                    <a:pt x="99" y="12"/>
                    <a:pt x="98" y="12"/>
                    <a:pt x="97" y="12"/>
                  </a:cubicBezTo>
                  <a:cubicBezTo>
                    <a:pt x="97" y="12"/>
                    <a:pt x="97" y="12"/>
                    <a:pt x="97" y="12"/>
                  </a:cubicBezTo>
                  <a:cubicBezTo>
                    <a:pt x="97" y="12"/>
                    <a:pt x="98" y="11"/>
                    <a:pt x="98" y="11"/>
                  </a:cubicBezTo>
                  <a:cubicBezTo>
                    <a:pt x="99" y="11"/>
                    <a:pt x="100" y="11"/>
                    <a:pt x="102" y="11"/>
                  </a:cubicBezTo>
                  <a:cubicBezTo>
                    <a:pt x="101" y="11"/>
                    <a:pt x="101" y="11"/>
                    <a:pt x="100" y="11"/>
                  </a:cubicBezTo>
                  <a:close/>
                  <a:moveTo>
                    <a:pt x="102" y="24"/>
                  </a:moveTo>
                  <a:cubicBezTo>
                    <a:pt x="102" y="24"/>
                    <a:pt x="101" y="25"/>
                    <a:pt x="100" y="25"/>
                  </a:cubicBezTo>
                  <a:cubicBezTo>
                    <a:pt x="97" y="25"/>
                    <a:pt x="95" y="25"/>
                    <a:pt x="93" y="25"/>
                  </a:cubicBezTo>
                  <a:cubicBezTo>
                    <a:pt x="93" y="24"/>
                    <a:pt x="93" y="24"/>
                    <a:pt x="94" y="24"/>
                  </a:cubicBezTo>
                  <a:cubicBezTo>
                    <a:pt x="97" y="24"/>
                    <a:pt x="99" y="24"/>
                    <a:pt x="102" y="24"/>
                  </a:cubicBezTo>
                  <a:close/>
                  <a:moveTo>
                    <a:pt x="93" y="10"/>
                  </a:moveTo>
                  <a:cubicBezTo>
                    <a:pt x="93" y="10"/>
                    <a:pt x="93" y="11"/>
                    <a:pt x="92" y="11"/>
                  </a:cubicBezTo>
                  <a:cubicBezTo>
                    <a:pt x="91" y="11"/>
                    <a:pt x="89" y="12"/>
                    <a:pt x="88" y="12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6" y="13"/>
                    <a:pt x="86" y="14"/>
                    <a:pt x="85" y="14"/>
                  </a:cubicBezTo>
                  <a:cubicBezTo>
                    <a:pt x="87" y="12"/>
                    <a:pt x="90" y="11"/>
                    <a:pt x="93" y="10"/>
                  </a:cubicBezTo>
                  <a:cubicBezTo>
                    <a:pt x="94" y="9"/>
                    <a:pt x="95" y="9"/>
                    <a:pt x="96" y="9"/>
                  </a:cubicBezTo>
                  <a:cubicBezTo>
                    <a:pt x="95" y="9"/>
                    <a:pt x="94" y="10"/>
                    <a:pt x="93" y="10"/>
                  </a:cubicBezTo>
                  <a:close/>
                  <a:moveTo>
                    <a:pt x="92" y="8"/>
                  </a:moveTo>
                  <a:cubicBezTo>
                    <a:pt x="78" y="11"/>
                    <a:pt x="65" y="20"/>
                    <a:pt x="55" y="27"/>
                  </a:cubicBezTo>
                  <a:cubicBezTo>
                    <a:pt x="50" y="30"/>
                    <a:pt x="46" y="34"/>
                    <a:pt x="42" y="37"/>
                  </a:cubicBezTo>
                  <a:cubicBezTo>
                    <a:pt x="41" y="37"/>
                    <a:pt x="41" y="37"/>
                    <a:pt x="41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0" y="38"/>
                    <a:pt x="39" y="38"/>
                    <a:pt x="39" y="39"/>
                  </a:cubicBezTo>
                  <a:cubicBezTo>
                    <a:pt x="42" y="35"/>
                    <a:pt x="46" y="32"/>
                    <a:pt x="51" y="29"/>
                  </a:cubicBezTo>
                  <a:cubicBezTo>
                    <a:pt x="57" y="24"/>
                    <a:pt x="65" y="19"/>
                    <a:pt x="72" y="15"/>
                  </a:cubicBezTo>
                  <a:cubicBezTo>
                    <a:pt x="79" y="12"/>
                    <a:pt x="87" y="9"/>
                    <a:pt x="94" y="7"/>
                  </a:cubicBezTo>
                  <a:cubicBezTo>
                    <a:pt x="94" y="7"/>
                    <a:pt x="94" y="7"/>
                    <a:pt x="95" y="7"/>
                  </a:cubicBezTo>
                  <a:cubicBezTo>
                    <a:pt x="94" y="8"/>
                    <a:pt x="93" y="8"/>
                    <a:pt x="92" y="8"/>
                  </a:cubicBezTo>
                  <a:close/>
                  <a:moveTo>
                    <a:pt x="42" y="39"/>
                  </a:moveTo>
                  <a:cubicBezTo>
                    <a:pt x="42" y="39"/>
                    <a:pt x="42" y="39"/>
                    <a:pt x="42" y="39"/>
                  </a:cubicBezTo>
                  <a:cubicBezTo>
                    <a:pt x="44" y="38"/>
                    <a:pt x="47" y="37"/>
                    <a:pt x="49" y="36"/>
                  </a:cubicBezTo>
                  <a:cubicBezTo>
                    <a:pt x="49" y="37"/>
                    <a:pt x="49" y="37"/>
                    <a:pt x="49" y="37"/>
                  </a:cubicBezTo>
                  <a:cubicBezTo>
                    <a:pt x="49" y="38"/>
                    <a:pt x="48" y="38"/>
                    <a:pt x="48" y="39"/>
                  </a:cubicBezTo>
                  <a:cubicBezTo>
                    <a:pt x="47" y="40"/>
                    <a:pt x="46" y="40"/>
                    <a:pt x="45" y="41"/>
                  </a:cubicBezTo>
                  <a:cubicBezTo>
                    <a:pt x="46" y="40"/>
                    <a:pt x="47" y="39"/>
                    <a:pt x="49" y="38"/>
                  </a:cubicBezTo>
                  <a:cubicBezTo>
                    <a:pt x="49" y="37"/>
                    <a:pt x="48" y="36"/>
                    <a:pt x="48" y="37"/>
                  </a:cubicBezTo>
                  <a:cubicBezTo>
                    <a:pt x="46" y="39"/>
                    <a:pt x="44" y="40"/>
                    <a:pt x="42" y="42"/>
                  </a:cubicBezTo>
                  <a:cubicBezTo>
                    <a:pt x="42" y="42"/>
                    <a:pt x="41" y="42"/>
                    <a:pt x="41" y="42"/>
                  </a:cubicBezTo>
                  <a:cubicBezTo>
                    <a:pt x="41" y="43"/>
                    <a:pt x="40" y="43"/>
                    <a:pt x="40" y="44"/>
                  </a:cubicBezTo>
                  <a:cubicBezTo>
                    <a:pt x="40" y="44"/>
                    <a:pt x="40" y="44"/>
                    <a:pt x="39" y="44"/>
                  </a:cubicBezTo>
                  <a:cubicBezTo>
                    <a:pt x="40" y="43"/>
                    <a:pt x="41" y="41"/>
                    <a:pt x="42" y="39"/>
                  </a:cubicBezTo>
                  <a:close/>
                  <a:moveTo>
                    <a:pt x="41" y="46"/>
                  </a:moveTo>
                  <a:cubicBezTo>
                    <a:pt x="42" y="46"/>
                    <a:pt x="43" y="45"/>
                    <a:pt x="44" y="44"/>
                  </a:cubicBezTo>
                  <a:cubicBezTo>
                    <a:pt x="42" y="47"/>
                    <a:pt x="40" y="50"/>
                    <a:pt x="38" y="53"/>
                  </a:cubicBezTo>
                  <a:cubicBezTo>
                    <a:pt x="38" y="53"/>
                    <a:pt x="37" y="54"/>
                    <a:pt x="37" y="54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8" y="52"/>
                    <a:pt x="39" y="49"/>
                    <a:pt x="41" y="46"/>
                  </a:cubicBezTo>
                  <a:close/>
                  <a:moveTo>
                    <a:pt x="36" y="50"/>
                  </a:moveTo>
                  <a:cubicBezTo>
                    <a:pt x="36" y="50"/>
                    <a:pt x="36" y="50"/>
                    <a:pt x="37" y="49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6" y="52"/>
                    <a:pt x="35" y="54"/>
                    <a:pt x="34" y="57"/>
                  </a:cubicBezTo>
                  <a:cubicBezTo>
                    <a:pt x="33" y="57"/>
                    <a:pt x="32" y="58"/>
                    <a:pt x="31" y="59"/>
                  </a:cubicBezTo>
                  <a:cubicBezTo>
                    <a:pt x="33" y="56"/>
                    <a:pt x="34" y="53"/>
                    <a:pt x="36" y="50"/>
                  </a:cubicBezTo>
                  <a:close/>
                  <a:moveTo>
                    <a:pt x="35" y="46"/>
                  </a:moveTo>
                  <a:cubicBezTo>
                    <a:pt x="36" y="45"/>
                    <a:pt x="37" y="44"/>
                    <a:pt x="38" y="43"/>
                  </a:cubicBezTo>
                  <a:cubicBezTo>
                    <a:pt x="37" y="44"/>
                    <a:pt x="36" y="45"/>
                    <a:pt x="36" y="46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5" y="46"/>
                    <a:pt x="35" y="46"/>
                    <a:pt x="35" y="46"/>
                  </a:cubicBezTo>
                  <a:close/>
                  <a:moveTo>
                    <a:pt x="32" y="55"/>
                  </a:moveTo>
                  <a:cubicBezTo>
                    <a:pt x="31" y="57"/>
                    <a:pt x="30" y="58"/>
                    <a:pt x="29" y="60"/>
                  </a:cubicBezTo>
                  <a:cubicBezTo>
                    <a:pt x="28" y="60"/>
                    <a:pt x="28" y="60"/>
                    <a:pt x="28" y="60"/>
                  </a:cubicBezTo>
                  <a:lnTo>
                    <a:pt x="32" y="55"/>
                  </a:lnTo>
                  <a:close/>
                  <a:moveTo>
                    <a:pt x="28" y="54"/>
                  </a:moveTo>
                  <a:cubicBezTo>
                    <a:pt x="30" y="51"/>
                    <a:pt x="32" y="49"/>
                    <a:pt x="34" y="47"/>
                  </a:cubicBezTo>
                  <a:cubicBezTo>
                    <a:pt x="33" y="48"/>
                    <a:pt x="32" y="50"/>
                    <a:pt x="31" y="51"/>
                  </a:cubicBezTo>
                  <a:cubicBezTo>
                    <a:pt x="30" y="52"/>
                    <a:pt x="29" y="53"/>
                    <a:pt x="28" y="54"/>
                  </a:cubicBezTo>
                  <a:close/>
                  <a:moveTo>
                    <a:pt x="31" y="79"/>
                  </a:moveTo>
                  <a:cubicBezTo>
                    <a:pt x="30" y="80"/>
                    <a:pt x="29" y="81"/>
                    <a:pt x="28" y="82"/>
                  </a:cubicBezTo>
                  <a:cubicBezTo>
                    <a:pt x="27" y="82"/>
                    <a:pt x="25" y="83"/>
                    <a:pt x="24" y="84"/>
                  </a:cubicBezTo>
                  <a:cubicBezTo>
                    <a:pt x="25" y="83"/>
                    <a:pt x="25" y="81"/>
                    <a:pt x="26" y="80"/>
                  </a:cubicBezTo>
                  <a:cubicBezTo>
                    <a:pt x="28" y="80"/>
                    <a:pt x="29" y="79"/>
                    <a:pt x="31" y="79"/>
                  </a:cubicBezTo>
                  <a:close/>
                  <a:moveTo>
                    <a:pt x="23" y="83"/>
                  </a:moveTo>
                  <a:cubicBezTo>
                    <a:pt x="22" y="83"/>
                    <a:pt x="22" y="83"/>
                    <a:pt x="22" y="83"/>
                  </a:cubicBezTo>
                  <a:cubicBezTo>
                    <a:pt x="22" y="82"/>
                    <a:pt x="23" y="81"/>
                    <a:pt x="24" y="80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4" y="81"/>
                    <a:pt x="23" y="82"/>
                    <a:pt x="23" y="83"/>
                  </a:cubicBezTo>
                  <a:close/>
                  <a:moveTo>
                    <a:pt x="22" y="98"/>
                  </a:moveTo>
                  <a:cubicBezTo>
                    <a:pt x="24" y="103"/>
                    <a:pt x="25" y="109"/>
                    <a:pt x="26" y="115"/>
                  </a:cubicBezTo>
                  <a:cubicBezTo>
                    <a:pt x="26" y="117"/>
                    <a:pt x="26" y="118"/>
                    <a:pt x="27" y="120"/>
                  </a:cubicBezTo>
                  <a:cubicBezTo>
                    <a:pt x="25" y="114"/>
                    <a:pt x="23" y="108"/>
                    <a:pt x="22" y="102"/>
                  </a:cubicBezTo>
                  <a:cubicBezTo>
                    <a:pt x="22" y="101"/>
                    <a:pt x="22" y="99"/>
                    <a:pt x="22" y="98"/>
                  </a:cubicBezTo>
                  <a:close/>
                  <a:moveTo>
                    <a:pt x="27" y="139"/>
                  </a:moveTo>
                  <a:cubicBezTo>
                    <a:pt x="27" y="139"/>
                    <a:pt x="27" y="139"/>
                    <a:pt x="27" y="139"/>
                  </a:cubicBezTo>
                  <a:cubicBezTo>
                    <a:pt x="26" y="140"/>
                    <a:pt x="27" y="140"/>
                    <a:pt x="27" y="140"/>
                  </a:cubicBezTo>
                  <a:cubicBezTo>
                    <a:pt x="27" y="141"/>
                    <a:pt x="27" y="141"/>
                    <a:pt x="27" y="141"/>
                  </a:cubicBezTo>
                  <a:cubicBezTo>
                    <a:pt x="25" y="137"/>
                    <a:pt x="24" y="133"/>
                    <a:pt x="23" y="129"/>
                  </a:cubicBezTo>
                  <a:cubicBezTo>
                    <a:pt x="23" y="127"/>
                    <a:pt x="23" y="125"/>
                    <a:pt x="23" y="123"/>
                  </a:cubicBezTo>
                  <a:cubicBezTo>
                    <a:pt x="22" y="121"/>
                    <a:pt x="22" y="118"/>
                    <a:pt x="22" y="115"/>
                  </a:cubicBezTo>
                  <a:cubicBezTo>
                    <a:pt x="24" y="123"/>
                    <a:pt x="25" y="131"/>
                    <a:pt x="27" y="139"/>
                  </a:cubicBezTo>
                  <a:close/>
                  <a:moveTo>
                    <a:pt x="25" y="156"/>
                  </a:moveTo>
                  <a:cubicBezTo>
                    <a:pt x="23" y="153"/>
                    <a:pt x="22" y="149"/>
                    <a:pt x="21" y="146"/>
                  </a:cubicBezTo>
                  <a:cubicBezTo>
                    <a:pt x="21" y="145"/>
                    <a:pt x="20" y="145"/>
                    <a:pt x="20" y="144"/>
                  </a:cubicBezTo>
                  <a:cubicBezTo>
                    <a:pt x="20" y="144"/>
                    <a:pt x="20" y="144"/>
                    <a:pt x="20" y="144"/>
                  </a:cubicBezTo>
                  <a:cubicBezTo>
                    <a:pt x="22" y="147"/>
                    <a:pt x="23" y="150"/>
                    <a:pt x="25" y="154"/>
                  </a:cubicBezTo>
                  <a:cubicBezTo>
                    <a:pt x="25" y="154"/>
                    <a:pt x="25" y="155"/>
                    <a:pt x="25" y="156"/>
                  </a:cubicBezTo>
                  <a:cubicBezTo>
                    <a:pt x="25" y="156"/>
                    <a:pt x="25" y="156"/>
                    <a:pt x="25" y="156"/>
                  </a:cubicBezTo>
                  <a:close/>
                  <a:moveTo>
                    <a:pt x="29" y="163"/>
                  </a:moveTo>
                  <a:cubicBezTo>
                    <a:pt x="30" y="164"/>
                    <a:pt x="30" y="165"/>
                    <a:pt x="30" y="167"/>
                  </a:cubicBezTo>
                  <a:cubicBezTo>
                    <a:pt x="29" y="164"/>
                    <a:pt x="29" y="162"/>
                    <a:pt x="28" y="160"/>
                  </a:cubicBezTo>
                  <a:cubicBezTo>
                    <a:pt x="28" y="161"/>
                    <a:pt x="29" y="162"/>
                    <a:pt x="29" y="163"/>
                  </a:cubicBezTo>
                  <a:close/>
                  <a:moveTo>
                    <a:pt x="29" y="148"/>
                  </a:moveTo>
                  <a:cubicBezTo>
                    <a:pt x="29" y="147"/>
                    <a:pt x="29" y="146"/>
                    <a:pt x="29" y="145"/>
                  </a:cubicBezTo>
                  <a:cubicBezTo>
                    <a:pt x="30" y="143"/>
                    <a:pt x="30" y="142"/>
                    <a:pt x="31" y="140"/>
                  </a:cubicBezTo>
                  <a:cubicBezTo>
                    <a:pt x="31" y="141"/>
                    <a:pt x="31" y="141"/>
                    <a:pt x="31" y="141"/>
                  </a:cubicBezTo>
                  <a:cubicBezTo>
                    <a:pt x="31" y="142"/>
                    <a:pt x="31" y="143"/>
                    <a:pt x="32" y="144"/>
                  </a:cubicBezTo>
                  <a:cubicBezTo>
                    <a:pt x="32" y="147"/>
                    <a:pt x="33" y="151"/>
                    <a:pt x="33" y="155"/>
                  </a:cubicBezTo>
                  <a:cubicBezTo>
                    <a:pt x="32" y="153"/>
                    <a:pt x="31" y="151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8"/>
                    <a:pt x="29" y="148"/>
                  </a:cubicBezTo>
                  <a:close/>
                  <a:moveTo>
                    <a:pt x="35" y="166"/>
                  </a:moveTo>
                  <a:cubicBezTo>
                    <a:pt x="36" y="168"/>
                    <a:pt x="36" y="169"/>
                    <a:pt x="36" y="171"/>
                  </a:cubicBezTo>
                  <a:cubicBezTo>
                    <a:pt x="35" y="166"/>
                    <a:pt x="33" y="161"/>
                    <a:pt x="30" y="156"/>
                  </a:cubicBezTo>
                  <a:cubicBezTo>
                    <a:pt x="30" y="156"/>
                    <a:pt x="30" y="155"/>
                    <a:pt x="30" y="155"/>
                  </a:cubicBezTo>
                  <a:cubicBezTo>
                    <a:pt x="32" y="159"/>
                    <a:pt x="33" y="162"/>
                    <a:pt x="35" y="166"/>
                  </a:cubicBezTo>
                  <a:close/>
                  <a:moveTo>
                    <a:pt x="38" y="182"/>
                  </a:moveTo>
                  <a:cubicBezTo>
                    <a:pt x="39" y="183"/>
                    <a:pt x="39" y="185"/>
                    <a:pt x="39" y="186"/>
                  </a:cubicBezTo>
                  <a:cubicBezTo>
                    <a:pt x="39" y="186"/>
                    <a:pt x="39" y="186"/>
                    <a:pt x="39" y="186"/>
                  </a:cubicBezTo>
                  <a:cubicBezTo>
                    <a:pt x="38" y="184"/>
                    <a:pt x="37" y="182"/>
                    <a:pt x="35" y="180"/>
                  </a:cubicBezTo>
                  <a:cubicBezTo>
                    <a:pt x="34" y="178"/>
                    <a:pt x="33" y="175"/>
                    <a:pt x="32" y="173"/>
                  </a:cubicBezTo>
                  <a:cubicBezTo>
                    <a:pt x="32" y="171"/>
                    <a:pt x="32" y="170"/>
                    <a:pt x="31" y="168"/>
                  </a:cubicBezTo>
                  <a:cubicBezTo>
                    <a:pt x="34" y="173"/>
                    <a:pt x="36" y="177"/>
                    <a:pt x="38" y="182"/>
                  </a:cubicBezTo>
                  <a:close/>
                  <a:moveTo>
                    <a:pt x="32" y="177"/>
                  </a:moveTo>
                  <a:cubicBezTo>
                    <a:pt x="32" y="177"/>
                    <a:pt x="32" y="178"/>
                    <a:pt x="32" y="178"/>
                  </a:cubicBezTo>
                  <a:cubicBezTo>
                    <a:pt x="34" y="182"/>
                    <a:pt x="37" y="186"/>
                    <a:pt x="39" y="190"/>
                  </a:cubicBezTo>
                  <a:cubicBezTo>
                    <a:pt x="39" y="190"/>
                    <a:pt x="39" y="190"/>
                    <a:pt x="39" y="191"/>
                  </a:cubicBezTo>
                  <a:cubicBezTo>
                    <a:pt x="36" y="188"/>
                    <a:pt x="34" y="185"/>
                    <a:pt x="32" y="183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2" y="182"/>
                    <a:pt x="32" y="181"/>
                  </a:cubicBezTo>
                  <a:cubicBezTo>
                    <a:pt x="32" y="180"/>
                    <a:pt x="32" y="179"/>
                    <a:pt x="32" y="177"/>
                  </a:cubicBezTo>
                  <a:close/>
                  <a:moveTo>
                    <a:pt x="38" y="192"/>
                  </a:moveTo>
                  <a:cubicBezTo>
                    <a:pt x="38" y="192"/>
                    <a:pt x="38" y="193"/>
                    <a:pt x="38" y="193"/>
                  </a:cubicBezTo>
                  <a:cubicBezTo>
                    <a:pt x="38" y="192"/>
                    <a:pt x="37" y="192"/>
                    <a:pt x="37" y="192"/>
                  </a:cubicBezTo>
                  <a:cubicBezTo>
                    <a:pt x="36" y="190"/>
                    <a:pt x="36" y="189"/>
                    <a:pt x="35" y="188"/>
                  </a:cubicBezTo>
                  <a:cubicBezTo>
                    <a:pt x="36" y="189"/>
                    <a:pt x="37" y="191"/>
                    <a:pt x="38" y="192"/>
                  </a:cubicBezTo>
                  <a:close/>
                  <a:moveTo>
                    <a:pt x="39" y="197"/>
                  </a:moveTo>
                  <a:cubicBezTo>
                    <a:pt x="39" y="196"/>
                    <a:pt x="39" y="196"/>
                    <a:pt x="38" y="196"/>
                  </a:cubicBezTo>
                  <a:cubicBezTo>
                    <a:pt x="39" y="196"/>
                    <a:pt x="39" y="196"/>
                    <a:pt x="39" y="196"/>
                  </a:cubicBezTo>
                  <a:cubicBezTo>
                    <a:pt x="41" y="199"/>
                    <a:pt x="44" y="202"/>
                    <a:pt x="48" y="204"/>
                  </a:cubicBezTo>
                  <a:cubicBezTo>
                    <a:pt x="48" y="204"/>
                    <a:pt x="49" y="204"/>
                    <a:pt x="49" y="203"/>
                  </a:cubicBezTo>
                  <a:cubicBezTo>
                    <a:pt x="49" y="204"/>
                    <a:pt x="50" y="205"/>
                    <a:pt x="50" y="205"/>
                  </a:cubicBezTo>
                  <a:cubicBezTo>
                    <a:pt x="50" y="205"/>
                    <a:pt x="49" y="205"/>
                    <a:pt x="49" y="204"/>
                  </a:cubicBezTo>
                  <a:cubicBezTo>
                    <a:pt x="48" y="204"/>
                    <a:pt x="48" y="205"/>
                    <a:pt x="48" y="206"/>
                  </a:cubicBezTo>
                  <a:cubicBezTo>
                    <a:pt x="50" y="207"/>
                    <a:pt x="52" y="208"/>
                    <a:pt x="54" y="209"/>
                  </a:cubicBezTo>
                  <a:cubicBezTo>
                    <a:pt x="54" y="210"/>
                    <a:pt x="55" y="211"/>
                    <a:pt x="56" y="212"/>
                  </a:cubicBezTo>
                  <a:cubicBezTo>
                    <a:pt x="54" y="210"/>
                    <a:pt x="51" y="209"/>
                    <a:pt x="49" y="208"/>
                  </a:cubicBezTo>
                  <a:cubicBezTo>
                    <a:pt x="46" y="205"/>
                    <a:pt x="42" y="201"/>
                    <a:pt x="39" y="197"/>
                  </a:cubicBezTo>
                  <a:close/>
                  <a:moveTo>
                    <a:pt x="51" y="212"/>
                  </a:moveTo>
                  <a:cubicBezTo>
                    <a:pt x="52" y="214"/>
                    <a:pt x="54" y="216"/>
                    <a:pt x="56" y="218"/>
                  </a:cubicBezTo>
                  <a:cubicBezTo>
                    <a:pt x="56" y="217"/>
                    <a:pt x="56" y="217"/>
                    <a:pt x="56" y="217"/>
                  </a:cubicBezTo>
                  <a:cubicBezTo>
                    <a:pt x="55" y="217"/>
                    <a:pt x="54" y="216"/>
                    <a:pt x="52" y="215"/>
                  </a:cubicBezTo>
                  <a:cubicBezTo>
                    <a:pt x="51" y="214"/>
                    <a:pt x="50" y="212"/>
                    <a:pt x="49" y="210"/>
                  </a:cubicBezTo>
                  <a:cubicBezTo>
                    <a:pt x="49" y="211"/>
                    <a:pt x="50" y="211"/>
                    <a:pt x="51" y="212"/>
                  </a:cubicBezTo>
                  <a:close/>
                  <a:moveTo>
                    <a:pt x="54" y="220"/>
                  </a:moveTo>
                  <a:cubicBezTo>
                    <a:pt x="55" y="221"/>
                    <a:pt x="56" y="222"/>
                    <a:pt x="57" y="223"/>
                  </a:cubicBezTo>
                  <a:cubicBezTo>
                    <a:pt x="56" y="222"/>
                    <a:pt x="55" y="222"/>
                    <a:pt x="54" y="221"/>
                  </a:cubicBezTo>
                  <a:cubicBezTo>
                    <a:pt x="53" y="220"/>
                    <a:pt x="52" y="220"/>
                    <a:pt x="52" y="219"/>
                  </a:cubicBezTo>
                  <a:cubicBezTo>
                    <a:pt x="52" y="219"/>
                    <a:pt x="52" y="219"/>
                    <a:pt x="52" y="219"/>
                  </a:cubicBezTo>
                  <a:cubicBezTo>
                    <a:pt x="52" y="219"/>
                    <a:pt x="53" y="220"/>
                    <a:pt x="53" y="220"/>
                  </a:cubicBezTo>
                  <a:cubicBezTo>
                    <a:pt x="54" y="220"/>
                    <a:pt x="54" y="220"/>
                    <a:pt x="54" y="220"/>
                  </a:cubicBezTo>
                  <a:close/>
                  <a:moveTo>
                    <a:pt x="53" y="222"/>
                  </a:moveTo>
                  <a:cubicBezTo>
                    <a:pt x="53" y="223"/>
                    <a:pt x="54" y="223"/>
                    <a:pt x="54" y="223"/>
                  </a:cubicBezTo>
                  <a:cubicBezTo>
                    <a:pt x="53" y="223"/>
                    <a:pt x="52" y="222"/>
                    <a:pt x="51" y="221"/>
                  </a:cubicBezTo>
                  <a:cubicBezTo>
                    <a:pt x="51" y="221"/>
                    <a:pt x="51" y="221"/>
                    <a:pt x="51" y="220"/>
                  </a:cubicBezTo>
                  <a:cubicBezTo>
                    <a:pt x="51" y="221"/>
                    <a:pt x="52" y="222"/>
                    <a:pt x="53" y="222"/>
                  </a:cubicBezTo>
                  <a:close/>
                  <a:moveTo>
                    <a:pt x="56" y="228"/>
                  </a:moveTo>
                  <a:cubicBezTo>
                    <a:pt x="57" y="228"/>
                    <a:pt x="57" y="228"/>
                    <a:pt x="57" y="228"/>
                  </a:cubicBezTo>
                  <a:cubicBezTo>
                    <a:pt x="57" y="228"/>
                    <a:pt x="57" y="228"/>
                    <a:pt x="57" y="228"/>
                  </a:cubicBezTo>
                  <a:cubicBezTo>
                    <a:pt x="55" y="227"/>
                    <a:pt x="54" y="226"/>
                    <a:pt x="52" y="225"/>
                  </a:cubicBezTo>
                  <a:cubicBezTo>
                    <a:pt x="54" y="226"/>
                    <a:pt x="55" y="227"/>
                    <a:pt x="56" y="228"/>
                  </a:cubicBezTo>
                  <a:close/>
                  <a:moveTo>
                    <a:pt x="55" y="218"/>
                  </a:moveTo>
                  <a:cubicBezTo>
                    <a:pt x="55" y="218"/>
                    <a:pt x="55" y="218"/>
                    <a:pt x="55" y="218"/>
                  </a:cubicBezTo>
                  <a:cubicBezTo>
                    <a:pt x="57" y="219"/>
                    <a:pt x="58" y="220"/>
                    <a:pt x="60" y="221"/>
                  </a:cubicBezTo>
                  <a:cubicBezTo>
                    <a:pt x="63" y="224"/>
                    <a:pt x="66" y="227"/>
                    <a:pt x="69" y="230"/>
                  </a:cubicBezTo>
                  <a:cubicBezTo>
                    <a:pt x="69" y="230"/>
                    <a:pt x="68" y="230"/>
                    <a:pt x="67" y="229"/>
                  </a:cubicBezTo>
                  <a:cubicBezTo>
                    <a:pt x="65" y="228"/>
                    <a:pt x="62" y="226"/>
                    <a:pt x="60" y="225"/>
                  </a:cubicBezTo>
                  <a:cubicBezTo>
                    <a:pt x="58" y="223"/>
                    <a:pt x="56" y="220"/>
                    <a:pt x="55" y="218"/>
                  </a:cubicBezTo>
                  <a:close/>
                  <a:moveTo>
                    <a:pt x="68" y="227"/>
                  </a:moveTo>
                  <a:cubicBezTo>
                    <a:pt x="68" y="227"/>
                    <a:pt x="68" y="227"/>
                    <a:pt x="68" y="227"/>
                  </a:cubicBezTo>
                  <a:cubicBezTo>
                    <a:pt x="67" y="226"/>
                    <a:pt x="66" y="225"/>
                    <a:pt x="65" y="224"/>
                  </a:cubicBezTo>
                  <a:cubicBezTo>
                    <a:pt x="66" y="225"/>
                    <a:pt x="67" y="226"/>
                    <a:pt x="69" y="226"/>
                  </a:cubicBezTo>
                  <a:cubicBezTo>
                    <a:pt x="69" y="227"/>
                    <a:pt x="70" y="227"/>
                    <a:pt x="70" y="228"/>
                  </a:cubicBezTo>
                  <a:cubicBezTo>
                    <a:pt x="69" y="228"/>
                    <a:pt x="69" y="228"/>
                    <a:pt x="68" y="227"/>
                  </a:cubicBezTo>
                  <a:close/>
                  <a:moveTo>
                    <a:pt x="60" y="220"/>
                  </a:moveTo>
                  <a:cubicBezTo>
                    <a:pt x="59" y="218"/>
                    <a:pt x="57" y="216"/>
                    <a:pt x="55" y="215"/>
                  </a:cubicBezTo>
                  <a:cubicBezTo>
                    <a:pt x="58" y="216"/>
                    <a:pt x="60" y="218"/>
                    <a:pt x="63" y="219"/>
                  </a:cubicBezTo>
                  <a:cubicBezTo>
                    <a:pt x="64" y="221"/>
                    <a:pt x="65" y="222"/>
                    <a:pt x="66" y="223"/>
                  </a:cubicBezTo>
                  <a:cubicBezTo>
                    <a:pt x="64" y="222"/>
                    <a:pt x="62" y="221"/>
                    <a:pt x="60" y="220"/>
                  </a:cubicBezTo>
                  <a:close/>
                  <a:moveTo>
                    <a:pt x="62" y="216"/>
                  </a:moveTo>
                  <a:cubicBezTo>
                    <a:pt x="66" y="219"/>
                    <a:pt x="71" y="222"/>
                    <a:pt x="75" y="225"/>
                  </a:cubicBezTo>
                  <a:cubicBezTo>
                    <a:pt x="71" y="222"/>
                    <a:pt x="67" y="220"/>
                    <a:pt x="63" y="218"/>
                  </a:cubicBezTo>
                  <a:cubicBezTo>
                    <a:pt x="63" y="217"/>
                    <a:pt x="62" y="217"/>
                    <a:pt x="62" y="216"/>
                  </a:cubicBezTo>
                  <a:close/>
                  <a:moveTo>
                    <a:pt x="74" y="221"/>
                  </a:moveTo>
                  <a:cubicBezTo>
                    <a:pt x="73" y="220"/>
                    <a:pt x="73" y="220"/>
                    <a:pt x="72" y="219"/>
                  </a:cubicBezTo>
                  <a:cubicBezTo>
                    <a:pt x="75" y="221"/>
                    <a:pt x="77" y="223"/>
                    <a:pt x="80" y="225"/>
                  </a:cubicBezTo>
                  <a:cubicBezTo>
                    <a:pt x="80" y="225"/>
                    <a:pt x="80" y="225"/>
                    <a:pt x="80" y="225"/>
                  </a:cubicBezTo>
                  <a:cubicBezTo>
                    <a:pt x="78" y="224"/>
                    <a:pt x="76" y="222"/>
                    <a:pt x="74" y="221"/>
                  </a:cubicBezTo>
                  <a:close/>
                  <a:moveTo>
                    <a:pt x="68" y="215"/>
                  </a:moveTo>
                  <a:cubicBezTo>
                    <a:pt x="66" y="214"/>
                    <a:pt x="65" y="213"/>
                    <a:pt x="64" y="211"/>
                  </a:cubicBezTo>
                  <a:cubicBezTo>
                    <a:pt x="65" y="212"/>
                    <a:pt x="67" y="212"/>
                    <a:pt x="68" y="213"/>
                  </a:cubicBezTo>
                  <a:cubicBezTo>
                    <a:pt x="69" y="213"/>
                    <a:pt x="69" y="214"/>
                    <a:pt x="70" y="214"/>
                  </a:cubicBezTo>
                  <a:cubicBezTo>
                    <a:pt x="70" y="214"/>
                    <a:pt x="70" y="215"/>
                    <a:pt x="69" y="215"/>
                  </a:cubicBezTo>
                  <a:cubicBezTo>
                    <a:pt x="69" y="216"/>
                    <a:pt x="70" y="216"/>
                    <a:pt x="71" y="216"/>
                  </a:cubicBezTo>
                  <a:cubicBezTo>
                    <a:pt x="71" y="215"/>
                    <a:pt x="72" y="215"/>
                    <a:pt x="73" y="215"/>
                  </a:cubicBezTo>
                  <a:cubicBezTo>
                    <a:pt x="74" y="215"/>
                    <a:pt x="75" y="215"/>
                    <a:pt x="75" y="216"/>
                  </a:cubicBezTo>
                  <a:cubicBezTo>
                    <a:pt x="77" y="218"/>
                    <a:pt x="78" y="220"/>
                    <a:pt x="79" y="222"/>
                  </a:cubicBezTo>
                  <a:cubicBezTo>
                    <a:pt x="75" y="220"/>
                    <a:pt x="71" y="217"/>
                    <a:pt x="68" y="215"/>
                  </a:cubicBezTo>
                  <a:close/>
                  <a:moveTo>
                    <a:pt x="76" y="204"/>
                  </a:moveTo>
                  <a:cubicBezTo>
                    <a:pt x="75" y="203"/>
                    <a:pt x="74" y="202"/>
                    <a:pt x="73" y="202"/>
                  </a:cubicBezTo>
                  <a:cubicBezTo>
                    <a:pt x="73" y="202"/>
                    <a:pt x="73" y="202"/>
                    <a:pt x="73" y="202"/>
                  </a:cubicBezTo>
                  <a:cubicBezTo>
                    <a:pt x="74" y="202"/>
                    <a:pt x="75" y="203"/>
                    <a:pt x="76" y="203"/>
                  </a:cubicBezTo>
                  <a:cubicBezTo>
                    <a:pt x="76" y="203"/>
                    <a:pt x="76" y="204"/>
                    <a:pt x="76" y="204"/>
                  </a:cubicBezTo>
                  <a:close/>
                  <a:moveTo>
                    <a:pt x="74" y="200"/>
                  </a:moveTo>
                  <a:cubicBezTo>
                    <a:pt x="74" y="200"/>
                    <a:pt x="74" y="200"/>
                    <a:pt x="74" y="200"/>
                  </a:cubicBezTo>
                  <a:cubicBezTo>
                    <a:pt x="74" y="200"/>
                    <a:pt x="74" y="199"/>
                    <a:pt x="74" y="199"/>
                  </a:cubicBezTo>
                  <a:cubicBezTo>
                    <a:pt x="75" y="200"/>
                    <a:pt x="76" y="201"/>
                    <a:pt x="77" y="202"/>
                  </a:cubicBezTo>
                  <a:cubicBezTo>
                    <a:pt x="77" y="202"/>
                    <a:pt x="77" y="202"/>
                    <a:pt x="77" y="202"/>
                  </a:cubicBezTo>
                  <a:cubicBezTo>
                    <a:pt x="76" y="201"/>
                    <a:pt x="75" y="201"/>
                    <a:pt x="74" y="200"/>
                  </a:cubicBezTo>
                  <a:close/>
                  <a:moveTo>
                    <a:pt x="75" y="199"/>
                  </a:moveTo>
                  <a:cubicBezTo>
                    <a:pt x="75" y="199"/>
                    <a:pt x="76" y="199"/>
                    <a:pt x="76" y="199"/>
                  </a:cubicBezTo>
                  <a:cubicBezTo>
                    <a:pt x="76" y="199"/>
                    <a:pt x="77" y="200"/>
                    <a:pt x="78" y="200"/>
                  </a:cubicBezTo>
                  <a:cubicBezTo>
                    <a:pt x="78" y="200"/>
                    <a:pt x="78" y="201"/>
                    <a:pt x="78" y="201"/>
                  </a:cubicBezTo>
                  <a:cubicBezTo>
                    <a:pt x="77" y="200"/>
                    <a:pt x="76" y="199"/>
                    <a:pt x="75" y="199"/>
                  </a:cubicBezTo>
                  <a:close/>
                  <a:moveTo>
                    <a:pt x="78" y="208"/>
                  </a:moveTo>
                  <a:cubicBezTo>
                    <a:pt x="78" y="208"/>
                    <a:pt x="79" y="208"/>
                    <a:pt x="79" y="208"/>
                  </a:cubicBezTo>
                  <a:cubicBezTo>
                    <a:pt x="79" y="208"/>
                    <a:pt x="78" y="209"/>
                    <a:pt x="78" y="209"/>
                  </a:cubicBezTo>
                  <a:cubicBezTo>
                    <a:pt x="78" y="209"/>
                    <a:pt x="78" y="208"/>
                    <a:pt x="77" y="208"/>
                  </a:cubicBezTo>
                  <a:cubicBezTo>
                    <a:pt x="78" y="208"/>
                    <a:pt x="78" y="208"/>
                    <a:pt x="78" y="208"/>
                  </a:cubicBezTo>
                  <a:close/>
                  <a:moveTo>
                    <a:pt x="78" y="206"/>
                  </a:moveTo>
                  <a:cubicBezTo>
                    <a:pt x="78" y="206"/>
                    <a:pt x="78" y="206"/>
                    <a:pt x="78" y="205"/>
                  </a:cubicBezTo>
                  <a:cubicBezTo>
                    <a:pt x="78" y="205"/>
                    <a:pt x="78" y="205"/>
                    <a:pt x="79" y="204"/>
                  </a:cubicBezTo>
                  <a:cubicBezTo>
                    <a:pt x="79" y="204"/>
                    <a:pt x="79" y="204"/>
                    <a:pt x="79" y="204"/>
                  </a:cubicBezTo>
                  <a:cubicBezTo>
                    <a:pt x="79" y="205"/>
                    <a:pt x="79" y="205"/>
                    <a:pt x="79" y="205"/>
                  </a:cubicBezTo>
                  <a:cubicBezTo>
                    <a:pt x="79" y="205"/>
                    <a:pt x="78" y="205"/>
                    <a:pt x="78" y="206"/>
                  </a:cubicBezTo>
                  <a:close/>
                  <a:moveTo>
                    <a:pt x="79" y="197"/>
                  </a:moveTo>
                  <a:cubicBezTo>
                    <a:pt x="79" y="196"/>
                    <a:pt x="80" y="196"/>
                    <a:pt x="80" y="196"/>
                  </a:cubicBezTo>
                  <a:cubicBezTo>
                    <a:pt x="81" y="196"/>
                    <a:pt x="81" y="196"/>
                    <a:pt x="81" y="196"/>
                  </a:cubicBezTo>
                  <a:cubicBezTo>
                    <a:pt x="81" y="197"/>
                    <a:pt x="80" y="197"/>
                    <a:pt x="80" y="197"/>
                  </a:cubicBezTo>
                  <a:lnTo>
                    <a:pt x="79" y="197"/>
                  </a:lnTo>
                  <a:close/>
                  <a:moveTo>
                    <a:pt x="80" y="206"/>
                  </a:moveTo>
                  <a:cubicBezTo>
                    <a:pt x="81" y="206"/>
                    <a:pt x="81" y="206"/>
                    <a:pt x="81" y="206"/>
                  </a:cubicBezTo>
                  <a:cubicBezTo>
                    <a:pt x="81" y="207"/>
                    <a:pt x="81" y="207"/>
                    <a:pt x="81" y="207"/>
                  </a:cubicBezTo>
                  <a:cubicBezTo>
                    <a:pt x="81" y="207"/>
                    <a:pt x="80" y="207"/>
                    <a:pt x="80" y="207"/>
                  </a:cubicBezTo>
                  <a:cubicBezTo>
                    <a:pt x="80" y="207"/>
                    <a:pt x="80" y="207"/>
                    <a:pt x="80" y="207"/>
                  </a:cubicBezTo>
                  <a:cubicBezTo>
                    <a:pt x="80" y="207"/>
                    <a:pt x="80" y="206"/>
                    <a:pt x="80" y="206"/>
                  </a:cubicBezTo>
                  <a:close/>
                  <a:moveTo>
                    <a:pt x="80" y="209"/>
                  </a:moveTo>
                  <a:cubicBezTo>
                    <a:pt x="82" y="210"/>
                    <a:pt x="83" y="211"/>
                    <a:pt x="85" y="212"/>
                  </a:cubicBezTo>
                  <a:cubicBezTo>
                    <a:pt x="85" y="212"/>
                    <a:pt x="84" y="212"/>
                    <a:pt x="84" y="212"/>
                  </a:cubicBezTo>
                  <a:cubicBezTo>
                    <a:pt x="83" y="211"/>
                    <a:pt x="81" y="210"/>
                    <a:pt x="80" y="210"/>
                  </a:cubicBezTo>
                  <a:cubicBezTo>
                    <a:pt x="80" y="209"/>
                    <a:pt x="80" y="209"/>
                    <a:pt x="80" y="209"/>
                  </a:cubicBezTo>
                  <a:close/>
                  <a:moveTo>
                    <a:pt x="82" y="208"/>
                  </a:moveTo>
                  <a:cubicBezTo>
                    <a:pt x="82" y="208"/>
                    <a:pt x="82" y="208"/>
                    <a:pt x="83" y="208"/>
                  </a:cubicBezTo>
                  <a:cubicBezTo>
                    <a:pt x="84" y="208"/>
                    <a:pt x="85" y="209"/>
                    <a:pt x="86" y="210"/>
                  </a:cubicBezTo>
                  <a:cubicBezTo>
                    <a:pt x="86" y="210"/>
                    <a:pt x="86" y="210"/>
                    <a:pt x="85" y="211"/>
                  </a:cubicBezTo>
                  <a:cubicBezTo>
                    <a:pt x="84" y="210"/>
                    <a:pt x="83" y="209"/>
                    <a:pt x="82" y="208"/>
                  </a:cubicBezTo>
                  <a:close/>
                  <a:moveTo>
                    <a:pt x="85" y="214"/>
                  </a:moveTo>
                  <a:cubicBezTo>
                    <a:pt x="88" y="216"/>
                    <a:pt x="91" y="217"/>
                    <a:pt x="94" y="219"/>
                  </a:cubicBezTo>
                  <a:cubicBezTo>
                    <a:pt x="93" y="218"/>
                    <a:pt x="91" y="218"/>
                    <a:pt x="89" y="217"/>
                  </a:cubicBezTo>
                  <a:cubicBezTo>
                    <a:pt x="88" y="216"/>
                    <a:pt x="86" y="215"/>
                    <a:pt x="85" y="214"/>
                  </a:cubicBezTo>
                  <a:cubicBezTo>
                    <a:pt x="85" y="214"/>
                    <a:pt x="85" y="214"/>
                    <a:pt x="85" y="214"/>
                  </a:cubicBezTo>
                  <a:close/>
                  <a:moveTo>
                    <a:pt x="95" y="221"/>
                  </a:moveTo>
                  <a:cubicBezTo>
                    <a:pt x="95" y="221"/>
                    <a:pt x="95" y="221"/>
                    <a:pt x="95" y="221"/>
                  </a:cubicBezTo>
                  <a:cubicBezTo>
                    <a:pt x="95" y="221"/>
                    <a:pt x="94" y="221"/>
                    <a:pt x="94" y="221"/>
                  </a:cubicBezTo>
                  <a:cubicBezTo>
                    <a:pt x="94" y="221"/>
                    <a:pt x="93" y="220"/>
                    <a:pt x="93" y="220"/>
                  </a:cubicBezTo>
                  <a:cubicBezTo>
                    <a:pt x="94" y="220"/>
                    <a:pt x="94" y="220"/>
                    <a:pt x="95" y="221"/>
                  </a:cubicBezTo>
                  <a:close/>
                  <a:moveTo>
                    <a:pt x="93" y="216"/>
                  </a:moveTo>
                  <a:cubicBezTo>
                    <a:pt x="94" y="215"/>
                    <a:pt x="94" y="215"/>
                    <a:pt x="94" y="215"/>
                  </a:cubicBezTo>
                  <a:cubicBezTo>
                    <a:pt x="95" y="216"/>
                    <a:pt x="96" y="216"/>
                    <a:pt x="97" y="217"/>
                  </a:cubicBezTo>
                  <a:cubicBezTo>
                    <a:pt x="96" y="217"/>
                    <a:pt x="97" y="218"/>
                    <a:pt x="97" y="218"/>
                  </a:cubicBezTo>
                  <a:cubicBezTo>
                    <a:pt x="97" y="218"/>
                    <a:pt x="97" y="218"/>
                    <a:pt x="97" y="218"/>
                  </a:cubicBezTo>
                  <a:cubicBezTo>
                    <a:pt x="96" y="217"/>
                    <a:pt x="95" y="216"/>
                    <a:pt x="93" y="216"/>
                  </a:cubicBezTo>
                  <a:close/>
                  <a:moveTo>
                    <a:pt x="98" y="222"/>
                  </a:moveTo>
                  <a:cubicBezTo>
                    <a:pt x="99" y="222"/>
                    <a:pt x="99" y="222"/>
                    <a:pt x="100" y="222"/>
                  </a:cubicBezTo>
                  <a:cubicBezTo>
                    <a:pt x="100" y="222"/>
                    <a:pt x="100" y="222"/>
                    <a:pt x="99" y="223"/>
                  </a:cubicBezTo>
                  <a:cubicBezTo>
                    <a:pt x="99" y="223"/>
                    <a:pt x="99" y="223"/>
                    <a:pt x="99" y="223"/>
                  </a:cubicBezTo>
                  <a:cubicBezTo>
                    <a:pt x="99" y="223"/>
                    <a:pt x="98" y="223"/>
                    <a:pt x="97" y="222"/>
                  </a:cubicBezTo>
                  <a:cubicBezTo>
                    <a:pt x="97" y="222"/>
                    <a:pt x="98" y="222"/>
                    <a:pt x="98" y="222"/>
                  </a:cubicBezTo>
                  <a:close/>
                  <a:moveTo>
                    <a:pt x="106" y="235"/>
                  </a:moveTo>
                  <a:cubicBezTo>
                    <a:pt x="106" y="236"/>
                    <a:pt x="106" y="236"/>
                    <a:pt x="107" y="236"/>
                  </a:cubicBezTo>
                  <a:cubicBezTo>
                    <a:pt x="108" y="236"/>
                    <a:pt x="109" y="237"/>
                    <a:pt x="110" y="237"/>
                  </a:cubicBezTo>
                  <a:cubicBezTo>
                    <a:pt x="111" y="238"/>
                    <a:pt x="111" y="238"/>
                    <a:pt x="111" y="238"/>
                  </a:cubicBezTo>
                  <a:cubicBezTo>
                    <a:pt x="109" y="238"/>
                    <a:pt x="107" y="237"/>
                    <a:pt x="106" y="235"/>
                  </a:cubicBezTo>
                  <a:close/>
                  <a:moveTo>
                    <a:pt x="110" y="234"/>
                  </a:moveTo>
                  <a:cubicBezTo>
                    <a:pt x="111" y="234"/>
                    <a:pt x="111" y="234"/>
                    <a:pt x="112" y="234"/>
                  </a:cubicBezTo>
                  <a:cubicBezTo>
                    <a:pt x="113" y="235"/>
                    <a:pt x="113" y="235"/>
                    <a:pt x="114" y="235"/>
                  </a:cubicBezTo>
                  <a:cubicBezTo>
                    <a:pt x="114" y="236"/>
                    <a:pt x="114" y="236"/>
                    <a:pt x="113" y="236"/>
                  </a:cubicBezTo>
                  <a:cubicBezTo>
                    <a:pt x="112" y="235"/>
                    <a:pt x="111" y="235"/>
                    <a:pt x="110" y="234"/>
                  </a:cubicBezTo>
                  <a:close/>
                  <a:moveTo>
                    <a:pt x="114" y="231"/>
                  </a:moveTo>
                  <a:cubicBezTo>
                    <a:pt x="113" y="231"/>
                    <a:pt x="113" y="230"/>
                    <a:pt x="113" y="230"/>
                  </a:cubicBezTo>
                  <a:cubicBezTo>
                    <a:pt x="113" y="230"/>
                    <a:pt x="114" y="230"/>
                    <a:pt x="114" y="230"/>
                  </a:cubicBezTo>
                  <a:cubicBezTo>
                    <a:pt x="115" y="231"/>
                    <a:pt x="115" y="231"/>
                    <a:pt x="116" y="231"/>
                  </a:cubicBezTo>
                  <a:cubicBezTo>
                    <a:pt x="115" y="232"/>
                    <a:pt x="115" y="232"/>
                    <a:pt x="115" y="232"/>
                  </a:cubicBezTo>
                  <a:cubicBezTo>
                    <a:pt x="115" y="231"/>
                    <a:pt x="114" y="231"/>
                    <a:pt x="114" y="231"/>
                  </a:cubicBezTo>
                  <a:close/>
                  <a:moveTo>
                    <a:pt x="113" y="227"/>
                  </a:moveTo>
                  <a:cubicBezTo>
                    <a:pt x="113" y="227"/>
                    <a:pt x="113" y="227"/>
                    <a:pt x="114" y="227"/>
                  </a:cubicBezTo>
                  <a:cubicBezTo>
                    <a:pt x="115" y="228"/>
                    <a:pt x="116" y="228"/>
                    <a:pt x="117" y="228"/>
                  </a:cubicBezTo>
                  <a:cubicBezTo>
                    <a:pt x="117" y="229"/>
                    <a:pt x="117" y="230"/>
                    <a:pt x="118" y="229"/>
                  </a:cubicBezTo>
                  <a:cubicBezTo>
                    <a:pt x="118" y="229"/>
                    <a:pt x="118" y="229"/>
                    <a:pt x="118" y="229"/>
                  </a:cubicBezTo>
                  <a:cubicBezTo>
                    <a:pt x="118" y="229"/>
                    <a:pt x="119" y="229"/>
                    <a:pt x="119" y="230"/>
                  </a:cubicBezTo>
                  <a:cubicBezTo>
                    <a:pt x="119" y="230"/>
                    <a:pt x="119" y="230"/>
                    <a:pt x="119" y="230"/>
                  </a:cubicBezTo>
                  <a:cubicBezTo>
                    <a:pt x="118" y="230"/>
                    <a:pt x="117" y="230"/>
                    <a:pt x="117" y="230"/>
                  </a:cubicBezTo>
                  <a:cubicBezTo>
                    <a:pt x="115" y="229"/>
                    <a:pt x="114" y="228"/>
                    <a:pt x="113" y="227"/>
                  </a:cubicBezTo>
                  <a:close/>
                  <a:moveTo>
                    <a:pt x="118" y="224"/>
                  </a:moveTo>
                  <a:cubicBezTo>
                    <a:pt x="119" y="224"/>
                    <a:pt x="120" y="223"/>
                    <a:pt x="121" y="222"/>
                  </a:cubicBezTo>
                  <a:cubicBezTo>
                    <a:pt x="121" y="222"/>
                    <a:pt x="121" y="222"/>
                    <a:pt x="121" y="222"/>
                  </a:cubicBezTo>
                  <a:cubicBezTo>
                    <a:pt x="121" y="223"/>
                    <a:pt x="120" y="224"/>
                    <a:pt x="119" y="225"/>
                  </a:cubicBezTo>
                  <a:cubicBezTo>
                    <a:pt x="119" y="225"/>
                    <a:pt x="118" y="225"/>
                    <a:pt x="118" y="224"/>
                  </a:cubicBezTo>
                  <a:close/>
                  <a:moveTo>
                    <a:pt x="121" y="232"/>
                  </a:moveTo>
                  <a:cubicBezTo>
                    <a:pt x="121" y="232"/>
                    <a:pt x="121" y="232"/>
                    <a:pt x="122" y="232"/>
                  </a:cubicBezTo>
                  <a:cubicBezTo>
                    <a:pt x="123" y="232"/>
                    <a:pt x="124" y="233"/>
                    <a:pt x="124" y="234"/>
                  </a:cubicBezTo>
                  <a:cubicBezTo>
                    <a:pt x="125" y="234"/>
                    <a:pt x="126" y="233"/>
                    <a:pt x="125" y="232"/>
                  </a:cubicBezTo>
                  <a:cubicBezTo>
                    <a:pt x="125" y="232"/>
                    <a:pt x="124" y="232"/>
                    <a:pt x="124" y="231"/>
                  </a:cubicBezTo>
                  <a:cubicBezTo>
                    <a:pt x="126" y="231"/>
                    <a:pt x="129" y="230"/>
                    <a:pt x="131" y="230"/>
                  </a:cubicBezTo>
                  <a:cubicBezTo>
                    <a:pt x="131" y="230"/>
                    <a:pt x="131" y="230"/>
                    <a:pt x="131" y="230"/>
                  </a:cubicBezTo>
                  <a:cubicBezTo>
                    <a:pt x="130" y="231"/>
                    <a:pt x="130" y="232"/>
                    <a:pt x="129" y="233"/>
                  </a:cubicBezTo>
                  <a:cubicBezTo>
                    <a:pt x="128" y="233"/>
                    <a:pt x="128" y="233"/>
                    <a:pt x="128" y="234"/>
                  </a:cubicBezTo>
                  <a:cubicBezTo>
                    <a:pt x="126" y="234"/>
                    <a:pt x="124" y="234"/>
                    <a:pt x="122" y="234"/>
                  </a:cubicBezTo>
                  <a:cubicBezTo>
                    <a:pt x="121" y="233"/>
                    <a:pt x="121" y="233"/>
                    <a:pt x="120" y="232"/>
                  </a:cubicBezTo>
                  <a:cubicBezTo>
                    <a:pt x="120" y="232"/>
                    <a:pt x="120" y="232"/>
                    <a:pt x="121" y="232"/>
                  </a:cubicBezTo>
                  <a:close/>
                  <a:moveTo>
                    <a:pt x="132" y="235"/>
                  </a:moveTo>
                  <a:cubicBezTo>
                    <a:pt x="130" y="235"/>
                    <a:pt x="128" y="236"/>
                    <a:pt x="126" y="236"/>
                  </a:cubicBezTo>
                  <a:cubicBezTo>
                    <a:pt x="125" y="236"/>
                    <a:pt x="124" y="235"/>
                    <a:pt x="123" y="235"/>
                  </a:cubicBezTo>
                  <a:cubicBezTo>
                    <a:pt x="126" y="235"/>
                    <a:pt x="129" y="235"/>
                    <a:pt x="132" y="235"/>
                  </a:cubicBezTo>
                  <a:close/>
                  <a:moveTo>
                    <a:pt x="137" y="235"/>
                  </a:moveTo>
                  <a:cubicBezTo>
                    <a:pt x="137" y="235"/>
                    <a:pt x="136" y="235"/>
                    <a:pt x="136" y="236"/>
                  </a:cubicBezTo>
                  <a:cubicBezTo>
                    <a:pt x="135" y="236"/>
                    <a:pt x="134" y="236"/>
                    <a:pt x="133" y="236"/>
                  </a:cubicBezTo>
                  <a:cubicBezTo>
                    <a:pt x="132" y="236"/>
                    <a:pt x="131" y="236"/>
                    <a:pt x="130" y="237"/>
                  </a:cubicBezTo>
                  <a:cubicBezTo>
                    <a:pt x="132" y="236"/>
                    <a:pt x="134" y="236"/>
                    <a:pt x="137" y="235"/>
                  </a:cubicBezTo>
                  <a:close/>
                  <a:moveTo>
                    <a:pt x="130" y="234"/>
                  </a:moveTo>
                  <a:cubicBezTo>
                    <a:pt x="132" y="233"/>
                    <a:pt x="134" y="232"/>
                    <a:pt x="135" y="231"/>
                  </a:cubicBezTo>
                  <a:cubicBezTo>
                    <a:pt x="135" y="231"/>
                    <a:pt x="136" y="232"/>
                    <a:pt x="137" y="232"/>
                  </a:cubicBezTo>
                  <a:cubicBezTo>
                    <a:pt x="138" y="231"/>
                    <a:pt x="139" y="231"/>
                    <a:pt x="140" y="230"/>
                  </a:cubicBezTo>
                  <a:cubicBezTo>
                    <a:pt x="139" y="231"/>
                    <a:pt x="139" y="232"/>
                    <a:pt x="138" y="233"/>
                  </a:cubicBezTo>
                  <a:cubicBezTo>
                    <a:pt x="135" y="233"/>
                    <a:pt x="133" y="234"/>
                    <a:pt x="130" y="234"/>
                  </a:cubicBezTo>
                  <a:close/>
                  <a:moveTo>
                    <a:pt x="139" y="226"/>
                  </a:moveTo>
                  <a:cubicBezTo>
                    <a:pt x="139" y="226"/>
                    <a:pt x="139" y="227"/>
                    <a:pt x="139" y="227"/>
                  </a:cubicBezTo>
                  <a:cubicBezTo>
                    <a:pt x="138" y="227"/>
                    <a:pt x="137" y="227"/>
                    <a:pt x="136" y="227"/>
                  </a:cubicBezTo>
                  <a:cubicBezTo>
                    <a:pt x="137" y="227"/>
                    <a:pt x="137" y="227"/>
                    <a:pt x="137" y="227"/>
                  </a:cubicBezTo>
                  <a:cubicBezTo>
                    <a:pt x="139" y="226"/>
                    <a:pt x="140" y="225"/>
                    <a:pt x="142" y="224"/>
                  </a:cubicBezTo>
                  <a:cubicBezTo>
                    <a:pt x="141" y="225"/>
                    <a:pt x="140" y="225"/>
                    <a:pt x="139" y="226"/>
                  </a:cubicBezTo>
                  <a:close/>
                  <a:moveTo>
                    <a:pt x="143" y="229"/>
                  </a:moveTo>
                  <a:cubicBezTo>
                    <a:pt x="145" y="229"/>
                    <a:pt x="146" y="229"/>
                    <a:pt x="147" y="229"/>
                  </a:cubicBezTo>
                  <a:cubicBezTo>
                    <a:pt x="148" y="229"/>
                    <a:pt x="149" y="229"/>
                    <a:pt x="149" y="229"/>
                  </a:cubicBezTo>
                  <a:cubicBezTo>
                    <a:pt x="149" y="229"/>
                    <a:pt x="148" y="230"/>
                    <a:pt x="148" y="230"/>
                  </a:cubicBezTo>
                  <a:cubicBezTo>
                    <a:pt x="147" y="231"/>
                    <a:pt x="145" y="232"/>
                    <a:pt x="144" y="232"/>
                  </a:cubicBezTo>
                  <a:cubicBezTo>
                    <a:pt x="143" y="233"/>
                    <a:pt x="141" y="233"/>
                    <a:pt x="140" y="233"/>
                  </a:cubicBezTo>
                  <a:cubicBezTo>
                    <a:pt x="141" y="232"/>
                    <a:pt x="142" y="230"/>
                    <a:pt x="143" y="229"/>
                  </a:cubicBezTo>
                  <a:close/>
                  <a:moveTo>
                    <a:pt x="145" y="236"/>
                  </a:moveTo>
                  <a:cubicBezTo>
                    <a:pt x="149" y="235"/>
                    <a:pt x="153" y="234"/>
                    <a:pt x="158" y="234"/>
                  </a:cubicBezTo>
                  <a:cubicBezTo>
                    <a:pt x="157" y="234"/>
                    <a:pt x="157" y="234"/>
                    <a:pt x="157" y="235"/>
                  </a:cubicBezTo>
                  <a:cubicBezTo>
                    <a:pt x="152" y="235"/>
                    <a:pt x="148" y="236"/>
                    <a:pt x="144" y="236"/>
                  </a:cubicBezTo>
                  <a:cubicBezTo>
                    <a:pt x="144" y="236"/>
                    <a:pt x="145" y="236"/>
                    <a:pt x="145" y="236"/>
                  </a:cubicBezTo>
                  <a:close/>
                  <a:moveTo>
                    <a:pt x="157" y="231"/>
                  </a:moveTo>
                  <a:cubicBezTo>
                    <a:pt x="158" y="231"/>
                    <a:pt x="160" y="230"/>
                    <a:pt x="161" y="229"/>
                  </a:cubicBezTo>
                  <a:cubicBezTo>
                    <a:pt x="160" y="230"/>
                    <a:pt x="160" y="230"/>
                    <a:pt x="159" y="231"/>
                  </a:cubicBezTo>
                  <a:cubicBezTo>
                    <a:pt x="159" y="231"/>
                    <a:pt x="158" y="231"/>
                    <a:pt x="157" y="231"/>
                  </a:cubicBezTo>
                  <a:close/>
                  <a:moveTo>
                    <a:pt x="159" y="229"/>
                  </a:moveTo>
                  <a:cubicBezTo>
                    <a:pt x="161" y="227"/>
                    <a:pt x="164" y="225"/>
                    <a:pt x="166" y="223"/>
                  </a:cubicBezTo>
                  <a:cubicBezTo>
                    <a:pt x="166" y="224"/>
                    <a:pt x="165" y="225"/>
                    <a:pt x="164" y="226"/>
                  </a:cubicBezTo>
                  <a:cubicBezTo>
                    <a:pt x="162" y="227"/>
                    <a:pt x="161" y="228"/>
                    <a:pt x="159" y="229"/>
                  </a:cubicBezTo>
                  <a:close/>
                  <a:moveTo>
                    <a:pt x="165" y="227"/>
                  </a:moveTo>
                  <a:cubicBezTo>
                    <a:pt x="174" y="222"/>
                    <a:pt x="182" y="215"/>
                    <a:pt x="190" y="208"/>
                  </a:cubicBezTo>
                  <a:cubicBezTo>
                    <a:pt x="190" y="209"/>
                    <a:pt x="189" y="210"/>
                    <a:pt x="189" y="210"/>
                  </a:cubicBezTo>
                  <a:cubicBezTo>
                    <a:pt x="189" y="210"/>
                    <a:pt x="189" y="210"/>
                    <a:pt x="189" y="210"/>
                  </a:cubicBezTo>
                  <a:cubicBezTo>
                    <a:pt x="180" y="217"/>
                    <a:pt x="172" y="224"/>
                    <a:pt x="163" y="231"/>
                  </a:cubicBezTo>
                  <a:cubicBezTo>
                    <a:pt x="163" y="231"/>
                    <a:pt x="162" y="231"/>
                    <a:pt x="162" y="231"/>
                  </a:cubicBezTo>
                  <a:cubicBezTo>
                    <a:pt x="163" y="229"/>
                    <a:pt x="164" y="228"/>
                    <a:pt x="165" y="227"/>
                  </a:cubicBezTo>
                  <a:close/>
                  <a:moveTo>
                    <a:pt x="177" y="222"/>
                  </a:moveTo>
                  <a:cubicBezTo>
                    <a:pt x="175" y="224"/>
                    <a:pt x="172" y="226"/>
                    <a:pt x="170" y="229"/>
                  </a:cubicBezTo>
                  <a:cubicBezTo>
                    <a:pt x="169" y="229"/>
                    <a:pt x="168" y="230"/>
                    <a:pt x="168" y="230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70" y="227"/>
                    <a:pt x="174" y="224"/>
                    <a:pt x="177" y="222"/>
                  </a:cubicBezTo>
                  <a:close/>
                  <a:moveTo>
                    <a:pt x="185" y="218"/>
                  </a:moveTo>
                  <a:cubicBezTo>
                    <a:pt x="184" y="218"/>
                    <a:pt x="183" y="219"/>
                    <a:pt x="183" y="220"/>
                  </a:cubicBezTo>
                  <a:cubicBezTo>
                    <a:pt x="181" y="221"/>
                    <a:pt x="179" y="223"/>
                    <a:pt x="177" y="225"/>
                  </a:cubicBezTo>
                  <a:cubicBezTo>
                    <a:pt x="176" y="225"/>
                    <a:pt x="176" y="226"/>
                    <a:pt x="175" y="226"/>
                  </a:cubicBezTo>
                  <a:cubicBezTo>
                    <a:pt x="178" y="223"/>
                    <a:pt x="181" y="220"/>
                    <a:pt x="185" y="218"/>
                  </a:cubicBezTo>
                  <a:close/>
                  <a:moveTo>
                    <a:pt x="184" y="216"/>
                  </a:moveTo>
                  <a:cubicBezTo>
                    <a:pt x="186" y="215"/>
                    <a:pt x="188" y="213"/>
                    <a:pt x="190" y="212"/>
                  </a:cubicBezTo>
                  <a:cubicBezTo>
                    <a:pt x="190" y="212"/>
                    <a:pt x="190" y="212"/>
                    <a:pt x="190" y="212"/>
                  </a:cubicBezTo>
                  <a:cubicBezTo>
                    <a:pt x="191" y="211"/>
                    <a:pt x="191" y="211"/>
                    <a:pt x="192" y="210"/>
                  </a:cubicBezTo>
                  <a:cubicBezTo>
                    <a:pt x="192" y="211"/>
                    <a:pt x="192" y="211"/>
                    <a:pt x="191" y="211"/>
                  </a:cubicBezTo>
                  <a:cubicBezTo>
                    <a:pt x="189" y="213"/>
                    <a:pt x="186" y="215"/>
                    <a:pt x="184" y="216"/>
                  </a:cubicBezTo>
                  <a:close/>
                  <a:moveTo>
                    <a:pt x="192" y="212"/>
                  </a:moveTo>
                  <a:cubicBezTo>
                    <a:pt x="193" y="212"/>
                    <a:pt x="193" y="212"/>
                    <a:pt x="194" y="212"/>
                  </a:cubicBezTo>
                  <a:cubicBezTo>
                    <a:pt x="193" y="212"/>
                    <a:pt x="193" y="213"/>
                    <a:pt x="192" y="214"/>
                  </a:cubicBezTo>
                  <a:cubicBezTo>
                    <a:pt x="191" y="215"/>
                    <a:pt x="189" y="217"/>
                    <a:pt x="187" y="218"/>
                  </a:cubicBezTo>
                  <a:cubicBezTo>
                    <a:pt x="189" y="216"/>
                    <a:pt x="191" y="214"/>
                    <a:pt x="192" y="212"/>
                  </a:cubicBezTo>
                  <a:close/>
                  <a:moveTo>
                    <a:pt x="193" y="207"/>
                  </a:moveTo>
                  <a:cubicBezTo>
                    <a:pt x="194" y="206"/>
                    <a:pt x="194" y="205"/>
                    <a:pt x="195" y="204"/>
                  </a:cubicBezTo>
                  <a:cubicBezTo>
                    <a:pt x="197" y="202"/>
                    <a:pt x="199" y="201"/>
                    <a:pt x="201" y="199"/>
                  </a:cubicBezTo>
                  <a:cubicBezTo>
                    <a:pt x="202" y="198"/>
                    <a:pt x="202" y="198"/>
                    <a:pt x="203" y="197"/>
                  </a:cubicBezTo>
                  <a:cubicBezTo>
                    <a:pt x="203" y="198"/>
                    <a:pt x="202" y="199"/>
                    <a:pt x="201" y="200"/>
                  </a:cubicBezTo>
                  <a:cubicBezTo>
                    <a:pt x="198" y="203"/>
                    <a:pt x="196" y="205"/>
                    <a:pt x="193" y="207"/>
                  </a:cubicBezTo>
                  <a:close/>
                  <a:moveTo>
                    <a:pt x="206" y="192"/>
                  </a:moveTo>
                  <a:cubicBezTo>
                    <a:pt x="204" y="194"/>
                    <a:pt x="202" y="196"/>
                    <a:pt x="199" y="197"/>
                  </a:cubicBezTo>
                  <a:cubicBezTo>
                    <a:pt x="201" y="195"/>
                    <a:pt x="202" y="193"/>
                    <a:pt x="204" y="191"/>
                  </a:cubicBezTo>
                  <a:cubicBezTo>
                    <a:pt x="210" y="184"/>
                    <a:pt x="216" y="177"/>
                    <a:pt x="223" y="171"/>
                  </a:cubicBezTo>
                  <a:cubicBezTo>
                    <a:pt x="223" y="171"/>
                    <a:pt x="223" y="171"/>
                    <a:pt x="223" y="171"/>
                  </a:cubicBezTo>
                  <a:cubicBezTo>
                    <a:pt x="220" y="174"/>
                    <a:pt x="218" y="177"/>
                    <a:pt x="216" y="179"/>
                  </a:cubicBezTo>
                  <a:cubicBezTo>
                    <a:pt x="213" y="183"/>
                    <a:pt x="209" y="188"/>
                    <a:pt x="206" y="192"/>
                  </a:cubicBezTo>
                  <a:close/>
                  <a:moveTo>
                    <a:pt x="220" y="144"/>
                  </a:moveTo>
                  <a:cubicBezTo>
                    <a:pt x="220" y="146"/>
                    <a:pt x="219" y="148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1" y="144"/>
                    <a:pt x="222" y="137"/>
                    <a:pt x="224" y="131"/>
                  </a:cubicBezTo>
                  <a:cubicBezTo>
                    <a:pt x="223" y="133"/>
                    <a:pt x="223" y="134"/>
                    <a:pt x="223" y="136"/>
                  </a:cubicBezTo>
                  <a:cubicBezTo>
                    <a:pt x="222" y="139"/>
                    <a:pt x="221" y="142"/>
                    <a:pt x="220" y="144"/>
                  </a:cubicBezTo>
                  <a:close/>
                  <a:moveTo>
                    <a:pt x="223" y="102"/>
                  </a:moveTo>
                  <a:cubicBezTo>
                    <a:pt x="223" y="102"/>
                    <a:pt x="223" y="101"/>
                    <a:pt x="223" y="101"/>
                  </a:cubicBezTo>
                  <a:cubicBezTo>
                    <a:pt x="224" y="101"/>
                    <a:pt x="224" y="100"/>
                    <a:pt x="225" y="100"/>
                  </a:cubicBezTo>
                  <a:cubicBezTo>
                    <a:pt x="225" y="100"/>
                    <a:pt x="225" y="101"/>
                    <a:pt x="225" y="101"/>
                  </a:cubicBezTo>
                  <a:cubicBezTo>
                    <a:pt x="225" y="101"/>
                    <a:pt x="224" y="102"/>
                    <a:pt x="223" y="102"/>
                  </a:cubicBezTo>
                  <a:close/>
                  <a:moveTo>
                    <a:pt x="226" y="103"/>
                  </a:moveTo>
                  <a:cubicBezTo>
                    <a:pt x="226" y="103"/>
                    <a:pt x="227" y="104"/>
                    <a:pt x="227" y="104"/>
                  </a:cubicBezTo>
                  <a:cubicBezTo>
                    <a:pt x="227" y="104"/>
                    <a:pt x="227" y="104"/>
                    <a:pt x="227" y="104"/>
                  </a:cubicBezTo>
                  <a:cubicBezTo>
                    <a:pt x="226" y="105"/>
                    <a:pt x="225" y="105"/>
                    <a:pt x="224" y="105"/>
                  </a:cubicBezTo>
                  <a:cubicBezTo>
                    <a:pt x="224" y="105"/>
                    <a:pt x="224" y="105"/>
                    <a:pt x="224" y="104"/>
                  </a:cubicBezTo>
                  <a:cubicBezTo>
                    <a:pt x="224" y="104"/>
                    <a:pt x="225" y="103"/>
                    <a:pt x="226" y="103"/>
                  </a:cubicBezTo>
                  <a:close/>
                  <a:moveTo>
                    <a:pt x="226" y="151"/>
                  </a:moveTo>
                  <a:cubicBezTo>
                    <a:pt x="226" y="151"/>
                    <a:pt x="225" y="152"/>
                    <a:pt x="225" y="152"/>
                  </a:cubicBezTo>
                  <a:cubicBezTo>
                    <a:pt x="225" y="152"/>
                    <a:pt x="225" y="153"/>
                    <a:pt x="225" y="153"/>
                  </a:cubicBezTo>
                  <a:cubicBezTo>
                    <a:pt x="225" y="152"/>
                    <a:pt x="225" y="151"/>
                    <a:pt x="226" y="151"/>
                  </a:cubicBezTo>
                  <a:close/>
                  <a:moveTo>
                    <a:pt x="224" y="151"/>
                  </a:moveTo>
                  <a:cubicBezTo>
                    <a:pt x="224" y="146"/>
                    <a:pt x="225" y="140"/>
                    <a:pt x="225" y="135"/>
                  </a:cubicBezTo>
                  <a:cubicBezTo>
                    <a:pt x="225" y="135"/>
                    <a:pt x="225" y="135"/>
                    <a:pt x="226" y="135"/>
                  </a:cubicBezTo>
                  <a:cubicBezTo>
                    <a:pt x="226" y="138"/>
                    <a:pt x="226" y="142"/>
                    <a:pt x="226" y="145"/>
                  </a:cubicBezTo>
                  <a:cubicBezTo>
                    <a:pt x="225" y="147"/>
                    <a:pt x="225" y="149"/>
                    <a:pt x="224" y="151"/>
                  </a:cubicBezTo>
                  <a:close/>
                  <a:moveTo>
                    <a:pt x="226" y="158"/>
                  </a:moveTo>
                  <a:cubicBezTo>
                    <a:pt x="226" y="157"/>
                    <a:pt x="227" y="157"/>
                    <a:pt x="227" y="156"/>
                  </a:cubicBezTo>
                  <a:cubicBezTo>
                    <a:pt x="227" y="157"/>
                    <a:pt x="227" y="157"/>
                    <a:pt x="227" y="158"/>
                  </a:cubicBezTo>
                  <a:cubicBezTo>
                    <a:pt x="226" y="159"/>
                    <a:pt x="226" y="159"/>
                    <a:pt x="225" y="160"/>
                  </a:cubicBezTo>
                  <a:cubicBezTo>
                    <a:pt x="226" y="159"/>
                    <a:pt x="226" y="159"/>
                    <a:pt x="226" y="158"/>
                  </a:cubicBezTo>
                  <a:close/>
                  <a:moveTo>
                    <a:pt x="226" y="123"/>
                  </a:moveTo>
                  <a:cubicBezTo>
                    <a:pt x="226" y="122"/>
                    <a:pt x="226" y="121"/>
                    <a:pt x="226" y="119"/>
                  </a:cubicBezTo>
                  <a:cubicBezTo>
                    <a:pt x="226" y="119"/>
                    <a:pt x="226" y="119"/>
                    <a:pt x="226" y="119"/>
                  </a:cubicBezTo>
                  <a:cubicBezTo>
                    <a:pt x="227" y="124"/>
                    <a:pt x="227" y="129"/>
                    <a:pt x="227" y="135"/>
                  </a:cubicBezTo>
                  <a:cubicBezTo>
                    <a:pt x="227" y="131"/>
                    <a:pt x="226" y="127"/>
                    <a:pt x="226" y="123"/>
                  </a:cubicBezTo>
                  <a:close/>
                  <a:moveTo>
                    <a:pt x="224" y="164"/>
                  </a:moveTo>
                  <a:cubicBezTo>
                    <a:pt x="225" y="163"/>
                    <a:pt x="226" y="162"/>
                    <a:pt x="227" y="161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6" y="163"/>
                    <a:pt x="225" y="164"/>
                    <a:pt x="224" y="165"/>
                  </a:cubicBezTo>
                  <a:cubicBezTo>
                    <a:pt x="224" y="164"/>
                    <a:pt x="224" y="164"/>
                    <a:pt x="224" y="164"/>
                  </a:cubicBezTo>
                  <a:close/>
                  <a:moveTo>
                    <a:pt x="227" y="169"/>
                  </a:moveTo>
                  <a:cubicBezTo>
                    <a:pt x="227" y="168"/>
                    <a:pt x="228" y="167"/>
                    <a:pt x="228" y="167"/>
                  </a:cubicBezTo>
                  <a:cubicBezTo>
                    <a:pt x="227" y="168"/>
                    <a:pt x="226" y="170"/>
                    <a:pt x="225" y="171"/>
                  </a:cubicBezTo>
                  <a:cubicBezTo>
                    <a:pt x="225" y="171"/>
                    <a:pt x="225" y="171"/>
                    <a:pt x="225" y="171"/>
                  </a:cubicBezTo>
                  <a:cubicBezTo>
                    <a:pt x="226" y="171"/>
                    <a:pt x="226" y="170"/>
                    <a:pt x="227" y="169"/>
                  </a:cubicBezTo>
                  <a:close/>
                  <a:moveTo>
                    <a:pt x="228" y="123"/>
                  </a:moveTo>
                  <a:cubicBezTo>
                    <a:pt x="228" y="121"/>
                    <a:pt x="228" y="119"/>
                    <a:pt x="228" y="117"/>
                  </a:cubicBezTo>
                  <a:cubicBezTo>
                    <a:pt x="228" y="116"/>
                    <a:pt x="228" y="116"/>
                    <a:pt x="229" y="115"/>
                  </a:cubicBezTo>
                  <a:cubicBezTo>
                    <a:pt x="228" y="118"/>
                    <a:pt x="228" y="121"/>
                    <a:pt x="228" y="123"/>
                  </a:cubicBezTo>
                  <a:close/>
                  <a:moveTo>
                    <a:pt x="227" y="112"/>
                  </a:moveTo>
                  <a:cubicBezTo>
                    <a:pt x="227" y="111"/>
                    <a:pt x="227" y="111"/>
                    <a:pt x="226" y="110"/>
                  </a:cubicBezTo>
                  <a:cubicBezTo>
                    <a:pt x="227" y="110"/>
                    <a:pt x="228" y="109"/>
                    <a:pt x="229" y="108"/>
                  </a:cubicBezTo>
                  <a:cubicBezTo>
                    <a:pt x="229" y="109"/>
                    <a:pt x="229" y="109"/>
                    <a:pt x="229" y="109"/>
                  </a:cubicBezTo>
                  <a:cubicBezTo>
                    <a:pt x="228" y="110"/>
                    <a:pt x="227" y="111"/>
                    <a:pt x="227" y="112"/>
                  </a:cubicBezTo>
                  <a:close/>
                  <a:moveTo>
                    <a:pt x="232" y="108"/>
                  </a:moveTo>
                  <a:cubicBezTo>
                    <a:pt x="232" y="108"/>
                    <a:pt x="232" y="107"/>
                    <a:pt x="232" y="107"/>
                  </a:cubicBezTo>
                  <a:cubicBezTo>
                    <a:pt x="232" y="106"/>
                    <a:pt x="232" y="106"/>
                    <a:pt x="233" y="105"/>
                  </a:cubicBezTo>
                  <a:cubicBezTo>
                    <a:pt x="233" y="108"/>
                    <a:pt x="234" y="111"/>
                    <a:pt x="235" y="114"/>
                  </a:cubicBezTo>
                  <a:cubicBezTo>
                    <a:pt x="235" y="114"/>
                    <a:pt x="235" y="114"/>
                    <a:pt x="235" y="115"/>
                  </a:cubicBezTo>
                  <a:cubicBezTo>
                    <a:pt x="234" y="112"/>
                    <a:pt x="233" y="110"/>
                    <a:pt x="232" y="108"/>
                  </a:cubicBezTo>
                  <a:close/>
                  <a:moveTo>
                    <a:pt x="234" y="103"/>
                  </a:moveTo>
                  <a:cubicBezTo>
                    <a:pt x="234" y="103"/>
                    <a:pt x="234" y="103"/>
                    <a:pt x="233" y="103"/>
                  </a:cubicBezTo>
                  <a:cubicBezTo>
                    <a:pt x="232" y="97"/>
                    <a:pt x="230" y="92"/>
                    <a:pt x="229" y="87"/>
                  </a:cubicBezTo>
                  <a:cubicBezTo>
                    <a:pt x="230" y="89"/>
                    <a:pt x="231" y="90"/>
                    <a:pt x="231" y="92"/>
                  </a:cubicBezTo>
                  <a:cubicBezTo>
                    <a:pt x="233" y="97"/>
                    <a:pt x="234" y="102"/>
                    <a:pt x="235" y="107"/>
                  </a:cubicBezTo>
                  <a:cubicBezTo>
                    <a:pt x="235" y="106"/>
                    <a:pt x="234" y="105"/>
                    <a:pt x="234" y="103"/>
                  </a:cubicBezTo>
                  <a:close/>
                  <a:moveTo>
                    <a:pt x="229" y="69"/>
                  </a:moveTo>
                  <a:cubicBezTo>
                    <a:pt x="230" y="69"/>
                    <a:pt x="230" y="69"/>
                    <a:pt x="230" y="70"/>
                  </a:cubicBezTo>
                  <a:cubicBezTo>
                    <a:pt x="231" y="71"/>
                    <a:pt x="231" y="72"/>
                    <a:pt x="232" y="72"/>
                  </a:cubicBezTo>
                  <a:cubicBezTo>
                    <a:pt x="231" y="72"/>
                    <a:pt x="231" y="72"/>
                    <a:pt x="231" y="72"/>
                  </a:cubicBezTo>
                  <a:cubicBezTo>
                    <a:pt x="231" y="72"/>
                    <a:pt x="231" y="72"/>
                    <a:pt x="231" y="71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30" y="70"/>
                    <a:pt x="229" y="69"/>
                    <a:pt x="229" y="69"/>
                  </a:cubicBezTo>
                  <a:close/>
                  <a:moveTo>
                    <a:pt x="233" y="86"/>
                  </a:moveTo>
                  <a:cubicBezTo>
                    <a:pt x="233" y="86"/>
                    <a:pt x="233" y="86"/>
                    <a:pt x="233" y="86"/>
                  </a:cubicBezTo>
                  <a:cubicBezTo>
                    <a:pt x="233" y="87"/>
                    <a:pt x="234" y="88"/>
                    <a:pt x="234" y="88"/>
                  </a:cubicBezTo>
                  <a:cubicBezTo>
                    <a:pt x="234" y="88"/>
                    <a:pt x="233" y="87"/>
                    <a:pt x="233" y="86"/>
                  </a:cubicBezTo>
                  <a:close/>
                  <a:moveTo>
                    <a:pt x="232" y="69"/>
                  </a:moveTo>
                  <a:cubicBezTo>
                    <a:pt x="231" y="68"/>
                    <a:pt x="231" y="68"/>
                    <a:pt x="231" y="67"/>
                  </a:cubicBezTo>
                  <a:cubicBezTo>
                    <a:pt x="232" y="69"/>
                    <a:pt x="233" y="70"/>
                    <a:pt x="235" y="71"/>
                  </a:cubicBezTo>
                  <a:cubicBezTo>
                    <a:pt x="235" y="72"/>
                    <a:pt x="235" y="73"/>
                    <a:pt x="236" y="74"/>
                  </a:cubicBezTo>
                  <a:cubicBezTo>
                    <a:pt x="236" y="74"/>
                    <a:pt x="236" y="74"/>
                    <a:pt x="237" y="74"/>
                  </a:cubicBezTo>
                  <a:cubicBezTo>
                    <a:pt x="237" y="75"/>
                    <a:pt x="237" y="75"/>
                    <a:pt x="237" y="76"/>
                  </a:cubicBezTo>
                  <a:cubicBezTo>
                    <a:pt x="235" y="73"/>
                    <a:pt x="234" y="71"/>
                    <a:pt x="232" y="69"/>
                  </a:cubicBezTo>
                  <a:close/>
                  <a:moveTo>
                    <a:pt x="226" y="55"/>
                  </a:moveTo>
                  <a:cubicBezTo>
                    <a:pt x="225" y="54"/>
                    <a:pt x="225" y="53"/>
                    <a:pt x="224" y="52"/>
                  </a:cubicBezTo>
                  <a:cubicBezTo>
                    <a:pt x="224" y="51"/>
                    <a:pt x="223" y="50"/>
                    <a:pt x="223" y="50"/>
                  </a:cubicBezTo>
                  <a:cubicBezTo>
                    <a:pt x="224" y="51"/>
                    <a:pt x="225" y="52"/>
                    <a:pt x="226" y="53"/>
                  </a:cubicBezTo>
                  <a:cubicBezTo>
                    <a:pt x="226" y="53"/>
                    <a:pt x="226" y="54"/>
                    <a:pt x="226" y="55"/>
                  </a:cubicBezTo>
                  <a:close/>
                  <a:moveTo>
                    <a:pt x="223" y="54"/>
                  </a:moveTo>
                  <a:cubicBezTo>
                    <a:pt x="225" y="56"/>
                    <a:pt x="226" y="59"/>
                    <a:pt x="228" y="62"/>
                  </a:cubicBezTo>
                  <a:cubicBezTo>
                    <a:pt x="226" y="60"/>
                    <a:pt x="224" y="58"/>
                    <a:pt x="223" y="56"/>
                  </a:cubicBezTo>
                  <a:cubicBezTo>
                    <a:pt x="223" y="56"/>
                    <a:pt x="224" y="56"/>
                    <a:pt x="223" y="56"/>
                  </a:cubicBezTo>
                  <a:cubicBezTo>
                    <a:pt x="223" y="55"/>
                    <a:pt x="223" y="54"/>
                    <a:pt x="223" y="54"/>
                  </a:cubicBezTo>
                  <a:close/>
                  <a:moveTo>
                    <a:pt x="228" y="65"/>
                  </a:moveTo>
                  <a:cubicBezTo>
                    <a:pt x="227" y="66"/>
                    <a:pt x="227" y="66"/>
                    <a:pt x="227" y="66"/>
                  </a:cubicBezTo>
                  <a:cubicBezTo>
                    <a:pt x="227" y="68"/>
                    <a:pt x="228" y="70"/>
                    <a:pt x="228" y="71"/>
                  </a:cubicBezTo>
                  <a:cubicBezTo>
                    <a:pt x="228" y="71"/>
                    <a:pt x="228" y="72"/>
                    <a:pt x="228" y="72"/>
                  </a:cubicBezTo>
                  <a:cubicBezTo>
                    <a:pt x="227" y="70"/>
                    <a:pt x="226" y="68"/>
                    <a:pt x="225" y="66"/>
                  </a:cubicBezTo>
                  <a:cubicBezTo>
                    <a:pt x="225" y="65"/>
                    <a:pt x="224" y="65"/>
                    <a:pt x="224" y="65"/>
                  </a:cubicBezTo>
                  <a:cubicBezTo>
                    <a:pt x="223" y="64"/>
                    <a:pt x="222" y="62"/>
                    <a:pt x="222" y="61"/>
                  </a:cubicBezTo>
                  <a:cubicBezTo>
                    <a:pt x="222" y="61"/>
                    <a:pt x="223" y="60"/>
                    <a:pt x="222" y="60"/>
                  </a:cubicBezTo>
                  <a:cubicBezTo>
                    <a:pt x="221" y="58"/>
                    <a:pt x="220" y="57"/>
                    <a:pt x="218" y="55"/>
                  </a:cubicBezTo>
                  <a:cubicBezTo>
                    <a:pt x="218" y="55"/>
                    <a:pt x="218" y="54"/>
                    <a:pt x="217" y="53"/>
                  </a:cubicBezTo>
                  <a:cubicBezTo>
                    <a:pt x="221" y="57"/>
                    <a:pt x="225" y="61"/>
                    <a:pt x="228" y="65"/>
                  </a:cubicBezTo>
                  <a:close/>
                  <a:moveTo>
                    <a:pt x="214" y="48"/>
                  </a:moveTo>
                  <a:cubicBezTo>
                    <a:pt x="213" y="47"/>
                    <a:pt x="212" y="45"/>
                    <a:pt x="211" y="44"/>
                  </a:cubicBezTo>
                  <a:cubicBezTo>
                    <a:pt x="214" y="46"/>
                    <a:pt x="216" y="47"/>
                    <a:pt x="218" y="49"/>
                  </a:cubicBezTo>
                  <a:cubicBezTo>
                    <a:pt x="219" y="51"/>
                    <a:pt x="220" y="53"/>
                    <a:pt x="221" y="54"/>
                  </a:cubicBezTo>
                  <a:cubicBezTo>
                    <a:pt x="219" y="52"/>
                    <a:pt x="216" y="50"/>
                    <a:pt x="214" y="48"/>
                  </a:cubicBezTo>
                  <a:close/>
                  <a:moveTo>
                    <a:pt x="211" y="42"/>
                  </a:moveTo>
                  <a:cubicBezTo>
                    <a:pt x="211" y="41"/>
                    <a:pt x="211" y="41"/>
                    <a:pt x="210" y="41"/>
                  </a:cubicBezTo>
                  <a:cubicBezTo>
                    <a:pt x="210" y="41"/>
                    <a:pt x="210" y="41"/>
                    <a:pt x="210" y="41"/>
                  </a:cubicBezTo>
                  <a:cubicBezTo>
                    <a:pt x="212" y="42"/>
                    <a:pt x="214" y="43"/>
                    <a:pt x="215" y="45"/>
                  </a:cubicBezTo>
                  <a:cubicBezTo>
                    <a:pt x="214" y="44"/>
                    <a:pt x="212" y="43"/>
                    <a:pt x="211" y="42"/>
                  </a:cubicBezTo>
                  <a:close/>
                  <a:moveTo>
                    <a:pt x="210" y="47"/>
                  </a:moveTo>
                  <a:cubicBezTo>
                    <a:pt x="211" y="48"/>
                    <a:pt x="211" y="48"/>
                    <a:pt x="211" y="49"/>
                  </a:cubicBezTo>
                  <a:cubicBezTo>
                    <a:pt x="210" y="47"/>
                    <a:pt x="208" y="45"/>
                    <a:pt x="206" y="43"/>
                  </a:cubicBezTo>
                  <a:cubicBezTo>
                    <a:pt x="207" y="44"/>
                    <a:pt x="209" y="46"/>
                    <a:pt x="210" y="47"/>
                  </a:cubicBezTo>
                  <a:close/>
                  <a:moveTo>
                    <a:pt x="208" y="40"/>
                  </a:moveTo>
                  <a:cubicBezTo>
                    <a:pt x="207" y="39"/>
                    <a:pt x="206" y="38"/>
                    <a:pt x="206" y="37"/>
                  </a:cubicBezTo>
                  <a:cubicBezTo>
                    <a:pt x="206" y="38"/>
                    <a:pt x="207" y="38"/>
                    <a:pt x="208" y="39"/>
                  </a:cubicBezTo>
                  <a:cubicBezTo>
                    <a:pt x="208" y="39"/>
                    <a:pt x="208" y="39"/>
                    <a:pt x="208" y="40"/>
                  </a:cubicBezTo>
                  <a:cubicBezTo>
                    <a:pt x="208" y="40"/>
                    <a:pt x="208" y="40"/>
                    <a:pt x="208" y="40"/>
                  </a:cubicBezTo>
                  <a:close/>
                  <a:moveTo>
                    <a:pt x="207" y="42"/>
                  </a:moveTo>
                  <a:cubicBezTo>
                    <a:pt x="205" y="40"/>
                    <a:pt x="202" y="39"/>
                    <a:pt x="200" y="37"/>
                  </a:cubicBezTo>
                  <a:cubicBezTo>
                    <a:pt x="200" y="37"/>
                    <a:pt x="200" y="37"/>
                    <a:pt x="201" y="37"/>
                  </a:cubicBezTo>
                  <a:cubicBezTo>
                    <a:pt x="201" y="37"/>
                    <a:pt x="202" y="36"/>
                    <a:pt x="201" y="36"/>
                  </a:cubicBezTo>
                  <a:cubicBezTo>
                    <a:pt x="201" y="36"/>
                    <a:pt x="201" y="36"/>
                    <a:pt x="201" y="36"/>
                  </a:cubicBezTo>
                  <a:cubicBezTo>
                    <a:pt x="202" y="36"/>
                    <a:pt x="202" y="36"/>
                    <a:pt x="203" y="36"/>
                  </a:cubicBezTo>
                  <a:cubicBezTo>
                    <a:pt x="204" y="38"/>
                    <a:pt x="206" y="40"/>
                    <a:pt x="207" y="42"/>
                  </a:cubicBezTo>
                  <a:close/>
                  <a:moveTo>
                    <a:pt x="202" y="34"/>
                  </a:moveTo>
                  <a:cubicBezTo>
                    <a:pt x="201" y="34"/>
                    <a:pt x="201" y="34"/>
                    <a:pt x="200" y="34"/>
                  </a:cubicBezTo>
                  <a:cubicBezTo>
                    <a:pt x="198" y="32"/>
                    <a:pt x="196" y="30"/>
                    <a:pt x="194" y="28"/>
                  </a:cubicBezTo>
                  <a:cubicBezTo>
                    <a:pt x="197" y="29"/>
                    <a:pt x="200" y="31"/>
                    <a:pt x="202" y="33"/>
                  </a:cubicBezTo>
                  <a:cubicBezTo>
                    <a:pt x="202" y="33"/>
                    <a:pt x="201" y="34"/>
                    <a:pt x="202" y="34"/>
                  </a:cubicBezTo>
                  <a:close/>
                  <a:moveTo>
                    <a:pt x="194" y="32"/>
                  </a:moveTo>
                  <a:cubicBezTo>
                    <a:pt x="195" y="32"/>
                    <a:pt x="195" y="32"/>
                    <a:pt x="195" y="32"/>
                  </a:cubicBezTo>
                  <a:cubicBezTo>
                    <a:pt x="196" y="33"/>
                    <a:pt x="197" y="34"/>
                    <a:pt x="198" y="35"/>
                  </a:cubicBezTo>
                  <a:cubicBezTo>
                    <a:pt x="198" y="35"/>
                    <a:pt x="198" y="35"/>
                    <a:pt x="198" y="35"/>
                  </a:cubicBezTo>
                  <a:cubicBezTo>
                    <a:pt x="197" y="35"/>
                    <a:pt x="196" y="34"/>
                    <a:pt x="195" y="34"/>
                  </a:cubicBezTo>
                  <a:cubicBezTo>
                    <a:pt x="193" y="33"/>
                    <a:pt x="191" y="31"/>
                    <a:pt x="189" y="29"/>
                  </a:cubicBezTo>
                  <a:cubicBezTo>
                    <a:pt x="190" y="29"/>
                    <a:pt x="190" y="29"/>
                    <a:pt x="190" y="29"/>
                  </a:cubicBezTo>
                  <a:cubicBezTo>
                    <a:pt x="191" y="30"/>
                    <a:pt x="193" y="31"/>
                    <a:pt x="194" y="32"/>
                  </a:cubicBezTo>
                  <a:close/>
                  <a:moveTo>
                    <a:pt x="192" y="33"/>
                  </a:moveTo>
                  <a:cubicBezTo>
                    <a:pt x="191" y="33"/>
                    <a:pt x="191" y="33"/>
                    <a:pt x="190" y="33"/>
                  </a:cubicBezTo>
                  <a:cubicBezTo>
                    <a:pt x="190" y="32"/>
                    <a:pt x="190" y="33"/>
                    <a:pt x="190" y="33"/>
                  </a:cubicBezTo>
                  <a:cubicBezTo>
                    <a:pt x="191" y="34"/>
                    <a:pt x="193" y="35"/>
                    <a:pt x="195" y="36"/>
                  </a:cubicBezTo>
                  <a:cubicBezTo>
                    <a:pt x="195" y="36"/>
                    <a:pt x="196" y="36"/>
                    <a:pt x="196" y="37"/>
                  </a:cubicBezTo>
                  <a:cubicBezTo>
                    <a:pt x="196" y="37"/>
                    <a:pt x="196" y="37"/>
                    <a:pt x="196" y="37"/>
                  </a:cubicBezTo>
                  <a:cubicBezTo>
                    <a:pt x="198" y="38"/>
                    <a:pt x="200" y="40"/>
                    <a:pt x="201" y="41"/>
                  </a:cubicBezTo>
                  <a:cubicBezTo>
                    <a:pt x="203" y="43"/>
                    <a:pt x="204" y="44"/>
                    <a:pt x="205" y="46"/>
                  </a:cubicBezTo>
                  <a:cubicBezTo>
                    <a:pt x="202" y="42"/>
                    <a:pt x="197" y="39"/>
                    <a:pt x="193" y="36"/>
                  </a:cubicBezTo>
                  <a:cubicBezTo>
                    <a:pt x="193" y="36"/>
                    <a:pt x="193" y="35"/>
                    <a:pt x="192" y="35"/>
                  </a:cubicBezTo>
                  <a:cubicBezTo>
                    <a:pt x="191" y="35"/>
                    <a:pt x="191" y="35"/>
                    <a:pt x="191" y="35"/>
                  </a:cubicBezTo>
                  <a:cubicBezTo>
                    <a:pt x="190" y="34"/>
                    <a:pt x="188" y="34"/>
                    <a:pt x="187" y="33"/>
                  </a:cubicBezTo>
                  <a:cubicBezTo>
                    <a:pt x="187" y="33"/>
                    <a:pt x="186" y="34"/>
                    <a:pt x="187" y="34"/>
                  </a:cubicBezTo>
                  <a:cubicBezTo>
                    <a:pt x="187" y="34"/>
                    <a:pt x="187" y="34"/>
                    <a:pt x="187" y="35"/>
                  </a:cubicBezTo>
                  <a:cubicBezTo>
                    <a:pt x="184" y="35"/>
                    <a:pt x="180" y="35"/>
                    <a:pt x="177" y="36"/>
                  </a:cubicBezTo>
                  <a:cubicBezTo>
                    <a:pt x="178" y="35"/>
                    <a:pt x="180" y="35"/>
                    <a:pt x="181" y="34"/>
                  </a:cubicBezTo>
                  <a:cubicBezTo>
                    <a:pt x="182" y="34"/>
                    <a:pt x="182" y="33"/>
                    <a:pt x="181" y="33"/>
                  </a:cubicBezTo>
                  <a:cubicBezTo>
                    <a:pt x="180" y="33"/>
                    <a:pt x="179" y="32"/>
                    <a:pt x="178" y="32"/>
                  </a:cubicBezTo>
                  <a:cubicBezTo>
                    <a:pt x="179" y="32"/>
                    <a:pt x="179" y="31"/>
                    <a:pt x="178" y="31"/>
                  </a:cubicBezTo>
                  <a:cubicBezTo>
                    <a:pt x="176" y="30"/>
                    <a:pt x="173" y="29"/>
                    <a:pt x="170" y="28"/>
                  </a:cubicBezTo>
                  <a:cubicBezTo>
                    <a:pt x="170" y="27"/>
                    <a:pt x="170" y="27"/>
                    <a:pt x="170" y="27"/>
                  </a:cubicBezTo>
                  <a:cubicBezTo>
                    <a:pt x="168" y="26"/>
                    <a:pt x="166" y="26"/>
                    <a:pt x="164" y="25"/>
                  </a:cubicBezTo>
                  <a:cubicBezTo>
                    <a:pt x="164" y="25"/>
                    <a:pt x="165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73" y="26"/>
                    <a:pt x="180" y="29"/>
                    <a:pt x="186" y="32"/>
                  </a:cubicBezTo>
                  <a:cubicBezTo>
                    <a:pt x="187" y="32"/>
                    <a:pt x="188" y="31"/>
                    <a:pt x="187" y="30"/>
                  </a:cubicBezTo>
                  <a:cubicBezTo>
                    <a:pt x="186" y="30"/>
                    <a:pt x="185" y="29"/>
                    <a:pt x="184" y="28"/>
                  </a:cubicBezTo>
                  <a:cubicBezTo>
                    <a:pt x="185" y="29"/>
                    <a:pt x="186" y="29"/>
                    <a:pt x="187" y="29"/>
                  </a:cubicBezTo>
                  <a:cubicBezTo>
                    <a:pt x="189" y="30"/>
                    <a:pt x="190" y="32"/>
                    <a:pt x="192" y="33"/>
                  </a:cubicBezTo>
                  <a:close/>
                  <a:moveTo>
                    <a:pt x="167" y="17"/>
                  </a:moveTo>
                  <a:cubicBezTo>
                    <a:pt x="165" y="15"/>
                    <a:pt x="162" y="14"/>
                    <a:pt x="160" y="12"/>
                  </a:cubicBezTo>
                  <a:cubicBezTo>
                    <a:pt x="160" y="12"/>
                    <a:pt x="160" y="12"/>
                    <a:pt x="161" y="12"/>
                  </a:cubicBezTo>
                  <a:cubicBezTo>
                    <a:pt x="161" y="12"/>
                    <a:pt x="161" y="12"/>
                    <a:pt x="161" y="12"/>
                  </a:cubicBezTo>
                  <a:cubicBezTo>
                    <a:pt x="164" y="12"/>
                    <a:pt x="166" y="14"/>
                    <a:pt x="169" y="15"/>
                  </a:cubicBezTo>
                  <a:cubicBezTo>
                    <a:pt x="174" y="18"/>
                    <a:pt x="180" y="23"/>
                    <a:pt x="185" y="26"/>
                  </a:cubicBezTo>
                  <a:cubicBezTo>
                    <a:pt x="179" y="23"/>
                    <a:pt x="173" y="20"/>
                    <a:pt x="167" y="17"/>
                  </a:cubicBezTo>
                  <a:close/>
                  <a:moveTo>
                    <a:pt x="172" y="13"/>
                  </a:moveTo>
                  <a:cubicBezTo>
                    <a:pt x="171" y="13"/>
                    <a:pt x="169" y="12"/>
                    <a:pt x="168" y="11"/>
                  </a:cubicBezTo>
                  <a:cubicBezTo>
                    <a:pt x="169" y="12"/>
                    <a:pt x="171" y="12"/>
                    <a:pt x="173" y="13"/>
                  </a:cubicBezTo>
                  <a:cubicBezTo>
                    <a:pt x="172" y="13"/>
                    <a:pt x="172" y="13"/>
                    <a:pt x="172" y="13"/>
                  </a:cubicBezTo>
                  <a:close/>
                  <a:moveTo>
                    <a:pt x="133" y="12"/>
                  </a:moveTo>
                  <a:cubicBezTo>
                    <a:pt x="133" y="12"/>
                    <a:pt x="132" y="12"/>
                    <a:pt x="132" y="12"/>
                  </a:cubicBezTo>
                  <a:cubicBezTo>
                    <a:pt x="131" y="12"/>
                    <a:pt x="129" y="12"/>
                    <a:pt x="128" y="12"/>
                  </a:cubicBezTo>
                  <a:cubicBezTo>
                    <a:pt x="128" y="12"/>
                    <a:pt x="127" y="12"/>
                    <a:pt x="127" y="12"/>
                  </a:cubicBezTo>
                  <a:cubicBezTo>
                    <a:pt x="127" y="12"/>
                    <a:pt x="127" y="11"/>
                    <a:pt x="128" y="11"/>
                  </a:cubicBezTo>
                  <a:cubicBezTo>
                    <a:pt x="130" y="11"/>
                    <a:pt x="131" y="11"/>
                    <a:pt x="133" y="12"/>
                  </a:cubicBezTo>
                  <a:close/>
                  <a:moveTo>
                    <a:pt x="132" y="28"/>
                  </a:moveTo>
                  <a:cubicBezTo>
                    <a:pt x="132" y="28"/>
                    <a:pt x="131" y="29"/>
                    <a:pt x="130" y="29"/>
                  </a:cubicBezTo>
                  <a:cubicBezTo>
                    <a:pt x="129" y="29"/>
                    <a:pt x="129" y="29"/>
                    <a:pt x="128" y="29"/>
                  </a:cubicBezTo>
                  <a:cubicBezTo>
                    <a:pt x="129" y="29"/>
                    <a:pt x="129" y="28"/>
                    <a:pt x="129" y="28"/>
                  </a:cubicBezTo>
                  <a:cubicBezTo>
                    <a:pt x="129" y="28"/>
                    <a:pt x="129" y="27"/>
                    <a:pt x="128" y="27"/>
                  </a:cubicBezTo>
                  <a:cubicBezTo>
                    <a:pt x="127" y="28"/>
                    <a:pt x="126" y="28"/>
                    <a:pt x="124" y="29"/>
                  </a:cubicBezTo>
                  <a:cubicBezTo>
                    <a:pt x="123" y="29"/>
                    <a:pt x="122" y="29"/>
                    <a:pt x="121" y="29"/>
                  </a:cubicBezTo>
                  <a:cubicBezTo>
                    <a:pt x="122" y="28"/>
                    <a:pt x="124" y="27"/>
                    <a:pt x="125" y="26"/>
                  </a:cubicBezTo>
                  <a:cubicBezTo>
                    <a:pt x="128" y="27"/>
                    <a:pt x="130" y="27"/>
                    <a:pt x="132" y="28"/>
                  </a:cubicBezTo>
                  <a:close/>
                  <a:moveTo>
                    <a:pt x="124" y="22"/>
                  </a:moveTo>
                  <a:cubicBezTo>
                    <a:pt x="123" y="22"/>
                    <a:pt x="122" y="22"/>
                    <a:pt x="121" y="22"/>
                  </a:cubicBezTo>
                  <a:cubicBezTo>
                    <a:pt x="121" y="22"/>
                    <a:pt x="122" y="22"/>
                    <a:pt x="122" y="21"/>
                  </a:cubicBezTo>
                  <a:cubicBezTo>
                    <a:pt x="123" y="21"/>
                    <a:pt x="125" y="22"/>
                    <a:pt x="126" y="22"/>
                  </a:cubicBezTo>
                  <a:cubicBezTo>
                    <a:pt x="125" y="22"/>
                    <a:pt x="125" y="22"/>
                    <a:pt x="124" y="22"/>
                  </a:cubicBezTo>
                  <a:close/>
                  <a:moveTo>
                    <a:pt x="123" y="15"/>
                  </a:moveTo>
                  <a:cubicBezTo>
                    <a:pt x="122" y="16"/>
                    <a:pt x="121" y="16"/>
                    <a:pt x="120" y="17"/>
                  </a:cubicBezTo>
                  <a:cubicBezTo>
                    <a:pt x="120" y="17"/>
                    <a:pt x="119" y="17"/>
                    <a:pt x="119" y="17"/>
                  </a:cubicBezTo>
                  <a:cubicBezTo>
                    <a:pt x="121" y="16"/>
                    <a:pt x="122" y="15"/>
                    <a:pt x="124" y="14"/>
                  </a:cubicBezTo>
                  <a:cubicBezTo>
                    <a:pt x="124" y="14"/>
                    <a:pt x="124" y="14"/>
                    <a:pt x="124" y="14"/>
                  </a:cubicBezTo>
                  <a:cubicBezTo>
                    <a:pt x="124" y="14"/>
                    <a:pt x="125" y="14"/>
                    <a:pt x="126" y="15"/>
                  </a:cubicBezTo>
                  <a:cubicBezTo>
                    <a:pt x="125" y="15"/>
                    <a:pt x="124" y="15"/>
                    <a:pt x="123" y="15"/>
                  </a:cubicBezTo>
                  <a:close/>
                  <a:moveTo>
                    <a:pt x="125" y="11"/>
                  </a:moveTo>
                  <a:cubicBezTo>
                    <a:pt x="124" y="11"/>
                    <a:pt x="123" y="11"/>
                    <a:pt x="122" y="11"/>
                  </a:cubicBezTo>
                  <a:cubicBezTo>
                    <a:pt x="123" y="11"/>
                    <a:pt x="124" y="11"/>
                    <a:pt x="125" y="11"/>
                  </a:cubicBezTo>
                  <a:cubicBezTo>
                    <a:pt x="125" y="11"/>
                    <a:pt x="125" y="11"/>
                    <a:pt x="125" y="11"/>
                  </a:cubicBezTo>
                  <a:close/>
                  <a:moveTo>
                    <a:pt x="114" y="5"/>
                  </a:moveTo>
                  <a:cubicBezTo>
                    <a:pt x="114" y="5"/>
                    <a:pt x="114" y="5"/>
                    <a:pt x="113" y="5"/>
                  </a:cubicBezTo>
                  <a:cubicBezTo>
                    <a:pt x="113" y="5"/>
                    <a:pt x="113" y="5"/>
                    <a:pt x="113" y="6"/>
                  </a:cubicBezTo>
                  <a:cubicBezTo>
                    <a:pt x="111" y="6"/>
                    <a:pt x="110" y="6"/>
                    <a:pt x="108" y="6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9" y="6"/>
                    <a:pt x="111" y="5"/>
                    <a:pt x="113" y="5"/>
                  </a:cubicBezTo>
                  <a:cubicBezTo>
                    <a:pt x="114" y="5"/>
                    <a:pt x="114" y="5"/>
                    <a:pt x="115" y="5"/>
                  </a:cubicBezTo>
                  <a:cubicBezTo>
                    <a:pt x="115" y="5"/>
                    <a:pt x="115" y="5"/>
                    <a:pt x="114" y="5"/>
                  </a:cubicBezTo>
                  <a:close/>
                  <a:moveTo>
                    <a:pt x="99" y="5"/>
                  </a:moveTo>
                  <a:cubicBezTo>
                    <a:pt x="99" y="5"/>
                    <a:pt x="98" y="5"/>
                    <a:pt x="98" y="5"/>
                  </a:cubicBezTo>
                  <a:cubicBezTo>
                    <a:pt x="99" y="5"/>
                    <a:pt x="100" y="4"/>
                    <a:pt x="102" y="4"/>
                  </a:cubicBezTo>
                  <a:cubicBezTo>
                    <a:pt x="101" y="4"/>
                    <a:pt x="100" y="5"/>
                    <a:pt x="99" y="5"/>
                  </a:cubicBezTo>
                  <a:close/>
                  <a:moveTo>
                    <a:pt x="22" y="63"/>
                  </a:moveTo>
                  <a:cubicBezTo>
                    <a:pt x="23" y="63"/>
                    <a:pt x="23" y="63"/>
                    <a:pt x="23" y="6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22" y="65"/>
                    <a:pt x="21" y="66"/>
                    <a:pt x="20" y="68"/>
                  </a:cubicBezTo>
                  <a:cubicBezTo>
                    <a:pt x="19" y="68"/>
                    <a:pt x="19" y="69"/>
                    <a:pt x="18" y="70"/>
                  </a:cubicBezTo>
                  <a:cubicBezTo>
                    <a:pt x="18" y="70"/>
                    <a:pt x="17" y="70"/>
                    <a:pt x="17" y="70"/>
                  </a:cubicBezTo>
                  <a:cubicBezTo>
                    <a:pt x="19" y="68"/>
                    <a:pt x="20" y="65"/>
                    <a:pt x="22" y="63"/>
                  </a:cubicBezTo>
                  <a:close/>
                  <a:moveTo>
                    <a:pt x="21" y="78"/>
                  </a:moveTo>
                  <a:cubicBezTo>
                    <a:pt x="23" y="76"/>
                    <a:pt x="24" y="75"/>
                    <a:pt x="25" y="73"/>
                  </a:cubicBezTo>
                  <a:cubicBezTo>
                    <a:pt x="24" y="76"/>
                    <a:pt x="22" y="79"/>
                    <a:pt x="20" y="82"/>
                  </a:cubicBezTo>
                  <a:cubicBezTo>
                    <a:pt x="19" y="83"/>
                    <a:pt x="18" y="84"/>
                    <a:pt x="17" y="85"/>
                  </a:cubicBezTo>
                  <a:cubicBezTo>
                    <a:pt x="17" y="85"/>
                    <a:pt x="17" y="84"/>
                    <a:pt x="17" y="84"/>
                  </a:cubicBezTo>
                  <a:cubicBezTo>
                    <a:pt x="17" y="83"/>
                    <a:pt x="17" y="83"/>
                    <a:pt x="16" y="83"/>
                  </a:cubicBezTo>
                  <a:cubicBezTo>
                    <a:pt x="17" y="82"/>
                    <a:pt x="17" y="81"/>
                    <a:pt x="17" y="80"/>
                  </a:cubicBezTo>
                  <a:cubicBezTo>
                    <a:pt x="18" y="79"/>
                    <a:pt x="19" y="78"/>
                    <a:pt x="20" y="77"/>
                  </a:cubicBezTo>
                  <a:cubicBezTo>
                    <a:pt x="20" y="78"/>
                    <a:pt x="21" y="78"/>
                    <a:pt x="21" y="78"/>
                  </a:cubicBezTo>
                  <a:close/>
                  <a:moveTo>
                    <a:pt x="20" y="88"/>
                  </a:moveTo>
                  <a:cubicBezTo>
                    <a:pt x="20" y="87"/>
                    <a:pt x="20" y="87"/>
                    <a:pt x="20" y="86"/>
                  </a:cubicBezTo>
                  <a:cubicBezTo>
                    <a:pt x="20" y="85"/>
                    <a:pt x="21" y="85"/>
                    <a:pt x="21" y="84"/>
                  </a:cubicBezTo>
                  <a:cubicBezTo>
                    <a:pt x="21" y="84"/>
                    <a:pt x="21" y="84"/>
                    <a:pt x="21" y="84"/>
                  </a:cubicBezTo>
                  <a:cubicBezTo>
                    <a:pt x="22" y="84"/>
                    <a:pt x="22" y="85"/>
                    <a:pt x="22" y="85"/>
                  </a:cubicBezTo>
                  <a:cubicBezTo>
                    <a:pt x="21" y="86"/>
                    <a:pt x="21" y="87"/>
                    <a:pt x="20" y="88"/>
                  </a:cubicBezTo>
                  <a:close/>
                  <a:moveTo>
                    <a:pt x="21" y="120"/>
                  </a:moveTo>
                  <a:cubicBezTo>
                    <a:pt x="19" y="113"/>
                    <a:pt x="18" y="107"/>
                    <a:pt x="17" y="100"/>
                  </a:cubicBezTo>
                  <a:cubicBezTo>
                    <a:pt x="18" y="100"/>
                    <a:pt x="18" y="100"/>
                    <a:pt x="18" y="100"/>
                  </a:cubicBezTo>
                  <a:cubicBezTo>
                    <a:pt x="19" y="102"/>
                    <a:pt x="19" y="105"/>
                    <a:pt x="20" y="108"/>
                  </a:cubicBezTo>
                  <a:cubicBezTo>
                    <a:pt x="20" y="110"/>
                    <a:pt x="20" y="113"/>
                    <a:pt x="20" y="115"/>
                  </a:cubicBezTo>
                  <a:cubicBezTo>
                    <a:pt x="20" y="117"/>
                    <a:pt x="21" y="118"/>
                    <a:pt x="21" y="120"/>
                  </a:cubicBezTo>
                  <a:close/>
                  <a:moveTo>
                    <a:pt x="17" y="89"/>
                  </a:moveTo>
                  <a:cubicBezTo>
                    <a:pt x="17" y="89"/>
                    <a:pt x="17" y="89"/>
                    <a:pt x="18" y="89"/>
                  </a:cubicBezTo>
                  <a:cubicBezTo>
                    <a:pt x="18" y="91"/>
                    <a:pt x="18" y="93"/>
                    <a:pt x="18" y="95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93"/>
                    <a:pt x="17" y="92"/>
                    <a:pt x="17" y="90"/>
                  </a:cubicBezTo>
                  <a:cubicBezTo>
                    <a:pt x="17" y="90"/>
                    <a:pt x="17" y="90"/>
                    <a:pt x="16" y="89"/>
                  </a:cubicBezTo>
                  <a:cubicBezTo>
                    <a:pt x="17" y="89"/>
                    <a:pt x="17" y="89"/>
                    <a:pt x="17" y="89"/>
                  </a:cubicBezTo>
                  <a:close/>
                  <a:moveTo>
                    <a:pt x="18" y="114"/>
                  </a:moveTo>
                  <a:cubicBezTo>
                    <a:pt x="17" y="110"/>
                    <a:pt x="16" y="106"/>
                    <a:pt x="15" y="103"/>
                  </a:cubicBezTo>
                  <a:cubicBezTo>
                    <a:pt x="15" y="102"/>
                    <a:pt x="16" y="102"/>
                    <a:pt x="16" y="102"/>
                  </a:cubicBezTo>
                  <a:cubicBezTo>
                    <a:pt x="16" y="106"/>
                    <a:pt x="17" y="110"/>
                    <a:pt x="18" y="114"/>
                  </a:cubicBezTo>
                  <a:close/>
                  <a:moveTo>
                    <a:pt x="15" y="100"/>
                  </a:moveTo>
                  <a:cubicBezTo>
                    <a:pt x="15" y="98"/>
                    <a:pt x="15" y="96"/>
                    <a:pt x="15" y="93"/>
                  </a:cubicBezTo>
                  <a:cubicBezTo>
                    <a:pt x="15" y="95"/>
                    <a:pt x="16" y="97"/>
                    <a:pt x="16" y="98"/>
                  </a:cubicBezTo>
                  <a:cubicBezTo>
                    <a:pt x="15" y="99"/>
                    <a:pt x="15" y="99"/>
                    <a:pt x="15" y="100"/>
                  </a:cubicBezTo>
                  <a:close/>
                  <a:moveTo>
                    <a:pt x="21" y="131"/>
                  </a:moveTo>
                  <a:cubicBezTo>
                    <a:pt x="21" y="133"/>
                    <a:pt x="22" y="135"/>
                    <a:pt x="22" y="136"/>
                  </a:cubicBezTo>
                  <a:cubicBezTo>
                    <a:pt x="22" y="136"/>
                    <a:pt x="22" y="136"/>
                    <a:pt x="22" y="135"/>
                  </a:cubicBezTo>
                  <a:cubicBezTo>
                    <a:pt x="21" y="134"/>
                    <a:pt x="20" y="135"/>
                    <a:pt x="20" y="136"/>
                  </a:cubicBezTo>
                  <a:cubicBezTo>
                    <a:pt x="21" y="139"/>
                    <a:pt x="22" y="142"/>
                    <a:pt x="23" y="145"/>
                  </a:cubicBezTo>
                  <a:cubicBezTo>
                    <a:pt x="22" y="143"/>
                    <a:pt x="21" y="141"/>
                    <a:pt x="19" y="140"/>
                  </a:cubicBezTo>
                  <a:cubicBezTo>
                    <a:pt x="17" y="129"/>
                    <a:pt x="16" y="118"/>
                    <a:pt x="14" y="107"/>
                  </a:cubicBezTo>
                  <a:cubicBezTo>
                    <a:pt x="16" y="115"/>
                    <a:pt x="19" y="123"/>
                    <a:pt x="21" y="131"/>
                  </a:cubicBezTo>
                  <a:close/>
                  <a:moveTo>
                    <a:pt x="17" y="165"/>
                  </a:moveTo>
                  <a:cubicBezTo>
                    <a:pt x="17" y="165"/>
                    <a:pt x="17" y="165"/>
                    <a:pt x="17" y="165"/>
                  </a:cubicBezTo>
                  <a:cubicBezTo>
                    <a:pt x="18" y="167"/>
                    <a:pt x="18" y="168"/>
                    <a:pt x="19" y="170"/>
                  </a:cubicBezTo>
                  <a:cubicBezTo>
                    <a:pt x="19" y="169"/>
                    <a:pt x="18" y="169"/>
                    <a:pt x="18" y="168"/>
                  </a:cubicBezTo>
                  <a:cubicBezTo>
                    <a:pt x="17" y="167"/>
                    <a:pt x="17" y="166"/>
                    <a:pt x="16" y="166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7" y="165"/>
                    <a:pt x="17" y="165"/>
                    <a:pt x="17" y="165"/>
                  </a:cubicBezTo>
                  <a:close/>
                  <a:moveTo>
                    <a:pt x="19" y="163"/>
                  </a:moveTo>
                  <a:cubicBezTo>
                    <a:pt x="19" y="163"/>
                    <a:pt x="18" y="163"/>
                    <a:pt x="18" y="163"/>
                  </a:cubicBezTo>
                  <a:cubicBezTo>
                    <a:pt x="17" y="162"/>
                    <a:pt x="17" y="162"/>
                    <a:pt x="16" y="161"/>
                  </a:cubicBezTo>
                  <a:cubicBezTo>
                    <a:pt x="16" y="157"/>
                    <a:pt x="15" y="154"/>
                    <a:pt x="15" y="150"/>
                  </a:cubicBezTo>
                  <a:cubicBezTo>
                    <a:pt x="16" y="155"/>
                    <a:pt x="18" y="160"/>
                    <a:pt x="20" y="164"/>
                  </a:cubicBezTo>
                  <a:cubicBezTo>
                    <a:pt x="19" y="164"/>
                    <a:pt x="19" y="164"/>
                    <a:pt x="19" y="163"/>
                  </a:cubicBezTo>
                  <a:close/>
                  <a:moveTo>
                    <a:pt x="15" y="169"/>
                  </a:moveTo>
                  <a:cubicBezTo>
                    <a:pt x="15" y="169"/>
                    <a:pt x="15" y="169"/>
                    <a:pt x="15" y="169"/>
                  </a:cubicBezTo>
                  <a:cubicBezTo>
                    <a:pt x="14" y="165"/>
                    <a:pt x="13" y="162"/>
                    <a:pt x="11" y="158"/>
                  </a:cubicBezTo>
                  <a:cubicBezTo>
                    <a:pt x="12" y="160"/>
                    <a:pt x="13" y="162"/>
                    <a:pt x="14" y="164"/>
                  </a:cubicBezTo>
                  <a:cubicBezTo>
                    <a:pt x="14" y="164"/>
                    <a:pt x="14" y="164"/>
                    <a:pt x="14" y="164"/>
                  </a:cubicBezTo>
                  <a:cubicBezTo>
                    <a:pt x="15" y="165"/>
                    <a:pt x="15" y="166"/>
                    <a:pt x="16" y="167"/>
                  </a:cubicBezTo>
                  <a:cubicBezTo>
                    <a:pt x="16" y="168"/>
                    <a:pt x="16" y="168"/>
                    <a:pt x="16" y="168"/>
                  </a:cubicBezTo>
                  <a:cubicBezTo>
                    <a:pt x="16" y="168"/>
                    <a:pt x="15" y="168"/>
                    <a:pt x="15" y="169"/>
                  </a:cubicBezTo>
                  <a:close/>
                  <a:moveTo>
                    <a:pt x="8" y="128"/>
                  </a:moveTo>
                  <a:cubicBezTo>
                    <a:pt x="9" y="129"/>
                    <a:pt x="10" y="128"/>
                    <a:pt x="10" y="128"/>
                  </a:cubicBezTo>
                  <a:cubicBezTo>
                    <a:pt x="10" y="124"/>
                    <a:pt x="9" y="120"/>
                    <a:pt x="9" y="117"/>
                  </a:cubicBezTo>
                  <a:cubicBezTo>
                    <a:pt x="9" y="116"/>
                    <a:pt x="10" y="115"/>
                    <a:pt x="10" y="114"/>
                  </a:cubicBezTo>
                  <a:cubicBezTo>
                    <a:pt x="10" y="121"/>
                    <a:pt x="11" y="129"/>
                    <a:pt x="12" y="137"/>
                  </a:cubicBezTo>
                  <a:cubicBezTo>
                    <a:pt x="12" y="142"/>
                    <a:pt x="13" y="146"/>
                    <a:pt x="13" y="151"/>
                  </a:cubicBezTo>
                  <a:cubicBezTo>
                    <a:pt x="12" y="147"/>
                    <a:pt x="11" y="142"/>
                    <a:pt x="10" y="138"/>
                  </a:cubicBezTo>
                  <a:cubicBezTo>
                    <a:pt x="10" y="136"/>
                    <a:pt x="9" y="134"/>
                    <a:pt x="9" y="133"/>
                  </a:cubicBezTo>
                  <a:cubicBezTo>
                    <a:pt x="9" y="131"/>
                    <a:pt x="8" y="129"/>
                    <a:pt x="8" y="128"/>
                  </a:cubicBezTo>
                  <a:cubicBezTo>
                    <a:pt x="8" y="128"/>
                    <a:pt x="8" y="128"/>
                    <a:pt x="8" y="128"/>
                  </a:cubicBezTo>
                  <a:close/>
                  <a:moveTo>
                    <a:pt x="8" y="106"/>
                  </a:moveTo>
                  <a:cubicBezTo>
                    <a:pt x="8" y="105"/>
                    <a:pt x="9" y="104"/>
                    <a:pt x="9" y="103"/>
                  </a:cubicBezTo>
                  <a:cubicBezTo>
                    <a:pt x="9" y="105"/>
                    <a:pt x="9" y="108"/>
                    <a:pt x="9" y="111"/>
                  </a:cubicBezTo>
                  <a:cubicBezTo>
                    <a:pt x="9" y="109"/>
                    <a:pt x="8" y="108"/>
                    <a:pt x="8" y="106"/>
                  </a:cubicBezTo>
                  <a:close/>
                  <a:moveTo>
                    <a:pt x="9" y="99"/>
                  </a:moveTo>
                  <a:cubicBezTo>
                    <a:pt x="10" y="98"/>
                    <a:pt x="10" y="97"/>
                    <a:pt x="10" y="96"/>
                  </a:cubicBezTo>
                  <a:cubicBezTo>
                    <a:pt x="10" y="97"/>
                    <a:pt x="11" y="97"/>
                    <a:pt x="11" y="97"/>
                  </a:cubicBezTo>
                  <a:cubicBezTo>
                    <a:pt x="11" y="99"/>
                    <a:pt x="10" y="101"/>
                    <a:pt x="10" y="103"/>
                  </a:cubicBezTo>
                  <a:cubicBezTo>
                    <a:pt x="10" y="102"/>
                    <a:pt x="10" y="100"/>
                    <a:pt x="9" y="99"/>
                  </a:cubicBezTo>
                  <a:close/>
                  <a:moveTo>
                    <a:pt x="11" y="149"/>
                  </a:moveTo>
                  <a:cubicBezTo>
                    <a:pt x="12" y="153"/>
                    <a:pt x="13" y="157"/>
                    <a:pt x="14" y="161"/>
                  </a:cubicBezTo>
                  <a:cubicBezTo>
                    <a:pt x="13" y="159"/>
                    <a:pt x="12" y="156"/>
                    <a:pt x="11" y="154"/>
                  </a:cubicBezTo>
                  <a:cubicBezTo>
                    <a:pt x="11" y="152"/>
                    <a:pt x="11" y="150"/>
                    <a:pt x="11" y="149"/>
                  </a:cubicBezTo>
                  <a:close/>
                  <a:moveTo>
                    <a:pt x="14" y="141"/>
                  </a:moveTo>
                  <a:cubicBezTo>
                    <a:pt x="14" y="140"/>
                    <a:pt x="14" y="139"/>
                    <a:pt x="14" y="138"/>
                  </a:cubicBezTo>
                  <a:cubicBezTo>
                    <a:pt x="14" y="136"/>
                    <a:pt x="14" y="134"/>
                    <a:pt x="14" y="132"/>
                  </a:cubicBezTo>
                  <a:cubicBezTo>
                    <a:pt x="14" y="133"/>
                    <a:pt x="14" y="134"/>
                    <a:pt x="15" y="135"/>
                  </a:cubicBezTo>
                  <a:cubicBezTo>
                    <a:pt x="15" y="138"/>
                    <a:pt x="16" y="141"/>
                    <a:pt x="16" y="143"/>
                  </a:cubicBezTo>
                  <a:cubicBezTo>
                    <a:pt x="17" y="147"/>
                    <a:pt x="17" y="152"/>
                    <a:pt x="18" y="156"/>
                  </a:cubicBezTo>
                  <a:cubicBezTo>
                    <a:pt x="17" y="151"/>
                    <a:pt x="15" y="146"/>
                    <a:pt x="14" y="141"/>
                  </a:cubicBezTo>
                  <a:close/>
                  <a:moveTo>
                    <a:pt x="10" y="90"/>
                  </a:moveTo>
                  <a:cubicBezTo>
                    <a:pt x="10" y="91"/>
                    <a:pt x="9" y="92"/>
                    <a:pt x="8" y="92"/>
                  </a:cubicBezTo>
                  <a:cubicBezTo>
                    <a:pt x="9" y="91"/>
                    <a:pt x="10" y="89"/>
                    <a:pt x="12" y="88"/>
                  </a:cubicBezTo>
                  <a:cubicBezTo>
                    <a:pt x="11" y="89"/>
                    <a:pt x="11" y="89"/>
                    <a:pt x="10" y="90"/>
                  </a:cubicBezTo>
                  <a:close/>
                  <a:moveTo>
                    <a:pt x="9" y="93"/>
                  </a:moveTo>
                  <a:cubicBezTo>
                    <a:pt x="9" y="94"/>
                    <a:pt x="9" y="95"/>
                    <a:pt x="9" y="96"/>
                  </a:cubicBezTo>
                  <a:cubicBezTo>
                    <a:pt x="8" y="96"/>
                    <a:pt x="8" y="95"/>
                    <a:pt x="8" y="95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8" y="94"/>
                    <a:pt x="9" y="94"/>
                    <a:pt x="9" y="93"/>
                  </a:cubicBezTo>
                  <a:close/>
                  <a:moveTo>
                    <a:pt x="8" y="116"/>
                  </a:moveTo>
                  <a:cubicBezTo>
                    <a:pt x="8" y="117"/>
                    <a:pt x="7" y="117"/>
                    <a:pt x="7" y="118"/>
                  </a:cubicBezTo>
                  <a:cubicBezTo>
                    <a:pt x="7" y="117"/>
                    <a:pt x="7" y="117"/>
                    <a:pt x="7" y="116"/>
                  </a:cubicBezTo>
                  <a:cubicBezTo>
                    <a:pt x="7" y="115"/>
                    <a:pt x="7" y="113"/>
                    <a:pt x="7" y="112"/>
                  </a:cubicBezTo>
                  <a:cubicBezTo>
                    <a:pt x="7" y="113"/>
                    <a:pt x="8" y="115"/>
                    <a:pt x="8" y="116"/>
                  </a:cubicBezTo>
                  <a:close/>
                  <a:moveTo>
                    <a:pt x="8" y="144"/>
                  </a:moveTo>
                  <a:cubicBezTo>
                    <a:pt x="8" y="140"/>
                    <a:pt x="7" y="136"/>
                    <a:pt x="7" y="133"/>
                  </a:cubicBezTo>
                  <a:cubicBezTo>
                    <a:pt x="7" y="133"/>
                    <a:pt x="7" y="134"/>
                    <a:pt x="7" y="134"/>
                  </a:cubicBezTo>
                  <a:cubicBezTo>
                    <a:pt x="8" y="137"/>
                    <a:pt x="8" y="141"/>
                    <a:pt x="8" y="144"/>
                  </a:cubicBezTo>
                  <a:close/>
                  <a:moveTo>
                    <a:pt x="9" y="159"/>
                  </a:moveTo>
                  <a:cubicBezTo>
                    <a:pt x="9" y="158"/>
                    <a:pt x="8" y="157"/>
                    <a:pt x="8" y="157"/>
                  </a:cubicBezTo>
                  <a:cubicBezTo>
                    <a:pt x="8" y="156"/>
                    <a:pt x="8" y="156"/>
                    <a:pt x="8" y="155"/>
                  </a:cubicBezTo>
                  <a:cubicBezTo>
                    <a:pt x="8" y="156"/>
                    <a:pt x="9" y="157"/>
                    <a:pt x="9" y="158"/>
                  </a:cubicBezTo>
                  <a:cubicBezTo>
                    <a:pt x="9" y="158"/>
                    <a:pt x="10" y="158"/>
                    <a:pt x="10" y="158"/>
                  </a:cubicBezTo>
                  <a:cubicBezTo>
                    <a:pt x="11" y="160"/>
                    <a:pt x="12" y="163"/>
                    <a:pt x="12" y="165"/>
                  </a:cubicBezTo>
                  <a:cubicBezTo>
                    <a:pt x="12" y="165"/>
                    <a:pt x="12" y="165"/>
                    <a:pt x="12" y="166"/>
                  </a:cubicBezTo>
                  <a:cubicBezTo>
                    <a:pt x="14" y="171"/>
                    <a:pt x="16" y="176"/>
                    <a:pt x="19" y="181"/>
                  </a:cubicBezTo>
                  <a:cubicBezTo>
                    <a:pt x="20" y="182"/>
                    <a:pt x="20" y="183"/>
                    <a:pt x="20" y="184"/>
                  </a:cubicBezTo>
                  <a:cubicBezTo>
                    <a:pt x="20" y="183"/>
                    <a:pt x="20" y="182"/>
                    <a:pt x="19" y="182"/>
                  </a:cubicBezTo>
                  <a:cubicBezTo>
                    <a:pt x="15" y="174"/>
                    <a:pt x="12" y="166"/>
                    <a:pt x="9" y="159"/>
                  </a:cubicBezTo>
                  <a:close/>
                  <a:moveTo>
                    <a:pt x="18" y="144"/>
                  </a:moveTo>
                  <a:cubicBezTo>
                    <a:pt x="19" y="145"/>
                    <a:pt x="19" y="145"/>
                    <a:pt x="19" y="146"/>
                  </a:cubicBezTo>
                  <a:cubicBezTo>
                    <a:pt x="19" y="147"/>
                    <a:pt x="19" y="147"/>
                    <a:pt x="19" y="148"/>
                  </a:cubicBezTo>
                  <a:cubicBezTo>
                    <a:pt x="21" y="154"/>
                    <a:pt x="23" y="161"/>
                    <a:pt x="25" y="168"/>
                  </a:cubicBezTo>
                  <a:cubicBezTo>
                    <a:pt x="25" y="168"/>
                    <a:pt x="25" y="169"/>
                    <a:pt x="25" y="169"/>
                  </a:cubicBezTo>
                  <a:cubicBezTo>
                    <a:pt x="24" y="168"/>
                    <a:pt x="24" y="168"/>
                    <a:pt x="23" y="168"/>
                  </a:cubicBezTo>
                  <a:cubicBezTo>
                    <a:pt x="22" y="160"/>
                    <a:pt x="20" y="152"/>
                    <a:pt x="18" y="144"/>
                  </a:cubicBezTo>
                  <a:close/>
                  <a:moveTo>
                    <a:pt x="27" y="189"/>
                  </a:moveTo>
                  <a:cubicBezTo>
                    <a:pt x="28" y="191"/>
                    <a:pt x="29" y="193"/>
                    <a:pt x="30" y="195"/>
                  </a:cubicBezTo>
                  <a:cubicBezTo>
                    <a:pt x="30" y="195"/>
                    <a:pt x="30" y="195"/>
                    <a:pt x="29" y="195"/>
                  </a:cubicBezTo>
                  <a:cubicBezTo>
                    <a:pt x="28" y="191"/>
                    <a:pt x="26" y="188"/>
                    <a:pt x="25" y="185"/>
                  </a:cubicBezTo>
                  <a:cubicBezTo>
                    <a:pt x="25" y="187"/>
                    <a:pt x="26" y="188"/>
                    <a:pt x="27" y="189"/>
                  </a:cubicBezTo>
                  <a:close/>
                  <a:moveTo>
                    <a:pt x="30" y="190"/>
                  </a:moveTo>
                  <a:cubicBezTo>
                    <a:pt x="29" y="190"/>
                    <a:pt x="29" y="189"/>
                    <a:pt x="29" y="188"/>
                  </a:cubicBezTo>
                  <a:cubicBezTo>
                    <a:pt x="29" y="189"/>
                    <a:pt x="30" y="190"/>
                    <a:pt x="31" y="191"/>
                  </a:cubicBezTo>
                  <a:cubicBezTo>
                    <a:pt x="32" y="192"/>
                    <a:pt x="32" y="193"/>
                    <a:pt x="32" y="194"/>
                  </a:cubicBezTo>
                  <a:cubicBezTo>
                    <a:pt x="32" y="194"/>
                    <a:pt x="32" y="194"/>
                    <a:pt x="32" y="194"/>
                  </a:cubicBezTo>
                  <a:cubicBezTo>
                    <a:pt x="31" y="193"/>
                    <a:pt x="31" y="192"/>
                    <a:pt x="30" y="190"/>
                  </a:cubicBezTo>
                  <a:close/>
                  <a:moveTo>
                    <a:pt x="31" y="187"/>
                  </a:moveTo>
                  <a:cubicBezTo>
                    <a:pt x="30" y="185"/>
                    <a:pt x="28" y="182"/>
                    <a:pt x="27" y="180"/>
                  </a:cubicBezTo>
                  <a:cubicBezTo>
                    <a:pt x="29" y="182"/>
                    <a:pt x="30" y="184"/>
                    <a:pt x="31" y="186"/>
                  </a:cubicBezTo>
                  <a:cubicBezTo>
                    <a:pt x="31" y="186"/>
                    <a:pt x="31" y="186"/>
                    <a:pt x="32" y="187"/>
                  </a:cubicBezTo>
                  <a:cubicBezTo>
                    <a:pt x="33" y="189"/>
                    <a:pt x="35" y="192"/>
                    <a:pt x="36" y="195"/>
                  </a:cubicBezTo>
                  <a:cubicBezTo>
                    <a:pt x="36" y="195"/>
                    <a:pt x="36" y="195"/>
                    <a:pt x="36" y="195"/>
                  </a:cubicBezTo>
                  <a:cubicBezTo>
                    <a:pt x="36" y="194"/>
                    <a:pt x="35" y="194"/>
                    <a:pt x="35" y="193"/>
                  </a:cubicBezTo>
                  <a:cubicBezTo>
                    <a:pt x="34" y="192"/>
                    <a:pt x="34" y="192"/>
                    <a:pt x="33" y="191"/>
                  </a:cubicBezTo>
                  <a:cubicBezTo>
                    <a:pt x="32" y="190"/>
                    <a:pt x="32" y="188"/>
                    <a:pt x="31" y="187"/>
                  </a:cubicBezTo>
                  <a:close/>
                  <a:moveTo>
                    <a:pt x="37" y="206"/>
                  </a:moveTo>
                  <a:cubicBezTo>
                    <a:pt x="39" y="208"/>
                    <a:pt x="41" y="210"/>
                    <a:pt x="43" y="212"/>
                  </a:cubicBezTo>
                  <a:cubicBezTo>
                    <a:pt x="42" y="211"/>
                    <a:pt x="41" y="211"/>
                    <a:pt x="40" y="210"/>
                  </a:cubicBezTo>
                  <a:cubicBezTo>
                    <a:pt x="40" y="210"/>
                    <a:pt x="40" y="210"/>
                    <a:pt x="39" y="209"/>
                  </a:cubicBezTo>
                  <a:cubicBezTo>
                    <a:pt x="38" y="207"/>
                    <a:pt x="36" y="205"/>
                    <a:pt x="34" y="204"/>
                  </a:cubicBezTo>
                  <a:cubicBezTo>
                    <a:pt x="35" y="204"/>
                    <a:pt x="36" y="205"/>
                    <a:pt x="37" y="206"/>
                  </a:cubicBezTo>
                  <a:close/>
                  <a:moveTo>
                    <a:pt x="41" y="205"/>
                  </a:moveTo>
                  <a:cubicBezTo>
                    <a:pt x="41" y="204"/>
                    <a:pt x="40" y="203"/>
                    <a:pt x="40" y="203"/>
                  </a:cubicBezTo>
                  <a:cubicBezTo>
                    <a:pt x="40" y="203"/>
                    <a:pt x="40" y="203"/>
                    <a:pt x="40" y="203"/>
                  </a:cubicBezTo>
                  <a:cubicBezTo>
                    <a:pt x="42" y="205"/>
                    <a:pt x="44" y="208"/>
                    <a:pt x="46" y="211"/>
                  </a:cubicBezTo>
                  <a:cubicBezTo>
                    <a:pt x="45" y="209"/>
                    <a:pt x="43" y="207"/>
                    <a:pt x="41" y="205"/>
                  </a:cubicBezTo>
                  <a:close/>
                  <a:moveTo>
                    <a:pt x="43" y="212"/>
                  </a:moveTo>
                  <a:cubicBezTo>
                    <a:pt x="44" y="212"/>
                    <a:pt x="44" y="213"/>
                    <a:pt x="45" y="213"/>
                  </a:cubicBezTo>
                  <a:cubicBezTo>
                    <a:pt x="45" y="213"/>
                    <a:pt x="45" y="213"/>
                    <a:pt x="45" y="213"/>
                  </a:cubicBezTo>
                  <a:cubicBezTo>
                    <a:pt x="46" y="214"/>
                    <a:pt x="47" y="215"/>
                    <a:pt x="49" y="216"/>
                  </a:cubicBezTo>
                  <a:cubicBezTo>
                    <a:pt x="47" y="214"/>
                    <a:pt x="45" y="213"/>
                    <a:pt x="43" y="212"/>
                  </a:cubicBezTo>
                  <a:cubicBezTo>
                    <a:pt x="43" y="212"/>
                    <a:pt x="43" y="212"/>
                    <a:pt x="43" y="212"/>
                  </a:cubicBezTo>
                  <a:close/>
                  <a:moveTo>
                    <a:pt x="44" y="215"/>
                  </a:moveTo>
                  <a:cubicBezTo>
                    <a:pt x="45" y="215"/>
                    <a:pt x="45" y="215"/>
                    <a:pt x="45" y="216"/>
                  </a:cubicBezTo>
                  <a:cubicBezTo>
                    <a:pt x="45" y="216"/>
                    <a:pt x="45" y="216"/>
                    <a:pt x="45" y="216"/>
                  </a:cubicBezTo>
                  <a:cubicBezTo>
                    <a:pt x="45" y="217"/>
                    <a:pt x="46" y="217"/>
                    <a:pt x="46" y="217"/>
                  </a:cubicBezTo>
                  <a:cubicBezTo>
                    <a:pt x="45" y="216"/>
                    <a:pt x="44" y="216"/>
                    <a:pt x="44" y="215"/>
                  </a:cubicBezTo>
                  <a:cubicBezTo>
                    <a:pt x="44" y="215"/>
                    <a:pt x="44" y="215"/>
                    <a:pt x="44" y="215"/>
                  </a:cubicBezTo>
                  <a:close/>
                  <a:moveTo>
                    <a:pt x="50" y="222"/>
                  </a:moveTo>
                  <a:cubicBezTo>
                    <a:pt x="51" y="222"/>
                    <a:pt x="51" y="222"/>
                    <a:pt x="51" y="223"/>
                  </a:cubicBezTo>
                  <a:cubicBezTo>
                    <a:pt x="49" y="221"/>
                    <a:pt x="47" y="219"/>
                    <a:pt x="45" y="217"/>
                  </a:cubicBezTo>
                  <a:cubicBezTo>
                    <a:pt x="46" y="219"/>
                    <a:pt x="48" y="220"/>
                    <a:pt x="50" y="222"/>
                  </a:cubicBezTo>
                  <a:close/>
                  <a:moveTo>
                    <a:pt x="73" y="227"/>
                  </a:moveTo>
                  <a:cubicBezTo>
                    <a:pt x="72" y="226"/>
                    <a:pt x="70" y="226"/>
                    <a:pt x="69" y="225"/>
                  </a:cubicBezTo>
                  <a:cubicBezTo>
                    <a:pt x="68" y="223"/>
                    <a:pt x="67" y="222"/>
                    <a:pt x="66" y="221"/>
                  </a:cubicBezTo>
                  <a:cubicBezTo>
                    <a:pt x="74" y="225"/>
                    <a:pt x="81" y="229"/>
                    <a:pt x="88" y="235"/>
                  </a:cubicBezTo>
                  <a:cubicBezTo>
                    <a:pt x="87" y="235"/>
                    <a:pt x="86" y="234"/>
                    <a:pt x="86" y="234"/>
                  </a:cubicBezTo>
                  <a:cubicBezTo>
                    <a:pt x="81" y="232"/>
                    <a:pt x="77" y="229"/>
                    <a:pt x="73" y="227"/>
                  </a:cubicBezTo>
                  <a:close/>
                  <a:moveTo>
                    <a:pt x="81" y="225"/>
                  </a:moveTo>
                  <a:cubicBezTo>
                    <a:pt x="82" y="226"/>
                    <a:pt x="84" y="227"/>
                    <a:pt x="85" y="229"/>
                  </a:cubicBezTo>
                  <a:cubicBezTo>
                    <a:pt x="84" y="228"/>
                    <a:pt x="83" y="227"/>
                    <a:pt x="81" y="226"/>
                  </a:cubicBezTo>
                  <a:cubicBezTo>
                    <a:pt x="81" y="226"/>
                    <a:pt x="81" y="226"/>
                    <a:pt x="81" y="225"/>
                  </a:cubicBezTo>
                  <a:close/>
                  <a:moveTo>
                    <a:pt x="82" y="223"/>
                  </a:moveTo>
                  <a:cubicBezTo>
                    <a:pt x="81" y="223"/>
                    <a:pt x="81" y="223"/>
                    <a:pt x="81" y="224"/>
                  </a:cubicBezTo>
                  <a:cubicBezTo>
                    <a:pt x="81" y="224"/>
                    <a:pt x="81" y="223"/>
                    <a:pt x="80" y="223"/>
                  </a:cubicBezTo>
                  <a:cubicBezTo>
                    <a:pt x="79" y="221"/>
                    <a:pt x="78" y="219"/>
                    <a:pt x="77" y="216"/>
                  </a:cubicBezTo>
                  <a:cubicBezTo>
                    <a:pt x="79" y="218"/>
                    <a:pt x="81" y="220"/>
                    <a:pt x="83" y="222"/>
                  </a:cubicBezTo>
                  <a:cubicBezTo>
                    <a:pt x="83" y="222"/>
                    <a:pt x="83" y="222"/>
                    <a:pt x="83" y="223"/>
                  </a:cubicBezTo>
                  <a:cubicBezTo>
                    <a:pt x="86" y="225"/>
                    <a:pt x="89" y="228"/>
                    <a:pt x="93" y="230"/>
                  </a:cubicBezTo>
                  <a:cubicBezTo>
                    <a:pt x="93" y="230"/>
                    <a:pt x="93" y="230"/>
                    <a:pt x="93" y="231"/>
                  </a:cubicBezTo>
                  <a:cubicBezTo>
                    <a:pt x="89" y="229"/>
                    <a:pt x="86" y="226"/>
                    <a:pt x="82" y="223"/>
                  </a:cubicBezTo>
                  <a:close/>
                  <a:moveTo>
                    <a:pt x="98" y="240"/>
                  </a:moveTo>
                  <a:cubicBezTo>
                    <a:pt x="98" y="240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8" y="238"/>
                    <a:pt x="97" y="237"/>
                    <a:pt x="96" y="236"/>
                  </a:cubicBezTo>
                  <a:cubicBezTo>
                    <a:pt x="97" y="237"/>
                    <a:pt x="97" y="237"/>
                    <a:pt x="98" y="237"/>
                  </a:cubicBezTo>
                  <a:cubicBezTo>
                    <a:pt x="98" y="237"/>
                    <a:pt x="98" y="238"/>
                    <a:pt x="98" y="238"/>
                  </a:cubicBezTo>
                  <a:cubicBezTo>
                    <a:pt x="100" y="239"/>
                    <a:pt x="102" y="240"/>
                    <a:pt x="104" y="241"/>
                  </a:cubicBezTo>
                  <a:cubicBezTo>
                    <a:pt x="102" y="241"/>
                    <a:pt x="101" y="241"/>
                    <a:pt x="99" y="241"/>
                  </a:cubicBezTo>
                  <a:cubicBezTo>
                    <a:pt x="97" y="239"/>
                    <a:pt x="95" y="238"/>
                    <a:pt x="93" y="237"/>
                  </a:cubicBezTo>
                  <a:cubicBezTo>
                    <a:pt x="91" y="236"/>
                    <a:pt x="90" y="235"/>
                    <a:pt x="89" y="234"/>
                  </a:cubicBezTo>
                  <a:cubicBezTo>
                    <a:pt x="92" y="236"/>
                    <a:pt x="95" y="238"/>
                    <a:pt x="98" y="240"/>
                  </a:cubicBezTo>
                  <a:close/>
                  <a:moveTo>
                    <a:pt x="96" y="243"/>
                  </a:moveTo>
                  <a:cubicBezTo>
                    <a:pt x="99" y="244"/>
                    <a:pt x="102" y="244"/>
                    <a:pt x="105" y="244"/>
                  </a:cubicBezTo>
                  <a:cubicBezTo>
                    <a:pt x="107" y="245"/>
                    <a:pt x="109" y="245"/>
                    <a:pt x="112" y="246"/>
                  </a:cubicBezTo>
                  <a:cubicBezTo>
                    <a:pt x="109" y="246"/>
                    <a:pt x="107" y="246"/>
                    <a:pt x="104" y="246"/>
                  </a:cubicBezTo>
                  <a:cubicBezTo>
                    <a:pt x="101" y="245"/>
                    <a:pt x="99" y="244"/>
                    <a:pt x="96" y="244"/>
                  </a:cubicBezTo>
                  <a:cubicBezTo>
                    <a:pt x="96" y="244"/>
                    <a:pt x="96" y="243"/>
                    <a:pt x="96" y="243"/>
                  </a:cubicBezTo>
                  <a:close/>
                  <a:moveTo>
                    <a:pt x="109" y="242"/>
                  </a:moveTo>
                  <a:cubicBezTo>
                    <a:pt x="106" y="241"/>
                    <a:pt x="104" y="240"/>
                    <a:pt x="101" y="238"/>
                  </a:cubicBezTo>
                  <a:cubicBezTo>
                    <a:pt x="104" y="239"/>
                    <a:pt x="106" y="239"/>
                    <a:pt x="108" y="239"/>
                  </a:cubicBezTo>
                  <a:cubicBezTo>
                    <a:pt x="110" y="241"/>
                    <a:pt x="113" y="242"/>
                    <a:pt x="115" y="243"/>
                  </a:cubicBezTo>
                  <a:cubicBezTo>
                    <a:pt x="113" y="243"/>
                    <a:pt x="111" y="243"/>
                    <a:pt x="109" y="242"/>
                  </a:cubicBezTo>
                  <a:close/>
                  <a:moveTo>
                    <a:pt x="122" y="241"/>
                  </a:moveTo>
                  <a:cubicBezTo>
                    <a:pt x="122" y="241"/>
                    <a:pt x="122" y="240"/>
                    <a:pt x="122" y="240"/>
                  </a:cubicBezTo>
                  <a:cubicBezTo>
                    <a:pt x="122" y="240"/>
                    <a:pt x="122" y="240"/>
                    <a:pt x="122" y="240"/>
                  </a:cubicBezTo>
                  <a:cubicBezTo>
                    <a:pt x="123" y="240"/>
                    <a:pt x="124" y="241"/>
                    <a:pt x="125" y="241"/>
                  </a:cubicBezTo>
                  <a:cubicBezTo>
                    <a:pt x="126" y="241"/>
                    <a:pt x="127" y="240"/>
                    <a:pt x="126" y="240"/>
                  </a:cubicBezTo>
                  <a:cubicBezTo>
                    <a:pt x="126" y="240"/>
                    <a:pt x="126" y="240"/>
                    <a:pt x="126" y="240"/>
                  </a:cubicBezTo>
                  <a:cubicBezTo>
                    <a:pt x="129" y="240"/>
                    <a:pt x="131" y="239"/>
                    <a:pt x="134" y="239"/>
                  </a:cubicBezTo>
                  <a:cubicBezTo>
                    <a:pt x="131" y="240"/>
                    <a:pt x="127" y="241"/>
                    <a:pt x="124" y="242"/>
                  </a:cubicBezTo>
                  <a:cubicBezTo>
                    <a:pt x="123" y="242"/>
                    <a:pt x="122" y="241"/>
                    <a:pt x="122" y="241"/>
                  </a:cubicBezTo>
                  <a:close/>
                  <a:moveTo>
                    <a:pt x="127" y="244"/>
                  </a:moveTo>
                  <a:cubicBezTo>
                    <a:pt x="129" y="244"/>
                    <a:pt x="131" y="244"/>
                    <a:pt x="133" y="244"/>
                  </a:cubicBezTo>
                  <a:cubicBezTo>
                    <a:pt x="131" y="244"/>
                    <a:pt x="129" y="244"/>
                    <a:pt x="127" y="245"/>
                  </a:cubicBezTo>
                  <a:cubicBezTo>
                    <a:pt x="127" y="244"/>
                    <a:pt x="127" y="244"/>
                    <a:pt x="127" y="244"/>
                  </a:cubicBezTo>
                  <a:close/>
                  <a:moveTo>
                    <a:pt x="127" y="243"/>
                  </a:moveTo>
                  <a:cubicBezTo>
                    <a:pt x="136" y="240"/>
                    <a:pt x="146" y="238"/>
                    <a:pt x="155" y="237"/>
                  </a:cubicBezTo>
                  <a:cubicBezTo>
                    <a:pt x="155" y="237"/>
                    <a:pt x="155" y="237"/>
                    <a:pt x="155" y="237"/>
                  </a:cubicBezTo>
                  <a:cubicBezTo>
                    <a:pt x="146" y="239"/>
                    <a:pt x="137" y="242"/>
                    <a:pt x="127" y="243"/>
                  </a:cubicBezTo>
                  <a:close/>
                  <a:moveTo>
                    <a:pt x="140" y="245"/>
                  </a:moveTo>
                  <a:cubicBezTo>
                    <a:pt x="143" y="245"/>
                    <a:pt x="145" y="245"/>
                    <a:pt x="148" y="244"/>
                  </a:cubicBezTo>
                  <a:cubicBezTo>
                    <a:pt x="150" y="244"/>
                    <a:pt x="153" y="244"/>
                    <a:pt x="155" y="243"/>
                  </a:cubicBezTo>
                  <a:cubicBezTo>
                    <a:pt x="152" y="244"/>
                    <a:pt x="149" y="245"/>
                    <a:pt x="146" y="245"/>
                  </a:cubicBezTo>
                  <a:cubicBezTo>
                    <a:pt x="144" y="245"/>
                    <a:pt x="142" y="246"/>
                    <a:pt x="140" y="246"/>
                  </a:cubicBezTo>
                  <a:cubicBezTo>
                    <a:pt x="139" y="246"/>
                    <a:pt x="138" y="246"/>
                    <a:pt x="136" y="246"/>
                  </a:cubicBezTo>
                  <a:cubicBezTo>
                    <a:pt x="138" y="246"/>
                    <a:pt x="139" y="246"/>
                    <a:pt x="140" y="245"/>
                  </a:cubicBezTo>
                  <a:close/>
                  <a:moveTo>
                    <a:pt x="147" y="243"/>
                  </a:moveTo>
                  <a:cubicBezTo>
                    <a:pt x="146" y="243"/>
                    <a:pt x="144" y="243"/>
                    <a:pt x="142" y="243"/>
                  </a:cubicBezTo>
                  <a:cubicBezTo>
                    <a:pt x="150" y="242"/>
                    <a:pt x="157" y="240"/>
                    <a:pt x="164" y="237"/>
                  </a:cubicBezTo>
                  <a:cubicBezTo>
                    <a:pt x="165" y="237"/>
                    <a:pt x="165" y="236"/>
                    <a:pt x="165" y="236"/>
                  </a:cubicBezTo>
                  <a:cubicBezTo>
                    <a:pt x="165" y="236"/>
                    <a:pt x="165" y="236"/>
                    <a:pt x="165" y="236"/>
                  </a:cubicBezTo>
                  <a:cubicBezTo>
                    <a:pt x="165" y="236"/>
                    <a:pt x="166" y="236"/>
                    <a:pt x="166" y="236"/>
                  </a:cubicBezTo>
                  <a:cubicBezTo>
                    <a:pt x="169" y="236"/>
                    <a:pt x="172" y="235"/>
                    <a:pt x="175" y="234"/>
                  </a:cubicBezTo>
                  <a:cubicBezTo>
                    <a:pt x="175" y="234"/>
                    <a:pt x="174" y="234"/>
                    <a:pt x="174" y="234"/>
                  </a:cubicBezTo>
                  <a:cubicBezTo>
                    <a:pt x="174" y="235"/>
                    <a:pt x="174" y="235"/>
                    <a:pt x="174" y="235"/>
                  </a:cubicBezTo>
                  <a:cubicBezTo>
                    <a:pt x="169" y="237"/>
                    <a:pt x="164" y="239"/>
                    <a:pt x="160" y="242"/>
                  </a:cubicBezTo>
                  <a:cubicBezTo>
                    <a:pt x="160" y="242"/>
                    <a:pt x="159" y="242"/>
                    <a:pt x="159" y="242"/>
                  </a:cubicBezTo>
                  <a:cubicBezTo>
                    <a:pt x="155" y="242"/>
                    <a:pt x="151" y="242"/>
                    <a:pt x="147" y="243"/>
                  </a:cubicBezTo>
                  <a:close/>
                  <a:moveTo>
                    <a:pt x="168" y="234"/>
                  </a:moveTo>
                  <a:cubicBezTo>
                    <a:pt x="168" y="234"/>
                    <a:pt x="168" y="233"/>
                    <a:pt x="169" y="233"/>
                  </a:cubicBezTo>
                  <a:cubicBezTo>
                    <a:pt x="172" y="231"/>
                    <a:pt x="175" y="229"/>
                    <a:pt x="178" y="226"/>
                  </a:cubicBezTo>
                  <a:cubicBezTo>
                    <a:pt x="182" y="224"/>
                    <a:pt x="186" y="221"/>
                    <a:pt x="190" y="218"/>
                  </a:cubicBezTo>
                  <a:cubicBezTo>
                    <a:pt x="188" y="220"/>
                    <a:pt x="186" y="223"/>
                    <a:pt x="184" y="225"/>
                  </a:cubicBezTo>
                  <a:cubicBezTo>
                    <a:pt x="184" y="225"/>
                    <a:pt x="184" y="225"/>
                    <a:pt x="184" y="225"/>
                  </a:cubicBezTo>
                  <a:cubicBezTo>
                    <a:pt x="183" y="226"/>
                    <a:pt x="182" y="227"/>
                    <a:pt x="181" y="228"/>
                  </a:cubicBezTo>
                  <a:cubicBezTo>
                    <a:pt x="181" y="228"/>
                    <a:pt x="181" y="228"/>
                    <a:pt x="181" y="229"/>
                  </a:cubicBezTo>
                  <a:cubicBezTo>
                    <a:pt x="180" y="229"/>
                    <a:pt x="180" y="229"/>
                    <a:pt x="180" y="230"/>
                  </a:cubicBezTo>
                  <a:cubicBezTo>
                    <a:pt x="176" y="232"/>
                    <a:pt x="172" y="233"/>
                    <a:pt x="168" y="234"/>
                  </a:cubicBezTo>
                  <a:close/>
                  <a:moveTo>
                    <a:pt x="198" y="221"/>
                  </a:moveTo>
                  <a:cubicBezTo>
                    <a:pt x="198" y="221"/>
                    <a:pt x="199" y="220"/>
                    <a:pt x="199" y="220"/>
                  </a:cubicBezTo>
                  <a:cubicBezTo>
                    <a:pt x="199" y="220"/>
                    <a:pt x="199" y="220"/>
                    <a:pt x="199" y="221"/>
                  </a:cubicBezTo>
                  <a:cubicBezTo>
                    <a:pt x="198" y="221"/>
                    <a:pt x="197" y="222"/>
                    <a:pt x="196" y="223"/>
                  </a:cubicBezTo>
                  <a:cubicBezTo>
                    <a:pt x="196" y="223"/>
                    <a:pt x="196" y="223"/>
                    <a:pt x="196" y="223"/>
                  </a:cubicBezTo>
                  <a:cubicBezTo>
                    <a:pt x="196" y="222"/>
                    <a:pt x="197" y="222"/>
                    <a:pt x="198" y="221"/>
                  </a:cubicBezTo>
                  <a:close/>
                  <a:moveTo>
                    <a:pt x="192" y="219"/>
                  </a:moveTo>
                  <a:cubicBezTo>
                    <a:pt x="193" y="218"/>
                    <a:pt x="193" y="218"/>
                    <a:pt x="194" y="217"/>
                  </a:cubicBezTo>
                  <a:cubicBezTo>
                    <a:pt x="196" y="215"/>
                    <a:pt x="198" y="214"/>
                    <a:pt x="200" y="212"/>
                  </a:cubicBezTo>
                  <a:cubicBezTo>
                    <a:pt x="197" y="214"/>
                    <a:pt x="195" y="217"/>
                    <a:pt x="192" y="219"/>
                  </a:cubicBezTo>
                  <a:close/>
                  <a:moveTo>
                    <a:pt x="229" y="185"/>
                  </a:moveTo>
                  <a:cubicBezTo>
                    <a:pt x="231" y="183"/>
                    <a:pt x="232" y="181"/>
                    <a:pt x="233" y="179"/>
                  </a:cubicBezTo>
                  <a:cubicBezTo>
                    <a:pt x="234" y="177"/>
                    <a:pt x="235" y="175"/>
                    <a:pt x="237" y="172"/>
                  </a:cubicBezTo>
                  <a:cubicBezTo>
                    <a:pt x="237" y="172"/>
                    <a:pt x="237" y="172"/>
                    <a:pt x="237" y="172"/>
                  </a:cubicBezTo>
                  <a:cubicBezTo>
                    <a:pt x="236" y="174"/>
                    <a:pt x="236" y="176"/>
                    <a:pt x="235" y="177"/>
                  </a:cubicBezTo>
                  <a:cubicBezTo>
                    <a:pt x="235" y="178"/>
                    <a:pt x="234" y="179"/>
                    <a:pt x="234" y="180"/>
                  </a:cubicBezTo>
                  <a:cubicBezTo>
                    <a:pt x="232" y="183"/>
                    <a:pt x="230" y="185"/>
                    <a:pt x="228" y="188"/>
                  </a:cubicBezTo>
                  <a:cubicBezTo>
                    <a:pt x="229" y="187"/>
                    <a:pt x="229" y="186"/>
                    <a:pt x="229" y="185"/>
                  </a:cubicBezTo>
                  <a:close/>
                  <a:moveTo>
                    <a:pt x="233" y="152"/>
                  </a:moveTo>
                  <a:cubicBezTo>
                    <a:pt x="234" y="142"/>
                    <a:pt x="235" y="131"/>
                    <a:pt x="236" y="120"/>
                  </a:cubicBezTo>
                  <a:cubicBezTo>
                    <a:pt x="236" y="120"/>
                    <a:pt x="236" y="120"/>
                    <a:pt x="237" y="120"/>
                  </a:cubicBezTo>
                  <a:cubicBezTo>
                    <a:pt x="237" y="121"/>
                    <a:pt x="237" y="122"/>
                    <a:pt x="237" y="122"/>
                  </a:cubicBezTo>
                  <a:cubicBezTo>
                    <a:pt x="237" y="123"/>
                    <a:pt x="237" y="124"/>
                    <a:pt x="237" y="125"/>
                  </a:cubicBezTo>
                  <a:cubicBezTo>
                    <a:pt x="237" y="134"/>
                    <a:pt x="235" y="143"/>
                    <a:pt x="233" y="152"/>
                  </a:cubicBezTo>
                  <a:close/>
                  <a:moveTo>
                    <a:pt x="237" y="112"/>
                  </a:moveTo>
                  <a:cubicBezTo>
                    <a:pt x="237" y="112"/>
                    <a:pt x="237" y="111"/>
                    <a:pt x="237" y="110"/>
                  </a:cubicBezTo>
                  <a:cubicBezTo>
                    <a:pt x="237" y="112"/>
                    <a:pt x="238" y="113"/>
                    <a:pt x="238" y="115"/>
                  </a:cubicBezTo>
                  <a:cubicBezTo>
                    <a:pt x="238" y="115"/>
                    <a:pt x="238" y="116"/>
                    <a:pt x="238" y="117"/>
                  </a:cubicBezTo>
                  <a:cubicBezTo>
                    <a:pt x="238" y="115"/>
                    <a:pt x="237" y="114"/>
                    <a:pt x="237" y="112"/>
                  </a:cubicBezTo>
                  <a:close/>
                  <a:moveTo>
                    <a:pt x="236" y="94"/>
                  </a:moveTo>
                  <a:cubicBezTo>
                    <a:pt x="237" y="98"/>
                    <a:pt x="238" y="101"/>
                    <a:pt x="239" y="105"/>
                  </a:cubicBezTo>
                  <a:cubicBezTo>
                    <a:pt x="239" y="104"/>
                    <a:pt x="239" y="103"/>
                    <a:pt x="238" y="103"/>
                  </a:cubicBezTo>
                  <a:cubicBezTo>
                    <a:pt x="238" y="100"/>
                    <a:pt x="237" y="97"/>
                    <a:pt x="236" y="94"/>
                  </a:cubicBezTo>
                  <a:close/>
                  <a:moveTo>
                    <a:pt x="239" y="156"/>
                  </a:moveTo>
                  <a:cubicBezTo>
                    <a:pt x="239" y="156"/>
                    <a:pt x="239" y="155"/>
                    <a:pt x="240" y="155"/>
                  </a:cubicBezTo>
                  <a:cubicBezTo>
                    <a:pt x="240" y="156"/>
                    <a:pt x="239" y="157"/>
                    <a:pt x="239" y="158"/>
                  </a:cubicBezTo>
                  <a:cubicBezTo>
                    <a:pt x="239" y="158"/>
                    <a:pt x="239" y="159"/>
                    <a:pt x="238" y="160"/>
                  </a:cubicBezTo>
                  <a:cubicBezTo>
                    <a:pt x="239" y="158"/>
                    <a:pt x="239" y="157"/>
                    <a:pt x="239" y="156"/>
                  </a:cubicBezTo>
                  <a:close/>
                  <a:moveTo>
                    <a:pt x="239" y="153"/>
                  </a:moveTo>
                  <a:cubicBezTo>
                    <a:pt x="239" y="151"/>
                    <a:pt x="239" y="150"/>
                    <a:pt x="240" y="148"/>
                  </a:cubicBezTo>
                  <a:cubicBezTo>
                    <a:pt x="241" y="140"/>
                    <a:pt x="241" y="132"/>
                    <a:pt x="241" y="124"/>
                  </a:cubicBezTo>
                  <a:cubicBezTo>
                    <a:pt x="241" y="124"/>
                    <a:pt x="242" y="125"/>
                    <a:pt x="242" y="126"/>
                  </a:cubicBezTo>
                  <a:cubicBezTo>
                    <a:pt x="242" y="127"/>
                    <a:pt x="243" y="127"/>
                    <a:pt x="243" y="127"/>
                  </a:cubicBezTo>
                  <a:cubicBezTo>
                    <a:pt x="243" y="127"/>
                    <a:pt x="243" y="127"/>
                    <a:pt x="243" y="127"/>
                  </a:cubicBezTo>
                  <a:cubicBezTo>
                    <a:pt x="243" y="127"/>
                    <a:pt x="243" y="127"/>
                    <a:pt x="243" y="127"/>
                  </a:cubicBezTo>
                  <a:cubicBezTo>
                    <a:pt x="243" y="136"/>
                    <a:pt x="242" y="144"/>
                    <a:pt x="240" y="153"/>
                  </a:cubicBezTo>
                  <a:cubicBezTo>
                    <a:pt x="240" y="153"/>
                    <a:pt x="240" y="153"/>
                    <a:pt x="240" y="153"/>
                  </a:cubicBezTo>
                  <a:cubicBezTo>
                    <a:pt x="240" y="153"/>
                    <a:pt x="239" y="153"/>
                    <a:pt x="239" y="153"/>
                  </a:cubicBezTo>
                  <a:close/>
                  <a:moveTo>
                    <a:pt x="244" y="139"/>
                  </a:moveTo>
                  <a:cubicBezTo>
                    <a:pt x="245" y="141"/>
                    <a:pt x="245" y="143"/>
                    <a:pt x="245" y="145"/>
                  </a:cubicBezTo>
                  <a:cubicBezTo>
                    <a:pt x="245" y="146"/>
                    <a:pt x="245" y="147"/>
                    <a:pt x="244" y="148"/>
                  </a:cubicBezTo>
                  <a:cubicBezTo>
                    <a:pt x="244" y="148"/>
                    <a:pt x="244" y="148"/>
                    <a:pt x="244" y="148"/>
                  </a:cubicBezTo>
                  <a:cubicBezTo>
                    <a:pt x="244" y="150"/>
                    <a:pt x="243" y="151"/>
                    <a:pt x="243" y="153"/>
                  </a:cubicBezTo>
                  <a:cubicBezTo>
                    <a:pt x="243" y="155"/>
                    <a:pt x="242" y="156"/>
                    <a:pt x="242" y="158"/>
                  </a:cubicBezTo>
                  <a:cubicBezTo>
                    <a:pt x="243" y="152"/>
                    <a:pt x="244" y="145"/>
                    <a:pt x="244" y="139"/>
                  </a:cubicBezTo>
                  <a:close/>
                  <a:moveTo>
                    <a:pt x="245" y="135"/>
                  </a:moveTo>
                  <a:cubicBezTo>
                    <a:pt x="245" y="132"/>
                    <a:pt x="245" y="129"/>
                    <a:pt x="245" y="126"/>
                  </a:cubicBezTo>
                  <a:cubicBezTo>
                    <a:pt x="245" y="126"/>
                    <a:pt x="245" y="126"/>
                    <a:pt x="245" y="127"/>
                  </a:cubicBezTo>
                  <a:cubicBezTo>
                    <a:pt x="245" y="127"/>
                    <a:pt x="245" y="127"/>
                    <a:pt x="246" y="127"/>
                  </a:cubicBezTo>
                  <a:cubicBezTo>
                    <a:pt x="246" y="131"/>
                    <a:pt x="246" y="135"/>
                    <a:pt x="246" y="140"/>
                  </a:cubicBezTo>
                  <a:cubicBezTo>
                    <a:pt x="246" y="138"/>
                    <a:pt x="245" y="137"/>
                    <a:pt x="245" y="136"/>
                  </a:cubicBezTo>
                  <a:cubicBezTo>
                    <a:pt x="245" y="135"/>
                    <a:pt x="245" y="135"/>
                    <a:pt x="245" y="135"/>
                  </a:cubicBezTo>
                  <a:close/>
                  <a:moveTo>
                    <a:pt x="245" y="95"/>
                  </a:moveTo>
                  <a:cubicBezTo>
                    <a:pt x="247" y="99"/>
                    <a:pt x="248" y="103"/>
                    <a:pt x="248" y="107"/>
                  </a:cubicBezTo>
                  <a:cubicBezTo>
                    <a:pt x="248" y="103"/>
                    <a:pt x="246" y="99"/>
                    <a:pt x="245" y="95"/>
                  </a:cubicBezTo>
                  <a:close/>
                  <a:moveTo>
                    <a:pt x="247" y="129"/>
                  </a:moveTo>
                  <a:cubicBezTo>
                    <a:pt x="247" y="129"/>
                    <a:pt x="247" y="129"/>
                    <a:pt x="248" y="128"/>
                  </a:cubicBezTo>
                  <a:cubicBezTo>
                    <a:pt x="247" y="130"/>
                    <a:pt x="247" y="132"/>
                    <a:pt x="247" y="133"/>
                  </a:cubicBezTo>
                  <a:cubicBezTo>
                    <a:pt x="247" y="132"/>
                    <a:pt x="247" y="130"/>
                    <a:pt x="247" y="129"/>
                  </a:cubicBezTo>
                  <a:close/>
                  <a:moveTo>
                    <a:pt x="247" y="123"/>
                  </a:moveTo>
                  <a:cubicBezTo>
                    <a:pt x="247" y="120"/>
                    <a:pt x="247" y="116"/>
                    <a:pt x="247" y="112"/>
                  </a:cubicBezTo>
                  <a:cubicBezTo>
                    <a:pt x="248" y="114"/>
                    <a:pt x="248" y="117"/>
                    <a:pt x="249" y="119"/>
                  </a:cubicBezTo>
                  <a:cubicBezTo>
                    <a:pt x="248" y="122"/>
                    <a:pt x="248" y="125"/>
                    <a:pt x="248" y="127"/>
                  </a:cubicBezTo>
                  <a:cubicBezTo>
                    <a:pt x="248" y="126"/>
                    <a:pt x="247" y="125"/>
                    <a:pt x="247" y="123"/>
                  </a:cubicBezTo>
                  <a:close/>
                  <a:moveTo>
                    <a:pt x="225" y="50"/>
                  </a:moveTo>
                  <a:cubicBezTo>
                    <a:pt x="223" y="47"/>
                    <a:pt x="220" y="45"/>
                    <a:pt x="218" y="42"/>
                  </a:cubicBezTo>
                  <a:cubicBezTo>
                    <a:pt x="218" y="42"/>
                    <a:pt x="217" y="42"/>
                    <a:pt x="217" y="43"/>
                  </a:cubicBezTo>
                  <a:cubicBezTo>
                    <a:pt x="216" y="41"/>
                    <a:pt x="215" y="40"/>
                    <a:pt x="213" y="39"/>
                  </a:cubicBezTo>
                  <a:cubicBezTo>
                    <a:pt x="213" y="38"/>
                    <a:pt x="212" y="39"/>
                    <a:pt x="212" y="39"/>
                  </a:cubicBezTo>
                  <a:cubicBezTo>
                    <a:pt x="211" y="39"/>
                    <a:pt x="211" y="38"/>
                    <a:pt x="211" y="38"/>
                  </a:cubicBezTo>
                  <a:cubicBezTo>
                    <a:pt x="211" y="38"/>
                    <a:pt x="211" y="37"/>
                    <a:pt x="211" y="37"/>
                  </a:cubicBezTo>
                  <a:cubicBezTo>
                    <a:pt x="210" y="36"/>
                    <a:pt x="208" y="34"/>
                    <a:pt x="207" y="33"/>
                  </a:cubicBezTo>
                  <a:cubicBezTo>
                    <a:pt x="204" y="29"/>
                    <a:pt x="200" y="26"/>
                    <a:pt x="195" y="24"/>
                  </a:cubicBezTo>
                  <a:cubicBezTo>
                    <a:pt x="190" y="20"/>
                    <a:pt x="184" y="17"/>
                    <a:pt x="179" y="13"/>
                  </a:cubicBezTo>
                  <a:cubicBezTo>
                    <a:pt x="192" y="19"/>
                    <a:pt x="204" y="28"/>
                    <a:pt x="215" y="38"/>
                  </a:cubicBezTo>
                  <a:cubicBezTo>
                    <a:pt x="219" y="42"/>
                    <a:pt x="222" y="46"/>
                    <a:pt x="225" y="50"/>
                  </a:cubicBezTo>
                  <a:close/>
                  <a:moveTo>
                    <a:pt x="178" y="13"/>
                  </a:moveTo>
                  <a:cubicBezTo>
                    <a:pt x="178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6" y="13"/>
                  </a:cubicBezTo>
                  <a:cubicBezTo>
                    <a:pt x="176" y="12"/>
                    <a:pt x="175" y="12"/>
                    <a:pt x="175" y="12"/>
                  </a:cubicBezTo>
                  <a:cubicBezTo>
                    <a:pt x="174" y="12"/>
                    <a:pt x="174" y="11"/>
                    <a:pt x="173" y="11"/>
                  </a:cubicBezTo>
                  <a:cubicBezTo>
                    <a:pt x="175" y="11"/>
                    <a:pt x="176" y="12"/>
                    <a:pt x="178" y="13"/>
                  </a:cubicBezTo>
                  <a:close/>
                  <a:moveTo>
                    <a:pt x="128" y="2"/>
                  </a:moveTo>
                  <a:cubicBezTo>
                    <a:pt x="124" y="2"/>
                    <a:pt x="120" y="2"/>
                    <a:pt x="116" y="3"/>
                  </a:cubicBezTo>
                  <a:cubicBezTo>
                    <a:pt x="114" y="3"/>
                    <a:pt x="112" y="3"/>
                    <a:pt x="110" y="3"/>
                  </a:cubicBezTo>
                  <a:cubicBezTo>
                    <a:pt x="116" y="2"/>
                    <a:pt x="121" y="2"/>
                    <a:pt x="126" y="2"/>
                  </a:cubicBezTo>
                  <a:cubicBezTo>
                    <a:pt x="127" y="2"/>
                    <a:pt x="127" y="2"/>
                    <a:pt x="128" y="2"/>
                  </a:cubicBezTo>
                  <a:close/>
                  <a:moveTo>
                    <a:pt x="8" y="87"/>
                  </a:moveTo>
                  <a:cubicBezTo>
                    <a:pt x="9" y="86"/>
                    <a:pt x="10" y="84"/>
                    <a:pt x="11" y="83"/>
                  </a:cubicBezTo>
                  <a:cubicBezTo>
                    <a:pt x="13" y="82"/>
                    <a:pt x="14" y="81"/>
                    <a:pt x="15" y="79"/>
                  </a:cubicBezTo>
                  <a:cubicBezTo>
                    <a:pt x="16" y="79"/>
                    <a:pt x="15" y="79"/>
                    <a:pt x="15" y="79"/>
                  </a:cubicBezTo>
                  <a:cubicBezTo>
                    <a:pt x="14" y="79"/>
                    <a:pt x="14" y="80"/>
                    <a:pt x="13" y="81"/>
                  </a:cubicBezTo>
                  <a:cubicBezTo>
                    <a:pt x="12" y="81"/>
                    <a:pt x="12" y="82"/>
                    <a:pt x="12" y="82"/>
                  </a:cubicBezTo>
                  <a:cubicBezTo>
                    <a:pt x="14" y="78"/>
                    <a:pt x="17" y="75"/>
                    <a:pt x="19" y="71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19" y="73"/>
                    <a:pt x="19" y="74"/>
                    <a:pt x="18" y="75"/>
                  </a:cubicBezTo>
                  <a:cubicBezTo>
                    <a:pt x="17" y="77"/>
                    <a:pt x="17" y="78"/>
                    <a:pt x="16" y="79"/>
                  </a:cubicBezTo>
                  <a:cubicBezTo>
                    <a:pt x="13" y="83"/>
                    <a:pt x="10" y="87"/>
                    <a:pt x="7" y="92"/>
                  </a:cubicBezTo>
                  <a:cubicBezTo>
                    <a:pt x="7" y="90"/>
                    <a:pt x="8" y="89"/>
                    <a:pt x="8" y="87"/>
                  </a:cubicBezTo>
                  <a:close/>
                  <a:moveTo>
                    <a:pt x="8" y="166"/>
                  </a:moveTo>
                  <a:cubicBezTo>
                    <a:pt x="9" y="168"/>
                    <a:pt x="10" y="170"/>
                    <a:pt x="11" y="173"/>
                  </a:cubicBezTo>
                  <a:cubicBezTo>
                    <a:pt x="11" y="173"/>
                    <a:pt x="11" y="173"/>
                    <a:pt x="11" y="173"/>
                  </a:cubicBezTo>
                  <a:cubicBezTo>
                    <a:pt x="12" y="173"/>
                    <a:pt x="12" y="173"/>
                    <a:pt x="12" y="173"/>
                  </a:cubicBezTo>
                  <a:cubicBezTo>
                    <a:pt x="13" y="177"/>
                    <a:pt x="15" y="181"/>
                    <a:pt x="17" y="184"/>
                  </a:cubicBezTo>
                  <a:cubicBezTo>
                    <a:pt x="16" y="183"/>
                    <a:pt x="15" y="182"/>
                    <a:pt x="14" y="180"/>
                  </a:cubicBezTo>
                  <a:cubicBezTo>
                    <a:pt x="11" y="176"/>
                    <a:pt x="9" y="171"/>
                    <a:pt x="8" y="166"/>
                  </a:cubicBezTo>
                  <a:close/>
                  <a:moveTo>
                    <a:pt x="17" y="188"/>
                  </a:moveTo>
                  <a:cubicBezTo>
                    <a:pt x="19" y="189"/>
                    <a:pt x="20" y="191"/>
                    <a:pt x="21" y="192"/>
                  </a:cubicBezTo>
                  <a:cubicBezTo>
                    <a:pt x="21" y="192"/>
                    <a:pt x="21" y="192"/>
                    <a:pt x="21" y="192"/>
                  </a:cubicBezTo>
                  <a:cubicBezTo>
                    <a:pt x="22" y="193"/>
                    <a:pt x="23" y="194"/>
                    <a:pt x="23" y="195"/>
                  </a:cubicBezTo>
                  <a:cubicBezTo>
                    <a:pt x="24" y="195"/>
                    <a:pt x="24" y="195"/>
                    <a:pt x="24" y="195"/>
                  </a:cubicBezTo>
                  <a:cubicBezTo>
                    <a:pt x="24" y="195"/>
                    <a:pt x="24" y="195"/>
                    <a:pt x="24" y="196"/>
                  </a:cubicBezTo>
                  <a:cubicBezTo>
                    <a:pt x="24" y="196"/>
                    <a:pt x="25" y="197"/>
                    <a:pt x="25" y="197"/>
                  </a:cubicBezTo>
                  <a:cubicBezTo>
                    <a:pt x="28" y="200"/>
                    <a:pt x="30" y="203"/>
                    <a:pt x="33" y="206"/>
                  </a:cubicBezTo>
                  <a:cubicBezTo>
                    <a:pt x="32" y="206"/>
                    <a:pt x="32" y="207"/>
                    <a:pt x="32" y="207"/>
                  </a:cubicBezTo>
                  <a:cubicBezTo>
                    <a:pt x="33" y="209"/>
                    <a:pt x="35" y="210"/>
                    <a:pt x="36" y="211"/>
                  </a:cubicBezTo>
                  <a:cubicBezTo>
                    <a:pt x="36" y="211"/>
                    <a:pt x="36" y="211"/>
                    <a:pt x="36" y="212"/>
                  </a:cubicBezTo>
                  <a:cubicBezTo>
                    <a:pt x="40" y="216"/>
                    <a:pt x="43" y="220"/>
                    <a:pt x="47" y="223"/>
                  </a:cubicBezTo>
                  <a:cubicBezTo>
                    <a:pt x="44" y="221"/>
                    <a:pt x="41" y="218"/>
                    <a:pt x="38" y="215"/>
                  </a:cubicBezTo>
                  <a:cubicBezTo>
                    <a:pt x="30" y="207"/>
                    <a:pt x="23" y="198"/>
                    <a:pt x="17" y="188"/>
                  </a:cubicBezTo>
                  <a:close/>
                  <a:moveTo>
                    <a:pt x="94" y="245"/>
                  </a:moveTo>
                  <a:cubicBezTo>
                    <a:pt x="95" y="246"/>
                    <a:pt x="96" y="246"/>
                    <a:pt x="97" y="246"/>
                  </a:cubicBezTo>
                  <a:cubicBezTo>
                    <a:pt x="97" y="246"/>
                    <a:pt x="97" y="247"/>
                    <a:pt x="97" y="247"/>
                  </a:cubicBezTo>
                  <a:cubicBezTo>
                    <a:pt x="100" y="248"/>
                    <a:pt x="102" y="248"/>
                    <a:pt x="105" y="249"/>
                  </a:cubicBezTo>
                  <a:cubicBezTo>
                    <a:pt x="105" y="249"/>
                    <a:pt x="105" y="249"/>
                    <a:pt x="105" y="248"/>
                  </a:cubicBezTo>
                  <a:cubicBezTo>
                    <a:pt x="109" y="249"/>
                    <a:pt x="112" y="249"/>
                    <a:pt x="116" y="249"/>
                  </a:cubicBezTo>
                  <a:cubicBezTo>
                    <a:pt x="115" y="250"/>
                    <a:pt x="116" y="250"/>
                    <a:pt x="116" y="250"/>
                  </a:cubicBezTo>
                  <a:cubicBezTo>
                    <a:pt x="119" y="251"/>
                    <a:pt x="121" y="251"/>
                    <a:pt x="123" y="251"/>
                  </a:cubicBezTo>
                  <a:cubicBezTo>
                    <a:pt x="111" y="251"/>
                    <a:pt x="99" y="249"/>
                    <a:pt x="88" y="245"/>
                  </a:cubicBezTo>
                  <a:cubicBezTo>
                    <a:pt x="90" y="245"/>
                    <a:pt x="92" y="245"/>
                    <a:pt x="94" y="245"/>
                  </a:cubicBezTo>
                  <a:close/>
                  <a:moveTo>
                    <a:pt x="135" y="251"/>
                  </a:moveTo>
                  <a:cubicBezTo>
                    <a:pt x="140" y="250"/>
                    <a:pt x="145" y="249"/>
                    <a:pt x="150" y="248"/>
                  </a:cubicBezTo>
                  <a:cubicBezTo>
                    <a:pt x="151" y="248"/>
                    <a:pt x="150" y="247"/>
                    <a:pt x="150" y="247"/>
                  </a:cubicBezTo>
                  <a:cubicBezTo>
                    <a:pt x="142" y="249"/>
                    <a:pt x="134" y="250"/>
                    <a:pt x="127" y="250"/>
                  </a:cubicBezTo>
                  <a:cubicBezTo>
                    <a:pt x="127" y="250"/>
                    <a:pt x="126" y="249"/>
                    <a:pt x="126" y="249"/>
                  </a:cubicBezTo>
                  <a:cubicBezTo>
                    <a:pt x="120" y="248"/>
                    <a:pt x="114" y="248"/>
                    <a:pt x="108" y="248"/>
                  </a:cubicBezTo>
                  <a:cubicBezTo>
                    <a:pt x="108" y="247"/>
                    <a:pt x="108" y="247"/>
                    <a:pt x="108" y="247"/>
                  </a:cubicBezTo>
                  <a:cubicBezTo>
                    <a:pt x="110" y="247"/>
                    <a:pt x="113" y="247"/>
                    <a:pt x="115" y="247"/>
                  </a:cubicBezTo>
                  <a:cubicBezTo>
                    <a:pt x="115" y="247"/>
                    <a:pt x="115" y="247"/>
                    <a:pt x="115" y="246"/>
                  </a:cubicBezTo>
                  <a:cubicBezTo>
                    <a:pt x="117" y="246"/>
                    <a:pt x="118" y="247"/>
                    <a:pt x="119" y="247"/>
                  </a:cubicBezTo>
                  <a:cubicBezTo>
                    <a:pt x="120" y="247"/>
                    <a:pt x="120" y="247"/>
                    <a:pt x="120" y="247"/>
                  </a:cubicBezTo>
                  <a:cubicBezTo>
                    <a:pt x="120" y="247"/>
                    <a:pt x="120" y="247"/>
                    <a:pt x="120" y="247"/>
                  </a:cubicBezTo>
                  <a:cubicBezTo>
                    <a:pt x="121" y="247"/>
                    <a:pt x="121" y="247"/>
                    <a:pt x="121" y="247"/>
                  </a:cubicBezTo>
                  <a:cubicBezTo>
                    <a:pt x="121" y="247"/>
                    <a:pt x="121" y="247"/>
                    <a:pt x="121" y="247"/>
                  </a:cubicBezTo>
                  <a:cubicBezTo>
                    <a:pt x="122" y="247"/>
                    <a:pt x="122" y="247"/>
                    <a:pt x="122" y="247"/>
                  </a:cubicBezTo>
                  <a:cubicBezTo>
                    <a:pt x="123" y="247"/>
                    <a:pt x="125" y="247"/>
                    <a:pt x="126" y="248"/>
                  </a:cubicBezTo>
                  <a:cubicBezTo>
                    <a:pt x="126" y="248"/>
                    <a:pt x="126" y="248"/>
                    <a:pt x="127" y="248"/>
                  </a:cubicBezTo>
                  <a:cubicBezTo>
                    <a:pt x="136" y="248"/>
                    <a:pt x="144" y="247"/>
                    <a:pt x="153" y="246"/>
                  </a:cubicBezTo>
                  <a:cubicBezTo>
                    <a:pt x="153" y="246"/>
                    <a:pt x="153" y="246"/>
                    <a:pt x="154" y="246"/>
                  </a:cubicBezTo>
                  <a:cubicBezTo>
                    <a:pt x="154" y="246"/>
                    <a:pt x="154" y="246"/>
                    <a:pt x="154" y="246"/>
                  </a:cubicBezTo>
                  <a:cubicBezTo>
                    <a:pt x="154" y="246"/>
                    <a:pt x="154" y="246"/>
                    <a:pt x="154" y="246"/>
                  </a:cubicBezTo>
                  <a:cubicBezTo>
                    <a:pt x="155" y="246"/>
                    <a:pt x="156" y="246"/>
                    <a:pt x="157" y="245"/>
                  </a:cubicBezTo>
                  <a:cubicBezTo>
                    <a:pt x="157" y="246"/>
                    <a:pt x="158" y="246"/>
                    <a:pt x="159" y="246"/>
                  </a:cubicBezTo>
                  <a:cubicBezTo>
                    <a:pt x="160" y="246"/>
                    <a:pt x="161" y="245"/>
                    <a:pt x="162" y="244"/>
                  </a:cubicBezTo>
                  <a:cubicBezTo>
                    <a:pt x="164" y="244"/>
                    <a:pt x="165" y="243"/>
                    <a:pt x="166" y="243"/>
                  </a:cubicBezTo>
                  <a:cubicBezTo>
                    <a:pt x="168" y="242"/>
                    <a:pt x="170" y="242"/>
                    <a:pt x="171" y="241"/>
                  </a:cubicBezTo>
                  <a:cubicBezTo>
                    <a:pt x="172" y="241"/>
                    <a:pt x="174" y="240"/>
                    <a:pt x="175" y="240"/>
                  </a:cubicBezTo>
                  <a:cubicBezTo>
                    <a:pt x="177" y="239"/>
                    <a:pt x="178" y="238"/>
                    <a:pt x="180" y="238"/>
                  </a:cubicBezTo>
                  <a:cubicBezTo>
                    <a:pt x="180" y="238"/>
                    <a:pt x="180" y="238"/>
                    <a:pt x="181" y="238"/>
                  </a:cubicBezTo>
                  <a:cubicBezTo>
                    <a:pt x="184" y="236"/>
                    <a:pt x="188" y="234"/>
                    <a:pt x="191" y="232"/>
                  </a:cubicBezTo>
                  <a:cubicBezTo>
                    <a:pt x="192" y="231"/>
                    <a:pt x="191" y="230"/>
                    <a:pt x="190" y="231"/>
                  </a:cubicBezTo>
                  <a:cubicBezTo>
                    <a:pt x="193" y="229"/>
                    <a:pt x="195" y="228"/>
                    <a:pt x="197" y="226"/>
                  </a:cubicBezTo>
                  <a:cubicBezTo>
                    <a:pt x="197" y="226"/>
                    <a:pt x="197" y="226"/>
                    <a:pt x="197" y="226"/>
                  </a:cubicBezTo>
                  <a:cubicBezTo>
                    <a:pt x="198" y="225"/>
                    <a:pt x="199" y="225"/>
                    <a:pt x="200" y="224"/>
                  </a:cubicBezTo>
                  <a:cubicBezTo>
                    <a:pt x="200" y="223"/>
                    <a:pt x="201" y="223"/>
                    <a:pt x="201" y="223"/>
                  </a:cubicBezTo>
                  <a:cubicBezTo>
                    <a:pt x="203" y="221"/>
                    <a:pt x="205" y="220"/>
                    <a:pt x="207" y="218"/>
                  </a:cubicBezTo>
                  <a:cubicBezTo>
                    <a:pt x="207" y="218"/>
                    <a:pt x="207" y="218"/>
                    <a:pt x="208" y="218"/>
                  </a:cubicBezTo>
                  <a:cubicBezTo>
                    <a:pt x="207" y="218"/>
                    <a:pt x="207" y="219"/>
                    <a:pt x="206" y="220"/>
                  </a:cubicBezTo>
                  <a:cubicBezTo>
                    <a:pt x="206" y="220"/>
                    <a:pt x="207" y="221"/>
                    <a:pt x="207" y="221"/>
                  </a:cubicBezTo>
                  <a:cubicBezTo>
                    <a:pt x="208" y="220"/>
                    <a:pt x="209" y="219"/>
                    <a:pt x="210" y="218"/>
                  </a:cubicBezTo>
                  <a:cubicBezTo>
                    <a:pt x="210" y="218"/>
                    <a:pt x="211" y="219"/>
                    <a:pt x="211" y="219"/>
                  </a:cubicBezTo>
                  <a:cubicBezTo>
                    <a:pt x="190" y="237"/>
                    <a:pt x="163" y="249"/>
                    <a:pt x="135" y="251"/>
                  </a:cubicBezTo>
                  <a:close/>
                  <a:moveTo>
                    <a:pt x="215" y="215"/>
                  </a:moveTo>
                  <a:cubicBezTo>
                    <a:pt x="214" y="215"/>
                    <a:pt x="214" y="215"/>
                    <a:pt x="214" y="216"/>
                  </a:cubicBezTo>
                  <a:cubicBezTo>
                    <a:pt x="214" y="215"/>
                    <a:pt x="215" y="214"/>
                    <a:pt x="216" y="213"/>
                  </a:cubicBezTo>
                  <a:cubicBezTo>
                    <a:pt x="220" y="209"/>
                    <a:pt x="224" y="203"/>
                    <a:pt x="227" y="197"/>
                  </a:cubicBezTo>
                  <a:cubicBezTo>
                    <a:pt x="229" y="196"/>
                    <a:pt x="230" y="195"/>
                    <a:pt x="231" y="194"/>
                  </a:cubicBezTo>
                  <a:cubicBezTo>
                    <a:pt x="231" y="193"/>
                    <a:pt x="231" y="193"/>
                    <a:pt x="231" y="193"/>
                  </a:cubicBezTo>
                  <a:cubicBezTo>
                    <a:pt x="229" y="193"/>
                    <a:pt x="228" y="193"/>
                    <a:pt x="227" y="194"/>
                  </a:cubicBezTo>
                  <a:cubicBezTo>
                    <a:pt x="227" y="193"/>
                    <a:pt x="227" y="193"/>
                    <a:pt x="227" y="193"/>
                  </a:cubicBezTo>
                  <a:cubicBezTo>
                    <a:pt x="227" y="193"/>
                    <a:pt x="228" y="193"/>
                    <a:pt x="228" y="193"/>
                  </a:cubicBezTo>
                  <a:cubicBezTo>
                    <a:pt x="230" y="192"/>
                    <a:pt x="231" y="190"/>
                    <a:pt x="232" y="188"/>
                  </a:cubicBezTo>
                  <a:cubicBezTo>
                    <a:pt x="232" y="188"/>
                    <a:pt x="232" y="188"/>
                    <a:pt x="233" y="188"/>
                  </a:cubicBezTo>
                  <a:cubicBezTo>
                    <a:pt x="233" y="188"/>
                    <a:pt x="233" y="188"/>
                    <a:pt x="233" y="188"/>
                  </a:cubicBezTo>
                  <a:cubicBezTo>
                    <a:pt x="234" y="187"/>
                    <a:pt x="234" y="185"/>
                    <a:pt x="235" y="184"/>
                  </a:cubicBezTo>
                  <a:cubicBezTo>
                    <a:pt x="242" y="175"/>
                    <a:pt x="246" y="164"/>
                    <a:pt x="246" y="153"/>
                  </a:cubicBezTo>
                  <a:cubicBezTo>
                    <a:pt x="246" y="152"/>
                    <a:pt x="246" y="151"/>
                    <a:pt x="246" y="150"/>
                  </a:cubicBezTo>
                  <a:cubicBezTo>
                    <a:pt x="248" y="145"/>
                    <a:pt x="248" y="140"/>
                    <a:pt x="248" y="134"/>
                  </a:cubicBezTo>
                  <a:cubicBezTo>
                    <a:pt x="249" y="132"/>
                    <a:pt x="249" y="129"/>
                    <a:pt x="250" y="126"/>
                  </a:cubicBezTo>
                  <a:cubicBezTo>
                    <a:pt x="250" y="128"/>
                    <a:pt x="250" y="131"/>
                    <a:pt x="250" y="133"/>
                  </a:cubicBezTo>
                  <a:cubicBezTo>
                    <a:pt x="250" y="134"/>
                    <a:pt x="251" y="134"/>
                    <a:pt x="252" y="133"/>
                  </a:cubicBezTo>
                  <a:cubicBezTo>
                    <a:pt x="250" y="164"/>
                    <a:pt x="237" y="193"/>
                    <a:pt x="215" y="2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lIns="0" tIns="0" rIns="0" bIns="0" anchor="ctr">
              <a:normAutofit/>
            </a:bodyPr>
            <a:lstStyle/>
            <a:p>
              <a:pPr algn="ctr">
                <a:defRPr/>
              </a:pPr>
              <a:endParaRPr lang="zh-CN" altLang="en-US" b="1" dirty="0"/>
            </a:p>
          </p:txBody>
        </p:sp>
        <p:sp>
          <p:nvSpPr>
            <p:cNvPr id="8" name="MH_Other_1"/>
            <p:cNvSpPr>
              <a:spLocks noEditPoints="1"/>
            </p:cNvSpPr>
            <p:nvPr>
              <p:custDataLst>
                <p:tags r:id="rId6"/>
              </p:custDataLst>
            </p:nvPr>
          </p:nvSpPr>
          <p:spPr bwMode="auto">
            <a:xfrm>
              <a:off x="5283200" y="4256089"/>
              <a:ext cx="393700" cy="312737"/>
            </a:xfrm>
            <a:custGeom>
              <a:avLst/>
              <a:gdLst>
                <a:gd name="T0" fmla="*/ 202 w 232"/>
                <a:gd name="T1" fmla="*/ 90 h 184"/>
                <a:gd name="T2" fmla="*/ 21 w 232"/>
                <a:gd name="T3" fmla="*/ 128 h 184"/>
                <a:gd name="T4" fmla="*/ 108 w 232"/>
                <a:gd name="T5" fmla="*/ 145 h 184"/>
                <a:gd name="T6" fmla="*/ 208 w 232"/>
                <a:gd name="T7" fmla="*/ 117 h 184"/>
                <a:gd name="T8" fmla="*/ 4 w 232"/>
                <a:gd name="T9" fmla="*/ 84 h 184"/>
                <a:gd name="T10" fmla="*/ 110 w 232"/>
                <a:gd name="T11" fmla="*/ 159 h 184"/>
                <a:gd name="T12" fmla="*/ 116 w 232"/>
                <a:gd name="T13" fmla="*/ 162 h 184"/>
                <a:gd name="T14" fmla="*/ 28 w 232"/>
                <a:gd name="T15" fmla="*/ 120 h 184"/>
                <a:gd name="T16" fmla="*/ 28 w 232"/>
                <a:gd name="T17" fmla="*/ 120 h 184"/>
                <a:gd name="T18" fmla="*/ 93 w 232"/>
                <a:gd name="T19" fmla="*/ 153 h 184"/>
                <a:gd name="T20" fmla="*/ 25 w 232"/>
                <a:gd name="T21" fmla="*/ 129 h 184"/>
                <a:gd name="T22" fmla="*/ 160 w 232"/>
                <a:gd name="T23" fmla="*/ 171 h 184"/>
                <a:gd name="T24" fmla="*/ 111 w 232"/>
                <a:gd name="T25" fmla="*/ 151 h 184"/>
                <a:gd name="T26" fmla="*/ 134 w 232"/>
                <a:gd name="T27" fmla="*/ 157 h 184"/>
                <a:gd name="T28" fmla="*/ 37 w 232"/>
                <a:gd name="T29" fmla="*/ 126 h 184"/>
                <a:gd name="T30" fmla="*/ 127 w 232"/>
                <a:gd name="T31" fmla="*/ 153 h 184"/>
                <a:gd name="T32" fmla="*/ 100 w 232"/>
                <a:gd name="T33" fmla="*/ 148 h 184"/>
                <a:gd name="T34" fmla="*/ 105 w 232"/>
                <a:gd name="T35" fmla="*/ 151 h 184"/>
                <a:gd name="T36" fmla="*/ 134 w 232"/>
                <a:gd name="T37" fmla="*/ 154 h 184"/>
                <a:gd name="T38" fmla="*/ 174 w 232"/>
                <a:gd name="T39" fmla="*/ 168 h 184"/>
                <a:gd name="T40" fmla="*/ 84 w 232"/>
                <a:gd name="T41" fmla="*/ 133 h 184"/>
                <a:gd name="T42" fmla="*/ 103 w 232"/>
                <a:gd name="T43" fmla="*/ 157 h 184"/>
                <a:gd name="T44" fmla="*/ 180 w 232"/>
                <a:gd name="T45" fmla="*/ 164 h 184"/>
                <a:gd name="T46" fmla="*/ 145 w 232"/>
                <a:gd name="T47" fmla="*/ 158 h 184"/>
                <a:gd name="T48" fmla="*/ 140 w 232"/>
                <a:gd name="T49" fmla="*/ 156 h 184"/>
                <a:gd name="T50" fmla="*/ 96 w 232"/>
                <a:gd name="T51" fmla="*/ 146 h 184"/>
                <a:gd name="T52" fmla="*/ 98 w 232"/>
                <a:gd name="T53" fmla="*/ 140 h 184"/>
                <a:gd name="T54" fmla="*/ 155 w 232"/>
                <a:gd name="T55" fmla="*/ 166 h 184"/>
                <a:gd name="T56" fmla="*/ 147 w 232"/>
                <a:gd name="T57" fmla="*/ 164 h 184"/>
                <a:gd name="T58" fmla="*/ 12 w 232"/>
                <a:gd name="T59" fmla="*/ 38 h 184"/>
                <a:gd name="T60" fmla="*/ 142 w 232"/>
                <a:gd name="T61" fmla="*/ 156 h 184"/>
                <a:gd name="T62" fmla="*/ 83 w 232"/>
                <a:gd name="T63" fmla="*/ 70 h 184"/>
                <a:gd name="T64" fmla="*/ 173 w 232"/>
                <a:gd name="T65" fmla="*/ 159 h 184"/>
                <a:gd name="T66" fmla="*/ 157 w 232"/>
                <a:gd name="T67" fmla="*/ 158 h 184"/>
                <a:gd name="T68" fmla="*/ 144 w 232"/>
                <a:gd name="T69" fmla="*/ 164 h 184"/>
                <a:gd name="T70" fmla="*/ 85 w 232"/>
                <a:gd name="T71" fmla="*/ 133 h 184"/>
                <a:gd name="T72" fmla="*/ 32 w 232"/>
                <a:gd name="T73" fmla="*/ 23 h 184"/>
                <a:gd name="T74" fmla="*/ 17 w 232"/>
                <a:gd name="T75" fmla="*/ 49 h 184"/>
                <a:gd name="T76" fmla="*/ 88 w 232"/>
                <a:gd name="T77" fmla="*/ 67 h 184"/>
                <a:gd name="T78" fmla="*/ 14 w 232"/>
                <a:gd name="T79" fmla="*/ 45 h 184"/>
                <a:gd name="T80" fmla="*/ 94 w 232"/>
                <a:gd name="T81" fmla="*/ 60 h 184"/>
                <a:gd name="T82" fmla="*/ 59 w 232"/>
                <a:gd name="T83" fmla="*/ 114 h 184"/>
                <a:gd name="T84" fmla="*/ 24 w 232"/>
                <a:gd name="T85" fmla="*/ 54 h 184"/>
                <a:gd name="T86" fmla="*/ 19 w 232"/>
                <a:gd name="T87" fmla="*/ 120 h 184"/>
                <a:gd name="T88" fmla="*/ 153 w 232"/>
                <a:gd name="T89" fmla="*/ 147 h 184"/>
                <a:gd name="T90" fmla="*/ 204 w 232"/>
                <a:gd name="T91" fmla="*/ 129 h 184"/>
                <a:gd name="T92" fmla="*/ 186 w 232"/>
                <a:gd name="T93" fmla="*/ 132 h 184"/>
                <a:gd name="T94" fmla="*/ 168 w 232"/>
                <a:gd name="T95" fmla="*/ 117 h 184"/>
                <a:gd name="T96" fmla="*/ 192 w 232"/>
                <a:gd name="T97" fmla="*/ 108 h 184"/>
                <a:gd name="T98" fmla="*/ 64 w 232"/>
                <a:gd name="T99" fmla="*/ 66 h 184"/>
                <a:gd name="T100" fmla="*/ 47 w 232"/>
                <a:gd name="T101" fmla="*/ 31 h 184"/>
                <a:gd name="T102" fmla="*/ 40 w 232"/>
                <a:gd name="T103" fmla="*/ 59 h 184"/>
                <a:gd name="T104" fmla="*/ 28 w 232"/>
                <a:gd name="T105" fmla="*/ 61 h 184"/>
                <a:gd name="T106" fmla="*/ 209 w 232"/>
                <a:gd name="T107" fmla="*/ 172 h 184"/>
                <a:gd name="T108" fmla="*/ 162 w 232"/>
                <a:gd name="T109" fmla="*/ 176 h 184"/>
                <a:gd name="T110" fmla="*/ 47 w 232"/>
                <a:gd name="T111" fmla="*/ 126 h 184"/>
                <a:gd name="T112" fmla="*/ 6 w 232"/>
                <a:gd name="T113" fmla="*/ 74 h 184"/>
                <a:gd name="T114" fmla="*/ 4 w 232"/>
                <a:gd name="T115" fmla="*/ 81 h 184"/>
                <a:gd name="T116" fmla="*/ 2 w 232"/>
                <a:gd name="T117" fmla="*/ 38 h 184"/>
                <a:gd name="T118" fmla="*/ 7 w 232"/>
                <a:gd name="T119" fmla="*/ 6 h 184"/>
                <a:gd name="T120" fmla="*/ 104 w 232"/>
                <a:gd name="T121" fmla="*/ 31 h 184"/>
                <a:gd name="T122" fmla="*/ 186 w 232"/>
                <a:gd name="T123" fmla="*/ 83 h 184"/>
                <a:gd name="T124" fmla="*/ 224 w 232"/>
                <a:gd name="T125" fmla="*/ 14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2" h="184">
                  <a:moveTo>
                    <a:pt x="191" y="61"/>
                  </a:moveTo>
                  <a:cubicBezTo>
                    <a:pt x="191" y="61"/>
                    <a:pt x="191" y="62"/>
                    <a:pt x="191" y="62"/>
                  </a:cubicBezTo>
                  <a:cubicBezTo>
                    <a:pt x="190" y="62"/>
                    <a:pt x="191" y="61"/>
                    <a:pt x="191" y="61"/>
                  </a:cubicBezTo>
                  <a:cubicBezTo>
                    <a:pt x="191" y="61"/>
                    <a:pt x="191" y="61"/>
                    <a:pt x="191" y="61"/>
                  </a:cubicBezTo>
                  <a:close/>
                  <a:moveTo>
                    <a:pt x="16" y="50"/>
                  </a:moveTo>
                  <a:cubicBezTo>
                    <a:pt x="16" y="50"/>
                    <a:pt x="16" y="50"/>
                    <a:pt x="16" y="50"/>
                  </a:cubicBezTo>
                  <a:cubicBezTo>
                    <a:pt x="16" y="50"/>
                    <a:pt x="16" y="50"/>
                    <a:pt x="16" y="49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6" y="50"/>
                    <a:pt x="16" y="50"/>
                    <a:pt x="16" y="50"/>
                  </a:cubicBezTo>
                  <a:close/>
                  <a:moveTo>
                    <a:pt x="201" y="88"/>
                  </a:moveTo>
                  <a:cubicBezTo>
                    <a:pt x="201" y="89"/>
                    <a:pt x="201" y="89"/>
                    <a:pt x="201" y="89"/>
                  </a:cubicBezTo>
                  <a:cubicBezTo>
                    <a:pt x="201" y="90"/>
                    <a:pt x="201" y="90"/>
                    <a:pt x="202" y="90"/>
                  </a:cubicBezTo>
                  <a:cubicBezTo>
                    <a:pt x="201" y="90"/>
                    <a:pt x="201" y="89"/>
                    <a:pt x="201" y="89"/>
                  </a:cubicBezTo>
                  <a:lnTo>
                    <a:pt x="201" y="88"/>
                  </a:lnTo>
                  <a:close/>
                  <a:moveTo>
                    <a:pt x="81" y="71"/>
                  </a:moveTo>
                  <a:cubicBezTo>
                    <a:pt x="81" y="69"/>
                    <a:pt x="81" y="69"/>
                    <a:pt x="81" y="69"/>
                  </a:cubicBezTo>
                  <a:cubicBezTo>
                    <a:pt x="80" y="69"/>
                    <a:pt x="81" y="70"/>
                    <a:pt x="81" y="70"/>
                  </a:cubicBezTo>
                  <a:cubicBezTo>
                    <a:pt x="81" y="71"/>
                    <a:pt x="81" y="71"/>
                    <a:pt x="81" y="71"/>
                  </a:cubicBezTo>
                  <a:close/>
                  <a:moveTo>
                    <a:pt x="91" y="82"/>
                  </a:moveTo>
                  <a:cubicBezTo>
                    <a:pt x="91" y="81"/>
                    <a:pt x="90" y="81"/>
                    <a:pt x="89" y="81"/>
                  </a:cubicBezTo>
                  <a:cubicBezTo>
                    <a:pt x="89" y="82"/>
                    <a:pt x="90" y="82"/>
                    <a:pt x="91" y="82"/>
                  </a:cubicBezTo>
                  <a:close/>
                  <a:moveTo>
                    <a:pt x="21" y="128"/>
                  </a:moveTo>
                  <a:cubicBezTo>
                    <a:pt x="21" y="128"/>
                    <a:pt x="21" y="129"/>
                    <a:pt x="21" y="129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21" y="129"/>
                    <a:pt x="21" y="129"/>
                    <a:pt x="21" y="129"/>
                  </a:cubicBezTo>
                  <a:cubicBezTo>
                    <a:pt x="21" y="129"/>
                    <a:pt x="21" y="128"/>
                    <a:pt x="21" y="128"/>
                  </a:cubicBezTo>
                  <a:close/>
                  <a:moveTo>
                    <a:pt x="143" y="168"/>
                  </a:moveTo>
                  <a:cubicBezTo>
                    <a:pt x="143" y="168"/>
                    <a:pt x="143" y="168"/>
                    <a:pt x="143" y="169"/>
                  </a:cubicBezTo>
                  <a:cubicBezTo>
                    <a:pt x="143" y="169"/>
                    <a:pt x="144" y="169"/>
                    <a:pt x="145" y="168"/>
                  </a:cubicBezTo>
                  <a:cubicBezTo>
                    <a:pt x="144" y="168"/>
                    <a:pt x="144" y="168"/>
                    <a:pt x="143" y="168"/>
                  </a:cubicBezTo>
                  <a:close/>
                  <a:moveTo>
                    <a:pt x="4" y="52"/>
                  </a:move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4" y="54"/>
                    <a:pt x="4" y="54"/>
                  </a:cubicBezTo>
                  <a:lnTo>
                    <a:pt x="4" y="52"/>
                  </a:lnTo>
                  <a:close/>
                  <a:moveTo>
                    <a:pt x="185" y="153"/>
                  </a:moveTo>
                  <a:cubicBezTo>
                    <a:pt x="185" y="154"/>
                    <a:pt x="185" y="153"/>
                    <a:pt x="185" y="153"/>
                  </a:cubicBezTo>
                  <a:cubicBezTo>
                    <a:pt x="184" y="153"/>
                    <a:pt x="184" y="154"/>
                    <a:pt x="185" y="154"/>
                  </a:cubicBezTo>
                  <a:cubicBezTo>
                    <a:pt x="185" y="154"/>
                    <a:pt x="186" y="154"/>
                    <a:pt x="185" y="153"/>
                  </a:cubicBezTo>
                  <a:close/>
                  <a:moveTo>
                    <a:pt x="108" y="145"/>
                  </a:moveTo>
                  <a:cubicBezTo>
                    <a:pt x="108" y="145"/>
                    <a:pt x="108" y="145"/>
                    <a:pt x="108" y="145"/>
                  </a:cubicBezTo>
                  <a:cubicBezTo>
                    <a:pt x="108" y="146"/>
                    <a:pt x="108" y="147"/>
                    <a:pt x="108" y="147"/>
                  </a:cubicBezTo>
                  <a:cubicBezTo>
                    <a:pt x="108" y="146"/>
                    <a:pt x="109" y="146"/>
                    <a:pt x="108" y="145"/>
                  </a:cubicBezTo>
                  <a:close/>
                  <a:moveTo>
                    <a:pt x="25" y="136"/>
                  </a:moveTo>
                  <a:cubicBezTo>
                    <a:pt x="25" y="136"/>
                    <a:pt x="26" y="135"/>
                    <a:pt x="25" y="135"/>
                  </a:cubicBezTo>
                  <a:cubicBezTo>
                    <a:pt x="25" y="135"/>
                    <a:pt x="26" y="137"/>
                    <a:pt x="25" y="136"/>
                  </a:cubicBezTo>
                  <a:close/>
                  <a:moveTo>
                    <a:pt x="175" y="171"/>
                  </a:moveTo>
                  <a:cubicBezTo>
                    <a:pt x="174" y="171"/>
                    <a:pt x="173" y="171"/>
                    <a:pt x="173" y="172"/>
                  </a:cubicBezTo>
                  <a:cubicBezTo>
                    <a:pt x="174" y="172"/>
                    <a:pt x="175" y="172"/>
                    <a:pt x="176" y="172"/>
                  </a:cubicBezTo>
                  <a:cubicBezTo>
                    <a:pt x="175" y="171"/>
                    <a:pt x="175" y="171"/>
                    <a:pt x="175" y="171"/>
                  </a:cubicBezTo>
                  <a:close/>
                  <a:moveTo>
                    <a:pt x="14" y="33"/>
                  </a:moveTo>
                  <a:cubicBezTo>
                    <a:pt x="14" y="34"/>
                    <a:pt x="13" y="34"/>
                    <a:pt x="13" y="35"/>
                  </a:cubicBezTo>
                  <a:cubicBezTo>
                    <a:pt x="13" y="35"/>
                    <a:pt x="14" y="34"/>
                    <a:pt x="14" y="33"/>
                  </a:cubicBezTo>
                  <a:close/>
                  <a:moveTo>
                    <a:pt x="209" y="119"/>
                  </a:moveTo>
                  <a:cubicBezTo>
                    <a:pt x="209" y="119"/>
                    <a:pt x="208" y="118"/>
                    <a:pt x="208" y="117"/>
                  </a:cubicBezTo>
                  <a:cubicBezTo>
                    <a:pt x="208" y="118"/>
                    <a:pt x="208" y="119"/>
                    <a:pt x="209" y="119"/>
                  </a:cubicBezTo>
                  <a:close/>
                  <a:moveTo>
                    <a:pt x="5" y="87"/>
                  </a:moveTo>
                  <a:cubicBezTo>
                    <a:pt x="5" y="88"/>
                    <a:pt x="5" y="89"/>
                    <a:pt x="5" y="89"/>
                  </a:cubicBezTo>
                  <a:cubicBezTo>
                    <a:pt x="4" y="88"/>
                    <a:pt x="4" y="88"/>
                    <a:pt x="4" y="87"/>
                  </a:cubicBezTo>
                  <a:lnTo>
                    <a:pt x="5" y="87"/>
                  </a:lnTo>
                  <a:close/>
                  <a:moveTo>
                    <a:pt x="24" y="123"/>
                  </a:moveTo>
                  <a:cubicBezTo>
                    <a:pt x="24" y="121"/>
                    <a:pt x="24" y="121"/>
                    <a:pt x="24" y="121"/>
                  </a:cubicBezTo>
                  <a:cubicBezTo>
                    <a:pt x="23" y="121"/>
                    <a:pt x="24" y="122"/>
                    <a:pt x="24" y="123"/>
                  </a:cubicBezTo>
                  <a:cubicBezTo>
                    <a:pt x="24" y="123"/>
                    <a:pt x="24" y="123"/>
                    <a:pt x="24" y="123"/>
                  </a:cubicBezTo>
                  <a:close/>
                  <a:moveTo>
                    <a:pt x="21" y="128"/>
                  </a:moveTo>
                  <a:cubicBezTo>
                    <a:pt x="21" y="127"/>
                    <a:pt x="21" y="126"/>
                    <a:pt x="20" y="126"/>
                  </a:cubicBezTo>
                  <a:cubicBezTo>
                    <a:pt x="20" y="126"/>
                    <a:pt x="20" y="127"/>
                    <a:pt x="21" y="128"/>
                  </a:cubicBezTo>
                  <a:close/>
                  <a:moveTo>
                    <a:pt x="4" y="84"/>
                  </a:moveTo>
                  <a:cubicBezTo>
                    <a:pt x="4" y="83"/>
                    <a:pt x="3" y="84"/>
                    <a:pt x="4" y="84"/>
                  </a:cubicBezTo>
                  <a:cubicBezTo>
                    <a:pt x="4" y="84"/>
                    <a:pt x="3" y="86"/>
                    <a:pt x="4" y="85"/>
                  </a:cubicBezTo>
                  <a:cubicBezTo>
                    <a:pt x="4" y="85"/>
                    <a:pt x="4" y="84"/>
                    <a:pt x="4" y="84"/>
                  </a:cubicBezTo>
                  <a:close/>
                  <a:moveTo>
                    <a:pt x="103" y="139"/>
                  </a:moveTo>
                  <a:cubicBezTo>
                    <a:pt x="102" y="139"/>
                    <a:pt x="102" y="139"/>
                    <a:pt x="102" y="139"/>
                  </a:cubicBezTo>
                  <a:cubicBezTo>
                    <a:pt x="102" y="139"/>
                    <a:pt x="103" y="140"/>
                    <a:pt x="104" y="139"/>
                  </a:cubicBezTo>
                  <a:cubicBezTo>
                    <a:pt x="104" y="139"/>
                    <a:pt x="103" y="139"/>
                    <a:pt x="103" y="139"/>
                  </a:cubicBezTo>
                  <a:close/>
                  <a:moveTo>
                    <a:pt x="87" y="67"/>
                  </a:moveTo>
                  <a:cubicBezTo>
                    <a:pt x="87" y="66"/>
                    <a:pt x="86" y="66"/>
                    <a:pt x="86" y="67"/>
                  </a:cubicBezTo>
                  <a:cubicBezTo>
                    <a:pt x="86" y="67"/>
                    <a:pt x="86" y="69"/>
                    <a:pt x="87" y="68"/>
                  </a:cubicBezTo>
                  <a:cubicBezTo>
                    <a:pt x="87" y="68"/>
                    <a:pt x="87" y="67"/>
                    <a:pt x="87" y="67"/>
                  </a:cubicBezTo>
                  <a:close/>
                  <a:moveTo>
                    <a:pt x="191" y="170"/>
                  </a:moveTo>
                  <a:cubicBezTo>
                    <a:pt x="191" y="170"/>
                    <a:pt x="190" y="171"/>
                    <a:pt x="189" y="172"/>
                  </a:cubicBezTo>
                  <a:cubicBezTo>
                    <a:pt x="190" y="171"/>
                    <a:pt x="191" y="171"/>
                    <a:pt x="191" y="170"/>
                  </a:cubicBezTo>
                  <a:close/>
                  <a:moveTo>
                    <a:pt x="110" y="159"/>
                  </a:moveTo>
                  <a:cubicBezTo>
                    <a:pt x="109" y="159"/>
                    <a:pt x="111" y="160"/>
                    <a:pt x="109" y="160"/>
                  </a:cubicBezTo>
                  <a:cubicBezTo>
                    <a:pt x="110" y="161"/>
                    <a:pt x="110" y="161"/>
                    <a:pt x="110" y="161"/>
                  </a:cubicBezTo>
                  <a:cubicBezTo>
                    <a:pt x="110" y="160"/>
                    <a:pt x="111" y="160"/>
                    <a:pt x="110" y="159"/>
                  </a:cubicBezTo>
                  <a:close/>
                  <a:moveTo>
                    <a:pt x="27" y="122"/>
                  </a:moveTo>
                  <a:cubicBezTo>
                    <a:pt x="28" y="121"/>
                    <a:pt x="27" y="120"/>
                    <a:pt x="27" y="118"/>
                  </a:cubicBezTo>
                  <a:cubicBezTo>
                    <a:pt x="27" y="120"/>
                    <a:pt x="27" y="121"/>
                    <a:pt x="27" y="122"/>
                  </a:cubicBezTo>
                  <a:cubicBezTo>
                    <a:pt x="27" y="122"/>
                    <a:pt x="27" y="122"/>
                    <a:pt x="27" y="122"/>
                  </a:cubicBezTo>
                  <a:close/>
                  <a:moveTo>
                    <a:pt x="195" y="170"/>
                  </a:moveTo>
                  <a:cubicBezTo>
                    <a:pt x="194" y="170"/>
                    <a:pt x="193" y="171"/>
                    <a:pt x="193" y="172"/>
                  </a:cubicBezTo>
                  <a:cubicBezTo>
                    <a:pt x="194" y="172"/>
                    <a:pt x="195" y="171"/>
                    <a:pt x="195" y="170"/>
                  </a:cubicBezTo>
                  <a:close/>
                  <a:moveTo>
                    <a:pt x="116" y="162"/>
                  </a:moveTo>
                  <a:cubicBezTo>
                    <a:pt x="116" y="162"/>
                    <a:pt x="116" y="162"/>
                    <a:pt x="115" y="162"/>
                  </a:cubicBezTo>
                  <a:cubicBezTo>
                    <a:pt x="115" y="162"/>
                    <a:pt x="116" y="163"/>
                    <a:pt x="116" y="163"/>
                  </a:cubicBezTo>
                  <a:cubicBezTo>
                    <a:pt x="116" y="163"/>
                    <a:pt x="117" y="162"/>
                    <a:pt x="116" y="162"/>
                  </a:cubicBezTo>
                  <a:close/>
                  <a:moveTo>
                    <a:pt x="92" y="152"/>
                  </a:moveTo>
                  <a:cubicBezTo>
                    <a:pt x="91" y="151"/>
                    <a:pt x="90" y="151"/>
                    <a:pt x="89" y="150"/>
                  </a:cubicBezTo>
                  <a:cubicBezTo>
                    <a:pt x="90" y="151"/>
                    <a:pt x="91" y="152"/>
                    <a:pt x="92" y="152"/>
                  </a:cubicBezTo>
                  <a:cubicBezTo>
                    <a:pt x="92" y="152"/>
                    <a:pt x="92" y="152"/>
                    <a:pt x="92" y="152"/>
                  </a:cubicBezTo>
                  <a:close/>
                  <a:moveTo>
                    <a:pt x="98" y="155"/>
                  </a:moveTo>
                  <a:cubicBezTo>
                    <a:pt x="98" y="155"/>
                    <a:pt x="98" y="154"/>
                    <a:pt x="98" y="154"/>
                  </a:cubicBezTo>
                  <a:cubicBezTo>
                    <a:pt x="97" y="155"/>
                    <a:pt x="98" y="156"/>
                    <a:pt x="99" y="156"/>
                  </a:cubicBezTo>
                  <a:cubicBezTo>
                    <a:pt x="99" y="156"/>
                    <a:pt x="99" y="155"/>
                    <a:pt x="99" y="155"/>
                  </a:cubicBezTo>
                  <a:cubicBezTo>
                    <a:pt x="99" y="155"/>
                    <a:pt x="98" y="155"/>
                    <a:pt x="98" y="155"/>
                  </a:cubicBezTo>
                  <a:close/>
                  <a:moveTo>
                    <a:pt x="107" y="149"/>
                  </a:moveTo>
                  <a:cubicBezTo>
                    <a:pt x="106" y="149"/>
                    <a:pt x="106" y="149"/>
                    <a:pt x="106" y="149"/>
                  </a:cubicBezTo>
                  <a:cubicBezTo>
                    <a:pt x="106" y="150"/>
                    <a:pt x="106" y="153"/>
                    <a:pt x="106" y="153"/>
                  </a:cubicBezTo>
                  <a:cubicBezTo>
                    <a:pt x="106" y="152"/>
                    <a:pt x="106" y="151"/>
                    <a:pt x="107" y="149"/>
                  </a:cubicBezTo>
                  <a:close/>
                  <a:moveTo>
                    <a:pt x="28" y="120"/>
                  </a:moveTo>
                  <a:cubicBezTo>
                    <a:pt x="28" y="119"/>
                    <a:pt x="29" y="118"/>
                    <a:pt x="29" y="117"/>
                  </a:cubicBezTo>
                  <a:cubicBezTo>
                    <a:pt x="28" y="117"/>
                    <a:pt x="28" y="118"/>
                    <a:pt x="28" y="118"/>
                  </a:cubicBezTo>
                  <a:cubicBezTo>
                    <a:pt x="28" y="119"/>
                    <a:pt x="28" y="119"/>
                    <a:pt x="28" y="120"/>
                  </a:cubicBezTo>
                  <a:close/>
                  <a:moveTo>
                    <a:pt x="139" y="167"/>
                  </a:moveTo>
                  <a:cubicBezTo>
                    <a:pt x="138" y="168"/>
                    <a:pt x="137" y="167"/>
                    <a:pt x="136" y="168"/>
                  </a:cubicBezTo>
                  <a:cubicBezTo>
                    <a:pt x="137" y="168"/>
                    <a:pt x="139" y="168"/>
                    <a:pt x="139" y="168"/>
                  </a:cubicBezTo>
                  <a:cubicBezTo>
                    <a:pt x="140" y="168"/>
                    <a:pt x="140" y="167"/>
                    <a:pt x="139" y="167"/>
                  </a:cubicBezTo>
                  <a:close/>
                  <a:moveTo>
                    <a:pt x="28" y="120"/>
                  </a:moveTo>
                  <a:cubicBezTo>
                    <a:pt x="28" y="121"/>
                    <a:pt x="29" y="122"/>
                    <a:pt x="29" y="124"/>
                  </a:cubicBezTo>
                  <a:cubicBezTo>
                    <a:pt x="29" y="124"/>
                    <a:pt x="29" y="124"/>
                    <a:pt x="29" y="124"/>
                  </a:cubicBezTo>
                  <a:cubicBezTo>
                    <a:pt x="29" y="125"/>
                    <a:pt x="29" y="125"/>
                    <a:pt x="29" y="125"/>
                  </a:cubicBezTo>
                  <a:cubicBezTo>
                    <a:pt x="29" y="124"/>
                    <a:pt x="29" y="124"/>
                    <a:pt x="29" y="124"/>
                  </a:cubicBezTo>
                  <a:cubicBezTo>
                    <a:pt x="29" y="123"/>
                    <a:pt x="29" y="121"/>
                    <a:pt x="29" y="120"/>
                  </a:cubicBezTo>
                  <a:cubicBezTo>
                    <a:pt x="29" y="120"/>
                    <a:pt x="28" y="120"/>
                    <a:pt x="28" y="120"/>
                  </a:cubicBezTo>
                  <a:close/>
                  <a:moveTo>
                    <a:pt x="179" y="154"/>
                  </a:moveTo>
                  <a:cubicBezTo>
                    <a:pt x="180" y="154"/>
                    <a:pt x="182" y="154"/>
                    <a:pt x="183" y="154"/>
                  </a:cubicBezTo>
                  <a:cubicBezTo>
                    <a:pt x="182" y="154"/>
                    <a:pt x="181" y="154"/>
                    <a:pt x="181" y="153"/>
                  </a:cubicBezTo>
                  <a:cubicBezTo>
                    <a:pt x="180" y="154"/>
                    <a:pt x="180" y="154"/>
                    <a:pt x="179" y="154"/>
                  </a:cubicBezTo>
                  <a:close/>
                  <a:moveTo>
                    <a:pt x="114" y="148"/>
                  </a:moveTo>
                  <a:cubicBezTo>
                    <a:pt x="114" y="149"/>
                    <a:pt x="114" y="150"/>
                    <a:pt x="114" y="151"/>
                  </a:cubicBezTo>
                  <a:cubicBezTo>
                    <a:pt x="114" y="150"/>
                    <a:pt x="114" y="149"/>
                    <a:pt x="115" y="149"/>
                  </a:cubicBezTo>
                  <a:cubicBezTo>
                    <a:pt x="115" y="148"/>
                    <a:pt x="115" y="148"/>
                    <a:pt x="114" y="148"/>
                  </a:cubicBezTo>
                  <a:close/>
                  <a:moveTo>
                    <a:pt x="156" y="154"/>
                  </a:moveTo>
                  <a:cubicBezTo>
                    <a:pt x="156" y="154"/>
                    <a:pt x="156" y="153"/>
                    <a:pt x="156" y="153"/>
                  </a:cubicBezTo>
                  <a:cubicBezTo>
                    <a:pt x="155" y="153"/>
                    <a:pt x="153" y="153"/>
                    <a:pt x="152" y="153"/>
                  </a:cubicBezTo>
                  <a:lnTo>
                    <a:pt x="156" y="154"/>
                  </a:lnTo>
                  <a:close/>
                  <a:moveTo>
                    <a:pt x="96" y="154"/>
                  </a:moveTo>
                  <a:cubicBezTo>
                    <a:pt x="95" y="153"/>
                    <a:pt x="94" y="153"/>
                    <a:pt x="93" y="153"/>
                  </a:cubicBezTo>
                  <a:cubicBezTo>
                    <a:pt x="94" y="154"/>
                    <a:pt x="95" y="154"/>
                    <a:pt x="96" y="155"/>
                  </a:cubicBezTo>
                  <a:cubicBezTo>
                    <a:pt x="96" y="155"/>
                    <a:pt x="96" y="154"/>
                    <a:pt x="96" y="154"/>
                  </a:cubicBezTo>
                  <a:close/>
                  <a:moveTo>
                    <a:pt x="171" y="171"/>
                  </a:moveTo>
                  <a:cubicBezTo>
                    <a:pt x="170" y="172"/>
                    <a:pt x="169" y="171"/>
                    <a:pt x="168" y="171"/>
                  </a:cubicBezTo>
                  <a:cubicBezTo>
                    <a:pt x="168" y="171"/>
                    <a:pt x="168" y="172"/>
                    <a:pt x="168" y="172"/>
                  </a:cubicBezTo>
                  <a:cubicBezTo>
                    <a:pt x="169" y="172"/>
                    <a:pt x="170" y="172"/>
                    <a:pt x="170" y="172"/>
                  </a:cubicBezTo>
                  <a:cubicBezTo>
                    <a:pt x="171" y="172"/>
                    <a:pt x="172" y="172"/>
                    <a:pt x="171" y="171"/>
                  </a:cubicBezTo>
                  <a:close/>
                  <a:moveTo>
                    <a:pt x="24" y="123"/>
                  </a:moveTo>
                  <a:cubicBezTo>
                    <a:pt x="24" y="123"/>
                    <a:pt x="24" y="124"/>
                    <a:pt x="24" y="125"/>
                  </a:cubicBezTo>
                  <a:cubicBezTo>
                    <a:pt x="24" y="125"/>
                    <a:pt x="25" y="125"/>
                    <a:pt x="25" y="125"/>
                  </a:cubicBezTo>
                  <a:cubicBezTo>
                    <a:pt x="25" y="125"/>
                    <a:pt x="25" y="126"/>
                    <a:pt x="25" y="126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6"/>
                    <a:pt x="25" y="126"/>
                    <a:pt x="25" y="126"/>
                  </a:cubicBezTo>
                  <a:cubicBezTo>
                    <a:pt x="25" y="126"/>
                    <a:pt x="25" y="125"/>
                    <a:pt x="25" y="125"/>
                  </a:cubicBezTo>
                  <a:cubicBezTo>
                    <a:pt x="25" y="124"/>
                    <a:pt x="25" y="124"/>
                    <a:pt x="25" y="123"/>
                  </a:cubicBezTo>
                  <a:cubicBezTo>
                    <a:pt x="24" y="123"/>
                    <a:pt x="24" y="123"/>
                    <a:pt x="24" y="123"/>
                  </a:cubicBezTo>
                  <a:close/>
                  <a:moveTo>
                    <a:pt x="114" y="161"/>
                  </a:moveTo>
                  <a:cubicBezTo>
                    <a:pt x="113" y="161"/>
                    <a:pt x="112" y="160"/>
                    <a:pt x="112" y="160"/>
                  </a:cubicBezTo>
                  <a:cubicBezTo>
                    <a:pt x="111" y="161"/>
                    <a:pt x="112" y="161"/>
                    <a:pt x="113" y="162"/>
                  </a:cubicBezTo>
                  <a:cubicBezTo>
                    <a:pt x="113" y="162"/>
                    <a:pt x="114" y="161"/>
                    <a:pt x="114" y="161"/>
                  </a:cubicBezTo>
                  <a:close/>
                  <a:moveTo>
                    <a:pt x="162" y="171"/>
                  </a:moveTo>
                  <a:cubicBezTo>
                    <a:pt x="161" y="171"/>
                    <a:pt x="161" y="170"/>
                    <a:pt x="160" y="171"/>
                  </a:cubicBezTo>
                  <a:cubicBezTo>
                    <a:pt x="161" y="171"/>
                    <a:pt x="162" y="171"/>
                    <a:pt x="163" y="171"/>
                  </a:cubicBezTo>
                  <a:cubicBezTo>
                    <a:pt x="163" y="171"/>
                    <a:pt x="164" y="171"/>
                    <a:pt x="164" y="171"/>
                  </a:cubicBezTo>
                  <a:cubicBezTo>
                    <a:pt x="163" y="171"/>
                    <a:pt x="163" y="171"/>
                    <a:pt x="162" y="171"/>
                  </a:cubicBezTo>
                  <a:close/>
                  <a:moveTo>
                    <a:pt x="96" y="84"/>
                  </a:moveTo>
                  <a:cubicBezTo>
                    <a:pt x="95" y="83"/>
                    <a:pt x="93" y="82"/>
                    <a:pt x="91" y="82"/>
                  </a:cubicBezTo>
                  <a:cubicBezTo>
                    <a:pt x="93" y="82"/>
                    <a:pt x="94" y="83"/>
                    <a:pt x="96" y="84"/>
                  </a:cubicBezTo>
                  <a:close/>
                  <a:moveTo>
                    <a:pt x="123" y="154"/>
                  </a:moveTo>
                  <a:cubicBezTo>
                    <a:pt x="124" y="153"/>
                    <a:pt x="124" y="152"/>
                    <a:pt x="125" y="152"/>
                  </a:cubicBezTo>
                  <a:cubicBezTo>
                    <a:pt x="124" y="151"/>
                    <a:pt x="124" y="151"/>
                    <a:pt x="124" y="152"/>
                  </a:cubicBezTo>
                  <a:cubicBezTo>
                    <a:pt x="123" y="153"/>
                    <a:pt x="123" y="154"/>
                    <a:pt x="123" y="155"/>
                  </a:cubicBezTo>
                  <a:cubicBezTo>
                    <a:pt x="123" y="155"/>
                    <a:pt x="123" y="154"/>
                    <a:pt x="123" y="154"/>
                  </a:cubicBezTo>
                  <a:close/>
                  <a:moveTo>
                    <a:pt x="112" y="147"/>
                  </a:moveTo>
                  <a:cubicBezTo>
                    <a:pt x="112" y="147"/>
                    <a:pt x="111" y="147"/>
                    <a:pt x="111" y="147"/>
                  </a:cubicBezTo>
                  <a:cubicBezTo>
                    <a:pt x="111" y="148"/>
                    <a:pt x="111" y="150"/>
                    <a:pt x="111" y="151"/>
                  </a:cubicBezTo>
                  <a:cubicBezTo>
                    <a:pt x="111" y="149"/>
                    <a:pt x="112" y="148"/>
                    <a:pt x="112" y="147"/>
                  </a:cubicBezTo>
                  <a:close/>
                  <a:moveTo>
                    <a:pt x="201" y="88"/>
                  </a:moveTo>
                  <a:cubicBezTo>
                    <a:pt x="201" y="87"/>
                    <a:pt x="200" y="85"/>
                    <a:pt x="200" y="83"/>
                  </a:cubicBezTo>
                  <a:cubicBezTo>
                    <a:pt x="200" y="84"/>
                    <a:pt x="199" y="84"/>
                    <a:pt x="199" y="84"/>
                  </a:cubicBezTo>
                  <a:cubicBezTo>
                    <a:pt x="200" y="86"/>
                    <a:pt x="200" y="87"/>
                    <a:pt x="201" y="88"/>
                  </a:cubicBezTo>
                  <a:close/>
                  <a:moveTo>
                    <a:pt x="207" y="158"/>
                  </a:moveTo>
                  <a:cubicBezTo>
                    <a:pt x="206" y="159"/>
                    <a:pt x="204" y="160"/>
                    <a:pt x="203" y="162"/>
                  </a:cubicBezTo>
                  <a:cubicBezTo>
                    <a:pt x="203" y="162"/>
                    <a:pt x="203" y="162"/>
                    <a:pt x="203" y="162"/>
                  </a:cubicBezTo>
                  <a:cubicBezTo>
                    <a:pt x="204" y="161"/>
                    <a:pt x="206" y="160"/>
                    <a:pt x="207" y="158"/>
                  </a:cubicBezTo>
                  <a:cubicBezTo>
                    <a:pt x="207" y="158"/>
                    <a:pt x="207" y="158"/>
                    <a:pt x="207" y="158"/>
                  </a:cubicBezTo>
                  <a:close/>
                  <a:moveTo>
                    <a:pt x="134" y="157"/>
                  </a:moveTo>
                  <a:cubicBezTo>
                    <a:pt x="133" y="159"/>
                    <a:pt x="132" y="160"/>
                    <a:pt x="131" y="162"/>
                  </a:cubicBezTo>
                  <a:cubicBezTo>
                    <a:pt x="131" y="162"/>
                    <a:pt x="131" y="162"/>
                    <a:pt x="132" y="162"/>
                  </a:cubicBezTo>
                  <a:lnTo>
                    <a:pt x="134" y="157"/>
                  </a:lnTo>
                  <a:close/>
                  <a:moveTo>
                    <a:pt x="112" y="151"/>
                  </a:moveTo>
                  <a:cubicBezTo>
                    <a:pt x="112" y="152"/>
                    <a:pt x="111" y="154"/>
                    <a:pt x="111" y="155"/>
                  </a:cubicBezTo>
                  <a:cubicBezTo>
                    <a:pt x="112" y="155"/>
                    <a:pt x="112" y="155"/>
                    <a:pt x="112" y="155"/>
                  </a:cubicBezTo>
                  <a:cubicBezTo>
                    <a:pt x="112" y="154"/>
                    <a:pt x="112" y="153"/>
                    <a:pt x="112" y="152"/>
                  </a:cubicBezTo>
                  <a:cubicBezTo>
                    <a:pt x="112" y="151"/>
                    <a:pt x="113" y="151"/>
                    <a:pt x="112" y="151"/>
                  </a:cubicBezTo>
                  <a:close/>
                  <a:moveTo>
                    <a:pt x="164" y="153"/>
                  </a:moveTo>
                  <a:cubicBezTo>
                    <a:pt x="164" y="153"/>
                    <a:pt x="164" y="154"/>
                    <a:pt x="164" y="154"/>
                  </a:cubicBezTo>
                  <a:cubicBezTo>
                    <a:pt x="157" y="153"/>
                    <a:pt x="157" y="153"/>
                    <a:pt x="157" y="153"/>
                  </a:cubicBezTo>
                  <a:cubicBezTo>
                    <a:pt x="159" y="154"/>
                    <a:pt x="161" y="154"/>
                    <a:pt x="162" y="154"/>
                  </a:cubicBezTo>
                  <a:cubicBezTo>
                    <a:pt x="163" y="154"/>
                    <a:pt x="164" y="154"/>
                    <a:pt x="164" y="153"/>
                  </a:cubicBezTo>
                  <a:close/>
                  <a:moveTo>
                    <a:pt x="37" y="126"/>
                  </a:moveTo>
                  <a:cubicBezTo>
                    <a:pt x="37" y="124"/>
                    <a:pt x="37" y="122"/>
                    <a:pt x="36" y="120"/>
                  </a:cubicBezTo>
                  <a:cubicBezTo>
                    <a:pt x="37" y="120"/>
                    <a:pt x="36" y="119"/>
                    <a:pt x="36" y="120"/>
                  </a:cubicBezTo>
                  <a:cubicBezTo>
                    <a:pt x="37" y="126"/>
                    <a:pt x="37" y="126"/>
                    <a:pt x="37" y="126"/>
                  </a:cubicBezTo>
                  <a:cubicBezTo>
                    <a:pt x="37" y="126"/>
                    <a:pt x="38" y="127"/>
                    <a:pt x="37" y="126"/>
                  </a:cubicBezTo>
                  <a:close/>
                  <a:moveTo>
                    <a:pt x="35" y="127"/>
                  </a:moveTo>
                  <a:cubicBezTo>
                    <a:pt x="33" y="120"/>
                    <a:pt x="33" y="120"/>
                    <a:pt x="33" y="120"/>
                  </a:cubicBezTo>
                  <a:cubicBezTo>
                    <a:pt x="33" y="123"/>
                    <a:pt x="34" y="126"/>
                    <a:pt x="34" y="129"/>
                  </a:cubicBezTo>
                  <a:cubicBezTo>
                    <a:pt x="34" y="128"/>
                    <a:pt x="35" y="128"/>
                    <a:pt x="35" y="127"/>
                  </a:cubicBezTo>
                  <a:close/>
                  <a:moveTo>
                    <a:pt x="15" y="21"/>
                  </a:moveTo>
                  <a:cubicBezTo>
                    <a:pt x="13" y="21"/>
                    <a:pt x="12" y="23"/>
                    <a:pt x="11" y="25"/>
                  </a:cubicBezTo>
                  <a:cubicBezTo>
                    <a:pt x="13" y="24"/>
                    <a:pt x="14" y="22"/>
                    <a:pt x="15" y="21"/>
                  </a:cubicBezTo>
                  <a:close/>
                  <a:moveTo>
                    <a:pt x="74" y="67"/>
                  </a:moveTo>
                  <a:cubicBezTo>
                    <a:pt x="74" y="67"/>
                    <a:pt x="73" y="64"/>
                    <a:pt x="73" y="63"/>
                  </a:cubicBezTo>
                  <a:cubicBezTo>
                    <a:pt x="73" y="64"/>
                    <a:pt x="72" y="64"/>
                    <a:pt x="72" y="65"/>
                  </a:cubicBezTo>
                  <a:cubicBezTo>
                    <a:pt x="73" y="66"/>
                    <a:pt x="73" y="67"/>
                    <a:pt x="74" y="68"/>
                  </a:cubicBezTo>
                  <a:cubicBezTo>
                    <a:pt x="74" y="68"/>
                    <a:pt x="74" y="68"/>
                    <a:pt x="74" y="67"/>
                  </a:cubicBezTo>
                  <a:close/>
                  <a:moveTo>
                    <a:pt x="127" y="153"/>
                  </a:moveTo>
                  <a:cubicBezTo>
                    <a:pt x="126" y="154"/>
                    <a:pt x="126" y="156"/>
                    <a:pt x="126" y="157"/>
                  </a:cubicBezTo>
                  <a:cubicBezTo>
                    <a:pt x="127" y="156"/>
                    <a:pt x="128" y="154"/>
                    <a:pt x="128" y="153"/>
                  </a:cubicBezTo>
                  <a:lnTo>
                    <a:pt x="127" y="153"/>
                  </a:lnTo>
                  <a:close/>
                  <a:moveTo>
                    <a:pt x="125" y="154"/>
                  </a:moveTo>
                  <a:cubicBezTo>
                    <a:pt x="124" y="155"/>
                    <a:pt x="123" y="157"/>
                    <a:pt x="122" y="159"/>
                  </a:cubicBezTo>
                  <a:cubicBezTo>
                    <a:pt x="122" y="159"/>
                    <a:pt x="123" y="160"/>
                    <a:pt x="123" y="159"/>
                  </a:cubicBezTo>
                  <a:lnTo>
                    <a:pt x="125" y="154"/>
                  </a:lnTo>
                  <a:close/>
                  <a:moveTo>
                    <a:pt x="30" y="123"/>
                  </a:moveTo>
                  <a:cubicBezTo>
                    <a:pt x="30" y="124"/>
                    <a:pt x="30" y="124"/>
                    <a:pt x="30" y="124"/>
                  </a:cubicBezTo>
                  <a:cubicBezTo>
                    <a:pt x="31" y="131"/>
                    <a:pt x="31" y="131"/>
                    <a:pt x="31" y="131"/>
                  </a:cubicBezTo>
                  <a:cubicBezTo>
                    <a:pt x="31" y="131"/>
                    <a:pt x="32" y="131"/>
                    <a:pt x="32" y="130"/>
                  </a:cubicBezTo>
                  <a:cubicBezTo>
                    <a:pt x="30" y="124"/>
                    <a:pt x="30" y="124"/>
                    <a:pt x="30" y="124"/>
                  </a:cubicBezTo>
                  <a:lnTo>
                    <a:pt x="30" y="123"/>
                  </a:lnTo>
                  <a:close/>
                  <a:moveTo>
                    <a:pt x="100" y="148"/>
                  </a:moveTo>
                  <a:cubicBezTo>
                    <a:pt x="99" y="147"/>
                    <a:pt x="100" y="146"/>
                    <a:pt x="99" y="145"/>
                  </a:cubicBezTo>
                  <a:cubicBezTo>
                    <a:pt x="98" y="150"/>
                    <a:pt x="98" y="150"/>
                    <a:pt x="98" y="150"/>
                  </a:cubicBezTo>
                  <a:cubicBezTo>
                    <a:pt x="100" y="151"/>
                    <a:pt x="100" y="151"/>
                    <a:pt x="100" y="151"/>
                  </a:cubicBezTo>
                  <a:cubicBezTo>
                    <a:pt x="100" y="150"/>
                    <a:pt x="100" y="149"/>
                    <a:pt x="100" y="148"/>
                  </a:cubicBezTo>
                  <a:close/>
                  <a:moveTo>
                    <a:pt x="134" y="160"/>
                  </a:moveTo>
                  <a:cubicBezTo>
                    <a:pt x="135" y="158"/>
                    <a:pt x="137" y="157"/>
                    <a:pt x="138" y="155"/>
                  </a:cubicBezTo>
                  <a:cubicBezTo>
                    <a:pt x="137" y="155"/>
                    <a:pt x="136" y="154"/>
                    <a:pt x="136" y="155"/>
                  </a:cubicBezTo>
                  <a:cubicBezTo>
                    <a:pt x="136" y="157"/>
                    <a:pt x="135" y="158"/>
                    <a:pt x="134" y="160"/>
                  </a:cubicBezTo>
                  <a:close/>
                  <a:moveTo>
                    <a:pt x="27" y="122"/>
                  </a:moveTo>
                  <a:cubicBezTo>
                    <a:pt x="29" y="133"/>
                    <a:pt x="29" y="133"/>
                    <a:pt x="29" y="133"/>
                  </a:cubicBezTo>
                  <a:cubicBezTo>
                    <a:pt x="29" y="133"/>
                    <a:pt x="30" y="133"/>
                    <a:pt x="29" y="132"/>
                  </a:cubicBezTo>
                  <a:lnTo>
                    <a:pt x="27" y="122"/>
                  </a:lnTo>
                  <a:close/>
                  <a:moveTo>
                    <a:pt x="104" y="151"/>
                  </a:moveTo>
                  <a:cubicBezTo>
                    <a:pt x="105" y="151"/>
                    <a:pt x="105" y="151"/>
                    <a:pt x="105" y="151"/>
                  </a:cubicBezTo>
                  <a:cubicBezTo>
                    <a:pt x="105" y="149"/>
                    <a:pt x="106" y="146"/>
                    <a:pt x="106" y="144"/>
                  </a:cubicBezTo>
                  <a:cubicBezTo>
                    <a:pt x="105" y="144"/>
                    <a:pt x="105" y="144"/>
                    <a:pt x="105" y="144"/>
                  </a:cubicBezTo>
                  <a:cubicBezTo>
                    <a:pt x="105" y="146"/>
                    <a:pt x="105" y="148"/>
                    <a:pt x="104" y="151"/>
                  </a:cubicBezTo>
                  <a:close/>
                  <a:moveTo>
                    <a:pt x="179" y="154"/>
                  </a:moveTo>
                  <a:cubicBezTo>
                    <a:pt x="175" y="154"/>
                    <a:pt x="171" y="154"/>
                    <a:pt x="166" y="154"/>
                  </a:cubicBezTo>
                  <a:cubicBezTo>
                    <a:pt x="166" y="155"/>
                    <a:pt x="167" y="154"/>
                    <a:pt x="167" y="154"/>
                  </a:cubicBezTo>
                  <a:cubicBezTo>
                    <a:pt x="172" y="154"/>
                    <a:pt x="175" y="154"/>
                    <a:pt x="179" y="154"/>
                  </a:cubicBezTo>
                  <a:close/>
                  <a:moveTo>
                    <a:pt x="77" y="69"/>
                  </a:moveTo>
                  <a:cubicBezTo>
                    <a:pt x="76" y="62"/>
                    <a:pt x="76" y="62"/>
                    <a:pt x="76" y="62"/>
                  </a:cubicBezTo>
                  <a:cubicBezTo>
                    <a:pt x="76" y="62"/>
                    <a:pt x="75" y="62"/>
                    <a:pt x="75" y="62"/>
                  </a:cubicBezTo>
                  <a:cubicBezTo>
                    <a:pt x="76" y="65"/>
                    <a:pt x="76" y="68"/>
                    <a:pt x="77" y="71"/>
                  </a:cubicBezTo>
                  <a:cubicBezTo>
                    <a:pt x="77" y="70"/>
                    <a:pt x="77" y="69"/>
                    <a:pt x="77" y="69"/>
                  </a:cubicBezTo>
                  <a:close/>
                  <a:moveTo>
                    <a:pt x="130" y="160"/>
                  </a:moveTo>
                  <a:cubicBezTo>
                    <a:pt x="132" y="158"/>
                    <a:pt x="133" y="156"/>
                    <a:pt x="134" y="154"/>
                  </a:cubicBezTo>
                  <a:cubicBezTo>
                    <a:pt x="133" y="155"/>
                    <a:pt x="133" y="154"/>
                    <a:pt x="132" y="154"/>
                  </a:cubicBezTo>
                  <a:lnTo>
                    <a:pt x="130" y="160"/>
                  </a:lnTo>
                  <a:close/>
                  <a:moveTo>
                    <a:pt x="188" y="169"/>
                  </a:moveTo>
                  <a:cubicBezTo>
                    <a:pt x="187" y="170"/>
                    <a:pt x="186" y="171"/>
                    <a:pt x="184" y="171"/>
                  </a:cubicBezTo>
                  <a:cubicBezTo>
                    <a:pt x="184" y="171"/>
                    <a:pt x="183" y="171"/>
                    <a:pt x="183" y="172"/>
                  </a:cubicBezTo>
                  <a:cubicBezTo>
                    <a:pt x="188" y="172"/>
                    <a:pt x="188" y="172"/>
                    <a:pt x="188" y="172"/>
                  </a:cubicBezTo>
                  <a:cubicBezTo>
                    <a:pt x="187" y="171"/>
                    <a:pt x="189" y="170"/>
                    <a:pt x="188" y="169"/>
                  </a:cubicBezTo>
                  <a:close/>
                  <a:moveTo>
                    <a:pt x="125" y="165"/>
                  </a:moveTo>
                  <a:cubicBezTo>
                    <a:pt x="118" y="162"/>
                    <a:pt x="118" y="162"/>
                    <a:pt x="118" y="162"/>
                  </a:cubicBezTo>
                  <a:cubicBezTo>
                    <a:pt x="118" y="162"/>
                    <a:pt x="118" y="163"/>
                    <a:pt x="117" y="163"/>
                  </a:cubicBezTo>
                  <a:cubicBezTo>
                    <a:pt x="120" y="164"/>
                    <a:pt x="122" y="164"/>
                    <a:pt x="125" y="165"/>
                  </a:cubicBezTo>
                  <a:close/>
                  <a:moveTo>
                    <a:pt x="179" y="163"/>
                  </a:moveTo>
                  <a:cubicBezTo>
                    <a:pt x="177" y="164"/>
                    <a:pt x="175" y="166"/>
                    <a:pt x="173" y="168"/>
                  </a:cubicBezTo>
                  <a:cubicBezTo>
                    <a:pt x="173" y="168"/>
                    <a:pt x="174" y="168"/>
                    <a:pt x="174" y="168"/>
                  </a:cubicBezTo>
                  <a:cubicBezTo>
                    <a:pt x="176" y="167"/>
                    <a:pt x="177" y="165"/>
                    <a:pt x="179" y="163"/>
                  </a:cubicBezTo>
                  <a:cubicBezTo>
                    <a:pt x="179" y="163"/>
                    <a:pt x="179" y="163"/>
                    <a:pt x="179" y="163"/>
                  </a:cubicBezTo>
                  <a:close/>
                  <a:moveTo>
                    <a:pt x="122" y="151"/>
                  </a:moveTo>
                  <a:cubicBezTo>
                    <a:pt x="122" y="151"/>
                    <a:pt x="122" y="151"/>
                    <a:pt x="122" y="151"/>
                  </a:cubicBezTo>
                  <a:cubicBezTo>
                    <a:pt x="121" y="153"/>
                    <a:pt x="120" y="156"/>
                    <a:pt x="119" y="158"/>
                  </a:cubicBezTo>
                  <a:cubicBezTo>
                    <a:pt x="120" y="158"/>
                    <a:pt x="120" y="159"/>
                    <a:pt x="121" y="158"/>
                  </a:cubicBezTo>
                  <a:cubicBezTo>
                    <a:pt x="123" y="152"/>
                    <a:pt x="123" y="152"/>
                    <a:pt x="123" y="152"/>
                  </a:cubicBezTo>
                  <a:cubicBezTo>
                    <a:pt x="123" y="152"/>
                    <a:pt x="122" y="151"/>
                    <a:pt x="122" y="151"/>
                  </a:cubicBezTo>
                  <a:close/>
                  <a:moveTo>
                    <a:pt x="84" y="133"/>
                  </a:moveTo>
                  <a:cubicBezTo>
                    <a:pt x="84" y="133"/>
                    <a:pt x="84" y="132"/>
                    <a:pt x="84" y="132"/>
                  </a:cubicBezTo>
                  <a:cubicBezTo>
                    <a:pt x="83" y="132"/>
                    <a:pt x="82" y="131"/>
                    <a:pt x="82" y="131"/>
                  </a:cubicBezTo>
                  <a:cubicBezTo>
                    <a:pt x="81" y="131"/>
                    <a:pt x="81" y="131"/>
                    <a:pt x="81" y="132"/>
                  </a:cubicBezTo>
                  <a:cubicBezTo>
                    <a:pt x="82" y="133"/>
                    <a:pt x="82" y="136"/>
                    <a:pt x="83" y="138"/>
                  </a:cubicBezTo>
                  <a:lnTo>
                    <a:pt x="84" y="133"/>
                  </a:lnTo>
                  <a:close/>
                  <a:moveTo>
                    <a:pt x="94" y="138"/>
                  </a:moveTo>
                  <a:cubicBezTo>
                    <a:pt x="94" y="138"/>
                    <a:pt x="94" y="138"/>
                    <a:pt x="93" y="138"/>
                  </a:cubicBezTo>
                  <a:cubicBezTo>
                    <a:pt x="93" y="140"/>
                    <a:pt x="93" y="143"/>
                    <a:pt x="94" y="146"/>
                  </a:cubicBezTo>
                  <a:cubicBezTo>
                    <a:pt x="94" y="143"/>
                    <a:pt x="95" y="141"/>
                    <a:pt x="95" y="139"/>
                  </a:cubicBezTo>
                  <a:cubicBezTo>
                    <a:pt x="95" y="139"/>
                    <a:pt x="94" y="139"/>
                    <a:pt x="94" y="138"/>
                  </a:cubicBezTo>
                  <a:close/>
                  <a:moveTo>
                    <a:pt x="119" y="150"/>
                  </a:moveTo>
                  <a:cubicBezTo>
                    <a:pt x="119" y="150"/>
                    <a:pt x="118" y="150"/>
                    <a:pt x="118" y="149"/>
                  </a:cubicBezTo>
                  <a:cubicBezTo>
                    <a:pt x="118" y="152"/>
                    <a:pt x="117" y="155"/>
                    <a:pt x="116" y="157"/>
                  </a:cubicBezTo>
                  <a:cubicBezTo>
                    <a:pt x="117" y="155"/>
                    <a:pt x="118" y="152"/>
                    <a:pt x="119" y="150"/>
                  </a:cubicBezTo>
                  <a:close/>
                  <a:moveTo>
                    <a:pt x="108" y="159"/>
                  </a:moveTo>
                  <a:cubicBezTo>
                    <a:pt x="107" y="158"/>
                    <a:pt x="107" y="158"/>
                    <a:pt x="106" y="158"/>
                  </a:cubicBezTo>
                  <a:cubicBezTo>
                    <a:pt x="106" y="158"/>
                    <a:pt x="105" y="158"/>
                    <a:pt x="105" y="157"/>
                  </a:cubicBezTo>
                  <a:cubicBezTo>
                    <a:pt x="104" y="157"/>
                    <a:pt x="104" y="157"/>
                    <a:pt x="103" y="158"/>
                  </a:cubicBezTo>
                  <a:cubicBezTo>
                    <a:pt x="103" y="158"/>
                    <a:pt x="103" y="157"/>
                    <a:pt x="103" y="157"/>
                  </a:cubicBezTo>
                  <a:cubicBezTo>
                    <a:pt x="103" y="156"/>
                    <a:pt x="102" y="156"/>
                    <a:pt x="101" y="156"/>
                  </a:cubicBezTo>
                  <a:cubicBezTo>
                    <a:pt x="100" y="155"/>
                    <a:pt x="100" y="156"/>
                    <a:pt x="100" y="156"/>
                  </a:cubicBezTo>
                  <a:cubicBezTo>
                    <a:pt x="103" y="158"/>
                    <a:pt x="105" y="159"/>
                    <a:pt x="108" y="160"/>
                  </a:cubicBezTo>
                  <a:cubicBezTo>
                    <a:pt x="108" y="159"/>
                    <a:pt x="108" y="159"/>
                    <a:pt x="108" y="159"/>
                  </a:cubicBezTo>
                  <a:close/>
                  <a:moveTo>
                    <a:pt x="17" y="21"/>
                  </a:moveTo>
                  <a:cubicBezTo>
                    <a:pt x="17" y="21"/>
                    <a:pt x="17" y="21"/>
                    <a:pt x="17" y="21"/>
                  </a:cubicBezTo>
                  <a:cubicBezTo>
                    <a:pt x="15" y="23"/>
                    <a:pt x="13" y="25"/>
                    <a:pt x="12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4" y="26"/>
                    <a:pt x="16" y="24"/>
                    <a:pt x="17" y="22"/>
                  </a:cubicBezTo>
                  <a:cubicBezTo>
                    <a:pt x="18" y="22"/>
                    <a:pt x="18" y="21"/>
                    <a:pt x="17" y="21"/>
                  </a:cubicBezTo>
                  <a:close/>
                  <a:moveTo>
                    <a:pt x="180" y="164"/>
                  </a:moveTo>
                  <a:cubicBezTo>
                    <a:pt x="183" y="162"/>
                    <a:pt x="185" y="160"/>
                    <a:pt x="188" y="158"/>
                  </a:cubicBezTo>
                  <a:cubicBezTo>
                    <a:pt x="187" y="158"/>
                    <a:pt x="186" y="158"/>
                    <a:pt x="186" y="158"/>
                  </a:cubicBezTo>
                  <a:cubicBezTo>
                    <a:pt x="184" y="160"/>
                    <a:pt x="182" y="162"/>
                    <a:pt x="180" y="164"/>
                  </a:cubicBezTo>
                  <a:close/>
                  <a:moveTo>
                    <a:pt x="198" y="152"/>
                  </a:moveTo>
                  <a:cubicBezTo>
                    <a:pt x="194" y="152"/>
                    <a:pt x="190" y="152"/>
                    <a:pt x="187" y="153"/>
                  </a:cubicBezTo>
                  <a:cubicBezTo>
                    <a:pt x="186" y="153"/>
                    <a:pt x="186" y="154"/>
                    <a:pt x="186" y="153"/>
                  </a:cubicBezTo>
                  <a:cubicBezTo>
                    <a:pt x="190" y="153"/>
                    <a:pt x="195" y="153"/>
                    <a:pt x="198" y="152"/>
                  </a:cubicBezTo>
                  <a:close/>
                  <a:moveTo>
                    <a:pt x="116" y="149"/>
                  </a:moveTo>
                  <a:cubicBezTo>
                    <a:pt x="116" y="149"/>
                    <a:pt x="116" y="149"/>
                    <a:pt x="116" y="149"/>
                  </a:cubicBezTo>
                  <a:cubicBezTo>
                    <a:pt x="113" y="156"/>
                    <a:pt x="113" y="156"/>
                    <a:pt x="113" y="156"/>
                  </a:cubicBezTo>
                  <a:cubicBezTo>
                    <a:pt x="114" y="156"/>
                    <a:pt x="115" y="157"/>
                    <a:pt x="115" y="156"/>
                  </a:cubicBezTo>
                  <a:cubicBezTo>
                    <a:pt x="116" y="154"/>
                    <a:pt x="116" y="151"/>
                    <a:pt x="116" y="149"/>
                  </a:cubicBezTo>
                  <a:close/>
                  <a:moveTo>
                    <a:pt x="145" y="158"/>
                  </a:moveTo>
                  <a:cubicBezTo>
                    <a:pt x="143" y="160"/>
                    <a:pt x="142" y="162"/>
                    <a:pt x="140" y="164"/>
                  </a:cubicBezTo>
                  <a:cubicBezTo>
                    <a:pt x="142" y="164"/>
                    <a:pt x="142" y="164"/>
                    <a:pt x="142" y="164"/>
                  </a:cubicBezTo>
                  <a:cubicBezTo>
                    <a:pt x="143" y="162"/>
                    <a:pt x="144" y="160"/>
                    <a:pt x="145" y="159"/>
                  </a:cubicBezTo>
                  <a:cubicBezTo>
                    <a:pt x="145" y="159"/>
                    <a:pt x="145" y="158"/>
                    <a:pt x="145" y="158"/>
                  </a:cubicBezTo>
                  <a:close/>
                  <a:moveTo>
                    <a:pt x="109" y="153"/>
                  </a:moveTo>
                  <a:cubicBezTo>
                    <a:pt x="110" y="149"/>
                    <a:pt x="110" y="149"/>
                    <a:pt x="110" y="149"/>
                  </a:cubicBezTo>
                  <a:cubicBezTo>
                    <a:pt x="110" y="148"/>
                    <a:pt x="110" y="146"/>
                    <a:pt x="109" y="147"/>
                  </a:cubicBezTo>
                  <a:cubicBezTo>
                    <a:pt x="108" y="154"/>
                    <a:pt x="108" y="154"/>
                    <a:pt x="108" y="154"/>
                  </a:cubicBezTo>
                  <a:cubicBezTo>
                    <a:pt x="107" y="154"/>
                    <a:pt x="109" y="155"/>
                    <a:pt x="109" y="155"/>
                  </a:cubicBezTo>
                  <a:cubicBezTo>
                    <a:pt x="109" y="154"/>
                    <a:pt x="109" y="153"/>
                    <a:pt x="109" y="153"/>
                  </a:cubicBezTo>
                  <a:close/>
                  <a:moveTo>
                    <a:pt x="173" y="161"/>
                  </a:moveTo>
                  <a:cubicBezTo>
                    <a:pt x="170" y="163"/>
                    <a:pt x="167" y="165"/>
                    <a:pt x="165" y="167"/>
                  </a:cubicBezTo>
                  <a:cubicBezTo>
                    <a:pt x="166" y="167"/>
                    <a:pt x="167" y="168"/>
                    <a:pt x="168" y="167"/>
                  </a:cubicBezTo>
                  <a:lnTo>
                    <a:pt x="173" y="161"/>
                  </a:lnTo>
                  <a:close/>
                  <a:moveTo>
                    <a:pt x="140" y="156"/>
                  </a:moveTo>
                  <a:cubicBezTo>
                    <a:pt x="137" y="158"/>
                    <a:pt x="136" y="160"/>
                    <a:pt x="134" y="163"/>
                  </a:cubicBezTo>
                  <a:cubicBezTo>
                    <a:pt x="135" y="163"/>
                    <a:pt x="136" y="163"/>
                    <a:pt x="136" y="163"/>
                  </a:cubicBezTo>
                  <a:cubicBezTo>
                    <a:pt x="137" y="161"/>
                    <a:pt x="139" y="158"/>
                    <a:pt x="140" y="156"/>
                  </a:cubicBezTo>
                  <a:close/>
                  <a:moveTo>
                    <a:pt x="80" y="72"/>
                  </a:moveTo>
                  <a:cubicBezTo>
                    <a:pt x="80" y="68"/>
                    <a:pt x="79" y="64"/>
                    <a:pt x="78" y="60"/>
                  </a:cubicBezTo>
                  <a:cubicBezTo>
                    <a:pt x="78" y="59"/>
                    <a:pt x="77" y="60"/>
                    <a:pt x="77" y="61"/>
                  </a:cubicBezTo>
                  <a:cubicBezTo>
                    <a:pt x="78" y="64"/>
                    <a:pt x="78" y="67"/>
                    <a:pt x="79" y="70"/>
                  </a:cubicBezTo>
                  <a:cubicBezTo>
                    <a:pt x="79" y="70"/>
                    <a:pt x="79" y="72"/>
                    <a:pt x="80" y="72"/>
                  </a:cubicBezTo>
                  <a:close/>
                  <a:moveTo>
                    <a:pt x="199" y="159"/>
                  </a:moveTo>
                  <a:cubicBezTo>
                    <a:pt x="195" y="161"/>
                    <a:pt x="192" y="164"/>
                    <a:pt x="189" y="166"/>
                  </a:cubicBezTo>
                  <a:cubicBezTo>
                    <a:pt x="191" y="167"/>
                    <a:pt x="193" y="166"/>
                    <a:pt x="194" y="164"/>
                  </a:cubicBezTo>
                  <a:cubicBezTo>
                    <a:pt x="195" y="163"/>
                    <a:pt x="197" y="161"/>
                    <a:pt x="199" y="159"/>
                  </a:cubicBezTo>
                  <a:close/>
                  <a:moveTo>
                    <a:pt x="96" y="146"/>
                  </a:moveTo>
                  <a:cubicBezTo>
                    <a:pt x="96" y="140"/>
                    <a:pt x="96" y="140"/>
                    <a:pt x="96" y="140"/>
                  </a:cubicBezTo>
                  <a:cubicBezTo>
                    <a:pt x="96" y="143"/>
                    <a:pt x="95" y="145"/>
                    <a:pt x="94" y="149"/>
                  </a:cubicBezTo>
                  <a:cubicBezTo>
                    <a:pt x="96" y="149"/>
                    <a:pt x="96" y="149"/>
                    <a:pt x="96" y="149"/>
                  </a:cubicBezTo>
                  <a:cubicBezTo>
                    <a:pt x="97" y="148"/>
                    <a:pt x="97" y="147"/>
                    <a:pt x="96" y="146"/>
                  </a:cubicBezTo>
                  <a:close/>
                  <a:moveTo>
                    <a:pt x="86" y="69"/>
                  </a:moveTo>
                  <a:cubicBezTo>
                    <a:pt x="84" y="56"/>
                    <a:pt x="84" y="56"/>
                    <a:pt x="84" y="56"/>
                  </a:cubicBezTo>
                  <a:cubicBezTo>
                    <a:pt x="84" y="56"/>
                    <a:pt x="82" y="56"/>
                    <a:pt x="83" y="56"/>
                  </a:cubicBezTo>
                  <a:cubicBezTo>
                    <a:pt x="85" y="68"/>
                    <a:pt x="85" y="68"/>
                    <a:pt x="85" y="68"/>
                  </a:cubicBezTo>
                  <a:cubicBezTo>
                    <a:pt x="85" y="69"/>
                    <a:pt x="86" y="69"/>
                    <a:pt x="86" y="69"/>
                  </a:cubicBezTo>
                  <a:close/>
                  <a:moveTo>
                    <a:pt x="104" y="150"/>
                  </a:moveTo>
                  <a:cubicBezTo>
                    <a:pt x="104" y="146"/>
                    <a:pt x="104" y="146"/>
                    <a:pt x="104" y="146"/>
                  </a:cubicBezTo>
                  <a:cubicBezTo>
                    <a:pt x="104" y="145"/>
                    <a:pt x="104" y="144"/>
                    <a:pt x="103" y="143"/>
                  </a:cubicBezTo>
                  <a:cubicBezTo>
                    <a:pt x="101" y="151"/>
                    <a:pt x="101" y="151"/>
                    <a:pt x="101" y="151"/>
                  </a:cubicBezTo>
                  <a:cubicBezTo>
                    <a:pt x="101" y="152"/>
                    <a:pt x="102" y="152"/>
                    <a:pt x="103" y="152"/>
                  </a:cubicBezTo>
                  <a:cubicBezTo>
                    <a:pt x="103" y="152"/>
                    <a:pt x="104" y="150"/>
                    <a:pt x="104" y="150"/>
                  </a:cubicBezTo>
                  <a:close/>
                  <a:moveTo>
                    <a:pt x="102" y="143"/>
                  </a:moveTo>
                  <a:cubicBezTo>
                    <a:pt x="102" y="143"/>
                    <a:pt x="102" y="142"/>
                    <a:pt x="102" y="142"/>
                  </a:cubicBezTo>
                  <a:cubicBezTo>
                    <a:pt x="100" y="142"/>
                    <a:pt x="99" y="141"/>
                    <a:pt x="98" y="140"/>
                  </a:cubicBezTo>
                  <a:cubicBezTo>
                    <a:pt x="97" y="142"/>
                    <a:pt x="98" y="144"/>
                    <a:pt x="98" y="146"/>
                  </a:cubicBezTo>
                  <a:cubicBezTo>
                    <a:pt x="98" y="145"/>
                    <a:pt x="98" y="144"/>
                    <a:pt x="99" y="143"/>
                  </a:cubicBezTo>
                  <a:cubicBezTo>
                    <a:pt x="99" y="142"/>
                    <a:pt x="100" y="142"/>
                    <a:pt x="100" y="142"/>
                  </a:cubicBezTo>
                  <a:cubicBezTo>
                    <a:pt x="100" y="143"/>
                    <a:pt x="101" y="145"/>
                    <a:pt x="101" y="147"/>
                  </a:cubicBezTo>
                  <a:cubicBezTo>
                    <a:pt x="101" y="145"/>
                    <a:pt x="102" y="144"/>
                    <a:pt x="102" y="143"/>
                  </a:cubicBezTo>
                  <a:close/>
                  <a:moveTo>
                    <a:pt x="36" y="127"/>
                  </a:moveTo>
                  <a:cubicBezTo>
                    <a:pt x="35" y="122"/>
                    <a:pt x="34" y="117"/>
                    <a:pt x="34" y="112"/>
                  </a:cubicBezTo>
                  <a:cubicBezTo>
                    <a:pt x="33" y="113"/>
                    <a:pt x="33" y="113"/>
                    <a:pt x="33" y="113"/>
                  </a:cubicBezTo>
                  <a:cubicBezTo>
                    <a:pt x="35" y="126"/>
                    <a:pt x="35" y="126"/>
                    <a:pt x="35" y="126"/>
                  </a:cubicBezTo>
                  <a:cubicBezTo>
                    <a:pt x="35" y="126"/>
                    <a:pt x="36" y="128"/>
                    <a:pt x="36" y="127"/>
                  </a:cubicBezTo>
                  <a:close/>
                  <a:moveTo>
                    <a:pt x="162" y="158"/>
                  </a:moveTo>
                  <a:cubicBezTo>
                    <a:pt x="161" y="158"/>
                    <a:pt x="161" y="159"/>
                    <a:pt x="161" y="159"/>
                  </a:cubicBezTo>
                  <a:cubicBezTo>
                    <a:pt x="158" y="161"/>
                    <a:pt x="156" y="163"/>
                    <a:pt x="153" y="166"/>
                  </a:cubicBezTo>
                  <a:cubicBezTo>
                    <a:pt x="154" y="166"/>
                    <a:pt x="155" y="166"/>
                    <a:pt x="155" y="166"/>
                  </a:cubicBezTo>
                  <a:cubicBezTo>
                    <a:pt x="158" y="164"/>
                    <a:pt x="159" y="161"/>
                    <a:pt x="162" y="158"/>
                  </a:cubicBezTo>
                  <a:close/>
                  <a:moveTo>
                    <a:pt x="218" y="145"/>
                  </a:moveTo>
                  <a:cubicBezTo>
                    <a:pt x="217" y="141"/>
                    <a:pt x="217" y="141"/>
                    <a:pt x="217" y="141"/>
                  </a:cubicBezTo>
                  <a:cubicBezTo>
                    <a:pt x="216" y="139"/>
                    <a:pt x="216" y="137"/>
                    <a:pt x="215" y="137"/>
                  </a:cubicBezTo>
                  <a:cubicBezTo>
                    <a:pt x="215" y="140"/>
                    <a:pt x="216" y="143"/>
                    <a:pt x="217" y="145"/>
                  </a:cubicBezTo>
                  <a:cubicBezTo>
                    <a:pt x="217" y="146"/>
                    <a:pt x="217" y="145"/>
                    <a:pt x="218" y="145"/>
                  </a:cubicBezTo>
                  <a:cubicBezTo>
                    <a:pt x="218" y="145"/>
                    <a:pt x="218" y="146"/>
                    <a:pt x="218" y="145"/>
                  </a:cubicBezTo>
                  <a:close/>
                  <a:moveTo>
                    <a:pt x="191" y="160"/>
                  </a:moveTo>
                  <a:cubicBezTo>
                    <a:pt x="187" y="162"/>
                    <a:pt x="184" y="164"/>
                    <a:pt x="181" y="167"/>
                  </a:cubicBezTo>
                  <a:cubicBezTo>
                    <a:pt x="180" y="168"/>
                    <a:pt x="181" y="168"/>
                    <a:pt x="181" y="168"/>
                  </a:cubicBezTo>
                  <a:cubicBezTo>
                    <a:pt x="182" y="167"/>
                    <a:pt x="183" y="168"/>
                    <a:pt x="183" y="168"/>
                  </a:cubicBezTo>
                  <a:cubicBezTo>
                    <a:pt x="186" y="164"/>
                    <a:pt x="188" y="162"/>
                    <a:pt x="191" y="160"/>
                  </a:cubicBezTo>
                  <a:close/>
                  <a:moveTo>
                    <a:pt x="154" y="158"/>
                  </a:moveTo>
                  <a:cubicBezTo>
                    <a:pt x="152" y="160"/>
                    <a:pt x="149" y="162"/>
                    <a:pt x="147" y="164"/>
                  </a:cubicBezTo>
                  <a:cubicBezTo>
                    <a:pt x="147" y="165"/>
                    <a:pt x="149" y="166"/>
                    <a:pt x="149" y="165"/>
                  </a:cubicBezTo>
                  <a:cubicBezTo>
                    <a:pt x="154" y="159"/>
                    <a:pt x="154" y="159"/>
                    <a:pt x="154" y="159"/>
                  </a:cubicBezTo>
                  <a:cubicBezTo>
                    <a:pt x="153" y="158"/>
                    <a:pt x="154" y="157"/>
                    <a:pt x="154" y="158"/>
                  </a:cubicBezTo>
                  <a:close/>
                  <a:moveTo>
                    <a:pt x="33" y="129"/>
                  </a:moveTo>
                  <a:cubicBezTo>
                    <a:pt x="33" y="124"/>
                    <a:pt x="31" y="120"/>
                    <a:pt x="32" y="114"/>
                  </a:cubicBezTo>
                  <a:cubicBezTo>
                    <a:pt x="31" y="115"/>
                    <a:pt x="30" y="115"/>
                    <a:pt x="30" y="116"/>
                  </a:cubicBezTo>
                  <a:cubicBezTo>
                    <a:pt x="31" y="120"/>
                    <a:pt x="32" y="124"/>
                    <a:pt x="33" y="129"/>
                  </a:cubicBezTo>
                  <a:cubicBezTo>
                    <a:pt x="33" y="129"/>
                    <a:pt x="33" y="130"/>
                    <a:pt x="33" y="129"/>
                  </a:cubicBezTo>
                  <a:close/>
                  <a:moveTo>
                    <a:pt x="24" y="26"/>
                  </a:move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9" y="31"/>
                    <a:pt x="16" y="34"/>
                    <a:pt x="12" y="38"/>
                  </a:cubicBezTo>
                  <a:cubicBezTo>
                    <a:pt x="12" y="38"/>
                    <a:pt x="12" y="39"/>
                    <a:pt x="12" y="40"/>
                  </a:cubicBezTo>
                  <a:cubicBezTo>
                    <a:pt x="13" y="41"/>
                    <a:pt x="13" y="40"/>
                    <a:pt x="13" y="40"/>
                  </a:cubicBezTo>
                  <a:cubicBezTo>
                    <a:pt x="16" y="35"/>
                    <a:pt x="19" y="32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3" y="28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lnTo>
                    <a:pt x="24" y="26"/>
                  </a:lnTo>
                  <a:close/>
                  <a:moveTo>
                    <a:pt x="21" y="21"/>
                  </a:moveTo>
                  <a:cubicBezTo>
                    <a:pt x="21" y="21"/>
                    <a:pt x="20" y="21"/>
                    <a:pt x="20" y="21"/>
                  </a:cubicBezTo>
                  <a:cubicBezTo>
                    <a:pt x="17" y="25"/>
                    <a:pt x="14" y="28"/>
                    <a:pt x="12" y="3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2" y="22"/>
                    <a:pt x="22" y="21"/>
                    <a:pt x="21" y="21"/>
                  </a:cubicBezTo>
                  <a:close/>
                  <a:moveTo>
                    <a:pt x="144" y="156"/>
                  </a:moveTo>
                  <a:cubicBezTo>
                    <a:pt x="143" y="156"/>
                    <a:pt x="142" y="156"/>
                    <a:pt x="142" y="156"/>
                  </a:cubicBezTo>
                  <a:cubicBezTo>
                    <a:pt x="141" y="156"/>
                    <a:pt x="141" y="156"/>
                    <a:pt x="141" y="156"/>
                  </a:cubicBezTo>
                  <a:cubicBezTo>
                    <a:pt x="140" y="159"/>
                    <a:pt x="139" y="161"/>
                    <a:pt x="137" y="163"/>
                  </a:cubicBezTo>
                  <a:cubicBezTo>
                    <a:pt x="137" y="163"/>
                    <a:pt x="138" y="163"/>
                    <a:pt x="138" y="163"/>
                  </a:cubicBezTo>
                  <a:cubicBezTo>
                    <a:pt x="140" y="161"/>
                    <a:pt x="142" y="159"/>
                    <a:pt x="144" y="156"/>
                  </a:cubicBezTo>
                  <a:cubicBezTo>
                    <a:pt x="144" y="156"/>
                    <a:pt x="144" y="156"/>
                    <a:pt x="144" y="156"/>
                  </a:cubicBezTo>
                  <a:close/>
                  <a:moveTo>
                    <a:pt x="197" y="163"/>
                  </a:moveTo>
                  <a:cubicBezTo>
                    <a:pt x="201" y="161"/>
                    <a:pt x="205" y="158"/>
                    <a:pt x="208" y="155"/>
                  </a:cubicBezTo>
                  <a:cubicBezTo>
                    <a:pt x="207" y="155"/>
                    <a:pt x="205" y="155"/>
                    <a:pt x="205" y="155"/>
                  </a:cubicBezTo>
                  <a:cubicBezTo>
                    <a:pt x="202" y="158"/>
                    <a:pt x="199" y="160"/>
                    <a:pt x="197" y="163"/>
                  </a:cubicBezTo>
                  <a:close/>
                  <a:moveTo>
                    <a:pt x="83" y="70"/>
                  </a:moveTo>
                  <a:cubicBezTo>
                    <a:pt x="83" y="66"/>
                    <a:pt x="82" y="61"/>
                    <a:pt x="81" y="57"/>
                  </a:cubicBezTo>
                  <a:cubicBezTo>
                    <a:pt x="81" y="58"/>
                    <a:pt x="80" y="58"/>
                    <a:pt x="80" y="59"/>
                  </a:cubicBezTo>
                  <a:cubicBezTo>
                    <a:pt x="81" y="63"/>
                    <a:pt x="82" y="67"/>
                    <a:pt x="83" y="71"/>
                  </a:cubicBezTo>
                  <a:cubicBezTo>
                    <a:pt x="84" y="71"/>
                    <a:pt x="83" y="70"/>
                    <a:pt x="83" y="70"/>
                  </a:cubicBezTo>
                  <a:close/>
                  <a:moveTo>
                    <a:pt x="129" y="154"/>
                  </a:moveTo>
                  <a:cubicBezTo>
                    <a:pt x="128" y="156"/>
                    <a:pt x="127" y="158"/>
                    <a:pt x="125" y="160"/>
                  </a:cubicBezTo>
                  <a:cubicBezTo>
                    <a:pt x="126" y="160"/>
                    <a:pt x="127" y="160"/>
                    <a:pt x="128" y="161"/>
                  </a:cubicBezTo>
                  <a:cubicBezTo>
                    <a:pt x="129" y="159"/>
                    <a:pt x="130" y="156"/>
                    <a:pt x="131" y="154"/>
                  </a:cubicBezTo>
                  <a:cubicBezTo>
                    <a:pt x="131" y="154"/>
                    <a:pt x="130" y="153"/>
                    <a:pt x="129" y="154"/>
                  </a:cubicBezTo>
                  <a:close/>
                  <a:moveTo>
                    <a:pt x="14" y="33"/>
                  </a:moveTo>
                  <a:cubicBezTo>
                    <a:pt x="14" y="33"/>
                    <a:pt x="15" y="34"/>
                    <a:pt x="15" y="3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22"/>
                    <a:pt x="26" y="22"/>
                    <a:pt x="25" y="21"/>
                  </a:cubicBezTo>
                  <a:cubicBezTo>
                    <a:pt x="21" y="25"/>
                    <a:pt x="18" y="29"/>
                    <a:pt x="14" y="33"/>
                  </a:cubicBezTo>
                  <a:close/>
                  <a:moveTo>
                    <a:pt x="173" y="159"/>
                  </a:moveTo>
                  <a:cubicBezTo>
                    <a:pt x="171" y="159"/>
                    <a:pt x="170" y="158"/>
                    <a:pt x="169" y="159"/>
                  </a:cubicBezTo>
                  <a:cubicBezTo>
                    <a:pt x="162" y="167"/>
                    <a:pt x="162" y="167"/>
                    <a:pt x="162" y="167"/>
                  </a:cubicBezTo>
                  <a:lnTo>
                    <a:pt x="173" y="159"/>
                  </a:lnTo>
                  <a:close/>
                  <a:moveTo>
                    <a:pt x="39" y="123"/>
                  </a:moveTo>
                  <a:cubicBezTo>
                    <a:pt x="38" y="118"/>
                    <a:pt x="37" y="114"/>
                    <a:pt x="37" y="109"/>
                  </a:cubicBezTo>
                  <a:cubicBezTo>
                    <a:pt x="36" y="109"/>
                    <a:pt x="35" y="110"/>
                    <a:pt x="35" y="111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39" y="124"/>
                    <a:pt x="39" y="123"/>
                    <a:pt x="39" y="123"/>
                  </a:cubicBezTo>
                  <a:close/>
                  <a:moveTo>
                    <a:pt x="46" y="119"/>
                  </a:moveTo>
                  <a:cubicBezTo>
                    <a:pt x="45" y="113"/>
                    <a:pt x="45" y="113"/>
                    <a:pt x="45" y="113"/>
                  </a:cubicBezTo>
                  <a:cubicBezTo>
                    <a:pt x="45" y="113"/>
                    <a:pt x="44" y="112"/>
                    <a:pt x="44" y="112"/>
                  </a:cubicBezTo>
                  <a:cubicBezTo>
                    <a:pt x="43" y="112"/>
                    <a:pt x="43" y="111"/>
                    <a:pt x="43" y="111"/>
                  </a:cubicBezTo>
                  <a:cubicBezTo>
                    <a:pt x="43" y="115"/>
                    <a:pt x="44" y="118"/>
                    <a:pt x="44" y="123"/>
                  </a:cubicBezTo>
                  <a:cubicBezTo>
                    <a:pt x="44" y="122"/>
                    <a:pt x="45" y="122"/>
                    <a:pt x="45" y="122"/>
                  </a:cubicBezTo>
                  <a:cubicBezTo>
                    <a:pt x="45" y="121"/>
                    <a:pt x="46" y="120"/>
                    <a:pt x="46" y="119"/>
                  </a:cubicBezTo>
                  <a:close/>
                  <a:moveTo>
                    <a:pt x="159" y="158"/>
                  </a:moveTo>
                  <a:cubicBezTo>
                    <a:pt x="158" y="158"/>
                    <a:pt x="158" y="158"/>
                    <a:pt x="157" y="158"/>
                  </a:cubicBezTo>
                  <a:cubicBezTo>
                    <a:pt x="157" y="158"/>
                    <a:pt x="155" y="157"/>
                    <a:pt x="155" y="158"/>
                  </a:cubicBezTo>
                  <a:cubicBezTo>
                    <a:pt x="154" y="160"/>
                    <a:pt x="153" y="162"/>
                    <a:pt x="152" y="163"/>
                  </a:cubicBezTo>
                  <a:cubicBezTo>
                    <a:pt x="152" y="164"/>
                    <a:pt x="151" y="166"/>
                    <a:pt x="151" y="166"/>
                  </a:cubicBezTo>
                  <a:cubicBezTo>
                    <a:pt x="159" y="159"/>
                    <a:pt x="159" y="159"/>
                    <a:pt x="159" y="159"/>
                  </a:cubicBezTo>
                  <a:cubicBezTo>
                    <a:pt x="159" y="159"/>
                    <a:pt x="160" y="158"/>
                    <a:pt x="159" y="158"/>
                  </a:cubicBezTo>
                  <a:close/>
                  <a:moveTo>
                    <a:pt x="42" y="123"/>
                  </a:moveTo>
                  <a:cubicBezTo>
                    <a:pt x="42" y="123"/>
                    <a:pt x="42" y="123"/>
                    <a:pt x="42" y="123"/>
                  </a:cubicBezTo>
                  <a:cubicBezTo>
                    <a:pt x="40" y="118"/>
                    <a:pt x="39" y="114"/>
                    <a:pt x="38" y="109"/>
                  </a:cubicBezTo>
                  <a:cubicBezTo>
                    <a:pt x="39" y="114"/>
                    <a:pt x="39" y="120"/>
                    <a:pt x="40" y="125"/>
                  </a:cubicBezTo>
                  <a:cubicBezTo>
                    <a:pt x="40" y="125"/>
                    <a:pt x="41" y="124"/>
                    <a:pt x="42" y="123"/>
                  </a:cubicBezTo>
                  <a:close/>
                  <a:moveTo>
                    <a:pt x="149" y="157"/>
                  </a:moveTo>
                  <a:cubicBezTo>
                    <a:pt x="149" y="157"/>
                    <a:pt x="148" y="157"/>
                    <a:pt x="148" y="157"/>
                  </a:cubicBezTo>
                  <a:cubicBezTo>
                    <a:pt x="144" y="164"/>
                    <a:pt x="144" y="164"/>
                    <a:pt x="144" y="164"/>
                  </a:cubicBezTo>
                  <a:cubicBezTo>
                    <a:pt x="143" y="164"/>
                    <a:pt x="144" y="165"/>
                    <a:pt x="144" y="164"/>
                  </a:cubicBezTo>
                  <a:cubicBezTo>
                    <a:pt x="147" y="162"/>
                    <a:pt x="149" y="160"/>
                    <a:pt x="152" y="157"/>
                  </a:cubicBezTo>
                  <a:cubicBezTo>
                    <a:pt x="151" y="157"/>
                    <a:pt x="150" y="157"/>
                    <a:pt x="149" y="157"/>
                  </a:cubicBezTo>
                  <a:close/>
                  <a:moveTo>
                    <a:pt x="200" y="156"/>
                  </a:moveTo>
                  <a:cubicBezTo>
                    <a:pt x="195" y="156"/>
                    <a:pt x="193" y="159"/>
                    <a:pt x="191" y="162"/>
                  </a:cubicBezTo>
                  <a:cubicBezTo>
                    <a:pt x="186" y="167"/>
                    <a:pt x="186" y="167"/>
                    <a:pt x="186" y="167"/>
                  </a:cubicBezTo>
                  <a:cubicBezTo>
                    <a:pt x="190" y="163"/>
                    <a:pt x="195" y="160"/>
                    <a:pt x="200" y="156"/>
                  </a:cubicBezTo>
                  <a:close/>
                  <a:moveTo>
                    <a:pt x="157" y="166"/>
                  </a:moveTo>
                  <a:cubicBezTo>
                    <a:pt x="157" y="167"/>
                    <a:pt x="158" y="167"/>
                    <a:pt x="158" y="167"/>
                  </a:cubicBezTo>
                  <a:cubicBezTo>
                    <a:pt x="161" y="164"/>
                    <a:pt x="164" y="162"/>
                    <a:pt x="167" y="159"/>
                  </a:cubicBezTo>
                  <a:cubicBezTo>
                    <a:pt x="166" y="159"/>
                    <a:pt x="165" y="158"/>
                    <a:pt x="163" y="159"/>
                  </a:cubicBezTo>
                  <a:lnTo>
                    <a:pt x="157" y="166"/>
                  </a:lnTo>
                  <a:close/>
                  <a:moveTo>
                    <a:pt x="87" y="144"/>
                  </a:moveTo>
                  <a:cubicBezTo>
                    <a:pt x="87" y="140"/>
                    <a:pt x="86" y="137"/>
                    <a:pt x="86" y="134"/>
                  </a:cubicBezTo>
                  <a:cubicBezTo>
                    <a:pt x="86" y="134"/>
                    <a:pt x="85" y="133"/>
                    <a:pt x="85" y="133"/>
                  </a:cubicBezTo>
                  <a:cubicBezTo>
                    <a:pt x="84" y="137"/>
                    <a:pt x="83" y="140"/>
                    <a:pt x="83" y="143"/>
                  </a:cubicBezTo>
                  <a:cubicBezTo>
                    <a:pt x="84" y="143"/>
                    <a:pt x="85" y="144"/>
                    <a:pt x="86" y="145"/>
                  </a:cubicBezTo>
                  <a:cubicBezTo>
                    <a:pt x="86" y="145"/>
                    <a:pt x="87" y="144"/>
                    <a:pt x="87" y="144"/>
                  </a:cubicBezTo>
                  <a:close/>
                  <a:moveTo>
                    <a:pt x="182" y="158"/>
                  </a:moveTo>
                  <a:cubicBezTo>
                    <a:pt x="180" y="159"/>
                    <a:pt x="179" y="159"/>
                    <a:pt x="177" y="159"/>
                  </a:cubicBezTo>
                  <a:cubicBezTo>
                    <a:pt x="169" y="168"/>
                    <a:pt x="169" y="168"/>
                    <a:pt x="169" y="168"/>
                  </a:cubicBezTo>
                  <a:cubicBezTo>
                    <a:pt x="169" y="168"/>
                    <a:pt x="170" y="168"/>
                    <a:pt x="170" y="168"/>
                  </a:cubicBezTo>
                  <a:cubicBezTo>
                    <a:pt x="174" y="165"/>
                    <a:pt x="178" y="162"/>
                    <a:pt x="181" y="159"/>
                  </a:cubicBezTo>
                  <a:cubicBezTo>
                    <a:pt x="182" y="159"/>
                    <a:pt x="183" y="158"/>
                    <a:pt x="182" y="158"/>
                  </a:cubicBezTo>
                  <a:close/>
                  <a:moveTo>
                    <a:pt x="30" y="23"/>
                  </a:moveTo>
                  <a:cubicBezTo>
                    <a:pt x="30" y="23"/>
                    <a:pt x="29" y="23"/>
                    <a:pt x="29" y="23"/>
                  </a:cubicBezTo>
                  <a:cubicBezTo>
                    <a:pt x="24" y="29"/>
                    <a:pt x="18" y="34"/>
                    <a:pt x="14" y="41"/>
                  </a:cubicBezTo>
                  <a:cubicBezTo>
                    <a:pt x="14" y="41"/>
                    <a:pt x="15" y="41"/>
                    <a:pt x="15" y="41"/>
                  </a:cubicBezTo>
                  <a:cubicBezTo>
                    <a:pt x="20" y="35"/>
                    <a:pt x="26" y="29"/>
                    <a:pt x="32" y="23"/>
                  </a:cubicBezTo>
                  <a:cubicBezTo>
                    <a:pt x="31" y="23"/>
                    <a:pt x="30" y="23"/>
                    <a:pt x="30" y="23"/>
                  </a:cubicBezTo>
                  <a:close/>
                  <a:moveTo>
                    <a:pt x="44" y="112"/>
                  </a:moveTo>
                  <a:cubicBezTo>
                    <a:pt x="44" y="109"/>
                    <a:pt x="44" y="107"/>
                    <a:pt x="43" y="104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40" y="112"/>
                    <a:pt x="41" y="118"/>
                    <a:pt x="43" y="122"/>
                  </a:cubicBezTo>
                  <a:cubicBezTo>
                    <a:pt x="43" y="117"/>
                    <a:pt x="42" y="112"/>
                    <a:pt x="42" y="108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lose/>
                  <a:moveTo>
                    <a:pt x="17" y="49"/>
                  </a:moveTo>
                  <a:cubicBezTo>
                    <a:pt x="25" y="41"/>
                    <a:pt x="32" y="32"/>
                    <a:pt x="41" y="25"/>
                  </a:cubicBezTo>
                  <a:cubicBezTo>
                    <a:pt x="41" y="25"/>
                    <a:pt x="39" y="25"/>
                    <a:pt x="38" y="25"/>
                  </a:cubicBezTo>
                  <a:cubicBezTo>
                    <a:pt x="38" y="25"/>
                    <a:pt x="37" y="25"/>
                    <a:pt x="37" y="26"/>
                  </a:cubicBezTo>
                  <a:cubicBezTo>
                    <a:pt x="30" y="33"/>
                    <a:pt x="24" y="41"/>
                    <a:pt x="17" y="49"/>
                  </a:cubicBezTo>
                  <a:close/>
                  <a:moveTo>
                    <a:pt x="82" y="140"/>
                  </a:moveTo>
                  <a:cubicBezTo>
                    <a:pt x="82" y="137"/>
                    <a:pt x="81" y="136"/>
                    <a:pt x="81" y="134"/>
                  </a:cubicBezTo>
                  <a:cubicBezTo>
                    <a:pt x="81" y="133"/>
                    <a:pt x="80" y="131"/>
                    <a:pt x="80" y="132"/>
                  </a:cubicBezTo>
                  <a:cubicBezTo>
                    <a:pt x="79" y="134"/>
                    <a:pt x="78" y="136"/>
                    <a:pt x="77" y="139"/>
                  </a:cubicBezTo>
                  <a:cubicBezTo>
                    <a:pt x="77" y="139"/>
                    <a:pt x="77" y="139"/>
                    <a:pt x="77" y="138"/>
                  </a:cubicBezTo>
                  <a:cubicBezTo>
                    <a:pt x="76" y="136"/>
                    <a:pt x="76" y="134"/>
                    <a:pt x="75" y="132"/>
                  </a:cubicBezTo>
                  <a:cubicBezTo>
                    <a:pt x="75" y="134"/>
                    <a:pt x="75" y="136"/>
                    <a:pt x="75" y="139"/>
                  </a:cubicBezTo>
                  <a:cubicBezTo>
                    <a:pt x="77" y="140"/>
                    <a:pt x="80" y="141"/>
                    <a:pt x="82" y="142"/>
                  </a:cubicBezTo>
                  <a:cubicBezTo>
                    <a:pt x="82" y="141"/>
                    <a:pt x="82" y="140"/>
                    <a:pt x="82" y="140"/>
                  </a:cubicBezTo>
                  <a:close/>
                  <a:moveTo>
                    <a:pt x="89" y="64"/>
                  </a:moveTo>
                  <a:cubicBezTo>
                    <a:pt x="89" y="64"/>
                    <a:pt x="89" y="63"/>
                    <a:pt x="89" y="63"/>
                  </a:cubicBezTo>
                  <a:cubicBezTo>
                    <a:pt x="89" y="59"/>
                    <a:pt x="89" y="55"/>
                    <a:pt x="89" y="51"/>
                  </a:cubicBezTo>
                  <a:cubicBezTo>
                    <a:pt x="85" y="55"/>
                    <a:pt x="85" y="55"/>
                    <a:pt x="85" y="55"/>
                  </a:cubicBezTo>
                  <a:cubicBezTo>
                    <a:pt x="86" y="58"/>
                    <a:pt x="87" y="62"/>
                    <a:pt x="88" y="67"/>
                  </a:cubicBezTo>
                  <a:cubicBezTo>
                    <a:pt x="88" y="67"/>
                    <a:pt x="89" y="67"/>
                    <a:pt x="89" y="66"/>
                  </a:cubicBezTo>
                  <a:cubicBezTo>
                    <a:pt x="89" y="66"/>
                    <a:pt x="89" y="65"/>
                    <a:pt x="89" y="64"/>
                  </a:cubicBezTo>
                  <a:close/>
                  <a:moveTo>
                    <a:pt x="92" y="145"/>
                  </a:moveTo>
                  <a:cubicBezTo>
                    <a:pt x="92" y="137"/>
                    <a:pt x="92" y="137"/>
                    <a:pt x="92" y="137"/>
                  </a:cubicBezTo>
                  <a:cubicBezTo>
                    <a:pt x="91" y="137"/>
                    <a:pt x="89" y="136"/>
                    <a:pt x="88" y="135"/>
                  </a:cubicBezTo>
                  <a:cubicBezTo>
                    <a:pt x="87" y="135"/>
                    <a:pt x="87" y="133"/>
                    <a:pt x="87" y="135"/>
                  </a:cubicBezTo>
                  <a:cubicBezTo>
                    <a:pt x="88" y="142"/>
                    <a:pt x="88" y="142"/>
                    <a:pt x="88" y="142"/>
                  </a:cubicBezTo>
                  <a:cubicBezTo>
                    <a:pt x="88" y="140"/>
                    <a:pt x="89" y="139"/>
                    <a:pt x="89" y="137"/>
                  </a:cubicBezTo>
                  <a:cubicBezTo>
                    <a:pt x="89" y="136"/>
                    <a:pt x="90" y="136"/>
                    <a:pt x="90" y="137"/>
                  </a:cubicBezTo>
                  <a:cubicBezTo>
                    <a:pt x="89" y="140"/>
                    <a:pt x="89" y="143"/>
                    <a:pt x="88" y="146"/>
                  </a:cubicBezTo>
                  <a:cubicBezTo>
                    <a:pt x="90" y="146"/>
                    <a:pt x="91" y="147"/>
                    <a:pt x="92" y="148"/>
                  </a:cubicBezTo>
                  <a:cubicBezTo>
                    <a:pt x="92" y="146"/>
                    <a:pt x="92" y="145"/>
                    <a:pt x="92" y="145"/>
                  </a:cubicBezTo>
                  <a:close/>
                  <a:moveTo>
                    <a:pt x="34" y="24"/>
                  </a:moveTo>
                  <a:cubicBezTo>
                    <a:pt x="27" y="30"/>
                    <a:pt x="20" y="37"/>
                    <a:pt x="14" y="45"/>
                  </a:cubicBezTo>
                  <a:cubicBezTo>
                    <a:pt x="13" y="46"/>
                    <a:pt x="12" y="47"/>
                    <a:pt x="13" y="49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21" y="41"/>
                    <a:pt x="28" y="32"/>
                    <a:pt x="37" y="24"/>
                  </a:cubicBezTo>
                  <a:cubicBezTo>
                    <a:pt x="36" y="24"/>
                    <a:pt x="34" y="23"/>
                    <a:pt x="34" y="24"/>
                  </a:cubicBezTo>
                  <a:close/>
                  <a:moveTo>
                    <a:pt x="103" y="54"/>
                  </a:moveTo>
                  <a:cubicBezTo>
                    <a:pt x="102" y="53"/>
                    <a:pt x="101" y="53"/>
                    <a:pt x="101" y="53"/>
                  </a:cubicBezTo>
                  <a:cubicBezTo>
                    <a:pt x="101" y="48"/>
                    <a:pt x="101" y="43"/>
                    <a:pt x="101" y="38"/>
                  </a:cubicBezTo>
                  <a:cubicBezTo>
                    <a:pt x="97" y="42"/>
                    <a:pt x="94" y="46"/>
                    <a:pt x="91" y="50"/>
                  </a:cubicBezTo>
                  <a:cubicBezTo>
                    <a:pt x="92" y="52"/>
                    <a:pt x="92" y="55"/>
                    <a:pt x="93" y="59"/>
                  </a:cubicBezTo>
                  <a:cubicBezTo>
                    <a:pt x="93" y="59"/>
                    <a:pt x="94" y="59"/>
                    <a:pt x="94" y="59"/>
                  </a:cubicBezTo>
                  <a:cubicBezTo>
                    <a:pt x="96" y="50"/>
                    <a:pt x="96" y="50"/>
                    <a:pt x="96" y="50"/>
                  </a:cubicBezTo>
                  <a:cubicBezTo>
                    <a:pt x="96" y="49"/>
                    <a:pt x="96" y="49"/>
                    <a:pt x="97" y="48"/>
                  </a:cubicBezTo>
                  <a:cubicBezTo>
                    <a:pt x="96" y="59"/>
                    <a:pt x="96" y="59"/>
                    <a:pt x="96" y="59"/>
                  </a:cubicBezTo>
                  <a:cubicBezTo>
                    <a:pt x="96" y="60"/>
                    <a:pt x="95" y="60"/>
                    <a:pt x="94" y="60"/>
                  </a:cubicBezTo>
                  <a:cubicBezTo>
                    <a:pt x="93" y="60"/>
                    <a:pt x="93" y="60"/>
                    <a:pt x="92" y="59"/>
                  </a:cubicBezTo>
                  <a:cubicBezTo>
                    <a:pt x="91" y="56"/>
                    <a:pt x="91" y="53"/>
                    <a:pt x="90" y="50"/>
                  </a:cubicBezTo>
                  <a:cubicBezTo>
                    <a:pt x="90" y="56"/>
                    <a:pt x="90" y="60"/>
                    <a:pt x="90" y="66"/>
                  </a:cubicBezTo>
                  <a:cubicBezTo>
                    <a:pt x="95" y="62"/>
                    <a:pt x="98" y="58"/>
                    <a:pt x="103" y="54"/>
                  </a:cubicBezTo>
                  <a:close/>
                  <a:moveTo>
                    <a:pt x="73" y="136"/>
                  </a:moveTo>
                  <a:cubicBezTo>
                    <a:pt x="73" y="137"/>
                    <a:pt x="74" y="137"/>
                    <a:pt x="74" y="138"/>
                  </a:cubicBezTo>
                  <a:cubicBezTo>
                    <a:pt x="74" y="135"/>
                    <a:pt x="74" y="132"/>
                    <a:pt x="75" y="130"/>
                  </a:cubicBezTo>
                  <a:cubicBezTo>
                    <a:pt x="75" y="129"/>
                    <a:pt x="76" y="130"/>
                    <a:pt x="76" y="130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8" y="136"/>
                    <a:pt x="78" y="133"/>
                    <a:pt x="79" y="131"/>
                  </a:cubicBezTo>
                  <a:cubicBezTo>
                    <a:pt x="80" y="131"/>
                    <a:pt x="80" y="130"/>
                    <a:pt x="81" y="131"/>
                  </a:cubicBezTo>
                  <a:cubicBezTo>
                    <a:pt x="73" y="126"/>
                    <a:pt x="67" y="121"/>
                    <a:pt x="60" y="115"/>
                  </a:cubicBezTo>
                  <a:cubicBezTo>
                    <a:pt x="60" y="115"/>
                    <a:pt x="59" y="115"/>
                    <a:pt x="60" y="115"/>
                  </a:cubicBezTo>
                  <a:cubicBezTo>
                    <a:pt x="60" y="114"/>
                    <a:pt x="60" y="115"/>
                    <a:pt x="59" y="114"/>
                  </a:cubicBezTo>
                  <a:cubicBezTo>
                    <a:pt x="58" y="114"/>
                    <a:pt x="58" y="113"/>
                    <a:pt x="57" y="112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11"/>
                    <a:pt x="51" y="116"/>
                    <a:pt x="52" y="121"/>
                  </a:cubicBezTo>
                  <a:cubicBezTo>
                    <a:pt x="58" y="127"/>
                    <a:pt x="65" y="132"/>
                    <a:pt x="73" y="137"/>
                  </a:cubicBezTo>
                  <a:cubicBezTo>
                    <a:pt x="72" y="137"/>
                    <a:pt x="72" y="136"/>
                    <a:pt x="73" y="136"/>
                  </a:cubicBezTo>
                  <a:close/>
                  <a:moveTo>
                    <a:pt x="33" y="51"/>
                  </a:moveTo>
                  <a:cubicBezTo>
                    <a:pt x="33" y="51"/>
                    <a:pt x="33" y="51"/>
                    <a:pt x="33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1" y="53"/>
                    <a:pt x="30" y="54"/>
                    <a:pt x="28" y="56"/>
                  </a:cubicBezTo>
                  <a:cubicBezTo>
                    <a:pt x="25" y="58"/>
                    <a:pt x="23" y="61"/>
                    <a:pt x="20" y="63"/>
                  </a:cubicBezTo>
                  <a:cubicBezTo>
                    <a:pt x="19" y="64"/>
                    <a:pt x="18" y="62"/>
                    <a:pt x="18" y="62"/>
                  </a:cubicBezTo>
                  <a:cubicBezTo>
                    <a:pt x="20" y="59"/>
                    <a:pt x="22" y="57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3" y="54"/>
                    <a:pt x="23" y="54"/>
                  </a:cubicBezTo>
                  <a:cubicBezTo>
                    <a:pt x="21" y="56"/>
                    <a:pt x="19" y="59"/>
                    <a:pt x="17" y="61"/>
                  </a:cubicBezTo>
                  <a:cubicBezTo>
                    <a:pt x="16" y="61"/>
                    <a:pt x="15" y="62"/>
                    <a:pt x="14" y="61"/>
                  </a:cubicBezTo>
                  <a:cubicBezTo>
                    <a:pt x="13" y="61"/>
                    <a:pt x="13" y="60"/>
                    <a:pt x="14" y="59"/>
                  </a:cubicBezTo>
                  <a:cubicBezTo>
                    <a:pt x="16" y="54"/>
                    <a:pt x="19" y="50"/>
                    <a:pt x="23" y="46"/>
                  </a:cubicBezTo>
                  <a:cubicBezTo>
                    <a:pt x="28" y="39"/>
                    <a:pt x="35" y="34"/>
                    <a:pt x="42" y="27"/>
                  </a:cubicBezTo>
                  <a:cubicBezTo>
                    <a:pt x="39" y="29"/>
                    <a:pt x="37" y="30"/>
                    <a:pt x="35" y="32"/>
                  </a:cubicBezTo>
                  <a:cubicBezTo>
                    <a:pt x="27" y="39"/>
                    <a:pt x="20" y="48"/>
                    <a:pt x="13" y="56"/>
                  </a:cubicBezTo>
                  <a:cubicBezTo>
                    <a:pt x="13" y="66"/>
                    <a:pt x="12" y="78"/>
                    <a:pt x="13" y="88"/>
                  </a:cubicBezTo>
                  <a:cubicBezTo>
                    <a:pt x="13" y="93"/>
                    <a:pt x="13" y="97"/>
                    <a:pt x="14" y="101"/>
                  </a:cubicBezTo>
                  <a:cubicBezTo>
                    <a:pt x="14" y="101"/>
                    <a:pt x="14" y="102"/>
                    <a:pt x="13" y="102"/>
                  </a:cubicBezTo>
                  <a:cubicBezTo>
                    <a:pt x="14" y="109"/>
                    <a:pt x="14" y="116"/>
                    <a:pt x="16" y="121"/>
                  </a:cubicBezTo>
                  <a:cubicBezTo>
                    <a:pt x="16" y="122"/>
                    <a:pt x="17" y="122"/>
                    <a:pt x="17" y="122"/>
                  </a:cubicBezTo>
                  <a:cubicBezTo>
                    <a:pt x="18" y="122"/>
                    <a:pt x="19" y="121"/>
                    <a:pt x="19" y="120"/>
                  </a:cubicBezTo>
                  <a:cubicBezTo>
                    <a:pt x="21" y="119"/>
                    <a:pt x="23" y="117"/>
                    <a:pt x="24" y="115"/>
                  </a:cubicBezTo>
                  <a:cubicBezTo>
                    <a:pt x="24" y="115"/>
                    <a:pt x="25" y="115"/>
                    <a:pt x="25" y="115"/>
                  </a:cubicBezTo>
                  <a:cubicBezTo>
                    <a:pt x="25" y="114"/>
                    <a:pt x="25" y="113"/>
                    <a:pt x="26" y="112"/>
                  </a:cubicBezTo>
                  <a:cubicBezTo>
                    <a:pt x="26" y="112"/>
                    <a:pt x="26" y="113"/>
                    <a:pt x="27" y="114"/>
                  </a:cubicBezTo>
                  <a:cubicBezTo>
                    <a:pt x="33" y="108"/>
                    <a:pt x="38" y="103"/>
                    <a:pt x="45" y="99"/>
                  </a:cubicBezTo>
                  <a:cubicBezTo>
                    <a:pt x="45" y="97"/>
                    <a:pt x="46" y="97"/>
                    <a:pt x="47" y="97"/>
                  </a:cubicBezTo>
                  <a:cubicBezTo>
                    <a:pt x="48" y="98"/>
                    <a:pt x="48" y="99"/>
                    <a:pt x="49" y="100"/>
                  </a:cubicBezTo>
                  <a:cubicBezTo>
                    <a:pt x="49" y="100"/>
                    <a:pt x="50" y="100"/>
                    <a:pt x="51" y="100"/>
                  </a:cubicBezTo>
                  <a:cubicBezTo>
                    <a:pt x="60" y="107"/>
                    <a:pt x="68" y="113"/>
                    <a:pt x="77" y="120"/>
                  </a:cubicBezTo>
                  <a:cubicBezTo>
                    <a:pt x="81" y="122"/>
                    <a:pt x="85" y="125"/>
                    <a:pt x="89" y="127"/>
                  </a:cubicBezTo>
                  <a:cubicBezTo>
                    <a:pt x="98" y="132"/>
                    <a:pt x="107" y="136"/>
                    <a:pt x="117" y="140"/>
                  </a:cubicBezTo>
                  <a:cubicBezTo>
                    <a:pt x="123" y="142"/>
                    <a:pt x="129" y="143"/>
                    <a:pt x="135" y="144"/>
                  </a:cubicBezTo>
                  <a:cubicBezTo>
                    <a:pt x="141" y="146"/>
                    <a:pt x="146" y="146"/>
                    <a:pt x="152" y="147"/>
                  </a:cubicBezTo>
                  <a:cubicBezTo>
                    <a:pt x="153" y="146"/>
                    <a:pt x="153" y="147"/>
                    <a:pt x="153" y="147"/>
                  </a:cubicBezTo>
                  <a:cubicBezTo>
                    <a:pt x="154" y="147"/>
                    <a:pt x="155" y="147"/>
                    <a:pt x="155" y="146"/>
                  </a:cubicBezTo>
                  <a:cubicBezTo>
                    <a:pt x="155" y="147"/>
                    <a:pt x="155" y="147"/>
                    <a:pt x="155" y="147"/>
                  </a:cubicBezTo>
                  <a:cubicBezTo>
                    <a:pt x="155" y="148"/>
                    <a:pt x="156" y="148"/>
                    <a:pt x="156" y="148"/>
                  </a:cubicBezTo>
                  <a:cubicBezTo>
                    <a:pt x="177" y="150"/>
                    <a:pt x="196" y="148"/>
                    <a:pt x="215" y="146"/>
                  </a:cubicBezTo>
                  <a:cubicBezTo>
                    <a:pt x="212" y="134"/>
                    <a:pt x="212" y="134"/>
                    <a:pt x="212" y="134"/>
                  </a:cubicBezTo>
                  <a:cubicBezTo>
                    <a:pt x="211" y="130"/>
                    <a:pt x="209" y="127"/>
                    <a:pt x="208" y="123"/>
                  </a:cubicBezTo>
                  <a:cubicBezTo>
                    <a:pt x="209" y="127"/>
                    <a:pt x="210" y="131"/>
                    <a:pt x="211" y="134"/>
                  </a:cubicBezTo>
                  <a:cubicBezTo>
                    <a:pt x="211" y="134"/>
                    <a:pt x="211" y="134"/>
                    <a:pt x="212" y="134"/>
                  </a:cubicBezTo>
                  <a:cubicBezTo>
                    <a:pt x="212" y="135"/>
                    <a:pt x="212" y="135"/>
                    <a:pt x="211" y="136"/>
                  </a:cubicBezTo>
                  <a:cubicBezTo>
                    <a:pt x="210" y="136"/>
                    <a:pt x="210" y="135"/>
                    <a:pt x="210" y="135"/>
                  </a:cubicBezTo>
                  <a:cubicBezTo>
                    <a:pt x="207" y="126"/>
                    <a:pt x="205" y="116"/>
                    <a:pt x="201" y="106"/>
                  </a:cubicBezTo>
                  <a:cubicBezTo>
                    <a:pt x="203" y="114"/>
                    <a:pt x="203" y="122"/>
                    <a:pt x="206" y="129"/>
                  </a:cubicBezTo>
                  <a:cubicBezTo>
                    <a:pt x="206" y="130"/>
                    <a:pt x="205" y="130"/>
                    <a:pt x="205" y="130"/>
                  </a:cubicBezTo>
                  <a:cubicBezTo>
                    <a:pt x="205" y="130"/>
                    <a:pt x="204" y="130"/>
                    <a:pt x="204" y="129"/>
                  </a:cubicBezTo>
                  <a:cubicBezTo>
                    <a:pt x="202" y="123"/>
                    <a:pt x="201" y="117"/>
                    <a:pt x="199" y="111"/>
                  </a:cubicBezTo>
                  <a:cubicBezTo>
                    <a:pt x="198" y="110"/>
                    <a:pt x="198" y="109"/>
                    <a:pt x="198" y="109"/>
                  </a:cubicBezTo>
                  <a:cubicBezTo>
                    <a:pt x="198" y="110"/>
                    <a:pt x="198" y="110"/>
                    <a:pt x="198" y="111"/>
                  </a:cubicBezTo>
                  <a:cubicBezTo>
                    <a:pt x="198" y="111"/>
                    <a:pt x="198" y="111"/>
                    <a:pt x="199" y="111"/>
                  </a:cubicBezTo>
                  <a:cubicBezTo>
                    <a:pt x="198" y="111"/>
                    <a:pt x="198" y="111"/>
                    <a:pt x="198" y="111"/>
                  </a:cubicBezTo>
                  <a:cubicBezTo>
                    <a:pt x="199" y="119"/>
                    <a:pt x="200" y="126"/>
                    <a:pt x="201" y="134"/>
                  </a:cubicBezTo>
                  <a:cubicBezTo>
                    <a:pt x="201" y="134"/>
                    <a:pt x="200" y="134"/>
                    <a:pt x="200" y="134"/>
                  </a:cubicBezTo>
                  <a:cubicBezTo>
                    <a:pt x="198" y="126"/>
                    <a:pt x="195" y="118"/>
                    <a:pt x="193" y="110"/>
                  </a:cubicBezTo>
                  <a:cubicBezTo>
                    <a:pt x="193" y="117"/>
                    <a:pt x="194" y="124"/>
                    <a:pt x="194" y="131"/>
                  </a:cubicBezTo>
                  <a:cubicBezTo>
                    <a:pt x="194" y="132"/>
                    <a:pt x="193" y="132"/>
                    <a:pt x="193" y="131"/>
                  </a:cubicBezTo>
                  <a:cubicBezTo>
                    <a:pt x="191" y="125"/>
                    <a:pt x="190" y="119"/>
                    <a:pt x="188" y="113"/>
                  </a:cubicBezTo>
                  <a:cubicBezTo>
                    <a:pt x="188" y="120"/>
                    <a:pt x="188" y="120"/>
                    <a:pt x="188" y="120"/>
                  </a:cubicBezTo>
                  <a:cubicBezTo>
                    <a:pt x="188" y="124"/>
                    <a:pt x="188" y="128"/>
                    <a:pt x="187" y="133"/>
                  </a:cubicBezTo>
                  <a:cubicBezTo>
                    <a:pt x="187" y="132"/>
                    <a:pt x="186" y="133"/>
                    <a:pt x="186" y="132"/>
                  </a:cubicBezTo>
                  <a:cubicBezTo>
                    <a:pt x="185" y="127"/>
                    <a:pt x="183" y="121"/>
                    <a:pt x="182" y="115"/>
                  </a:cubicBezTo>
                  <a:cubicBezTo>
                    <a:pt x="180" y="128"/>
                    <a:pt x="180" y="128"/>
                    <a:pt x="180" y="128"/>
                  </a:cubicBezTo>
                  <a:cubicBezTo>
                    <a:pt x="180" y="128"/>
                    <a:pt x="179" y="128"/>
                    <a:pt x="179" y="128"/>
                  </a:cubicBezTo>
                  <a:cubicBezTo>
                    <a:pt x="178" y="124"/>
                    <a:pt x="178" y="120"/>
                    <a:pt x="177" y="116"/>
                  </a:cubicBezTo>
                  <a:cubicBezTo>
                    <a:pt x="176" y="120"/>
                    <a:pt x="175" y="123"/>
                    <a:pt x="175" y="126"/>
                  </a:cubicBezTo>
                  <a:cubicBezTo>
                    <a:pt x="174" y="127"/>
                    <a:pt x="173" y="126"/>
                    <a:pt x="173" y="126"/>
                  </a:cubicBezTo>
                  <a:cubicBezTo>
                    <a:pt x="171" y="124"/>
                    <a:pt x="171" y="121"/>
                    <a:pt x="170" y="119"/>
                  </a:cubicBezTo>
                  <a:cubicBezTo>
                    <a:pt x="170" y="118"/>
                    <a:pt x="169" y="118"/>
                    <a:pt x="168" y="118"/>
                  </a:cubicBezTo>
                  <a:cubicBezTo>
                    <a:pt x="166" y="121"/>
                    <a:pt x="164" y="123"/>
                    <a:pt x="162" y="126"/>
                  </a:cubicBezTo>
                  <a:cubicBezTo>
                    <a:pt x="161" y="127"/>
                    <a:pt x="160" y="128"/>
                    <a:pt x="158" y="128"/>
                  </a:cubicBezTo>
                  <a:cubicBezTo>
                    <a:pt x="155" y="127"/>
                    <a:pt x="154" y="125"/>
                    <a:pt x="153" y="123"/>
                  </a:cubicBezTo>
                  <a:cubicBezTo>
                    <a:pt x="155" y="125"/>
                    <a:pt x="156" y="127"/>
                    <a:pt x="159" y="127"/>
                  </a:cubicBezTo>
                  <a:cubicBezTo>
                    <a:pt x="161" y="125"/>
                    <a:pt x="162" y="124"/>
                    <a:pt x="164" y="122"/>
                  </a:cubicBezTo>
                  <a:cubicBezTo>
                    <a:pt x="165" y="120"/>
                    <a:pt x="166" y="118"/>
                    <a:pt x="168" y="117"/>
                  </a:cubicBezTo>
                  <a:cubicBezTo>
                    <a:pt x="169" y="117"/>
                    <a:pt x="170" y="117"/>
                    <a:pt x="170" y="118"/>
                  </a:cubicBezTo>
                  <a:cubicBezTo>
                    <a:pt x="172" y="119"/>
                    <a:pt x="172" y="122"/>
                    <a:pt x="174" y="125"/>
                  </a:cubicBezTo>
                  <a:cubicBezTo>
                    <a:pt x="176" y="115"/>
                    <a:pt x="176" y="115"/>
                    <a:pt x="176" y="115"/>
                  </a:cubicBezTo>
                  <a:cubicBezTo>
                    <a:pt x="176" y="114"/>
                    <a:pt x="177" y="114"/>
                    <a:pt x="177" y="115"/>
                  </a:cubicBezTo>
                  <a:cubicBezTo>
                    <a:pt x="178" y="117"/>
                    <a:pt x="179" y="120"/>
                    <a:pt x="179" y="123"/>
                  </a:cubicBezTo>
                  <a:cubicBezTo>
                    <a:pt x="180" y="121"/>
                    <a:pt x="180" y="118"/>
                    <a:pt x="181" y="114"/>
                  </a:cubicBezTo>
                  <a:cubicBezTo>
                    <a:pt x="181" y="113"/>
                    <a:pt x="183" y="114"/>
                    <a:pt x="183" y="115"/>
                  </a:cubicBezTo>
                  <a:cubicBezTo>
                    <a:pt x="185" y="119"/>
                    <a:pt x="185" y="124"/>
                    <a:pt x="186" y="128"/>
                  </a:cubicBezTo>
                  <a:cubicBezTo>
                    <a:pt x="187" y="123"/>
                    <a:pt x="187" y="119"/>
                    <a:pt x="187" y="114"/>
                  </a:cubicBezTo>
                  <a:cubicBezTo>
                    <a:pt x="187" y="113"/>
                    <a:pt x="186" y="111"/>
                    <a:pt x="187" y="110"/>
                  </a:cubicBezTo>
                  <a:cubicBezTo>
                    <a:pt x="188" y="110"/>
                    <a:pt x="188" y="110"/>
                    <a:pt x="189" y="111"/>
                  </a:cubicBezTo>
                  <a:cubicBezTo>
                    <a:pt x="190" y="113"/>
                    <a:pt x="191" y="117"/>
                    <a:pt x="192" y="120"/>
                  </a:cubicBezTo>
                  <a:cubicBezTo>
                    <a:pt x="191" y="112"/>
                    <a:pt x="191" y="112"/>
                    <a:pt x="191" y="112"/>
                  </a:cubicBezTo>
                  <a:cubicBezTo>
                    <a:pt x="191" y="111"/>
                    <a:pt x="191" y="109"/>
                    <a:pt x="192" y="108"/>
                  </a:cubicBezTo>
                  <a:cubicBezTo>
                    <a:pt x="192" y="108"/>
                    <a:pt x="193" y="108"/>
                    <a:pt x="193" y="109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8" y="122"/>
                    <a:pt x="198" y="122"/>
                    <a:pt x="198" y="122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6" y="107"/>
                    <a:pt x="196" y="107"/>
                    <a:pt x="196" y="107"/>
                  </a:cubicBezTo>
                  <a:cubicBezTo>
                    <a:pt x="196" y="106"/>
                    <a:pt x="195" y="104"/>
                    <a:pt x="196" y="102"/>
                  </a:cubicBezTo>
                  <a:cubicBezTo>
                    <a:pt x="196" y="102"/>
                    <a:pt x="197" y="103"/>
                    <a:pt x="197" y="103"/>
                  </a:cubicBezTo>
                  <a:cubicBezTo>
                    <a:pt x="199" y="106"/>
                    <a:pt x="200" y="108"/>
                    <a:pt x="200" y="111"/>
                  </a:cubicBezTo>
                  <a:cubicBezTo>
                    <a:pt x="200" y="107"/>
                    <a:pt x="199" y="102"/>
                    <a:pt x="198" y="98"/>
                  </a:cubicBezTo>
                  <a:cubicBezTo>
                    <a:pt x="198" y="97"/>
                    <a:pt x="198" y="96"/>
                    <a:pt x="199" y="95"/>
                  </a:cubicBezTo>
                  <a:cubicBezTo>
                    <a:pt x="198" y="92"/>
                    <a:pt x="197" y="89"/>
                    <a:pt x="196" y="86"/>
                  </a:cubicBezTo>
                  <a:cubicBezTo>
                    <a:pt x="182" y="91"/>
                    <a:pt x="168" y="94"/>
                    <a:pt x="153" y="96"/>
                  </a:cubicBezTo>
                  <a:cubicBezTo>
                    <a:pt x="133" y="98"/>
                    <a:pt x="105" y="94"/>
                    <a:pt x="87" y="85"/>
                  </a:cubicBezTo>
                  <a:cubicBezTo>
                    <a:pt x="77" y="80"/>
                    <a:pt x="69" y="74"/>
                    <a:pt x="64" y="66"/>
                  </a:cubicBezTo>
                  <a:cubicBezTo>
                    <a:pt x="62" y="61"/>
                    <a:pt x="62" y="61"/>
                    <a:pt x="62" y="61"/>
                  </a:cubicBezTo>
                  <a:cubicBezTo>
                    <a:pt x="61" y="61"/>
                    <a:pt x="63" y="59"/>
                    <a:pt x="64" y="60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85" y="49"/>
                    <a:pt x="93" y="43"/>
                    <a:pt x="99" y="35"/>
                  </a:cubicBezTo>
                  <a:cubicBezTo>
                    <a:pt x="94" y="35"/>
                    <a:pt x="90" y="35"/>
                    <a:pt x="85" y="34"/>
                  </a:cubicBezTo>
                  <a:cubicBezTo>
                    <a:pt x="75" y="32"/>
                    <a:pt x="66" y="31"/>
                    <a:pt x="58" y="29"/>
                  </a:cubicBezTo>
                  <a:cubicBezTo>
                    <a:pt x="53" y="27"/>
                    <a:pt x="49" y="27"/>
                    <a:pt x="44" y="26"/>
                  </a:cubicBezTo>
                  <a:cubicBezTo>
                    <a:pt x="43" y="29"/>
                    <a:pt x="40" y="30"/>
                    <a:pt x="38" y="32"/>
                  </a:cubicBezTo>
                  <a:cubicBezTo>
                    <a:pt x="30" y="41"/>
                    <a:pt x="22" y="48"/>
                    <a:pt x="15" y="59"/>
                  </a:cubicBezTo>
                  <a:cubicBezTo>
                    <a:pt x="16" y="59"/>
                    <a:pt x="14" y="60"/>
                    <a:pt x="15" y="60"/>
                  </a:cubicBezTo>
                  <a:cubicBezTo>
                    <a:pt x="16" y="60"/>
                    <a:pt x="17" y="58"/>
                    <a:pt x="18" y="58"/>
                  </a:cubicBezTo>
                  <a:cubicBezTo>
                    <a:pt x="22" y="53"/>
                    <a:pt x="27" y="49"/>
                    <a:pt x="32" y="44"/>
                  </a:cubicBezTo>
                  <a:cubicBezTo>
                    <a:pt x="36" y="39"/>
                    <a:pt x="41" y="35"/>
                    <a:pt x="47" y="31"/>
                  </a:cubicBezTo>
                  <a:cubicBezTo>
                    <a:pt x="47" y="30"/>
                    <a:pt x="48" y="31"/>
                    <a:pt x="48" y="32"/>
                  </a:cubicBezTo>
                  <a:cubicBezTo>
                    <a:pt x="46" y="34"/>
                    <a:pt x="45" y="35"/>
                    <a:pt x="43" y="37"/>
                  </a:cubicBezTo>
                  <a:cubicBezTo>
                    <a:pt x="36" y="44"/>
                    <a:pt x="28" y="51"/>
                    <a:pt x="22" y="60"/>
                  </a:cubicBezTo>
                  <a:cubicBezTo>
                    <a:pt x="21" y="60"/>
                    <a:pt x="21" y="60"/>
                    <a:pt x="21" y="61"/>
                  </a:cubicBezTo>
                  <a:cubicBezTo>
                    <a:pt x="21" y="60"/>
                    <a:pt x="22" y="60"/>
                    <a:pt x="22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4" y="58"/>
                    <a:pt x="25" y="57"/>
                    <a:pt x="26" y="55"/>
                  </a:cubicBezTo>
                  <a:cubicBezTo>
                    <a:pt x="32" y="51"/>
                    <a:pt x="36" y="46"/>
                    <a:pt x="41" y="43"/>
                  </a:cubicBezTo>
                  <a:cubicBezTo>
                    <a:pt x="42" y="42"/>
                    <a:pt x="42" y="44"/>
                    <a:pt x="42" y="44"/>
                  </a:cubicBezTo>
                  <a:cubicBezTo>
                    <a:pt x="37" y="49"/>
                    <a:pt x="33" y="54"/>
                    <a:pt x="29" y="6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4" y="49"/>
                    <a:pt x="44" y="51"/>
                    <a:pt x="44" y="51"/>
                  </a:cubicBezTo>
                  <a:cubicBezTo>
                    <a:pt x="42" y="55"/>
                    <a:pt x="39" y="58"/>
                    <a:pt x="36" y="62"/>
                  </a:cubicBezTo>
                  <a:cubicBezTo>
                    <a:pt x="38" y="61"/>
                    <a:pt x="39" y="60"/>
                    <a:pt x="40" y="59"/>
                  </a:cubicBezTo>
                  <a:cubicBezTo>
                    <a:pt x="41" y="59"/>
                    <a:pt x="42" y="59"/>
                    <a:pt x="42" y="60"/>
                  </a:cubicBezTo>
                  <a:cubicBezTo>
                    <a:pt x="42" y="62"/>
                    <a:pt x="41" y="64"/>
                    <a:pt x="41" y="66"/>
                  </a:cubicBezTo>
                  <a:cubicBezTo>
                    <a:pt x="41" y="66"/>
                    <a:pt x="41" y="67"/>
                    <a:pt x="42" y="67"/>
                  </a:cubicBezTo>
                  <a:cubicBezTo>
                    <a:pt x="43" y="67"/>
                    <a:pt x="45" y="67"/>
                    <a:pt x="46" y="67"/>
                  </a:cubicBezTo>
                  <a:cubicBezTo>
                    <a:pt x="46" y="67"/>
                    <a:pt x="46" y="68"/>
                    <a:pt x="45" y="68"/>
                  </a:cubicBezTo>
                  <a:cubicBezTo>
                    <a:pt x="45" y="68"/>
                    <a:pt x="44" y="68"/>
                    <a:pt x="43" y="69"/>
                  </a:cubicBezTo>
                  <a:cubicBezTo>
                    <a:pt x="41" y="69"/>
                    <a:pt x="40" y="68"/>
                    <a:pt x="39" y="66"/>
                  </a:cubicBezTo>
                  <a:cubicBezTo>
                    <a:pt x="39" y="65"/>
                    <a:pt x="39" y="63"/>
                    <a:pt x="40" y="61"/>
                  </a:cubicBezTo>
                  <a:cubicBezTo>
                    <a:pt x="39" y="62"/>
                    <a:pt x="38" y="62"/>
                    <a:pt x="37" y="63"/>
                  </a:cubicBezTo>
                  <a:cubicBezTo>
                    <a:pt x="37" y="64"/>
                    <a:pt x="36" y="64"/>
                    <a:pt x="35" y="63"/>
                  </a:cubicBezTo>
                  <a:cubicBezTo>
                    <a:pt x="34" y="62"/>
                    <a:pt x="35" y="61"/>
                    <a:pt x="36" y="6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1" y="61"/>
                    <a:pt x="30" y="62"/>
                    <a:pt x="28" y="61"/>
                  </a:cubicBezTo>
                  <a:cubicBezTo>
                    <a:pt x="28" y="61"/>
                    <a:pt x="27" y="60"/>
                    <a:pt x="28" y="59"/>
                  </a:cubicBezTo>
                  <a:cubicBezTo>
                    <a:pt x="29" y="56"/>
                    <a:pt x="31" y="54"/>
                    <a:pt x="33" y="51"/>
                  </a:cubicBezTo>
                  <a:close/>
                  <a:moveTo>
                    <a:pt x="232" y="140"/>
                  </a:moveTo>
                  <a:cubicBezTo>
                    <a:pt x="230" y="143"/>
                    <a:pt x="228" y="146"/>
                    <a:pt x="226" y="148"/>
                  </a:cubicBezTo>
                  <a:cubicBezTo>
                    <a:pt x="228" y="154"/>
                    <a:pt x="228" y="154"/>
                    <a:pt x="228" y="154"/>
                  </a:cubicBezTo>
                  <a:cubicBezTo>
                    <a:pt x="228" y="154"/>
                    <a:pt x="227" y="155"/>
                    <a:pt x="228" y="156"/>
                  </a:cubicBezTo>
                  <a:cubicBezTo>
                    <a:pt x="227" y="156"/>
                    <a:pt x="225" y="156"/>
                    <a:pt x="224" y="156"/>
                  </a:cubicBezTo>
                  <a:cubicBezTo>
                    <a:pt x="223" y="156"/>
                    <a:pt x="222" y="154"/>
                    <a:pt x="222" y="153"/>
                  </a:cubicBezTo>
                  <a:cubicBezTo>
                    <a:pt x="216" y="158"/>
                    <a:pt x="211" y="163"/>
                    <a:pt x="206" y="169"/>
                  </a:cubicBezTo>
                  <a:cubicBezTo>
                    <a:pt x="206" y="169"/>
                    <a:pt x="206" y="170"/>
                    <a:pt x="205" y="170"/>
                  </a:cubicBezTo>
                  <a:cubicBezTo>
                    <a:pt x="207" y="170"/>
                    <a:pt x="207" y="170"/>
                    <a:pt x="207" y="170"/>
                  </a:cubicBezTo>
                  <a:cubicBezTo>
                    <a:pt x="207" y="170"/>
                    <a:pt x="207" y="169"/>
                    <a:pt x="207" y="169"/>
                  </a:cubicBezTo>
                  <a:cubicBezTo>
                    <a:pt x="207" y="169"/>
                    <a:pt x="209" y="169"/>
                    <a:pt x="209" y="170"/>
                  </a:cubicBezTo>
                  <a:cubicBezTo>
                    <a:pt x="210" y="170"/>
                    <a:pt x="210" y="172"/>
                    <a:pt x="209" y="172"/>
                  </a:cubicBezTo>
                  <a:cubicBezTo>
                    <a:pt x="208" y="173"/>
                    <a:pt x="207" y="174"/>
                    <a:pt x="206" y="174"/>
                  </a:cubicBezTo>
                  <a:cubicBezTo>
                    <a:pt x="207" y="176"/>
                    <a:pt x="207" y="178"/>
                    <a:pt x="208" y="180"/>
                  </a:cubicBezTo>
                  <a:cubicBezTo>
                    <a:pt x="209" y="181"/>
                    <a:pt x="209" y="181"/>
                    <a:pt x="209" y="182"/>
                  </a:cubicBezTo>
                  <a:cubicBezTo>
                    <a:pt x="208" y="183"/>
                    <a:pt x="207" y="184"/>
                    <a:pt x="205" y="183"/>
                  </a:cubicBezTo>
                  <a:cubicBezTo>
                    <a:pt x="205" y="183"/>
                    <a:pt x="205" y="183"/>
                    <a:pt x="205" y="182"/>
                  </a:cubicBezTo>
                  <a:cubicBezTo>
                    <a:pt x="205" y="182"/>
                    <a:pt x="204" y="183"/>
                    <a:pt x="204" y="182"/>
                  </a:cubicBezTo>
                  <a:cubicBezTo>
                    <a:pt x="203" y="180"/>
                    <a:pt x="203" y="177"/>
                    <a:pt x="202" y="175"/>
                  </a:cubicBezTo>
                  <a:cubicBezTo>
                    <a:pt x="198" y="175"/>
                    <a:pt x="195" y="177"/>
                    <a:pt x="193" y="180"/>
                  </a:cubicBezTo>
                  <a:cubicBezTo>
                    <a:pt x="193" y="181"/>
                    <a:pt x="192" y="182"/>
                    <a:pt x="191" y="182"/>
                  </a:cubicBezTo>
                  <a:cubicBezTo>
                    <a:pt x="191" y="183"/>
                    <a:pt x="190" y="183"/>
                    <a:pt x="190" y="183"/>
                  </a:cubicBezTo>
                  <a:cubicBezTo>
                    <a:pt x="189" y="182"/>
                    <a:pt x="189" y="182"/>
                    <a:pt x="189" y="181"/>
                  </a:cubicBezTo>
                  <a:cubicBezTo>
                    <a:pt x="189" y="181"/>
                    <a:pt x="189" y="180"/>
                    <a:pt x="188" y="181"/>
                  </a:cubicBezTo>
                  <a:cubicBezTo>
                    <a:pt x="187" y="179"/>
                    <a:pt x="187" y="177"/>
                    <a:pt x="189" y="176"/>
                  </a:cubicBezTo>
                  <a:cubicBezTo>
                    <a:pt x="180" y="175"/>
                    <a:pt x="172" y="177"/>
                    <a:pt x="162" y="176"/>
                  </a:cubicBezTo>
                  <a:cubicBezTo>
                    <a:pt x="162" y="176"/>
                    <a:pt x="161" y="177"/>
                    <a:pt x="161" y="176"/>
                  </a:cubicBezTo>
                  <a:cubicBezTo>
                    <a:pt x="161" y="175"/>
                    <a:pt x="159" y="175"/>
                    <a:pt x="159" y="175"/>
                  </a:cubicBezTo>
                  <a:cubicBezTo>
                    <a:pt x="153" y="175"/>
                    <a:pt x="150" y="174"/>
                    <a:pt x="145" y="173"/>
                  </a:cubicBezTo>
                  <a:cubicBezTo>
                    <a:pt x="145" y="173"/>
                    <a:pt x="145" y="174"/>
                    <a:pt x="144" y="174"/>
                  </a:cubicBezTo>
                  <a:cubicBezTo>
                    <a:pt x="143" y="174"/>
                    <a:pt x="143" y="173"/>
                    <a:pt x="143" y="173"/>
                  </a:cubicBezTo>
                  <a:cubicBezTo>
                    <a:pt x="129" y="170"/>
                    <a:pt x="113" y="168"/>
                    <a:pt x="102" y="162"/>
                  </a:cubicBezTo>
                  <a:cubicBezTo>
                    <a:pt x="94" y="159"/>
                    <a:pt x="87" y="155"/>
                    <a:pt x="80" y="151"/>
                  </a:cubicBezTo>
                  <a:cubicBezTo>
                    <a:pt x="71" y="146"/>
                    <a:pt x="62" y="139"/>
                    <a:pt x="55" y="133"/>
                  </a:cubicBezTo>
                  <a:cubicBezTo>
                    <a:pt x="54" y="132"/>
                    <a:pt x="53" y="131"/>
                    <a:pt x="52" y="130"/>
                  </a:cubicBezTo>
                  <a:cubicBezTo>
                    <a:pt x="51" y="129"/>
                    <a:pt x="52" y="130"/>
                    <a:pt x="52" y="130"/>
                  </a:cubicBezTo>
                  <a:cubicBezTo>
                    <a:pt x="51" y="132"/>
                    <a:pt x="52" y="133"/>
                    <a:pt x="52" y="135"/>
                  </a:cubicBezTo>
                  <a:cubicBezTo>
                    <a:pt x="52" y="136"/>
                    <a:pt x="51" y="136"/>
                    <a:pt x="51" y="136"/>
                  </a:cubicBezTo>
                  <a:cubicBezTo>
                    <a:pt x="50" y="136"/>
                    <a:pt x="48" y="137"/>
                    <a:pt x="48" y="136"/>
                  </a:cubicBezTo>
                  <a:cubicBezTo>
                    <a:pt x="47" y="132"/>
                    <a:pt x="47" y="129"/>
                    <a:pt x="47" y="126"/>
                  </a:cubicBezTo>
                  <a:cubicBezTo>
                    <a:pt x="46" y="126"/>
                    <a:pt x="44" y="127"/>
                    <a:pt x="43" y="127"/>
                  </a:cubicBezTo>
                  <a:cubicBezTo>
                    <a:pt x="36" y="131"/>
                    <a:pt x="31" y="136"/>
                    <a:pt x="26" y="142"/>
                  </a:cubicBezTo>
                  <a:cubicBezTo>
                    <a:pt x="25" y="143"/>
                    <a:pt x="24" y="144"/>
                    <a:pt x="23" y="144"/>
                  </a:cubicBezTo>
                  <a:cubicBezTo>
                    <a:pt x="23" y="144"/>
                    <a:pt x="22" y="143"/>
                    <a:pt x="21" y="142"/>
                  </a:cubicBezTo>
                  <a:cubicBezTo>
                    <a:pt x="22" y="145"/>
                    <a:pt x="24" y="147"/>
                    <a:pt x="24" y="149"/>
                  </a:cubicBezTo>
                  <a:cubicBezTo>
                    <a:pt x="24" y="150"/>
                    <a:pt x="24" y="152"/>
                    <a:pt x="24" y="152"/>
                  </a:cubicBezTo>
                  <a:cubicBezTo>
                    <a:pt x="23" y="151"/>
                    <a:pt x="21" y="153"/>
                    <a:pt x="21" y="152"/>
                  </a:cubicBezTo>
                  <a:cubicBezTo>
                    <a:pt x="19" y="146"/>
                    <a:pt x="17" y="139"/>
                    <a:pt x="15" y="133"/>
                  </a:cubicBezTo>
                  <a:cubicBezTo>
                    <a:pt x="14" y="133"/>
                    <a:pt x="14" y="133"/>
                    <a:pt x="14" y="133"/>
                  </a:cubicBezTo>
                  <a:cubicBezTo>
                    <a:pt x="14" y="134"/>
                    <a:pt x="15" y="135"/>
                    <a:pt x="14" y="136"/>
                  </a:cubicBezTo>
                  <a:cubicBezTo>
                    <a:pt x="14" y="136"/>
                    <a:pt x="12" y="136"/>
                    <a:pt x="11" y="136"/>
                  </a:cubicBezTo>
                  <a:cubicBezTo>
                    <a:pt x="11" y="135"/>
                    <a:pt x="10" y="133"/>
                    <a:pt x="10" y="133"/>
                  </a:cubicBezTo>
                  <a:cubicBezTo>
                    <a:pt x="8" y="119"/>
                    <a:pt x="7" y="105"/>
                    <a:pt x="7" y="90"/>
                  </a:cubicBezTo>
                  <a:cubicBezTo>
                    <a:pt x="7" y="85"/>
                    <a:pt x="7" y="79"/>
                    <a:pt x="6" y="74"/>
                  </a:cubicBezTo>
                  <a:cubicBezTo>
                    <a:pt x="6" y="70"/>
                    <a:pt x="5" y="65"/>
                    <a:pt x="5" y="60"/>
                  </a:cubicBezTo>
                  <a:cubicBezTo>
                    <a:pt x="4" y="60"/>
                    <a:pt x="4" y="60"/>
                    <a:pt x="4" y="59"/>
                  </a:cubicBezTo>
                  <a:cubicBezTo>
                    <a:pt x="5" y="60"/>
                    <a:pt x="5" y="59"/>
                    <a:pt x="5" y="59"/>
                  </a:cubicBezTo>
                  <a:cubicBezTo>
                    <a:pt x="4" y="59"/>
                    <a:pt x="4" y="58"/>
                    <a:pt x="4" y="58"/>
                  </a:cubicBezTo>
                  <a:cubicBezTo>
                    <a:pt x="5" y="57"/>
                    <a:pt x="4" y="56"/>
                    <a:pt x="4" y="54"/>
                  </a:cubicBezTo>
                  <a:cubicBezTo>
                    <a:pt x="4" y="55"/>
                    <a:pt x="4" y="56"/>
                    <a:pt x="4" y="57"/>
                  </a:cubicBezTo>
                  <a:cubicBezTo>
                    <a:pt x="4" y="58"/>
                    <a:pt x="4" y="60"/>
                    <a:pt x="4" y="61"/>
                  </a:cubicBezTo>
                  <a:cubicBezTo>
                    <a:pt x="4" y="60"/>
                    <a:pt x="5" y="61"/>
                    <a:pt x="4" y="62"/>
                  </a:cubicBezTo>
                  <a:cubicBezTo>
                    <a:pt x="4" y="62"/>
                    <a:pt x="4" y="61"/>
                    <a:pt x="4" y="61"/>
                  </a:cubicBezTo>
                  <a:cubicBezTo>
                    <a:pt x="4" y="62"/>
                    <a:pt x="4" y="64"/>
                    <a:pt x="4" y="65"/>
                  </a:cubicBezTo>
                  <a:cubicBezTo>
                    <a:pt x="4" y="66"/>
                    <a:pt x="5" y="66"/>
                    <a:pt x="4" y="66"/>
                  </a:cubicBezTo>
                  <a:cubicBezTo>
                    <a:pt x="3" y="70"/>
                    <a:pt x="4" y="75"/>
                    <a:pt x="4" y="79"/>
                  </a:cubicBezTo>
                  <a:cubicBezTo>
                    <a:pt x="4" y="79"/>
                    <a:pt x="5" y="80"/>
                    <a:pt x="4" y="81"/>
                  </a:cubicBezTo>
                  <a:cubicBezTo>
                    <a:pt x="3" y="81"/>
                    <a:pt x="4" y="81"/>
                    <a:pt x="4" y="81"/>
                  </a:cubicBezTo>
                  <a:cubicBezTo>
                    <a:pt x="4" y="82"/>
                    <a:pt x="4" y="84"/>
                    <a:pt x="5" y="85"/>
                  </a:cubicBezTo>
                  <a:cubicBezTo>
                    <a:pt x="5" y="85"/>
                    <a:pt x="5" y="85"/>
                    <a:pt x="4" y="85"/>
                  </a:cubicBezTo>
                  <a:cubicBezTo>
                    <a:pt x="5" y="86"/>
                    <a:pt x="5" y="87"/>
                    <a:pt x="4" y="87"/>
                  </a:cubicBezTo>
                  <a:cubicBezTo>
                    <a:pt x="4" y="87"/>
                    <a:pt x="4" y="86"/>
                    <a:pt x="4" y="86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8"/>
                    <a:pt x="5" y="99"/>
                    <a:pt x="5" y="100"/>
                  </a:cubicBezTo>
                  <a:cubicBezTo>
                    <a:pt x="4" y="96"/>
                    <a:pt x="4" y="93"/>
                    <a:pt x="3" y="90"/>
                  </a:cubicBezTo>
                  <a:cubicBezTo>
                    <a:pt x="3" y="87"/>
                    <a:pt x="3" y="84"/>
                    <a:pt x="2" y="81"/>
                  </a:cubicBezTo>
                  <a:cubicBezTo>
                    <a:pt x="2" y="80"/>
                    <a:pt x="2" y="80"/>
                    <a:pt x="3" y="80"/>
                  </a:cubicBezTo>
                  <a:cubicBezTo>
                    <a:pt x="3" y="80"/>
                    <a:pt x="2" y="79"/>
                    <a:pt x="2" y="79"/>
                  </a:cubicBezTo>
                  <a:cubicBezTo>
                    <a:pt x="2" y="76"/>
                    <a:pt x="2" y="73"/>
                    <a:pt x="2" y="70"/>
                  </a:cubicBezTo>
                  <a:cubicBezTo>
                    <a:pt x="2" y="70"/>
                    <a:pt x="2" y="70"/>
                    <a:pt x="2" y="69"/>
                  </a:cubicBezTo>
                  <a:cubicBezTo>
                    <a:pt x="2" y="69"/>
                    <a:pt x="2" y="68"/>
                    <a:pt x="2" y="68"/>
                  </a:cubicBezTo>
                  <a:cubicBezTo>
                    <a:pt x="1" y="58"/>
                    <a:pt x="2" y="48"/>
                    <a:pt x="2" y="38"/>
                  </a:cubicBezTo>
                  <a:cubicBezTo>
                    <a:pt x="2" y="36"/>
                    <a:pt x="3" y="35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7"/>
                    <a:pt x="2" y="16"/>
                    <a:pt x="3" y="15"/>
                  </a:cubicBezTo>
                  <a:cubicBezTo>
                    <a:pt x="3" y="16"/>
                    <a:pt x="4" y="15"/>
                    <a:pt x="3" y="15"/>
                  </a:cubicBezTo>
                  <a:cubicBezTo>
                    <a:pt x="3" y="15"/>
                    <a:pt x="2" y="15"/>
                    <a:pt x="2" y="14"/>
                  </a:cubicBezTo>
                  <a:cubicBezTo>
                    <a:pt x="3" y="15"/>
                    <a:pt x="4" y="14"/>
                    <a:pt x="3" y="14"/>
                  </a:cubicBezTo>
                  <a:cubicBezTo>
                    <a:pt x="3" y="13"/>
                    <a:pt x="2" y="13"/>
                    <a:pt x="1" y="13"/>
                  </a:cubicBezTo>
                  <a:cubicBezTo>
                    <a:pt x="0" y="12"/>
                    <a:pt x="0" y="11"/>
                    <a:pt x="0" y="11"/>
                  </a:cubicBezTo>
                  <a:cubicBezTo>
                    <a:pt x="1" y="9"/>
                    <a:pt x="1" y="8"/>
                    <a:pt x="2" y="7"/>
                  </a:cubicBezTo>
                  <a:cubicBezTo>
                    <a:pt x="3" y="7"/>
                    <a:pt x="3" y="7"/>
                    <a:pt x="4" y="7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7" y="2"/>
                    <a:pt x="7" y="4"/>
                    <a:pt x="7" y="6"/>
                  </a:cubicBezTo>
                  <a:cubicBezTo>
                    <a:pt x="7" y="6"/>
                    <a:pt x="8" y="7"/>
                    <a:pt x="8" y="8"/>
                  </a:cubicBezTo>
                  <a:cubicBezTo>
                    <a:pt x="8" y="8"/>
                    <a:pt x="8" y="9"/>
                    <a:pt x="8" y="9"/>
                  </a:cubicBezTo>
                  <a:cubicBezTo>
                    <a:pt x="9" y="9"/>
                    <a:pt x="10" y="8"/>
                    <a:pt x="11" y="9"/>
                  </a:cubicBezTo>
                  <a:cubicBezTo>
                    <a:pt x="11" y="10"/>
                    <a:pt x="11" y="11"/>
                    <a:pt x="12" y="11"/>
                  </a:cubicBezTo>
                  <a:cubicBezTo>
                    <a:pt x="17" y="11"/>
                    <a:pt x="21" y="12"/>
                    <a:pt x="26" y="13"/>
                  </a:cubicBezTo>
                  <a:cubicBezTo>
                    <a:pt x="27" y="13"/>
                    <a:pt x="28" y="13"/>
                    <a:pt x="28" y="13"/>
                  </a:cubicBezTo>
                  <a:cubicBezTo>
                    <a:pt x="29" y="13"/>
                    <a:pt x="31" y="14"/>
                    <a:pt x="32" y="14"/>
                  </a:cubicBezTo>
                  <a:cubicBezTo>
                    <a:pt x="32" y="14"/>
                    <a:pt x="33" y="15"/>
                    <a:pt x="33" y="15"/>
                  </a:cubicBezTo>
                  <a:cubicBezTo>
                    <a:pt x="52" y="17"/>
                    <a:pt x="72" y="21"/>
                    <a:pt x="90" y="26"/>
                  </a:cubicBezTo>
                  <a:cubicBezTo>
                    <a:pt x="93" y="27"/>
                    <a:pt x="97" y="27"/>
                    <a:pt x="100" y="28"/>
                  </a:cubicBezTo>
                  <a:cubicBezTo>
                    <a:pt x="100" y="27"/>
                    <a:pt x="99" y="27"/>
                    <a:pt x="100" y="26"/>
                  </a:cubicBezTo>
                  <a:cubicBezTo>
                    <a:pt x="101" y="26"/>
                    <a:pt x="102" y="25"/>
                    <a:pt x="103" y="25"/>
                  </a:cubicBezTo>
                  <a:cubicBezTo>
                    <a:pt x="104" y="26"/>
                    <a:pt x="103" y="26"/>
                    <a:pt x="103" y="27"/>
                  </a:cubicBezTo>
                  <a:cubicBezTo>
                    <a:pt x="103" y="28"/>
                    <a:pt x="104" y="30"/>
                    <a:pt x="104" y="31"/>
                  </a:cubicBezTo>
                  <a:cubicBezTo>
                    <a:pt x="104" y="31"/>
                    <a:pt x="105" y="31"/>
                    <a:pt x="105" y="31"/>
                  </a:cubicBezTo>
                  <a:cubicBezTo>
                    <a:pt x="105" y="32"/>
                    <a:pt x="105" y="33"/>
                    <a:pt x="106" y="33"/>
                  </a:cubicBezTo>
                  <a:cubicBezTo>
                    <a:pt x="106" y="34"/>
                    <a:pt x="104" y="35"/>
                    <a:pt x="104" y="36"/>
                  </a:cubicBezTo>
                  <a:cubicBezTo>
                    <a:pt x="105" y="42"/>
                    <a:pt x="107" y="47"/>
                    <a:pt x="108" y="53"/>
                  </a:cubicBezTo>
                  <a:cubicBezTo>
                    <a:pt x="110" y="59"/>
                    <a:pt x="110" y="59"/>
                    <a:pt x="110" y="59"/>
                  </a:cubicBezTo>
                  <a:cubicBezTo>
                    <a:pt x="110" y="60"/>
                    <a:pt x="108" y="60"/>
                    <a:pt x="107" y="61"/>
                  </a:cubicBezTo>
                  <a:cubicBezTo>
                    <a:pt x="108" y="63"/>
                    <a:pt x="108" y="64"/>
                    <a:pt x="109" y="65"/>
                  </a:cubicBezTo>
                  <a:cubicBezTo>
                    <a:pt x="109" y="65"/>
                    <a:pt x="109" y="67"/>
                    <a:pt x="108" y="67"/>
                  </a:cubicBezTo>
                  <a:cubicBezTo>
                    <a:pt x="107" y="67"/>
                    <a:pt x="106" y="67"/>
                    <a:pt x="105" y="66"/>
                  </a:cubicBezTo>
                  <a:cubicBezTo>
                    <a:pt x="104" y="64"/>
                    <a:pt x="104" y="61"/>
                    <a:pt x="104" y="58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92" y="69"/>
                    <a:pt x="88" y="71"/>
                    <a:pt x="85" y="74"/>
                  </a:cubicBezTo>
                  <a:cubicBezTo>
                    <a:pt x="104" y="83"/>
                    <a:pt x="133" y="91"/>
                    <a:pt x="155" y="89"/>
                  </a:cubicBezTo>
                  <a:cubicBezTo>
                    <a:pt x="167" y="89"/>
                    <a:pt x="176" y="85"/>
                    <a:pt x="186" y="83"/>
                  </a:cubicBezTo>
                  <a:cubicBezTo>
                    <a:pt x="188" y="82"/>
                    <a:pt x="191" y="81"/>
                    <a:pt x="193" y="81"/>
                  </a:cubicBezTo>
                  <a:cubicBezTo>
                    <a:pt x="194" y="81"/>
                    <a:pt x="194" y="81"/>
                    <a:pt x="194" y="80"/>
                  </a:cubicBezTo>
                  <a:cubicBezTo>
                    <a:pt x="193" y="78"/>
                    <a:pt x="193" y="76"/>
                    <a:pt x="193" y="74"/>
                  </a:cubicBezTo>
                  <a:cubicBezTo>
                    <a:pt x="193" y="73"/>
                    <a:pt x="193" y="73"/>
                    <a:pt x="193" y="72"/>
                  </a:cubicBezTo>
                  <a:cubicBezTo>
                    <a:pt x="194" y="72"/>
                    <a:pt x="195" y="72"/>
                    <a:pt x="196" y="72"/>
                  </a:cubicBezTo>
                  <a:cubicBezTo>
                    <a:pt x="196" y="75"/>
                    <a:pt x="197" y="77"/>
                    <a:pt x="198" y="79"/>
                  </a:cubicBezTo>
                  <a:cubicBezTo>
                    <a:pt x="198" y="80"/>
                    <a:pt x="199" y="79"/>
                    <a:pt x="199" y="79"/>
                  </a:cubicBezTo>
                  <a:cubicBezTo>
                    <a:pt x="198" y="77"/>
                    <a:pt x="197" y="76"/>
                    <a:pt x="197" y="74"/>
                  </a:cubicBezTo>
                  <a:cubicBezTo>
                    <a:pt x="197" y="73"/>
                    <a:pt x="197" y="73"/>
                    <a:pt x="198" y="73"/>
                  </a:cubicBezTo>
                  <a:cubicBezTo>
                    <a:pt x="198" y="73"/>
                    <a:pt x="199" y="72"/>
                    <a:pt x="200" y="72"/>
                  </a:cubicBezTo>
                  <a:cubicBezTo>
                    <a:pt x="200" y="72"/>
                    <a:pt x="201" y="73"/>
                    <a:pt x="201" y="74"/>
                  </a:cubicBezTo>
                  <a:cubicBezTo>
                    <a:pt x="207" y="96"/>
                    <a:pt x="215" y="117"/>
                    <a:pt x="222" y="138"/>
                  </a:cubicBezTo>
                  <a:cubicBezTo>
                    <a:pt x="222" y="139"/>
                    <a:pt x="223" y="140"/>
                    <a:pt x="224" y="141"/>
                  </a:cubicBezTo>
                  <a:cubicBezTo>
                    <a:pt x="224" y="141"/>
                    <a:pt x="224" y="140"/>
                    <a:pt x="224" y="140"/>
                  </a:cubicBezTo>
                  <a:cubicBezTo>
                    <a:pt x="225" y="140"/>
                    <a:pt x="226" y="140"/>
                    <a:pt x="226" y="140"/>
                  </a:cubicBezTo>
                  <a:cubicBezTo>
                    <a:pt x="226" y="141"/>
                    <a:pt x="227" y="142"/>
                    <a:pt x="226" y="142"/>
                  </a:cubicBezTo>
                  <a:cubicBezTo>
                    <a:pt x="227" y="143"/>
                    <a:pt x="227" y="142"/>
                    <a:pt x="227" y="142"/>
                  </a:cubicBezTo>
                  <a:cubicBezTo>
                    <a:pt x="229" y="138"/>
                    <a:pt x="229" y="138"/>
                    <a:pt x="229" y="138"/>
                  </a:cubicBezTo>
                  <a:cubicBezTo>
                    <a:pt x="230" y="138"/>
                    <a:pt x="231" y="138"/>
                    <a:pt x="232" y="139"/>
                  </a:cubicBezTo>
                  <a:cubicBezTo>
                    <a:pt x="232" y="139"/>
                    <a:pt x="232" y="140"/>
                    <a:pt x="232" y="1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lIns="0" tIns="0" rIns="0" bIns="0" anchor="ctr">
              <a:normAutofit fontScale="92500" lnSpcReduction="10000"/>
            </a:bodyPr>
            <a:lstStyle/>
            <a:p>
              <a:pPr>
                <a:defRPr/>
              </a:pPr>
              <a:endParaRPr lang="zh-CN" altLang="en-US" sz="2400">
                <a:solidFill>
                  <a:srgbClr val="333333"/>
                </a:solidFill>
              </a:endParaRPr>
            </a:p>
          </p:txBody>
        </p:sp>
        <p:sp>
          <p:nvSpPr>
            <p:cNvPr id="9" name="MH_Other_2"/>
            <p:cNvSpPr>
              <a:spLocks noEditPoints="1"/>
            </p:cNvSpPr>
            <p:nvPr>
              <p:custDataLst>
                <p:tags r:id="rId7"/>
              </p:custDataLst>
            </p:nvPr>
          </p:nvSpPr>
          <p:spPr bwMode="auto">
            <a:xfrm rot="6727599">
              <a:off x="5227638" y="2973388"/>
              <a:ext cx="393700" cy="314325"/>
            </a:xfrm>
            <a:custGeom>
              <a:avLst/>
              <a:gdLst>
                <a:gd name="T0" fmla="*/ 202 w 232"/>
                <a:gd name="T1" fmla="*/ 90 h 184"/>
                <a:gd name="T2" fmla="*/ 21 w 232"/>
                <a:gd name="T3" fmla="*/ 128 h 184"/>
                <a:gd name="T4" fmla="*/ 108 w 232"/>
                <a:gd name="T5" fmla="*/ 145 h 184"/>
                <a:gd name="T6" fmla="*/ 208 w 232"/>
                <a:gd name="T7" fmla="*/ 117 h 184"/>
                <a:gd name="T8" fmla="*/ 4 w 232"/>
                <a:gd name="T9" fmla="*/ 84 h 184"/>
                <a:gd name="T10" fmla="*/ 110 w 232"/>
                <a:gd name="T11" fmla="*/ 159 h 184"/>
                <a:gd name="T12" fmla="*/ 116 w 232"/>
                <a:gd name="T13" fmla="*/ 162 h 184"/>
                <a:gd name="T14" fmla="*/ 28 w 232"/>
                <a:gd name="T15" fmla="*/ 120 h 184"/>
                <a:gd name="T16" fmla="*/ 28 w 232"/>
                <a:gd name="T17" fmla="*/ 120 h 184"/>
                <a:gd name="T18" fmla="*/ 93 w 232"/>
                <a:gd name="T19" fmla="*/ 153 h 184"/>
                <a:gd name="T20" fmla="*/ 25 w 232"/>
                <a:gd name="T21" fmla="*/ 129 h 184"/>
                <a:gd name="T22" fmla="*/ 160 w 232"/>
                <a:gd name="T23" fmla="*/ 171 h 184"/>
                <a:gd name="T24" fmla="*/ 111 w 232"/>
                <a:gd name="T25" fmla="*/ 151 h 184"/>
                <a:gd name="T26" fmla="*/ 134 w 232"/>
                <a:gd name="T27" fmla="*/ 157 h 184"/>
                <a:gd name="T28" fmla="*/ 37 w 232"/>
                <a:gd name="T29" fmla="*/ 126 h 184"/>
                <a:gd name="T30" fmla="*/ 127 w 232"/>
                <a:gd name="T31" fmla="*/ 153 h 184"/>
                <a:gd name="T32" fmla="*/ 100 w 232"/>
                <a:gd name="T33" fmla="*/ 148 h 184"/>
                <a:gd name="T34" fmla="*/ 105 w 232"/>
                <a:gd name="T35" fmla="*/ 151 h 184"/>
                <a:gd name="T36" fmla="*/ 134 w 232"/>
                <a:gd name="T37" fmla="*/ 154 h 184"/>
                <a:gd name="T38" fmla="*/ 174 w 232"/>
                <a:gd name="T39" fmla="*/ 168 h 184"/>
                <a:gd name="T40" fmla="*/ 84 w 232"/>
                <a:gd name="T41" fmla="*/ 133 h 184"/>
                <a:gd name="T42" fmla="*/ 103 w 232"/>
                <a:gd name="T43" fmla="*/ 157 h 184"/>
                <a:gd name="T44" fmla="*/ 180 w 232"/>
                <a:gd name="T45" fmla="*/ 164 h 184"/>
                <a:gd name="T46" fmla="*/ 145 w 232"/>
                <a:gd name="T47" fmla="*/ 158 h 184"/>
                <a:gd name="T48" fmla="*/ 140 w 232"/>
                <a:gd name="T49" fmla="*/ 156 h 184"/>
                <a:gd name="T50" fmla="*/ 96 w 232"/>
                <a:gd name="T51" fmla="*/ 146 h 184"/>
                <a:gd name="T52" fmla="*/ 98 w 232"/>
                <a:gd name="T53" fmla="*/ 140 h 184"/>
                <a:gd name="T54" fmla="*/ 155 w 232"/>
                <a:gd name="T55" fmla="*/ 166 h 184"/>
                <a:gd name="T56" fmla="*/ 147 w 232"/>
                <a:gd name="T57" fmla="*/ 164 h 184"/>
                <a:gd name="T58" fmla="*/ 12 w 232"/>
                <a:gd name="T59" fmla="*/ 38 h 184"/>
                <a:gd name="T60" fmla="*/ 142 w 232"/>
                <a:gd name="T61" fmla="*/ 156 h 184"/>
                <a:gd name="T62" fmla="*/ 83 w 232"/>
                <a:gd name="T63" fmla="*/ 70 h 184"/>
                <a:gd name="T64" fmla="*/ 173 w 232"/>
                <a:gd name="T65" fmla="*/ 159 h 184"/>
                <a:gd name="T66" fmla="*/ 157 w 232"/>
                <a:gd name="T67" fmla="*/ 158 h 184"/>
                <a:gd name="T68" fmla="*/ 144 w 232"/>
                <a:gd name="T69" fmla="*/ 164 h 184"/>
                <a:gd name="T70" fmla="*/ 85 w 232"/>
                <a:gd name="T71" fmla="*/ 133 h 184"/>
                <a:gd name="T72" fmla="*/ 32 w 232"/>
                <a:gd name="T73" fmla="*/ 23 h 184"/>
                <a:gd name="T74" fmla="*/ 17 w 232"/>
                <a:gd name="T75" fmla="*/ 49 h 184"/>
                <a:gd name="T76" fmla="*/ 88 w 232"/>
                <a:gd name="T77" fmla="*/ 67 h 184"/>
                <a:gd name="T78" fmla="*/ 14 w 232"/>
                <a:gd name="T79" fmla="*/ 45 h 184"/>
                <a:gd name="T80" fmla="*/ 94 w 232"/>
                <a:gd name="T81" fmla="*/ 60 h 184"/>
                <a:gd name="T82" fmla="*/ 59 w 232"/>
                <a:gd name="T83" fmla="*/ 114 h 184"/>
                <a:gd name="T84" fmla="*/ 24 w 232"/>
                <a:gd name="T85" fmla="*/ 54 h 184"/>
                <a:gd name="T86" fmla="*/ 19 w 232"/>
                <a:gd name="T87" fmla="*/ 120 h 184"/>
                <a:gd name="T88" fmla="*/ 153 w 232"/>
                <a:gd name="T89" fmla="*/ 147 h 184"/>
                <a:gd name="T90" fmla="*/ 204 w 232"/>
                <a:gd name="T91" fmla="*/ 129 h 184"/>
                <a:gd name="T92" fmla="*/ 186 w 232"/>
                <a:gd name="T93" fmla="*/ 132 h 184"/>
                <a:gd name="T94" fmla="*/ 168 w 232"/>
                <a:gd name="T95" fmla="*/ 117 h 184"/>
                <a:gd name="T96" fmla="*/ 192 w 232"/>
                <a:gd name="T97" fmla="*/ 108 h 184"/>
                <a:gd name="T98" fmla="*/ 64 w 232"/>
                <a:gd name="T99" fmla="*/ 66 h 184"/>
                <a:gd name="T100" fmla="*/ 47 w 232"/>
                <a:gd name="T101" fmla="*/ 31 h 184"/>
                <a:gd name="T102" fmla="*/ 40 w 232"/>
                <a:gd name="T103" fmla="*/ 59 h 184"/>
                <a:gd name="T104" fmla="*/ 28 w 232"/>
                <a:gd name="T105" fmla="*/ 61 h 184"/>
                <a:gd name="T106" fmla="*/ 209 w 232"/>
                <a:gd name="T107" fmla="*/ 172 h 184"/>
                <a:gd name="T108" fmla="*/ 162 w 232"/>
                <a:gd name="T109" fmla="*/ 176 h 184"/>
                <a:gd name="T110" fmla="*/ 47 w 232"/>
                <a:gd name="T111" fmla="*/ 126 h 184"/>
                <a:gd name="T112" fmla="*/ 6 w 232"/>
                <a:gd name="T113" fmla="*/ 74 h 184"/>
                <a:gd name="T114" fmla="*/ 4 w 232"/>
                <a:gd name="T115" fmla="*/ 81 h 184"/>
                <a:gd name="T116" fmla="*/ 2 w 232"/>
                <a:gd name="T117" fmla="*/ 38 h 184"/>
                <a:gd name="T118" fmla="*/ 7 w 232"/>
                <a:gd name="T119" fmla="*/ 6 h 184"/>
                <a:gd name="T120" fmla="*/ 104 w 232"/>
                <a:gd name="T121" fmla="*/ 31 h 184"/>
                <a:gd name="T122" fmla="*/ 186 w 232"/>
                <a:gd name="T123" fmla="*/ 83 h 184"/>
                <a:gd name="T124" fmla="*/ 224 w 232"/>
                <a:gd name="T125" fmla="*/ 14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2" h="184">
                  <a:moveTo>
                    <a:pt x="191" y="61"/>
                  </a:moveTo>
                  <a:cubicBezTo>
                    <a:pt x="191" y="61"/>
                    <a:pt x="191" y="62"/>
                    <a:pt x="191" y="62"/>
                  </a:cubicBezTo>
                  <a:cubicBezTo>
                    <a:pt x="190" y="62"/>
                    <a:pt x="191" y="61"/>
                    <a:pt x="191" y="61"/>
                  </a:cubicBezTo>
                  <a:cubicBezTo>
                    <a:pt x="191" y="61"/>
                    <a:pt x="191" y="61"/>
                    <a:pt x="191" y="61"/>
                  </a:cubicBezTo>
                  <a:close/>
                  <a:moveTo>
                    <a:pt x="16" y="50"/>
                  </a:moveTo>
                  <a:cubicBezTo>
                    <a:pt x="16" y="50"/>
                    <a:pt x="16" y="50"/>
                    <a:pt x="16" y="50"/>
                  </a:cubicBezTo>
                  <a:cubicBezTo>
                    <a:pt x="16" y="50"/>
                    <a:pt x="16" y="50"/>
                    <a:pt x="16" y="49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6" y="50"/>
                    <a:pt x="16" y="50"/>
                    <a:pt x="16" y="50"/>
                  </a:cubicBezTo>
                  <a:close/>
                  <a:moveTo>
                    <a:pt x="201" y="88"/>
                  </a:moveTo>
                  <a:cubicBezTo>
                    <a:pt x="201" y="89"/>
                    <a:pt x="201" y="89"/>
                    <a:pt x="201" y="89"/>
                  </a:cubicBezTo>
                  <a:cubicBezTo>
                    <a:pt x="201" y="90"/>
                    <a:pt x="201" y="90"/>
                    <a:pt x="202" y="90"/>
                  </a:cubicBezTo>
                  <a:cubicBezTo>
                    <a:pt x="201" y="90"/>
                    <a:pt x="201" y="89"/>
                    <a:pt x="201" y="89"/>
                  </a:cubicBezTo>
                  <a:lnTo>
                    <a:pt x="201" y="88"/>
                  </a:lnTo>
                  <a:close/>
                  <a:moveTo>
                    <a:pt x="81" y="71"/>
                  </a:moveTo>
                  <a:cubicBezTo>
                    <a:pt x="81" y="69"/>
                    <a:pt x="81" y="69"/>
                    <a:pt x="81" y="69"/>
                  </a:cubicBezTo>
                  <a:cubicBezTo>
                    <a:pt x="80" y="69"/>
                    <a:pt x="81" y="70"/>
                    <a:pt x="81" y="70"/>
                  </a:cubicBezTo>
                  <a:cubicBezTo>
                    <a:pt x="81" y="71"/>
                    <a:pt x="81" y="71"/>
                    <a:pt x="81" y="71"/>
                  </a:cubicBezTo>
                  <a:close/>
                  <a:moveTo>
                    <a:pt x="91" y="82"/>
                  </a:moveTo>
                  <a:cubicBezTo>
                    <a:pt x="91" y="81"/>
                    <a:pt x="90" y="81"/>
                    <a:pt x="89" y="81"/>
                  </a:cubicBezTo>
                  <a:cubicBezTo>
                    <a:pt x="89" y="82"/>
                    <a:pt x="90" y="82"/>
                    <a:pt x="91" y="82"/>
                  </a:cubicBezTo>
                  <a:close/>
                  <a:moveTo>
                    <a:pt x="21" y="128"/>
                  </a:moveTo>
                  <a:cubicBezTo>
                    <a:pt x="21" y="128"/>
                    <a:pt x="21" y="129"/>
                    <a:pt x="21" y="129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21" y="129"/>
                    <a:pt x="21" y="129"/>
                    <a:pt x="21" y="129"/>
                  </a:cubicBezTo>
                  <a:cubicBezTo>
                    <a:pt x="21" y="129"/>
                    <a:pt x="21" y="128"/>
                    <a:pt x="21" y="128"/>
                  </a:cubicBezTo>
                  <a:close/>
                  <a:moveTo>
                    <a:pt x="143" y="168"/>
                  </a:moveTo>
                  <a:cubicBezTo>
                    <a:pt x="143" y="168"/>
                    <a:pt x="143" y="168"/>
                    <a:pt x="143" y="169"/>
                  </a:cubicBezTo>
                  <a:cubicBezTo>
                    <a:pt x="143" y="169"/>
                    <a:pt x="144" y="169"/>
                    <a:pt x="145" y="168"/>
                  </a:cubicBezTo>
                  <a:cubicBezTo>
                    <a:pt x="144" y="168"/>
                    <a:pt x="144" y="168"/>
                    <a:pt x="143" y="168"/>
                  </a:cubicBezTo>
                  <a:close/>
                  <a:moveTo>
                    <a:pt x="4" y="52"/>
                  </a:move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4" y="54"/>
                    <a:pt x="4" y="54"/>
                  </a:cubicBezTo>
                  <a:lnTo>
                    <a:pt x="4" y="52"/>
                  </a:lnTo>
                  <a:close/>
                  <a:moveTo>
                    <a:pt x="185" y="153"/>
                  </a:moveTo>
                  <a:cubicBezTo>
                    <a:pt x="185" y="154"/>
                    <a:pt x="185" y="153"/>
                    <a:pt x="185" y="153"/>
                  </a:cubicBezTo>
                  <a:cubicBezTo>
                    <a:pt x="184" y="153"/>
                    <a:pt x="184" y="154"/>
                    <a:pt x="185" y="154"/>
                  </a:cubicBezTo>
                  <a:cubicBezTo>
                    <a:pt x="185" y="154"/>
                    <a:pt x="186" y="154"/>
                    <a:pt x="185" y="153"/>
                  </a:cubicBezTo>
                  <a:close/>
                  <a:moveTo>
                    <a:pt x="108" y="145"/>
                  </a:moveTo>
                  <a:cubicBezTo>
                    <a:pt x="108" y="145"/>
                    <a:pt x="108" y="145"/>
                    <a:pt x="108" y="145"/>
                  </a:cubicBezTo>
                  <a:cubicBezTo>
                    <a:pt x="108" y="146"/>
                    <a:pt x="108" y="147"/>
                    <a:pt x="108" y="147"/>
                  </a:cubicBezTo>
                  <a:cubicBezTo>
                    <a:pt x="108" y="146"/>
                    <a:pt x="109" y="146"/>
                    <a:pt x="108" y="145"/>
                  </a:cubicBezTo>
                  <a:close/>
                  <a:moveTo>
                    <a:pt x="25" y="136"/>
                  </a:moveTo>
                  <a:cubicBezTo>
                    <a:pt x="25" y="136"/>
                    <a:pt x="26" y="135"/>
                    <a:pt x="25" y="135"/>
                  </a:cubicBezTo>
                  <a:cubicBezTo>
                    <a:pt x="25" y="135"/>
                    <a:pt x="26" y="137"/>
                    <a:pt x="25" y="136"/>
                  </a:cubicBezTo>
                  <a:close/>
                  <a:moveTo>
                    <a:pt x="175" y="171"/>
                  </a:moveTo>
                  <a:cubicBezTo>
                    <a:pt x="174" y="171"/>
                    <a:pt x="173" y="171"/>
                    <a:pt x="173" y="172"/>
                  </a:cubicBezTo>
                  <a:cubicBezTo>
                    <a:pt x="174" y="172"/>
                    <a:pt x="175" y="172"/>
                    <a:pt x="176" y="172"/>
                  </a:cubicBezTo>
                  <a:cubicBezTo>
                    <a:pt x="175" y="171"/>
                    <a:pt x="175" y="171"/>
                    <a:pt x="175" y="171"/>
                  </a:cubicBezTo>
                  <a:close/>
                  <a:moveTo>
                    <a:pt x="14" y="33"/>
                  </a:moveTo>
                  <a:cubicBezTo>
                    <a:pt x="14" y="34"/>
                    <a:pt x="13" y="34"/>
                    <a:pt x="13" y="35"/>
                  </a:cubicBezTo>
                  <a:cubicBezTo>
                    <a:pt x="13" y="35"/>
                    <a:pt x="14" y="34"/>
                    <a:pt x="14" y="33"/>
                  </a:cubicBezTo>
                  <a:close/>
                  <a:moveTo>
                    <a:pt x="209" y="119"/>
                  </a:moveTo>
                  <a:cubicBezTo>
                    <a:pt x="209" y="119"/>
                    <a:pt x="208" y="118"/>
                    <a:pt x="208" y="117"/>
                  </a:cubicBezTo>
                  <a:cubicBezTo>
                    <a:pt x="208" y="118"/>
                    <a:pt x="208" y="119"/>
                    <a:pt x="209" y="119"/>
                  </a:cubicBezTo>
                  <a:close/>
                  <a:moveTo>
                    <a:pt x="5" y="87"/>
                  </a:moveTo>
                  <a:cubicBezTo>
                    <a:pt x="5" y="88"/>
                    <a:pt x="5" y="89"/>
                    <a:pt x="5" y="89"/>
                  </a:cubicBezTo>
                  <a:cubicBezTo>
                    <a:pt x="4" y="88"/>
                    <a:pt x="4" y="88"/>
                    <a:pt x="4" y="87"/>
                  </a:cubicBezTo>
                  <a:lnTo>
                    <a:pt x="5" y="87"/>
                  </a:lnTo>
                  <a:close/>
                  <a:moveTo>
                    <a:pt x="24" y="123"/>
                  </a:moveTo>
                  <a:cubicBezTo>
                    <a:pt x="24" y="121"/>
                    <a:pt x="24" y="121"/>
                    <a:pt x="24" y="121"/>
                  </a:cubicBezTo>
                  <a:cubicBezTo>
                    <a:pt x="23" y="121"/>
                    <a:pt x="24" y="122"/>
                    <a:pt x="24" y="123"/>
                  </a:cubicBezTo>
                  <a:cubicBezTo>
                    <a:pt x="24" y="123"/>
                    <a:pt x="24" y="123"/>
                    <a:pt x="24" y="123"/>
                  </a:cubicBezTo>
                  <a:close/>
                  <a:moveTo>
                    <a:pt x="21" y="128"/>
                  </a:moveTo>
                  <a:cubicBezTo>
                    <a:pt x="21" y="127"/>
                    <a:pt x="21" y="126"/>
                    <a:pt x="20" y="126"/>
                  </a:cubicBezTo>
                  <a:cubicBezTo>
                    <a:pt x="20" y="126"/>
                    <a:pt x="20" y="127"/>
                    <a:pt x="21" y="128"/>
                  </a:cubicBezTo>
                  <a:close/>
                  <a:moveTo>
                    <a:pt x="4" y="84"/>
                  </a:moveTo>
                  <a:cubicBezTo>
                    <a:pt x="4" y="83"/>
                    <a:pt x="3" y="84"/>
                    <a:pt x="4" y="84"/>
                  </a:cubicBezTo>
                  <a:cubicBezTo>
                    <a:pt x="4" y="84"/>
                    <a:pt x="3" y="86"/>
                    <a:pt x="4" y="85"/>
                  </a:cubicBezTo>
                  <a:cubicBezTo>
                    <a:pt x="4" y="85"/>
                    <a:pt x="4" y="84"/>
                    <a:pt x="4" y="84"/>
                  </a:cubicBezTo>
                  <a:close/>
                  <a:moveTo>
                    <a:pt x="103" y="139"/>
                  </a:moveTo>
                  <a:cubicBezTo>
                    <a:pt x="102" y="139"/>
                    <a:pt x="102" y="139"/>
                    <a:pt x="102" y="139"/>
                  </a:cubicBezTo>
                  <a:cubicBezTo>
                    <a:pt x="102" y="139"/>
                    <a:pt x="103" y="140"/>
                    <a:pt x="104" y="139"/>
                  </a:cubicBezTo>
                  <a:cubicBezTo>
                    <a:pt x="104" y="139"/>
                    <a:pt x="103" y="139"/>
                    <a:pt x="103" y="139"/>
                  </a:cubicBezTo>
                  <a:close/>
                  <a:moveTo>
                    <a:pt x="87" y="67"/>
                  </a:moveTo>
                  <a:cubicBezTo>
                    <a:pt x="87" y="66"/>
                    <a:pt x="86" y="66"/>
                    <a:pt x="86" y="67"/>
                  </a:cubicBezTo>
                  <a:cubicBezTo>
                    <a:pt x="86" y="67"/>
                    <a:pt x="86" y="69"/>
                    <a:pt x="87" y="68"/>
                  </a:cubicBezTo>
                  <a:cubicBezTo>
                    <a:pt x="87" y="68"/>
                    <a:pt x="87" y="67"/>
                    <a:pt x="87" y="67"/>
                  </a:cubicBezTo>
                  <a:close/>
                  <a:moveTo>
                    <a:pt x="191" y="170"/>
                  </a:moveTo>
                  <a:cubicBezTo>
                    <a:pt x="191" y="170"/>
                    <a:pt x="190" y="171"/>
                    <a:pt x="189" y="172"/>
                  </a:cubicBezTo>
                  <a:cubicBezTo>
                    <a:pt x="190" y="171"/>
                    <a:pt x="191" y="171"/>
                    <a:pt x="191" y="170"/>
                  </a:cubicBezTo>
                  <a:close/>
                  <a:moveTo>
                    <a:pt x="110" y="159"/>
                  </a:moveTo>
                  <a:cubicBezTo>
                    <a:pt x="109" y="159"/>
                    <a:pt x="111" y="160"/>
                    <a:pt x="109" y="160"/>
                  </a:cubicBezTo>
                  <a:cubicBezTo>
                    <a:pt x="110" y="161"/>
                    <a:pt x="110" y="161"/>
                    <a:pt x="110" y="161"/>
                  </a:cubicBezTo>
                  <a:cubicBezTo>
                    <a:pt x="110" y="160"/>
                    <a:pt x="111" y="160"/>
                    <a:pt x="110" y="159"/>
                  </a:cubicBezTo>
                  <a:close/>
                  <a:moveTo>
                    <a:pt x="27" y="122"/>
                  </a:moveTo>
                  <a:cubicBezTo>
                    <a:pt x="28" y="121"/>
                    <a:pt x="27" y="120"/>
                    <a:pt x="27" y="118"/>
                  </a:cubicBezTo>
                  <a:cubicBezTo>
                    <a:pt x="27" y="120"/>
                    <a:pt x="27" y="121"/>
                    <a:pt x="27" y="122"/>
                  </a:cubicBezTo>
                  <a:cubicBezTo>
                    <a:pt x="27" y="122"/>
                    <a:pt x="27" y="122"/>
                    <a:pt x="27" y="122"/>
                  </a:cubicBezTo>
                  <a:close/>
                  <a:moveTo>
                    <a:pt x="195" y="170"/>
                  </a:moveTo>
                  <a:cubicBezTo>
                    <a:pt x="194" y="170"/>
                    <a:pt x="193" y="171"/>
                    <a:pt x="193" y="172"/>
                  </a:cubicBezTo>
                  <a:cubicBezTo>
                    <a:pt x="194" y="172"/>
                    <a:pt x="195" y="171"/>
                    <a:pt x="195" y="170"/>
                  </a:cubicBezTo>
                  <a:close/>
                  <a:moveTo>
                    <a:pt x="116" y="162"/>
                  </a:moveTo>
                  <a:cubicBezTo>
                    <a:pt x="116" y="162"/>
                    <a:pt x="116" y="162"/>
                    <a:pt x="115" y="162"/>
                  </a:cubicBezTo>
                  <a:cubicBezTo>
                    <a:pt x="115" y="162"/>
                    <a:pt x="116" y="163"/>
                    <a:pt x="116" y="163"/>
                  </a:cubicBezTo>
                  <a:cubicBezTo>
                    <a:pt x="116" y="163"/>
                    <a:pt x="117" y="162"/>
                    <a:pt x="116" y="162"/>
                  </a:cubicBezTo>
                  <a:close/>
                  <a:moveTo>
                    <a:pt x="92" y="152"/>
                  </a:moveTo>
                  <a:cubicBezTo>
                    <a:pt x="91" y="151"/>
                    <a:pt x="90" y="151"/>
                    <a:pt x="89" y="150"/>
                  </a:cubicBezTo>
                  <a:cubicBezTo>
                    <a:pt x="90" y="151"/>
                    <a:pt x="91" y="152"/>
                    <a:pt x="92" y="152"/>
                  </a:cubicBezTo>
                  <a:cubicBezTo>
                    <a:pt x="92" y="152"/>
                    <a:pt x="92" y="152"/>
                    <a:pt x="92" y="152"/>
                  </a:cubicBezTo>
                  <a:close/>
                  <a:moveTo>
                    <a:pt x="98" y="155"/>
                  </a:moveTo>
                  <a:cubicBezTo>
                    <a:pt x="98" y="155"/>
                    <a:pt x="98" y="154"/>
                    <a:pt x="98" y="154"/>
                  </a:cubicBezTo>
                  <a:cubicBezTo>
                    <a:pt x="97" y="155"/>
                    <a:pt x="98" y="156"/>
                    <a:pt x="99" y="156"/>
                  </a:cubicBezTo>
                  <a:cubicBezTo>
                    <a:pt x="99" y="156"/>
                    <a:pt x="99" y="155"/>
                    <a:pt x="99" y="155"/>
                  </a:cubicBezTo>
                  <a:cubicBezTo>
                    <a:pt x="99" y="155"/>
                    <a:pt x="98" y="155"/>
                    <a:pt x="98" y="155"/>
                  </a:cubicBezTo>
                  <a:close/>
                  <a:moveTo>
                    <a:pt x="107" y="149"/>
                  </a:moveTo>
                  <a:cubicBezTo>
                    <a:pt x="106" y="149"/>
                    <a:pt x="106" y="149"/>
                    <a:pt x="106" y="149"/>
                  </a:cubicBezTo>
                  <a:cubicBezTo>
                    <a:pt x="106" y="150"/>
                    <a:pt x="106" y="153"/>
                    <a:pt x="106" y="153"/>
                  </a:cubicBezTo>
                  <a:cubicBezTo>
                    <a:pt x="106" y="152"/>
                    <a:pt x="106" y="151"/>
                    <a:pt x="107" y="149"/>
                  </a:cubicBezTo>
                  <a:close/>
                  <a:moveTo>
                    <a:pt x="28" y="120"/>
                  </a:moveTo>
                  <a:cubicBezTo>
                    <a:pt x="28" y="119"/>
                    <a:pt x="29" y="118"/>
                    <a:pt x="29" y="117"/>
                  </a:cubicBezTo>
                  <a:cubicBezTo>
                    <a:pt x="28" y="117"/>
                    <a:pt x="28" y="118"/>
                    <a:pt x="28" y="118"/>
                  </a:cubicBezTo>
                  <a:cubicBezTo>
                    <a:pt x="28" y="119"/>
                    <a:pt x="28" y="119"/>
                    <a:pt x="28" y="120"/>
                  </a:cubicBezTo>
                  <a:close/>
                  <a:moveTo>
                    <a:pt x="139" y="167"/>
                  </a:moveTo>
                  <a:cubicBezTo>
                    <a:pt x="138" y="168"/>
                    <a:pt x="137" y="167"/>
                    <a:pt x="136" y="168"/>
                  </a:cubicBezTo>
                  <a:cubicBezTo>
                    <a:pt x="137" y="168"/>
                    <a:pt x="139" y="168"/>
                    <a:pt x="139" y="168"/>
                  </a:cubicBezTo>
                  <a:cubicBezTo>
                    <a:pt x="140" y="168"/>
                    <a:pt x="140" y="167"/>
                    <a:pt x="139" y="167"/>
                  </a:cubicBezTo>
                  <a:close/>
                  <a:moveTo>
                    <a:pt x="28" y="120"/>
                  </a:moveTo>
                  <a:cubicBezTo>
                    <a:pt x="28" y="121"/>
                    <a:pt x="29" y="122"/>
                    <a:pt x="29" y="124"/>
                  </a:cubicBezTo>
                  <a:cubicBezTo>
                    <a:pt x="29" y="124"/>
                    <a:pt x="29" y="124"/>
                    <a:pt x="29" y="124"/>
                  </a:cubicBezTo>
                  <a:cubicBezTo>
                    <a:pt x="29" y="125"/>
                    <a:pt x="29" y="125"/>
                    <a:pt x="29" y="125"/>
                  </a:cubicBezTo>
                  <a:cubicBezTo>
                    <a:pt x="29" y="124"/>
                    <a:pt x="29" y="124"/>
                    <a:pt x="29" y="124"/>
                  </a:cubicBezTo>
                  <a:cubicBezTo>
                    <a:pt x="29" y="123"/>
                    <a:pt x="29" y="121"/>
                    <a:pt x="29" y="120"/>
                  </a:cubicBezTo>
                  <a:cubicBezTo>
                    <a:pt x="29" y="120"/>
                    <a:pt x="28" y="120"/>
                    <a:pt x="28" y="120"/>
                  </a:cubicBezTo>
                  <a:close/>
                  <a:moveTo>
                    <a:pt x="179" y="154"/>
                  </a:moveTo>
                  <a:cubicBezTo>
                    <a:pt x="180" y="154"/>
                    <a:pt x="182" y="154"/>
                    <a:pt x="183" y="154"/>
                  </a:cubicBezTo>
                  <a:cubicBezTo>
                    <a:pt x="182" y="154"/>
                    <a:pt x="181" y="154"/>
                    <a:pt x="181" y="153"/>
                  </a:cubicBezTo>
                  <a:cubicBezTo>
                    <a:pt x="180" y="154"/>
                    <a:pt x="180" y="154"/>
                    <a:pt x="179" y="154"/>
                  </a:cubicBezTo>
                  <a:close/>
                  <a:moveTo>
                    <a:pt x="114" y="148"/>
                  </a:moveTo>
                  <a:cubicBezTo>
                    <a:pt x="114" y="149"/>
                    <a:pt x="114" y="150"/>
                    <a:pt x="114" y="151"/>
                  </a:cubicBezTo>
                  <a:cubicBezTo>
                    <a:pt x="114" y="150"/>
                    <a:pt x="114" y="149"/>
                    <a:pt x="115" y="149"/>
                  </a:cubicBezTo>
                  <a:cubicBezTo>
                    <a:pt x="115" y="148"/>
                    <a:pt x="115" y="148"/>
                    <a:pt x="114" y="148"/>
                  </a:cubicBezTo>
                  <a:close/>
                  <a:moveTo>
                    <a:pt x="156" y="154"/>
                  </a:moveTo>
                  <a:cubicBezTo>
                    <a:pt x="156" y="154"/>
                    <a:pt x="156" y="153"/>
                    <a:pt x="156" y="153"/>
                  </a:cubicBezTo>
                  <a:cubicBezTo>
                    <a:pt x="155" y="153"/>
                    <a:pt x="153" y="153"/>
                    <a:pt x="152" y="153"/>
                  </a:cubicBezTo>
                  <a:lnTo>
                    <a:pt x="156" y="154"/>
                  </a:lnTo>
                  <a:close/>
                  <a:moveTo>
                    <a:pt x="96" y="154"/>
                  </a:moveTo>
                  <a:cubicBezTo>
                    <a:pt x="95" y="153"/>
                    <a:pt x="94" y="153"/>
                    <a:pt x="93" y="153"/>
                  </a:cubicBezTo>
                  <a:cubicBezTo>
                    <a:pt x="94" y="154"/>
                    <a:pt x="95" y="154"/>
                    <a:pt x="96" y="155"/>
                  </a:cubicBezTo>
                  <a:cubicBezTo>
                    <a:pt x="96" y="155"/>
                    <a:pt x="96" y="154"/>
                    <a:pt x="96" y="154"/>
                  </a:cubicBezTo>
                  <a:close/>
                  <a:moveTo>
                    <a:pt x="171" y="171"/>
                  </a:moveTo>
                  <a:cubicBezTo>
                    <a:pt x="170" y="172"/>
                    <a:pt x="169" y="171"/>
                    <a:pt x="168" y="171"/>
                  </a:cubicBezTo>
                  <a:cubicBezTo>
                    <a:pt x="168" y="171"/>
                    <a:pt x="168" y="172"/>
                    <a:pt x="168" y="172"/>
                  </a:cubicBezTo>
                  <a:cubicBezTo>
                    <a:pt x="169" y="172"/>
                    <a:pt x="170" y="172"/>
                    <a:pt x="170" y="172"/>
                  </a:cubicBezTo>
                  <a:cubicBezTo>
                    <a:pt x="171" y="172"/>
                    <a:pt x="172" y="172"/>
                    <a:pt x="171" y="171"/>
                  </a:cubicBezTo>
                  <a:close/>
                  <a:moveTo>
                    <a:pt x="24" y="123"/>
                  </a:moveTo>
                  <a:cubicBezTo>
                    <a:pt x="24" y="123"/>
                    <a:pt x="24" y="124"/>
                    <a:pt x="24" y="125"/>
                  </a:cubicBezTo>
                  <a:cubicBezTo>
                    <a:pt x="24" y="125"/>
                    <a:pt x="25" y="125"/>
                    <a:pt x="25" y="125"/>
                  </a:cubicBezTo>
                  <a:cubicBezTo>
                    <a:pt x="25" y="125"/>
                    <a:pt x="25" y="126"/>
                    <a:pt x="25" y="126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6"/>
                    <a:pt x="25" y="126"/>
                    <a:pt x="25" y="126"/>
                  </a:cubicBezTo>
                  <a:cubicBezTo>
                    <a:pt x="25" y="126"/>
                    <a:pt x="25" y="125"/>
                    <a:pt x="25" y="125"/>
                  </a:cubicBezTo>
                  <a:cubicBezTo>
                    <a:pt x="25" y="124"/>
                    <a:pt x="25" y="124"/>
                    <a:pt x="25" y="123"/>
                  </a:cubicBezTo>
                  <a:cubicBezTo>
                    <a:pt x="24" y="123"/>
                    <a:pt x="24" y="123"/>
                    <a:pt x="24" y="123"/>
                  </a:cubicBezTo>
                  <a:close/>
                  <a:moveTo>
                    <a:pt x="114" y="161"/>
                  </a:moveTo>
                  <a:cubicBezTo>
                    <a:pt x="113" y="161"/>
                    <a:pt x="112" y="160"/>
                    <a:pt x="112" y="160"/>
                  </a:cubicBezTo>
                  <a:cubicBezTo>
                    <a:pt x="111" y="161"/>
                    <a:pt x="112" y="161"/>
                    <a:pt x="113" y="162"/>
                  </a:cubicBezTo>
                  <a:cubicBezTo>
                    <a:pt x="113" y="162"/>
                    <a:pt x="114" y="161"/>
                    <a:pt x="114" y="161"/>
                  </a:cubicBezTo>
                  <a:close/>
                  <a:moveTo>
                    <a:pt x="162" y="171"/>
                  </a:moveTo>
                  <a:cubicBezTo>
                    <a:pt x="161" y="171"/>
                    <a:pt x="161" y="170"/>
                    <a:pt x="160" y="171"/>
                  </a:cubicBezTo>
                  <a:cubicBezTo>
                    <a:pt x="161" y="171"/>
                    <a:pt x="162" y="171"/>
                    <a:pt x="163" y="171"/>
                  </a:cubicBezTo>
                  <a:cubicBezTo>
                    <a:pt x="163" y="171"/>
                    <a:pt x="164" y="171"/>
                    <a:pt x="164" y="171"/>
                  </a:cubicBezTo>
                  <a:cubicBezTo>
                    <a:pt x="163" y="171"/>
                    <a:pt x="163" y="171"/>
                    <a:pt x="162" y="171"/>
                  </a:cubicBezTo>
                  <a:close/>
                  <a:moveTo>
                    <a:pt x="96" y="84"/>
                  </a:moveTo>
                  <a:cubicBezTo>
                    <a:pt x="95" y="83"/>
                    <a:pt x="93" y="82"/>
                    <a:pt x="91" y="82"/>
                  </a:cubicBezTo>
                  <a:cubicBezTo>
                    <a:pt x="93" y="82"/>
                    <a:pt x="94" y="83"/>
                    <a:pt x="96" y="84"/>
                  </a:cubicBezTo>
                  <a:close/>
                  <a:moveTo>
                    <a:pt x="123" y="154"/>
                  </a:moveTo>
                  <a:cubicBezTo>
                    <a:pt x="124" y="153"/>
                    <a:pt x="124" y="152"/>
                    <a:pt x="125" y="152"/>
                  </a:cubicBezTo>
                  <a:cubicBezTo>
                    <a:pt x="124" y="151"/>
                    <a:pt x="124" y="151"/>
                    <a:pt x="124" y="152"/>
                  </a:cubicBezTo>
                  <a:cubicBezTo>
                    <a:pt x="123" y="153"/>
                    <a:pt x="123" y="154"/>
                    <a:pt x="123" y="155"/>
                  </a:cubicBezTo>
                  <a:cubicBezTo>
                    <a:pt x="123" y="155"/>
                    <a:pt x="123" y="154"/>
                    <a:pt x="123" y="154"/>
                  </a:cubicBezTo>
                  <a:close/>
                  <a:moveTo>
                    <a:pt x="112" y="147"/>
                  </a:moveTo>
                  <a:cubicBezTo>
                    <a:pt x="112" y="147"/>
                    <a:pt x="111" y="147"/>
                    <a:pt x="111" y="147"/>
                  </a:cubicBezTo>
                  <a:cubicBezTo>
                    <a:pt x="111" y="148"/>
                    <a:pt x="111" y="150"/>
                    <a:pt x="111" y="151"/>
                  </a:cubicBezTo>
                  <a:cubicBezTo>
                    <a:pt x="111" y="149"/>
                    <a:pt x="112" y="148"/>
                    <a:pt x="112" y="147"/>
                  </a:cubicBezTo>
                  <a:close/>
                  <a:moveTo>
                    <a:pt x="201" y="88"/>
                  </a:moveTo>
                  <a:cubicBezTo>
                    <a:pt x="201" y="87"/>
                    <a:pt x="200" y="85"/>
                    <a:pt x="200" y="83"/>
                  </a:cubicBezTo>
                  <a:cubicBezTo>
                    <a:pt x="200" y="84"/>
                    <a:pt x="199" y="84"/>
                    <a:pt x="199" y="84"/>
                  </a:cubicBezTo>
                  <a:cubicBezTo>
                    <a:pt x="200" y="86"/>
                    <a:pt x="200" y="87"/>
                    <a:pt x="201" y="88"/>
                  </a:cubicBezTo>
                  <a:close/>
                  <a:moveTo>
                    <a:pt x="207" y="158"/>
                  </a:moveTo>
                  <a:cubicBezTo>
                    <a:pt x="206" y="159"/>
                    <a:pt x="204" y="160"/>
                    <a:pt x="203" y="162"/>
                  </a:cubicBezTo>
                  <a:cubicBezTo>
                    <a:pt x="203" y="162"/>
                    <a:pt x="203" y="162"/>
                    <a:pt x="203" y="162"/>
                  </a:cubicBezTo>
                  <a:cubicBezTo>
                    <a:pt x="204" y="161"/>
                    <a:pt x="206" y="160"/>
                    <a:pt x="207" y="158"/>
                  </a:cubicBezTo>
                  <a:cubicBezTo>
                    <a:pt x="207" y="158"/>
                    <a:pt x="207" y="158"/>
                    <a:pt x="207" y="158"/>
                  </a:cubicBezTo>
                  <a:close/>
                  <a:moveTo>
                    <a:pt x="134" y="157"/>
                  </a:moveTo>
                  <a:cubicBezTo>
                    <a:pt x="133" y="159"/>
                    <a:pt x="132" y="160"/>
                    <a:pt x="131" y="162"/>
                  </a:cubicBezTo>
                  <a:cubicBezTo>
                    <a:pt x="131" y="162"/>
                    <a:pt x="131" y="162"/>
                    <a:pt x="132" y="162"/>
                  </a:cubicBezTo>
                  <a:lnTo>
                    <a:pt x="134" y="157"/>
                  </a:lnTo>
                  <a:close/>
                  <a:moveTo>
                    <a:pt x="112" y="151"/>
                  </a:moveTo>
                  <a:cubicBezTo>
                    <a:pt x="112" y="152"/>
                    <a:pt x="111" y="154"/>
                    <a:pt x="111" y="155"/>
                  </a:cubicBezTo>
                  <a:cubicBezTo>
                    <a:pt x="112" y="155"/>
                    <a:pt x="112" y="155"/>
                    <a:pt x="112" y="155"/>
                  </a:cubicBezTo>
                  <a:cubicBezTo>
                    <a:pt x="112" y="154"/>
                    <a:pt x="112" y="153"/>
                    <a:pt x="112" y="152"/>
                  </a:cubicBezTo>
                  <a:cubicBezTo>
                    <a:pt x="112" y="151"/>
                    <a:pt x="113" y="151"/>
                    <a:pt x="112" y="151"/>
                  </a:cubicBezTo>
                  <a:close/>
                  <a:moveTo>
                    <a:pt x="164" y="153"/>
                  </a:moveTo>
                  <a:cubicBezTo>
                    <a:pt x="164" y="153"/>
                    <a:pt x="164" y="154"/>
                    <a:pt x="164" y="154"/>
                  </a:cubicBezTo>
                  <a:cubicBezTo>
                    <a:pt x="157" y="153"/>
                    <a:pt x="157" y="153"/>
                    <a:pt x="157" y="153"/>
                  </a:cubicBezTo>
                  <a:cubicBezTo>
                    <a:pt x="159" y="154"/>
                    <a:pt x="161" y="154"/>
                    <a:pt x="162" y="154"/>
                  </a:cubicBezTo>
                  <a:cubicBezTo>
                    <a:pt x="163" y="154"/>
                    <a:pt x="164" y="154"/>
                    <a:pt x="164" y="153"/>
                  </a:cubicBezTo>
                  <a:close/>
                  <a:moveTo>
                    <a:pt x="37" y="126"/>
                  </a:moveTo>
                  <a:cubicBezTo>
                    <a:pt x="37" y="124"/>
                    <a:pt x="37" y="122"/>
                    <a:pt x="36" y="120"/>
                  </a:cubicBezTo>
                  <a:cubicBezTo>
                    <a:pt x="37" y="120"/>
                    <a:pt x="36" y="119"/>
                    <a:pt x="36" y="120"/>
                  </a:cubicBezTo>
                  <a:cubicBezTo>
                    <a:pt x="37" y="126"/>
                    <a:pt x="37" y="126"/>
                    <a:pt x="37" y="126"/>
                  </a:cubicBezTo>
                  <a:cubicBezTo>
                    <a:pt x="37" y="126"/>
                    <a:pt x="38" y="127"/>
                    <a:pt x="37" y="126"/>
                  </a:cubicBezTo>
                  <a:close/>
                  <a:moveTo>
                    <a:pt x="35" y="127"/>
                  </a:moveTo>
                  <a:cubicBezTo>
                    <a:pt x="33" y="120"/>
                    <a:pt x="33" y="120"/>
                    <a:pt x="33" y="120"/>
                  </a:cubicBezTo>
                  <a:cubicBezTo>
                    <a:pt x="33" y="123"/>
                    <a:pt x="34" y="126"/>
                    <a:pt x="34" y="129"/>
                  </a:cubicBezTo>
                  <a:cubicBezTo>
                    <a:pt x="34" y="128"/>
                    <a:pt x="35" y="128"/>
                    <a:pt x="35" y="127"/>
                  </a:cubicBezTo>
                  <a:close/>
                  <a:moveTo>
                    <a:pt x="15" y="21"/>
                  </a:moveTo>
                  <a:cubicBezTo>
                    <a:pt x="13" y="21"/>
                    <a:pt x="12" y="23"/>
                    <a:pt x="11" y="25"/>
                  </a:cubicBezTo>
                  <a:cubicBezTo>
                    <a:pt x="13" y="24"/>
                    <a:pt x="14" y="22"/>
                    <a:pt x="15" y="21"/>
                  </a:cubicBezTo>
                  <a:close/>
                  <a:moveTo>
                    <a:pt x="74" y="67"/>
                  </a:moveTo>
                  <a:cubicBezTo>
                    <a:pt x="74" y="67"/>
                    <a:pt x="73" y="64"/>
                    <a:pt x="73" y="63"/>
                  </a:cubicBezTo>
                  <a:cubicBezTo>
                    <a:pt x="73" y="64"/>
                    <a:pt x="72" y="64"/>
                    <a:pt x="72" y="65"/>
                  </a:cubicBezTo>
                  <a:cubicBezTo>
                    <a:pt x="73" y="66"/>
                    <a:pt x="73" y="67"/>
                    <a:pt x="74" y="68"/>
                  </a:cubicBezTo>
                  <a:cubicBezTo>
                    <a:pt x="74" y="68"/>
                    <a:pt x="74" y="68"/>
                    <a:pt x="74" y="67"/>
                  </a:cubicBezTo>
                  <a:close/>
                  <a:moveTo>
                    <a:pt x="127" y="153"/>
                  </a:moveTo>
                  <a:cubicBezTo>
                    <a:pt x="126" y="154"/>
                    <a:pt x="126" y="156"/>
                    <a:pt x="126" y="157"/>
                  </a:cubicBezTo>
                  <a:cubicBezTo>
                    <a:pt x="127" y="156"/>
                    <a:pt x="128" y="154"/>
                    <a:pt x="128" y="153"/>
                  </a:cubicBezTo>
                  <a:lnTo>
                    <a:pt x="127" y="153"/>
                  </a:lnTo>
                  <a:close/>
                  <a:moveTo>
                    <a:pt x="125" y="154"/>
                  </a:moveTo>
                  <a:cubicBezTo>
                    <a:pt x="124" y="155"/>
                    <a:pt x="123" y="157"/>
                    <a:pt x="122" y="159"/>
                  </a:cubicBezTo>
                  <a:cubicBezTo>
                    <a:pt x="122" y="159"/>
                    <a:pt x="123" y="160"/>
                    <a:pt x="123" y="159"/>
                  </a:cubicBezTo>
                  <a:lnTo>
                    <a:pt x="125" y="154"/>
                  </a:lnTo>
                  <a:close/>
                  <a:moveTo>
                    <a:pt x="30" y="123"/>
                  </a:moveTo>
                  <a:cubicBezTo>
                    <a:pt x="30" y="124"/>
                    <a:pt x="30" y="124"/>
                    <a:pt x="30" y="124"/>
                  </a:cubicBezTo>
                  <a:cubicBezTo>
                    <a:pt x="31" y="131"/>
                    <a:pt x="31" y="131"/>
                    <a:pt x="31" y="131"/>
                  </a:cubicBezTo>
                  <a:cubicBezTo>
                    <a:pt x="31" y="131"/>
                    <a:pt x="32" y="131"/>
                    <a:pt x="32" y="130"/>
                  </a:cubicBezTo>
                  <a:cubicBezTo>
                    <a:pt x="30" y="124"/>
                    <a:pt x="30" y="124"/>
                    <a:pt x="30" y="124"/>
                  </a:cubicBezTo>
                  <a:lnTo>
                    <a:pt x="30" y="123"/>
                  </a:lnTo>
                  <a:close/>
                  <a:moveTo>
                    <a:pt x="100" y="148"/>
                  </a:moveTo>
                  <a:cubicBezTo>
                    <a:pt x="99" y="147"/>
                    <a:pt x="100" y="146"/>
                    <a:pt x="99" y="145"/>
                  </a:cubicBezTo>
                  <a:cubicBezTo>
                    <a:pt x="98" y="150"/>
                    <a:pt x="98" y="150"/>
                    <a:pt x="98" y="150"/>
                  </a:cubicBezTo>
                  <a:cubicBezTo>
                    <a:pt x="100" y="151"/>
                    <a:pt x="100" y="151"/>
                    <a:pt x="100" y="151"/>
                  </a:cubicBezTo>
                  <a:cubicBezTo>
                    <a:pt x="100" y="150"/>
                    <a:pt x="100" y="149"/>
                    <a:pt x="100" y="148"/>
                  </a:cubicBezTo>
                  <a:close/>
                  <a:moveTo>
                    <a:pt x="134" y="160"/>
                  </a:moveTo>
                  <a:cubicBezTo>
                    <a:pt x="135" y="158"/>
                    <a:pt x="137" y="157"/>
                    <a:pt x="138" y="155"/>
                  </a:cubicBezTo>
                  <a:cubicBezTo>
                    <a:pt x="137" y="155"/>
                    <a:pt x="136" y="154"/>
                    <a:pt x="136" y="155"/>
                  </a:cubicBezTo>
                  <a:cubicBezTo>
                    <a:pt x="136" y="157"/>
                    <a:pt x="135" y="158"/>
                    <a:pt x="134" y="160"/>
                  </a:cubicBezTo>
                  <a:close/>
                  <a:moveTo>
                    <a:pt x="27" y="122"/>
                  </a:moveTo>
                  <a:cubicBezTo>
                    <a:pt x="29" y="133"/>
                    <a:pt x="29" y="133"/>
                    <a:pt x="29" y="133"/>
                  </a:cubicBezTo>
                  <a:cubicBezTo>
                    <a:pt x="29" y="133"/>
                    <a:pt x="30" y="133"/>
                    <a:pt x="29" y="132"/>
                  </a:cubicBezTo>
                  <a:lnTo>
                    <a:pt x="27" y="122"/>
                  </a:lnTo>
                  <a:close/>
                  <a:moveTo>
                    <a:pt x="104" y="151"/>
                  </a:moveTo>
                  <a:cubicBezTo>
                    <a:pt x="105" y="151"/>
                    <a:pt x="105" y="151"/>
                    <a:pt x="105" y="151"/>
                  </a:cubicBezTo>
                  <a:cubicBezTo>
                    <a:pt x="105" y="149"/>
                    <a:pt x="106" y="146"/>
                    <a:pt x="106" y="144"/>
                  </a:cubicBezTo>
                  <a:cubicBezTo>
                    <a:pt x="105" y="144"/>
                    <a:pt x="105" y="144"/>
                    <a:pt x="105" y="144"/>
                  </a:cubicBezTo>
                  <a:cubicBezTo>
                    <a:pt x="105" y="146"/>
                    <a:pt x="105" y="148"/>
                    <a:pt x="104" y="151"/>
                  </a:cubicBezTo>
                  <a:close/>
                  <a:moveTo>
                    <a:pt x="179" y="154"/>
                  </a:moveTo>
                  <a:cubicBezTo>
                    <a:pt x="175" y="154"/>
                    <a:pt x="171" y="154"/>
                    <a:pt x="166" y="154"/>
                  </a:cubicBezTo>
                  <a:cubicBezTo>
                    <a:pt x="166" y="155"/>
                    <a:pt x="167" y="154"/>
                    <a:pt x="167" y="154"/>
                  </a:cubicBezTo>
                  <a:cubicBezTo>
                    <a:pt x="172" y="154"/>
                    <a:pt x="175" y="154"/>
                    <a:pt x="179" y="154"/>
                  </a:cubicBezTo>
                  <a:close/>
                  <a:moveTo>
                    <a:pt x="77" y="69"/>
                  </a:moveTo>
                  <a:cubicBezTo>
                    <a:pt x="76" y="62"/>
                    <a:pt x="76" y="62"/>
                    <a:pt x="76" y="62"/>
                  </a:cubicBezTo>
                  <a:cubicBezTo>
                    <a:pt x="76" y="62"/>
                    <a:pt x="75" y="62"/>
                    <a:pt x="75" y="62"/>
                  </a:cubicBezTo>
                  <a:cubicBezTo>
                    <a:pt x="76" y="65"/>
                    <a:pt x="76" y="68"/>
                    <a:pt x="77" y="71"/>
                  </a:cubicBezTo>
                  <a:cubicBezTo>
                    <a:pt x="77" y="70"/>
                    <a:pt x="77" y="69"/>
                    <a:pt x="77" y="69"/>
                  </a:cubicBezTo>
                  <a:close/>
                  <a:moveTo>
                    <a:pt x="130" y="160"/>
                  </a:moveTo>
                  <a:cubicBezTo>
                    <a:pt x="132" y="158"/>
                    <a:pt x="133" y="156"/>
                    <a:pt x="134" y="154"/>
                  </a:cubicBezTo>
                  <a:cubicBezTo>
                    <a:pt x="133" y="155"/>
                    <a:pt x="133" y="154"/>
                    <a:pt x="132" y="154"/>
                  </a:cubicBezTo>
                  <a:lnTo>
                    <a:pt x="130" y="160"/>
                  </a:lnTo>
                  <a:close/>
                  <a:moveTo>
                    <a:pt x="188" y="169"/>
                  </a:moveTo>
                  <a:cubicBezTo>
                    <a:pt x="187" y="170"/>
                    <a:pt x="186" y="171"/>
                    <a:pt x="184" y="171"/>
                  </a:cubicBezTo>
                  <a:cubicBezTo>
                    <a:pt x="184" y="171"/>
                    <a:pt x="183" y="171"/>
                    <a:pt x="183" y="172"/>
                  </a:cubicBezTo>
                  <a:cubicBezTo>
                    <a:pt x="188" y="172"/>
                    <a:pt x="188" y="172"/>
                    <a:pt x="188" y="172"/>
                  </a:cubicBezTo>
                  <a:cubicBezTo>
                    <a:pt x="187" y="171"/>
                    <a:pt x="189" y="170"/>
                    <a:pt x="188" y="169"/>
                  </a:cubicBezTo>
                  <a:close/>
                  <a:moveTo>
                    <a:pt x="125" y="165"/>
                  </a:moveTo>
                  <a:cubicBezTo>
                    <a:pt x="118" y="162"/>
                    <a:pt x="118" y="162"/>
                    <a:pt x="118" y="162"/>
                  </a:cubicBezTo>
                  <a:cubicBezTo>
                    <a:pt x="118" y="162"/>
                    <a:pt x="118" y="163"/>
                    <a:pt x="117" y="163"/>
                  </a:cubicBezTo>
                  <a:cubicBezTo>
                    <a:pt x="120" y="164"/>
                    <a:pt x="122" y="164"/>
                    <a:pt x="125" y="165"/>
                  </a:cubicBezTo>
                  <a:close/>
                  <a:moveTo>
                    <a:pt x="179" y="163"/>
                  </a:moveTo>
                  <a:cubicBezTo>
                    <a:pt x="177" y="164"/>
                    <a:pt x="175" y="166"/>
                    <a:pt x="173" y="168"/>
                  </a:cubicBezTo>
                  <a:cubicBezTo>
                    <a:pt x="173" y="168"/>
                    <a:pt x="174" y="168"/>
                    <a:pt x="174" y="168"/>
                  </a:cubicBezTo>
                  <a:cubicBezTo>
                    <a:pt x="176" y="167"/>
                    <a:pt x="177" y="165"/>
                    <a:pt x="179" y="163"/>
                  </a:cubicBezTo>
                  <a:cubicBezTo>
                    <a:pt x="179" y="163"/>
                    <a:pt x="179" y="163"/>
                    <a:pt x="179" y="163"/>
                  </a:cubicBezTo>
                  <a:close/>
                  <a:moveTo>
                    <a:pt x="122" y="151"/>
                  </a:moveTo>
                  <a:cubicBezTo>
                    <a:pt x="122" y="151"/>
                    <a:pt x="122" y="151"/>
                    <a:pt x="122" y="151"/>
                  </a:cubicBezTo>
                  <a:cubicBezTo>
                    <a:pt x="121" y="153"/>
                    <a:pt x="120" y="156"/>
                    <a:pt x="119" y="158"/>
                  </a:cubicBezTo>
                  <a:cubicBezTo>
                    <a:pt x="120" y="158"/>
                    <a:pt x="120" y="159"/>
                    <a:pt x="121" y="158"/>
                  </a:cubicBezTo>
                  <a:cubicBezTo>
                    <a:pt x="123" y="152"/>
                    <a:pt x="123" y="152"/>
                    <a:pt x="123" y="152"/>
                  </a:cubicBezTo>
                  <a:cubicBezTo>
                    <a:pt x="123" y="152"/>
                    <a:pt x="122" y="151"/>
                    <a:pt x="122" y="151"/>
                  </a:cubicBezTo>
                  <a:close/>
                  <a:moveTo>
                    <a:pt x="84" y="133"/>
                  </a:moveTo>
                  <a:cubicBezTo>
                    <a:pt x="84" y="133"/>
                    <a:pt x="84" y="132"/>
                    <a:pt x="84" y="132"/>
                  </a:cubicBezTo>
                  <a:cubicBezTo>
                    <a:pt x="83" y="132"/>
                    <a:pt x="82" y="131"/>
                    <a:pt x="82" y="131"/>
                  </a:cubicBezTo>
                  <a:cubicBezTo>
                    <a:pt x="81" y="131"/>
                    <a:pt x="81" y="131"/>
                    <a:pt x="81" y="132"/>
                  </a:cubicBezTo>
                  <a:cubicBezTo>
                    <a:pt x="82" y="133"/>
                    <a:pt x="82" y="136"/>
                    <a:pt x="83" y="138"/>
                  </a:cubicBezTo>
                  <a:lnTo>
                    <a:pt x="84" y="133"/>
                  </a:lnTo>
                  <a:close/>
                  <a:moveTo>
                    <a:pt x="94" y="138"/>
                  </a:moveTo>
                  <a:cubicBezTo>
                    <a:pt x="94" y="138"/>
                    <a:pt x="94" y="138"/>
                    <a:pt x="93" y="138"/>
                  </a:cubicBezTo>
                  <a:cubicBezTo>
                    <a:pt x="93" y="140"/>
                    <a:pt x="93" y="143"/>
                    <a:pt x="94" y="146"/>
                  </a:cubicBezTo>
                  <a:cubicBezTo>
                    <a:pt x="94" y="143"/>
                    <a:pt x="95" y="141"/>
                    <a:pt x="95" y="139"/>
                  </a:cubicBezTo>
                  <a:cubicBezTo>
                    <a:pt x="95" y="139"/>
                    <a:pt x="94" y="139"/>
                    <a:pt x="94" y="138"/>
                  </a:cubicBezTo>
                  <a:close/>
                  <a:moveTo>
                    <a:pt x="119" y="150"/>
                  </a:moveTo>
                  <a:cubicBezTo>
                    <a:pt x="119" y="150"/>
                    <a:pt x="118" y="150"/>
                    <a:pt x="118" y="149"/>
                  </a:cubicBezTo>
                  <a:cubicBezTo>
                    <a:pt x="118" y="152"/>
                    <a:pt x="117" y="155"/>
                    <a:pt x="116" y="157"/>
                  </a:cubicBezTo>
                  <a:cubicBezTo>
                    <a:pt x="117" y="155"/>
                    <a:pt x="118" y="152"/>
                    <a:pt x="119" y="150"/>
                  </a:cubicBezTo>
                  <a:close/>
                  <a:moveTo>
                    <a:pt x="108" y="159"/>
                  </a:moveTo>
                  <a:cubicBezTo>
                    <a:pt x="107" y="158"/>
                    <a:pt x="107" y="158"/>
                    <a:pt x="106" y="158"/>
                  </a:cubicBezTo>
                  <a:cubicBezTo>
                    <a:pt x="106" y="158"/>
                    <a:pt x="105" y="158"/>
                    <a:pt x="105" y="157"/>
                  </a:cubicBezTo>
                  <a:cubicBezTo>
                    <a:pt x="104" y="157"/>
                    <a:pt x="104" y="157"/>
                    <a:pt x="103" y="158"/>
                  </a:cubicBezTo>
                  <a:cubicBezTo>
                    <a:pt x="103" y="158"/>
                    <a:pt x="103" y="157"/>
                    <a:pt x="103" y="157"/>
                  </a:cubicBezTo>
                  <a:cubicBezTo>
                    <a:pt x="103" y="156"/>
                    <a:pt x="102" y="156"/>
                    <a:pt x="101" y="156"/>
                  </a:cubicBezTo>
                  <a:cubicBezTo>
                    <a:pt x="100" y="155"/>
                    <a:pt x="100" y="156"/>
                    <a:pt x="100" y="156"/>
                  </a:cubicBezTo>
                  <a:cubicBezTo>
                    <a:pt x="103" y="158"/>
                    <a:pt x="105" y="159"/>
                    <a:pt x="108" y="160"/>
                  </a:cubicBezTo>
                  <a:cubicBezTo>
                    <a:pt x="108" y="159"/>
                    <a:pt x="108" y="159"/>
                    <a:pt x="108" y="159"/>
                  </a:cubicBezTo>
                  <a:close/>
                  <a:moveTo>
                    <a:pt x="17" y="21"/>
                  </a:moveTo>
                  <a:cubicBezTo>
                    <a:pt x="17" y="21"/>
                    <a:pt x="17" y="21"/>
                    <a:pt x="17" y="21"/>
                  </a:cubicBezTo>
                  <a:cubicBezTo>
                    <a:pt x="15" y="23"/>
                    <a:pt x="13" y="25"/>
                    <a:pt x="12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4" y="26"/>
                    <a:pt x="16" y="24"/>
                    <a:pt x="17" y="22"/>
                  </a:cubicBezTo>
                  <a:cubicBezTo>
                    <a:pt x="18" y="22"/>
                    <a:pt x="18" y="21"/>
                    <a:pt x="17" y="21"/>
                  </a:cubicBezTo>
                  <a:close/>
                  <a:moveTo>
                    <a:pt x="180" y="164"/>
                  </a:moveTo>
                  <a:cubicBezTo>
                    <a:pt x="183" y="162"/>
                    <a:pt x="185" y="160"/>
                    <a:pt x="188" y="158"/>
                  </a:cubicBezTo>
                  <a:cubicBezTo>
                    <a:pt x="187" y="158"/>
                    <a:pt x="186" y="158"/>
                    <a:pt x="186" y="158"/>
                  </a:cubicBezTo>
                  <a:cubicBezTo>
                    <a:pt x="184" y="160"/>
                    <a:pt x="182" y="162"/>
                    <a:pt x="180" y="164"/>
                  </a:cubicBezTo>
                  <a:close/>
                  <a:moveTo>
                    <a:pt x="198" y="152"/>
                  </a:moveTo>
                  <a:cubicBezTo>
                    <a:pt x="194" y="152"/>
                    <a:pt x="190" y="152"/>
                    <a:pt x="187" y="153"/>
                  </a:cubicBezTo>
                  <a:cubicBezTo>
                    <a:pt x="186" y="153"/>
                    <a:pt x="186" y="154"/>
                    <a:pt x="186" y="153"/>
                  </a:cubicBezTo>
                  <a:cubicBezTo>
                    <a:pt x="190" y="153"/>
                    <a:pt x="195" y="153"/>
                    <a:pt x="198" y="152"/>
                  </a:cubicBezTo>
                  <a:close/>
                  <a:moveTo>
                    <a:pt x="116" y="149"/>
                  </a:moveTo>
                  <a:cubicBezTo>
                    <a:pt x="116" y="149"/>
                    <a:pt x="116" y="149"/>
                    <a:pt x="116" y="149"/>
                  </a:cubicBezTo>
                  <a:cubicBezTo>
                    <a:pt x="113" y="156"/>
                    <a:pt x="113" y="156"/>
                    <a:pt x="113" y="156"/>
                  </a:cubicBezTo>
                  <a:cubicBezTo>
                    <a:pt x="114" y="156"/>
                    <a:pt x="115" y="157"/>
                    <a:pt x="115" y="156"/>
                  </a:cubicBezTo>
                  <a:cubicBezTo>
                    <a:pt x="116" y="154"/>
                    <a:pt x="116" y="151"/>
                    <a:pt x="116" y="149"/>
                  </a:cubicBezTo>
                  <a:close/>
                  <a:moveTo>
                    <a:pt x="145" y="158"/>
                  </a:moveTo>
                  <a:cubicBezTo>
                    <a:pt x="143" y="160"/>
                    <a:pt x="142" y="162"/>
                    <a:pt x="140" y="164"/>
                  </a:cubicBezTo>
                  <a:cubicBezTo>
                    <a:pt x="142" y="164"/>
                    <a:pt x="142" y="164"/>
                    <a:pt x="142" y="164"/>
                  </a:cubicBezTo>
                  <a:cubicBezTo>
                    <a:pt x="143" y="162"/>
                    <a:pt x="144" y="160"/>
                    <a:pt x="145" y="159"/>
                  </a:cubicBezTo>
                  <a:cubicBezTo>
                    <a:pt x="145" y="159"/>
                    <a:pt x="145" y="158"/>
                    <a:pt x="145" y="158"/>
                  </a:cubicBezTo>
                  <a:close/>
                  <a:moveTo>
                    <a:pt x="109" y="153"/>
                  </a:moveTo>
                  <a:cubicBezTo>
                    <a:pt x="110" y="149"/>
                    <a:pt x="110" y="149"/>
                    <a:pt x="110" y="149"/>
                  </a:cubicBezTo>
                  <a:cubicBezTo>
                    <a:pt x="110" y="148"/>
                    <a:pt x="110" y="146"/>
                    <a:pt x="109" y="147"/>
                  </a:cubicBezTo>
                  <a:cubicBezTo>
                    <a:pt x="108" y="154"/>
                    <a:pt x="108" y="154"/>
                    <a:pt x="108" y="154"/>
                  </a:cubicBezTo>
                  <a:cubicBezTo>
                    <a:pt x="107" y="154"/>
                    <a:pt x="109" y="155"/>
                    <a:pt x="109" y="155"/>
                  </a:cubicBezTo>
                  <a:cubicBezTo>
                    <a:pt x="109" y="154"/>
                    <a:pt x="109" y="153"/>
                    <a:pt x="109" y="153"/>
                  </a:cubicBezTo>
                  <a:close/>
                  <a:moveTo>
                    <a:pt x="173" y="161"/>
                  </a:moveTo>
                  <a:cubicBezTo>
                    <a:pt x="170" y="163"/>
                    <a:pt x="167" y="165"/>
                    <a:pt x="165" y="167"/>
                  </a:cubicBezTo>
                  <a:cubicBezTo>
                    <a:pt x="166" y="167"/>
                    <a:pt x="167" y="168"/>
                    <a:pt x="168" y="167"/>
                  </a:cubicBezTo>
                  <a:lnTo>
                    <a:pt x="173" y="161"/>
                  </a:lnTo>
                  <a:close/>
                  <a:moveTo>
                    <a:pt x="140" y="156"/>
                  </a:moveTo>
                  <a:cubicBezTo>
                    <a:pt x="137" y="158"/>
                    <a:pt x="136" y="160"/>
                    <a:pt x="134" y="163"/>
                  </a:cubicBezTo>
                  <a:cubicBezTo>
                    <a:pt x="135" y="163"/>
                    <a:pt x="136" y="163"/>
                    <a:pt x="136" y="163"/>
                  </a:cubicBezTo>
                  <a:cubicBezTo>
                    <a:pt x="137" y="161"/>
                    <a:pt x="139" y="158"/>
                    <a:pt x="140" y="156"/>
                  </a:cubicBezTo>
                  <a:close/>
                  <a:moveTo>
                    <a:pt x="80" y="72"/>
                  </a:moveTo>
                  <a:cubicBezTo>
                    <a:pt x="80" y="68"/>
                    <a:pt x="79" y="64"/>
                    <a:pt x="78" y="60"/>
                  </a:cubicBezTo>
                  <a:cubicBezTo>
                    <a:pt x="78" y="59"/>
                    <a:pt x="77" y="60"/>
                    <a:pt x="77" y="61"/>
                  </a:cubicBezTo>
                  <a:cubicBezTo>
                    <a:pt x="78" y="64"/>
                    <a:pt x="78" y="67"/>
                    <a:pt x="79" y="70"/>
                  </a:cubicBezTo>
                  <a:cubicBezTo>
                    <a:pt x="79" y="70"/>
                    <a:pt x="79" y="72"/>
                    <a:pt x="80" y="72"/>
                  </a:cubicBezTo>
                  <a:close/>
                  <a:moveTo>
                    <a:pt x="199" y="159"/>
                  </a:moveTo>
                  <a:cubicBezTo>
                    <a:pt x="195" y="161"/>
                    <a:pt x="192" y="164"/>
                    <a:pt x="189" y="166"/>
                  </a:cubicBezTo>
                  <a:cubicBezTo>
                    <a:pt x="191" y="167"/>
                    <a:pt x="193" y="166"/>
                    <a:pt x="194" y="164"/>
                  </a:cubicBezTo>
                  <a:cubicBezTo>
                    <a:pt x="195" y="163"/>
                    <a:pt x="197" y="161"/>
                    <a:pt x="199" y="159"/>
                  </a:cubicBezTo>
                  <a:close/>
                  <a:moveTo>
                    <a:pt x="96" y="146"/>
                  </a:moveTo>
                  <a:cubicBezTo>
                    <a:pt x="96" y="140"/>
                    <a:pt x="96" y="140"/>
                    <a:pt x="96" y="140"/>
                  </a:cubicBezTo>
                  <a:cubicBezTo>
                    <a:pt x="96" y="143"/>
                    <a:pt x="95" y="145"/>
                    <a:pt x="94" y="149"/>
                  </a:cubicBezTo>
                  <a:cubicBezTo>
                    <a:pt x="96" y="149"/>
                    <a:pt x="96" y="149"/>
                    <a:pt x="96" y="149"/>
                  </a:cubicBezTo>
                  <a:cubicBezTo>
                    <a:pt x="97" y="148"/>
                    <a:pt x="97" y="147"/>
                    <a:pt x="96" y="146"/>
                  </a:cubicBezTo>
                  <a:close/>
                  <a:moveTo>
                    <a:pt x="86" y="69"/>
                  </a:moveTo>
                  <a:cubicBezTo>
                    <a:pt x="84" y="56"/>
                    <a:pt x="84" y="56"/>
                    <a:pt x="84" y="56"/>
                  </a:cubicBezTo>
                  <a:cubicBezTo>
                    <a:pt x="84" y="56"/>
                    <a:pt x="82" y="56"/>
                    <a:pt x="83" y="56"/>
                  </a:cubicBezTo>
                  <a:cubicBezTo>
                    <a:pt x="85" y="68"/>
                    <a:pt x="85" y="68"/>
                    <a:pt x="85" y="68"/>
                  </a:cubicBezTo>
                  <a:cubicBezTo>
                    <a:pt x="85" y="69"/>
                    <a:pt x="86" y="69"/>
                    <a:pt x="86" y="69"/>
                  </a:cubicBezTo>
                  <a:close/>
                  <a:moveTo>
                    <a:pt x="104" y="150"/>
                  </a:moveTo>
                  <a:cubicBezTo>
                    <a:pt x="104" y="146"/>
                    <a:pt x="104" y="146"/>
                    <a:pt x="104" y="146"/>
                  </a:cubicBezTo>
                  <a:cubicBezTo>
                    <a:pt x="104" y="145"/>
                    <a:pt x="104" y="144"/>
                    <a:pt x="103" y="143"/>
                  </a:cubicBezTo>
                  <a:cubicBezTo>
                    <a:pt x="101" y="151"/>
                    <a:pt x="101" y="151"/>
                    <a:pt x="101" y="151"/>
                  </a:cubicBezTo>
                  <a:cubicBezTo>
                    <a:pt x="101" y="152"/>
                    <a:pt x="102" y="152"/>
                    <a:pt x="103" y="152"/>
                  </a:cubicBezTo>
                  <a:cubicBezTo>
                    <a:pt x="103" y="152"/>
                    <a:pt x="104" y="150"/>
                    <a:pt x="104" y="150"/>
                  </a:cubicBezTo>
                  <a:close/>
                  <a:moveTo>
                    <a:pt x="102" y="143"/>
                  </a:moveTo>
                  <a:cubicBezTo>
                    <a:pt x="102" y="143"/>
                    <a:pt x="102" y="142"/>
                    <a:pt x="102" y="142"/>
                  </a:cubicBezTo>
                  <a:cubicBezTo>
                    <a:pt x="100" y="142"/>
                    <a:pt x="99" y="141"/>
                    <a:pt x="98" y="140"/>
                  </a:cubicBezTo>
                  <a:cubicBezTo>
                    <a:pt x="97" y="142"/>
                    <a:pt x="98" y="144"/>
                    <a:pt x="98" y="146"/>
                  </a:cubicBezTo>
                  <a:cubicBezTo>
                    <a:pt x="98" y="145"/>
                    <a:pt x="98" y="144"/>
                    <a:pt x="99" y="143"/>
                  </a:cubicBezTo>
                  <a:cubicBezTo>
                    <a:pt x="99" y="142"/>
                    <a:pt x="100" y="142"/>
                    <a:pt x="100" y="142"/>
                  </a:cubicBezTo>
                  <a:cubicBezTo>
                    <a:pt x="100" y="143"/>
                    <a:pt x="101" y="145"/>
                    <a:pt x="101" y="147"/>
                  </a:cubicBezTo>
                  <a:cubicBezTo>
                    <a:pt x="101" y="145"/>
                    <a:pt x="102" y="144"/>
                    <a:pt x="102" y="143"/>
                  </a:cubicBezTo>
                  <a:close/>
                  <a:moveTo>
                    <a:pt x="36" y="127"/>
                  </a:moveTo>
                  <a:cubicBezTo>
                    <a:pt x="35" y="122"/>
                    <a:pt x="34" y="117"/>
                    <a:pt x="34" y="112"/>
                  </a:cubicBezTo>
                  <a:cubicBezTo>
                    <a:pt x="33" y="113"/>
                    <a:pt x="33" y="113"/>
                    <a:pt x="33" y="113"/>
                  </a:cubicBezTo>
                  <a:cubicBezTo>
                    <a:pt x="35" y="126"/>
                    <a:pt x="35" y="126"/>
                    <a:pt x="35" y="126"/>
                  </a:cubicBezTo>
                  <a:cubicBezTo>
                    <a:pt x="35" y="126"/>
                    <a:pt x="36" y="128"/>
                    <a:pt x="36" y="127"/>
                  </a:cubicBezTo>
                  <a:close/>
                  <a:moveTo>
                    <a:pt x="162" y="158"/>
                  </a:moveTo>
                  <a:cubicBezTo>
                    <a:pt x="161" y="158"/>
                    <a:pt x="161" y="159"/>
                    <a:pt x="161" y="159"/>
                  </a:cubicBezTo>
                  <a:cubicBezTo>
                    <a:pt x="158" y="161"/>
                    <a:pt x="156" y="163"/>
                    <a:pt x="153" y="166"/>
                  </a:cubicBezTo>
                  <a:cubicBezTo>
                    <a:pt x="154" y="166"/>
                    <a:pt x="155" y="166"/>
                    <a:pt x="155" y="166"/>
                  </a:cubicBezTo>
                  <a:cubicBezTo>
                    <a:pt x="158" y="164"/>
                    <a:pt x="159" y="161"/>
                    <a:pt x="162" y="158"/>
                  </a:cubicBezTo>
                  <a:close/>
                  <a:moveTo>
                    <a:pt x="218" y="145"/>
                  </a:moveTo>
                  <a:cubicBezTo>
                    <a:pt x="217" y="141"/>
                    <a:pt x="217" y="141"/>
                    <a:pt x="217" y="141"/>
                  </a:cubicBezTo>
                  <a:cubicBezTo>
                    <a:pt x="216" y="139"/>
                    <a:pt x="216" y="137"/>
                    <a:pt x="215" y="137"/>
                  </a:cubicBezTo>
                  <a:cubicBezTo>
                    <a:pt x="215" y="140"/>
                    <a:pt x="216" y="143"/>
                    <a:pt x="217" y="145"/>
                  </a:cubicBezTo>
                  <a:cubicBezTo>
                    <a:pt x="217" y="146"/>
                    <a:pt x="217" y="145"/>
                    <a:pt x="218" y="145"/>
                  </a:cubicBezTo>
                  <a:cubicBezTo>
                    <a:pt x="218" y="145"/>
                    <a:pt x="218" y="146"/>
                    <a:pt x="218" y="145"/>
                  </a:cubicBezTo>
                  <a:close/>
                  <a:moveTo>
                    <a:pt x="191" y="160"/>
                  </a:moveTo>
                  <a:cubicBezTo>
                    <a:pt x="187" y="162"/>
                    <a:pt x="184" y="164"/>
                    <a:pt x="181" y="167"/>
                  </a:cubicBezTo>
                  <a:cubicBezTo>
                    <a:pt x="180" y="168"/>
                    <a:pt x="181" y="168"/>
                    <a:pt x="181" y="168"/>
                  </a:cubicBezTo>
                  <a:cubicBezTo>
                    <a:pt x="182" y="167"/>
                    <a:pt x="183" y="168"/>
                    <a:pt x="183" y="168"/>
                  </a:cubicBezTo>
                  <a:cubicBezTo>
                    <a:pt x="186" y="164"/>
                    <a:pt x="188" y="162"/>
                    <a:pt x="191" y="160"/>
                  </a:cubicBezTo>
                  <a:close/>
                  <a:moveTo>
                    <a:pt x="154" y="158"/>
                  </a:moveTo>
                  <a:cubicBezTo>
                    <a:pt x="152" y="160"/>
                    <a:pt x="149" y="162"/>
                    <a:pt x="147" y="164"/>
                  </a:cubicBezTo>
                  <a:cubicBezTo>
                    <a:pt x="147" y="165"/>
                    <a:pt x="149" y="166"/>
                    <a:pt x="149" y="165"/>
                  </a:cubicBezTo>
                  <a:cubicBezTo>
                    <a:pt x="154" y="159"/>
                    <a:pt x="154" y="159"/>
                    <a:pt x="154" y="159"/>
                  </a:cubicBezTo>
                  <a:cubicBezTo>
                    <a:pt x="153" y="158"/>
                    <a:pt x="154" y="157"/>
                    <a:pt x="154" y="158"/>
                  </a:cubicBezTo>
                  <a:close/>
                  <a:moveTo>
                    <a:pt x="33" y="129"/>
                  </a:moveTo>
                  <a:cubicBezTo>
                    <a:pt x="33" y="124"/>
                    <a:pt x="31" y="120"/>
                    <a:pt x="32" y="114"/>
                  </a:cubicBezTo>
                  <a:cubicBezTo>
                    <a:pt x="31" y="115"/>
                    <a:pt x="30" y="115"/>
                    <a:pt x="30" y="116"/>
                  </a:cubicBezTo>
                  <a:cubicBezTo>
                    <a:pt x="31" y="120"/>
                    <a:pt x="32" y="124"/>
                    <a:pt x="33" y="129"/>
                  </a:cubicBezTo>
                  <a:cubicBezTo>
                    <a:pt x="33" y="129"/>
                    <a:pt x="33" y="130"/>
                    <a:pt x="33" y="129"/>
                  </a:cubicBezTo>
                  <a:close/>
                  <a:moveTo>
                    <a:pt x="24" y="26"/>
                  </a:move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9" y="31"/>
                    <a:pt x="16" y="34"/>
                    <a:pt x="12" y="38"/>
                  </a:cubicBezTo>
                  <a:cubicBezTo>
                    <a:pt x="12" y="38"/>
                    <a:pt x="12" y="39"/>
                    <a:pt x="12" y="40"/>
                  </a:cubicBezTo>
                  <a:cubicBezTo>
                    <a:pt x="13" y="41"/>
                    <a:pt x="13" y="40"/>
                    <a:pt x="13" y="40"/>
                  </a:cubicBezTo>
                  <a:cubicBezTo>
                    <a:pt x="16" y="35"/>
                    <a:pt x="19" y="32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3" y="28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lnTo>
                    <a:pt x="24" y="26"/>
                  </a:lnTo>
                  <a:close/>
                  <a:moveTo>
                    <a:pt x="21" y="21"/>
                  </a:moveTo>
                  <a:cubicBezTo>
                    <a:pt x="21" y="21"/>
                    <a:pt x="20" y="21"/>
                    <a:pt x="20" y="21"/>
                  </a:cubicBezTo>
                  <a:cubicBezTo>
                    <a:pt x="17" y="25"/>
                    <a:pt x="14" y="28"/>
                    <a:pt x="12" y="3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2" y="22"/>
                    <a:pt x="22" y="21"/>
                    <a:pt x="21" y="21"/>
                  </a:cubicBezTo>
                  <a:close/>
                  <a:moveTo>
                    <a:pt x="144" y="156"/>
                  </a:moveTo>
                  <a:cubicBezTo>
                    <a:pt x="143" y="156"/>
                    <a:pt x="142" y="156"/>
                    <a:pt x="142" y="156"/>
                  </a:cubicBezTo>
                  <a:cubicBezTo>
                    <a:pt x="141" y="156"/>
                    <a:pt x="141" y="156"/>
                    <a:pt x="141" y="156"/>
                  </a:cubicBezTo>
                  <a:cubicBezTo>
                    <a:pt x="140" y="159"/>
                    <a:pt x="139" y="161"/>
                    <a:pt x="137" y="163"/>
                  </a:cubicBezTo>
                  <a:cubicBezTo>
                    <a:pt x="137" y="163"/>
                    <a:pt x="138" y="163"/>
                    <a:pt x="138" y="163"/>
                  </a:cubicBezTo>
                  <a:cubicBezTo>
                    <a:pt x="140" y="161"/>
                    <a:pt x="142" y="159"/>
                    <a:pt x="144" y="156"/>
                  </a:cubicBezTo>
                  <a:cubicBezTo>
                    <a:pt x="144" y="156"/>
                    <a:pt x="144" y="156"/>
                    <a:pt x="144" y="156"/>
                  </a:cubicBezTo>
                  <a:close/>
                  <a:moveTo>
                    <a:pt x="197" y="163"/>
                  </a:moveTo>
                  <a:cubicBezTo>
                    <a:pt x="201" y="161"/>
                    <a:pt x="205" y="158"/>
                    <a:pt x="208" y="155"/>
                  </a:cubicBezTo>
                  <a:cubicBezTo>
                    <a:pt x="207" y="155"/>
                    <a:pt x="205" y="155"/>
                    <a:pt x="205" y="155"/>
                  </a:cubicBezTo>
                  <a:cubicBezTo>
                    <a:pt x="202" y="158"/>
                    <a:pt x="199" y="160"/>
                    <a:pt x="197" y="163"/>
                  </a:cubicBezTo>
                  <a:close/>
                  <a:moveTo>
                    <a:pt x="83" y="70"/>
                  </a:moveTo>
                  <a:cubicBezTo>
                    <a:pt x="83" y="66"/>
                    <a:pt x="82" y="61"/>
                    <a:pt x="81" y="57"/>
                  </a:cubicBezTo>
                  <a:cubicBezTo>
                    <a:pt x="81" y="58"/>
                    <a:pt x="80" y="58"/>
                    <a:pt x="80" y="59"/>
                  </a:cubicBezTo>
                  <a:cubicBezTo>
                    <a:pt x="81" y="63"/>
                    <a:pt x="82" y="67"/>
                    <a:pt x="83" y="71"/>
                  </a:cubicBezTo>
                  <a:cubicBezTo>
                    <a:pt x="84" y="71"/>
                    <a:pt x="83" y="70"/>
                    <a:pt x="83" y="70"/>
                  </a:cubicBezTo>
                  <a:close/>
                  <a:moveTo>
                    <a:pt x="129" y="154"/>
                  </a:moveTo>
                  <a:cubicBezTo>
                    <a:pt x="128" y="156"/>
                    <a:pt x="127" y="158"/>
                    <a:pt x="125" y="160"/>
                  </a:cubicBezTo>
                  <a:cubicBezTo>
                    <a:pt x="126" y="160"/>
                    <a:pt x="127" y="160"/>
                    <a:pt x="128" y="161"/>
                  </a:cubicBezTo>
                  <a:cubicBezTo>
                    <a:pt x="129" y="159"/>
                    <a:pt x="130" y="156"/>
                    <a:pt x="131" y="154"/>
                  </a:cubicBezTo>
                  <a:cubicBezTo>
                    <a:pt x="131" y="154"/>
                    <a:pt x="130" y="153"/>
                    <a:pt x="129" y="154"/>
                  </a:cubicBezTo>
                  <a:close/>
                  <a:moveTo>
                    <a:pt x="14" y="33"/>
                  </a:moveTo>
                  <a:cubicBezTo>
                    <a:pt x="14" y="33"/>
                    <a:pt x="15" y="34"/>
                    <a:pt x="15" y="3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22"/>
                    <a:pt x="26" y="22"/>
                    <a:pt x="25" y="21"/>
                  </a:cubicBezTo>
                  <a:cubicBezTo>
                    <a:pt x="21" y="25"/>
                    <a:pt x="18" y="29"/>
                    <a:pt x="14" y="33"/>
                  </a:cubicBezTo>
                  <a:close/>
                  <a:moveTo>
                    <a:pt x="173" y="159"/>
                  </a:moveTo>
                  <a:cubicBezTo>
                    <a:pt x="171" y="159"/>
                    <a:pt x="170" y="158"/>
                    <a:pt x="169" y="159"/>
                  </a:cubicBezTo>
                  <a:cubicBezTo>
                    <a:pt x="162" y="167"/>
                    <a:pt x="162" y="167"/>
                    <a:pt x="162" y="167"/>
                  </a:cubicBezTo>
                  <a:lnTo>
                    <a:pt x="173" y="159"/>
                  </a:lnTo>
                  <a:close/>
                  <a:moveTo>
                    <a:pt x="39" y="123"/>
                  </a:moveTo>
                  <a:cubicBezTo>
                    <a:pt x="38" y="118"/>
                    <a:pt x="37" y="114"/>
                    <a:pt x="37" y="109"/>
                  </a:cubicBezTo>
                  <a:cubicBezTo>
                    <a:pt x="36" y="109"/>
                    <a:pt x="35" y="110"/>
                    <a:pt x="35" y="111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39" y="124"/>
                    <a:pt x="39" y="123"/>
                    <a:pt x="39" y="123"/>
                  </a:cubicBezTo>
                  <a:close/>
                  <a:moveTo>
                    <a:pt x="46" y="119"/>
                  </a:moveTo>
                  <a:cubicBezTo>
                    <a:pt x="45" y="113"/>
                    <a:pt x="45" y="113"/>
                    <a:pt x="45" y="113"/>
                  </a:cubicBezTo>
                  <a:cubicBezTo>
                    <a:pt x="45" y="113"/>
                    <a:pt x="44" y="112"/>
                    <a:pt x="44" y="112"/>
                  </a:cubicBezTo>
                  <a:cubicBezTo>
                    <a:pt x="43" y="112"/>
                    <a:pt x="43" y="111"/>
                    <a:pt x="43" y="111"/>
                  </a:cubicBezTo>
                  <a:cubicBezTo>
                    <a:pt x="43" y="115"/>
                    <a:pt x="44" y="118"/>
                    <a:pt x="44" y="123"/>
                  </a:cubicBezTo>
                  <a:cubicBezTo>
                    <a:pt x="44" y="122"/>
                    <a:pt x="45" y="122"/>
                    <a:pt x="45" y="122"/>
                  </a:cubicBezTo>
                  <a:cubicBezTo>
                    <a:pt x="45" y="121"/>
                    <a:pt x="46" y="120"/>
                    <a:pt x="46" y="119"/>
                  </a:cubicBezTo>
                  <a:close/>
                  <a:moveTo>
                    <a:pt x="159" y="158"/>
                  </a:moveTo>
                  <a:cubicBezTo>
                    <a:pt x="158" y="158"/>
                    <a:pt x="158" y="158"/>
                    <a:pt x="157" y="158"/>
                  </a:cubicBezTo>
                  <a:cubicBezTo>
                    <a:pt x="157" y="158"/>
                    <a:pt x="155" y="157"/>
                    <a:pt x="155" y="158"/>
                  </a:cubicBezTo>
                  <a:cubicBezTo>
                    <a:pt x="154" y="160"/>
                    <a:pt x="153" y="162"/>
                    <a:pt x="152" y="163"/>
                  </a:cubicBezTo>
                  <a:cubicBezTo>
                    <a:pt x="152" y="164"/>
                    <a:pt x="151" y="166"/>
                    <a:pt x="151" y="166"/>
                  </a:cubicBezTo>
                  <a:cubicBezTo>
                    <a:pt x="159" y="159"/>
                    <a:pt x="159" y="159"/>
                    <a:pt x="159" y="159"/>
                  </a:cubicBezTo>
                  <a:cubicBezTo>
                    <a:pt x="159" y="159"/>
                    <a:pt x="160" y="158"/>
                    <a:pt x="159" y="158"/>
                  </a:cubicBezTo>
                  <a:close/>
                  <a:moveTo>
                    <a:pt x="42" y="123"/>
                  </a:moveTo>
                  <a:cubicBezTo>
                    <a:pt x="42" y="123"/>
                    <a:pt x="42" y="123"/>
                    <a:pt x="42" y="123"/>
                  </a:cubicBezTo>
                  <a:cubicBezTo>
                    <a:pt x="40" y="118"/>
                    <a:pt x="39" y="114"/>
                    <a:pt x="38" y="109"/>
                  </a:cubicBezTo>
                  <a:cubicBezTo>
                    <a:pt x="39" y="114"/>
                    <a:pt x="39" y="120"/>
                    <a:pt x="40" y="125"/>
                  </a:cubicBezTo>
                  <a:cubicBezTo>
                    <a:pt x="40" y="125"/>
                    <a:pt x="41" y="124"/>
                    <a:pt x="42" y="123"/>
                  </a:cubicBezTo>
                  <a:close/>
                  <a:moveTo>
                    <a:pt x="149" y="157"/>
                  </a:moveTo>
                  <a:cubicBezTo>
                    <a:pt x="149" y="157"/>
                    <a:pt x="148" y="157"/>
                    <a:pt x="148" y="157"/>
                  </a:cubicBezTo>
                  <a:cubicBezTo>
                    <a:pt x="144" y="164"/>
                    <a:pt x="144" y="164"/>
                    <a:pt x="144" y="164"/>
                  </a:cubicBezTo>
                  <a:cubicBezTo>
                    <a:pt x="143" y="164"/>
                    <a:pt x="144" y="165"/>
                    <a:pt x="144" y="164"/>
                  </a:cubicBezTo>
                  <a:cubicBezTo>
                    <a:pt x="147" y="162"/>
                    <a:pt x="149" y="160"/>
                    <a:pt x="152" y="157"/>
                  </a:cubicBezTo>
                  <a:cubicBezTo>
                    <a:pt x="151" y="157"/>
                    <a:pt x="150" y="157"/>
                    <a:pt x="149" y="157"/>
                  </a:cubicBezTo>
                  <a:close/>
                  <a:moveTo>
                    <a:pt x="200" y="156"/>
                  </a:moveTo>
                  <a:cubicBezTo>
                    <a:pt x="195" y="156"/>
                    <a:pt x="193" y="159"/>
                    <a:pt x="191" y="162"/>
                  </a:cubicBezTo>
                  <a:cubicBezTo>
                    <a:pt x="186" y="167"/>
                    <a:pt x="186" y="167"/>
                    <a:pt x="186" y="167"/>
                  </a:cubicBezTo>
                  <a:cubicBezTo>
                    <a:pt x="190" y="163"/>
                    <a:pt x="195" y="160"/>
                    <a:pt x="200" y="156"/>
                  </a:cubicBezTo>
                  <a:close/>
                  <a:moveTo>
                    <a:pt x="157" y="166"/>
                  </a:moveTo>
                  <a:cubicBezTo>
                    <a:pt x="157" y="167"/>
                    <a:pt x="158" y="167"/>
                    <a:pt x="158" y="167"/>
                  </a:cubicBezTo>
                  <a:cubicBezTo>
                    <a:pt x="161" y="164"/>
                    <a:pt x="164" y="162"/>
                    <a:pt x="167" y="159"/>
                  </a:cubicBezTo>
                  <a:cubicBezTo>
                    <a:pt x="166" y="159"/>
                    <a:pt x="165" y="158"/>
                    <a:pt x="163" y="159"/>
                  </a:cubicBezTo>
                  <a:lnTo>
                    <a:pt x="157" y="166"/>
                  </a:lnTo>
                  <a:close/>
                  <a:moveTo>
                    <a:pt x="87" y="144"/>
                  </a:moveTo>
                  <a:cubicBezTo>
                    <a:pt x="87" y="140"/>
                    <a:pt x="86" y="137"/>
                    <a:pt x="86" y="134"/>
                  </a:cubicBezTo>
                  <a:cubicBezTo>
                    <a:pt x="86" y="134"/>
                    <a:pt x="85" y="133"/>
                    <a:pt x="85" y="133"/>
                  </a:cubicBezTo>
                  <a:cubicBezTo>
                    <a:pt x="84" y="137"/>
                    <a:pt x="83" y="140"/>
                    <a:pt x="83" y="143"/>
                  </a:cubicBezTo>
                  <a:cubicBezTo>
                    <a:pt x="84" y="143"/>
                    <a:pt x="85" y="144"/>
                    <a:pt x="86" y="145"/>
                  </a:cubicBezTo>
                  <a:cubicBezTo>
                    <a:pt x="86" y="145"/>
                    <a:pt x="87" y="144"/>
                    <a:pt x="87" y="144"/>
                  </a:cubicBezTo>
                  <a:close/>
                  <a:moveTo>
                    <a:pt x="182" y="158"/>
                  </a:moveTo>
                  <a:cubicBezTo>
                    <a:pt x="180" y="159"/>
                    <a:pt x="179" y="159"/>
                    <a:pt x="177" y="159"/>
                  </a:cubicBezTo>
                  <a:cubicBezTo>
                    <a:pt x="169" y="168"/>
                    <a:pt x="169" y="168"/>
                    <a:pt x="169" y="168"/>
                  </a:cubicBezTo>
                  <a:cubicBezTo>
                    <a:pt x="169" y="168"/>
                    <a:pt x="170" y="168"/>
                    <a:pt x="170" y="168"/>
                  </a:cubicBezTo>
                  <a:cubicBezTo>
                    <a:pt x="174" y="165"/>
                    <a:pt x="178" y="162"/>
                    <a:pt x="181" y="159"/>
                  </a:cubicBezTo>
                  <a:cubicBezTo>
                    <a:pt x="182" y="159"/>
                    <a:pt x="183" y="158"/>
                    <a:pt x="182" y="158"/>
                  </a:cubicBezTo>
                  <a:close/>
                  <a:moveTo>
                    <a:pt x="30" y="23"/>
                  </a:moveTo>
                  <a:cubicBezTo>
                    <a:pt x="30" y="23"/>
                    <a:pt x="29" y="23"/>
                    <a:pt x="29" y="23"/>
                  </a:cubicBezTo>
                  <a:cubicBezTo>
                    <a:pt x="24" y="29"/>
                    <a:pt x="18" y="34"/>
                    <a:pt x="14" y="41"/>
                  </a:cubicBezTo>
                  <a:cubicBezTo>
                    <a:pt x="14" y="41"/>
                    <a:pt x="15" y="41"/>
                    <a:pt x="15" y="41"/>
                  </a:cubicBezTo>
                  <a:cubicBezTo>
                    <a:pt x="20" y="35"/>
                    <a:pt x="26" y="29"/>
                    <a:pt x="32" y="23"/>
                  </a:cubicBezTo>
                  <a:cubicBezTo>
                    <a:pt x="31" y="23"/>
                    <a:pt x="30" y="23"/>
                    <a:pt x="30" y="23"/>
                  </a:cubicBezTo>
                  <a:close/>
                  <a:moveTo>
                    <a:pt x="44" y="112"/>
                  </a:moveTo>
                  <a:cubicBezTo>
                    <a:pt x="44" y="109"/>
                    <a:pt x="44" y="107"/>
                    <a:pt x="43" y="104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40" y="112"/>
                    <a:pt x="41" y="118"/>
                    <a:pt x="43" y="122"/>
                  </a:cubicBezTo>
                  <a:cubicBezTo>
                    <a:pt x="43" y="117"/>
                    <a:pt x="42" y="112"/>
                    <a:pt x="42" y="108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lose/>
                  <a:moveTo>
                    <a:pt x="17" y="49"/>
                  </a:moveTo>
                  <a:cubicBezTo>
                    <a:pt x="25" y="41"/>
                    <a:pt x="32" y="32"/>
                    <a:pt x="41" y="25"/>
                  </a:cubicBezTo>
                  <a:cubicBezTo>
                    <a:pt x="41" y="25"/>
                    <a:pt x="39" y="25"/>
                    <a:pt x="38" y="25"/>
                  </a:cubicBezTo>
                  <a:cubicBezTo>
                    <a:pt x="38" y="25"/>
                    <a:pt x="37" y="25"/>
                    <a:pt x="37" y="26"/>
                  </a:cubicBezTo>
                  <a:cubicBezTo>
                    <a:pt x="30" y="33"/>
                    <a:pt x="24" y="41"/>
                    <a:pt x="17" y="49"/>
                  </a:cubicBezTo>
                  <a:close/>
                  <a:moveTo>
                    <a:pt x="82" y="140"/>
                  </a:moveTo>
                  <a:cubicBezTo>
                    <a:pt x="82" y="137"/>
                    <a:pt x="81" y="136"/>
                    <a:pt x="81" y="134"/>
                  </a:cubicBezTo>
                  <a:cubicBezTo>
                    <a:pt x="81" y="133"/>
                    <a:pt x="80" y="131"/>
                    <a:pt x="80" y="132"/>
                  </a:cubicBezTo>
                  <a:cubicBezTo>
                    <a:pt x="79" y="134"/>
                    <a:pt x="78" y="136"/>
                    <a:pt x="77" y="139"/>
                  </a:cubicBezTo>
                  <a:cubicBezTo>
                    <a:pt x="77" y="139"/>
                    <a:pt x="77" y="139"/>
                    <a:pt x="77" y="138"/>
                  </a:cubicBezTo>
                  <a:cubicBezTo>
                    <a:pt x="76" y="136"/>
                    <a:pt x="76" y="134"/>
                    <a:pt x="75" y="132"/>
                  </a:cubicBezTo>
                  <a:cubicBezTo>
                    <a:pt x="75" y="134"/>
                    <a:pt x="75" y="136"/>
                    <a:pt x="75" y="139"/>
                  </a:cubicBezTo>
                  <a:cubicBezTo>
                    <a:pt x="77" y="140"/>
                    <a:pt x="80" y="141"/>
                    <a:pt x="82" y="142"/>
                  </a:cubicBezTo>
                  <a:cubicBezTo>
                    <a:pt x="82" y="141"/>
                    <a:pt x="82" y="140"/>
                    <a:pt x="82" y="140"/>
                  </a:cubicBezTo>
                  <a:close/>
                  <a:moveTo>
                    <a:pt x="89" y="64"/>
                  </a:moveTo>
                  <a:cubicBezTo>
                    <a:pt x="89" y="64"/>
                    <a:pt x="89" y="63"/>
                    <a:pt x="89" y="63"/>
                  </a:cubicBezTo>
                  <a:cubicBezTo>
                    <a:pt x="89" y="59"/>
                    <a:pt x="89" y="55"/>
                    <a:pt x="89" y="51"/>
                  </a:cubicBezTo>
                  <a:cubicBezTo>
                    <a:pt x="85" y="55"/>
                    <a:pt x="85" y="55"/>
                    <a:pt x="85" y="55"/>
                  </a:cubicBezTo>
                  <a:cubicBezTo>
                    <a:pt x="86" y="58"/>
                    <a:pt x="87" y="62"/>
                    <a:pt x="88" y="67"/>
                  </a:cubicBezTo>
                  <a:cubicBezTo>
                    <a:pt x="88" y="67"/>
                    <a:pt x="89" y="67"/>
                    <a:pt x="89" y="66"/>
                  </a:cubicBezTo>
                  <a:cubicBezTo>
                    <a:pt x="89" y="66"/>
                    <a:pt x="89" y="65"/>
                    <a:pt x="89" y="64"/>
                  </a:cubicBezTo>
                  <a:close/>
                  <a:moveTo>
                    <a:pt x="92" y="145"/>
                  </a:moveTo>
                  <a:cubicBezTo>
                    <a:pt x="92" y="137"/>
                    <a:pt x="92" y="137"/>
                    <a:pt x="92" y="137"/>
                  </a:cubicBezTo>
                  <a:cubicBezTo>
                    <a:pt x="91" y="137"/>
                    <a:pt x="89" y="136"/>
                    <a:pt x="88" y="135"/>
                  </a:cubicBezTo>
                  <a:cubicBezTo>
                    <a:pt x="87" y="135"/>
                    <a:pt x="87" y="133"/>
                    <a:pt x="87" y="135"/>
                  </a:cubicBezTo>
                  <a:cubicBezTo>
                    <a:pt x="88" y="142"/>
                    <a:pt x="88" y="142"/>
                    <a:pt x="88" y="142"/>
                  </a:cubicBezTo>
                  <a:cubicBezTo>
                    <a:pt x="88" y="140"/>
                    <a:pt x="89" y="139"/>
                    <a:pt x="89" y="137"/>
                  </a:cubicBezTo>
                  <a:cubicBezTo>
                    <a:pt x="89" y="136"/>
                    <a:pt x="90" y="136"/>
                    <a:pt x="90" y="137"/>
                  </a:cubicBezTo>
                  <a:cubicBezTo>
                    <a:pt x="89" y="140"/>
                    <a:pt x="89" y="143"/>
                    <a:pt x="88" y="146"/>
                  </a:cubicBezTo>
                  <a:cubicBezTo>
                    <a:pt x="90" y="146"/>
                    <a:pt x="91" y="147"/>
                    <a:pt x="92" y="148"/>
                  </a:cubicBezTo>
                  <a:cubicBezTo>
                    <a:pt x="92" y="146"/>
                    <a:pt x="92" y="145"/>
                    <a:pt x="92" y="145"/>
                  </a:cubicBezTo>
                  <a:close/>
                  <a:moveTo>
                    <a:pt x="34" y="24"/>
                  </a:moveTo>
                  <a:cubicBezTo>
                    <a:pt x="27" y="30"/>
                    <a:pt x="20" y="37"/>
                    <a:pt x="14" y="45"/>
                  </a:cubicBezTo>
                  <a:cubicBezTo>
                    <a:pt x="13" y="46"/>
                    <a:pt x="12" y="47"/>
                    <a:pt x="13" y="49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21" y="41"/>
                    <a:pt x="28" y="32"/>
                    <a:pt x="37" y="24"/>
                  </a:cubicBezTo>
                  <a:cubicBezTo>
                    <a:pt x="36" y="24"/>
                    <a:pt x="34" y="23"/>
                    <a:pt x="34" y="24"/>
                  </a:cubicBezTo>
                  <a:close/>
                  <a:moveTo>
                    <a:pt x="103" y="54"/>
                  </a:moveTo>
                  <a:cubicBezTo>
                    <a:pt x="102" y="53"/>
                    <a:pt x="101" y="53"/>
                    <a:pt x="101" y="53"/>
                  </a:cubicBezTo>
                  <a:cubicBezTo>
                    <a:pt x="101" y="48"/>
                    <a:pt x="101" y="43"/>
                    <a:pt x="101" y="38"/>
                  </a:cubicBezTo>
                  <a:cubicBezTo>
                    <a:pt x="97" y="42"/>
                    <a:pt x="94" y="46"/>
                    <a:pt x="91" y="50"/>
                  </a:cubicBezTo>
                  <a:cubicBezTo>
                    <a:pt x="92" y="52"/>
                    <a:pt x="92" y="55"/>
                    <a:pt x="93" y="59"/>
                  </a:cubicBezTo>
                  <a:cubicBezTo>
                    <a:pt x="93" y="59"/>
                    <a:pt x="94" y="59"/>
                    <a:pt x="94" y="59"/>
                  </a:cubicBezTo>
                  <a:cubicBezTo>
                    <a:pt x="96" y="50"/>
                    <a:pt x="96" y="50"/>
                    <a:pt x="96" y="50"/>
                  </a:cubicBezTo>
                  <a:cubicBezTo>
                    <a:pt x="96" y="49"/>
                    <a:pt x="96" y="49"/>
                    <a:pt x="97" y="48"/>
                  </a:cubicBezTo>
                  <a:cubicBezTo>
                    <a:pt x="96" y="59"/>
                    <a:pt x="96" y="59"/>
                    <a:pt x="96" y="59"/>
                  </a:cubicBezTo>
                  <a:cubicBezTo>
                    <a:pt x="96" y="60"/>
                    <a:pt x="95" y="60"/>
                    <a:pt x="94" y="60"/>
                  </a:cubicBezTo>
                  <a:cubicBezTo>
                    <a:pt x="93" y="60"/>
                    <a:pt x="93" y="60"/>
                    <a:pt x="92" y="59"/>
                  </a:cubicBezTo>
                  <a:cubicBezTo>
                    <a:pt x="91" y="56"/>
                    <a:pt x="91" y="53"/>
                    <a:pt x="90" y="50"/>
                  </a:cubicBezTo>
                  <a:cubicBezTo>
                    <a:pt x="90" y="56"/>
                    <a:pt x="90" y="60"/>
                    <a:pt x="90" y="66"/>
                  </a:cubicBezTo>
                  <a:cubicBezTo>
                    <a:pt x="95" y="62"/>
                    <a:pt x="98" y="58"/>
                    <a:pt x="103" y="54"/>
                  </a:cubicBezTo>
                  <a:close/>
                  <a:moveTo>
                    <a:pt x="73" y="136"/>
                  </a:moveTo>
                  <a:cubicBezTo>
                    <a:pt x="73" y="137"/>
                    <a:pt x="74" y="137"/>
                    <a:pt x="74" y="138"/>
                  </a:cubicBezTo>
                  <a:cubicBezTo>
                    <a:pt x="74" y="135"/>
                    <a:pt x="74" y="132"/>
                    <a:pt x="75" y="130"/>
                  </a:cubicBezTo>
                  <a:cubicBezTo>
                    <a:pt x="75" y="129"/>
                    <a:pt x="76" y="130"/>
                    <a:pt x="76" y="130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8" y="136"/>
                    <a:pt x="78" y="133"/>
                    <a:pt x="79" y="131"/>
                  </a:cubicBezTo>
                  <a:cubicBezTo>
                    <a:pt x="80" y="131"/>
                    <a:pt x="80" y="130"/>
                    <a:pt x="81" y="131"/>
                  </a:cubicBezTo>
                  <a:cubicBezTo>
                    <a:pt x="73" y="126"/>
                    <a:pt x="67" y="121"/>
                    <a:pt x="60" y="115"/>
                  </a:cubicBezTo>
                  <a:cubicBezTo>
                    <a:pt x="60" y="115"/>
                    <a:pt x="59" y="115"/>
                    <a:pt x="60" y="115"/>
                  </a:cubicBezTo>
                  <a:cubicBezTo>
                    <a:pt x="60" y="114"/>
                    <a:pt x="60" y="115"/>
                    <a:pt x="59" y="114"/>
                  </a:cubicBezTo>
                  <a:cubicBezTo>
                    <a:pt x="58" y="114"/>
                    <a:pt x="58" y="113"/>
                    <a:pt x="57" y="112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11"/>
                    <a:pt x="51" y="116"/>
                    <a:pt x="52" y="121"/>
                  </a:cubicBezTo>
                  <a:cubicBezTo>
                    <a:pt x="58" y="127"/>
                    <a:pt x="65" y="132"/>
                    <a:pt x="73" y="137"/>
                  </a:cubicBezTo>
                  <a:cubicBezTo>
                    <a:pt x="72" y="137"/>
                    <a:pt x="72" y="136"/>
                    <a:pt x="73" y="136"/>
                  </a:cubicBezTo>
                  <a:close/>
                  <a:moveTo>
                    <a:pt x="33" y="51"/>
                  </a:moveTo>
                  <a:cubicBezTo>
                    <a:pt x="33" y="51"/>
                    <a:pt x="33" y="51"/>
                    <a:pt x="33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1" y="53"/>
                    <a:pt x="30" y="54"/>
                    <a:pt x="28" y="56"/>
                  </a:cubicBezTo>
                  <a:cubicBezTo>
                    <a:pt x="25" y="58"/>
                    <a:pt x="23" y="61"/>
                    <a:pt x="20" y="63"/>
                  </a:cubicBezTo>
                  <a:cubicBezTo>
                    <a:pt x="19" y="64"/>
                    <a:pt x="18" y="62"/>
                    <a:pt x="18" y="62"/>
                  </a:cubicBezTo>
                  <a:cubicBezTo>
                    <a:pt x="20" y="59"/>
                    <a:pt x="22" y="57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3" y="54"/>
                    <a:pt x="23" y="54"/>
                  </a:cubicBezTo>
                  <a:cubicBezTo>
                    <a:pt x="21" y="56"/>
                    <a:pt x="19" y="59"/>
                    <a:pt x="17" y="61"/>
                  </a:cubicBezTo>
                  <a:cubicBezTo>
                    <a:pt x="16" y="61"/>
                    <a:pt x="15" y="62"/>
                    <a:pt x="14" y="61"/>
                  </a:cubicBezTo>
                  <a:cubicBezTo>
                    <a:pt x="13" y="61"/>
                    <a:pt x="13" y="60"/>
                    <a:pt x="14" y="59"/>
                  </a:cubicBezTo>
                  <a:cubicBezTo>
                    <a:pt x="16" y="54"/>
                    <a:pt x="19" y="50"/>
                    <a:pt x="23" y="46"/>
                  </a:cubicBezTo>
                  <a:cubicBezTo>
                    <a:pt x="28" y="39"/>
                    <a:pt x="35" y="34"/>
                    <a:pt x="42" y="27"/>
                  </a:cubicBezTo>
                  <a:cubicBezTo>
                    <a:pt x="39" y="29"/>
                    <a:pt x="37" y="30"/>
                    <a:pt x="35" y="32"/>
                  </a:cubicBezTo>
                  <a:cubicBezTo>
                    <a:pt x="27" y="39"/>
                    <a:pt x="20" y="48"/>
                    <a:pt x="13" y="56"/>
                  </a:cubicBezTo>
                  <a:cubicBezTo>
                    <a:pt x="13" y="66"/>
                    <a:pt x="12" y="78"/>
                    <a:pt x="13" y="88"/>
                  </a:cubicBezTo>
                  <a:cubicBezTo>
                    <a:pt x="13" y="93"/>
                    <a:pt x="13" y="97"/>
                    <a:pt x="14" y="101"/>
                  </a:cubicBezTo>
                  <a:cubicBezTo>
                    <a:pt x="14" y="101"/>
                    <a:pt x="14" y="102"/>
                    <a:pt x="13" y="102"/>
                  </a:cubicBezTo>
                  <a:cubicBezTo>
                    <a:pt x="14" y="109"/>
                    <a:pt x="14" y="116"/>
                    <a:pt x="16" y="121"/>
                  </a:cubicBezTo>
                  <a:cubicBezTo>
                    <a:pt x="16" y="122"/>
                    <a:pt x="17" y="122"/>
                    <a:pt x="17" y="122"/>
                  </a:cubicBezTo>
                  <a:cubicBezTo>
                    <a:pt x="18" y="122"/>
                    <a:pt x="19" y="121"/>
                    <a:pt x="19" y="120"/>
                  </a:cubicBezTo>
                  <a:cubicBezTo>
                    <a:pt x="21" y="119"/>
                    <a:pt x="23" y="117"/>
                    <a:pt x="24" y="115"/>
                  </a:cubicBezTo>
                  <a:cubicBezTo>
                    <a:pt x="24" y="115"/>
                    <a:pt x="25" y="115"/>
                    <a:pt x="25" y="115"/>
                  </a:cubicBezTo>
                  <a:cubicBezTo>
                    <a:pt x="25" y="114"/>
                    <a:pt x="25" y="113"/>
                    <a:pt x="26" y="112"/>
                  </a:cubicBezTo>
                  <a:cubicBezTo>
                    <a:pt x="26" y="112"/>
                    <a:pt x="26" y="113"/>
                    <a:pt x="27" y="114"/>
                  </a:cubicBezTo>
                  <a:cubicBezTo>
                    <a:pt x="33" y="108"/>
                    <a:pt x="38" y="103"/>
                    <a:pt x="45" y="99"/>
                  </a:cubicBezTo>
                  <a:cubicBezTo>
                    <a:pt x="45" y="97"/>
                    <a:pt x="46" y="97"/>
                    <a:pt x="47" y="97"/>
                  </a:cubicBezTo>
                  <a:cubicBezTo>
                    <a:pt x="48" y="98"/>
                    <a:pt x="48" y="99"/>
                    <a:pt x="49" y="100"/>
                  </a:cubicBezTo>
                  <a:cubicBezTo>
                    <a:pt x="49" y="100"/>
                    <a:pt x="50" y="100"/>
                    <a:pt x="51" y="100"/>
                  </a:cubicBezTo>
                  <a:cubicBezTo>
                    <a:pt x="60" y="107"/>
                    <a:pt x="68" y="113"/>
                    <a:pt x="77" y="120"/>
                  </a:cubicBezTo>
                  <a:cubicBezTo>
                    <a:pt x="81" y="122"/>
                    <a:pt x="85" y="125"/>
                    <a:pt x="89" y="127"/>
                  </a:cubicBezTo>
                  <a:cubicBezTo>
                    <a:pt x="98" y="132"/>
                    <a:pt x="107" y="136"/>
                    <a:pt x="117" y="140"/>
                  </a:cubicBezTo>
                  <a:cubicBezTo>
                    <a:pt x="123" y="142"/>
                    <a:pt x="129" y="143"/>
                    <a:pt x="135" y="144"/>
                  </a:cubicBezTo>
                  <a:cubicBezTo>
                    <a:pt x="141" y="146"/>
                    <a:pt x="146" y="146"/>
                    <a:pt x="152" y="147"/>
                  </a:cubicBezTo>
                  <a:cubicBezTo>
                    <a:pt x="153" y="146"/>
                    <a:pt x="153" y="147"/>
                    <a:pt x="153" y="147"/>
                  </a:cubicBezTo>
                  <a:cubicBezTo>
                    <a:pt x="154" y="147"/>
                    <a:pt x="155" y="147"/>
                    <a:pt x="155" y="146"/>
                  </a:cubicBezTo>
                  <a:cubicBezTo>
                    <a:pt x="155" y="147"/>
                    <a:pt x="155" y="147"/>
                    <a:pt x="155" y="147"/>
                  </a:cubicBezTo>
                  <a:cubicBezTo>
                    <a:pt x="155" y="148"/>
                    <a:pt x="156" y="148"/>
                    <a:pt x="156" y="148"/>
                  </a:cubicBezTo>
                  <a:cubicBezTo>
                    <a:pt x="177" y="150"/>
                    <a:pt x="196" y="148"/>
                    <a:pt x="215" y="146"/>
                  </a:cubicBezTo>
                  <a:cubicBezTo>
                    <a:pt x="212" y="134"/>
                    <a:pt x="212" y="134"/>
                    <a:pt x="212" y="134"/>
                  </a:cubicBezTo>
                  <a:cubicBezTo>
                    <a:pt x="211" y="130"/>
                    <a:pt x="209" y="127"/>
                    <a:pt x="208" y="123"/>
                  </a:cubicBezTo>
                  <a:cubicBezTo>
                    <a:pt x="209" y="127"/>
                    <a:pt x="210" y="131"/>
                    <a:pt x="211" y="134"/>
                  </a:cubicBezTo>
                  <a:cubicBezTo>
                    <a:pt x="211" y="134"/>
                    <a:pt x="211" y="134"/>
                    <a:pt x="212" y="134"/>
                  </a:cubicBezTo>
                  <a:cubicBezTo>
                    <a:pt x="212" y="135"/>
                    <a:pt x="212" y="135"/>
                    <a:pt x="211" y="136"/>
                  </a:cubicBezTo>
                  <a:cubicBezTo>
                    <a:pt x="210" y="136"/>
                    <a:pt x="210" y="135"/>
                    <a:pt x="210" y="135"/>
                  </a:cubicBezTo>
                  <a:cubicBezTo>
                    <a:pt x="207" y="126"/>
                    <a:pt x="205" y="116"/>
                    <a:pt x="201" y="106"/>
                  </a:cubicBezTo>
                  <a:cubicBezTo>
                    <a:pt x="203" y="114"/>
                    <a:pt x="203" y="122"/>
                    <a:pt x="206" y="129"/>
                  </a:cubicBezTo>
                  <a:cubicBezTo>
                    <a:pt x="206" y="130"/>
                    <a:pt x="205" y="130"/>
                    <a:pt x="205" y="130"/>
                  </a:cubicBezTo>
                  <a:cubicBezTo>
                    <a:pt x="205" y="130"/>
                    <a:pt x="204" y="130"/>
                    <a:pt x="204" y="129"/>
                  </a:cubicBezTo>
                  <a:cubicBezTo>
                    <a:pt x="202" y="123"/>
                    <a:pt x="201" y="117"/>
                    <a:pt x="199" y="111"/>
                  </a:cubicBezTo>
                  <a:cubicBezTo>
                    <a:pt x="198" y="110"/>
                    <a:pt x="198" y="109"/>
                    <a:pt x="198" y="109"/>
                  </a:cubicBezTo>
                  <a:cubicBezTo>
                    <a:pt x="198" y="110"/>
                    <a:pt x="198" y="110"/>
                    <a:pt x="198" y="111"/>
                  </a:cubicBezTo>
                  <a:cubicBezTo>
                    <a:pt x="198" y="111"/>
                    <a:pt x="198" y="111"/>
                    <a:pt x="199" y="111"/>
                  </a:cubicBezTo>
                  <a:cubicBezTo>
                    <a:pt x="198" y="111"/>
                    <a:pt x="198" y="111"/>
                    <a:pt x="198" y="111"/>
                  </a:cubicBezTo>
                  <a:cubicBezTo>
                    <a:pt x="199" y="119"/>
                    <a:pt x="200" y="126"/>
                    <a:pt x="201" y="134"/>
                  </a:cubicBezTo>
                  <a:cubicBezTo>
                    <a:pt x="201" y="134"/>
                    <a:pt x="200" y="134"/>
                    <a:pt x="200" y="134"/>
                  </a:cubicBezTo>
                  <a:cubicBezTo>
                    <a:pt x="198" y="126"/>
                    <a:pt x="195" y="118"/>
                    <a:pt x="193" y="110"/>
                  </a:cubicBezTo>
                  <a:cubicBezTo>
                    <a:pt x="193" y="117"/>
                    <a:pt x="194" y="124"/>
                    <a:pt x="194" y="131"/>
                  </a:cubicBezTo>
                  <a:cubicBezTo>
                    <a:pt x="194" y="132"/>
                    <a:pt x="193" y="132"/>
                    <a:pt x="193" y="131"/>
                  </a:cubicBezTo>
                  <a:cubicBezTo>
                    <a:pt x="191" y="125"/>
                    <a:pt x="190" y="119"/>
                    <a:pt x="188" y="113"/>
                  </a:cubicBezTo>
                  <a:cubicBezTo>
                    <a:pt x="188" y="120"/>
                    <a:pt x="188" y="120"/>
                    <a:pt x="188" y="120"/>
                  </a:cubicBezTo>
                  <a:cubicBezTo>
                    <a:pt x="188" y="124"/>
                    <a:pt x="188" y="128"/>
                    <a:pt x="187" y="133"/>
                  </a:cubicBezTo>
                  <a:cubicBezTo>
                    <a:pt x="187" y="132"/>
                    <a:pt x="186" y="133"/>
                    <a:pt x="186" y="132"/>
                  </a:cubicBezTo>
                  <a:cubicBezTo>
                    <a:pt x="185" y="127"/>
                    <a:pt x="183" y="121"/>
                    <a:pt x="182" y="115"/>
                  </a:cubicBezTo>
                  <a:cubicBezTo>
                    <a:pt x="180" y="128"/>
                    <a:pt x="180" y="128"/>
                    <a:pt x="180" y="128"/>
                  </a:cubicBezTo>
                  <a:cubicBezTo>
                    <a:pt x="180" y="128"/>
                    <a:pt x="179" y="128"/>
                    <a:pt x="179" y="128"/>
                  </a:cubicBezTo>
                  <a:cubicBezTo>
                    <a:pt x="178" y="124"/>
                    <a:pt x="178" y="120"/>
                    <a:pt x="177" y="116"/>
                  </a:cubicBezTo>
                  <a:cubicBezTo>
                    <a:pt x="176" y="120"/>
                    <a:pt x="175" y="123"/>
                    <a:pt x="175" y="126"/>
                  </a:cubicBezTo>
                  <a:cubicBezTo>
                    <a:pt x="174" y="127"/>
                    <a:pt x="173" y="126"/>
                    <a:pt x="173" y="126"/>
                  </a:cubicBezTo>
                  <a:cubicBezTo>
                    <a:pt x="171" y="124"/>
                    <a:pt x="171" y="121"/>
                    <a:pt x="170" y="119"/>
                  </a:cubicBezTo>
                  <a:cubicBezTo>
                    <a:pt x="170" y="118"/>
                    <a:pt x="169" y="118"/>
                    <a:pt x="168" y="118"/>
                  </a:cubicBezTo>
                  <a:cubicBezTo>
                    <a:pt x="166" y="121"/>
                    <a:pt x="164" y="123"/>
                    <a:pt x="162" y="126"/>
                  </a:cubicBezTo>
                  <a:cubicBezTo>
                    <a:pt x="161" y="127"/>
                    <a:pt x="160" y="128"/>
                    <a:pt x="158" y="128"/>
                  </a:cubicBezTo>
                  <a:cubicBezTo>
                    <a:pt x="155" y="127"/>
                    <a:pt x="154" y="125"/>
                    <a:pt x="153" y="123"/>
                  </a:cubicBezTo>
                  <a:cubicBezTo>
                    <a:pt x="155" y="125"/>
                    <a:pt x="156" y="127"/>
                    <a:pt x="159" y="127"/>
                  </a:cubicBezTo>
                  <a:cubicBezTo>
                    <a:pt x="161" y="125"/>
                    <a:pt x="162" y="124"/>
                    <a:pt x="164" y="122"/>
                  </a:cubicBezTo>
                  <a:cubicBezTo>
                    <a:pt x="165" y="120"/>
                    <a:pt x="166" y="118"/>
                    <a:pt x="168" y="117"/>
                  </a:cubicBezTo>
                  <a:cubicBezTo>
                    <a:pt x="169" y="117"/>
                    <a:pt x="170" y="117"/>
                    <a:pt x="170" y="118"/>
                  </a:cubicBezTo>
                  <a:cubicBezTo>
                    <a:pt x="172" y="119"/>
                    <a:pt x="172" y="122"/>
                    <a:pt x="174" y="125"/>
                  </a:cubicBezTo>
                  <a:cubicBezTo>
                    <a:pt x="176" y="115"/>
                    <a:pt x="176" y="115"/>
                    <a:pt x="176" y="115"/>
                  </a:cubicBezTo>
                  <a:cubicBezTo>
                    <a:pt x="176" y="114"/>
                    <a:pt x="177" y="114"/>
                    <a:pt x="177" y="115"/>
                  </a:cubicBezTo>
                  <a:cubicBezTo>
                    <a:pt x="178" y="117"/>
                    <a:pt x="179" y="120"/>
                    <a:pt x="179" y="123"/>
                  </a:cubicBezTo>
                  <a:cubicBezTo>
                    <a:pt x="180" y="121"/>
                    <a:pt x="180" y="118"/>
                    <a:pt x="181" y="114"/>
                  </a:cubicBezTo>
                  <a:cubicBezTo>
                    <a:pt x="181" y="113"/>
                    <a:pt x="183" y="114"/>
                    <a:pt x="183" y="115"/>
                  </a:cubicBezTo>
                  <a:cubicBezTo>
                    <a:pt x="185" y="119"/>
                    <a:pt x="185" y="124"/>
                    <a:pt x="186" y="128"/>
                  </a:cubicBezTo>
                  <a:cubicBezTo>
                    <a:pt x="187" y="123"/>
                    <a:pt x="187" y="119"/>
                    <a:pt x="187" y="114"/>
                  </a:cubicBezTo>
                  <a:cubicBezTo>
                    <a:pt x="187" y="113"/>
                    <a:pt x="186" y="111"/>
                    <a:pt x="187" y="110"/>
                  </a:cubicBezTo>
                  <a:cubicBezTo>
                    <a:pt x="188" y="110"/>
                    <a:pt x="188" y="110"/>
                    <a:pt x="189" y="111"/>
                  </a:cubicBezTo>
                  <a:cubicBezTo>
                    <a:pt x="190" y="113"/>
                    <a:pt x="191" y="117"/>
                    <a:pt x="192" y="120"/>
                  </a:cubicBezTo>
                  <a:cubicBezTo>
                    <a:pt x="191" y="112"/>
                    <a:pt x="191" y="112"/>
                    <a:pt x="191" y="112"/>
                  </a:cubicBezTo>
                  <a:cubicBezTo>
                    <a:pt x="191" y="111"/>
                    <a:pt x="191" y="109"/>
                    <a:pt x="192" y="108"/>
                  </a:cubicBezTo>
                  <a:cubicBezTo>
                    <a:pt x="192" y="108"/>
                    <a:pt x="193" y="108"/>
                    <a:pt x="193" y="109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8" y="122"/>
                    <a:pt x="198" y="122"/>
                    <a:pt x="198" y="122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6" y="107"/>
                    <a:pt x="196" y="107"/>
                    <a:pt x="196" y="107"/>
                  </a:cubicBezTo>
                  <a:cubicBezTo>
                    <a:pt x="196" y="106"/>
                    <a:pt x="195" y="104"/>
                    <a:pt x="196" y="102"/>
                  </a:cubicBezTo>
                  <a:cubicBezTo>
                    <a:pt x="196" y="102"/>
                    <a:pt x="197" y="103"/>
                    <a:pt x="197" y="103"/>
                  </a:cubicBezTo>
                  <a:cubicBezTo>
                    <a:pt x="199" y="106"/>
                    <a:pt x="200" y="108"/>
                    <a:pt x="200" y="111"/>
                  </a:cubicBezTo>
                  <a:cubicBezTo>
                    <a:pt x="200" y="107"/>
                    <a:pt x="199" y="102"/>
                    <a:pt x="198" y="98"/>
                  </a:cubicBezTo>
                  <a:cubicBezTo>
                    <a:pt x="198" y="97"/>
                    <a:pt x="198" y="96"/>
                    <a:pt x="199" y="95"/>
                  </a:cubicBezTo>
                  <a:cubicBezTo>
                    <a:pt x="198" y="92"/>
                    <a:pt x="197" y="89"/>
                    <a:pt x="196" y="86"/>
                  </a:cubicBezTo>
                  <a:cubicBezTo>
                    <a:pt x="182" y="91"/>
                    <a:pt x="168" y="94"/>
                    <a:pt x="153" y="96"/>
                  </a:cubicBezTo>
                  <a:cubicBezTo>
                    <a:pt x="133" y="98"/>
                    <a:pt x="105" y="94"/>
                    <a:pt x="87" y="85"/>
                  </a:cubicBezTo>
                  <a:cubicBezTo>
                    <a:pt x="77" y="80"/>
                    <a:pt x="69" y="74"/>
                    <a:pt x="64" y="66"/>
                  </a:cubicBezTo>
                  <a:cubicBezTo>
                    <a:pt x="62" y="61"/>
                    <a:pt x="62" y="61"/>
                    <a:pt x="62" y="61"/>
                  </a:cubicBezTo>
                  <a:cubicBezTo>
                    <a:pt x="61" y="61"/>
                    <a:pt x="63" y="59"/>
                    <a:pt x="64" y="60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85" y="49"/>
                    <a:pt x="93" y="43"/>
                    <a:pt x="99" y="35"/>
                  </a:cubicBezTo>
                  <a:cubicBezTo>
                    <a:pt x="94" y="35"/>
                    <a:pt x="90" y="35"/>
                    <a:pt x="85" y="34"/>
                  </a:cubicBezTo>
                  <a:cubicBezTo>
                    <a:pt x="75" y="32"/>
                    <a:pt x="66" y="31"/>
                    <a:pt x="58" y="29"/>
                  </a:cubicBezTo>
                  <a:cubicBezTo>
                    <a:pt x="53" y="27"/>
                    <a:pt x="49" y="27"/>
                    <a:pt x="44" y="26"/>
                  </a:cubicBezTo>
                  <a:cubicBezTo>
                    <a:pt x="43" y="29"/>
                    <a:pt x="40" y="30"/>
                    <a:pt x="38" y="32"/>
                  </a:cubicBezTo>
                  <a:cubicBezTo>
                    <a:pt x="30" y="41"/>
                    <a:pt x="22" y="48"/>
                    <a:pt x="15" y="59"/>
                  </a:cubicBezTo>
                  <a:cubicBezTo>
                    <a:pt x="16" y="59"/>
                    <a:pt x="14" y="60"/>
                    <a:pt x="15" y="60"/>
                  </a:cubicBezTo>
                  <a:cubicBezTo>
                    <a:pt x="16" y="60"/>
                    <a:pt x="17" y="58"/>
                    <a:pt x="18" y="58"/>
                  </a:cubicBezTo>
                  <a:cubicBezTo>
                    <a:pt x="22" y="53"/>
                    <a:pt x="27" y="49"/>
                    <a:pt x="32" y="44"/>
                  </a:cubicBezTo>
                  <a:cubicBezTo>
                    <a:pt x="36" y="39"/>
                    <a:pt x="41" y="35"/>
                    <a:pt x="47" y="31"/>
                  </a:cubicBezTo>
                  <a:cubicBezTo>
                    <a:pt x="47" y="30"/>
                    <a:pt x="48" y="31"/>
                    <a:pt x="48" y="32"/>
                  </a:cubicBezTo>
                  <a:cubicBezTo>
                    <a:pt x="46" y="34"/>
                    <a:pt x="45" y="35"/>
                    <a:pt x="43" y="37"/>
                  </a:cubicBezTo>
                  <a:cubicBezTo>
                    <a:pt x="36" y="44"/>
                    <a:pt x="28" y="51"/>
                    <a:pt x="22" y="60"/>
                  </a:cubicBezTo>
                  <a:cubicBezTo>
                    <a:pt x="21" y="60"/>
                    <a:pt x="21" y="60"/>
                    <a:pt x="21" y="61"/>
                  </a:cubicBezTo>
                  <a:cubicBezTo>
                    <a:pt x="21" y="60"/>
                    <a:pt x="22" y="60"/>
                    <a:pt x="22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4" y="58"/>
                    <a:pt x="25" y="57"/>
                    <a:pt x="26" y="55"/>
                  </a:cubicBezTo>
                  <a:cubicBezTo>
                    <a:pt x="32" y="51"/>
                    <a:pt x="36" y="46"/>
                    <a:pt x="41" y="43"/>
                  </a:cubicBezTo>
                  <a:cubicBezTo>
                    <a:pt x="42" y="42"/>
                    <a:pt x="42" y="44"/>
                    <a:pt x="42" y="44"/>
                  </a:cubicBezTo>
                  <a:cubicBezTo>
                    <a:pt x="37" y="49"/>
                    <a:pt x="33" y="54"/>
                    <a:pt x="29" y="6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4" y="49"/>
                    <a:pt x="44" y="51"/>
                    <a:pt x="44" y="51"/>
                  </a:cubicBezTo>
                  <a:cubicBezTo>
                    <a:pt x="42" y="55"/>
                    <a:pt x="39" y="58"/>
                    <a:pt x="36" y="62"/>
                  </a:cubicBezTo>
                  <a:cubicBezTo>
                    <a:pt x="38" y="61"/>
                    <a:pt x="39" y="60"/>
                    <a:pt x="40" y="59"/>
                  </a:cubicBezTo>
                  <a:cubicBezTo>
                    <a:pt x="41" y="59"/>
                    <a:pt x="42" y="59"/>
                    <a:pt x="42" y="60"/>
                  </a:cubicBezTo>
                  <a:cubicBezTo>
                    <a:pt x="42" y="62"/>
                    <a:pt x="41" y="64"/>
                    <a:pt x="41" y="66"/>
                  </a:cubicBezTo>
                  <a:cubicBezTo>
                    <a:pt x="41" y="66"/>
                    <a:pt x="41" y="67"/>
                    <a:pt x="42" y="67"/>
                  </a:cubicBezTo>
                  <a:cubicBezTo>
                    <a:pt x="43" y="67"/>
                    <a:pt x="45" y="67"/>
                    <a:pt x="46" y="67"/>
                  </a:cubicBezTo>
                  <a:cubicBezTo>
                    <a:pt x="46" y="67"/>
                    <a:pt x="46" y="68"/>
                    <a:pt x="45" y="68"/>
                  </a:cubicBezTo>
                  <a:cubicBezTo>
                    <a:pt x="45" y="68"/>
                    <a:pt x="44" y="68"/>
                    <a:pt x="43" y="69"/>
                  </a:cubicBezTo>
                  <a:cubicBezTo>
                    <a:pt x="41" y="69"/>
                    <a:pt x="40" y="68"/>
                    <a:pt x="39" y="66"/>
                  </a:cubicBezTo>
                  <a:cubicBezTo>
                    <a:pt x="39" y="65"/>
                    <a:pt x="39" y="63"/>
                    <a:pt x="40" y="61"/>
                  </a:cubicBezTo>
                  <a:cubicBezTo>
                    <a:pt x="39" y="62"/>
                    <a:pt x="38" y="62"/>
                    <a:pt x="37" y="63"/>
                  </a:cubicBezTo>
                  <a:cubicBezTo>
                    <a:pt x="37" y="64"/>
                    <a:pt x="36" y="64"/>
                    <a:pt x="35" y="63"/>
                  </a:cubicBezTo>
                  <a:cubicBezTo>
                    <a:pt x="34" y="62"/>
                    <a:pt x="35" y="61"/>
                    <a:pt x="36" y="6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1" y="61"/>
                    <a:pt x="30" y="62"/>
                    <a:pt x="28" y="61"/>
                  </a:cubicBezTo>
                  <a:cubicBezTo>
                    <a:pt x="28" y="61"/>
                    <a:pt x="27" y="60"/>
                    <a:pt x="28" y="59"/>
                  </a:cubicBezTo>
                  <a:cubicBezTo>
                    <a:pt x="29" y="56"/>
                    <a:pt x="31" y="54"/>
                    <a:pt x="33" y="51"/>
                  </a:cubicBezTo>
                  <a:close/>
                  <a:moveTo>
                    <a:pt x="232" y="140"/>
                  </a:moveTo>
                  <a:cubicBezTo>
                    <a:pt x="230" y="143"/>
                    <a:pt x="228" y="146"/>
                    <a:pt x="226" y="148"/>
                  </a:cubicBezTo>
                  <a:cubicBezTo>
                    <a:pt x="228" y="154"/>
                    <a:pt x="228" y="154"/>
                    <a:pt x="228" y="154"/>
                  </a:cubicBezTo>
                  <a:cubicBezTo>
                    <a:pt x="228" y="154"/>
                    <a:pt x="227" y="155"/>
                    <a:pt x="228" y="156"/>
                  </a:cubicBezTo>
                  <a:cubicBezTo>
                    <a:pt x="227" y="156"/>
                    <a:pt x="225" y="156"/>
                    <a:pt x="224" y="156"/>
                  </a:cubicBezTo>
                  <a:cubicBezTo>
                    <a:pt x="223" y="156"/>
                    <a:pt x="222" y="154"/>
                    <a:pt x="222" y="153"/>
                  </a:cubicBezTo>
                  <a:cubicBezTo>
                    <a:pt x="216" y="158"/>
                    <a:pt x="211" y="163"/>
                    <a:pt x="206" y="169"/>
                  </a:cubicBezTo>
                  <a:cubicBezTo>
                    <a:pt x="206" y="169"/>
                    <a:pt x="206" y="170"/>
                    <a:pt x="205" y="170"/>
                  </a:cubicBezTo>
                  <a:cubicBezTo>
                    <a:pt x="207" y="170"/>
                    <a:pt x="207" y="170"/>
                    <a:pt x="207" y="170"/>
                  </a:cubicBezTo>
                  <a:cubicBezTo>
                    <a:pt x="207" y="170"/>
                    <a:pt x="207" y="169"/>
                    <a:pt x="207" y="169"/>
                  </a:cubicBezTo>
                  <a:cubicBezTo>
                    <a:pt x="207" y="169"/>
                    <a:pt x="209" y="169"/>
                    <a:pt x="209" y="170"/>
                  </a:cubicBezTo>
                  <a:cubicBezTo>
                    <a:pt x="210" y="170"/>
                    <a:pt x="210" y="172"/>
                    <a:pt x="209" y="172"/>
                  </a:cubicBezTo>
                  <a:cubicBezTo>
                    <a:pt x="208" y="173"/>
                    <a:pt x="207" y="174"/>
                    <a:pt x="206" y="174"/>
                  </a:cubicBezTo>
                  <a:cubicBezTo>
                    <a:pt x="207" y="176"/>
                    <a:pt x="207" y="178"/>
                    <a:pt x="208" y="180"/>
                  </a:cubicBezTo>
                  <a:cubicBezTo>
                    <a:pt x="209" y="181"/>
                    <a:pt x="209" y="181"/>
                    <a:pt x="209" y="182"/>
                  </a:cubicBezTo>
                  <a:cubicBezTo>
                    <a:pt x="208" y="183"/>
                    <a:pt x="207" y="184"/>
                    <a:pt x="205" y="183"/>
                  </a:cubicBezTo>
                  <a:cubicBezTo>
                    <a:pt x="205" y="183"/>
                    <a:pt x="205" y="183"/>
                    <a:pt x="205" y="182"/>
                  </a:cubicBezTo>
                  <a:cubicBezTo>
                    <a:pt x="205" y="182"/>
                    <a:pt x="204" y="183"/>
                    <a:pt x="204" y="182"/>
                  </a:cubicBezTo>
                  <a:cubicBezTo>
                    <a:pt x="203" y="180"/>
                    <a:pt x="203" y="177"/>
                    <a:pt x="202" y="175"/>
                  </a:cubicBezTo>
                  <a:cubicBezTo>
                    <a:pt x="198" y="175"/>
                    <a:pt x="195" y="177"/>
                    <a:pt x="193" y="180"/>
                  </a:cubicBezTo>
                  <a:cubicBezTo>
                    <a:pt x="193" y="181"/>
                    <a:pt x="192" y="182"/>
                    <a:pt x="191" y="182"/>
                  </a:cubicBezTo>
                  <a:cubicBezTo>
                    <a:pt x="191" y="183"/>
                    <a:pt x="190" y="183"/>
                    <a:pt x="190" y="183"/>
                  </a:cubicBezTo>
                  <a:cubicBezTo>
                    <a:pt x="189" y="182"/>
                    <a:pt x="189" y="182"/>
                    <a:pt x="189" y="181"/>
                  </a:cubicBezTo>
                  <a:cubicBezTo>
                    <a:pt x="189" y="181"/>
                    <a:pt x="189" y="180"/>
                    <a:pt x="188" y="181"/>
                  </a:cubicBezTo>
                  <a:cubicBezTo>
                    <a:pt x="187" y="179"/>
                    <a:pt x="187" y="177"/>
                    <a:pt x="189" y="176"/>
                  </a:cubicBezTo>
                  <a:cubicBezTo>
                    <a:pt x="180" y="175"/>
                    <a:pt x="172" y="177"/>
                    <a:pt x="162" y="176"/>
                  </a:cubicBezTo>
                  <a:cubicBezTo>
                    <a:pt x="162" y="176"/>
                    <a:pt x="161" y="177"/>
                    <a:pt x="161" y="176"/>
                  </a:cubicBezTo>
                  <a:cubicBezTo>
                    <a:pt x="161" y="175"/>
                    <a:pt x="159" y="175"/>
                    <a:pt x="159" y="175"/>
                  </a:cubicBezTo>
                  <a:cubicBezTo>
                    <a:pt x="153" y="175"/>
                    <a:pt x="150" y="174"/>
                    <a:pt x="145" y="173"/>
                  </a:cubicBezTo>
                  <a:cubicBezTo>
                    <a:pt x="145" y="173"/>
                    <a:pt x="145" y="174"/>
                    <a:pt x="144" y="174"/>
                  </a:cubicBezTo>
                  <a:cubicBezTo>
                    <a:pt x="143" y="174"/>
                    <a:pt x="143" y="173"/>
                    <a:pt x="143" y="173"/>
                  </a:cubicBezTo>
                  <a:cubicBezTo>
                    <a:pt x="129" y="170"/>
                    <a:pt x="113" y="168"/>
                    <a:pt x="102" y="162"/>
                  </a:cubicBezTo>
                  <a:cubicBezTo>
                    <a:pt x="94" y="159"/>
                    <a:pt x="87" y="155"/>
                    <a:pt x="80" y="151"/>
                  </a:cubicBezTo>
                  <a:cubicBezTo>
                    <a:pt x="71" y="146"/>
                    <a:pt x="62" y="139"/>
                    <a:pt x="55" y="133"/>
                  </a:cubicBezTo>
                  <a:cubicBezTo>
                    <a:pt x="54" y="132"/>
                    <a:pt x="53" y="131"/>
                    <a:pt x="52" y="130"/>
                  </a:cubicBezTo>
                  <a:cubicBezTo>
                    <a:pt x="51" y="129"/>
                    <a:pt x="52" y="130"/>
                    <a:pt x="52" y="130"/>
                  </a:cubicBezTo>
                  <a:cubicBezTo>
                    <a:pt x="51" y="132"/>
                    <a:pt x="52" y="133"/>
                    <a:pt x="52" y="135"/>
                  </a:cubicBezTo>
                  <a:cubicBezTo>
                    <a:pt x="52" y="136"/>
                    <a:pt x="51" y="136"/>
                    <a:pt x="51" y="136"/>
                  </a:cubicBezTo>
                  <a:cubicBezTo>
                    <a:pt x="50" y="136"/>
                    <a:pt x="48" y="137"/>
                    <a:pt x="48" y="136"/>
                  </a:cubicBezTo>
                  <a:cubicBezTo>
                    <a:pt x="47" y="132"/>
                    <a:pt x="47" y="129"/>
                    <a:pt x="47" y="126"/>
                  </a:cubicBezTo>
                  <a:cubicBezTo>
                    <a:pt x="46" y="126"/>
                    <a:pt x="44" y="127"/>
                    <a:pt x="43" y="127"/>
                  </a:cubicBezTo>
                  <a:cubicBezTo>
                    <a:pt x="36" y="131"/>
                    <a:pt x="31" y="136"/>
                    <a:pt x="26" y="142"/>
                  </a:cubicBezTo>
                  <a:cubicBezTo>
                    <a:pt x="25" y="143"/>
                    <a:pt x="24" y="144"/>
                    <a:pt x="23" y="144"/>
                  </a:cubicBezTo>
                  <a:cubicBezTo>
                    <a:pt x="23" y="144"/>
                    <a:pt x="22" y="143"/>
                    <a:pt x="21" y="142"/>
                  </a:cubicBezTo>
                  <a:cubicBezTo>
                    <a:pt x="22" y="145"/>
                    <a:pt x="24" y="147"/>
                    <a:pt x="24" y="149"/>
                  </a:cubicBezTo>
                  <a:cubicBezTo>
                    <a:pt x="24" y="150"/>
                    <a:pt x="24" y="152"/>
                    <a:pt x="24" y="152"/>
                  </a:cubicBezTo>
                  <a:cubicBezTo>
                    <a:pt x="23" y="151"/>
                    <a:pt x="21" y="153"/>
                    <a:pt x="21" y="152"/>
                  </a:cubicBezTo>
                  <a:cubicBezTo>
                    <a:pt x="19" y="146"/>
                    <a:pt x="17" y="139"/>
                    <a:pt x="15" y="133"/>
                  </a:cubicBezTo>
                  <a:cubicBezTo>
                    <a:pt x="14" y="133"/>
                    <a:pt x="14" y="133"/>
                    <a:pt x="14" y="133"/>
                  </a:cubicBezTo>
                  <a:cubicBezTo>
                    <a:pt x="14" y="134"/>
                    <a:pt x="15" y="135"/>
                    <a:pt x="14" y="136"/>
                  </a:cubicBezTo>
                  <a:cubicBezTo>
                    <a:pt x="14" y="136"/>
                    <a:pt x="12" y="136"/>
                    <a:pt x="11" y="136"/>
                  </a:cubicBezTo>
                  <a:cubicBezTo>
                    <a:pt x="11" y="135"/>
                    <a:pt x="10" y="133"/>
                    <a:pt x="10" y="133"/>
                  </a:cubicBezTo>
                  <a:cubicBezTo>
                    <a:pt x="8" y="119"/>
                    <a:pt x="7" y="105"/>
                    <a:pt x="7" y="90"/>
                  </a:cubicBezTo>
                  <a:cubicBezTo>
                    <a:pt x="7" y="85"/>
                    <a:pt x="7" y="79"/>
                    <a:pt x="6" y="74"/>
                  </a:cubicBezTo>
                  <a:cubicBezTo>
                    <a:pt x="6" y="70"/>
                    <a:pt x="5" y="65"/>
                    <a:pt x="5" y="60"/>
                  </a:cubicBezTo>
                  <a:cubicBezTo>
                    <a:pt x="4" y="60"/>
                    <a:pt x="4" y="60"/>
                    <a:pt x="4" y="59"/>
                  </a:cubicBezTo>
                  <a:cubicBezTo>
                    <a:pt x="5" y="60"/>
                    <a:pt x="5" y="59"/>
                    <a:pt x="5" y="59"/>
                  </a:cubicBezTo>
                  <a:cubicBezTo>
                    <a:pt x="4" y="59"/>
                    <a:pt x="4" y="58"/>
                    <a:pt x="4" y="58"/>
                  </a:cubicBezTo>
                  <a:cubicBezTo>
                    <a:pt x="5" y="57"/>
                    <a:pt x="4" y="56"/>
                    <a:pt x="4" y="54"/>
                  </a:cubicBezTo>
                  <a:cubicBezTo>
                    <a:pt x="4" y="55"/>
                    <a:pt x="4" y="56"/>
                    <a:pt x="4" y="57"/>
                  </a:cubicBezTo>
                  <a:cubicBezTo>
                    <a:pt x="4" y="58"/>
                    <a:pt x="4" y="60"/>
                    <a:pt x="4" y="61"/>
                  </a:cubicBezTo>
                  <a:cubicBezTo>
                    <a:pt x="4" y="60"/>
                    <a:pt x="5" y="61"/>
                    <a:pt x="4" y="62"/>
                  </a:cubicBezTo>
                  <a:cubicBezTo>
                    <a:pt x="4" y="62"/>
                    <a:pt x="4" y="61"/>
                    <a:pt x="4" y="61"/>
                  </a:cubicBezTo>
                  <a:cubicBezTo>
                    <a:pt x="4" y="62"/>
                    <a:pt x="4" y="64"/>
                    <a:pt x="4" y="65"/>
                  </a:cubicBezTo>
                  <a:cubicBezTo>
                    <a:pt x="4" y="66"/>
                    <a:pt x="5" y="66"/>
                    <a:pt x="4" y="66"/>
                  </a:cubicBezTo>
                  <a:cubicBezTo>
                    <a:pt x="3" y="70"/>
                    <a:pt x="4" y="75"/>
                    <a:pt x="4" y="79"/>
                  </a:cubicBezTo>
                  <a:cubicBezTo>
                    <a:pt x="4" y="79"/>
                    <a:pt x="5" y="80"/>
                    <a:pt x="4" y="81"/>
                  </a:cubicBezTo>
                  <a:cubicBezTo>
                    <a:pt x="3" y="81"/>
                    <a:pt x="4" y="81"/>
                    <a:pt x="4" y="81"/>
                  </a:cubicBezTo>
                  <a:cubicBezTo>
                    <a:pt x="4" y="82"/>
                    <a:pt x="4" y="84"/>
                    <a:pt x="5" y="85"/>
                  </a:cubicBezTo>
                  <a:cubicBezTo>
                    <a:pt x="5" y="85"/>
                    <a:pt x="5" y="85"/>
                    <a:pt x="4" y="85"/>
                  </a:cubicBezTo>
                  <a:cubicBezTo>
                    <a:pt x="5" y="86"/>
                    <a:pt x="5" y="87"/>
                    <a:pt x="4" y="87"/>
                  </a:cubicBezTo>
                  <a:cubicBezTo>
                    <a:pt x="4" y="87"/>
                    <a:pt x="4" y="86"/>
                    <a:pt x="4" y="86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8"/>
                    <a:pt x="5" y="99"/>
                    <a:pt x="5" y="100"/>
                  </a:cubicBezTo>
                  <a:cubicBezTo>
                    <a:pt x="4" y="96"/>
                    <a:pt x="4" y="93"/>
                    <a:pt x="3" y="90"/>
                  </a:cubicBezTo>
                  <a:cubicBezTo>
                    <a:pt x="3" y="87"/>
                    <a:pt x="3" y="84"/>
                    <a:pt x="2" y="81"/>
                  </a:cubicBezTo>
                  <a:cubicBezTo>
                    <a:pt x="2" y="80"/>
                    <a:pt x="2" y="80"/>
                    <a:pt x="3" y="80"/>
                  </a:cubicBezTo>
                  <a:cubicBezTo>
                    <a:pt x="3" y="80"/>
                    <a:pt x="2" y="79"/>
                    <a:pt x="2" y="79"/>
                  </a:cubicBezTo>
                  <a:cubicBezTo>
                    <a:pt x="2" y="76"/>
                    <a:pt x="2" y="73"/>
                    <a:pt x="2" y="70"/>
                  </a:cubicBezTo>
                  <a:cubicBezTo>
                    <a:pt x="2" y="70"/>
                    <a:pt x="2" y="70"/>
                    <a:pt x="2" y="69"/>
                  </a:cubicBezTo>
                  <a:cubicBezTo>
                    <a:pt x="2" y="69"/>
                    <a:pt x="2" y="68"/>
                    <a:pt x="2" y="68"/>
                  </a:cubicBezTo>
                  <a:cubicBezTo>
                    <a:pt x="1" y="58"/>
                    <a:pt x="2" y="48"/>
                    <a:pt x="2" y="38"/>
                  </a:cubicBezTo>
                  <a:cubicBezTo>
                    <a:pt x="2" y="36"/>
                    <a:pt x="3" y="35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7"/>
                    <a:pt x="2" y="16"/>
                    <a:pt x="3" y="15"/>
                  </a:cubicBezTo>
                  <a:cubicBezTo>
                    <a:pt x="3" y="16"/>
                    <a:pt x="4" y="15"/>
                    <a:pt x="3" y="15"/>
                  </a:cubicBezTo>
                  <a:cubicBezTo>
                    <a:pt x="3" y="15"/>
                    <a:pt x="2" y="15"/>
                    <a:pt x="2" y="14"/>
                  </a:cubicBezTo>
                  <a:cubicBezTo>
                    <a:pt x="3" y="15"/>
                    <a:pt x="4" y="14"/>
                    <a:pt x="3" y="14"/>
                  </a:cubicBezTo>
                  <a:cubicBezTo>
                    <a:pt x="3" y="13"/>
                    <a:pt x="2" y="13"/>
                    <a:pt x="1" y="13"/>
                  </a:cubicBezTo>
                  <a:cubicBezTo>
                    <a:pt x="0" y="12"/>
                    <a:pt x="0" y="11"/>
                    <a:pt x="0" y="11"/>
                  </a:cubicBezTo>
                  <a:cubicBezTo>
                    <a:pt x="1" y="9"/>
                    <a:pt x="1" y="8"/>
                    <a:pt x="2" y="7"/>
                  </a:cubicBezTo>
                  <a:cubicBezTo>
                    <a:pt x="3" y="7"/>
                    <a:pt x="3" y="7"/>
                    <a:pt x="4" y="7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7" y="2"/>
                    <a:pt x="7" y="4"/>
                    <a:pt x="7" y="6"/>
                  </a:cubicBezTo>
                  <a:cubicBezTo>
                    <a:pt x="7" y="6"/>
                    <a:pt x="8" y="7"/>
                    <a:pt x="8" y="8"/>
                  </a:cubicBezTo>
                  <a:cubicBezTo>
                    <a:pt x="8" y="8"/>
                    <a:pt x="8" y="9"/>
                    <a:pt x="8" y="9"/>
                  </a:cubicBezTo>
                  <a:cubicBezTo>
                    <a:pt x="9" y="9"/>
                    <a:pt x="10" y="8"/>
                    <a:pt x="11" y="9"/>
                  </a:cubicBezTo>
                  <a:cubicBezTo>
                    <a:pt x="11" y="10"/>
                    <a:pt x="11" y="11"/>
                    <a:pt x="12" y="11"/>
                  </a:cubicBezTo>
                  <a:cubicBezTo>
                    <a:pt x="17" y="11"/>
                    <a:pt x="21" y="12"/>
                    <a:pt x="26" y="13"/>
                  </a:cubicBezTo>
                  <a:cubicBezTo>
                    <a:pt x="27" y="13"/>
                    <a:pt x="28" y="13"/>
                    <a:pt x="28" y="13"/>
                  </a:cubicBezTo>
                  <a:cubicBezTo>
                    <a:pt x="29" y="13"/>
                    <a:pt x="31" y="14"/>
                    <a:pt x="32" y="14"/>
                  </a:cubicBezTo>
                  <a:cubicBezTo>
                    <a:pt x="32" y="14"/>
                    <a:pt x="33" y="15"/>
                    <a:pt x="33" y="15"/>
                  </a:cubicBezTo>
                  <a:cubicBezTo>
                    <a:pt x="52" y="17"/>
                    <a:pt x="72" y="21"/>
                    <a:pt x="90" y="26"/>
                  </a:cubicBezTo>
                  <a:cubicBezTo>
                    <a:pt x="93" y="27"/>
                    <a:pt x="97" y="27"/>
                    <a:pt x="100" y="28"/>
                  </a:cubicBezTo>
                  <a:cubicBezTo>
                    <a:pt x="100" y="27"/>
                    <a:pt x="99" y="27"/>
                    <a:pt x="100" y="26"/>
                  </a:cubicBezTo>
                  <a:cubicBezTo>
                    <a:pt x="101" y="26"/>
                    <a:pt x="102" y="25"/>
                    <a:pt x="103" y="25"/>
                  </a:cubicBezTo>
                  <a:cubicBezTo>
                    <a:pt x="104" y="26"/>
                    <a:pt x="103" y="26"/>
                    <a:pt x="103" y="27"/>
                  </a:cubicBezTo>
                  <a:cubicBezTo>
                    <a:pt x="103" y="28"/>
                    <a:pt x="104" y="30"/>
                    <a:pt x="104" y="31"/>
                  </a:cubicBezTo>
                  <a:cubicBezTo>
                    <a:pt x="104" y="31"/>
                    <a:pt x="105" y="31"/>
                    <a:pt x="105" y="31"/>
                  </a:cubicBezTo>
                  <a:cubicBezTo>
                    <a:pt x="105" y="32"/>
                    <a:pt x="105" y="33"/>
                    <a:pt x="106" y="33"/>
                  </a:cubicBezTo>
                  <a:cubicBezTo>
                    <a:pt x="106" y="34"/>
                    <a:pt x="104" y="35"/>
                    <a:pt x="104" y="36"/>
                  </a:cubicBezTo>
                  <a:cubicBezTo>
                    <a:pt x="105" y="42"/>
                    <a:pt x="107" y="47"/>
                    <a:pt x="108" y="53"/>
                  </a:cubicBezTo>
                  <a:cubicBezTo>
                    <a:pt x="110" y="59"/>
                    <a:pt x="110" y="59"/>
                    <a:pt x="110" y="59"/>
                  </a:cubicBezTo>
                  <a:cubicBezTo>
                    <a:pt x="110" y="60"/>
                    <a:pt x="108" y="60"/>
                    <a:pt x="107" y="61"/>
                  </a:cubicBezTo>
                  <a:cubicBezTo>
                    <a:pt x="108" y="63"/>
                    <a:pt x="108" y="64"/>
                    <a:pt x="109" y="65"/>
                  </a:cubicBezTo>
                  <a:cubicBezTo>
                    <a:pt x="109" y="65"/>
                    <a:pt x="109" y="67"/>
                    <a:pt x="108" y="67"/>
                  </a:cubicBezTo>
                  <a:cubicBezTo>
                    <a:pt x="107" y="67"/>
                    <a:pt x="106" y="67"/>
                    <a:pt x="105" y="66"/>
                  </a:cubicBezTo>
                  <a:cubicBezTo>
                    <a:pt x="104" y="64"/>
                    <a:pt x="104" y="61"/>
                    <a:pt x="104" y="58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92" y="69"/>
                    <a:pt x="88" y="71"/>
                    <a:pt x="85" y="74"/>
                  </a:cubicBezTo>
                  <a:cubicBezTo>
                    <a:pt x="104" y="83"/>
                    <a:pt x="133" y="91"/>
                    <a:pt x="155" y="89"/>
                  </a:cubicBezTo>
                  <a:cubicBezTo>
                    <a:pt x="167" y="89"/>
                    <a:pt x="176" y="85"/>
                    <a:pt x="186" y="83"/>
                  </a:cubicBezTo>
                  <a:cubicBezTo>
                    <a:pt x="188" y="82"/>
                    <a:pt x="191" y="81"/>
                    <a:pt x="193" y="81"/>
                  </a:cubicBezTo>
                  <a:cubicBezTo>
                    <a:pt x="194" y="81"/>
                    <a:pt x="194" y="81"/>
                    <a:pt x="194" y="80"/>
                  </a:cubicBezTo>
                  <a:cubicBezTo>
                    <a:pt x="193" y="78"/>
                    <a:pt x="193" y="76"/>
                    <a:pt x="193" y="74"/>
                  </a:cubicBezTo>
                  <a:cubicBezTo>
                    <a:pt x="193" y="73"/>
                    <a:pt x="193" y="73"/>
                    <a:pt x="193" y="72"/>
                  </a:cubicBezTo>
                  <a:cubicBezTo>
                    <a:pt x="194" y="72"/>
                    <a:pt x="195" y="72"/>
                    <a:pt x="196" y="72"/>
                  </a:cubicBezTo>
                  <a:cubicBezTo>
                    <a:pt x="196" y="75"/>
                    <a:pt x="197" y="77"/>
                    <a:pt x="198" y="79"/>
                  </a:cubicBezTo>
                  <a:cubicBezTo>
                    <a:pt x="198" y="80"/>
                    <a:pt x="199" y="79"/>
                    <a:pt x="199" y="79"/>
                  </a:cubicBezTo>
                  <a:cubicBezTo>
                    <a:pt x="198" y="77"/>
                    <a:pt x="197" y="76"/>
                    <a:pt x="197" y="74"/>
                  </a:cubicBezTo>
                  <a:cubicBezTo>
                    <a:pt x="197" y="73"/>
                    <a:pt x="197" y="73"/>
                    <a:pt x="198" y="73"/>
                  </a:cubicBezTo>
                  <a:cubicBezTo>
                    <a:pt x="198" y="73"/>
                    <a:pt x="199" y="72"/>
                    <a:pt x="200" y="72"/>
                  </a:cubicBezTo>
                  <a:cubicBezTo>
                    <a:pt x="200" y="72"/>
                    <a:pt x="201" y="73"/>
                    <a:pt x="201" y="74"/>
                  </a:cubicBezTo>
                  <a:cubicBezTo>
                    <a:pt x="207" y="96"/>
                    <a:pt x="215" y="117"/>
                    <a:pt x="222" y="138"/>
                  </a:cubicBezTo>
                  <a:cubicBezTo>
                    <a:pt x="222" y="139"/>
                    <a:pt x="223" y="140"/>
                    <a:pt x="224" y="141"/>
                  </a:cubicBezTo>
                  <a:cubicBezTo>
                    <a:pt x="224" y="141"/>
                    <a:pt x="224" y="140"/>
                    <a:pt x="224" y="140"/>
                  </a:cubicBezTo>
                  <a:cubicBezTo>
                    <a:pt x="225" y="140"/>
                    <a:pt x="226" y="140"/>
                    <a:pt x="226" y="140"/>
                  </a:cubicBezTo>
                  <a:cubicBezTo>
                    <a:pt x="226" y="141"/>
                    <a:pt x="227" y="142"/>
                    <a:pt x="226" y="142"/>
                  </a:cubicBezTo>
                  <a:cubicBezTo>
                    <a:pt x="227" y="143"/>
                    <a:pt x="227" y="142"/>
                    <a:pt x="227" y="142"/>
                  </a:cubicBezTo>
                  <a:cubicBezTo>
                    <a:pt x="229" y="138"/>
                    <a:pt x="229" y="138"/>
                    <a:pt x="229" y="138"/>
                  </a:cubicBezTo>
                  <a:cubicBezTo>
                    <a:pt x="230" y="138"/>
                    <a:pt x="231" y="138"/>
                    <a:pt x="232" y="139"/>
                  </a:cubicBezTo>
                  <a:cubicBezTo>
                    <a:pt x="232" y="139"/>
                    <a:pt x="232" y="140"/>
                    <a:pt x="232" y="14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lIns="0" tIns="0" rIns="0" bIns="0" anchor="ctr">
              <a:normAutofit lnSpcReduction="10000"/>
            </a:bodyPr>
            <a:lstStyle/>
            <a:p>
              <a:pPr>
                <a:defRPr/>
              </a:pPr>
              <a:endParaRPr lang="zh-CN" altLang="en-US" sz="2400">
                <a:solidFill>
                  <a:srgbClr val="333333"/>
                </a:solidFill>
              </a:endParaRPr>
            </a:p>
          </p:txBody>
        </p:sp>
        <p:sp>
          <p:nvSpPr>
            <p:cNvPr id="10" name="MH_Other_3"/>
            <p:cNvSpPr>
              <a:spLocks noEditPoints="1"/>
            </p:cNvSpPr>
            <p:nvPr>
              <p:custDataLst>
                <p:tags r:id="rId8"/>
              </p:custDataLst>
            </p:nvPr>
          </p:nvSpPr>
          <p:spPr bwMode="auto">
            <a:xfrm rot="11874108">
              <a:off x="6561138" y="3001964"/>
              <a:ext cx="393700" cy="312737"/>
            </a:xfrm>
            <a:custGeom>
              <a:avLst/>
              <a:gdLst>
                <a:gd name="T0" fmla="*/ 202 w 232"/>
                <a:gd name="T1" fmla="*/ 90 h 184"/>
                <a:gd name="T2" fmla="*/ 21 w 232"/>
                <a:gd name="T3" fmla="*/ 128 h 184"/>
                <a:gd name="T4" fmla="*/ 108 w 232"/>
                <a:gd name="T5" fmla="*/ 145 h 184"/>
                <a:gd name="T6" fmla="*/ 208 w 232"/>
                <a:gd name="T7" fmla="*/ 117 h 184"/>
                <a:gd name="T8" fmla="*/ 4 w 232"/>
                <a:gd name="T9" fmla="*/ 84 h 184"/>
                <a:gd name="T10" fmla="*/ 110 w 232"/>
                <a:gd name="T11" fmla="*/ 159 h 184"/>
                <a:gd name="T12" fmla="*/ 116 w 232"/>
                <a:gd name="T13" fmla="*/ 162 h 184"/>
                <a:gd name="T14" fmla="*/ 28 w 232"/>
                <a:gd name="T15" fmla="*/ 120 h 184"/>
                <a:gd name="T16" fmla="*/ 28 w 232"/>
                <a:gd name="T17" fmla="*/ 120 h 184"/>
                <a:gd name="T18" fmla="*/ 93 w 232"/>
                <a:gd name="T19" fmla="*/ 153 h 184"/>
                <a:gd name="T20" fmla="*/ 25 w 232"/>
                <a:gd name="T21" fmla="*/ 129 h 184"/>
                <a:gd name="T22" fmla="*/ 160 w 232"/>
                <a:gd name="T23" fmla="*/ 171 h 184"/>
                <a:gd name="T24" fmla="*/ 111 w 232"/>
                <a:gd name="T25" fmla="*/ 151 h 184"/>
                <a:gd name="T26" fmla="*/ 134 w 232"/>
                <a:gd name="T27" fmla="*/ 157 h 184"/>
                <a:gd name="T28" fmla="*/ 37 w 232"/>
                <a:gd name="T29" fmla="*/ 126 h 184"/>
                <a:gd name="T30" fmla="*/ 127 w 232"/>
                <a:gd name="T31" fmla="*/ 153 h 184"/>
                <a:gd name="T32" fmla="*/ 100 w 232"/>
                <a:gd name="T33" fmla="*/ 148 h 184"/>
                <a:gd name="T34" fmla="*/ 105 w 232"/>
                <a:gd name="T35" fmla="*/ 151 h 184"/>
                <a:gd name="T36" fmla="*/ 134 w 232"/>
                <a:gd name="T37" fmla="*/ 154 h 184"/>
                <a:gd name="T38" fmla="*/ 174 w 232"/>
                <a:gd name="T39" fmla="*/ 168 h 184"/>
                <a:gd name="T40" fmla="*/ 84 w 232"/>
                <a:gd name="T41" fmla="*/ 133 h 184"/>
                <a:gd name="T42" fmla="*/ 103 w 232"/>
                <a:gd name="T43" fmla="*/ 157 h 184"/>
                <a:gd name="T44" fmla="*/ 180 w 232"/>
                <a:gd name="T45" fmla="*/ 164 h 184"/>
                <a:gd name="T46" fmla="*/ 145 w 232"/>
                <a:gd name="T47" fmla="*/ 158 h 184"/>
                <a:gd name="T48" fmla="*/ 140 w 232"/>
                <a:gd name="T49" fmla="*/ 156 h 184"/>
                <a:gd name="T50" fmla="*/ 96 w 232"/>
                <a:gd name="T51" fmla="*/ 146 h 184"/>
                <a:gd name="T52" fmla="*/ 98 w 232"/>
                <a:gd name="T53" fmla="*/ 140 h 184"/>
                <a:gd name="T54" fmla="*/ 155 w 232"/>
                <a:gd name="T55" fmla="*/ 166 h 184"/>
                <a:gd name="T56" fmla="*/ 147 w 232"/>
                <a:gd name="T57" fmla="*/ 164 h 184"/>
                <a:gd name="T58" fmla="*/ 12 w 232"/>
                <a:gd name="T59" fmla="*/ 38 h 184"/>
                <a:gd name="T60" fmla="*/ 142 w 232"/>
                <a:gd name="T61" fmla="*/ 156 h 184"/>
                <a:gd name="T62" fmla="*/ 83 w 232"/>
                <a:gd name="T63" fmla="*/ 70 h 184"/>
                <a:gd name="T64" fmla="*/ 173 w 232"/>
                <a:gd name="T65" fmla="*/ 159 h 184"/>
                <a:gd name="T66" fmla="*/ 157 w 232"/>
                <a:gd name="T67" fmla="*/ 158 h 184"/>
                <a:gd name="T68" fmla="*/ 144 w 232"/>
                <a:gd name="T69" fmla="*/ 164 h 184"/>
                <a:gd name="T70" fmla="*/ 85 w 232"/>
                <a:gd name="T71" fmla="*/ 133 h 184"/>
                <a:gd name="T72" fmla="*/ 32 w 232"/>
                <a:gd name="T73" fmla="*/ 23 h 184"/>
                <a:gd name="T74" fmla="*/ 17 w 232"/>
                <a:gd name="T75" fmla="*/ 49 h 184"/>
                <a:gd name="T76" fmla="*/ 88 w 232"/>
                <a:gd name="T77" fmla="*/ 67 h 184"/>
                <a:gd name="T78" fmla="*/ 14 w 232"/>
                <a:gd name="T79" fmla="*/ 45 h 184"/>
                <a:gd name="T80" fmla="*/ 94 w 232"/>
                <a:gd name="T81" fmla="*/ 60 h 184"/>
                <a:gd name="T82" fmla="*/ 59 w 232"/>
                <a:gd name="T83" fmla="*/ 114 h 184"/>
                <a:gd name="T84" fmla="*/ 24 w 232"/>
                <a:gd name="T85" fmla="*/ 54 h 184"/>
                <a:gd name="T86" fmla="*/ 19 w 232"/>
                <a:gd name="T87" fmla="*/ 120 h 184"/>
                <a:gd name="T88" fmla="*/ 153 w 232"/>
                <a:gd name="T89" fmla="*/ 147 h 184"/>
                <a:gd name="T90" fmla="*/ 204 w 232"/>
                <a:gd name="T91" fmla="*/ 129 h 184"/>
                <a:gd name="T92" fmla="*/ 186 w 232"/>
                <a:gd name="T93" fmla="*/ 132 h 184"/>
                <a:gd name="T94" fmla="*/ 168 w 232"/>
                <a:gd name="T95" fmla="*/ 117 h 184"/>
                <a:gd name="T96" fmla="*/ 192 w 232"/>
                <a:gd name="T97" fmla="*/ 108 h 184"/>
                <a:gd name="T98" fmla="*/ 64 w 232"/>
                <a:gd name="T99" fmla="*/ 66 h 184"/>
                <a:gd name="T100" fmla="*/ 47 w 232"/>
                <a:gd name="T101" fmla="*/ 31 h 184"/>
                <a:gd name="T102" fmla="*/ 40 w 232"/>
                <a:gd name="T103" fmla="*/ 59 h 184"/>
                <a:gd name="T104" fmla="*/ 28 w 232"/>
                <a:gd name="T105" fmla="*/ 61 h 184"/>
                <a:gd name="T106" fmla="*/ 209 w 232"/>
                <a:gd name="T107" fmla="*/ 172 h 184"/>
                <a:gd name="T108" fmla="*/ 162 w 232"/>
                <a:gd name="T109" fmla="*/ 176 h 184"/>
                <a:gd name="T110" fmla="*/ 47 w 232"/>
                <a:gd name="T111" fmla="*/ 126 h 184"/>
                <a:gd name="T112" fmla="*/ 6 w 232"/>
                <a:gd name="T113" fmla="*/ 74 h 184"/>
                <a:gd name="T114" fmla="*/ 4 w 232"/>
                <a:gd name="T115" fmla="*/ 81 h 184"/>
                <a:gd name="T116" fmla="*/ 2 w 232"/>
                <a:gd name="T117" fmla="*/ 38 h 184"/>
                <a:gd name="T118" fmla="*/ 7 w 232"/>
                <a:gd name="T119" fmla="*/ 6 h 184"/>
                <a:gd name="T120" fmla="*/ 104 w 232"/>
                <a:gd name="T121" fmla="*/ 31 h 184"/>
                <a:gd name="T122" fmla="*/ 186 w 232"/>
                <a:gd name="T123" fmla="*/ 83 h 184"/>
                <a:gd name="T124" fmla="*/ 224 w 232"/>
                <a:gd name="T125" fmla="*/ 14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2" h="184">
                  <a:moveTo>
                    <a:pt x="191" y="61"/>
                  </a:moveTo>
                  <a:cubicBezTo>
                    <a:pt x="191" y="61"/>
                    <a:pt x="191" y="62"/>
                    <a:pt x="191" y="62"/>
                  </a:cubicBezTo>
                  <a:cubicBezTo>
                    <a:pt x="190" y="62"/>
                    <a:pt x="191" y="61"/>
                    <a:pt x="191" y="61"/>
                  </a:cubicBezTo>
                  <a:cubicBezTo>
                    <a:pt x="191" y="61"/>
                    <a:pt x="191" y="61"/>
                    <a:pt x="191" y="61"/>
                  </a:cubicBezTo>
                  <a:close/>
                  <a:moveTo>
                    <a:pt x="16" y="50"/>
                  </a:moveTo>
                  <a:cubicBezTo>
                    <a:pt x="16" y="50"/>
                    <a:pt x="16" y="50"/>
                    <a:pt x="16" y="50"/>
                  </a:cubicBezTo>
                  <a:cubicBezTo>
                    <a:pt x="16" y="50"/>
                    <a:pt x="16" y="50"/>
                    <a:pt x="16" y="49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6" y="50"/>
                    <a:pt x="16" y="50"/>
                    <a:pt x="16" y="50"/>
                  </a:cubicBezTo>
                  <a:close/>
                  <a:moveTo>
                    <a:pt x="201" y="88"/>
                  </a:moveTo>
                  <a:cubicBezTo>
                    <a:pt x="201" y="89"/>
                    <a:pt x="201" y="89"/>
                    <a:pt x="201" y="89"/>
                  </a:cubicBezTo>
                  <a:cubicBezTo>
                    <a:pt x="201" y="90"/>
                    <a:pt x="201" y="90"/>
                    <a:pt x="202" y="90"/>
                  </a:cubicBezTo>
                  <a:cubicBezTo>
                    <a:pt x="201" y="90"/>
                    <a:pt x="201" y="89"/>
                    <a:pt x="201" y="89"/>
                  </a:cubicBezTo>
                  <a:lnTo>
                    <a:pt x="201" y="88"/>
                  </a:lnTo>
                  <a:close/>
                  <a:moveTo>
                    <a:pt x="81" y="71"/>
                  </a:moveTo>
                  <a:cubicBezTo>
                    <a:pt x="81" y="69"/>
                    <a:pt x="81" y="69"/>
                    <a:pt x="81" y="69"/>
                  </a:cubicBezTo>
                  <a:cubicBezTo>
                    <a:pt x="80" y="69"/>
                    <a:pt x="81" y="70"/>
                    <a:pt x="81" y="70"/>
                  </a:cubicBezTo>
                  <a:cubicBezTo>
                    <a:pt x="81" y="71"/>
                    <a:pt x="81" y="71"/>
                    <a:pt x="81" y="71"/>
                  </a:cubicBezTo>
                  <a:close/>
                  <a:moveTo>
                    <a:pt x="91" y="82"/>
                  </a:moveTo>
                  <a:cubicBezTo>
                    <a:pt x="91" y="81"/>
                    <a:pt x="90" y="81"/>
                    <a:pt x="89" y="81"/>
                  </a:cubicBezTo>
                  <a:cubicBezTo>
                    <a:pt x="89" y="82"/>
                    <a:pt x="90" y="82"/>
                    <a:pt x="91" y="82"/>
                  </a:cubicBezTo>
                  <a:close/>
                  <a:moveTo>
                    <a:pt x="21" y="128"/>
                  </a:moveTo>
                  <a:cubicBezTo>
                    <a:pt x="21" y="128"/>
                    <a:pt x="21" y="129"/>
                    <a:pt x="21" y="129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21" y="129"/>
                    <a:pt x="21" y="129"/>
                    <a:pt x="21" y="129"/>
                  </a:cubicBezTo>
                  <a:cubicBezTo>
                    <a:pt x="21" y="129"/>
                    <a:pt x="21" y="128"/>
                    <a:pt x="21" y="128"/>
                  </a:cubicBezTo>
                  <a:close/>
                  <a:moveTo>
                    <a:pt x="143" y="168"/>
                  </a:moveTo>
                  <a:cubicBezTo>
                    <a:pt x="143" y="168"/>
                    <a:pt x="143" y="168"/>
                    <a:pt x="143" y="169"/>
                  </a:cubicBezTo>
                  <a:cubicBezTo>
                    <a:pt x="143" y="169"/>
                    <a:pt x="144" y="169"/>
                    <a:pt x="145" y="168"/>
                  </a:cubicBezTo>
                  <a:cubicBezTo>
                    <a:pt x="144" y="168"/>
                    <a:pt x="144" y="168"/>
                    <a:pt x="143" y="168"/>
                  </a:cubicBezTo>
                  <a:close/>
                  <a:moveTo>
                    <a:pt x="4" y="52"/>
                  </a:move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4" y="54"/>
                    <a:pt x="4" y="54"/>
                  </a:cubicBezTo>
                  <a:lnTo>
                    <a:pt x="4" y="52"/>
                  </a:lnTo>
                  <a:close/>
                  <a:moveTo>
                    <a:pt x="185" y="153"/>
                  </a:moveTo>
                  <a:cubicBezTo>
                    <a:pt x="185" y="154"/>
                    <a:pt x="185" y="153"/>
                    <a:pt x="185" y="153"/>
                  </a:cubicBezTo>
                  <a:cubicBezTo>
                    <a:pt x="184" y="153"/>
                    <a:pt x="184" y="154"/>
                    <a:pt x="185" y="154"/>
                  </a:cubicBezTo>
                  <a:cubicBezTo>
                    <a:pt x="185" y="154"/>
                    <a:pt x="186" y="154"/>
                    <a:pt x="185" y="153"/>
                  </a:cubicBezTo>
                  <a:close/>
                  <a:moveTo>
                    <a:pt x="108" y="145"/>
                  </a:moveTo>
                  <a:cubicBezTo>
                    <a:pt x="108" y="145"/>
                    <a:pt x="108" y="145"/>
                    <a:pt x="108" y="145"/>
                  </a:cubicBezTo>
                  <a:cubicBezTo>
                    <a:pt x="108" y="146"/>
                    <a:pt x="108" y="147"/>
                    <a:pt x="108" y="147"/>
                  </a:cubicBezTo>
                  <a:cubicBezTo>
                    <a:pt x="108" y="146"/>
                    <a:pt x="109" y="146"/>
                    <a:pt x="108" y="145"/>
                  </a:cubicBezTo>
                  <a:close/>
                  <a:moveTo>
                    <a:pt x="25" y="136"/>
                  </a:moveTo>
                  <a:cubicBezTo>
                    <a:pt x="25" y="136"/>
                    <a:pt x="26" y="135"/>
                    <a:pt x="25" y="135"/>
                  </a:cubicBezTo>
                  <a:cubicBezTo>
                    <a:pt x="25" y="135"/>
                    <a:pt x="26" y="137"/>
                    <a:pt x="25" y="136"/>
                  </a:cubicBezTo>
                  <a:close/>
                  <a:moveTo>
                    <a:pt x="175" y="171"/>
                  </a:moveTo>
                  <a:cubicBezTo>
                    <a:pt x="174" y="171"/>
                    <a:pt x="173" y="171"/>
                    <a:pt x="173" y="172"/>
                  </a:cubicBezTo>
                  <a:cubicBezTo>
                    <a:pt x="174" y="172"/>
                    <a:pt x="175" y="172"/>
                    <a:pt x="176" y="172"/>
                  </a:cubicBezTo>
                  <a:cubicBezTo>
                    <a:pt x="175" y="171"/>
                    <a:pt x="175" y="171"/>
                    <a:pt x="175" y="171"/>
                  </a:cubicBezTo>
                  <a:close/>
                  <a:moveTo>
                    <a:pt x="14" y="33"/>
                  </a:moveTo>
                  <a:cubicBezTo>
                    <a:pt x="14" y="34"/>
                    <a:pt x="13" y="34"/>
                    <a:pt x="13" y="35"/>
                  </a:cubicBezTo>
                  <a:cubicBezTo>
                    <a:pt x="13" y="35"/>
                    <a:pt x="14" y="34"/>
                    <a:pt x="14" y="33"/>
                  </a:cubicBezTo>
                  <a:close/>
                  <a:moveTo>
                    <a:pt x="209" y="119"/>
                  </a:moveTo>
                  <a:cubicBezTo>
                    <a:pt x="209" y="119"/>
                    <a:pt x="208" y="118"/>
                    <a:pt x="208" y="117"/>
                  </a:cubicBezTo>
                  <a:cubicBezTo>
                    <a:pt x="208" y="118"/>
                    <a:pt x="208" y="119"/>
                    <a:pt x="209" y="119"/>
                  </a:cubicBezTo>
                  <a:close/>
                  <a:moveTo>
                    <a:pt x="5" y="87"/>
                  </a:moveTo>
                  <a:cubicBezTo>
                    <a:pt x="5" y="88"/>
                    <a:pt x="5" y="89"/>
                    <a:pt x="5" y="89"/>
                  </a:cubicBezTo>
                  <a:cubicBezTo>
                    <a:pt x="4" y="88"/>
                    <a:pt x="4" y="88"/>
                    <a:pt x="4" y="87"/>
                  </a:cubicBezTo>
                  <a:lnTo>
                    <a:pt x="5" y="87"/>
                  </a:lnTo>
                  <a:close/>
                  <a:moveTo>
                    <a:pt x="24" y="123"/>
                  </a:moveTo>
                  <a:cubicBezTo>
                    <a:pt x="24" y="121"/>
                    <a:pt x="24" y="121"/>
                    <a:pt x="24" y="121"/>
                  </a:cubicBezTo>
                  <a:cubicBezTo>
                    <a:pt x="23" y="121"/>
                    <a:pt x="24" y="122"/>
                    <a:pt x="24" y="123"/>
                  </a:cubicBezTo>
                  <a:cubicBezTo>
                    <a:pt x="24" y="123"/>
                    <a:pt x="24" y="123"/>
                    <a:pt x="24" y="123"/>
                  </a:cubicBezTo>
                  <a:close/>
                  <a:moveTo>
                    <a:pt x="21" y="128"/>
                  </a:moveTo>
                  <a:cubicBezTo>
                    <a:pt x="21" y="127"/>
                    <a:pt x="21" y="126"/>
                    <a:pt x="20" y="126"/>
                  </a:cubicBezTo>
                  <a:cubicBezTo>
                    <a:pt x="20" y="126"/>
                    <a:pt x="20" y="127"/>
                    <a:pt x="21" y="128"/>
                  </a:cubicBezTo>
                  <a:close/>
                  <a:moveTo>
                    <a:pt x="4" y="84"/>
                  </a:moveTo>
                  <a:cubicBezTo>
                    <a:pt x="4" y="83"/>
                    <a:pt x="3" y="84"/>
                    <a:pt x="4" y="84"/>
                  </a:cubicBezTo>
                  <a:cubicBezTo>
                    <a:pt x="4" y="84"/>
                    <a:pt x="3" y="86"/>
                    <a:pt x="4" y="85"/>
                  </a:cubicBezTo>
                  <a:cubicBezTo>
                    <a:pt x="4" y="85"/>
                    <a:pt x="4" y="84"/>
                    <a:pt x="4" y="84"/>
                  </a:cubicBezTo>
                  <a:close/>
                  <a:moveTo>
                    <a:pt x="103" y="139"/>
                  </a:moveTo>
                  <a:cubicBezTo>
                    <a:pt x="102" y="139"/>
                    <a:pt x="102" y="139"/>
                    <a:pt x="102" y="139"/>
                  </a:cubicBezTo>
                  <a:cubicBezTo>
                    <a:pt x="102" y="139"/>
                    <a:pt x="103" y="140"/>
                    <a:pt x="104" y="139"/>
                  </a:cubicBezTo>
                  <a:cubicBezTo>
                    <a:pt x="104" y="139"/>
                    <a:pt x="103" y="139"/>
                    <a:pt x="103" y="139"/>
                  </a:cubicBezTo>
                  <a:close/>
                  <a:moveTo>
                    <a:pt x="87" y="67"/>
                  </a:moveTo>
                  <a:cubicBezTo>
                    <a:pt x="87" y="66"/>
                    <a:pt x="86" y="66"/>
                    <a:pt x="86" y="67"/>
                  </a:cubicBezTo>
                  <a:cubicBezTo>
                    <a:pt x="86" y="67"/>
                    <a:pt x="86" y="69"/>
                    <a:pt x="87" y="68"/>
                  </a:cubicBezTo>
                  <a:cubicBezTo>
                    <a:pt x="87" y="68"/>
                    <a:pt x="87" y="67"/>
                    <a:pt x="87" y="67"/>
                  </a:cubicBezTo>
                  <a:close/>
                  <a:moveTo>
                    <a:pt x="191" y="170"/>
                  </a:moveTo>
                  <a:cubicBezTo>
                    <a:pt x="191" y="170"/>
                    <a:pt x="190" y="171"/>
                    <a:pt x="189" y="172"/>
                  </a:cubicBezTo>
                  <a:cubicBezTo>
                    <a:pt x="190" y="171"/>
                    <a:pt x="191" y="171"/>
                    <a:pt x="191" y="170"/>
                  </a:cubicBezTo>
                  <a:close/>
                  <a:moveTo>
                    <a:pt x="110" y="159"/>
                  </a:moveTo>
                  <a:cubicBezTo>
                    <a:pt x="109" y="159"/>
                    <a:pt x="111" y="160"/>
                    <a:pt x="109" y="160"/>
                  </a:cubicBezTo>
                  <a:cubicBezTo>
                    <a:pt x="110" y="161"/>
                    <a:pt x="110" y="161"/>
                    <a:pt x="110" y="161"/>
                  </a:cubicBezTo>
                  <a:cubicBezTo>
                    <a:pt x="110" y="160"/>
                    <a:pt x="111" y="160"/>
                    <a:pt x="110" y="159"/>
                  </a:cubicBezTo>
                  <a:close/>
                  <a:moveTo>
                    <a:pt x="27" y="122"/>
                  </a:moveTo>
                  <a:cubicBezTo>
                    <a:pt x="28" y="121"/>
                    <a:pt x="27" y="120"/>
                    <a:pt x="27" y="118"/>
                  </a:cubicBezTo>
                  <a:cubicBezTo>
                    <a:pt x="27" y="120"/>
                    <a:pt x="27" y="121"/>
                    <a:pt x="27" y="122"/>
                  </a:cubicBezTo>
                  <a:cubicBezTo>
                    <a:pt x="27" y="122"/>
                    <a:pt x="27" y="122"/>
                    <a:pt x="27" y="122"/>
                  </a:cubicBezTo>
                  <a:close/>
                  <a:moveTo>
                    <a:pt x="195" y="170"/>
                  </a:moveTo>
                  <a:cubicBezTo>
                    <a:pt x="194" y="170"/>
                    <a:pt x="193" y="171"/>
                    <a:pt x="193" y="172"/>
                  </a:cubicBezTo>
                  <a:cubicBezTo>
                    <a:pt x="194" y="172"/>
                    <a:pt x="195" y="171"/>
                    <a:pt x="195" y="170"/>
                  </a:cubicBezTo>
                  <a:close/>
                  <a:moveTo>
                    <a:pt x="116" y="162"/>
                  </a:moveTo>
                  <a:cubicBezTo>
                    <a:pt x="116" y="162"/>
                    <a:pt x="116" y="162"/>
                    <a:pt x="115" y="162"/>
                  </a:cubicBezTo>
                  <a:cubicBezTo>
                    <a:pt x="115" y="162"/>
                    <a:pt x="116" y="163"/>
                    <a:pt x="116" y="163"/>
                  </a:cubicBezTo>
                  <a:cubicBezTo>
                    <a:pt x="116" y="163"/>
                    <a:pt x="117" y="162"/>
                    <a:pt x="116" y="162"/>
                  </a:cubicBezTo>
                  <a:close/>
                  <a:moveTo>
                    <a:pt x="92" y="152"/>
                  </a:moveTo>
                  <a:cubicBezTo>
                    <a:pt x="91" y="151"/>
                    <a:pt x="90" y="151"/>
                    <a:pt x="89" y="150"/>
                  </a:cubicBezTo>
                  <a:cubicBezTo>
                    <a:pt x="90" y="151"/>
                    <a:pt x="91" y="152"/>
                    <a:pt x="92" y="152"/>
                  </a:cubicBezTo>
                  <a:cubicBezTo>
                    <a:pt x="92" y="152"/>
                    <a:pt x="92" y="152"/>
                    <a:pt x="92" y="152"/>
                  </a:cubicBezTo>
                  <a:close/>
                  <a:moveTo>
                    <a:pt x="98" y="155"/>
                  </a:moveTo>
                  <a:cubicBezTo>
                    <a:pt x="98" y="155"/>
                    <a:pt x="98" y="154"/>
                    <a:pt x="98" y="154"/>
                  </a:cubicBezTo>
                  <a:cubicBezTo>
                    <a:pt x="97" y="155"/>
                    <a:pt x="98" y="156"/>
                    <a:pt x="99" y="156"/>
                  </a:cubicBezTo>
                  <a:cubicBezTo>
                    <a:pt x="99" y="156"/>
                    <a:pt x="99" y="155"/>
                    <a:pt x="99" y="155"/>
                  </a:cubicBezTo>
                  <a:cubicBezTo>
                    <a:pt x="99" y="155"/>
                    <a:pt x="98" y="155"/>
                    <a:pt x="98" y="155"/>
                  </a:cubicBezTo>
                  <a:close/>
                  <a:moveTo>
                    <a:pt x="107" y="149"/>
                  </a:moveTo>
                  <a:cubicBezTo>
                    <a:pt x="106" y="149"/>
                    <a:pt x="106" y="149"/>
                    <a:pt x="106" y="149"/>
                  </a:cubicBezTo>
                  <a:cubicBezTo>
                    <a:pt x="106" y="150"/>
                    <a:pt x="106" y="153"/>
                    <a:pt x="106" y="153"/>
                  </a:cubicBezTo>
                  <a:cubicBezTo>
                    <a:pt x="106" y="152"/>
                    <a:pt x="106" y="151"/>
                    <a:pt x="107" y="149"/>
                  </a:cubicBezTo>
                  <a:close/>
                  <a:moveTo>
                    <a:pt x="28" y="120"/>
                  </a:moveTo>
                  <a:cubicBezTo>
                    <a:pt x="28" y="119"/>
                    <a:pt x="29" y="118"/>
                    <a:pt x="29" y="117"/>
                  </a:cubicBezTo>
                  <a:cubicBezTo>
                    <a:pt x="28" y="117"/>
                    <a:pt x="28" y="118"/>
                    <a:pt x="28" y="118"/>
                  </a:cubicBezTo>
                  <a:cubicBezTo>
                    <a:pt x="28" y="119"/>
                    <a:pt x="28" y="119"/>
                    <a:pt x="28" y="120"/>
                  </a:cubicBezTo>
                  <a:close/>
                  <a:moveTo>
                    <a:pt x="139" y="167"/>
                  </a:moveTo>
                  <a:cubicBezTo>
                    <a:pt x="138" y="168"/>
                    <a:pt x="137" y="167"/>
                    <a:pt x="136" y="168"/>
                  </a:cubicBezTo>
                  <a:cubicBezTo>
                    <a:pt x="137" y="168"/>
                    <a:pt x="139" y="168"/>
                    <a:pt x="139" y="168"/>
                  </a:cubicBezTo>
                  <a:cubicBezTo>
                    <a:pt x="140" y="168"/>
                    <a:pt x="140" y="167"/>
                    <a:pt x="139" y="167"/>
                  </a:cubicBezTo>
                  <a:close/>
                  <a:moveTo>
                    <a:pt x="28" y="120"/>
                  </a:moveTo>
                  <a:cubicBezTo>
                    <a:pt x="28" y="121"/>
                    <a:pt x="29" y="122"/>
                    <a:pt x="29" y="124"/>
                  </a:cubicBezTo>
                  <a:cubicBezTo>
                    <a:pt x="29" y="124"/>
                    <a:pt x="29" y="124"/>
                    <a:pt x="29" y="124"/>
                  </a:cubicBezTo>
                  <a:cubicBezTo>
                    <a:pt x="29" y="125"/>
                    <a:pt x="29" y="125"/>
                    <a:pt x="29" y="125"/>
                  </a:cubicBezTo>
                  <a:cubicBezTo>
                    <a:pt x="29" y="124"/>
                    <a:pt x="29" y="124"/>
                    <a:pt x="29" y="124"/>
                  </a:cubicBezTo>
                  <a:cubicBezTo>
                    <a:pt x="29" y="123"/>
                    <a:pt x="29" y="121"/>
                    <a:pt x="29" y="120"/>
                  </a:cubicBezTo>
                  <a:cubicBezTo>
                    <a:pt x="29" y="120"/>
                    <a:pt x="28" y="120"/>
                    <a:pt x="28" y="120"/>
                  </a:cubicBezTo>
                  <a:close/>
                  <a:moveTo>
                    <a:pt x="179" y="154"/>
                  </a:moveTo>
                  <a:cubicBezTo>
                    <a:pt x="180" y="154"/>
                    <a:pt x="182" y="154"/>
                    <a:pt x="183" y="154"/>
                  </a:cubicBezTo>
                  <a:cubicBezTo>
                    <a:pt x="182" y="154"/>
                    <a:pt x="181" y="154"/>
                    <a:pt x="181" y="153"/>
                  </a:cubicBezTo>
                  <a:cubicBezTo>
                    <a:pt x="180" y="154"/>
                    <a:pt x="180" y="154"/>
                    <a:pt x="179" y="154"/>
                  </a:cubicBezTo>
                  <a:close/>
                  <a:moveTo>
                    <a:pt x="114" y="148"/>
                  </a:moveTo>
                  <a:cubicBezTo>
                    <a:pt x="114" y="149"/>
                    <a:pt x="114" y="150"/>
                    <a:pt x="114" y="151"/>
                  </a:cubicBezTo>
                  <a:cubicBezTo>
                    <a:pt x="114" y="150"/>
                    <a:pt x="114" y="149"/>
                    <a:pt x="115" y="149"/>
                  </a:cubicBezTo>
                  <a:cubicBezTo>
                    <a:pt x="115" y="148"/>
                    <a:pt x="115" y="148"/>
                    <a:pt x="114" y="148"/>
                  </a:cubicBezTo>
                  <a:close/>
                  <a:moveTo>
                    <a:pt x="156" y="154"/>
                  </a:moveTo>
                  <a:cubicBezTo>
                    <a:pt x="156" y="154"/>
                    <a:pt x="156" y="153"/>
                    <a:pt x="156" y="153"/>
                  </a:cubicBezTo>
                  <a:cubicBezTo>
                    <a:pt x="155" y="153"/>
                    <a:pt x="153" y="153"/>
                    <a:pt x="152" y="153"/>
                  </a:cubicBezTo>
                  <a:lnTo>
                    <a:pt x="156" y="154"/>
                  </a:lnTo>
                  <a:close/>
                  <a:moveTo>
                    <a:pt x="96" y="154"/>
                  </a:moveTo>
                  <a:cubicBezTo>
                    <a:pt x="95" y="153"/>
                    <a:pt x="94" y="153"/>
                    <a:pt x="93" y="153"/>
                  </a:cubicBezTo>
                  <a:cubicBezTo>
                    <a:pt x="94" y="154"/>
                    <a:pt x="95" y="154"/>
                    <a:pt x="96" y="155"/>
                  </a:cubicBezTo>
                  <a:cubicBezTo>
                    <a:pt x="96" y="155"/>
                    <a:pt x="96" y="154"/>
                    <a:pt x="96" y="154"/>
                  </a:cubicBezTo>
                  <a:close/>
                  <a:moveTo>
                    <a:pt x="171" y="171"/>
                  </a:moveTo>
                  <a:cubicBezTo>
                    <a:pt x="170" y="172"/>
                    <a:pt x="169" y="171"/>
                    <a:pt x="168" y="171"/>
                  </a:cubicBezTo>
                  <a:cubicBezTo>
                    <a:pt x="168" y="171"/>
                    <a:pt x="168" y="172"/>
                    <a:pt x="168" y="172"/>
                  </a:cubicBezTo>
                  <a:cubicBezTo>
                    <a:pt x="169" y="172"/>
                    <a:pt x="170" y="172"/>
                    <a:pt x="170" y="172"/>
                  </a:cubicBezTo>
                  <a:cubicBezTo>
                    <a:pt x="171" y="172"/>
                    <a:pt x="172" y="172"/>
                    <a:pt x="171" y="171"/>
                  </a:cubicBezTo>
                  <a:close/>
                  <a:moveTo>
                    <a:pt x="24" y="123"/>
                  </a:moveTo>
                  <a:cubicBezTo>
                    <a:pt x="24" y="123"/>
                    <a:pt x="24" y="124"/>
                    <a:pt x="24" y="125"/>
                  </a:cubicBezTo>
                  <a:cubicBezTo>
                    <a:pt x="24" y="125"/>
                    <a:pt x="25" y="125"/>
                    <a:pt x="25" y="125"/>
                  </a:cubicBezTo>
                  <a:cubicBezTo>
                    <a:pt x="25" y="125"/>
                    <a:pt x="25" y="126"/>
                    <a:pt x="25" y="126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6"/>
                    <a:pt x="25" y="126"/>
                    <a:pt x="25" y="126"/>
                  </a:cubicBezTo>
                  <a:cubicBezTo>
                    <a:pt x="25" y="126"/>
                    <a:pt x="25" y="125"/>
                    <a:pt x="25" y="125"/>
                  </a:cubicBezTo>
                  <a:cubicBezTo>
                    <a:pt x="25" y="124"/>
                    <a:pt x="25" y="124"/>
                    <a:pt x="25" y="123"/>
                  </a:cubicBezTo>
                  <a:cubicBezTo>
                    <a:pt x="24" y="123"/>
                    <a:pt x="24" y="123"/>
                    <a:pt x="24" y="123"/>
                  </a:cubicBezTo>
                  <a:close/>
                  <a:moveTo>
                    <a:pt x="114" y="161"/>
                  </a:moveTo>
                  <a:cubicBezTo>
                    <a:pt x="113" y="161"/>
                    <a:pt x="112" y="160"/>
                    <a:pt x="112" y="160"/>
                  </a:cubicBezTo>
                  <a:cubicBezTo>
                    <a:pt x="111" y="161"/>
                    <a:pt x="112" y="161"/>
                    <a:pt x="113" y="162"/>
                  </a:cubicBezTo>
                  <a:cubicBezTo>
                    <a:pt x="113" y="162"/>
                    <a:pt x="114" y="161"/>
                    <a:pt x="114" y="161"/>
                  </a:cubicBezTo>
                  <a:close/>
                  <a:moveTo>
                    <a:pt x="162" y="171"/>
                  </a:moveTo>
                  <a:cubicBezTo>
                    <a:pt x="161" y="171"/>
                    <a:pt x="161" y="170"/>
                    <a:pt x="160" y="171"/>
                  </a:cubicBezTo>
                  <a:cubicBezTo>
                    <a:pt x="161" y="171"/>
                    <a:pt x="162" y="171"/>
                    <a:pt x="163" y="171"/>
                  </a:cubicBezTo>
                  <a:cubicBezTo>
                    <a:pt x="163" y="171"/>
                    <a:pt x="164" y="171"/>
                    <a:pt x="164" y="171"/>
                  </a:cubicBezTo>
                  <a:cubicBezTo>
                    <a:pt x="163" y="171"/>
                    <a:pt x="163" y="171"/>
                    <a:pt x="162" y="171"/>
                  </a:cubicBezTo>
                  <a:close/>
                  <a:moveTo>
                    <a:pt x="96" y="84"/>
                  </a:moveTo>
                  <a:cubicBezTo>
                    <a:pt x="95" y="83"/>
                    <a:pt x="93" y="82"/>
                    <a:pt x="91" y="82"/>
                  </a:cubicBezTo>
                  <a:cubicBezTo>
                    <a:pt x="93" y="82"/>
                    <a:pt x="94" y="83"/>
                    <a:pt x="96" y="84"/>
                  </a:cubicBezTo>
                  <a:close/>
                  <a:moveTo>
                    <a:pt x="123" y="154"/>
                  </a:moveTo>
                  <a:cubicBezTo>
                    <a:pt x="124" y="153"/>
                    <a:pt x="124" y="152"/>
                    <a:pt x="125" y="152"/>
                  </a:cubicBezTo>
                  <a:cubicBezTo>
                    <a:pt x="124" y="151"/>
                    <a:pt x="124" y="151"/>
                    <a:pt x="124" y="152"/>
                  </a:cubicBezTo>
                  <a:cubicBezTo>
                    <a:pt x="123" y="153"/>
                    <a:pt x="123" y="154"/>
                    <a:pt x="123" y="155"/>
                  </a:cubicBezTo>
                  <a:cubicBezTo>
                    <a:pt x="123" y="155"/>
                    <a:pt x="123" y="154"/>
                    <a:pt x="123" y="154"/>
                  </a:cubicBezTo>
                  <a:close/>
                  <a:moveTo>
                    <a:pt x="112" y="147"/>
                  </a:moveTo>
                  <a:cubicBezTo>
                    <a:pt x="112" y="147"/>
                    <a:pt x="111" y="147"/>
                    <a:pt x="111" y="147"/>
                  </a:cubicBezTo>
                  <a:cubicBezTo>
                    <a:pt x="111" y="148"/>
                    <a:pt x="111" y="150"/>
                    <a:pt x="111" y="151"/>
                  </a:cubicBezTo>
                  <a:cubicBezTo>
                    <a:pt x="111" y="149"/>
                    <a:pt x="112" y="148"/>
                    <a:pt x="112" y="147"/>
                  </a:cubicBezTo>
                  <a:close/>
                  <a:moveTo>
                    <a:pt x="201" y="88"/>
                  </a:moveTo>
                  <a:cubicBezTo>
                    <a:pt x="201" y="87"/>
                    <a:pt x="200" y="85"/>
                    <a:pt x="200" y="83"/>
                  </a:cubicBezTo>
                  <a:cubicBezTo>
                    <a:pt x="200" y="84"/>
                    <a:pt x="199" y="84"/>
                    <a:pt x="199" y="84"/>
                  </a:cubicBezTo>
                  <a:cubicBezTo>
                    <a:pt x="200" y="86"/>
                    <a:pt x="200" y="87"/>
                    <a:pt x="201" y="88"/>
                  </a:cubicBezTo>
                  <a:close/>
                  <a:moveTo>
                    <a:pt x="207" y="158"/>
                  </a:moveTo>
                  <a:cubicBezTo>
                    <a:pt x="206" y="159"/>
                    <a:pt x="204" y="160"/>
                    <a:pt x="203" y="162"/>
                  </a:cubicBezTo>
                  <a:cubicBezTo>
                    <a:pt x="203" y="162"/>
                    <a:pt x="203" y="162"/>
                    <a:pt x="203" y="162"/>
                  </a:cubicBezTo>
                  <a:cubicBezTo>
                    <a:pt x="204" y="161"/>
                    <a:pt x="206" y="160"/>
                    <a:pt x="207" y="158"/>
                  </a:cubicBezTo>
                  <a:cubicBezTo>
                    <a:pt x="207" y="158"/>
                    <a:pt x="207" y="158"/>
                    <a:pt x="207" y="158"/>
                  </a:cubicBezTo>
                  <a:close/>
                  <a:moveTo>
                    <a:pt x="134" y="157"/>
                  </a:moveTo>
                  <a:cubicBezTo>
                    <a:pt x="133" y="159"/>
                    <a:pt x="132" y="160"/>
                    <a:pt x="131" y="162"/>
                  </a:cubicBezTo>
                  <a:cubicBezTo>
                    <a:pt x="131" y="162"/>
                    <a:pt x="131" y="162"/>
                    <a:pt x="132" y="162"/>
                  </a:cubicBezTo>
                  <a:lnTo>
                    <a:pt x="134" y="157"/>
                  </a:lnTo>
                  <a:close/>
                  <a:moveTo>
                    <a:pt x="112" y="151"/>
                  </a:moveTo>
                  <a:cubicBezTo>
                    <a:pt x="112" y="152"/>
                    <a:pt x="111" y="154"/>
                    <a:pt x="111" y="155"/>
                  </a:cubicBezTo>
                  <a:cubicBezTo>
                    <a:pt x="112" y="155"/>
                    <a:pt x="112" y="155"/>
                    <a:pt x="112" y="155"/>
                  </a:cubicBezTo>
                  <a:cubicBezTo>
                    <a:pt x="112" y="154"/>
                    <a:pt x="112" y="153"/>
                    <a:pt x="112" y="152"/>
                  </a:cubicBezTo>
                  <a:cubicBezTo>
                    <a:pt x="112" y="151"/>
                    <a:pt x="113" y="151"/>
                    <a:pt x="112" y="151"/>
                  </a:cubicBezTo>
                  <a:close/>
                  <a:moveTo>
                    <a:pt x="164" y="153"/>
                  </a:moveTo>
                  <a:cubicBezTo>
                    <a:pt x="164" y="153"/>
                    <a:pt x="164" y="154"/>
                    <a:pt x="164" y="154"/>
                  </a:cubicBezTo>
                  <a:cubicBezTo>
                    <a:pt x="157" y="153"/>
                    <a:pt x="157" y="153"/>
                    <a:pt x="157" y="153"/>
                  </a:cubicBezTo>
                  <a:cubicBezTo>
                    <a:pt x="159" y="154"/>
                    <a:pt x="161" y="154"/>
                    <a:pt x="162" y="154"/>
                  </a:cubicBezTo>
                  <a:cubicBezTo>
                    <a:pt x="163" y="154"/>
                    <a:pt x="164" y="154"/>
                    <a:pt x="164" y="153"/>
                  </a:cubicBezTo>
                  <a:close/>
                  <a:moveTo>
                    <a:pt x="37" y="126"/>
                  </a:moveTo>
                  <a:cubicBezTo>
                    <a:pt x="37" y="124"/>
                    <a:pt x="37" y="122"/>
                    <a:pt x="36" y="120"/>
                  </a:cubicBezTo>
                  <a:cubicBezTo>
                    <a:pt x="37" y="120"/>
                    <a:pt x="36" y="119"/>
                    <a:pt x="36" y="120"/>
                  </a:cubicBezTo>
                  <a:cubicBezTo>
                    <a:pt x="37" y="126"/>
                    <a:pt x="37" y="126"/>
                    <a:pt x="37" y="126"/>
                  </a:cubicBezTo>
                  <a:cubicBezTo>
                    <a:pt x="37" y="126"/>
                    <a:pt x="38" y="127"/>
                    <a:pt x="37" y="126"/>
                  </a:cubicBezTo>
                  <a:close/>
                  <a:moveTo>
                    <a:pt x="35" y="127"/>
                  </a:moveTo>
                  <a:cubicBezTo>
                    <a:pt x="33" y="120"/>
                    <a:pt x="33" y="120"/>
                    <a:pt x="33" y="120"/>
                  </a:cubicBezTo>
                  <a:cubicBezTo>
                    <a:pt x="33" y="123"/>
                    <a:pt x="34" y="126"/>
                    <a:pt x="34" y="129"/>
                  </a:cubicBezTo>
                  <a:cubicBezTo>
                    <a:pt x="34" y="128"/>
                    <a:pt x="35" y="128"/>
                    <a:pt x="35" y="127"/>
                  </a:cubicBezTo>
                  <a:close/>
                  <a:moveTo>
                    <a:pt x="15" y="21"/>
                  </a:moveTo>
                  <a:cubicBezTo>
                    <a:pt x="13" y="21"/>
                    <a:pt x="12" y="23"/>
                    <a:pt x="11" y="25"/>
                  </a:cubicBezTo>
                  <a:cubicBezTo>
                    <a:pt x="13" y="24"/>
                    <a:pt x="14" y="22"/>
                    <a:pt x="15" y="21"/>
                  </a:cubicBezTo>
                  <a:close/>
                  <a:moveTo>
                    <a:pt x="74" y="67"/>
                  </a:moveTo>
                  <a:cubicBezTo>
                    <a:pt x="74" y="67"/>
                    <a:pt x="73" y="64"/>
                    <a:pt x="73" y="63"/>
                  </a:cubicBezTo>
                  <a:cubicBezTo>
                    <a:pt x="73" y="64"/>
                    <a:pt x="72" y="64"/>
                    <a:pt x="72" y="65"/>
                  </a:cubicBezTo>
                  <a:cubicBezTo>
                    <a:pt x="73" y="66"/>
                    <a:pt x="73" y="67"/>
                    <a:pt x="74" y="68"/>
                  </a:cubicBezTo>
                  <a:cubicBezTo>
                    <a:pt x="74" y="68"/>
                    <a:pt x="74" y="68"/>
                    <a:pt x="74" y="67"/>
                  </a:cubicBezTo>
                  <a:close/>
                  <a:moveTo>
                    <a:pt x="127" y="153"/>
                  </a:moveTo>
                  <a:cubicBezTo>
                    <a:pt x="126" y="154"/>
                    <a:pt x="126" y="156"/>
                    <a:pt x="126" y="157"/>
                  </a:cubicBezTo>
                  <a:cubicBezTo>
                    <a:pt x="127" y="156"/>
                    <a:pt x="128" y="154"/>
                    <a:pt x="128" y="153"/>
                  </a:cubicBezTo>
                  <a:lnTo>
                    <a:pt x="127" y="153"/>
                  </a:lnTo>
                  <a:close/>
                  <a:moveTo>
                    <a:pt x="125" y="154"/>
                  </a:moveTo>
                  <a:cubicBezTo>
                    <a:pt x="124" y="155"/>
                    <a:pt x="123" y="157"/>
                    <a:pt x="122" y="159"/>
                  </a:cubicBezTo>
                  <a:cubicBezTo>
                    <a:pt x="122" y="159"/>
                    <a:pt x="123" y="160"/>
                    <a:pt x="123" y="159"/>
                  </a:cubicBezTo>
                  <a:lnTo>
                    <a:pt x="125" y="154"/>
                  </a:lnTo>
                  <a:close/>
                  <a:moveTo>
                    <a:pt x="30" y="123"/>
                  </a:moveTo>
                  <a:cubicBezTo>
                    <a:pt x="30" y="124"/>
                    <a:pt x="30" y="124"/>
                    <a:pt x="30" y="124"/>
                  </a:cubicBezTo>
                  <a:cubicBezTo>
                    <a:pt x="31" y="131"/>
                    <a:pt x="31" y="131"/>
                    <a:pt x="31" y="131"/>
                  </a:cubicBezTo>
                  <a:cubicBezTo>
                    <a:pt x="31" y="131"/>
                    <a:pt x="32" y="131"/>
                    <a:pt x="32" y="130"/>
                  </a:cubicBezTo>
                  <a:cubicBezTo>
                    <a:pt x="30" y="124"/>
                    <a:pt x="30" y="124"/>
                    <a:pt x="30" y="124"/>
                  </a:cubicBezTo>
                  <a:lnTo>
                    <a:pt x="30" y="123"/>
                  </a:lnTo>
                  <a:close/>
                  <a:moveTo>
                    <a:pt x="100" y="148"/>
                  </a:moveTo>
                  <a:cubicBezTo>
                    <a:pt x="99" y="147"/>
                    <a:pt x="100" y="146"/>
                    <a:pt x="99" y="145"/>
                  </a:cubicBezTo>
                  <a:cubicBezTo>
                    <a:pt x="98" y="150"/>
                    <a:pt x="98" y="150"/>
                    <a:pt x="98" y="150"/>
                  </a:cubicBezTo>
                  <a:cubicBezTo>
                    <a:pt x="100" y="151"/>
                    <a:pt x="100" y="151"/>
                    <a:pt x="100" y="151"/>
                  </a:cubicBezTo>
                  <a:cubicBezTo>
                    <a:pt x="100" y="150"/>
                    <a:pt x="100" y="149"/>
                    <a:pt x="100" y="148"/>
                  </a:cubicBezTo>
                  <a:close/>
                  <a:moveTo>
                    <a:pt x="134" y="160"/>
                  </a:moveTo>
                  <a:cubicBezTo>
                    <a:pt x="135" y="158"/>
                    <a:pt x="137" y="157"/>
                    <a:pt x="138" y="155"/>
                  </a:cubicBezTo>
                  <a:cubicBezTo>
                    <a:pt x="137" y="155"/>
                    <a:pt x="136" y="154"/>
                    <a:pt x="136" y="155"/>
                  </a:cubicBezTo>
                  <a:cubicBezTo>
                    <a:pt x="136" y="157"/>
                    <a:pt x="135" y="158"/>
                    <a:pt x="134" y="160"/>
                  </a:cubicBezTo>
                  <a:close/>
                  <a:moveTo>
                    <a:pt x="27" y="122"/>
                  </a:moveTo>
                  <a:cubicBezTo>
                    <a:pt x="29" y="133"/>
                    <a:pt x="29" y="133"/>
                    <a:pt x="29" y="133"/>
                  </a:cubicBezTo>
                  <a:cubicBezTo>
                    <a:pt x="29" y="133"/>
                    <a:pt x="30" y="133"/>
                    <a:pt x="29" y="132"/>
                  </a:cubicBezTo>
                  <a:lnTo>
                    <a:pt x="27" y="122"/>
                  </a:lnTo>
                  <a:close/>
                  <a:moveTo>
                    <a:pt x="104" y="151"/>
                  </a:moveTo>
                  <a:cubicBezTo>
                    <a:pt x="105" y="151"/>
                    <a:pt x="105" y="151"/>
                    <a:pt x="105" y="151"/>
                  </a:cubicBezTo>
                  <a:cubicBezTo>
                    <a:pt x="105" y="149"/>
                    <a:pt x="106" y="146"/>
                    <a:pt x="106" y="144"/>
                  </a:cubicBezTo>
                  <a:cubicBezTo>
                    <a:pt x="105" y="144"/>
                    <a:pt x="105" y="144"/>
                    <a:pt x="105" y="144"/>
                  </a:cubicBezTo>
                  <a:cubicBezTo>
                    <a:pt x="105" y="146"/>
                    <a:pt x="105" y="148"/>
                    <a:pt x="104" y="151"/>
                  </a:cubicBezTo>
                  <a:close/>
                  <a:moveTo>
                    <a:pt x="179" y="154"/>
                  </a:moveTo>
                  <a:cubicBezTo>
                    <a:pt x="175" y="154"/>
                    <a:pt x="171" y="154"/>
                    <a:pt x="166" y="154"/>
                  </a:cubicBezTo>
                  <a:cubicBezTo>
                    <a:pt x="166" y="155"/>
                    <a:pt x="167" y="154"/>
                    <a:pt x="167" y="154"/>
                  </a:cubicBezTo>
                  <a:cubicBezTo>
                    <a:pt x="172" y="154"/>
                    <a:pt x="175" y="154"/>
                    <a:pt x="179" y="154"/>
                  </a:cubicBezTo>
                  <a:close/>
                  <a:moveTo>
                    <a:pt x="77" y="69"/>
                  </a:moveTo>
                  <a:cubicBezTo>
                    <a:pt x="76" y="62"/>
                    <a:pt x="76" y="62"/>
                    <a:pt x="76" y="62"/>
                  </a:cubicBezTo>
                  <a:cubicBezTo>
                    <a:pt x="76" y="62"/>
                    <a:pt x="75" y="62"/>
                    <a:pt x="75" y="62"/>
                  </a:cubicBezTo>
                  <a:cubicBezTo>
                    <a:pt x="76" y="65"/>
                    <a:pt x="76" y="68"/>
                    <a:pt x="77" y="71"/>
                  </a:cubicBezTo>
                  <a:cubicBezTo>
                    <a:pt x="77" y="70"/>
                    <a:pt x="77" y="69"/>
                    <a:pt x="77" y="69"/>
                  </a:cubicBezTo>
                  <a:close/>
                  <a:moveTo>
                    <a:pt x="130" y="160"/>
                  </a:moveTo>
                  <a:cubicBezTo>
                    <a:pt x="132" y="158"/>
                    <a:pt x="133" y="156"/>
                    <a:pt x="134" y="154"/>
                  </a:cubicBezTo>
                  <a:cubicBezTo>
                    <a:pt x="133" y="155"/>
                    <a:pt x="133" y="154"/>
                    <a:pt x="132" y="154"/>
                  </a:cubicBezTo>
                  <a:lnTo>
                    <a:pt x="130" y="160"/>
                  </a:lnTo>
                  <a:close/>
                  <a:moveTo>
                    <a:pt x="188" y="169"/>
                  </a:moveTo>
                  <a:cubicBezTo>
                    <a:pt x="187" y="170"/>
                    <a:pt x="186" y="171"/>
                    <a:pt x="184" y="171"/>
                  </a:cubicBezTo>
                  <a:cubicBezTo>
                    <a:pt x="184" y="171"/>
                    <a:pt x="183" y="171"/>
                    <a:pt x="183" y="172"/>
                  </a:cubicBezTo>
                  <a:cubicBezTo>
                    <a:pt x="188" y="172"/>
                    <a:pt x="188" y="172"/>
                    <a:pt x="188" y="172"/>
                  </a:cubicBezTo>
                  <a:cubicBezTo>
                    <a:pt x="187" y="171"/>
                    <a:pt x="189" y="170"/>
                    <a:pt x="188" y="169"/>
                  </a:cubicBezTo>
                  <a:close/>
                  <a:moveTo>
                    <a:pt x="125" y="165"/>
                  </a:moveTo>
                  <a:cubicBezTo>
                    <a:pt x="118" y="162"/>
                    <a:pt x="118" y="162"/>
                    <a:pt x="118" y="162"/>
                  </a:cubicBezTo>
                  <a:cubicBezTo>
                    <a:pt x="118" y="162"/>
                    <a:pt x="118" y="163"/>
                    <a:pt x="117" y="163"/>
                  </a:cubicBezTo>
                  <a:cubicBezTo>
                    <a:pt x="120" y="164"/>
                    <a:pt x="122" y="164"/>
                    <a:pt x="125" y="165"/>
                  </a:cubicBezTo>
                  <a:close/>
                  <a:moveTo>
                    <a:pt x="179" y="163"/>
                  </a:moveTo>
                  <a:cubicBezTo>
                    <a:pt x="177" y="164"/>
                    <a:pt x="175" y="166"/>
                    <a:pt x="173" y="168"/>
                  </a:cubicBezTo>
                  <a:cubicBezTo>
                    <a:pt x="173" y="168"/>
                    <a:pt x="174" y="168"/>
                    <a:pt x="174" y="168"/>
                  </a:cubicBezTo>
                  <a:cubicBezTo>
                    <a:pt x="176" y="167"/>
                    <a:pt x="177" y="165"/>
                    <a:pt x="179" y="163"/>
                  </a:cubicBezTo>
                  <a:cubicBezTo>
                    <a:pt x="179" y="163"/>
                    <a:pt x="179" y="163"/>
                    <a:pt x="179" y="163"/>
                  </a:cubicBezTo>
                  <a:close/>
                  <a:moveTo>
                    <a:pt x="122" y="151"/>
                  </a:moveTo>
                  <a:cubicBezTo>
                    <a:pt x="122" y="151"/>
                    <a:pt x="122" y="151"/>
                    <a:pt x="122" y="151"/>
                  </a:cubicBezTo>
                  <a:cubicBezTo>
                    <a:pt x="121" y="153"/>
                    <a:pt x="120" y="156"/>
                    <a:pt x="119" y="158"/>
                  </a:cubicBezTo>
                  <a:cubicBezTo>
                    <a:pt x="120" y="158"/>
                    <a:pt x="120" y="159"/>
                    <a:pt x="121" y="158"/>
                  </a:cubicBezTo>
                  <a:cubicBezTo>
                    <a:pt x="123" y="152"/>
                    <a:pt x="123" y="152"/>
                    <a:pt x="123" y="152"/>
                  </a:cubicBezTo>
                  <a:cubicBezTo>
                    <a:pt x="123" y="152"/>
                    <a:pt x="122" y="151"/>
                    <a:pt x="122" y="151"/>
                  </a:cubicBezTo>
                  <a:close/>
                  <a:moveTo>
                    <a:pt x="84" y="133"/>
                  </a:moveTo>
                  <a:cubicBezTo>
                    <a:pt x="84" y="133"/>
                    <a:pt x="84" y="132"/>
                    <a:pt x="84" y="132"/>
                  </a:cubicBezTo>
                  <a:cubicBezTo>
                    <a:pt x="83" y="132"/>
                    <a:pt x="82" y="131"/>
                    <a:pt x="82" y="131"/>
                  </a:cubicBezTo>
                  <a:cubicBezTo>
                    <a:pt x="81" y="131"/>
                    <a:pt x="81" y="131"/>
                    <a:pt x="81" y="132"/>
                  </a:cubicBezTo>
                  <a:cubicBezTo>
                    <a:pt x="82" y="133"/>
                    <a:pt x="82" y="136"/>
                    <a:pt x="83" y="138"/>
                  </a:cubicBezTo>
                  <a:lnTo>
                    <a:pt x="84" y="133"/>
                  </a:lnTo>
                  <a:close/>
                  <a:moveTo>
                    <a:pt x="94" y="138"/>
                  </a:moveTo>
                  <a:cubicBezTo>
                    <a:pt x="94" y="138"/>
                    <a:pt x="94" y="138"/>
                    <a:pt x="93" y="138"/>
                  </a:cubicBezTo>
                  <a:cubicBezTo>
                    <a:pt x="93" y="140"/>
                    <a:pt x="93" y="143"/>
                    <a:pt x="94" y="146"/>
                  </a:cubicBezTo>
                  <a:cubicBezTo>
                    <a:pt x="94" y="143"/>
                    <a:pt x="95" y="141"/>
                    <a:pt x="95" y="139"/>
                  </a:cubicBezTo>
                  <a:cubicBezTo>
                    <a:pt x="95" y="139"/>
                    <a:pt x="94" y="139"/>
                    <a:pt x="94" y="138"/>
                  </a:cubicBezTo>
                  <a:close/>
                  <a:moveTo>
                    <a:pt x="119" y="150"/>
                  </a:moveTo>
                  <a:cubicBezTo>
                    <a:pt x="119" y="150"/>
                    <a:pt x="118" y="150"/>
                    <a:pt x="118" y="149"/>
                  </a:cubicBezTo>
                  <a:cubicBezTo>
                    <a:pt x="118" y="152"/>
                    <a:pt x="117" y="155"/>
                    <a:pt x="116" y="157"/>
                  </a:cubicBezTo>
                  <a:cubicBezTo>
                    <a:pt x="117" y="155"/>
                    <a:pt x="118" y="152"/>
                    <a:pt x="119" y="150"/>
                  </a:cubicBezTo>
                  <a:close/>
                  <a:moveTo>
                    <a:pt x="108" y="159"/>
                  </a:moveTo>
                  <a:cubicBezTo>
                    <a:pt x="107" y="158"/>
                    <a:pt x="107" y="158"/>
                    <a:pt x="106" y="158"/>
                  </a:cubicBezTo>
                  <a:cubicBezTo>
                    <a:pt x="106" y="158"/>
                    <a:pt x="105" y="158"/>
                    <a:pt x="105" y="157"/>
                  </a:cubicBezTo>
                  <a:cubicBezTo>
                    <a:pt x="104" y="157"/>
                    <a:pt x="104" y="157"/>
                    <a:pt x="103" y="158"/>
                  </a:cubicBezTo>
                  <a:cubicBezTo>
                    <a:pt x="103" y="158"/>
                    <a:pt x="103" y="157"/>
                    <a:pt x="103" y="157"/>
                  </a:cubicBezTo>
                  <a:cubicBezTo>
                    <a:pt x="103" y="156"/>
                    <a:pt x="102" y="156"/>
                    <a:pt x="101" y="156"/>
                  </a:cubicBezTo>
                  <a:cubicBezTo>
                    <a:pt x="100" y="155"/>
                    <a:pt x="100" y="156"/>
                    <a:pt x="100" y="156"/>
                  </a:cubicBezTo>
                  <a:cubicBezTo>
                    <a:pt x="103" y="158"/>
                    <a:pt x="105" y="159"/>
                    <a:pt x="108" y="160"/>
                  </a:cubicBezTo>
                  <a:cubicBezTo>
                    <a:pt x="108" y="159"/>
                    <a:pt x="108" y="159"/>
                    <a:pt x="108" y="159"/>
                  </a:cubicBezTo>
                  <a:close/>
                  <a:moveTo>
                    <a:pt x="17" y="21"/>
                  </a:moveTo>
                  <a:cubicBezTo>
                    <a:pt x="17" y="21"/>
                    <a:pt x="17" y="21"/>
                    <a:pt x="17" y="21"/>
                  </a:cubicBezTo>
                  <a:cubicBezTo>
                    <a:pt x="15" y="23"/>
                    <a:pt x="13" y="25"/>
                    <a:pt x="12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4" y="26"/>
                    <a:pt x="16" y="24"/>
                    <a:pt x="17" y="22"/>
                  </a:cubicBezTo>
                  <a:cubicBezTo>
                    <a:pt x="18" y="22"/>
                    <a:pt x="18" y="21"/>
                    <a:pt x="17" y="21"/>
                  </a:cubicBezTo>
                  <a:close/>
                  <a:moveTo>
                    <a:pt x="180" y="164"/>
                  </a:moveTo>
                  <a:cubicBezTo>
                    <a:pt x="183" y="162"/>
                    <a:pt x="185" y="160"/>
                    <a:pt x="188" y="158"/>
                  </a:cubicBezTo>
                  <a:cubicBezTo>
                    <a:pt x="187" y="158"/>
                    <a:pt x="186" y="158"/>
                    <a:pt x="186" y="158"/>
                  </a:cubicBezTo>
                  <a:cubicBezTo>
                    <a:pt x="184" y="160"/>
                    <a:pt x="182" y="162"/>
                    <a:pt x="180" y="164"/>
                  </a:cubicBezTo>
                  <a:close/>
                  <a:moveTo>
                    <a:pt x="198" y="152"/>
                  </a:moveTo>
                  <a:cubicBezTo>
                    <a:pt x="194" y="152"/>
                    <a:pt x="190" y="152"/>
                    <a:pt x="187" y="153"/>
                  </a:cubicBezTo>
                  <a:cubicBezTo>
                    <a:pt x="186" y="153"/>
                    <a:pt x="186" y="154"/>
                    <a:pt x="186" y="153"/>
                  </a:cubicBezTo>
                  <a:cubicBezTo>
                    <a:pt x="190" y="153"/>
                    <a:pt x="195" y="153"/>
                    <a:pt x="198" y="152"/>
                  </a:cubicBezTo>
                  <a:close/>
                  <a:moveTo>
                    <a:pt x="116" y="149"/>
                  </a:moveTo>
                  <a:cubicBezTo>
                    <a:pt x="116" y="149"/>
                    <a:pt x="116" y="149"/>
                    <a:pt x="116" y="149"/>
                  </a:cubicBezTo>
                  <a:cubicBezTo>
                    <a:pt x="113" y="156"/>
                    <a:pt x="113" y="156"/>
                    <a:pt x="113" y="156"/>
                  </a:cubicBezTo>
                  <a:cubicBezTo>
                    <a:pt x="114" y="156"/>
                    <a:pt x="115" y="157"/>
                    <a:pt x="115" y="156"/>
                  </a:cubicBezTo>
                  <a:cubicBezTo>
                    <a:pt x="116" y="154"/>
                    <a:pt x="116" y="151"/>
                    <a:pt x="116" y="149"/>
                  </a:cubicBezTo>
                  <a:close/>
                  <a:moveTo>
                    <a:pt x="145" y="158"/>
                  </a:moveTo>
                  <a:cubicBezTo>
                    <a:pt x="143" y="160"/>
                    <a:pt x="142" y="162"/>
                    <a:pt x="140" y="164"/>
                  </a:cubicBezTo>
                  <a:cubicBezTo>
                    <a:pt x="142" y="164"/>
                    <a:pt x="142" y="164"/>
                    <a:pt x="142" y="164"/>
                  </a:cubicBezTo>
                  <a:cubicBezTo>
                    <a:pt x="143" y="162"/>
                    <a:pt x="144" y="160"/>
                    <a:pt x="145" y="159"/>
                  </a:cubicBezTo>
                  <a:cubicBezTo>
                    <a:pt x="145" y="159"/>
                    <a:pt x="145" y="158"/>
                    <a:pt x="145" y="158"/>
                  </a:cubicBezTo>
                  <a:close/>
                  <a:moveTo>
                    <a:pt x="109" y="153"/>
                  </a:moveTo>
                  <a:cubicBezTo>
                    <a:pt x="110" y="149"/>
                    <a:pt x="110" y="149"/>
                    <a:pt x="110" y="149"/>
                  </a:cubicBezTo>
                  <a:cubicBezTo>
                    <a:pt x="110" y="148"/>
                    <a:pt x="110" y="146"/>
                    <a:pt x="109" y="147"/>
                  </a:cubicBezTo>
                  <a:cubicBezTo>
                    <a:pt x="108" y="154"/>
                    <a:pt x="108" y="154"/>
                    <a:pt x="108" y="154"/>
                  </a:cubicBezTo>
                  <a:cubicBezTo>
                    <a:pt x="107" y="154"/>
                    <a:pt x="109" y="155"/>
                    <a:pt x="109" y="155"/>
                  </a:cubicBezTo>
                  <a:cubicBezTo>
                    <a:pt x="109" y="154"/>
                    <a:pt x="109" y="153"/>
                    <a:pt x="109" y="153"/>
                  </a:cubicBezTo>
                  <a:close/>
                  <a:moveTo>
                    <a:pt x="173" y="161"/>
                  </a:moveTo>
                  <a:cubicBezTo>
                    <a:pt x="170" y="163"/>
                    <a:pt x="167" y="165"/>
                    <a:pt x="165" y="167"/>
                  </a:cubicBezTo>
                  <a:cubicBezTo>
                    <a:pt x="166" y="167"/>
                    <a:pt x="167" y="168"/>
                    <a:pt x="168" y="167"/>
                  </a:cubicBezTo>
                  <a:lnTo>
                    <a:pt x="173" y="161"/>
                  </a:lnTo>
                  <a:close/>
                  <a:moveTo>
                    <a:pt x="140" y="156"/>
                  </a:moveTo>
                  <a:cubicBezTo>
                    <a:pt x="137" y="158"/>
                    <a:pt x="136" y="160"/>
                    <a:pt x="134" y="163"/>
                  </a:cubicBezTo>
                  <a:cubicBezTo>
                    <a:pt x="135" y="163"/>
                    <a:pt x="136" y="163"/>
                    <a:pt x="136" y="163"/>
                  </a:cubicBezTo>
                  <a:cubicBezTo>
                    <a:pt x="137" y="161"/>
                    <a:pt x="139" y="158"/>
                    <a:pt x="140" y="156"/>
                  </a:cubicBezTo>
                  <a:close/>
                  <a:moveTo>
                    <a:pt x="80" y="72"/>
                  </a:moveTo>
                  <a:cubicBezTo>
                    <a:pt x="80" y="68"/>
                    <a:pt x="79" y="64"/>
                    <a:pt x="78" y="60"/>
                  </a:cubicBezTo>
                  <a:cubicBezTo>
                    <a:pt x="78" y="59"/>
                    <a:pt x="77" y="60"/>
                    <a:pt x="77" y="61"/>
                  </a:cubicBezTo>
                  <a:cubicBezTo>
                    <a:pt x="78" y="64"/>
                    <a:pt x="78" y="67"/>
                    <a:pt x="79" y="70"/>
                  </a:cubicBezTo>
                  <a:cubicBezTo>
                    <a:pt x="79" y="70"/>
                    <a:pt x="79" y="72"/>
                    <a:pt x="80" y="72"/>
                  </a:cubicBezTo>
                  <a:close/>
                  <a:moveTo>
                    <a:pt x="199" y="159"/>
                  </a:moveTo>
                  <a:cubicBezTo>
                    <a:pt x="195" y="161"/>
                    <a:pt x="192" y="164"/>
                    <a:pt x="189" y="166"/>
                  </a:cubicBezTo>
                  <a:cubicBezTo>
                    <a:pt x="191" y="167"/>
                    <a:pt x="193" y="166"/>
                    <a:pt x="194" y="164"/>
                  </a:cubicBezTo>
                  <a:cubicBezTo>
                    <a:pt x="195" y="163"/>
                    <a:pt x="197" y="161"/>
                    <a:pt x="199" y="159"/>
                  </a:cubicBezTo>
                  <a:close/>
                  <a:moveTo>
                    <a:pt x="96" y="146"/>
                  </a:moveTo>
                  <a:cubicBezTo>
                    <a:pt x="96" y="140"/>
                    <a:pt x="96" y="140"/>
                    <a:pt x="96" y="140"/>
                  </a:cubicBezTo>
                  <a:cubicBezTo>
                    <a:pt x="96" y="143"/>
                    <a:pt x="95" y="145"/>
                    <a:pt x="94" y="149"/>
                  </a:cubicBezTo>
                  <a:cubicBezTo>
                    <a:pt x="96" y="149"/>
                    <a:pt x="96" y="149"/>
                    <a:pt x="96" y="149"/>
                  </a:cubicBezTo>
                  <a:cubicBezTo>
                    <a:pt x="97" y="148"/>
                    <a:pt x="97" y="147"/>
                    <a:pt x="96" y="146"/>
                  </a:cubicBezTo>
                  <a:close/>
                  <a:moveTo>
                    <a:pt x="86" y="69"/>
                  </a:moveTo>
                  <a:cubicBezTo>
                    <a:pt x="84" y="56"/>
                    <a:pt x="84" y="56"/>
                    <a:pt x="84" y="56"/>
                  </a:cubicBezTo>
                  <a:cubicBezTo>
                    <a:pt x="84" y="56"/>
                    <a:pt x="82" y="56"/>
                    <a:pt x="83" y="56"/>
                  </a:cubicBezTo>
                  <a:cubicBezTo>
                    <a:pt x="85" y="68"/>
                    <a:pt x="85" y="68"/>
                    <a:pt x="85" y="68"/>
                  </a:cubicBezTo>
                  <a:cubicBezTo>
                    <a:pt x="85" y="69"/>
                    <a:pt x="86" y="69"/>
                    <a:pt x="86" y="69"/>
                  </a:cubicBezTo>
                  <a:close/>
                  <a:moveTo>
                    <a:pt x="104" y="150"/>
                  </a:moveTo>
                  <a:cubicBezTo>
                    <a:pt x="104" y="146"/>
                    <a:pt x="104" y="146"/>
                    <a:pt x="104" y="146"/>
                  </a:cubicBezTo>
                  <a:cubicBezTo>
                    <a:pt x="104" y="145"/>
                    <a:pt x="104" y="144"/>
                    <a:pt x="103" y="143"/>
                  </a:cubicBezTo>
                  <a:cubicBezTo>
                    <a:pt x="101" y="151"/>
                    <a:pt x="101" y="151"/>
                    <a:pt x="101" y="151"/>
                  </a:cubicBezTo>
                  <a:cubicBezTo>
                    <a:pt x="101" y="152"/>
                    <a:pt x="102" y="152"/>
                    <a:pt x="103" y="152"/>
                  </a:cubicBezTo>
                  <a:cubicBezTo>
                    <a:pt x="103" y="152"/>
                    <a:pt x="104" y="150"/>
                    <a:pt x="104" y="150"/>
                  </a:cubicBezTo>
                  <a:close/>
                  <a:moveTo>
                    <a:pt x="102" y="143"/>
                  </a:moveTo>
                  <a:cubicBezTo>
                    <a:pt x="102" y="143"/>
                    <a:pt x="102" y="142"/>
                    <a:pt x="102" y="142"/>
                  </a:cubicBezTo>
                  <a:cubicBezTo>
                    <a:pt x="100" y="142"/>
                    <a:pt x="99" y="141"/>
                    <a:pt x="98" y="140"/>
                  </a:cubicBezTo>
                  <a:cubicBezTo>
                    <a:pt x="97" y="142"/>
                    <a:pt x="98" y="144"/>
                    <a:pt x="98" y="146"/>
                  </a:cubicBezTo>
                  <a:cubicBezTo>
                    <a:pt x="98" y="145"/>
                    <a:pt x="98" y="144"/>
                    <a:pt x="99" y="143"/>
                  </a:cubicBezTo>
                  <a:cubicBezTo>
                    <a:pt x="99" y="142"/>
                    <a:pt x="100" y="142"/>
                    <a:pt x="100" y="142"/>
                  </a:cubicBezTo>
                  <a:cubicBezTo>
                    <a:pt x="100" y="143"/>
                    <a:pt x="101" y="145"/>
                    <a:pt x="101" y="147"/>
                  </a:cubicBezTo>
                  <a:cubicBezTo>
                    <a:pt x="101" y="145"/>
                    <a:pt x="102" y="144"/>
                    <a:pt x="102" y="143"/>
                  </a:cubicBezTo>
                  <a:close/>
                  <a:moveTo>
                    <a:pt x="36" y="127"/>
                  </a:moveTo>
                  <a:cubicBezTo>
                    <a:pt x="35" y="122"/>
                    <a:pt x="34" y="117"/>
                    <a:pt x="34" y="112"/>
                  </a:cubicBezTo>
                  <a:cubicBezTo>
                    <a:pt x="33" y="113"/>
                    <a:pt x="33" y="113"/>
                    <a:pt x="33" y="113"/>
                  </a:cubicBezTo>
                  <a:cubicBezTo>
                    <a:pt x="35" y="126"/>
                    <a:pt x="35" y="126"/>
                    <a:pt x="35" y="126"/>
                  </a:cubicBezTo>
                  <a:cubicBezTo>
                    <a:pt x="35" y="126"/>
                    <a:pt x="36" y="128"/>
                    <a:pt x="36" y="127"/>
                  </a:cubicBezTo>
                  <a:close/>
                  <a:moveTo>
                    <a:pt x="162" y="158"/>
                  </a:moveTo>
                  <a:cubicBezTo>
                    <a:pt x="161" y="158"/>
                    <a:pt x="161" y="159"/>
                    <a:pt x="161" y="159"/>
                  </a:cubicBezTo>
                  <a:cubicBezTo>
                    <a:pt x="158" y="161"/>
                    <a:pt x="156" y="163"/>
                    <a:pt x="153" y="166"/>
                  </a:cubicBezTo>
                  <a:cubicBezTo>
                    <a:pt x="154" y="166"/>
                    <a:pt x="155" y="166"/>
                    <a:pt x="155" y="166"/>
                  </a:cubicBezTo>
                  <a:cubicBezTo>
                    <a:pt x="158" y="164"/>
                    <a:pt x="159" y="161"/>
                    <a:pt x="162" y="158"/>
                  </a:cubicBezTo>
                  <a:close/>
                  <a:moveTo>
                    <a:pt x="218" y="145"/>
                  </a:moveTo>
                  <a:cubicBezTo>
                    <a:pt x="217" y="141"/>
                    <a:pt x="217" y="141"/>
                    <a:pt x="217" y="141"/>
                  </a:cubicBezTo>
                  <a:cubicBezTo>
                    <a:pt x="216" y="139"/>
                    <a:pt x="216" y="137"/>
                    <a:pt x="215" y="137"/>
                  </a:cubicBezTo>
                  <a:cubicBezTo>
                    <a:pt x="215" y="140"/>
                    <a:pt x="216" y="143"/>
                    <a:pt x="217" y="145"/>
                  </a:cubicBezTo>
                  <a:cubicBezTo>
                    <a:pt x="217" y="146"/>
                    <a:pt x="217" y="145"/>
                    <a:pt x="218" y="145"/>
                  </a:cubicBezTo>
                  <a:cubicBezTo>
                    <a:pt x="218" y="145"/>
                    <a:pt x="218" y="146"/>
                    <a:pt x="218" y="145"/>
                  </a:cubicBezTo>
                  <a:close/>
                  <a:moveTo>
                    <a:pt x="191" y="160"/>
                  </a:moveTo>
                  <a:cubicBezTo>
                    <a:pt x="187" y="162"/>
                    <a:pt x="184" y="164"/>
                    <a:pt x="181" y="167"/>
                  </a:cubicBezTo>
                  <a:cubicBezTo>
                    <a:pt x="180" y="168"/>
                    <a:pt x="181" y="168"/>
                    <a:pt x="181" y="168"/>
                  </a:cubicBezTo>
                  <a:cubicBezTo>
                    <a:pt x="182" y="167"/>
                    <a:pt x="183" y="168"/>
                    <a:pt x="183" y="168"/>
                  </a:cubicBezTo>
                  <a:cubicBezTo>
                    <a:pt x="186" y="164"/>
                    <a:pt x="188" y="162"/>
                    <a:pt x="191" y="160"/>
                  </a:cubicBezTo>
                  <a:close/>
                  <a:moveTo>
                    <a:pt x="154" y="158"/>
                  </a:moveTo>
                  <a:cubicBezTo>
                    <a:pt x="152" y="160"/>
                    <a:pt x="149" y="162"/>
                    <a:pt x="147" y="164"/>
                  </a:cubicBezTo>
                  <a:cubicBezTo>
                    <a:pt x="147" y="165"/>
                    <a:pt x="149" y="166"/>
                    <a:pt x="149" y="165"/>
                  </a:cubicBezTo>
                  <a:cubicBezTo>
                    <a:pt x="154" y="159"/>
                    <a:pt x="154" y="159"/>
                    <a:pt x="154" y="159"/>
                  </a:cubicBezTo>
                  <a:cubicBezTo>
                    <a:pt x="153" y="158"/>
                    <a:pt x="154" y="157"/>
                    <a:pt x="154" y="158"/>
                  </a:cubicBezTo>
                  <a:close/>
                  <a:moveTo>
                    <a:pt x="33" y="129"/>
                  </a:moveTo>
                  <a:cubicBezTo>
                    <a:pt x="33" y="124"/>
                    <a:pt x="31" y="120"/>
                    <a:pt x="32" y="114"/>
                  </a:cubicBezTo>
                  <a:cubicBezTo>
                    <a:pt x="31" y="115"/>
                    <a:pt x="30" y="115"/>
                    <a:pt x="30" y="116"/>
                  </a:cubicBezTo>
                  <a:cubicBezTo>
                    <a:pt x="31" y="120"/>
                    <a:pt x="32" y="124"/>
                    <a:pt x="33" y="129"/>
                  </a:cubicBezTo>
                  <a:cubicBezTo>
                    <a:pt x="33" y="129"/>
                    <a:pt x="33" y="130"/>
                    <a:pt x="33" y="129"/>
                  </a:cubicBezTo>
                  <a:close/>
                  <a:moveTo>
                    <a:pt x="24" y="26"/>
                  </a:move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9" y="31"/>
                    <a:pt x="16" y="34"/>
                    <a:pt x="12" y="38"/>
                  </a:cubicBezTo>
                  <a:cubicBezTo>
                    <a:pt x="12" y="38"/>
                    <a:pt x="12" y="39"/>
                    <a:pt x="12" y="40"/>
                  </a:cubicBezTo>
                  <a:cubicBezTo>
                    <a:pt x="13" y="41"/>
                    <a:pt x="13" y="40"/>
                    <a:pt x="13" y="40"/>
                  </a:cubicBezTo>
                  <a:cubicBezTo>
                    <a:pt x="16" y="35"/>
                    <a:pt x="19" y="32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3" y="28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lnTo>
                    <a:pt x="24" y="26"/>
                  </a:lnTo>
                  <a:close/>
                  <a:moveTo>
                    <a:pt x="21" y="21"/>
                  </a:moveTo>
                  <a:cubicBezTo>
                    <a:pt x="21" y="21"/>
                    <a:pt x="20" y="21"/>
                    <a:pt x="20" y="21"/>
                  </a:cubicBezTo>
                  <a:cubicBezTo>
                    <a:pt x="17" y="25"/>
                    <a:pt x="14" y="28"/>
                    <a:pt x="12" y="3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2" y="22"/>
                    <a:pt x="22" y="21"/>
                    <a:pt x="21" y="21"/>
                  </a:cubicBezTo>
                  <a:close/>
                  <a:moveTo>
                    <a:pt x="144" y="156"/>
                  </a:moveTo>
                  <a:cubicBezTo>
                    <a:pt x="143" y="156"/>
                    <a:pt x="142" y="156"/>
                    <a:pt x="142" y="156"/>
                  </a:cubicBezTo>
                  <a:cubicBezTo>
                    <a:pt x="141" y="156"/>
                    <a:pt x="141" y="156"/>
                    <a:pt x="141" y="156"/>
                  </a:cubicBezTo>
                  <a:cubicBezTo>
                    <a:pt x="140" y="159"/>
                    <a:pt x="139" y="161"/>
                    <a:pt x="137" y="163"/>
                  </a:cubicBezTo>
                  <a:cubicBezTo>
                    <a:pt x="137" y="163"/>
                    <a:pt x="138" y="163"/>
                    <a:pt x="138" y="163"/>
                  </a:cubicBezTo>
                  <a:cubicBezTo>
                    <a:pt x="140" y="161"/>
                    <a:pt x="142" y="159"/>
                    <a:pt x="144" y="156"/>
                  </a:cubicBezTo>
                  <a:cubicBezTo>
                    <a:pt x="144" y="156"/>
                    <a:pt x="144" y="156"/>
                    <a:pt x="144" y="156"/>
                  </a:cubicBezTo>
                  <a:close/>
                  <a:moveTo>
                    <a:pt x="197" y="163"/>
                  </a:moveTo>
                  <a:cubicBezTo>
                    <a:pt x="201" y="161"/>
                    <a:pt x="205" y="158"/>
                    <a:pt x="208" y="155"/>
                  </a:cubicBezTo>
                  <a:cubicBezTo>
                    <a:pt x="207" y="155"/>
                    <a:pt x="205" y="155"/>
                    <a:pt x="205" y="155"/>
                  </a:cubicBezTo>
                  <a:cubicBezTo>
                    <a:pt x="202" y="158"/>
                    <a:pt x="199" y="160"/>
                    <a:pt x="197" y="163"/>
                  </a:cubicBezTo>
                  <a:close/>
                  <a:moveTo>
                    <a:pt x="83" y="70"/>
                  </a:moveTo>
                  <a:cubicBezTo>
                    <a:pt x="83" y="66"/>
                    <a:pt x="82" y="61"/>
                    <a:pt x="81" y="57"/>
                  </a:cubicBezTo>
                  <a:cubicBezTo>
                    <a:pt x="81" y="58"/>
                    <a:pt x="80" y="58"/>
                    <a:pt x="80" y="59"/>
                  </a:cubicBezTo>
                  <a:cubicBezTo>
                    <a:pt x="81" y="63"/>
                    <a:pt x="82" y="67"/>
                    <a:pt x="83" y="71"/>
                  </a:cubicBezTo>
                  <a:cubicBezTo>
                    <a:pt x="84" y="71"/>
                    <a:pt x="83" y="70"/>
                    <a:pt x="83" y="70"/>
                  </a:cubicBezTo>
                  <a:close/>
                  <a:moveTo>
                    <a:pt x="129" y="154"/>
                  </a:moveTo>
                  <a:cubicBezTo>
                    <a:pt x="128" y="156"/>
                    <a:pt x="127" y="158"/>
                    <a:pt x="125" y="160"/>
                  </a:cubicBezTo>
                  <a:cubicBezTo>
                    <a:pt x="126" y="160"/>
                    <a:pt x="127" y="160"/>
                    <a:pt x="128" y="161"/>
                  </a:cubicBezTo>
                  <a:cubicBezTo>
                    <a:pt x="129" y="159"/>
                    <a:pt x="130" y="156"/>
                    <a:pt x="131" y="154"/>
                  </a:cubicBezTo>
                  <a:cubicBezTo>
                    <a:pt x="131" y="154"/>
                    <a:pt x="130" y="153"/>
                    <a:pt x="129" y="154"/>
                  </a:cubicBezTo>
                  <a:close/>
                  <a:moveTo>
                    <a:pt x="14" y="33"/>
                  </a:moveTo>
                  <a:cubicBezTo>
                    <a:pt x="14" y="33"/>
                    <a:pt x="15" y="34"/>
                    <a:pt x="15" y="3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22"/>
                    <a:pt x="26" y="22"/>
                    <a:pt x="25" y="21"/>
                  </a:cubicBezTo>
                  <a:cubicBezTo>
                    <a:pt x="21" y="25"/>
                    <a:pt x="18" y="29"/>
                    <a:pt x="14" y="33"/>
                  </a:cubicBezTo>
                  <a:close/>
                  <a:moveTo>
                    <a:pt x="173" y="159"/>
                  </a:moveTo>
                  <a:cubicBezTo>
                    <a:pt x="171" y="159"/>
                    <a:pt x="170" y="158"/>
                    <a:pt x="169" y="159"/>
                  </a:cubicBezTo>
                  <a:cubicBezTo>
                    <a:pt x="162" y="167"/>
                    <a:pt x="162" y="167"/>
                    <a:pt x="162" y="167"/>
                  </a:cubicBezTo>
                  <a:lnTo>
                    <a:pt x="173" y="159"/>
                  </a:lnTo>
                  <a:close/>
                  <a:moveTo>
                    <a:pt x="39" y="123"/>
                  </a:moveTo>
                  <a:cubicBezTo>
                    <a:pt x="38" y="118"/>
                    <a:pt x="37" y="114"/>
                    <a:pt x="37" y="109"/>
                  </a:cubicBezTo>
                  <a:cubicBezTo>
                    <a:pt x="36" y="109"/>
                    <a:pt x="35" y="110"/>
                    <a:pt x="35" y="111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39" y="124"/>
                    <a:pt x="39" y="123"/>
                    <a:pt x="39" y="123"/>
                  </a:cubicBezTo>
                  <a:close/>
                  <a:moveTo>
                    <a:pt x="46" y="119"/>
                  </a:moveTo>
                  <a:cubicBezTo>
                    <a:pt x="45" y="113"/>
                    <a:pt x="45" y="113"/>
                    <a:pt x="45" y="113"/>
                  </a:cubicBezTo>
                  <a:cubicBezTo>
                    <a:pt x="45" y="113"/>
                    <a:pt x="44" y="112"/>
                    <a:pt x="44" y="112"/>
                  </a:cubicBezTo>
                  <a:cubicBezTo>
                    <a:pt x="43" y="112"/>
                    <a:pt x="43" y="111"/>
                    <a:pt x="43" y="111"/>
                  </a:cubicBezTo>
                  <a:cubicBezTo>
                    <a:pt x="43" y="115"/>
                    <a:pt x="44" y="118"/>
                    <a:pt x="44" y="123"/>
                  </a:cubicBezTo>
                  <a:cubicBezTo>
                    <a:pt x="44" y="122"/>
                    <a:pt x="45" y="122"/>
                    <a:pt x="45" y="122"/>
                  </a:cubicBezTo>
                  <a:cubicBezTo>
                    <a:pt x="45" y="121"/>
                    <a:pt x="46" y="120"/>
                    <a:pt x="46" y="119"/>
                  </a:cubicBezTo>
                  <a:close/>
                  <a:moveTo>
                    <a:pt x="159" y="158"/>
                  </a:moveTo>
                  <a:cubicBezTo>
                    <a:pt x="158" y="158"/>
                    <a:pt x="158" y="158"/>
                    <a:pt x="157" y="158"/>
                  </a:cubicBezTo>
                  <a:cubicBezTo>
                    <a:pt x="157" y="158"/>
                    <a:pt x="155" y="157"/>
                    <a:pt x="155" y="158"/>
                  </a:cubicBezTo>
                  <a:cubicBezTo>
                    <a:pt x="154" y="160"/>
                    <a:pt x="153" y="162"/>
                    <a:pt x="152" y="163"/>
                  </a:cubicBezTo>
                  <a:cubicBezTo>
                    <a:pt x="152" y="164"/>
                    <a:pt x="151" y="166"/>
                    <a:pt x="151" y="166"/>
                  </a:cubicBezTo>
                  <a:cubicBezTo>
                    <a:pt x="159" y="159"/>
                    <a:pt x="159" y="159"/>
                    <a:pt x="159" y="159"/>
                  </a:cubicBezTo>
                  <a:cubicBezTo>
                    <a:pt x="159" y="159"/>
                    <a:pt x="160" y="158"/>
                    <a:pt x="159" y="158"/>
                  </a:cubicBezTo>
                  <a:close/>
                  <a:moveTo>
                    <a:pt x="42" y="123"/>
                  </a:moveTo>
                  <a:cubicBezTo>
                    <a:pt x="42" y="123"/>
                    <a:pt x="42" y="123"/>
                    <a:pt x="42" y="123"/>
                  </a:cubicBezTo>
                  <a:cubicBezTo>
                    <a:pt x="40" y="118"/>
                    <a:pt x="39" y="114"/>
                    <a:pt x="38" y="109"/>
                  </a:cubicBezTo>
                  <a:cubicBezTo>
                    <a:pt x="39" y="114"/>
                    <a:pt x="39" y="120"/>
                    <a:pt x="40" y="125"/>
                  </a:cubicBezTo>
                  <a:cubicBezTo>
                    <a:pt x="40" y="125"/>
                    <a:pt x="41" y="124"/>
                    <a:pt x="42" y="123"/>
                  </a:cubicBezTo>
                  <a:close/>
                  <a:moveTo>
                    <a:pt x="149" y="157"/>
                  </a:moveTo>
                  <a:cubicBezTo>
                    <a:pt x="149" y="157"/>
                    <a:pt x="148" y="157"/>
                    <a:pt x="148" y="157"/>
                  </a:cubicBezTo>
                  <a:cubicBezTo>
                    <a:pt x="144" y="164"/>
                    <a:pt x="144" y="164"/>
                    <a:pt x="144" y="164"/>
                  </a:cubicBezTo>
                  <a:cubicBezTo>
                    <a:pt x="143" y="164"/>
                    <a:pt x="144" y="165"/>
                    <a:pt x="144" y="164"/>
                  </a:cubicBezTo>
                  <a:cubicBezTo>
                    <a:pt x="147" y="162"/>
                    <a:pt x="149" y="160"/>
                    <a:pt x="152" y="157"/>
                  </a:cubicBezTo>
                  <a:cubicBezTo>
                    <a:pt x="151" y="157"/>
                    <a:pt x="150" y="157"/>
                    <a:pt x="149" y="157"/>
                  </a:cubicBezTo>
                  <a:close/>
                  <a:moveTo>
                    <a:pt x="200" y="156"/>
                  </a:moveTo>
                  <a:cubicBezTo>
                    <a:pt x="195" y="156"/>
                    <a:pt x="193" y="159"/>
                    <a:pt x="191" y="162"/>
                  </a:cubicBezTo>
                  <a:cubicBezTo>
                    <a:pt x="186" y="167"/>
                    <a:pt x="186" y="167"/>
                    <a:pt x="186" y="167"/>
                  </a:cubicBezTo>
                  <a:cubicBezTo>
                    <a:pt x="190" y="163"/>
                    <a:pt x="195" y="160"/>
                    <a:pt x="200" y="156"/>
                  </a:cubicBezTo>
                  <a:close/>
                  <a:moveTo>
                    <a:pt x="157" y="166"/>
                  </a:moveTo>
                  <a:cubicBezTo>
                    <a:pt x="157" y="167"/>
                    <a:pt x="158" y="167"/>
                    <a:pt x="158" y="167"/>
                  </a:cubicBezTo>
                  <a:cubicBezTo>
                    <a:pt x="161" y="164"/>
                    <a:pt x="164" y="162"/>
                    <a:pt x="167" y="159"/>
                  </a:cubicBezTo>
                  <a:cubicBezTo>
                    <a:pt x="166" y="159"/>
                    <a:pt x="165" y="158"/>
                    <a:pt x="163" y="159"/>
                  </a:cubicBezTo>
                  <a:lnTo>
                    <a:pt x="157" y="166"/>
                  </a:lnTo>
                  <a:close/>
                  <a:moveTo>
                    <a:pt x="87" y="144"/>
                  </a:moveTo>
                  <a:cubicBezTo>
                    <a:pt x="87" y="140"/>
                    <a:pt x="86" y="137"/>
                    <a:pt x="86" y="134"/>
                  </a:cubicBezTo>
                  <a:cubicBezTo>
                    <a:pt x="86" y="134"/>
                    <a:pt x="85" y="133"/>
                    <a:pt x="85" y="133"/>
                  </a:cubicBezTo>
                  <a:cubicBezTo>
                    <a:pt x="84" y="137"/>
                    <a:pt x="83" y="140"/>
                    <a:pt x="83" y="143"/>
                  </a:cubicBezTo>
                  <a:cubicBezTo>
                    <a:pt x="84" y="143"/>
                    <a:pt x="85" y="144"/>
                    <a:pt x="86" y="145"/>
                  </a:cubicBezTo>
                  <a:cubicBezTo>
                    <a:pt x="86" y="145"/>
                    <a:pt x="87" y="144"/>
                    <a:pt x="87" y="144"/>
                  </a:cubicBezTo>
                  <a:close/>
                  <a:moveTo>
                    <a:pt x="182" y="158"/>
                  </a:moveTo>
                  <a:cubicBezTo>
                    <a:pt x="180" y="159"/>
                    <a:pt x="179" y="159"/>
                    <a:pt x="177" y="159"/>
                  </a:cubicBezTo>
                  <a:cubicBezTo>
                    <a:pt x="169" y="168"/>
                    <a:pt x="169" y="168"/>
                    <a:pt x="169" y="168"/>
                  </a:cubicBezTo>
                  <a:cubicBezTo>
                    <a:pt x="169" y="168"/>
                    <a:pt x="170" y="168"/>
                    <a:pt x="170" y="168"/>
                  </a:cubicBezTo>
                  <a:cubicBezTo>
                    <a:pt x="174" y="165"/>
                    <a:pt x="178" y="162"/>
                    <a:pt x="181" y="159"/>
                  </a:cubicBezTo>
                  <a:cubicBezTo>
                    <a:pt x="182" y="159"/>
                    <a:pt x="183" y="158"/>
                    <a:pt x="182" y="158"/>
                  </a:cubicBezTo>
                  <a:close/>
                  <a:moveTo>
                    <a:pt x="30" y="23"/>
                  </a:moveTo>
                  <a:cubicBezTo>
                    <a:pt x="30" y="23"/>
                    <a:pt x="29" y="23"/>
                    <a:pt x="29" y="23"/>
                  </a:cubicBezTo>
                  <a:cubicBezTo>
                    <a:pt x="24" y="29"/>
                    <a:pt x="18" y="34"/>
                    <a:pt x="14" y="41"/>
                  </a:cubicBezTo>
                  <a:cubicBezTo>
                    <a:pt x="14" y="41"/>
                    <a:pt x="15" y="41"/>
                    <a:pt x="15" y="41"/>
                  </a:cubicBezTo>
                  <a:cubicBezTo>
                    <a:pt x="20" y="35"/>
                    <a:pt x="26" y="29"/>
                    <a:pt x="32" y="23"/>
                  </a:cubicBezTo>
                  <a:cubicBezTo>
                    <a:pt x="31" y="23"/>
                    <a:pt x="30" y="23"/>
                    <a:pt x="30" y="23"/>
                  </a:cubicBezTo>
                  <a:close/>
                  <a:moveTo>
                    <a:pt x="44" y="112"/>
                  </a:moveTo>
                  <a:cubicBezTo>
                    <a:pt x="44" y="109"/>
                    <a:pt x="44" y="107"/>
                    <a:pt x="43" y="104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40" y="112"/>
                    <a:pt x="41" y="118"/>
                    <a:pt x="43" y="122"/>
                  </a:cubicBezTo>
                  <a:cubicBezTo>
                    <a:pt x="43" y="117"/>
                    <a:pt x="42" y="112"/>
                    <a:pt x="42" y="108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lose/>
                  <a:moveTo>
                    <a:pt x="17" y="49"/>
                  </a:moveTo>
                  <a:cubicBezTo>
                    <a:pt x="25" y="41"/>
                    <a:pt x="32" y="32"/>
                    <a:pt x="41" y="25"/>
                  </a:cubicBezTo>
                  <a:cubicBezTo>
                    <a:pt x="41" y="25"/>
                    <a:pt x="39" y="25"/>
                    <a:pt x="38" y="25"/>
                  </a:cubicBezTo>
                  <a:cubicBezTo>
                    <a:pt x="38" y="25"/>
                    <a:pt x="37" y="25"/>
                    <a:pt x="37" y="26"/>
                  </a:cubicBezTo>
                  <a:cubicBezTo>
                    <a:pt x="30" y="33"/>
                    <a:pt x="24" y="41"/>
                    <a:pt x="17" y="49"/>
                  </a:cubicBezTo>
                  <a:close/>
                  <a:moveTo>
                    <a:pt x="82" y="140"/>
                  </a:moveTo>
                  <a:cubicBezTo>
                    <a:pt x="82" y="137"/>
                    <a:pt x="81" y="136"/>
                    <a:pt x="81" y="134"/>
                  </a:cubicBezTo>
                  <a:cubicBezTo>
                    <a:pt x="81" y="133"/>
                    <a:pt x="80" y="131"/>
                    <a:pt x="80" y="132"/>
                  </a:cubicBezTo>
                  <a:cubicBezTo>
                    <a:pt x="79" y="134"/>
                    <a:pt x="78" y="136"/>
                    <a:pt x="77" y="139"/>
                  </a:cubicBezTo>
                  <a:cubicBezTo>
                    <a:pt x="77" y="139"/>
                    <a:pt x="77" y="139"/>
                    <a:pt x="77" y="138"/>
                  </a:cubicBezTo>
                  <a:cubicBezTo>
                    <a:pt x="76" y="136"/>
                    <a:pt x="76" y="134"/>
                    <a:pt x="75" y="132"/>
                  </a:cubicBezTo>
                  <a:cubicBezTo>
                    <a:pt x="75" y="134"/>
                    <a:pt x="75" y="136"/>
                    <a:pt x="75" y="139"/>
                  </a:cubicBezTo>
                  <a:cubicBezTo>
                    <a:pt x="77" y="140"/>
                    <a:pt x="80" y="141"/>
                    <a:pt x="82" y="142"/>
                  </a:cubicBezTo>
                  <a:cubicBezTo>
                    <a:pt x="82" y="141"/>
                    <a:pt x="82" y="140"/>
                    <a:pt x="82" y="140"/>
                  </a:cubicBezTo>
                  <a:close/>
                  <a:moveTo>
                    <a:pt x="89" y="64"/>
                  </a:moveTo>
                  <a:cubicBezTo>
                    <a:pt x="89" y="64"/>
                    <a:pt x="89" y="63"/>
                    <a:pt x="89" y="63"/>
                  </a:cubicBezTo>
                  <a:cubicBezTo>
                    <a:pt x="89" y="59"/>
                    <a:pt x="89" y="55"/>
                    <a:pt x="89" y="51"/>
                  </a:cubicBezTo>
                  <a:cubicBezTo>
                    <a:pt x="85" y="55"/>
                    <a:pt x="85" y="55"/>
                    <a:pt x="85" y="55"/>
                  </a:cubicBezTo>
                  <a:cubicBezTo>
                    <a:pt x="86" y="58"/>
                    <a:pt x="87" y="62"/>
                    <a:pt x="88" y="67"/>
                  </a:cubicBezTo>
                  <a:cubicBezTo>
                    <a:pt x="88" y="67"/>
                    <a:pt x="89" y="67"/>
                    <a:pt x="89" y="66"/>
                  </a:cubicBezTo>
                  <a:cubicBezTo>
                    <a:pt x="89" y="66"/>
                    <a:pt x="89" y="65"/>
                    <a:pt x="89" y="64"/>
                  </a:cubicBezTo>
                  <a:close/>
                  <a:moveTo>
                    <a:pt x="92" y="145"/>
                  </a:moveTo>
                  <a:cubicBezTo>
                    <a:pt x="92" y="137"/>
                    <a:pt x="92" y="137"/>
                    <a:pt x="92" y="137"/>
                  </a:cubicBezTo>
                  <a:cubicBezTo>
                    <a:pt x="91" y="137"/>
                    <a:pt x="89" y="136"/>
                    <a:pt x="88" y="135"/>
                  </a:cubicBezTo>
                  <a:cubicBezTo>
                    <a:pt x="87" y="135"/>
                    <a:pt x="87" y="133"/>
                    <a:pt x="87" y="135"/>
                  </a:cubicBezTo>
                  <a:cubicBezTo>
                    <a:pt x="88" y="142"/>
                    <a:pt x="88" y="142"/>
                    <a:pt x="88" y="142"/>
                  </a:cubicBezTo>
                  <a:cubicBezTo>
                    <a:pt x="88" y="140"/>
                    <a:pt x="89" y="139"/>
                    <a:pt x="89" y="137"/>
                  </a:cubicBezTo>
                  <a:cubicBezTo>
                    <a:pt x="89" y="136"/>
                    <a:pt x="90" y="136"/>
                    <a:pt x="90" y="137"/>
                  </a:cubicBezTo>
                  <a:cubicBezTo>
                    <a:pt x="89" y="140"/>
                    <a:pt x="89" y="143"/>
                    <a:pt x="88" y="146"/>
                  </a:cubicBezTo>
                  <a:cubicBezTo>
                    <a:pt x="90" y="146"/>
                    <a:pt x="91" y="147"/>
                    <a:pt x="92" y="148"/>
                  </a:cubicBezTo>
                  <a:cubicBezTo>
                    <a:pt x="92" y="146"/>
                    <a:pt x="92" y="145"/>
                    <a:pt x="92" y="145"/>
                  </a:cubicBezTo>
                  <a:close/>
                  <a:moveTo>
                    <a:pt x="34" y="24"/>
                  </a:moveTo>
                  <a:cubicBezTo>
                    <a:pt x="27" y="30"/>
                    <a:pt x="20" y="37"/>
                    <a:pt x="14" y="45"/>
                  </a:cubicBezTo>
                  <a:cubicBezTo>
                    <a:pt x="13" y="46"/>
                    <a:pt x="12" y="47"/>
                    <a:pt x="13" y="49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21" y="41"/>
                    <a:pt x="28" y="32"/>
                    <a:pt x="37" y="24"/>
                  </a:cubicBezTo>
                  <a:cubicBezTo>
                    <a:pt x="36" y="24"/>
                    <a:pt x="34" y="23"/>
                    <a:pt x="34" y="24"/>
                  </a:cubicBezTo>
                  <a:close/>
                  <a:moveTo>
                    <a:pt x="103" y="54"/>
                  </a:moveTo>
                  <a:cubicBezTo>
                    <a:pt x="102" y="53"/>
                    <a:pt x="101" y="53"/>
                    <a:pt x="101" y="53"/>
                  </a:cubicBezTo>
                  <a:cubicBezTo>
                    <a:pt x="101" y="48"/>
                    <a:pt x="101" y="43"/>
                    <a:pt x="101" y="38"/>
                  </a:cubicBezTo>
                  <a:cubicBezTo>
                    <a:pt x="97" y="42"/>
                    <a:pt x="94" y="46"/>
                    <a:pt x="91" y="50"/>
                  </a:cubicBezTo>
                  <a:cubicBezTo>
                    <a:pt x="92" y="52"/>
                    <a:pt x="92" y="55"/>
                    <a:pt x="93" y="59"/>
                  </a:cubicBezTo>
                  <a:cubicBezTo>
                    <a:pt x="93" y="59"/>
                    <a:pt x="94" y="59"/>
                    <a:pt x="94" y="59"/>
                  </a:cubicBezTo>
                  <a:cubicBezTo>
                    <a:pt x="96" y="50"/>
                    <a:pt x="96" y="50"/>
                    <a:pt x="96" y="50"/>
                  </a:cubicBezTo>
                  <a:cubicBezTo>
                    <a:pt x="96" y="49"/>
                    <a:pt x="96" y="49"/>
                    <a:pt x="97" y="48"/>
                  </a:cubicBezTo>
                  <a:cubicBezTo>
                    <a:pt x="96" y="59"/>
                    <a:pt x="96" y="59"/>
                    <a:pt x="96" y="59"/>
                  </a:cubicBezTo>
                  <a:cubicBezTo>
                    <a:pt x="96" y="60"/>
                    <a:pt x="95" y="60"/>
                    <a:pt x="94" y="60"/>
                  </a:cubicBezTo>
                  <a:cubicBezTo>
                    <a:pt x="93" y="60"/>
                    <a:pt x="93" y="60"/>
                    <a:pt x="92" y="59"/>
                  </a:cubicBezTo>
                  <a:cubicBezTo>
                    <a:pt x="91" y="56"/>
                    <a:pt x="91" y="53"/>
                    <a:pt x="90" y="50"/>
                  </a:cubicBezTo>
                  <a:cubicBezTo>
                    <a:pt x="90" y="56"/>
                    <a:pt x="90" y="60"/>
                    <a:pt x="90" y="66"/>
                  </a:cubicBezTo>
                  <a:cubicBezTo>
                    <a:pt x="95" y="62"/>
                    <a:pt x="98" y="58"/>
                    <a:pt x="103" y="54"/>
                  </a:cubicBezTo>
                  <a:close/>
                  <a:moveTo>
                    <a:pt x="73" y="136"/>
                  </a:moveTo>
                  <a:cubicBezTo>
                    <a:pt x="73" y="137"/>
                    <a:pt x="74" y="137"/>
                    <a:pt x="74" y="138"/>
                  </a:cubicBezTo>
                  <a:cubicBezTo>
                    <a:pt x="74" y="135"/>
                    <a:pt x="74" y="132"/>
                    <a:pt x="75" y="130"/>
                  </a:cubicBezTo>
                  <a:cubicBezTo>
                    <a:pt x="75" y="129"/>
                    <a:pt x="76" y="130"/>
                    <a:pt x="76" y="130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8" y="136"/>
                    <a:pt x="78" y="133"/>
                    <a:pt x="79" y="131"/>
                  </a:cubicBezTo>
                  <a:cubicBezTo>
                    <a:pt x="80" y="131"/>
                    <a:pt x="80" y="130"/>
                    <a:pt x="81" y="131"/>
                  </a:cubicBezTo>
                  <a:cubicBezTo>
                    <a:pt x="73" y="126"/>
                    <a:pt x="67" y="121"/>
                    <a:pt x="60" y="115"/>
                  </a:cubicBezTo>
                  <a:cubicBezTo>
                    <a:pt x="60" y="115"/>
                    <a:pt x="59" y="115"/>
                    <a:pt x="60" y="115"/>
                  </a:cubicBezTo>
                  <a:cubicBezTo>
                    <a:pt x="60" y="114"/>
                    <a:pt x="60" y="115"/>
                    <a:pt x="59" y="114"/>
                  </a:cubicBezTo>
                  <a:cubicBezTo>
                    <a:pt x="58" y="114"/>
                    <a:pt x="58" y="113"/>
                    <a:pt x="57" y="112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11"/>
                    <a:pt x="51" y="116"/>
                    <a:pt x="52" y="121"/>
                  </a:cubicBezTo>
                  <a:cubicBezTo>
                    <a:pt x="58" y="127"/>
                    <a:pt x="65" y="132"/>
                    <a:pt x="73" y="137"/>
                  </a:cubicBezTo>
                  <a:cubicBezTo>
                    <a:pt x="72" y="137"/>
                    <a:pt x="72" y="136"/>
                    <a:pt x="73" y="136"/>
                  </a:cubicBezTo>
                  <a:close/>
                  <a:moveTo>
                    <a:pt x="33" y="51"/>
                  </a:moveTo>
                  <a:cubicBezTo>
                    <a:pt x="33" y="51"/>
                    <a:pt x="33" y="51"/>
                    <a:pt x="33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1" y="53"/>
                    <a:pt x="30" y="54"/>
                    <a:pt x="28" y="56"/>
                  </a:cubicBezTo>
                  <a:cubicBezTo>
                    <a:pt x="25" y="58"/>
                    <a:pt x="23" y="61"/>
                    <a:pt x="20" y="63"/>
                  </a:cubicBezTo>
                  <a:cubicBezTo>
                    <a:pt x="19" y="64"/>
                    <a:pt x="18" y="62"/>
                    <a:pt x="18" y="62"/>
                  </a:cubicBezTo>
                  <a:cubicBezTo>
                    <a:pt x="20" y="59"/>
                    <a:pt x="22" y="57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3" y="54"/>
                    <a:pt x="23" y="54"/>
                  </a:cubicBezTo>
                  <a:cubicBezTo>
                    <a:pt x="21" y="56"/>
                    <a:pt x="19" y="59"/>
                    <a:pt x="17" y="61"/>
                  </a:cubicBezTo>
                  <a:cubicBezTo>
                    <a:pt x="16" y="61"/>
                    <a:pt x="15" y="62"/>
                    <a:pt x="14" y="61"/>
                  </a:cubicBezTo>
                  <a:cubicBezTo>
                    <a:pt x="13" y="61"/>
                    <a:pt x="13" y="60"/>
                    <a:pt x="14" y="59"/>
                  </a:cubicBezTo>
                  <a:cubicBezTo>
                    <a:pt x="16" y="54"/>
                    <a:pt x="19" y="50"/>
                    <a:pt x="23" y="46"/>
                  </a:cubicBezTo>
                  <a:cubicBezTo>
                    <a:pt x="28" y="39"/>
                    <a:pt x="35" y="34"/>
                    <a:pt x="42" y="27"/>
                  </a:cubicBezTo>
                  <a:cubicBezTo>
                    <a:pt x="39" y="29"/>
                    <a:pt x="37" y="30"/>
                    <a:pt x="35" y="32"/>
                  </a:cubicBezTo>
                  <a:cubicBezTo>
                    <a:pt x="27" y="39"/>
                    <a:pt x="20" y="48"/>
                    <a:pt x="13" y="56"/>
                  </a:cubicBezTo>
                  <a:cubicBezTo>
                    <a:pt x="13" y="66"/>
                    <a:pt x="12" y="78"/>
                    <a:pt x="13" y="88"/>
                  </a:cubicBezTo>
                  <a:cubicBezTo>
                    <a:pt x="13" y="93"/>
                    <a:pt x="13" y="97"/>
                    <a:pt x="14" y="101"/>
                  </a:cubicBezTo>
                  <a:cubicBezTo>
                    <a:pt x="14" y="101"/>
                    <a:pt x="14" y="102"/>
                    <a:pt x="13" y="102"/>
                  </a:cubicBezTo>
                  <a:cubicBezTo>
                    <a:pt x="14" y="109"/>
                    <a:pt x="14" y="116"/>
                    <a:pt x="16" y="121"/>
                  </a:cubicBezTo>
                  <a:cubicBezTo>
                    <a:pt x="16" y="122"/>
                    <a:pt x="17" y="122"/>
                    <a:pt x="17" y="122"/>
                  </a:cubicBezTo>
                  <a:cubicBezTo>
                    <a:pt x="18" y="122"/>
                    <a:pt x="19" y="121"/>
                    <a:pt x="19" y="120"/>
                  </a:cubicBezTo>
                  <a:cubicBezTo>
                    <a:pt x="21" y="119"/>
                    <a:pt x="23" y="117"/>
                    <a:pt x="24" y="115"/>
                  </a:cubicBezTo>
                  <a:cubicBezTo>
                    <a:pt x="24" y="115"/>
                    <a:pt x="25" y="115"/>
                    <a:pt x="25" y="115"/>
                  </a:cubicBezTo>
                  <a:cubicBezTo>
                    <a:pt x="25" y="114"/>
                    <a:pt x="25" y="113"/>
                    <a:pt x="26" y="112"/>
                  </a:cubicBezTo>
                  <a:cubicBezTo>
                    <a:pt x="26" y="112"/>
                    <a:pt x="26" y="113"/>
                    <a:pt x="27" y="114"/>
                  </a:cubicBezTo>
                  <a:cubicBezTo>
                    <a:pt x="33" y="108"/>
                    <a:pt x="38" y="103"/>
                    <a:pt x="45" y="99"/>
                  </a:cubicBezTo>
                  <a:cubicBezTo>
                    <a:pt x="45" y="97"/>
                    <a:pt x="46" y="97"/>
                    <a:pt x="47" y="97"/>
                  </a:cubicBezTo>
                  <a:cubicBezTo>
                    <a:pt x="48" y="98"/>
                    <a:pt x="48" y="99"/>
                    <a:pt x="49" y="100"/>
                  </a:cubicBezTo>
                  <a:cubicBezTo>
                    <a:pt x="49" y="100"/>
                    <a:pt x="50" y="100"/>
                    <a:pt x="51" y="100"/>
                  </a:cubicBezTo>
                  <a:cubicBezTo>
                    <a:pt x="60" y="107"/>
                    <a:pt x="68" y="113"/>
                    <a:pt x="77" y="120"/>
                  </a:cubicBezTo>
                  <a:cubicBezTo>
                    <a:pt x="81" y="122"/>
                    <a:pt x="85" y="125"/>
                    <a:pt x="89" y="127"/>
                  </a:cubicBezTo>
                  <a:cubicBezTo>
                    <a:pt x="98" y="132"/>
                    <a:pt x="107" y="136"/>
                    <a:pt x="117" y="140"/>
                  </a:cubicBezTo>
                  <a:cubicBezTo>
                    <a:pt x="123" y="142"/>
                    <a:pt x="129" y="143"/>
                    <a:pt x="135" y="144"/>
                  </a:cubicBezTo>
                  <a:cubicBezTo>
                    <a:pt x="141" y="146"/>
                    <a:pt x="146" y="146"/>
                    <a:pt x="152" y="147"/>
                  </a:cubicBezTo>
                  <a:cubicBezTo>
                    <a:pt x="153" y="146"/>
                    <a:pt x="153" y="147"/>
                    <a:pt x="153" y="147"/>
                  </a:cubicBezTo>
                  <a:cubicBezTo>
                    <a:pt x="154" y="147"/>
                    <a:pt x="155" y="147"/>
                    <a:pt x="155" y="146"/>
                  </a:cubicBezTo>
                  <a:cubicBezTo>
                    <a:pt x="155" y="147"/>
                    <a:pt x="155" y="147"/>
                    <a:pt x="155" y="147"/>
                  </a:cubicBezTo>
                  <a:cubicBezTo>
                    <a:pt x="155" y="148"/>
                    <a:pt x="156" y="148"/>
                    <a:pt x="156" y="148"/>
                  </a:cubicBezTo>
                  <a:cubicBezTo>
                    <a:pt x="177" y="150"/>
                    <a:pt x="196" y="148"/>
                    <a:pt x="215" y="146"/>
                  </a:cubicBezTo>
                  <a:cubicBezTo>
                    <a:pt x="212" y="134"/>
                    <a:pt x="212" y="134"/>
                    <a:pt x="212" y="134"/>
                  </a:cubicBezTo>
                  <a:cubicBezTo>
                    <a:pt x="211" y="130"/>
                    <a:pt x="209" y="127"/>
                    <a:pt x="208" y="123"/>
                  </a:cubicBezTo>
                  <a:cubicBezTo>
                    <a:pt x="209" y="127"/>
                    <a:pt x="210" y="131"/>
                    <a:pt x="211" y="134"/>
                  </a:cubicBezTo>
                  <a:cubicBezTo>
                    <a:pt x="211" y="134"/>
                    <a:pt x="211" y="134"/>
                    <a:pt x="212" y="134"/>
                  </a:cubicBezTo>
                  <a:cubicBezTo>
                    <a:pt x="212" y="135"/>
                    <a:pt x="212" y="135"/>
                    <a:pt x="211" y="136"/>
                  </a:cubicBezTo>
                  <a:cubicBezTo>
                    <a:pt x="210" y="136"/>
                    <a:pt x="210" y="135"/>
                    <a:pt x="210" y="135"/>
                  </a:cubicBezTo>
                  <a:cubicBezTo>
                    <a:pt x="207" y="126"/>
                    <a:pt x="205" y="116"/>
                    <a:pt x="201" y="106"/>
                  </a:cubicBezTo>
                  <a:cubicBezTo>
                    <a:pt x="203" y="114"/>
                    <a:pt x="203" y="122"/>
                    <a:pt x="206" y="129"/>
                  </a:cubicBezTo>
                  <a:cubicBezTo>
                    <a:pt x="206" y="130"/>
                    <a:pt x="205" y="130"/>
                    <a:pt x="205" y="130"/>
                  </a:cubicBezTo>
                  <a:cubicBezTo>
                    <a:pt x="205" y="130"/>
                    <a:pt x="204" y="130"/>
                    <a:pt x="204" y="129"/>
                  </a:cubicBezTo>
                  <a:cubicBezTo>
                    <a:pt x="202" y="123"/>
                    <a:pt x="201" y="117"/>
                    <a:pt x="199" y="111"/>
                  </a:cubicBezTo>
                  <a:cubicBezTo>
                    <a:pt x="198" y="110"/>
                    <a:pt x="198" y="109"/>
                    <a:pt x="198" y="109"/>
                  </a:cubicBezTo>
                  <a:cubicBezTo>
                    <a:pt x="198" y="110"/>
                    <a:pt x="198" y="110"/>
                    <a:pt x="198" y="111"/>
                  </a:cubicBezTo>
                  <a:cubicBezTo>
                    <a:pt x="198" y="111"/>
                    <a:pt x="198" y="111"/>
                    <a:pt x="199" y="111"/>
                  </a:cubicBezTo>
                  <a:cubicBezTo>
                    <a:pt x="198" y="111"/>
                    <a:pt x="198" y="111"/>
                    <a:pt x="198" y="111"/>
                  </a:cubicBezTo>
                  <a:cubicBezTo>
                    <a:pt x="199" y="119"/>
                    <a:pt x="200" y="126"/>
                    <a:pt x="201" y="134"/>
                  </a:cubicBezTo>
                  <a:cubicBezTo>
                    <a:pt x="201" y="134"/>
                    <a:pt x="200" y="134"/>
                    <a:pt x="200" y="134"/>
                  </a:cubicBezTo>
                  <a:cubicBezTo>
                    <a:pt x="198" y="126"/>
                    <a:pt x="195" y="118"/>
                    <a:pt x="193" y="110"/>
                  </a:cubicBezTo>
                  <a:cubicBezTo>
                    <a:pt x="193" y="117"/>
                    <a:pt x="194" y="124"/>
                    <a:pt x="194" y="131"/>
                  </a:cubicBezTo>
                  <a:cubicBezTo>
                    <a:pt x="194" y="132"/>
                    <a:pt x="193" y="132"/>
                    <a:pt x="193" y="131"/>
                  </a:cubicBezTo>
                  <a:cubicBezTo>
                    <a:pt x="191" y="125"/>
                    <a:pt x="190" y="119"/>
                    <a:pt x="188" y="113"/>
                  </a:cubicBezTo>
                  <a:cubicBezTo>
                    <a:pt x="188" y="120"/>
                    <a:pt x="188" y="120"/>
                    <a:pt x="188" y="120"/>
                  </a:cubicBezTo>
                  <a:cubicBezTo>
                    <a:pt x="188" y="124"/>
                    <a:pt x="188" y="128"/>
                    <a:pt x="187" y="133"/>
                  </a:cubicBezTo>
                  <a:cubicBezTo>
                    <a:pt x="187" y="132"/>
                    <a:pt x="186" y="133"/>
                    <a:pt x="186" y="132"/>
                  </a:cubicBezTo>
                  <a:cubicBezTo>
                    <a:pt x="185" y="127"/>
                    <a:pt x="183" y="121"/>
                    <a:pt x="182" y="115"/>
                  </a:cubicBezTo>
                  <a:cubicBezTo>
                    <a:pt x="180" y="128"/>
                    <a:pt x="180" y="128"/>
                    <a:pt x="180" y="128"/>
                  </a:cubicBezTo>
                  <a:cubicBezTo>
                    <a:pt x="180" y="128"/>
                    <a:pt x="179" y="128"/>
                    <a:pt x="179" y="128"/>
                  </a:cubicBezTo>
                  <a:cubicBezTo>
                    <a:pt x="178" y="124"/>
                    <a:pt x="178" y="120"/>
                    <a:pt x="177" y="116"/>
                  </a:cubicBezTo>
                  <a:cubicBezTo>
                    <a:pt x="176" y="120"/>
                    <a:pt x="175" y="123"/>
                    <a:pt x="175" y="126"/>
                  </a:cubicBezTo>
                  <a:cubicBezTo>
                    <a:pt x="174" y="127"/>
                    <a:pt x="173" y="126"/>
                    <a:pt x="173" y="126"/>
                  </a:cubicBezTo>
                  <a:cubicBezTo>
                    <a:pt x="171" y="124"/>
                    <a:pt x="171" y="121"/>
                    <a:pt x="170" y="119"/>
                  </a:cubicBezTo>
                  <a:cubicBezTo>
                    <a:pt x="170" y="118"/>
                    <a:pt x="169" y="118"/>
                    <a:pt x="168" y="118"/>
                  </a:cubicBezTo>
                  <a:cubicBezTo>
                    <a:pt x="166" y="121"/>
                    <a:pt x="164" y="123"/>
                    <a:pt x="162" y="126"/>
                  </a:cubicBezTo>
                  <a:cubicBezTo>
                    <a:pt x="161" y="127"/>
                    <a:pt x="160" y="128"/>
                    <a:pt x="158" y="128"/>
                  </a:cubicBezTo>
                  <a:cubicBezTo>
                    <a:pt x="155" y="127"/>
                    <a:pt x="154" y="125"/>
                    <a:pt x="153" y="123"/>
                  </a:cubicBezTo>
                  <a:cubicBezTo>
                    <a:pt x="155" y="125"/>
                    <a:pt x="156" y="127"/>
                    <a:pt x="159" y="127"/>
                  </a:cubicBezTo>
                  <a:cubicBezTo>
                    <a:pt x="161" y="125"/>
                    <a:pt x="162" y="124"/>
                    <a:pt x="164" y="122"/>
                  </a:cubicBezTo>
                  <a:cubicBezTo>
                    <a:pt x="165" y="120"/>
                    <a:pt x="166" y="118"/>
                    <a:pt x="168" y="117"/>
                  </a:cubicBezTo>
                  <a:cubicBezTo>
                    <a:pt x="169" y="117"/>
                    <a:pt x="170" y="117"/>
                    <a:pt x="170" y="118"/>
                  </a:cubicBezTo>
                  <a:cubicBezTo>
                    <a:pt x="172" y="119"/>
                    <a:pt x="172" y="122"/>
                    <a:pt x="174" y="125"/>
                  </a:cubicBezTo>
                  <a:cubicBezTo>
                    <a:pt x="176" y="115"/>
                    <a:pt x="176" y="115"/>
                    <a:pt x="176" y="115"/>
                  </a:cubicBezTo>
                  <a:cubicBezTo>
                    <a:pt x="176" y="114"/>
                    <a:pt x="177" y="114"/>
                    <a:pt x="177" y="115"/>
                  </a:cubicBezTo>
                  <a:cubicBezTo>
                    <a:pt x="178" y="117"/>
                    <a:pt x="179" y="120"/>
                    <a:pt x="179" y="123"/>
                  </a:cubicBezTo>
                  <a:cubicBezTo>
                    <a:pt x="180" y="121"/>
                    <a:pt x="180" y="118"/>
                    <a:pt x="181" y="114"/>
                  </a:cubicBezTo>
                  <a:cubicBezTo>
                    <a:pt x="181" y="113"/>
                    <a:pt x="183" y="114"/>
                    <a:pt x="183" y="115"/>
                  </a:cubicBezTo>
                  <a:cubicBezTo>
                    <a:pt x="185" y="119"/>
                    <a:pt x="185" y="124"/>
                    <a:pt x="186" y="128"/>
                  </a:cubicBezTo>
                  <a:cubicBezTo>
                    <a:pt x="187" y="123"/>
                    <a:pt x="187" y="119"/>
                    <a:pt x="187" y="114"/>
                  </a:cubicBezTo>
                  <a:cubicBezTo>
                    <a:pt x="187" y="113"/>
                    <a:pt x="186" y="111"/>
                    <a:pt x="187" y="110"/>
                  </a:cubicBezTo>
                  <a:cubicBezTo>
                    <a:pt x="188" y="110"/>
                    <a:pt x="188" y="110"/>
                    <a:pt x="189" y="111"/>
                  </a:cubicBezTo>
                  <a:cubicBezTo>
                    <a:pt x="190" y="113"/>
                    <a:pt x="191" y="117"/>
                    <a:pt x="192" y="120"/>
                  </a:cubicBezTo>
                  <a:cubicBezTo>
                    <a:pt x="191" y="112"/>
                    <a:pt x="191" y="112"/>
                    <a:pt x="191" y="112"/>
                  </a:cubicBezTo>
                  <a:cubicBezTo>
                    <a:pt x="191" y="111"/>
                    <a:pt x="191" y="109"/>
                    <a:pt x="192" y="108"/>
                  </a:cubicBezTo>
                  <a:cubicBezTo>
                    <a:pt x="192" y="108"/>
                    <a:pt x="193" y="108"/>
                    <a:pt x="193" y="109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8" y="122"/>
                    <a:pt x="198" y="122"/>
                    <a:pt x="198" y="122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6" y="107"/>
                    <a:pt x="196" y="107"/>
                    <a:pt x="196" y="107"/>
                  </a:cubicBezTo>
                  <a:cubicBezTo>
                    <a:pt x="196" y="106"/>
                    <a:pt x="195" y="104"/>
                    <a:pt x="196" y="102"/>
                  </a:cubicBezTo>
                  <a:cubicBezTo>
                    <a:pt x="196" y="102"/>
                    <a:pt x="197" y="103"/>
                    <a:pt x="197" y="103"/>
                  </a:cubicBezTo>
                  <a:cubicBezTo>
                    <a:pt x="199" y="106"/>
                    <a:pt x="200" y="108"/>
                    <a:pt x="200" y="111"/>
                  </a:cubicBezTo>
                  <a:cubicBezTo>
                    <a:pt x="200" y="107"/>
                    <a:pt x="199" y="102"/>
                    <a:pt x="198" y="98"/>
                  </a:cubicBezTo>
                  <a:cubicBezTo>
                    <a:pt x="198" y="97"/>
                    <a:pt x="198" y="96"/>
                    <a:pt x="199" y="95"/>
                  </a:cubicBezTo>
                  <a:cubicBezTo>
                    <a:pt x="198" y="92"/>
                    <a:pt x="197" y="89"/>
                    <a:pt x="196" y="86"/>
                  </a:cubicBezTo>
                  <a:cubicBezTo>
                    <a:pt x="182" y="91"/>
                    <a:pt x="168" y="94"/>
                    <a:pt x="153" y="96"/>
                  </a:cubicBezTo>
                  <a:cubicBezTo>
                    <a:pt x="133" y="98"/>
                    <a:pt x="105" y="94"/>
                    <a:pt x="87" y="85"/>
                  </a:cubicBezTo>
                  <a:cubicBezTo>
                    <a:pt x="77" y="80"/>
                    <a:pt x="69" y="74"/>
                    <a:pt x="64" y="66"/>
                  </a:cubicBezTo>
                  <a:cubicBezTo>
                    <a:pt x="62" y="61"/>
                    <a:pt x="62" y="61"/>
                    <a:pt x="62" y="61"/>
                  </a:cubicBezTo>
                  <a:cubicBezTo>
                    <a:pt x="61" y="61"/>
                    <a:pt x="63" y="59"/>
                    <a:pt x="64" y="60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85" y="49"/>
                    <a:pt x="93" y="43"/>
                    <a:pt x="99" y="35"/>
                  </a:cubicBezTo>
                  <a:cubicBezTo>
                    <a:pt x="94" y="35"/>
                    <a:pt x="90" y="35"/>
                    <a:pt x="85" y="34"/>
                  </a:cubicBezTo>
                  <a:cubicBezTo>
                    <a:pt x="75" y="32"/>
                    <a:pt x="66" y="31"/>
                    <a:pt x="58" y="29"/>
                  </a:cubicBezTo>
                  <a:cubicBezTo>
                    <a:pt x="53" y="27"/>
                    <a:pt x="49" y="27"/>
                    <a:pt x="44" y="26"/>
                  </a:cubicBezTo>
                  <a:cubicBezTo>
                    <a:pt x="43" y="29"/>
                    <a:pt x="40" y="30"/>
                    <a:pt x="38" y="32"/>
                  </a:cubicBezTo>
                  <a:cubicBezTo>
                    <a:pt x="30" y="41"/>
                    <a:pt x="22" y="48"/>
                    <a:pt x="15" y="59"/>
                  </a:cubicBezTo>
                  <a:cubicBezTo>
                    <a:pt x="16" y="59"/>
                    <a:pt x="14" y="60"/>
                    <a:pt x="15" y="60"/>
                  </a:cubicBezTo>
                  <a:cubicBezTo>
                    <a:pt x="16" y="60"/>
                    <a:pt x="17" y="58"/>
                    <a:pt x="18" y="58"/>
                  </a:cubicBezTo>
                  <a:cubicBezTo>
                    <a:pt x="22" y="53"/>
                    <a:pt x="27" y="49"/>
                    <a:pt x="32" y="44"/>
                  </a:cubicBezTo>
                  <a:cubicBezTo>
                    <a:pt x="36" y="39"/>
                    <a:pt x="41" y="35"/>
                    <a:pt x="47" y="31"/>
                  </a:cubicBezTo>
                  <a:cubicBezTo>
                    <a:pt x="47" y="30"/>
                    <a:pt x="48" y="31"/>
                    <a:pt x="48" y="32"/>
                  </a:cubicBezTo>
                  <a:cubicBezTo>
                    <a:pt x="46" y="34"/>
                    <a:pt x="45" y="35"/>
                    <a:pt x="43" y="37"/>
                  </a:cubicBezTo>
                  <a:cubicBezTo>
                    <a:pt x="36" y="44"/>
                    <a:pt x="28" y="51"/>
                    <a:pt x="22" y="60"/>
                  </a:cubicBezTo>
                  <a:cubicBezTo>
                    <a:pt x="21" y="60"/>
                    <a:pt x="21" y="60"/>
                    <a:pt x="21" y="61"/>
                  </a:cubicBezTo>
                  <a:cubicBezTo>
                    <a:pt x="21" y="60"/>
                    <a:pt x="22" y="60"/>
                    <a:pt x="22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4" y="58"/>
                    <a:pt x="25" y="57"/>
                    <a:pt x="26" y="55"/>
                  </a:cubicBezTo>
                  <a:cubicBezTo>
                    <a:pt x="32" y="51"/>
                    <a:pt x="36" y="46"/>
                    <a:pt x="41" y="43"/>
                  </a:cubicBezTo>
                  <a:cubicBezTo>
                    <a:pt x="42" y="42"/>
                    <a:pt x="42" y="44"/>
                    <a:pt x="42" y="44"/>
                  </a:cubicBezTo>
                  <a:cubicBezTo>
                    <a:pt x="37" y="49"/>
                    <a:pt x="33" y="54"/>
                    <a:pt x="29" y="6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4" y="49"/>
                    <a:pt x="44" y="51"/>
                    <a:pt x="44" y="51"/>
                  </a:cubicBezTo>
                  <a:cubicBezTo>
                    <a:pt x="42" y="55"/>
                    <a:pt x="39" y="58"/>
                    <a:pt x="36" y="62"/>
                  </a:cubicBezTo>
                  <a:cubicBezTo>
                    <a:pt x="38" y="61"/>
                    <a:pt x="39" y="60"/>
                    <a:pt x="40" y="59"/>
                  </a:cubicBezTo>
                  <a:cubicBezTo>
                    <a:pt x="41" y="59"/>
                    <a:pt x="42" y="59"/>
                    <a:pt x="42" y="60"/>
                  </a:cubicBezTo>
                  <a:cubicBezTo>
                    <a:pt x="42" y="62"/>
                    <a:pt x="41" y="64"/>
                    <a:pt x="41" y="66"/>
                  </a:cubicBezTo>
                  <a:cubicBezTo>
                    <a:pt x="41" y="66"/>
                    <a:pt x="41" y="67"/>
                    <a:pt x="42" y="67"/>
                  </a:cubicBezTo>
                  <a:cubicBezTo>
                    <a:pt x="43" y="67"/>
                    <a:pt x="45" y="67"/>
                    <a:pt x="46" y="67"/>
                  </a:cubicBezTo>
                  <a:cubicBezTo>
                    <a:pt x="46" y="67"/>
                    <a:pt x="46" y="68"/>
                    <a:pt x="45" y="68"/>
                  </a:cubicBezTo>
                  <a:cubicBezTo>
                    <a:pt x="45" y="68"/>
                    <a:pt x="44" y="68"/>
                    <a:pt x="43" y="69"/>
                  </a:cubicBezTo>
                  <a:cubicBezTo>
                    <a:pt x="41" y="69"/>
                    <a:pt x="40" y="68"/>
                    <a:pt x="39" y="66"/>
                  </a:cubicBezTo>
                  <a:cubicBezTo>
                    <a:pt x="39" y="65"/>
                    <a:pt x="39" y="63"/>
                    <a:pt x="40" y="61"/>
                  </a:cubicBezTo>
                  <a:cubicBezTo>
                    <a:pt x="39" y="62"/>
                    <a:pt x="38" y="62"/>
                    <a:pt x="37" y="63"/>
                  </a:cubicBezTo>
                  <a:cubicBezTo>
                    <a:pt x="37" y="64"/>
                    <a:pt x="36" y="64"/>
                    <a:pt x="35" y="63"/>
                  </a:cubicBezTo>
                  <a:cubicBezTo>
                    <a:pt x="34" y="62"/>
                    <a:pt x="35" y="61"/>
                    <a:pt x="36" y="6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1" y="61"/>
                    <a:pt x="30" y="62"/>
                    <a:pt x="28" y="61"/>
                  </a:cubicBezTo>
                  <a:cubicBezTo>
                    <a:pt x="28" y="61"/>
                    <a:pt x="27" y="60"/>
                    <a:pt x="28" y="59"/>
                  </a:cubicBezTo>
                  <a:cubicBezTo>
                    <a:pt x="29" y="56"/>
                    <a:pt x="31" y="54"/>
                    <a:pt x="33" y="51"/>
                  </a:cubicBezTo>
                  <a:close/>
                  <a:moveTo>
                    <a:pt x="232" y="140"/>
                  </a:moveTo>
                  <a:cubicBezTo>
                    <a:pt x="230" y="143"/>
                    <a:pt x="228" y="146"/>
                    <a:pt x="226" y="148"/>
                  </a:cubicBezTo>
                  <a:cubicBezTo>
                    <a:pt x="228" y="154"/>
                    <a:pt x="228" y="154"/>
                    <a:pt x="228" y="154"/>
                  </a:cubicBezTo>
                  <a:cubicBezTo>
                    <a:pt x="228" y="154"/>
                    <a:pt x="227" y="155"/>
                    <a:pt x="228" y="156"/>
                  </a:cubicBezTo>
                  <a:cubicBezTo>
                    <a:pt x="227" y="156"/>
                    <a:pt x="225" y="156"/>
                    <a:pt x="224" y="156"/>
                  </a:cubicBezTo>
                  <a:cubicBezTo>
                    <a:pt x="223" y="156"/>
                    <a:pt x="222" y="154"/>
                    <a:pt x="222" y="153"/>
                  </a:cubicBezTo>
                  <a:cubicBezTo>
                    <a:pt x="216" y="158"/>
                    <a:pt x="211" y="163"/>
                    <a:pt x="206" y="169"/>
                  </a:cubicBezTo>
                  <a:cubicBezTo>
                    <a:pt x="206" y="169"/>
                    <a:pt x="206" y="170"/>
                    <a:pt x="205" y="170"/>
                  </a:cubicBezTo>
                  <a:cubicBezTo>
                    <a:pt x="207" y="170"/>
                    <a:pt x="207" y="170"/>
                    <a:pt x="207" y="170"/>
                  </a:cubicBezTo>
                  <a:cubicBezTo>
                    <a:pt x="207" y="170"/>
                    <a:pt x="207" y="169"/>
                    <a:pt x="207" y="169"/>
                  </a:cubicBezTo>
                  <a:cubicBezTo>
                    <a:pt x="207" y="169"/>
                    <a:pt x="209" y="169"/>
                    <a:pt x="209" y="170"/>
                  </a:cubicBezTo>
                  <a:cubicBezTo>
                    <a:pt x="210" y="170"/>
                    <a:pt x="210" y="172"/>
                    <a:pt x="209" y="172"/>
                  </a:cubicBezTo>
                  <a:cubicBezTo>
                    <a:pt x="208" y="173"/>
                    <a:pt x="207" y="174"/>
                    <a:pt x="206" y="174"/>
                  </a:cubicBezTo>
                  <a:cubicBezTo>
                    <a:pt x="207" y="176"/>
                    <a:pt x="207" y="178"/>
                    <a:pt x="208" y="180"/>
                  </a:cubicBezTo>
                  <a:cubicBezTo>
                    <a:pt x="209" y="181"/>
                    <a:pt x="209" y="181"/>
                    <a:pt x="209" y="182"/>
                  </a:cubicBezTo>
                  <a:cubicBezTo>
                    <a:pt x="208" y="183"/>
                    <a:pt x="207" y="184"/>
                    <a:pt x="205" y="183"/>
                  </a:cubicBezTo>
                  <a:cubicBezTo>
                    <a:pt x="205" y="183"/>
                    <a:pt x="205" y="183"/>
                    <a:pt x="205" y="182"/>
                  </a:cubicBezTo>
                  <a:cubicBezTo>
                    <a:pt x="205" y="182"/>
                    <a:pt x="204" y="183"/>
                    <a:pt x="204" y="182"/>
                  </a:cubicBezTo>
                  <a:cubicBezTo>
                    <a:pt x="203" y="180"/>
                    <a:pt x="203" y="177"/>
                    <a:pt x="202" y="175"/>
                  </a:cubicBezTo>
                  <a:cubicBezTo>
                    <a:pt x="198" y="175"/>
                    <a:pt x="195" y="177"/>
                    <a:pt x="193" y="180"/>
                  </a:cubicBezTo>
                  <a:cubicBezTo>
                    <a:pt x="193" y="181"/>
                    <a:pt x="192" y="182"/>
                    <a:pt x="191" y="182"/>
                  </a:cubicBezTo>
                  <a:cubicBezTo>
                    <a:pt x="191" y="183"/>
                    <a:pt x="190" y="183"/>
                    <a:pt x="190" y="183"/>
                  </a:cubicBezTo>
                  <a:cubicBezTo>
                    <a:pt x="189" y="182"/>
                    <a:pt x="189" y="182"/>
                    <a:pt x="189" y="181"/>
                  </a:cubicBezTo>
                  <a:cubicBezTo>
                    <a:pt x="189" y="181"/>
                    <a:pt x="189" y="180"/>
                    <a:pt x="188" y="181"/>
                  </a:cubicBezTo>
                  <a:cubicBezTo>
                    <a:pt x="187" y="179"/>
                    <a:pt x="187" y="177"/>
                    <a:pt x="189" y="176"/>
                  </a:cubicBezTo>
                  <a:cubicBezTo>
                    <a:pt x="180" y="175"/>
                    <a:pt x="172" y="177"/>
                    <a:pt x="162" y="176"/>
                  </a:cubicBezTo>
                  <a:cubicBezTo>
                    <a:pt x="162" y="176"/>
                    <a:pt x="161" y="177"/>
                    <a:pt x="161" y="176"/>
                  </a:cubicBezTo>
                  <a:cubicBezTo>
                    <a:pt x="161" y="175"/>
                    <a:pt x="159" y="175"/>
                    <a:pt x="159" y="175"/>
                  </a:cubicBezTo>
                  <a:cubicBezTo>
                    <a:pt x="153" y="175"/>
                    <a:pt x="150" y="174"/>
                    <a:pt x="145" y="173"/>
                  </a:cubicBezTo>
                  <a:cubicBezTo>
                    <a:pt x="145" y="173"/>
                    <a:pt x="145" y="174"/>
                    <a:pt x="144" y="174"/>
                  </a:cubicBezTo>
                  <a:cubicBezTo>
                    <a:pt x="143" y="174"/>
                    <a:pt x="143" y="173"/>
                    <a:pt x="143" y="173"/>
                  </a:cubicBezTo>
                  <a:cubicBezTo>
                    <a:pt x="129" y="170"/>
                    <a:pt x="113" y="168"/>
                    <a:pt x="102" y="162"/>
                  </a:cubicBezTo>
                  <a:cubicBezTo>
                    <a:pt x="94" y="159"/>
                    <a:pt x="87" y="155"/>
                    <a:pt x="80" y="151"/>
                  </a:cubicBezTo>
                  <a:cubicBezTo>
                    <a:pt x="71" y="146"/>
                    <a:pt x="62" y="139"/>
                    <a:pt x="55" y="133"/>
                  </a:cubicBezTo>
                  <a:cubicBezTo>
                    <a:pt x="54" y="132"/>
                    <a:pt x="53" y="131"/>
                    <a:pt x="52" y="130"/>
                  </a:cubicBezTo>
                  <a:cubicBezTo>
                    <a:pt x="51" y="129"/>
                    <a:pt x="52" y="130"/>
                    <a:pt x="52" y="130"/>
                  </a:cubicBezTo>
                  <a:cubicBezTo>
                    <a:pt x="51" y="132"/>
                    <a:pt x="52" y="133"/>
                    <a:pt x="52" y="135"/>
                  </a:cubicBezTo>
                  <a:cubicBezTo>
                    <a:pt x="52" y="136"/>
                    <a:pt x="51" y="136"/>
                    <a:pt x="51" y="136"/>
                  </a:cubicBezTo>
                  <a:cubicBezTo>
                    <a:pt x="50" y="136"/>
                    <a:pt x="48" y="137"/>
                    <a:pt x="48" y="136"/>
                  </a:cubicBezTo>
                  <a:cubicBezTo>
                    <a:pt x="47" y="132"/>
                    <a:pt x="47" y="129"/>
                    <a:pt x="47" y="126"/>
                  </a:cubicBezTo>
                  <a:cubicBezTo>
                    <a:pt x="46" y="126"/>
                    <a:pt x="44" y="127"/>
                    <a:pt x="43" y="127"/>
                  </a:cubicBezTo>
                  <a:cubicBezTo>
                    <a:pt x="36" y="131"/>
                    <a:pt x="31" y="136"/>
                    <a:pt x="26" y="142"/>
                  </a:cubicBezTo>
                  <a:cubicBezTo>
                    <a:pt x="25" y="143"/>
                    <a:pt x="24" y="144"/>
                    <a:pt x="23" y="144"/>
                  </a:cubicBezTo>
                  <a:cubicBezTo>
                    <a:pt x="23" y="144"/>
                    <a:pt x="22" y="143"/>
                    <a:pt x="21" y="142"/>
                  </a:cubicBezTo>
                  <a:cubicBezTo>
                    <a:pt x="22" y="145"/>
                    <a:pt x="24" y="147"/>
                    <a:pt x="24" y="149"/>
                  </a:cubicBezTo>
                  <a:cubicBezTo>
                    <a:pt x="24" y="150"/>
                    <a:pt x="24" y="152"/>
                    <a:pt x="24" y="152"/>
                  </a:cubicBezTo>
                  <a:cubicBezTo>
                    <a:pt x="23" y="151"/>
                    <a:pt x="21" y="153"/>
                    <a:pt x="21" y="152"/>
                  </a:cubicBezTo>
                  <a:cubicBezTo>
                    <a:pt x="19" y="146"/>
                    <a:pt x="17" y="139"/>
                    <a:pt x="15" y="133"/>
                  </a:cubicBezTo>
                  <a:cubicBezTo>
                    <a:pt x="14" y="133"/>
                    <a:pt x="14" y="133"/>
                    <a:pt x="14" y="133"/>
                  </a:cubicBezTo>
                  <a:cubicBezTo>
                    <a:pt x="14" y="134"/>
                    <a:pt x="15" y="135"/>
                    <a:pt x="14" y="136"/>
                  </a:cubicBezTo>
                  <a:cubicBezTo>
                    <a:pt x="14" y="136"/>
                    <a:pt x="12" y="136"/>
                    <a:pt x="11" y="136"/>
                  </a:cubicBezTo>
                  <a:cubicBezTo>
                    <a:pt x="11" y="135"/>
                    <a:pt x="10" y="133"/>
                    <a:pt x="10" y="133"/>
                  </a:cubicBezTo>
                  <a:cubicBezTo>
                    <a:pt x="8" y="119"/>
                    <a:pt x="7" y="105"/>
                    <a:pt x="7" y="90"/>
                  </a:cubicBezTo>
                  <a:cubicBezTo>
                    <a:pt x="7" y="85"/>
                    <a:pt x="7" y="79"/>
                    <a:pt x="6" y="74"/>
                  </a:cubicBezTo>
                  <a:cubicBezTo>
                    <a:pt x="6" y="70"/>
                    <a:pt x="5" y="65"/>
                    <a:pt x="5" y="60"/>
                  </a:cubicBezTo>
                  <a:cubicBezTo>
                    <a:pt x="4" y="60"/>
                    <a:pt x="4" y="60"/>
                    <a:pt x="4" y="59"/>
                  </a:cubicBezTo>
                  <a:cubicBezTo>
                    <a:pt x="5" y="60"/>
                    <a:pt x="5" y="59"/>
                    <a:pt x="5" y="59"/>
                  </a:cubicBezTo>
                  <a:cubicBezTo>
                    <a:pt x="4" y="59"/>
                    <a:pt x="4" y="58"/>
                    <a:pt x="4" y="58"/>
                  </a:cubicBezTo>
                  <a:cubicBezTo>
                    <a:pt x="5" y="57"/>
                    <a:pt x="4" y="56"/>
                    <a:pt x="4" y="54"/>
                  </a:cubicBezTo>
                  <a:cubicBezTo>
                    <a:pt x="4" y="55"/>
                    <a:pt x="4" y="56"/>
                    <a:pt x="4" y="57"/>
                  </a:cubicBezTo>
                  <a:cubicBezTo>
                    <a:pt x="4" y="58"/>
                    <a:pt x="4" y="60"/>
                    <a:pt x="4" y="61"/>
                  </a:cubicBezTo>
                  <a:cubicBezTo>
                    <a:pt x="4" y="60"/>
                    <a:pt x="5" y="61"/>
                    <a:pt x="4" y="62"/>
                  </a:cubicBezTo>
                  <a:cubicBezTo>
                    <a:pt x="4" y="62"/>
                    <a:pt x="4" y="61"/>
                    <a:pt x="4" y="61"/>
                  </a:cubicBezTo>
                  <a:cubicBezTo>
                    <a:pt x="4" y="62"/>
                    <a:pt x="4" y="64"/>
                    <a:pt x="4" y="65"/>
                  </a:cubicBezTo>
                  <a:cubicBezTo>
                    <a:pt x="4" y="66"/>
                    <a:pt x="5" y="66"/>
                    <a:pt x="4" y="66"/>
                  </a:cubicBezTo>
                  <a:cubicBezTo>
                    <a:pt x="3" y="70"/>
                    <a:pt x="4" y="75"/>
                    <a:pt x="4" y="79"/>
                  </a:cubicBezTo>
                  <a:cubicBezTo>
                    <a:pt x="4" y="79"/>
                    <a:pt x="5" y="80"/>
                    <a:pt x="4" y="81"/>
                  </a:cubicBezTo>
                  <a:cubicBezTo>
                    <a:pt x="3" y="81"/>
                    <a:pt x="4" y="81"/>
                    <a:pt x="4" y="81"/>
                  </a:cubicBezTo>
                  <a:cubicBezTo>
                    <a:pt x="4" y="82"/>
                    <a:pt x="4" y="84"/>
                    <a:pt x="5" y="85"/>
                  </a:cubicBezTo>
                  <a:cubicBezTo>
                    <a:pt x="5" y="85"/>
                    <a:pt x="5" y="85"/>
                    <a:pt x="4" y="85"/>
                  </a:cubicBezTo>
                  <a:cubicBezTo>
                    <a:pt x="5" y="86"/>
                    <a:pt x="5" y="87"/>
                    <a:pt x="4" y="87"/>
                  </a:cubicBezTo>
                  <a:cubicBezTo>
                    <a:pt x="4" y="87"/>
                    <a:pt x="4" y="86"/>
                    <a:pt x="4" y="86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8"/>
                    <a:pt x="5" y="99"/>
                    <a:pt x="5" y="100"/>
                  </a:cubicBezTo>
                  <a:cubicBezTo>
                    <a:pt x="4" y="96"/>
                    <a:pt x="4" y="93"/>
                    <a:pt x="3" y="90"/>
                  </a:cubicBezTo>
                  <a:cubicBezTo>
                    <a:pt x="3" y="87"/>
                    <a:pt x="3" y="84"/>
                    <a:pt x="2" y="81"/>
                  </a:cubicBezTo>
                  <a:cubicBezTo>
                    <a:pt x="2" y="80"/>
                    <a:pt x="2" y="80"/>
                    <a:pt x="3" y="80"/>
                  </a:cubicBezTo>
                  <a:cubicBezTo>
                    <a:pt x="3" y="80"/>
                    <a:pt x="2" y="79"/>
                    <a:pt x="2" y="79"/>
                  </a:cubicBezTo>
                  <a:cubicBezTo>
                    <a:pt x="2" y="76"/>
                    <a:pt x="2" y="73"/>
                    <a:pt x="2" y="70"/>
                  </a:cubicBezTo>
                  <a:cubicBezTo>
                    <a:pt x="2" y="70"/>
                    <a:pt x="2" y="70"/>
                    <a:pt x="2" y="69"/>
                  </a:cubicBezTo>
                  <a:cubicBezTo>
                    <a:pt x="2" y="69"/>
                    <a:pt x="2" y="68"/>
                    <a:pt x="2" y="68"/>
                  </a:cubicBezTo>
                  <a:cubicBezTo>
                    <a:pt x="1" y="58"/>
                    <a:pt x="2" y="48"/>
                    <a:pt x="2" y="38"/>
                  </a:cubicBezTo>
                  <a:cubicBezTo>
                    <a:pt x="2" y="36"/>
                    <a:pt x="3" y="35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7"/>
                    <a:pt x="2" y="16"/>
                    <a:pt x="3" y="15"/>
                  </a:cubicBezTo>
                  <a:cubicBezTo>
                    <a:pt x="3" y="16"/>
                    <a:pt x="4" y="15"/>
                    <a:pt x="3" y="15"/>
                  </a:cubicBezTo>
                  <a:cubicBezTo>
                    <a:pt x="3" y="15"/>
                    <a:pt x="2" y="15"/>
                    <a:pt x="2" y="14"/>
                  </a:cubicBezTo>
                  <a:cubicBezTo>
                    <a:pt x="3" y="15"/>
                    <a:pt x="4" y="14"/>
                    <a:pt x="3" y="14"/>
                  </a:cubicBezTo>
                  <a:cubicBezTo>
                    <a:pt x="3" y="13"/>
                    <a:pt x="2" y="13"/>
                    <a:pt x="1" y="13"/>
                  </a:cubicBezTo>
                  <a:cubicBezTo>
                    <a:pt x="0" y="12"/>
                    <a:pt x="0" y="11"/>
                    <a:pt x="0" y="11"/>
                  </a:cubicBezTo>
                  <a:cubicBezTo>
                    <a:pt x="1" y="9"/>
                    <a:pt x="1" y="8"/>
                    <a:pt x="2" y="7"/>
                  </a:cubicBezTo>
                  <a:cubicBezTo>
                    <a:pt x="3" y="7"/>
                    <a:pt x="3" y="7"/>
                    <a:pt x="4" y="7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7" y="2"/>
                    <a:pt x="7" y="4"/>
                    <a:pt x="7" y="6"/>
                  </a:cubicBezTo>
                  <a:cubicBezTo>
                    <a:pt x="7" y="6"/>
                    <a:pt x="8" y="7"/>
                    <a:pt x="8" y="8"/>
                  </a:cubicBezTo>
                  <a:cubicBezTo>
                    <a:pt x="8" y="8"/>
                    <a:pt x="8" y="9"/>
                    <a:pt x="8" y="9"/>
                  </a:cubicBezTo>
                  <a:cubicBezTo>
                    <a:pt x="9" y="9"/>
                    <a:pt x="10" y="8"/>
                    <a:pt x="11" y="9"/>
                  </a:cubicBezTo>
                  <a:cubicBezTo>
                    <a:pt x="11" y="10"/>
                    <a:pt x="11" y="11"/>
                    <a:pt x="12" y="11"/>
                  </a:cubicBezTo>
                  <a:cubicBezTo>
                    <a:pt x="17" y="11"/>
                    <a:pt x="21" y="12"/>
                    <a:pt x="26" y="13"/>
                  </a:cubicBezTo>
                  <a:cubicBezTo>
                    <a:pt x="27" y="13"/>
                    <a:pt x="28" y="13"/>
                    <a:pt x="28" y="13"/>
                  </a:cubicBezTo>
                  <a:cubicBezTo>
                    <a:pt x="29" y="13"/>
                    <a:pt x="31" y="14"/>
                    <a:pt x="32" y="14"/>
                  </a:cubicBezTo>
                  <a:cubicBezTo>
                    <a:pt x="32" y="14"/>
                    <a:pt x="33" y="15"/>
                    <a:pt x="33" y="15"/>
                  </a:cubicBezTo>
                  <a:cubicBezTo>
                    <a:pt x="52" y="17"/>
                    <a:pt x="72" y="21"/>
                    <a:pt x="90" y="26"/>
                  </a:cubicBezTo>
                  <a:cubicBezTo>
                    <a:pt x="93" y="27"/>
                    <a:pt x="97" y="27"/>
                    <a:pt x="100" y="28"/>
                  </a:cubicBezTo>
                  <a:cubicBezTo>
                    <a:pt x="100" y="27"/>
                    <a:pt x="99" y="27"/>
                    <a:pt x="100" y="26"/>
                  </a:cubicBezTo>
                  <a:cubicBezTo>
                    <a:pt x="101" y="26"/>
                    <a:pt x="102" y="25"/>
                    <a:pt x="103" y="25"/>
                  </a:cubicBezTo>
                  <a:cubicBezTo>
                    <a:pt x="104" y="26"/>
                    <a:pt x="103" y="26"/>
                    <a:pt x="103" y="27"/>
                  </a:cubicBezTo>
                  <a:cubicBezTo>
                    <a:pt x="103" y="28"/>
                    <a:pt x="104" y="30"/>
                    <a:pt x="104" y="31"/>
                  </a:cubicBezTo>
                  <a:cubicBezTo>
                    <a:pt x="104" y="31"/>
                    <a:pt x="105" y="31"/>
                    <a:pt x="105" y="31"/>
                  </a:cubicBezTo>
                  <a:cubicBezTo>
                    <a:pt x="105" y="32"/>
                    <a:pt x="105" y="33"/>
                    <a:pt x="106" y="33"/>
                  </a:cubicBezTo>
                  <a:cubicBezTo>
                    <a:pt x="106" y="34"/>
                    <a:pt x="104" y="35"/>
                    <a:pt x="104" y="36"/>
                  </a:cubicBezTo>
                  <a:cubicBezTo>
                    <a:pt x="105" y="42"/>
                    <a:pt x="107" y="47"/>
                    <a:pt x="108" y="53"/>
                  </a:cubicBezTo>
                  <a:cubicBezTo>
                    <a:pt x="110" y="59"/>
                    <a:pt x="110" y="59"/>
                    <a:pt x="110" y="59"/>
                  </a:cubicBezTo>
                  <a:cubicBezTo>
                    <a:pt x="110" y="60"/>
                    <a:pt x="108" y="60"/>
                    <a:pt x="107" y="61"/>
                  </a:cubicBezTo>
                  <a:cubicBezTo>
                    <a:pt x="108" y="63"/>
                    <a:pt x="108" y="64"/>
                    <a:pt x="109" y="65"/>
                  </a:cubicBezTo>
                  <a:cubicBezTo>
                    <a:pt x="109" y="65"/>
                    <a:pt x="109" y="67"/>
                    <a:pt x="108" y="67"/>
                  </a:cubicBezTo>
                  <a:cubicBezTo>
                    <a:pt x="107" y="67"/>
                    <a:pt x="106" y="67"/>
                    <a:pt x="105" y="66"/>
                  </a:cubicBezTo>
                  <a:cubicBezTo>
                    <a:pt x="104" y="64"/>
                    <a:pt x="104" y="61"/>
                    <a:pt x="104" y="58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92" y="69"/>
                    <a:pt x="88" y="71"/>
                    <a:pt x="85" y="74"/>
                  </a:cubicBezTo>
                  <a:cubicBezTo>
                    <a:pt x="104" y="83"/>
                    <a:pt x="133" y="91"/>
                    <a:pt x="155" y="89"/>
                  </a:cubicBezTo>
                  <a:cubicBezTo>
                    <a:pt x="167" y="89"/>
                    <a:pt x="176" y="85"/>
                    <a:pt x="186" y="83"/>
                  </a:cubicBezTo>
                  <a:cubicBezTo>
                    <a:pt x="188" y="82"/>
                    <a:pt x="191" y="81"/>
                    <a:pt x="193" y="81"/>
                  </a:cubicBezTo>
                  <a:cubicBezTo>
                    <a:pt x="194" y="81"/>
                    <a:pt x="194" y="81"/>
                    <a:pt x="194" y="80"/>
                  </a:cubicBezTo>
                  <a:cubicBezTo>
                    <a:pt x="193" y="78"/>
                    <a:pt x="193" y="76"/>
                    <a:pt x="193" y="74"/>
                  </a:cubicBezTo>
                  <a:cubicBezTo>
                    <a:pt x="193" y="73"/>
                    <a:pt x="193" y="73"/>
                    <a:pt x="193" y="72"/>
                  </a:cubicBezTo>
                  <a:cubicBezTo>
                    <a:pt x="194" y="72"/>
                    <a:pt x="195" y="72"/>
                    <a:pt x="196" y="72"/>
                  </a:cubicBezTo>
                  <a:cubicBezTo>
                    <a:pt x="196" y="75"/>
                    <a:pt x="197" y="77"/>
                    <a:pt x="198" y="79"/>
                  </a:cubicBezTo>
                  <a:cubicBezTo>
                    <a:pt x="198" y="80"/>
                    <a:pt x="199" y="79"/>
                    <a:pt x="199" y="79"/>
                  </a:cubicBezTo>
                  <a:cubicBezTo>
                    <a:pt x="198" y="77"/>
                    <a:pt x="197" y="76"/>
                    <a:pt x="197" y="74"/>
                  </a:cubicBezTo>
                  <a:cubicBezTo>
                    <a:pt x="197" y="73"/>
                    <a:pt x="197" y="73"/>
                    <a:pt x="198" y="73"/>
                  </a:cubicBezTo>
                  <a:cubicBezTo>
                    <a:pt x="198" y="73"/>
                    <a:pt x="199" y="72"/>
                    <a:pt x="200" y="72"/>
                  </a:cubicBezTo>
                  <a:cubicBezTo>
                    <a:pt x="200" y="72"/>
                    <a:pt x="201" y="73"/>
                    <a:pt x="201" y="74"/>
                  </a:cubicBezTo>
                  <a:cubicBezTo>
                    <a:pt x="207" y="96"/>
                    <a:pt x="215" y="117"/>
                    <a:pt x="222" y="138"/>
                  </a:cubicBezTo>
                  <a:cubicBezTo>
                    <a:pt x="222" y="139"/>
                    <a:pt x="223" y="140"/>
                    <a:pt x="224" y="141"/>
                  </a:cubicBezTo>
                  <a:cubicBezTo>
                    <a:pt x="224" y="141"/>
                    <a:pt x="224" y="140"/>
                    <a:pt x="224" y="140"/>
                  </a:cubicBezTo>
                  <a:cubicBezTo>
                    <a:pt x="225" y="140"/>
                    <a:pt x="226" y="140"/>
                    <a:pt x="226" y="140"/>
                  </a:cubicBezTo>
                  <a:cubicBezTo>
                    <a:pt x="226" y="141"/>
                    <a:pt x="227" y="142"/>
                    <a:pt x="226" y="142"/>
                  </a:cubicBezTo>
                  <a:cubicBezTo>
                    <a:pt x="227" y="143"/>
                    <a:pt x="227" y="142"/>
                    <a:pt x="227" y="142"/>
                  </a:cubicBezTo>
                  <a:cubicBezTo>
                    <a:pt x="229" y="138"/>
                    <a:pt x="229" y="138"/>
                    <a:pt x="229" y="138"/>
                  </a:cubicBezTo>
                  <a:cubicBezTo>
                    <a:pt x="230" y="138"/>
                    <a:pt x="231" y="138"/>
                    <a:pt x="232" y="139"/>
                  </a:cubicBezTo>
                  <a:cubicBezTo>
                    <a:pt x="232" y="139"/>
                    <a:pt x="232" y="140"/>
                    <a:pt x="232" y="1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0" tIns="0" rIns="0" bIns="0" anchor="ctr">
              <a:normAutofit fontScale="92500" lnSpcReduction="10000"/>
            </a:bodyPr>
            <a:lstStyle/>
            <a:p>
              <a:pPr>
                <a:defRPr/>
              </a:pPr>
              <a:endParaRPr lang="zh-CN" altLang="en-US" sz="2400">
                <a:solidFill>
                  <a:srgbClr val="333333"/>
                </a:solidFill>
              </a:endParaRPr>
            </a:p>
          </p:txBody>
        </p:sp>
        <p:sp>
          <p:nvSpPr>
            <p:cNvPr id="11" name="MH_Other_4"/>
            <p:cNvSpPr>
              <a:spLocks noEditPoints="1"/>
            </p:cNvSpPr>
            <p:nvPr>
              <p:custDataLst>
                <p:tags r:id="rId9"/>
              </p:custDataLst>
            </p:nvPr>
          </p:nvSpPr>
          <p:spPr bwMode="auto">
            <a:xfrm rot="17263887">
              <a:off x="6596857" y="4325145"/>
              <a:ext cx="392113" cy="314325"/>
            </a:xfrm>
            <a:custGeom>
              <a:avLst/>
              <a:gdLst>
                <a:gd name="T0" fmla="*/ 202 w 232"/>
                <a:gd name="T1" fmla="*/ 90 h 184"/>
                <a:gd name="T2" fmla="*/ 21 w 232"/>
                <a:gd name="T3" fmla="*/ 128 h 184"/>
                <a:gd name="T4" fmla="*/ 108 w 232"/>
                <a:gd name="T5" fmla="*/ 145 h 184"/>
                <a:gd name="T6" fmla="*/ 208 w 232"/>
                <a:gd name="T7" fmla="*/ 117 h 184"/>
                <a:gd name="T8" fmla="*/ 4 w 232"/>
                <a:gd name="T9" fmla="*/ 84 h 184"/>
                <a:gd name="T10" fmla="*/ 110 w 232"/>
                <a:gd name="T11" fmla="*/ 159 h 184"/>
                <a:gd name="T12" fmla="*/ 116 w 232"/>
                <a:gd name="T13" fmla="*/ 162 h 184"/>
                <a:gd name="T14" fmla="*/ 28 w 232"/>
                <a:gd name="T15" fmla="*/ 120 h 184"/>
                <a:gd name="T16" fmla="*/ 28 w 232"/>
                <a:gd name="T17" fmla="*/ 120 h 184"/>
                <a:gd name="T18" fmla="*/ 93 w 232"/>
                <a:gd name="T19" fmla="*/ 153 h 184"/>
                <a:gd name="T20" fmla="*/ 25 w 232"/>
                <a:gd name="T21" fmla="*/ 129 h 184"/>
                <a:gd name="T22" fmla="*/ 160 w 232"/>
                <a:gd name="T23" fmla="*/ 171 h 184"/>
                <a:gd name="T24" fmla="*/ 111 w 232"/>
                <a:gd name="T25" fmla="*/ 151 h 184"/>
                <a:gd name="T26" fmla="*/ 134 w 232"/>
                <a:gd name="T27" fmla="*/ 157 h 184"/>
                <a:gd name="T28" fmla="*/ 37 w 232"/>
                <a:gd name="T29" fmla="*/ 126 h 184"/>
                <a:gd name="T30" fmla="*/ 127 w 232"/>
                <a:gd name="T31" fmla="*/ 153 h 184"/>
                <a:gd name="T32" fmla="*/ 100 w 232"/>
                <a:gd name="T33" fmla="*/ 148 h 184"/>
                <a:gd name="T34" fmla="*/ 105 w 232"/>
                <a:gd name="T35" fmla="*/ 151 h 184"/>
                <a:gd name="T36" fmla="*/ 134 w 232"/>
                <a:gd name="T37" fmla="*/ 154 h 184"/>
                <a:gd name="T38" fmla="*/ 174 w 232"/>
                <a:gd name="T39" fmla="*/ 168 h 184"/>
                <a:gd name="T40" fmla="*/ 84 w 232"/>
                <a:gd name="T41" fmla="*/ 133 h 184"/>
                <a:gd name="T42" fmla="*/ 103 w 232"/>
                <a:gd name="T43" fmla="*/ 157 h 184"/>
                <a:gd name="T44" fmla="*/ 180 w 232"/>
                <a:gd name="T45" fmla="*/ 164 h 184"/>
                <a:gd name="T46" fmla="*/ 145 w 232"/>
                <a:gd name="T47" fmla="*/ 158 h 184"/>
                <a:gd name="T48" fmla="*/ 140 w 232"/>
                <a:gd name="T49" fmla="*/ 156 h 184"/>
                <a:gd name="T50" fmla="*/ 96 w 232"/>
                <a:gd name="T51" fmla="*/ 146 h 184"/>
                <a:gd name="T52" fmla="*/ 98 w 232"/>
                <a:gd name="T53" fmla="*/ 140 h 184"/>
                <a:gd name="T54" fmla="*/ 155 w 232"/>
                <a:gd name="T55" fmla="*/ 166 h 184"/>
                <a:gd name="T56" fmla="*/ 147 w 232"/>
                <a:gd name="T57" fmla="*/ 164 h 184"/>
                <a:gd name="T58" fmla="*/ 12 w 232"/>
                <a:gd name="T59" fmla="*/ 38 h 184"/>
                <a:gd name="T60" fmla="*/ 142 w 232"/>
                <a:gd name="T61" fmla="*/ 156 h 184"/>
                <a:gd name="T62" fmla="*/ 83 w 232"/>
                <a:gd name="T63" fmla="*/ 70 h 184"/>
                <a:gd name="T64" fmla="*/ 173 w 232"/>
                <a:gd name="T65" fmla="*/ 159 h 184"/>
                <a:gd name="T66" fmla="*/ 157 w 232"/>
                <a:gd name="T67" fmla="*/ 158 h 184"/>
                <a:gd name="T68" fmla="*/ 144 w 232"/>
                <a:gd name="T69" fmla="*/ 164 h 184"/>
                <a:gd name="T70" fmla="*/ 85 w 232"/>
                <a:gd name="T71" fmla="*/ 133 h 184"/>
                <a:gd name="T72" fmla="*/ 32 w 232"/>
                <a:gd name="T73" fmla="*/ 23 h 184"/>
                <a:gd name="T74" fmla="*/ 17 w 232"/>
                <a:gd name="T75" fmla="*/ 49 h 184"/>
                <a:gd name="T76" fmla="*/ 88 w 232"/>
                <a:gd name="T77" fmla="*/ 67 h 184"/>
                <a:gd name="T78" fmla="*/ 14 w 232"/>
                <a:gd name="T79" fmla="*/ 45 h 184"/>
                <a:gd name="T80" fmla="*/ 94 w 232"/>
                <a:gd name="T81" fmla="*/ 60 h 184"/>
                <a:gd name="T82" fmla="*/ 59 w 232"/>
                <a:gd name="T83" fmla="*/ 114 h 184"/>
                <a:gd name="T84" fmla="*/ 24 w 232"/>
                <a:gd name="T85" fmla="*/ 54 h 184"/>
                <a:gd name="T86" fmla="*/ 19 w 232"/>
                <a:gd name="T87" fmla="*/ 120 h 184"/>
                <a:gd name="T88" fmla="*/ 153 w 232"/>
                <a:gd name="T89" fmla="*/ 147 h 184"/>
                <a:gd name="T90" fmla="*/ 204 w 232"/>
                <a:gd name="T91" fmla="*/ 129 h 184"/>
                <a:gd name="T92" fmla="*/ 186 w 232"/>
                <a:gd name="T93" fmla="*/ 132 h 184"/>
                <a:gd name="T94" fmla="*/ 168 w 232"/>
                <a:gd name="T95" fmla="*/ 117 h 184"/>
                <a:gd name="T96" fmla="*/ 192 w 232"/>
                <a:gd name="T97" fmla="*/ 108 h 184"/>
                <a:gd name="T98" fmla="*/ 64 w 232"/>
                <a:gd name="T99" fmla="*/ 66 h 184"/>
                <a:gd name="T100" fmla="*/ 47 w 232"/>
                <a:gd name="T101" fmla="*/ 31 h 184"/>
                <a:gd name="T102" fmla="*/ 40 w 232"/>
                <a:gd name="T103" fmla="*/ 59 h 184"/>
                <a:gd name="T104" fmla="*/ 28 w 232"/>
                <a:gd name="T105" fmla="*/ 61 h 184"/>
                <a:gd name="T106" fmla="*/ 209 w 232"/>
                <a:gd name="T107" fmla="*/ 172 h 184"/>
                <a:gd name="T108" fmla="*/ 162 w 232"/>
                <a:gd name="T109" fmla="*/ 176 h 184"/>
                <a:gd name="T110" fmla="*/ 47 w 232"/>
                <a:gd name="T111" fmla="*/ 126 h 184"/>
                <a:gd name="T112" fmla="*/ 6 w 232"/>
                <a:gd name="T113" fmla="*/ 74 h 184"/>
                <a:gd name="T114" fmla="*/ 4 w 232"/>
                <a:gd name="T115" fmla="*/ 81 h 184"/>
                <a:gd name="T116" fmla="*/ 2 w 232"/>
                <a:gd name="T117" fmla="*/ 38 h 184"/>
                <a:gd name="T118" fmla="*/ 7 w 232"/>
                <a:gd name="T119" fmla="*/ 6 h 184"/>
                <a:gd name="T120" fmla="*/ 104 w 232"/>
                <a:gd name="T121" fmla="*/ 31 h 184"/>
                <a:gd name="T122" fmla="*/ 186 w 232"/>
                <a:gd name="T123" fmla="*/ 83 h 184"/>
                <a:gd name="T124" fmla="*/ 224 w 232"/>
                <a:gd name="T125" fmla="*/ 14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2" h="184">
                  <a:moveTo>
                    <a:pt x="191" y="61"/>
                  </a:moveTo>
                  <a:cubicBezTo>
                    <a:pt x="191" y="61"/>
                    <a:pt x="191" y="62"/>
                    <a:pt x="191" y="62"/>
                  </a:cubicBezTo>
                  <a:cubicBezTo>
                    <a:pt x="190" y="62"/>
                    <a:pt x="191" y="61"/>
                    <a:pt x="191" y="61"/>
                  </a:cubicBezTo>
                  <a:cubicBezTo>
                    <a:pt x="191" y="61"/>
                    <a:pt x="191" y="61"/>
                    <a:pt x="191" y="61"/>
                  </a:cubicBezTo>
                  <a:close/>
                  <a:moveTo>
                    <a:pt x="16" y="50"/>
                  </a:moveTo>
                  <a:cubicBezTo>
                    <a:pt x="16" y="50"/>
                    <a:pt x="16" y="50"/>
                    <a:pt x="16" y="50"/>
                  </a:cubicBezTo>
                  <a:cubicBezTo>
                    <a:pt x="16" y="50"/>
                    <a:pt x="16" y="50"/>
                    <a:pt x="16" y="49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6" y="50"/>
                    <a:pt x="16" y="50"/>
                    <a:pt x="16" y="50"/>
                  </a:cubicBezTo>
                  <a:close/>
                  <a:moveTo>
                    <a:pt x="201" y="88"/>
                  </a:moveTo>
                  <a:cubicBezTo>
                    <a:pt x="201" y="89"/>
                    <a:pt x="201" y="89"/>
                    <a:pt x="201" y="89"/>
                  </a:cubicBezTo>
                  <a:cubicBezTo>
                    <a:pt x="201" y="90"/>
                    <a:pt x="201" y="90"/>
                    <a:pt x="202" y="90"/>
                  </a:cubicBezTo>
                  <a:cubicBezTo>
                    <a:pt x="201" y="90"/>
                    <a:pt x="201" y="89"/>
                    <a:pt x="201" y="89"/>
                  </a:cubicBezTo>
                  <a:lnTo>
                    <a:pt x="201" y="88"/>
                  </a:lnTo>
                  <a:close/>
                  <a:moveTo>
                    <a:pt x="81" y="71"/>
                  </a:moveTo>
                  <a:cubicBezTo>
                    <a:pt x="81" y="69"/>
                    <a:pt x="81" y="69"/>
                    <a:pt x="81" y="69"/>
                  </a:cubicBezTo>
                  <a:cubicBezTo>
                    <a:pt x="80" y="69"/>
                    <a:pt x="81" y="70"/>
                    <a:pt x="81" y="70"/>
                  </a:cubicBezTo>
                  <a:cubicBezTo>
                    <a:pt x="81" y="71"/>
                    <a:pt x="81" y="71"/>
                    <a:pt x="81" y="71"/>
                  </a:cubicBezTo>
                  <a:close/>
                  <a:moveTo>
                    <a:pt x="91" y="82"/>
                  </a:moveTo>
                  <a:cubicBezTo>
                    <a:pt x="91" y="81"/>
                    <a:pt x="90" y="81"/>
                    <a:pt x="89" y="81"/>
                  </a:cubicBezTo>
                  <a:cubicBezTo>
                    <a:pt x="89" y="82"/>
                    <a:pt x="90" y="82"/>
                    <a:pt x="91" y="82"/>
                  </a:cubicBezTo>
                  <a:close/>
                  <a:moveTo>
                    <a:pt x="21" y="128"/>
                  </a:moveTo>
                  <a:cubicBezTo>
                    <a:pt x="21" y="128"/>
                    <a:pt x="21" y="129"/>
                    <a:pt x="21" y="129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21" y="129"/>
                    <a:pt x="21" y="129"/>
                    <a:pt x="21" y="129"/>
                  </a:cubicBezTo>
                  <a:cubicBezTo>
                    <a:pt x="21" y="129"/>
                    <a:pt x="21" y="128"/>
                    <a:pt x="21" y="128"/>
                  </a:cubicBezTo>
                  <a:close/>
                  <a:moveTo>
                    <a:pt x="143" y="168"/>
                  </a:moveTo>
                  <a:cubicBezTo>
                    <a:pt x="143" y="168"/>
                    <a:pt x="143" y="168"/>
                    <a:pt x="143" y="169"/>
                  </a:cubicBezTo>
                  <a:cubicBezTo>
                    <a:pt x="143" y="169"/>
                    <a:pt x="144" y="169"/>
                    <a:pt x="145" y="168"/>
                  </a:cubicBezTo>
                  <a:cubicBezTo>
                    <a:pt x="144" y="168"/>
                    <a:pt x="144" y="168"/>
                    <a:pt x="143" y="168"/>
                  </a:cubicBezTo>
                  <a:close/>
                  <a:moveTo>
                    <a:pt x="4" y="52"/>
                  </a:move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4" y="54"/>
                    <a:pt x="4" y="54"/>
                  </a:cubicBezTo>
                  <a:lnTo>
                    <a:pt x="4" y="52"/>
                  </a:lnTo>
                  <a:close/>
                  <a:moveTo>
                    <a:pt x="185" y="153"/>
                  </a:moveTo>
                  <a:cubicBezTo>
                    <a:pt x="185" y="154"/>
                    <a:pt x="185" y="153"/>
                    <a:pt x="185" y="153"/>
                  </a:cubicBezTo>
                  <a:cubicBezTo>
                    <a:pt x="184" y="153"/>
                    <a:pt x="184" y="154"/>
                    <a:pt x="185" y="154"/>
                  </a:cubicBezTo>
                  <a:cubicBezTo>
                    <a:pt x="185" y="154"/>
                    <a:pt x="186" y="154"/>
                    <a:pt x="185" y="153"/>
                  </a:cubicBezTo>
                  <a:close/>
                  <a:moveTo>
                    <a:pt x="108" y="145"/>
                  </a:moveTo>
                  <a:cubicBezTo>
                    <a:pt x="108" y="145"/>
                    <a:pt x="108" y="145"/>
                    <a:pt x="108" y="145"/>
                  </a:cubicBezTo>
                  <a:cubicBezTo>
                    <a:pt x="108" y="146"/>
                    <a:pt x="108" y="147"/>
                    <a:pt x="108" y="147"/>
                  </a:cubicBezTo>
                  <a:cubicBezTo>
                    <a:pt x="108" y="146"/>
                    <a:pt x="109" y="146"/>
                    <a:pt x="108" y="145"/>
                  </a:cubicBezTo>
                  <a:close/>
                  <a:moveTo>
                    <a:pt x="25" y="136"/>
                  </a:moveTo>
                  <a:cubicBezTo>
                    <a:pt x="25" y="136"/>
                    <a:pt x="26" y="135"/>
                    <a:pt x="25" y="135"/>
                  </a:cubicBezTo>
                  <a:cubicBezTo>
                    <a:pt x="25" y="135"/>
                    <a:pt x="26" y="137"/>
                    <a:pt x="25" y="136"/>
                  </a:cubicBezTo>
                  <a:close/>
                  <a:moveTo>
                    <a:pt x="175" y="171"/>
                  </a:moveTo>
                  <a:cubicBezTo>
                    <a:pt x="174" y="171"/>
                    <a:pt x="173" y="171"/>
                    <a:pt x="173" y="172"/>
                  </a:cubicBezTo>
                  <a:cubicBezTo>
                    <a:pt x="174" y="172"/>
                    <a:pt x="175" y="172"/>
                    <a:pt x="176" y="172"/>
                  </a:cubicBezTo>
                  <a:cubicBezTo>
                    <a:pt x="175" y="171"/>
                    <a:pt x="175" y="171"/>
                    <a:pt x="175" y="171"/>
                  </a:cubicBezTo>
                  <a:close/>
                  <a:moveTo>
                    <a:pt x="14" y="33"/>
                  </a:moveTo>
                  <a:cubicBezTo>
                    <a:pt x="14" y="34"/>
                    <a:pt x="13" y="34"/>
                    <a:pt x="13" y="35"/>
                  </a:cubicBezTo>
                  <a:cubicBezTo>
                    <a:pt x="13" y="35"/>
                    <a:pt x="14" y="34"/>
                    <a:pt x="14" y="33"/>
                  </a:cubicBezTo>
                  <a:close/>
                  <a:moveTo>
                    <a:pt x="209" y="119"/>
                  </a:moveTo>
                  <a:cubicBezTo>
                    <a:pt x="209" y="119"/>
                    <a:pt x="208" y="118"/>
                    <a:pt x="208" y="117"/>
                  </a:cubicBezTo>
                  <a:cubicBezTo>
                    <a:pt x="208" y="118"/>
                    <a:pt x="208" y="119"/>
                    <a:pt x="209" y="119"/>
                  </a:cubicBezTo>
                  <a:close/>
                  <a:moveTo>
                    <a:pt x="5" y="87"/>
                  </a:moveTo>
                  <a:cubicBezTo>
                    <a:pt x="5" y="88"/>
                    <a:pt x="5" y="89"/>
                    <a:pt x="5" y="89"/>
                  </a:cubicBezTo>
                  <a:cubicBezTo>
                    <a:pt x="4" y="88"/>
                    <a:pt x="4" y="88"/>
                    <a:pt x="4" y="87"/>
                  </a:cubicBezTo>
                  <a:lnTo>
                    <a:pt x="5" y="87"/>
                  </a:lnTo>
                  <a:close/>
                  <a:moveTo>
                    <a:pt x="24" y="123"/>
                  </a:moveTo>
                  <a:cubicBezTo>
                    <a:pt x="24" y="121"/>
                    <a:pt x="24" y="121"/>
                    <a:pt x="24" y="121"/>
                  </a:cubicBezTo>
                  <a:cubicBezTo>
                    <a:pt x="23" y="121"/>
                    <a:pt x="24" y="122"/>
                    <a:pt x="24" y="123"/>
                  </a:cubicBezTo>
                  <a:cubicBezTo>
                    <a:pt x="24" y="123"/>
                    <a:pt x="24" y="123"/>
                    <a:pt x="24" y="123"/>
                  </a:cubicBezTo>
                  <a:close/>
                  <a:moveTo>
                    <a:pt x="21" y="128"/>
                  </a:moveTo>
                  <a:cubicBezTo>
                    <a:pt x="21" y="127"/>
                    <a:pt x="21" y="126"/>
                    <a:pt x="20" y="126"/>
                  </a:cubicBezTo>
                  <a:cubicBezTo>
                    <a:pt x="20" y="126"/>
                    <a:pt x="20" y="127"/>
                    <a:pt x="21" y="128"/>
                  </a:cubicBezTo>
                  <a:close/>
                  <a:moveTo>
                    <a:pt x="4" y="84"/>
                  </a:moveTo>
                  <a:cubicBezTo>
                    <a:pt x="4" y="83"/>
                    <a:pt x="3" y="84"/>
                    <a:pt x="4" y="84"/>
                  </a:cubicBezTo>
                  <a:cubicBezTo>
                    <a:pt x="4" y="84"/>
                    <a:pt x="3" y="86"/>
                    <a:pt x="4" y="85"/>
                  </a:cubicBezTo>
                  <a:cubicBezTo>
                    <a:pt x="4" y="85"/>
                    <a:pt x="4" y="84"/>
                    <a:pt x="4" y="84"/>
                  </a:cubicBezTo>
                  <a:close/>
                  <a:moveTo>
                    <a:pt x="103" y="139"/>
                  </a:moveTo>
                  <a:cubicBezTo>
                    <a:pt x="102" y="139"/>
                    <a:pt x="102" y="139"/>
                    <a:pt x="102" y="139"/>
                  </a:cubicBezTo>
                  <a:cubicBezTo>
                    <a:pt x="102" y="139"/>
                    <a:pt x="103" y="140"/>
                    <a:pt x="104" y="139"/>
                  </a:cubicBezTo>
                  <a:cubicBezTo>
                    <a:pt x="104" y="139"/>
                    <a:pt x="103" y="139"/>
                    <a:pt x="103" y="139"/>
                  </a:cubicBezTo>
                  <a:close/>
                  <a:moveTo>
                    <a:pt x="87" y="67"/>
                  </a:moveTo>
                  <a:cubicBezTo>
                    <a:pt x="87" y="66"/>
                    <a:pt x="86" y="66"/>
                    <a:pt x="86" y="67"/>
                  </a:cubicBezTo>
                  <a:cubicBezTo>
                    <a:pt x="86" y="67"/>
                    <a:pt x="86" y="69"/>
                    <a:pt x="87" y="68"/>
                  </a:cubicBezTo>
                  <a:cubicBezTo>
                    <a:pt x="87" y="68"/>
                    <a:pt x="87" y="67"/>
                    <a:pt x="87" y="67"/>
                  </a:cubicBezTo>
                  <a:close/>
                  <a:moveTo>
                    <a:pt x="191" y="170"/>
                  </a:moveTo>
                  <a:cubicBezTo>
                    <a:pt x="191" y="170"/>
                    <a:pt x="190" y="171"/>
                    <a:pt x="189" y="172"/>
                  </a:cubicBezTo>
                  <a:cubicBezTo>
                    <a:pt x="190" y="171"/>
                    <a:pt x="191" y="171"/>
                    <a:pt x="191" y="170"/>
                  </a:cubicBezTo>
                  <a:close/>
                  <a:moveTo>
                    <a:pt x="110" y="159"/>
                  </a:moveTo>
                  <a:cubicBezTo>
                    <a:pt x="109" y="159"/>
                    <a:pt x="111" y="160"/>
                    <a:pt x="109" y="160"/>
                  </a:cubicBezTo>
                  <a:cubicBezTo>
                    <a:pt x="110" y="161"/>
                    <a:pt x="110" y="161"/>
                    <a:pt x="110" y="161"/>
                  </a:cubicBezTo>
                  <a:cubicBezTo>
                    <a:pt x="110" y="160"/>
                    <a:pt x="111" y="160"/>
                    <a:pt x="110" y="159"/>
                  </a:cubicBezTo>
                  <a:close/>
                  <a:moveTo>
                    <a:pt x="27" y="122"/>
                  </a:moveTo>
                  <a:cubicBezTo>
                    <a:pt x="28" y="121"/>
                    <a:pt x="27" y="120"/>
                    <a:pt x="27" y="118"/>
                  </a:cubicBezTo>
                  <a:cubicBezTo>
                    <a:pt x="27" y="120"/>
                    <a:pt x="27" y="121"/>
                    <a:pt x="27" y="122"/>
                  </a:cubicBezTo>
                  <a:cubicBezTo>
                    <a:pt x="27" y="122"/>
                    <a:pt x="27" y="122"/>
                    <a:pt x="27" y="122"/>
                  </a:cubicBezTo>
                  <a:close/>
                  <a:moveTo>
                    <a:pt x="195" y="170"/>
                  </a:moveTo>
                  <a:cubicBezTo>
                    <a:pt x="194" y="170"/>
                    <a:pt x="193" y="171"/>
                    <a:pt x="193" y="172"/>
                  </a:cubicBezTo>
                  <a:cubicBezTo>
                    <a:pt x="194" y="172"/>
                    <a:pt x="195" y="171"/>
                    <a:pt x="195" y="170"/>
                  </a:cubicBezTo>
                  <a:close/>
                  <a:moveTo>
                    <a:pt x="116" y="162"/>
                  </a:moveTo>
                  <a:cubicBezTo>
                    <a:pt x="116" y="162"/>
                    <a:pt x="116" y="162"/>
                    <a:pt x="115" y="162"/>
                  </a:cubicBezTo>
                  <a:cubicBezTo>
                    <a:pt x="115" y="162"/>
                    <a:pt x="116" y="163"/>
                    <a:pt x="116" y="163"/>
                  </a:cubicBezTo>
                  <a:cubicBezTo>
                    <a:pt x="116" y="163"/>
                    <a:pt x="117" y="162"/>
                    <a:pt x="116" y="162"/>
                  </a:cubicBezTo>
                  <a:close/>
                  <a:moveTo>
                    <a:pt x="92" y="152"/>
                  </a:moveTo>
                  <a:cubicBezTo>
                    <a:pt x="91" y="151"/>
                    <a:pt x="90" y="151"/>
                    <a:pt x="89" y="150"/>
                  </a:cubicBezTo>
                  <a:cubicBezTo>
                    <a:pt x="90" y="151"/>
                    <a:pt x="91" y="152"/>
                    <a:pt x="92" y="152"/>
                  </a:cubicBezTo>
                  <a:cubicBezTo>
                    <a:pt x="92" y="152"/>
                    <a:pt x="92" y="152"/>
                    <a:pt x="92" y="152"/>
                  </a:cubicBezTo>
                  <a:close/>
                  <a:moveTo>
                    <a:pt x="98" y="155"/>
                  </a:moveTo>
                  <a:cubicBezTo>
                    <a:pt x="98" y="155"/>
                    <a:pt x="98" y="154"/>
                    <a:pt x="98" y="154"/>
                  </a:cubicBezTo>
                  <a:cubicBezTo>
                    <a:pt x="97" y="155"/>
                    <a:pt x="98" y="156"/>
                    <a:pt x="99" y="156"/>
                  </a:cubicBezTo>
                  <a:cubicBezTo>
                    <a:pt x="99" y="156"/>
                    <a:pt x="99" y="155"/>
                    <a:pt x="99" y="155"/>
                  </a:cubicBezTo>
                  <a:cubicBezTo>
                    <a:pt x="99" y="155"/>
                    <a:pt x="98" y="155"/>
                    <a:pt x="98" y="155"/>
                  </a:cubicBezTo>
                  <a:close/>
                  <a:moveTo>
                    <a:pt x="107" y="149"/>
                  </a:moveTo>
                  <a:cubicBezTo>
                    <a:pt x="106" y="149"/>
                    <a:pt x="106" y="149"/>
                    <a:pt x="106" y="149"/>
                  </a:cubicBezTo>
                  <a:cubicBezTo>
                    <a:pt x="106" y="150"/>
                    <a:pt x="106" y="153"/>
                    <a:pt x="106" y="153"/>
                  </a:cubicBezTo>
                  <a:cubicBezTo>
                    <a:pt x="106" y="152"/>
                    <a:pt x="106" y="151"/>
                    <a:pt x="107" y="149"/>
                  </a:cubicBezTo>
                  <a:close/>
                  <a:moveTo>
                    <a:pt x="28" y="120"/>
                  </a:moveTo>
                  <a:cubicBezTo>
                    <a:pt x="28" y="119"/>
                    <a:pt x="29" y="118"/>
                    <a:pt x="29" y="117"/>
                  </a:cubicBezTo>
                  <a:cubicBezTo>
                    <a:pt x="28" y="117"/>
                    <a:pt x="28" y="118"/>
                    <a:pt x="28" y="118"/>
                  </a:cubicBezTo>
                  <a:cubicBezTo>
                    <a:pt x="28" y="119"/>
                    <a:pt x="28" y="119"/>
                    <a:pt x="28" y="120"/>
                  </a:cubicBezTo>
                  <a:close/>
                  <a:moveTo>
                    <a:pt x="139" y="167"/>
                  </a:moveTo>
                  <a:cubicBezTo>
                    <a:pt x="138" y="168"/>
                    <a:pt x="137" y="167"/>
                    <a:pt x="136" y="168"/>
                  </a:cubicBezTo>
                  <a:cubicBezTo>
                    <a:pt x="137" y="168"/>
                    <a:pt x="139" y="168"/>
                    <a:pt x="139" y="168"/>
                  </a:cubicBezTo>
                  <a:cubicBezTo>
                    <a:pt x="140" y="168"/>
                    <a:pt x="140" y="167"/>
                    <a:pt x="139" y="167"/>
                  </a:cubicBezTo>
                  <a:close/>
                  <a:moveTo>
                    <a:pt x="28" y="120"/>
                  </a:moveTo>
                  <a:cubicBezTo>
                    <a:pt x="28" y="121"/>
                    <a:pt x="29" y="122"/>
                    <a:pt x="29" y="124"/>
                  </a:cubicBezTo>
                  <a:cubicBezTo>
                    <a:pt x="29" y="124"/>
                    <a:pt x="29" y="124"/>
                    <a:pt x="29" y="124"/>
                  </a:cubicBezTo>
                  <a:cubicBezTo>
                    <a:pt x="29" y="125"/>
                    <a:pt x="29" y="125"/>
                    <a:pt x="29" y="125"/>
                  </a:cubicBezTo>
                  <a:cubicBezTo>
                    <a:pt x="29" y="124"/>
                    <a:pt x="29" y="124"/>
                    <a:pt x="29" y="124"/>
                  </a:cubicBezTo>
                  <a:cubicBezTo>
                    <a:pt x="29" y="123"/>
                    <a:pt x="29" y="121"/>
                    <a:pt x="29" y="120"/>
                  </a:cubicBezTo>
                  <a:cubicBezTo>
                    <a:pt x="29" y="120"/>
                    <a:pt x="28" y="120"/>
                    <a:pt x="28" y="120"/>
                  </a:cubicBezTo>
                  <a:close/>
                  <a:moveTo>
                    <a:pt x="179" y="154"/>
                  </a:moveTo>
                  <a:cubicBezTo>
                    <a:pt x="180" y="154"/>
                    <a:pt x="182" y="154"/>
                    <a:pt x="183" y="154"/>
                  </a:cubicBezTo>
                  <a:cubicBezTo>
                    <a:pt x="182" y="154"/>
                    <a:pt x="181" y="154"/>
                    <a:pt x="181" y="153"/>
                  </a:cubicBezTo>
                  <a:cubicBezTo>
                    <a:pt x="180" y="154"/>
                    <a:pt x="180" y="154"/>
                    <a:pt x="179" y="154"/>
                  </a:cubicBezTo>
                  <a:close/>
                  <a:moveTo>
                    <a:pt x="114" y="148"/>
                  </a:moveTo>
                  <a:cubicBezTo>
                    <a:pt x="114" y="149"/>
                    <a:pt x="114" y="150"/>
                    <a:pt x="114" y="151"/>
                  </a:cubicBezTo>
                  <a:cubicBezTo>
                    <a:pt x="114" y="150"/>
                    <a:pt x="114" y="149"/>
                    <a:pt x="115" y="149"/>
                  </a:cubicBezTo>
                  <a:cubicBezTo>
                    <a:pt x="115" y="148"/>
                    <a:pt x="115" y="148"/>
                    <a:pt x="114" y="148"/>
                  </a:cubicBezTo>
                  <a:close/>
                  <a:moveTo>
                    <a:pt x="156" y="154"/>
                  </a:moveTo>
                  <a:cubicBezTo>
                    <a:pt x="156" y="154"/>
                    <a:pt x="156" y="153"/>
                    <a:pt x="156" y="153"/>
                  </a:cubicBezTo>
                  <a:cubicBezTo>
                    <a:pt x="155" y="153"/>
                    <a:pt x="153" y="153"/>
                    <a:pt x="152" y="153"/>
                  </a:cubicBezTo>
                  <a:lnTo>
                    <a:pt x="156" y="154"/>
                  </a:lnTo>
                  <a:close/>
                  <a:moveTo>
                    <a:pt x="96" y="154"/>
                  </a:moveTo>
                  <a:cubicBezTo>
                    <a:pt x="95" y="153"/>
                    <a:pt x="94" y="153"/>
                    <a:pt x="93" y="153"/>
                  </a:cubicBezTo>
                  <a:cubicBezTo>
                    <a:pt x="94" y="154"/>
                    <a:pt x="95" y="154"/>
                    <a:pt x="96" y="155"/>
                  </a:cubicBezTo>
                  <a:cubicBezTo>
                    <a:pt x="96" y="155"/>
                    <a:pt x="96" y="154"/>
                    <a:pt x="96" y="154"/>
                  </a:cubicBezTo>
                  <a:close/>
                  <a:moveTo>
                    <a:pt x="171" y="171"/>
                  </a:moveTo>
                  <a:cubicBezTo>
                    <a:pt x="170" y="172"/>
                    <a:pt x="169" y="171"/>
                    <a:pt x="168" y="171"/>
                  </a:cubicBezTo>
                  <a:cubicBezTo>
                    <a:pt x="168" y="171"/>
                    <a:pt x="168" y="172"/>
                    <a:pt x="168" y="172"/>
                  </a:cubicBezTo>
                  <a:cubicBezTo>
                    <a:pt x="169" y="172"/>
                    <a:pt x="170" y="172"/>
                    <a:pt x="170" y="172"/>
                  </a:cubicBezTo>
                  <a:cubicBezTo>
                    <a:pt x="171" y="172"/>
                    <a:pt x="172" y="172"/>
                    <a:pt x="171" y="171"/>
                  </a:cubicBezTo>
                  <a:close/>
                  <a:moveTo>
                    <a:pt x="24" y="123"/>
                  </a:moveTo>
                  <a:cubicBezTo>
                    <a:pt x="24" y="123"/>
                    <a:pt x="24" y="124"/>
                    <a:pt x="24" y="125"/>
                  </a:cubicBezTo>
                  <a:cubicBezTo>
                    <a:pt x="24" y="125"/>
                    <a:pt x="25" y="125"/>
                    <a:pt x="25" y="125"/>
                  </a:cubicBezTo>
                  <a:cubicBezTo>
                    <a:pt x="25" y="125"/>
                    <a:pt x="25" y="126"/>
                    <a:pt x="25" y="126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6"/>
                    <a:pt x="25" y="126"/>
                    <a:pt x="25" y="126"/>
                  </a:cubicBezTo>
                  <a:cubicBezTo>
                    <a:pt x="25" y="126"/>
                    <a:pt x="25" y="125"/>
                    <a:pt x="25" y="125"/>
                  </a:cubicBezTo>
                  <a:cubicBezTo>
                    <a:pt x="25" y="124"/>
                    <a:pt x="25" y="124"/>
                    <a:pt x="25" y="123"/>
                  </a:cubicBezTo>
                  <a:cubicBezTo>
                    <a:pt x="24" y="123"/>
                    <a:pt x="24" y="123"/>
                    <a:pt x="24" y="123"/>
                  </a:cubicBezTo>
                  <a:close/>
                  <a:moveTo>
                    <a:pt x="114" y="161"/>
                  </a:moveTo>
                  <a:cubicBezTo>
                    <a:pt x="113" y="161"/>
                    <a:pt x="112" y="160"/>
                    <a:pt x="112" y="160"/>
                  </a:cubicBezTo>
                  <a:cubicBezTo>
                    <a:pt x="111" y="161"/>
                    <a:pt x="112" y="161"/>
                    <a:pt x="113" y="162"/>
                  </a:cubicBezTo>
                  <a:cubicBezTo>
                    <a:pt x="113" y="162"/>
                    <a:pt x="114" y="161"/>
                    <a:pt x="114" y="161"/>
                  </a:cubicBezTo>
                  <a:close/>
                  <a:moveTo>
                    <a:pt x="162" y="171"/>
                  </a:moveTo>
                  <a:cubicBezTo>
                    <a:pt x="161" y="171"/>
                    <a:pt x="161" y="170"/>
                    <a:pt x="160" y="171"/>
                  </a:cubicBezTo>
                  <a:cubicBezTo>
                    <a:pt x="161" y="171"/>
                    <a:pt x="162" y="171"/>
                    <a:pt x="163" y="171"/>
                  </a:cubicBezTo>
                  <a:cubicBezTo>
                    <a:pt x="163" y="171"/>
                    <a:pt x="164" y="171"/>
                    <a:pt x="164" y="171"/>
                  </a:cubicBezTo>
                  <a:cubicBezTo>
                    <a:pt x="163" y="171"/>
                    <a:pt x="163" y="171"/>
                    <a:pt x="162" y="171"/>
                  </a:cubicBezTo>
                  <a:close/>
                  <a:moveTo>
                    <a:pt x="96" y="84"/>
                  </a:moveTo>
                  <a:cubicBezTo>
                    <a:pt x="95" y="83"/>
                    <a:pt x="93" y="82"/>
                    <a:pt x="91" y="82"/>
                  </a:cubicBezTo>
                  <a:cubicBezTo>
                    <a:pt x="93" y="82"/>
                    <a:pt x="94" y="83"/>
                    <a:pt x="96" y="84"/>
                  </a:cubicBezTo>
                  <a:close/>
                  <a:moveTo>
                    <a:pt x="123" y="154"/>
                  </a:moveTo>
                  <a:cubicBezTo>
                    <a:pt x="124" y="153"/>
                    <a:pt x="124" y="152"/>
                    <a:pt x="125" y="152"/>
                  </a:cubicBezTo>
                  <a:cubicBezTo>
                    <a:pt x="124" y="151"/>
                    <a:pt x="124" y="151"/>
                    <a:pt x="124" y="152"/>
                  </a:cubicBezTo>
                  <a:cubicBezTo>
                    <a:pt x="123" y="153"/>
                    <a:pt x="123" y="154"/>
                    <a:pt x="123" y="155"/>
                  </a:cubicBezTo>
                  <a:cubicBezTo>
                    <a:pt x="123" y="155"/>
                    <a:pt x="123" y="154"/>
                    <a:pt x="123" y="154"/>
                  </a:cubicBezTo>
                  <a:close/>
                  <a:moveTo>
                    <a:pt x="112" y="147"/>
                  </a:moveTo>
                  <a:cubicBezTo>
                    <a:pt x="112" y="147"/>
                    <a:pt x="111" y="147"/>
                    <a:pt x="111" y="147"/>
                  </a:cubicBezTo>
                  <a:cubicBezTo>
                    <a:pt x="111" y="148"/>
                    <a:pt x="111" y="150"/>
                    <a:pt x="111" y="151"/>
                  </a:cubicBezTo>
                  <a:cubicBezTo>
                    <a:pt x="111" y="149"/>
                    <a:pt x="112" y="148"/>
                    <a:pt x="112" y="147"/>
                  </a:cubicBezTo>
                  <a:close/>
                  <a:moveTo>
                    <a:pt x="201" y="88"/>
                  </a:moveTo>
                  <a:cubicBezTo>
                    <a:pt x="201" y="87"/>
                    <a:pt x="200" y="85"/>
                    <a:pt x="200" y="83"/>
                  </a:cubicBezTo>
                  <a:cubicBezTo>
                    <a:pt x="200" y="84"/>
                    <a:pt x="199" y="84"/>
                    <a:pt x="199" y="84"/>
                  </a:cubicBezTo>
                  <a:cubicBezTo>
                    <a:pt x="200" y="86"/>
                    <a:pt x="200" y="87"/>
                    <a:pt x="201" y="88"/>
                  </a:cubicBezTo>
                  <a:close/>
                  <a:moveTo>
                    <a:pt x="207" y="158"/>
                  </a:moveTo>
                  <a:cubicBezTo>
                    <a:pt x="206" y="159"/>
                    <a:pt x="204" y="160"/>
                    <a:pt x="203" y="162"/>
                  </a:cubicBezTo>
                  <a:cubicBezTo>
                    <a:pt x="203" y="162"/>
                    <a:pt x="203" y="162"/>
                    <a:pt x="203" y="162"/>
                  </a:cubicBezTo>
                  <a:cubicBezTo>
                    <a:pt x="204" y="161"/>
                    <a:pt x="206" y="160"/>
                    <a:pt x="207" y="158"/>
                  </a:cubicBezTo>
                  <a:cubicBezTo>
                    <a:pt x="207" y="158"/>
                    <a:pt x="207" y="158"/>
                    <a:pt x="207" y="158"/>
                  </a:cubicBezTo>
                  <a:close/>
                  <a:moveTo>
                    <a:pt x="134" y="157"/>
                  </a:moveTo>
                  <a:cubicBezTo>
                    <a:pt x="133" y="159"/>
                    <a:pt x="132" y="160"/>
                    <a:pt x="131" y="162"/>
                  </a:cubicBezTo>
                  <a:cubicBezTo>
                    <a:pt x="131" y="162"/>
                    <a:pt x="131" y="162"/>
                    <a:pt x="132" y="162"/>
                  </a:cubicBezTo>
                  <a:lnTo>
                    <a:pt x="134" y="157"/>
                  </a:lnTo>
                  <a:close/>
                  <a:moveTo>
                    <a:pt x="112" y="151"/>
                  </a:moveTo>
                  <a:cubicBezTo>
                    <a:pt x="112" y="152"/>
                    <a:pt x="111" y="154"/>
                    <a:pt x="111" y="155"/>
                  </a:cubicBezTo>
                  <a:cubicBezTo>
                    <a:pt x="112" y="155"/>
                    <a:pt x="112" y="155"/>
                    <a:pt x="112" y="155"/>
                  </a:cubicBezTo>
                  <a:cubicBezTo>
                    <a:pt x="112" y="154"/>
                    <a:pt x="112" y="153"/>
                    <a:pt x="112" y="152"/>
                  </a:cubicBezTo>
                  <a:cubicBezTo>
                    <a:pt x="112" y="151"/>
                    <a:pt x="113" y="151"/>
                    <a:pt x="112" y="151"/>
                  </a:cubicBezTo>
                  <a:close/>
                  <a:moveTo>
                    <a:pt x="164" y="153"/>
                  </a:moveTo>
                  <a:cubicBezTo>
                    <a:pt x="164" y="153"/>
                    <a:pt x="164" y="154"/>
                    <a:pt x="164" y="154"/>
                  </a:cubicBezTo>
                  <a:cubicBezTo>
                    <a:pt x="157" y="153"/>
                    <a:pt x="157" y="153"/>
                    <a:pt x="157" y="153"/>
                  </a:cubicBezTo>
                  <a:cubicBezTo>
                    <a:pt x="159" y="154"/>
                    <a:pt x="161" y="154"/>
                    <a:pt x="162" y="154"/>
                  </a:cubicBezTo>
                  <a:cubicBezTo>
                    <a:pt x="163" y="154"/>
                    <a:pt x="164" y="154"/>
                    <a:pt x="164" y="153"/>
                  </a:cubicBezTo>
                  <a:close/>
                  <a:moveTo>
                    <a:pt x="37" y="126"/>
                  </a:moveTo>
                  <a:cubicBezTo>
                    <a:pt x="37" y="124"/>
                    <a:pt x="37" y="122"/>
                    <a:pt x="36" y="120"/>
                  </a:cubicBezTo>
                  <a:cubicBezTo>
                    <a:pt x="37" y="120"/>
                    <a:pt x="36" y="119"/>
                    <a:pt x="36" y="120"/>
                  </a:cubicBezTo>
                  <a:cubicBezTo>
                    <a:pt x="37" y="126"/>
                    <a:pt x="37" y="126"/>
                    <a:pt x="37" y="126"/>
                  </a:cubicBezTo>
                  <a:cubicBezTo>
                    <a:pt x="37" y="126"/>
                    <a:pt x="38" y="127"/>
                    <a:pt x="37" y="126"/>
                  </a:cubicBezTo>
                  <a:close/>
                  <a:moveTo>
                    <a:pt x="35" y="127"/>
                  </a:moveTo>
                  <a:cubicBezTo>
                    <a:pt x="33" y="120"/>
                    <a:pt x="33" y="120"/>
                    <a:pt x="33" y="120"/>
                  </a:cubicBezTo>
                  <a:cubicBezTo>
                    <a:pt x="33" y="123"/>
                    <a:pt x="34" y="126"/>
                    <a:pt x="34" y="129"/>
                  </a:cubicBezTo>
                  <a:cubicBezTo>
                    <a:pt x="34" y="128"/>
                    <a:pt x="35" y="128"/>
                    <a:pt x="35" y="127"/>
                  </a:cubicBezTo>
                  <a:close/>
                  <a:moveTo>
                    <a:pt x="15" y="21"/>
                  </a:moveTo>
                  <a:cubicBezTo>
                    <a:pt x="13" y="21"/>
                    <a:pt x="12" y="23"/>
                    <a:pt x="11" y="25"/>
                  </a:cubicBezTo>
                  <a:cubicBezTo>
                    <a:pt x="13" y="24"/>
                    <a:pt x="14" y="22"/>
                    <a:pt x="15" y="21"/>
                  </a:cubicBezTo>
                  <a:close/>
                  <a:moveTo>
                    <a:pt x="74" y="67"/>
                  </a:moveTo>
                  <a:cubicBezTo>
                    <a:pt x="74" y="67"/>
                    <a:pt x="73" y="64"/>
                    <a:pt x="73" y="63"/>
                  </a:cubicBezTo>
                  <a:cubicBezTo>
                    <a:pt x="73" y="64"/>
                    <a:pt x="72" y="64"/>
                    <a:pt x="72" y="65"/>
                  </a:cubicBezTo>
                  <a:cubicBezTo>
                    <a:pt x="73" y="66"/>
                    <a:pt x="73" y="67"/>
                    <a:pt x="74" y="68"/>
                  </a:cubicBezTo>
                  <a:cubicBezTo>
                    <a:pt x="74" y="68"/>
                    <a:pt x="74" y="68"/>
                    <a:pt x="74" y="67"/>
                  </a:cubicBezTo>
                  <a:close/>
                  <a:moveTo>
                    <a:pt x="127" y="153"/>
                  </a:moveTo>
                  <a:cubicBezTo>
                    <a:pt x="126" y="154"/>
                    <a:pt x="126" y="156"/>
                    <a:pt x="126" y="157"/>
                  </a:cubicBezTo>
                  <a:cubicBezTo>
                    <a:pt x="127" y="156"/>
                    <a:pt x="128" y="154"/>
                    <a:pt x="128" y="153"/>
                  </a:cubicBezTo>
                  <a:lnTo>
                    <a:pt x="127" y="153"/>
                  </a:lnTo>
                  <a:close/>
                  <a:moveTo>
                    <a:pt x="125" y="154"/>
                  </a:moveTo>
                  <a:cubicBezTo>
                    <a:pt x="124" y="155"/>
                    <a:pt x="123" y="157"/>
                    <a:pt x="122" y="159"/>
                  </a:cubicBezTo>
                  <a:cubicBezTo>
                    <a:pt x="122" y="159"/>
                    <a:pt x="123" y="160"/>
                    <a:pt x="123" y="159"/>
                  </a:cubicBezTo>
                  <a:lnTo>
                    <a:pt x="125" y="154"/>
                  </a:lnTo>
                  <a:close/>
                  <a:moveTo>
                    <a:pt x="30" y="123"/>
                  </a:moveTo>
                  <a:cubicBezTo>
                    <a:pt x="30" y="124"/>
                    <a:pt x="30" y="124"/>
                    <a:pt x="30" y="124"/>
                  </a:cubicBezTo>
                  <a:cubicBezTo>
                    <a:pt x="31" y="131"/>
                    <a:pt x="31" y="131"/>
                    <a:pt x="31" y="131"/>
                  </a:cubicBezTo>
                  <a:cubicBezTo>
                    <a:pt x="31" y="131"/>
                    <a:pt x="32" y="131"/>
                    <a:pt x="32" y="130"/>
                  </a:cubicBezTo>
                  <a:cubicBezTo>
                    <a:pt x="30" y="124"/>
                    <a:pt x="30" y="124"/>
                    <a:pt x="30" y="124"/>
                  </a:cubicBezTo>
                  <a:lnTo>
                    <a:pt x="30" y="123"/>
                  </a:lnTo>
                  <a:close/>
                  <a:moveTo>
                    <a:pt x="100" y="148"/>
                  </a:moveTo>
                  <a:cubicBezTo>
                    <a:pt x="99" y="147"/>
                    <a:pt x="100" y="146"/>
                    <a:pt x="99" y="145"/>
                  </a:cubicBezTo>
                  <a:cubicBezTo>
                    <a:pt x="98" y="150"/>
                    <a:pt x="98" y="150"/>
                    <a:pt x="98" y="150"/>
                  </a:cubicBezTo>
                  <a:cubicBezTo>
                    <a:pt x="100" y="151"/>
                    <a:pt x="100" y="151"/>
                    <a:pt x="100" y="151"/>
                  </a:cubicBezTo>
                  <a:cubicBezTo>
                    <a:pt x="100" y="150"/>
                    <a:pt x="100" y="149"/>
                    <a:pt x="100" y="148"/>
                  </a:cubicBezTo>
                  <a:close/>
                  <a:moveTo>
                    <a:pt x="134" y="160"/>
                  </a:moveTo>
                  <a:cubicBezTo>
                    <a:pt x="135" y="158"/>
                    <a:pt x="137" y="157"/>
                    <a:pt x="138" y="155"/>
                  </a:cubicBezTo>
                  <a:cubicBezTo>
                    <a:pt x="137" y="155"/>
                    <a:pt x="136" y="154"/>
                    <a:pt x="136" y="155"/>
                  </a:cubicBezTo>
                  <a:cubicBezTo>
                    <a:pt x="136" y="157"/>
                    <a:pt x="135" y="158"/>
                    <a:pt x="134" y="160"/>
                  </a:cubicBezTo>
                  <a:close/>
                  <a:moveTo>
                    <a:pt x="27" y="122"/>
                  </a:moveTo>
                  <a:cubicBezTo>
                    <a:pt x="29" y="133"/>
                    <a:pt x="29" y="133"/>
                    <a:pt x="29" y="133"/>
                  </a:cubicBezTo>
                  <a:cubicBezTo>
                    <a:pt x="29" y="133"/>
                    <a:pt x="30" y="133"/>
                    <a:pt x="29" y="132"/>
                  </a:cubicBezTo>
                  <a:lnTo>
                    <a:pt x="27" y="122"/>
                  </a:lnTo>
                  <a:close/>
                  <a:moveTo>
                    <a:pt x="104" y="151"/>
                  </a:moveTo>
                  <a:cubicBezTo>
                    <a:pt x="105" y="151"/>
                    <a:pt x="105" y="151"/>
                    <a:pt x="105" y="151"/>
                  </a:cubicBezTo>
                  <a:cubicBezTo>
                    <a:pt x="105" y="149"/>
                    <a:pt x="106" y="146"/>
                    <a:pt x="106" y="144"/>
                  </a:cubicBezTo>
                  <a:cubicBezTo>
                    <a:pt x="105" y="144"/>
                    <a:pt x="105" y="144"/>
                    <a:pt x="105" y="144"/>
                  </a:cubicBezTo>
                  <a:cubicBezTo>
                    <a:pt x="105" y="146"/>
                    <a:pt x="105" y="148"/>
                    <a:pt x="104" y="151"/>
                  </a:cubicBezTo>
                  <a:close/>
                  <a:moveTo>
                    <a:pt x="179" y="154"/>
                  </a:moveTo>
                  <a:cubicBezTo>
                    <a:pt x="175" y="154"/>
                    <a:pt x="171" y="154"/>
                    <a:pt x="166" y="154"/>
                  </a:cubicBezTo>
                  <a:cubicBezTo>
                    <a:pt x="166" y="155"/>
                    <a:pt x="167" y="154"/>
                    <a:pt x="167" y="154"/>
                  </a:cubicBezTo>
                  <a:cubicBezTo>
                    <a:pt x="172" y="154"/>
                    <a:pt x="175" y="154"/>
                    <a:pt x="179" y="154"/>
                  </a:cubicBezTo>
                  <a:close/>
                  <a:moveTo>
                    <a:pt x="77" y="69"/>
                  </a:moveTo>
                  <a:cubicBezTo>
                    <a:pt x="76" y="62"/>
                    <a:pt x="76" y="62"/>
                    <a:pt x="76" y="62"/>
                  </a:cubicBezTo>
                  <a:cubicBezTo>
                    <a:pt x="76" y="62"/>
                    <a:pt x="75" y="62"/>
                    <a:pt x="75" y="62"/>
                  </a:cubicBezTo>
                  <a:cubicBezTo>
                    <a:pt x="76" y="65"/>
                    <a:pt x="76" y="68"/>
                    <a:pt x="77" y="71"/>
                  </a:cubicBezTo>
                  <a:cubicBezTo>
                    <a:pt x="77" y="70"/>
                    <a:pt x="77" y="69"/>
                    <a:pt x="77" y="69"/>
                  </a:cubicBezTo>
                  <a:close/>
                  <a:moveTo>
                    <a:pt x="130" y="160"/>
                  </a:moveTo>
                  <a:cubicBezTo>
                    <a:pt x="132" y="158"/>
                    <a:pt x="133" y="156"/>
                    <a:pt x="134" y="154"/>
                  </a:cubicBezTo>
                  <a:cubicBezTo>
                    <a:pt x="133" y="155"/>
                    <a:pt x="133" y="154"/>
                    <a:pt x="132" y="154"/>
                  </a:cubicBezTo>
                  <a:lnTo>
                    <a:pt x="130" y="160"/>
                  </a:lnTo>
                  <a:close/>
                  <a:moveTo>
                    <a:pt x="188" y="169"/>
                  </a:moveTo>
                  <a:cubicBezTo>
                    <a:pt x="187" y="170"/>
                    <a:pt x="186" y="171"/>
                    <a:pt x="184" y="171"/>
                  </a:cubicBezTo>
                  <a:cubicBezTo>
                    <a:pt x="184" y="171"/>
                    <a:pt x="183" y="171"/>
                    <a:pt x="183" y="172"/>
                  </a:cubicBezTo>
                  <a:cubicBezTo>
                    <a:pt x="188" y="172"/>
                    <a:pt x="188" y="172"/>
                    <a:pt x="188" y="172"/>
                  </a:cubicBezTo>
                  <a:cubicBezTo>
                    <a:pt x="187" y="171"/>
                    <a:pt x="189" y="170"/>
                    <a:pt x="188" y="169"/>
                  </a:cubicBezTo>
                  <a:close/>
                  <a:moveTo>
                    <a:pt x="125" y="165"/>
                  </a:moveTo>
                  <a:cubicBezTo>
                    <a:pt x="118" y="162"/>
                    <a:pt x="118" y="162"/>
                    <a:pt x="118" y="162"/>
                  </a:cubicBezTo>
                  <a:cubicBezTo>
                    <a:pt x="118" y="162"/>
                    <a:pt x="118" y="163"/>
                    <a:pt x="117" y="163"/>
                  </a:cubicBezTo>
                  <a:cubicBezTo>
                    <a:pt x="120" y="164"/>
                    <a:pt x="122" y="164"/>
                    <a:pt x="125" y="165"/>
                  </a:cubicBezTo>
                  <a:close/>
                  <a:moveTo>
                    <a:pt x="179" y="163"/>
                  </a:moveTo>
                  <a:cubicBezTo>
                    <a:pt x="177" y="164"/>
                    <a:pt x="175" y="166"/>
                    <a:pt x="173" y="168"/>
                  </a:cubicBezTo>
                  <a:cubicBezTo>
                    <a:pt x="173" y="168"/>
                    <a:pt x="174" y="168"/>
                    <a:pt x="174" y="168"/>
                  </a:cubicBezTo>
                  <a:cubicBezTo>
                    <a:pt x="176" y="167"/>
                    <a:pt x="177" y="165"/>
                    <a:pt x="179" y="163"/>
                  </a:cubicBezTo>
                  <a:cubicBezTo>
                    <a:pt x="179" y="163"/>
                    <a:pt x="179" y="163"/>
                    <a:pt x="179" y="163"/>
                  </a:cubicBezTo>
                  <a:close/>
                  <a:moveTo>
                    <a:pt x="122" y="151"/>
                  </a:moveTo>
                  <a:cubicBezTo>
                    <a:pt x="122" y="151"/>
                    <a:pt x="122" y="151"/>
                    <a:pt x="122" y="151"/>
                  </a:cubicBezTo>
                  <a:cubicBezTo>
                    <a:pt x="121" y="153"/>
                    <a:pt x="120" y="156"/>
                    <a:pt x="119" y="158"/>
                  </a:cubicBezTo>
                  <a:cubicBezTo>
                    <a:pt x="120" y="158"/>
                    <a:pt x="120" y="159"/>
                    <a:pt x="121" y="158"/>
                  </a:cubicBezTo>
                  <a:cubicBezTo>
                    <a:pt x="123" y="152"/>
                    <a:pt x="123" y="152"/>
                    <a:pt x="123" y="152"/>
                  </a:cubicBezTo>
                  <a:cubicBezTo>
                    <a:pt x="123" y="152"/>
                    <a:pt x="122" y="151"/>
                    <a:pt x="122" y="151"/>
                  </a:cubicBezTo>
                  <a:close/>
                  <a:moveTo>
                    <a:pt x="84" y="133"/>
                  </a:moveTo>
                  <a:cubicBezTo>
                    <a:pt x="84" y="133"/>
                    <a:pt x="84" y="132"/>
                    <a:pt x="84" y="132"/>
                  </a:cubicBezTo>
                  <a:cubicBezTo>
                    <a:pt x="83" y="132"/>
                    <a:pt x="82" y="131"/>
                    <a:pt x="82" y="131"/>
                  </a:cubicBezTo>
                  <a:cubicBezTo>
                    <a:pt x="81" y="131"/>
                    <a:pt x="81" y="131"/>
                    <a:pt x="81" y="132"/>
                  </a:cubicBezTo>
                  <a:cubicBezTo>
                    <a:pt x="82" y="133"/>
                    <a:pt x="82" y="136"/>
                    <a:pt x="83" y="138"/>
                  </a:cubicBezTo>
                  <a:lnTo>
                    <a:pt x="84" y="133"/>
                  </a:lnTo>
                  <a:close/>
                  <a:moveTo>
                    <a:pt x="94" y="138"/>
                  </a:moveTo>
                  <a:cubicBezTo>
                    <a:pt x="94" y="138"/>
                    <a:pt x="94" y="138"/>
                    <a:pt x="93" y="138"/>
                  </a:cubicBezTo>
                  <a:cubicBezTo>
                    <a:pt x="93" y="140"/>
                    <a:pt x="93" y="143"/>
                    <a:pt x="94" y="146"/>
                  </a:cubicBezTo>
                  <a:cubicBezTo>
                    <a:pt x="94" y="143"/>
                    <a:pt x="95" y="141"/>
                    <a:pt x="95" y="139"/>
                  </a:cubicBezTo>
                  <a:cubicBezTo>
                    <a:pt x="95" y="139"/>
                    <a:pt x="94" y="139"/>
                    <a:pt x="94" y="138"/>
                  </a:cubicBezTo>
                  <a:close/>
                  <a:moveTo>
                    <a:pt x="119" y="150"/>
                  </a:moveTo>
                  <a:cubicBezTo>
                    <a:pt x="119" y="150"/>
                    <a:pt x="118" y="150"/>
                    <a:pt x="118" y="149"/>
                  </a:cubicBezTo>
                  <a:cubicBezTo>
                    <a:pt x="118" y="152"/>
                    <a:pt x="117" y="155"/>
                    <a:pt x="116" y="157"/>
                  </a:cubicBezTo>
                  <a:cubicBezTo>
                    <a:pt x="117" y="155"/>
                    <a:pt x="118" y="152"/>
                    <a:pt x="119" y="150"/>
                  </a:cubicBezTo>
                  <a:close/>
                  <a:moveTo>
                    <a:pt x="108" y="159"/>
                  </a:moveTo>
                  <a:cubicBezTo>
                    <a:pt x="107" y="158"/>
                    <a:pt x="107" y="158"/>
                    <a:pt x="106" y="158"/>
                  </a:cubicBezTo>
                  <a:cubicBezTo>
                    <a:pt x="106" y="158"/>
                    <a:pt x="105" y="158"/>
                    <a:pt x="105" y="157"/>
                  </a:cubicBezTo>
                  <a:cubicBezTo>
                    <a:pt x="104" y="157"/>
                    <a:pt x="104" y="157"/>
                    <a:pt x="103" y="158"/>
                  </a:cubicBezTo>
                  <a:cubicBezTo>
                    <a:pt x="103" y="158"/>
                    <a:pt x="103" y="157"/>
                    <a:pt x="103" y="157"/>
                  </a:cubicBezTo>
                  <a:cubicBezTo>
                    <a:pt x="103" y="156"/>
                    <a:pt x="102" y="156"/>
                    <a:pt x="101" y="156"/>
                  </a:cubicBezTo>
                  <a:cubicBezTo>
                    <a:pt x="100" y="155"/>
                    <a:pt x="100" y="156"/>
                    <a:pt x="100" y="156"/>
                  </a:cubicBezTo>
                  <a:cubicBezTo>
                    <a:pt x="103" y="158"/>
                    <a:pt x="105" y="159"/>
                    <a:pt x="108" y="160"/>
                  </a:cubicBezTo>
                  <a:cubicBezTo>
                    <a:pt x="108" y="159"/>
                    <a:pt x="108" y="159"/>
                    <a:pt x="108" y="159"/>
                  </a:cubicBezTo>
                  <a:close/>
                  <a:moveTo>
                    <a:pt x="17" y="21"/>
                  </a:moveTo>
                  <a:cubicBezTo>
                    <a:pt x="17" y="21"/>
                    <a:pt x="17" y="21"/>
                    <a:pt x="17" y="21"/>
                  </a:cubicBezTo>
                  <a:cubicBezTo>
                    <a:pt x="15" y="23"/>
                    <a:pt x="13" y="25"/>
                    <a:pt x="12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4" y="26"/>
                    <a:pt x="16" y="24"/>
                    <a:pt x="17" y="22"/>
                  </a:cubicBezTo>
                  <a:cubicBezTo>
                    <a:pt x="18" y="22"/>
                    <a:pt x="18" y="21"/>
                    <a:pt x="17" y="21"/>
                  </a:cubicBezTo>
                  <a:close/>
                  <a:moveTo>
                    <a:pt x="180" y="164"/>
                  </a:moveTo>
                  <a:cubicBezTo>
                    <a:pt x="183" y="162"/>
                    <a:pt x="185" y="160"/>
                    <a:pt x="188" y="158"/>
                  </a:cubicBezTo>
                  <a:cubicBezTo>
                    <a:pt x="187" y="158"/>
                    <a:pt x="186" y="158"/>
                    <a:pt x="186" y="158"/>
                  </a:cubicBezTo>
                  <a:cubicBezTo>
                    <a:pt x="184" y="160"/>
                    <a:pt x="182" y="162"/>
                    <a:pt x="180" y="164"/>
                  </a:cubicBezTo>
                  <a:close/>
                  <a:moveTo>
                    <a:pt x="198" y="152"/>
                  </a:moveTo>
                  <a:cubicBezTo>
                    <a:pt x="194" y="152"/>
                    <a:pt x="190" y="152"/>
                    <a:pt x="187" y="153"/>
                  </a:cubicBezTo>
                  <a:cubicBezTo>
                    <a:pt x="186" y="153"/>
                    <a:pt x="186" y="154"/>
                    <a:pt x="186" y="153"/>
                  </a:cubicBezTo>
                  <a:cubicBezTo>
                    <a:pt x="190" y="153"/>
                    <a:pt x="195" y="153"/>
                    <a:pt x="198" y="152"/>
                  </a:cubicBezTo>
                  <a:close/>
                  <a:moveTo>
                    <a:pt x="116" y="149"/>
                  </a:moveTo>
                  <a:cubicBezTo>
                    <a:pt x="116" y="149"/>
                    <a:pt x="116" y="149"/>
                    <a:pt x="116" y="149"/>
                  </a:cubicBezTo>
                  <a:cubicBezTo>
                    <a:pt x="113" y="156"/>
                    <a:pt x="113" y="156"/>
                    <a:pt x="113" y="156"/>
                  </a:cubicBezTo>
                  <a:cubicBezTo>
                    <a:pt x="114" y="156"/>
                    <a:pt x="115" y="157"/>
                    <a:pt x="115" y="156"/>
                  </a:cubicBezTo>
                  <a:cubicBezTo>
                    <a:pt x="116" y="154"/>
                    <a:pt x="116" y="151"/>
                    <a:pt x="116" y="149"/>
                  </a:cubicBezTo>
                  <a:close/>
                  <a:moveTo>
                    <a:pt x="145" y="158"/>
                  </a:moveTo>
                  <a:cubicBezTo>
                    <a:pt x="143" y="160"/>
                    <a:pt x="142" y="162"/>
                    <a:pt x="140" y="164"/>
                  </a:cubicBezTo>
                  <a:cubicBezTo>
                    <a:pt x="142" y="164"/>
                    <a:pt x="142" y="164"/>
                    <a:pt x="142" y="164"/>
                  </a:cubicBezTo>
                  <a:cubicBezTo>
                    <a:pt x="143" y="162"/>
                    <a:pt x="144" y="160"/>
                    <a:pt x="145" y="159"/>
                  </a:cubicBezTo>
                  <a:cubicBezTo>
                    <a:pt x="145" y="159"/>
                    <a:pt x="145" y="158"/>
                    <a:pt x="145" y="158"/>
                  </a:cubicBezTo>
                  <a:close/>
                  <a:moveTo>
                    <a:pt x="109" y="153"/>
                  </a:moveTo>
                  <a:cubicBezTo>
                    <a:pt x="110" y="149"/>
                    <a:pt x="110" y="149"/>
                    <a:pt x="110" y="149"/>
                  </a:cubicBezTo>
                  <a:cubicBezTo>
                    <a:pt x="110" y="148"/>
                    <a:pt x="110" y="146"/>
                    <a:pt x="109" y="147"/>
                  </a:cubicBezTo>
                  <a:cubicBezTo>
                    <a:pt x="108" y="154"/>
                    <a:pt x="108" y="154"/>
                    <a:pt x="108" y="154"/>
                  </a:cubicBezTo>
                  <a:cubicBezTo>
                    <a:pt x="107" y="154"/>
                    <a:pt x="109" y="155"/>
                    <a:pt x="109" y="155"/>
                  </a:cubicBezTo>
                  <a:cubicBezTo>
                    <a:pt x="109" y="154"/>
                    <a:pt x="109" y="153"/>
                    <a:pt x="109" y="153"/>
                  </a:cubicBezTo>
                  <a:close/>
                  <a:moveTo>
                    <a:pt x="173" y="161"/>
                  </a:moveTo>
                  <a:cubicBezTo>
                    <a:pt x="170" y="163"/>
                    <a:pt x="167" y="165"/>
                    <a:pt x="165" y="167"/>
                  </a:cubicBezTo>
                  <a:cubicBezTo>
                    <a:pt x="166" y="167"/>
                    <a:pt x="167" y="168"/>
                    <a:pt x="168" y="167"/>
                  </a:cubicBezTo>
                  <a:lnTo>
                    <a:pt x="173" y="161"/>
                  </a:lnTo>
                  <a:close/>
                  <a:moveTo>
                    <a:pt x="140" y="156"/>
                  </a:moveTo>
                  <a:cubicBezTo>
                    <a:pt x="137" y="158"/>
                    <a:pt x="136" y="160"/>
                    <a:pt x="134" y="163"/>
                  </a:cubicBezTo>
                  <a:cubicBezTo>
                    <a:pt x="135" y="163"/>
                    <a:pt x="136" y="163"/>
                    <a:pt x="136" y="163"/>
                  </a:cubicBezTo>
                  <a:cubicBezTo>
                    <a:pt x="137" y="161"/>
                    <a:pt x="139" y="158"/>
                    <a:pt x="140" y="156"/>
                  </a:cubicBezTo>
                  <a:close/>
                  <a:moveTo>
                    <a:pt x="80" y="72"/>
                  </a:moveTo>
                  <a:cubicBezTo>
                    <a:pt x="80" y="68"/>
                    <a:pt x="79" y="64"/>
                    <a:pt x="78" y="60"/>
                  </a:cubicBezTo>
                  <a:cubicBezTo>
                    <a:pt x="78" y="59"/>
                    <a:pt x="77" y="60"/>
                    <a:pt x="77" y="61"/>
                  </a:cubicBezTo>
                  <a:cubicBezTo>
                    <a:pt x="78" y="64"/>
                    <a:pt x="78" y="67"/>
                    <a:pt x="79" y="70"/>
                  </a:cubicBezTo>
                  <a:cubicBezTo>
                    <a:pt x="79" y="70"/>
                    <a:pt x="79" y="72"/>
                    <a:pt x="80" y="72"/>
                  </a:cubicBezTo>
                  <a:close/>
                  <a:moveTo>
                    <a:pt x="199" y="159"/>
                  </a:moveTo>
                  <a:cubicBezTo>
                    <a:pt x="195" y="161"/>
                    <a:pt x="192" y="164"/>
                    <a:pt x="189" y="166"/>
                  </a:cubicBezTo>
                  <a:cubicBezTo>
                    <a:pt x="191" y="167"/>
                    <a:pt x="193" y="166"/>
                    <a:pt x="194" y="164"/>
                  </a:cubicBezTo>
                  <a:cubicBezTo>
                    <a:pt x="195" y="163"/>
                    <a:pt x="197" y="161"/>
                    <a:pt x="199" y="159"/>
                  </a:cubicBezTo>
                  <a:close/>
                  <a:moveTo>
                    <a:pt x="96" y="146"/>
                  </a:moveTo>
                  <a:cubicBezTo>
                    <a:pt x="96" y="140"/>
                    <a:pt x="96" y="140"/>
                    <a:pt x="96" y="140"/>
                  </a:cubicBezTo>
                  <a:cubicBezTo>
                    <a:pt x="96" y="143"/>
                    <a:pt x="95" y="145"/>
                    <a:pt x="94" y="149"/>
                  </a:cubicBezTo>
                  <a:cubicBezTo>
                    <a:pt x="96" y="149"/>
                    <a:pt x="96" y="149"/>
                    <a:pt x="96" y="149"/>
                  </a:cubicBezTo>
                  <a:cubicBezTo>
                    <a:pt x="97" y="148"/>
                    <a:pt x="97" y="147"/>
                    <a:pt x="96" y="146"/>
                  </a:cubicBezTo>
                  <a:close/>
                  <a:moveTo>
                    <a:pt x="86" y="69"/>
                  </a:moveTo>
                  <a:cubicBezTo>
                    <a:pt x="84" y="56"/>
                    <a:pt x="84" y="56"/>
                    <a:pt x="84" y="56"/>
                  </a:cubicBezTo>
                  <a:cubicBezTo>
                    <a:pt x="84" y="56"/>
                    <a:pt x="82" y="56"/>
                    <a:pt x="83" y="56"/>
                  </a:cubicBezTo>
                  <a:cubicBezTo>
                    <a:pt x="85" y="68"/>
                    <a:pt x="85" y="68"/>
                    <a:pt x="85" y="68"/>
                  </a:cubicBezTo>
                  <a:cubicBezTo>
                    <a:pt x="85" y="69"/>
                    <a:pt x="86" y="69"/>
                    <a:pt x="86" y="69"/>
                  </a:cubicBezTo>
                  <a:close/>
                  <a:moveTo>
                    <a:pt x="104" y="150"/>
                  </a:moveTo>
                  <a:cubicBezTo>
                    <a:pt x="104" y="146"/>
                    <a:pt x="104" y="146"/>
                    <a:pt x="104" y="146"/>
                  </a:cubicBezTo>
                  <a:cubicBezTo>
                    <a:pt x="104" y="145"/>
                    <a:pt x="104" y="144"/>
                    <a:pt x="103" y="143"/>
                  </a:cubicBezTo>
                  <a:cubicBezTo>
                    <a:pt x="101" y="151"/>
                    <a:pt x="101" y="151"/>
                    <a:pt x="101" y="151"/>
                  </a:cubicBezTo>
                  <a:cubicBezTo>
                    <a:pt x="101" y="152"/>
                    <a:pt x="102" y="152"/>
                    <a:pt x="103" y="152"/>
                  </a:cubicBezTo>
                  <a:cubicBezTo>
                    <a:pt x="103" y="152"/>
                    <a:pt x="104" y="150"/>
                    <a:pt x="104" y="150"/>
                  </a:cubicBezTo>
                  <a:close/>
                  <a:moveTo>
                    <a:pt x="102" y="143"/>
                  </a:moveTo>
                  <a:cubicBezTo>
                    <a:pt x="102" y="143"/>
                    <a:pt x="102" y="142"/>
                    <a:pt x="102" y="142"/>
                  </a:cubicBezTo>
                  <a:cubicBezTo>
                    <a:pt x="100" y="142"/>
                    <a:pt x="99" y="141"/>
                    <a:pt x="98" y="140"/>
                  </a:cubicBezTo>
                  <a:cubicBezTo>
                    <a:pt x="97" y="142"/>
                    <a:pt x="98" y="144"/>
                    <a:pt x="98" y="146"/>
                  </a:cubicBezTo>
                  <a:cubicBezTo>
                    <a:pt x="98" y="145"/>
                    <a:pt x="98" y="144"/>
                    <a:pt x="99" y="143"/>
                  </a:cubicBezTo>
                  <a:cubicBezTo>
                    <a:pt x="99" y="142"/>
                    <a:pt x="100" y="142"/>
                    <a:pt x="100" y="142"/>
                  </a:cubicBezTo>
                  <a:cubicBezTo>
                    <a:pt x="100" y="143"/>
                    <a:pt x="101" y="145"/>
                    <a:pt x="101" y="147"/>
                  </a:cubicBezTo>
                  <a:cubicBezTo>
                    <a:pt x="101" y="145"/>
                    <a:pt x="102" y="144"/>
                    <a:pt x="102" y="143"/>
                  </a:cubicBezTo>
                  <a:close/>
                  <a:moveTo>
                    <a:pt x="36" y="127"/>
                  </a:moveTo>
                  <a:cubicBezTo>
                    <a:pt x="35" y="122"/>
                    <a:pt x="34" y="117"/>
                    <a:pt x="34" y="112"/>
                  </a:cubicBezTo>
                  <a:cubicBezTo>
                    <a:pt x="33" y="113"/>
                    <a:pt x="33" y="113"/>
                    <a:pt x="33" y="113"/>
                  </a:cubicBezTo>
                  <a:cubicBezTo>
                    <a:pt x="35" y="126"/>
                    <a:pt x="35" y="126"/>
                    <a:pt x="35" y="126"/>
                  </a:cubicBezTo>
                  <a:cubicBezTo>
                    <a:pt x="35" y="126"/>
                    <a:pt x="36" y="128"/>
                    <a:pt x="36" y="127"/>
                  </a:cubicBezTo>
                  <a:close/>
                  <a:moveTo>
                    <a:pt x="162" y="158"/>
                  </a:moveTo>
                  <a:cubicBezTo>
                    <a:pt x="161" y="158"/>
                    <a:pt x="161" y="159"/>
                    <a:pt x="161" y="159"/>
                  </a:cubicBezTo>
                  <a:cubicBezTo>
                    <a:pt x="158" y="161"/>
                    <a:pt x="156" y="163"/>
                    <a:pt x="153" y="166"/>
                  </a:cubicBezTo>
                  <a:cubicBezTo>
                    <a:pt x="154" y="166"/>
                    <a:pt x="155" y="166"/>
                    <a:pt x="155" y="166"/>
                  </a:cubicBezTo>
                  <a:cubicBezTo>
                    <a:pt x="158" y="164"/>
                    <a:pt x="159" y="161"/>
                    <a:pt x="162" y="158"/>
                  </a:cubicBezTo>
                  <a:close/>
                  <a:moveTo>
                    <a:pt x="218" y="145"/>
                  </a:moveTo>
                  <a:cubicBezTo>
                    <a:pt x="217" y="141"/>
                    <a:pt x="217" y="141"/>
                    <a:pt x="217" y="141"/>
                  </a:cubicBezTo>
                  <a:cubicBezTo>
                    <a:pt x="216" y="139"/>
                    <a:pt x="216" y="137"/>
                    <a:pt x="215" y="137"/>
                  </a:cubicBezTo>
                  <a:cubicBezTo>
                    <a:pt x="215" y="140"/>
                    <a:pt x="216" y="143"/>
                    <a:pt x="217" y="145"/>
                  </a:cubicBezTo>
                  <a:cubicBezTo>
                    <a:pt x="217" y="146"/>
                    <a:pt x="217" y="145"/>
                    <a:pt x="218" y="145"/>
                  </a:cubicBezTo>
                  <a:cubicBezTo>
                    <a:pt x="218" y="145"/>
                    <a:pt x="218" y="146"/>
                    <a:pt x="218" y="145"/>
                  </a:cubicBezTo>
                  <a:close/>
                  <a:moveTo>
                    <a:pt x="191" y="160"/>
                  </a:moveTo>
                  <a:cubicBezTo>
                    <a:pt x="187" y="162"/>
                    <a:pt x="184" y="164"/>
                    <a:pt x="181" y="167"/>
                  </a:cubicBezTo>
                  <a:cubicBezTo>
                    <a:pt x="180" y="168"/>
                    <a:pt x="181" y="168"/>
                    <a:pt x="181" y="168"/>
                  </a:cubicBezTo>
                  <a:cubicBezTo>
                    <a:pt x="182" y="167"/>
                    <a:pt x="183" y="168"/>
                    <a:pt x="183" y="168"/>
                  </a:cubicBezTo>
                  <a:cubicBezTo>
                    <a:pt x="186" y="164"/>
                    <a:pt x="188" y="162"/>
                    <a:pt x="191" y="160"/>
                  </a:cubicBezTo>
                  <a:close/>
                  <a:moveTo>
                    <a:pt x="154" y="158"/>
                  </a:moveTo>
                  <a:cubicBezTo>
                    <a:pt x="152" y="160"/>
                    <a:pt x="149" y="162"/>
                    <a:pt x="147" y="164"/>
                  </a:cubicBezTo>
                  <a:cubicBezTo>
                    <a:pt x="147" y="165"/>
                    <a:pt x="149" y="166"/>
                    <a:pt x="149" y="165"/>
                  </a:cubicBezTo>
                  <a:cubicBezTo>
                    <a:pt x="154" y="159"/>
                    <a:pt x="154" y="159"/>
                    <a:pt x="154" y="159"/>
                  </a:cubicBezTo>
                  <a:cubicBezTo>
                    <a:pt x="153" y="158"/>
                    <a:pt x="154" y="157"/>
                    <a:pt x="154" y="158"/>
                  </a:cubicBezTo>
                  <a:close/>
                  <a:moveTo>
                    <a:pt x="33" y="129"/>
                  </a:moveTo>
                  <a:cubicBezTo>
                    <a:pt x="33" y="124"/>
                    <a:pt x="31" y="120"/>
                    <a:pt x="32" y="114"/>
                  </a:cubicBezTo>
                  <a:cubicBezTo>
                    <a:pt x="31" y="115"/>
                    <a:pt x="30" y="115"/>
                    <a:pt x="30" y="116"/>
                  </a:cubicBezTo>
                  <a:cubicBezTo>
                    <a:pt x="31" y="120"/>
                    <a:pt x="32" y="124"/>
                    <a:pt x="33" y="129"/>
                  </a:cubicBezTo>
                  <a:cubicBezTo>
                    <a:pt x="33" y="129"/>
                    <a:pt x="33" y="130"/>
                    <a:pt x="33" y="129"/>
                  </a:cubicBezTo>
                  <a:close/>
                  <a:moveTo>
                    <a:pt x="24" y="26"/>
                  </a:move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9" y="31"/>
                    <a:pt x="16" y="34"/>
                    <a:pt x="12" y="38"/>
                  </a:cubicBezTo>
                  <a:cubicBezTo>
                    <a:pt x="12" y="38"/>
                    <a:pt x="12" y="39"/>
                    <a:pt x="12" y="40"/>
                  </a:cubicBezTo>
                  <a:cubicBezTo>
                    <a:pt x="13" y="41"/>
                    <a:pt x="13" y="40"/>
                    <a:pt x="13" y="40"/>
                  </a:cubicBezTo>
                  <a:cubicBezTo>
                    <a:pt x="16" y="35"/>
                    <a:pt x="19" y="32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3" y="28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lnTo>
                    <a:pt x="24" y="26"/>
                  </a:lnTo>
                  <a:close/>
                  <a:moveTo>
                    <a:pt x="21" y="21"/>
                  </a:moveTo>
                  <a:cubicBezTo>
                    <a:pt x="21" y="21"/>
                    <a:pt x="20" y="21"/>
                    <a:pt x="20" y="21"/>
                  </a:cubicBezTo>
                  <a:cubicBezTo>
                    <a:pt x="17" y="25"/>
                    <a:pt x="14" y="28"/>
                    <a:pt x="12" y="3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2" y="22"/>
                    <a:pt x="22" y="21"/>
                    <a:pt x="21" y="21"/>
                  </a:cubicBezTo>
                  <a:close/>
                  <a:moveTo>
                    <a:pt x="144" y="156"/>
                  </a:moveTo>
                  <a:cubicBezTo>
                    <a:pt x="143" y="156"/>
                    <a:pt x="142" y="156"/>
                    <a:pt x="142" y="156"/>
                  </a:cubicBezTo>
                  <a:cubicBezTo>
                    <a:pt x="141" y="156"/>
                    <a:pt x="141" y="156"/>
                    <a:pt x="141" y="156"/>
                  </a:cubicBezTo>
                  <a:cubicBezTo>
                    <a:pt x="140" y="159"/>
                    <a:pt x="139" y="161"/>
                    <a:pt x="137" y="163"/>
                  </a:cubicBezTo>
                  <a:cubicBezTo>
                    <a:pt x="137" y="163"/>
                    <a:pt x="138" y="163"/>
                    <a:pt x="138" y="163"/>
                  </a:cubicBezTo>
                  <a:cubicBezTo>
                    <a:pt x="140" y="161"/>
                    <a:pt x="142" y="159"/>
                    <a:pt x="144" y="156"/>
                  </a:cubicBezTo>
                  <a:cubicBezTo>
                    <a:pt x="144" y="156"/>
                    <a:pt x="144" y="156"/>
                    <a:pt x="144" y="156"/>
                  </a:cubicBezTo>
                  <a:close/>
                  <a:moveTo>
                    <a:pt x="197" y="163"/>
                  </a:moveTo>
                  <a:cubicBezTo>
                    <a:pt x="201" y="161"/>
                    <a:pt x="205" y="158"/>
                    <a:pt x="208" y="155"/>
                  </a:cubicBezTo>
                  <a:cubicBezTo>
                    <a:pt x="207" y="155"/>
                    <a:pt x="205" y="155"/>
                    <a:pt x="205" y="155"/>
                  </a:cubicBezTo>
                  <a:cubicBezTo>
                    <a:pt x="202" y="158"/>
                    <a:pt x="199" y="160"/>
                    <a:pt x="197" y="163"/>
                  </a:cubicBezTo>
                  <a:close/>
                  <a:moveTo>
                    <a:pt x="83" y="70"/>
                  </a:moveTo>
                  <a:cubicBezTo>
                    <a:pt x="83" y="66"/>
                    <a:pt x="82" y="61"/>
                    <a:pt x="81" y="57"/>
                  </a:cubicBezTo>
                  <a:cubicBezTo>
                    <a:pt x="81" y="58"/>
                    <a:pt x="80" y="58"/>
                    <a:pt x="80" y="59"/>
                  </a:cubicBezTo>
                  <a:cubicBezTo>
                    <a:pt x="81" y="63"/>
                    <a:pt x="82" y="67"/>
                    <a:pt x="83" y="71"/>
                  </a:cubicBezTo>
                  <a:cubicBezTo>
                    <a:pt x="84" y="71"/>
                    <a:pt x="83" y="70"/>
                    <a:pt x="83" y="70"/>
                  </a:cubicBezTo>
                  <a:close/>
                  <a:moveTo>
                    <a:pt x="129" y="154"/>
                  </a:moveTo>
                  <a:cubicBezTo>
                    <a:pt x="128" y="156"/>
                    <a:pt x="127" y="158"/>
                    <a:pt x="125" y="160"/>
                  </a:cubicBezTo>
                  <a:cubicBezTo>
                    <a:pt x="126" y="160"/>
                    <a:pt x="127" y="160"/>
                    <a:pt x="128" y="161"/>
                  </a:cubicBezTo>
                  <a:cubicBezTo>
                    <a:pt x="129" y="159"/>
                    <a:pt x="130" y="156"/>
                    <a:pt x="131" y="154"/>
                  </a:cubicBezTo>
                  <a:cubicBezTo>
                    <a:pt x="131" y="154"/>
                    <a:pt x="130" y="153"/>
                    <a:pt x="129" y="154"/>
                  </a:cubicBezTo>
                  <a:close/>
                  <a:moveTo>
                    <a:pt x="14" y="33"/>
                  </a:moveTo>
                  <a:cubicBezTo>
                    <a:pt x="14" y="33"/>
                    <a:pt x="15" y="34"/>
                    <a:pt x="15" y="3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22"/>
                    <a:pt x="26" y="22"/>
                    <a:pt x="25" y="21"/>
                  </a:cubicBezTo>
                  <a:cubicBezTo>
                    <a:pt x="21" y="25"/>
                    <a:pt x="18" y="29"/>
                    <a:pt x="14" y="33"/>
                  </a:cubicBezTo>
                  <a:close/>
                  <a:moveTo>
                    <a:pt x="173" y="159"/>
                  </a:moveTo>
                  <a:cubicBezTo>
                    <a:pt x="171" y="159"/>
                    <a:pt x="170" y="158"/>
                    <a:pt x="169" y="159"/>
                  </a:cubicBezTo>
                  <a:cubicBezTo>
                    <a:pt x="162" y="167"/>
                    <a:pt x="162" y="167"/>
                    <a:pt x="162" y="167"/>
                  </a:cubicBezTo>
                  <a:lnTo>
                    <a:pt x="173" y="159"/>
                  </a:lnTo>
                  <a:close/>
                  <a:moveTo>
                    <a:pt x="39" y="123"/>
                  </a:moveTo>
                  <a:cubicBezTo>
                    <a:pt x="38" y="118"/>
                    <a:pt x="37" y="114"/>
                    <a:pt x="37" y="109"/>
                  </a:cubicBezTo>
                  <a:cubicBezTo>
                    <a:pt x="36" y="109"/>
                    <a:pt x="35" y="110"/>
                    <a:pt x="35" y="111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39" y="124"/>
                    <a:pt x="39" y="123"/>
                    <a:pt x="39" y="123"/>
                  </a:cubicBezTo>
                  <a:close/>
                  <a:moveTo>
                    <a:pt x="46" y="119"/>
                  </a:moveTo>
                  <a:cubicBezTo>
                    <a:pt x="45" y="113"/>
                    <a:pt x="45" y="113"/>
                    <a:pt x="45" y="113"/>
                  </a:cubicBezTo>
                  <a:cubicBezTo>
                    <a:pt x="45" y="113"/>
                    <a:pt x="44" y="112"/>
                    <a:pt x="44" y="112"/>
                  </a:cubicBezTo>
                  <a:cubicBezTo>
                    <a:pt x="43" y="112"/>
                    <a:pt x="43" y="111"/>
                    <a:pt x="43" y="111"/>
                  </a:cubicBezTo>
                  <a:cubicBezTo>
                    <a:pt x="43" y="115"/>
                    <a:pt x="44" y="118"/>
                    <a:pt x="44" y="123"/>
                  </a:cubicBezTo>
                  <a:cubicBezTo>
                    <a:pt x="44" y="122"/>
                    <a:pt x="45" y="122"/>
                    <a:pt x="45" y="122"/>
                  </a:cubicBezTo>
                  <a:cubicBezTo>
                    <a:pt x="45" y="121"/>
                    <a:pt x="46" y="120"/>
                    <a:pt x="46" y="119"/>
                  </a:cubicBezTo>
                  <a:close/>
                  <a:moveTo>
                    <a:pt x="159" y="158"/>
                  </a:moveTo>
                  <a:cubicBezTo>
                    <a:pt x="158" y="158"/>
                    <a:pt x="158" y="158"/>
                    <a:pt x="157" y="158"/>
                  </a:cubicBezTo>
                  <a:cubicBezTo>
                    <a:pt x="157" y="158"/>
                    <a:pt x="155" y="157"/>
                    <a:pt x="155" y="158"/>
                  </a:cubicBezTo>
                  <a:cubicBezTo>
                    <a:pt x="154" y="160"/>
                    <a:pt x="153" y="162"/>
                    <a:pt x="152" y="163"/>
                  </a:cubicBezTo>
                  <a:cubicBezTo>
                    <a:pt x="152" y="164"/>
                    <a:pt x="151" y="166"/>
                    <a:pt x="151" y="166"/>
                  </a:cubicBezTo>
                  <a:cubicBezTo>
                    <a:pt x="159" y="159"/>
                    <a:pt x="159" y="159"/>
                    <a:pt x="159" y="159"/>
                  </a:cubicBezTo>
                  <a:cubicBezTo>
                    <a:pt x="159" y="159"/>
                    <a:pt x="160" y="158"/>
                    <a:pt x="159" y="158"/>
                  </a:cubicBezTo>
                  <a:close/>
                  <a:moveTo>
                    <a:pt x="42" y="123"/>
                  </a:moveTo>
                  <a:cubicBezTo>
                    <a:pt x="42" y="123"/>
                    <a:pt x="42" y="123"/>
                    <a:pt x="42" y="123"/>
                  </a:cubicBezTo>
                  <a:cubicBezTo>
                    <a:pt x="40" y="118"/>
                    <a:pt x="39" y="114"/>
                    <a:pt x="38" y="109"/>
                  </a:cubicBezTo>
                  <a:cubicBezTo>
                    <a:pt x="39" y="114"/>
                    <a:pt x="39" y="120"/>
                    <a:pt x="40" y="125"/>
                  </a:cubicBezTo>
                  <a:cubicBezTo>
                    <a:pt x="40" y="125"/>
                    <a:pt x="41" y="124"/>
                    <a:pt x="42" y="123"/>
                  </a:cubicBezTo>
                  <a:close/>
                  <a:moveTo>
                    <a:pt x="149" y="157"/>
                  </a:moveTo>
                  <a:cubicBezTo>
                    <a:pt x="149" y="157"/>
                    <a:pt x="148" y="157"/>
                    <a:pt x="148" y="157"/>
                  </a:cubicBezTo>
                  <a:cubicBezTo>
                    <a:pt x="144" y="164"/>
                    <a:pt x="144" y="164"/>
                    <a:pt x="144" y="164"/>
                  </a:cubicBezTo>
                  <a:cubicBezTo>
                    <a:pt x="143" y="164"/>
                    <a:pt x="144" y="165"/>
                    <a:pt x="144" y="164"/>
                  </a:cubicBezTo>
                  <a:cubicBezTo>
                    <a:pt x="147" y="162"/>
                    <a:pt x="149" y="160"/>
                    <a:pt x="152" y="157"/>
                  </a:cubicBezTo>
                  <a:cubicBezTo>
                    <a:pt x="151" y="157"/>
                    <a:pt x="150" y="157"/>
                    <a:pt x="149" y="157"/>
                  </a:cubicBezTo>
                  <a:close/>
                  <a:moveTo>
                    <a:pt x="200" y="156"/>
                  </a:moveTo>
                  <a:cubicBezTo>
                    <a:pt x="195" y="156"/>
                    <a:pt x="193" y="159"/>
                    <a:pt x="191" y="162"/>
                  </a:cubicBezTo>
                  <a:cubicBezTo>
                    <a:pt x="186" y="167"/>
                    <a:pt x="186" y="167"/>
                    <a:pt x="186" y="167"/>
                  </a:cubicBezTo>
                  <a:cubicBezTo>
                    <a:pt x="190" y="163"/>
                    <a:pt x="195" y="160"/>
                    <a:pt x="200" y="156"/>
                  </a:cubicBezTo>
                  <a:close/>
                  <a:moveTo>
                    <a:pt x="157" y="166"/>
                  </a:moveTo>
                  <a:cubicBezTo>
                    <a:pt x="157" y="167"/>
                    <a:pt x="158" y="167"/>
                    <a:pt x="158" y="167"/>
                  </a:cubicBezTo>
                  <a:cubicBezTo>
                    <a:pt x="161" y="164"/>
                    <a:pt x="164" y="162"/>
                    <a:pt x="167" y="159"/>
                  </a:cubicBezTo>
                  <a:cubicBezTo>
                    <a:pt x="166" y="159"/>
                    <a:pt x="165" y="158"/>
                    <a:pt x="163" y="159"/>
                  </a:cubicBezTo>
                  <a:lnTo>
                    <a:pt x="157" y="166"/>
                  </a:lnTo>
                  <a:close/>
                  <a:moveTo>
                    <a:pt x="87" y="144"/>
                  </a:moveTo>
                  <a:cubicBezTo>
                    <a:pt x="87" y="140"/>
                    <a:pt x="86" y="137"/>
                    <a:pt x="86" y="134"/>
                  </a:cubicBezTo>
                  <a:cubicBezTo>
                    <a:pt x="86" y="134"/>
                    <a:pt x="85" y="133"/>
                    <a:pt x="85" y="133"/>
                  </a:cubicBezTo>
                  <a:cubicBezTo>
                    <a:pt x="84" y="137"/>
                    <a:pt x="83" y="140"/>
                    <a:pt x="83" y="143"/>
                  </a:cubicBezTo>
                  <a:cubicBezTo>
                    <a:pt x="84" y="143"/>
                    <a:pt x="85" y="144"/>
                    <a:pt x="86" y="145"/>
                  </a:cubicBezTo>
                  <a:cubicBezTo>
                    <a:pt x="86" y="145"/>
                    <a:pt x="87" y="144"/>
                    <a:pt x="87" y="144"/>
                  </a:cubicBezTo>
                  <a:close/>
                  <a:moveTo>
                    <a:pt x="182" y="158"/>
                  </a:moveTo>
                  <a:cubicBezTo>
                    <a:pt x="180" y="159"/>
                    <a:pt x="179" y="159"/>
                    <a:pt x="177" y="159"/>
                  </a:cubicBezTo>
                  <a:cubicBezTo>
                    <a:pt x="169" y="168"/>
                    <a:pt x="169" y="168"/>
                    <a:pt x="169" y="168"/>
                  </a:cubicBezTo>
                  <a:cubicBezTo>
                    <a:pt x="169" y="168"/>
                    <a:pt x="170" y="168"/>
                    <a:pt x="170" y="168"/>
                  </a:cubicBezTo>
                  <a:cubicBezTo>
                    <a:pt x="174" y="165"/>
                    <a:pt x="178" y="162"/>
                    <a:pt x="181" y="159"/>
                  </a:cubicBezTo>
                  <a:cubicBezTo>
                    <a:pt x="182" y="159"/>
                    <a:pt x="183" y="158"/>
                    <a:pt x="182" y="158"/>
                  </a:cubicBezTo>
                  <a:close/>
                  <a:moveTo>
                    <a:pt x="30" y="23"/>
                  </a:moveTo>
                  <a:cubicBezTo>
                    <a:pt x="30" y="23"/>
                    <a:pt x="29" y="23"/>
                    <a:pt x="29" y="23"/>
                  </a:cubicBezTo>
                  <a:cubicBezTo>
                    <a:pt x="24" y="29"/>
                    <a:pt x="18" y="34"/>
                    <a:pt x="14" y="41"/>
                  </a:cubicBezTo>
                  <a:cubicBezTo>
                    <a:pt x="14" y="41"/>
                    <a:pt x="15" y="41"/>
                    <a:pt x="15" y="41"/>
                  </a:cubicBezTo>
                  <a:cubicBezTo>
                    <a:pt x="20" y="35"/>
                    <a:pt x="26" y="29"/>
                    <a:pt x="32" y="23"/>
                  </a:cubicBezTo>
                  <a:cubicBezTo>
                    <a:pt x="31" y="23"/>
                    <a:pt x="30" y="23"/>
                    <a:pt x="30" y="23"/>
                  </a:cubicBezTo>
                  <a:close/>
                  <a:moveTo>
                    <a:pt x="44" y="112"/>
                  </a:moveTo>
                  <a:cubicBezTo>
                    <a:pt x="44" y="109"/>
                    <a:pt x="44" y="107"/>
                    <a:pt x="43" y="104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40" y="112"/>
                    <a:pt x="41" y="118"/>
                    <a:pt x="43" y="122"/>
                  </a:cubicBezTo>
                  <a:cubicBezTo>
                    <a:pt x="43" y="117"/>
                    <a:pt x="42" y="112"/>
                    <a:pt x="42" y="108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lose/>
                  <a:moveTo>
                    <a:pt x="17" y="49"/>
                  </a:moveTo>
                  <a:cubicBezTo>
                    <a:pt x="25" y="41"/>
                    <a:pt x="32" y="32"/>
                    <a:pt x="41" y="25"/>
                  </a:cubicBezTo>
                  <a:cubicBezTo>
                    <a:pt x="41" y="25"/>
                    <a:pt x="39" y="25"/>
                    <a:pt x="38" y="25"/>
                  </a:cubicBezTo>
                  <a:cubicBezTo>
                    <a:pt x="38" y="25"/>
                    <a:pt x="37" y="25"/>
                    <a:pt x="37" y="26"/>
                  </a:cubicBezTo>
                  <a:cubicBezTo>
                    <a:pt x="30" y="33"/>
                    <a:pt x="24" y="41"/>
                    <a:pt x="17" y="49"/>
                  </a:cubicBezTo>
                  <a:close/>
                  <a:moveTo>
                    <a:pt x="82" y="140"/>
                  </a:moveTo>
                  <a:cubicBezTo>
                    <a:pt x="82" y="137"/>
                    <a:pt x="81" y="136"/>
                    <a:pt x="81" y="134"/>
                  </a:cubicBezTo>
                  <a:cubicBezTo>
                    <a:pt x="81" y="133"/>
                    <a:pt x="80" y="131"/>
                    <a:pt x="80" y="132"/>
                  </a:cubicBezTo>
                  <a:cubicBezTo>
                    <a:pt x="79" y="134"/>
                    <a:pt x="78" y="136"/>
                    <a:pt x="77" y="139"/>
                  </a:cubicBezTo>
                  <a:cubicBezTo>
                    <a:pt x="77" y="139"/>
                    <a:pt x="77" y="139"/>
                    <a:pt x="77" y="138"/>
                  </a:cubicBezTo>
                  <a:cubicBezTo>
                    <a:pt x="76" y="136"/>
                    <a:pt x="76" y="134"/>
                    <a:pt x="75" y="132"/>
                  </a:cubicBezTo>
                  <a:cubicBezTo>
                    <a:pt x="75" y="134"/>
                    <a:pt x="75" y="136"/>
                    <a:pt x="75" y="139"/>
                  </a:cubicBezTo>
                  <a:cubicBezTo>
                    <a:pt x="77" y="140"/>
                    <a:pt x="80" y="141"/>
                    <a:pt x="82" y="142"/>
                  </a:cubicBezTo>
                  <a:cubicBezTo>
                    <a:pt x="82" y="141"/>
                    <a:pt x="82" y="140"/>
                    <a:pt x="82" y="140"/>
                  </a:cubicBezTo>
                  <a:close/>
                  <a:moveTo>
                    <a:pt x="89" y="64"/>
                  </a:moveTo>
                  <a:cubicBezTo>
                    <a:pt x="89" y="64"/>
                    <a:pt x="89" y="63"/>
                    <a:pt x="89" y="63"/>
                  </a:cubicBezTo>
                  <a:cubicBezTo>
                    <a:pt x="89" y="59"/>
                    <a:pt x="89" y="55"/>
                    <a:pt x="89" y="51"/>
                  </a:cubicBezTo>
                  <a:cubicBezTo>
                    <a:pt x="85" y="55"/>
                    <a:pt x="85" y="55"/>
                    <a:pt x="85" y="55"/>
                  </a:cubicBezTo>
                  <a:cubicBezTo>
                    <a:pt x="86" y="58"/>
                    <a:pt x="87" y="62"/>
                    <a:pt x="88" y="67"/>
                  </a:cubicBezTo>
                  <a:cubicBezTo>
                    <a:pt x="88" y="67"/>
                    <a:pt x="89" y="67"/>
                    <a:pt x="89" y="66"/>
                  </a:cubicBezTo>
                  <a:cubicBezTo>
                    <a:pt x="89" y="66"/>
                    <a:pt x="89" y="65"/>
                    <a:pt x="89" y="64"/>
                  </a:cubicBezTo>
                  <a:close/>
                  <a:moveTo>
                    <a:pt x="92" y="145"/>
                  </a:moveTo>
                  <a:cubicBezTo>
                    <a:pt x="92" y="137"/>
                    <a:pt x="92" y="137"/>
                    <a:pt x="92" y="137"/>
                  </a:cubicBezTo>
                  <a:cubicBezTo>
                    <a:pt x="91" y="137"/>
                    <a:pt x="89" y="136"/>
                    <a:pt x="88" y="135"/>
                  </a:cubicBezTo>
                  <a:cubicBezTo>
                    <a:pt x="87" y="135"/>
                    <a:pt x="87" y="133"/>
                    <a:pt x="87" y="135"/>
                  </a:cubicBezTo>
                  <a:cubicBezTo>
                    <a:pt x="88" y="142"/>
                    <a:pt x="88" y="142"/>
                    <a:pt x="88" y="142"/>
                  </a:cubicBezTo>
                  <a:cubicBezTo>
                    <a:pt x="88" y="140"/>
                    <a:pt x="89" y="139"/>
                    <a:pt x="89" y="137"/>
                  </a:cubicBezTo>
                  <a:cubicBezTo>
                    <a:pt x="89" y="136"/>
                    <a:pt x="90" y="136"/>
                    <a:pt x="90" y="137"/>
                  </a:cubicBezTo>
                  <a:cubicBezTo>
                    <a:pt x="89" y="140"/>
                    <a:pt x="89" y="143"/>
                    <a:pt x="88" y="146"/>
                  </a:cubicBezTo>
                  <a:cubicBezTo>
                    <a:pt x="90" y="146"/>
                    <a:pt x="91" y="147"/>
                    <a:pt x="92" y="148"/>
                  </a:cubicBezTo>
                  <a:cubicBezTo>
                    <a:pt x="92" y="146"/>
                    <a:pt x="92" y="145"/>
                    <a:pt x="92" y="145"/>
                  </a:cubicBezTo>
                  <a:close/>
                  <a:moveTo>
                    <a:pt x="34" y="24"/>
                  </a:moveTo>
                  <a:cubicBezTo>
                    <a:pt x="27" y="30"/>
                    <a:pt x="20" y="37"/>
                    <a:pt x="14" y="45"/>
                  </a:cubicBezTo>
                  <a:cubicBezTo>
                    <a:pt x="13" y="46"/>
                    <a:pt x="12" y="47"/>
                    <a:pt x="13" y="49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21" y="41"/>
                    <a:pt x="28" y="32"/>
                    <a:pt x="37" y="24"/>
                  </a:cubicBezTo>
                  <a:cubicBezTo>
                    <a:pt x="36" y="24"/>
                    <a:pt x="34" y="23"/>
                    <a:pt x="34" y="24"/>
                  </a:cubicBezTo>
                  <a:close/>
                  <a:moveTo>
                    <a:pt x="103" y="54"/>
                  </a:moveTo>
                  <a:cubicBezTo>
                    <a:pt x="102" y="53"/>
                    <a:pt x="101" y="53"/>
                    <a:pt x="101" y="53"/>
                  </a:cubicBezTo>
                  <a:cubicBezTo>
                    <a:pt x="101" y="48"/>
                    <a:pt x="101" y="43"/>
                    <a:pt x="101" y="38"/>
                  </a:cubicBezTo>
                  <a:cubicBezTo>
                    <a:pt x="97" y="42"/>
                    <a:pt x="94" y="46"/>
                    <a:pt x="91" y="50"/>
                  </a:cubicBezTo>
                  <a:cubicBezTo>
                    <a:pt x="92" y="52"/>
                    <a:pt x="92" y="55"/>
                    <a:pt x="93" y="59"/>
                  </a:cubicBezTo>
                  <a:cubicBezTo>
                    <a:pt x="93" y="59"/>
                    <a:pt x="94" y="59"/>
                    <a:pt x="94" y="59"/>
                  </a:cubicBezTo>
                  <a:cubicBezTo>
                    <a:pt x="96" y="50"/>
                    <a:pt x="96" y="50"/>
                    <a:pt x="96" y="50"/>
                  </a:cubicBezTo>
                  <a:cubicBezTo>
                    <a:pt x="96" y="49"/>
                    <a:pt x="96" y="49"/>
                    <a:pt x="97" y="48"/>
                  </a:cubicBezTo>
                  <a:cubicBezTo>
                    <a:pt x="96" y="59"/>
                    <a:pt x="96" y="59"/>
                    <a:pt x="96" y="59"/>
                  </a:cubicBezTo>
                  <a:cubicBezTo>
                    <a:pt x="96" y="60"/>
                    <a:pt x="95" y="60"/>
                    <a:pt x="94" y="60"/>
                  </a:cubicBezTo>
                  <a:cubicBezTo>
                    <a:pt x="93" y="60"/>
                    <a:pt x="93" y="60"/>
                    <a:pt x="92" y="59"/>
                  </a:cubicBezTo>
                  <a:cubicBezTo>
                    <a:pt x="91" y="56"/>
                    <a:pt x="91" y="53"/>
                    <a:pt x="90" y="50"/>
                  </a:cubicBezTo>
                  <a:cubicBezTo>
                    <a:pt x="90" y="56"/>
                    <a:pt x="90" y="60"/>
                    <a:pt x="90" y="66"/>
                  </a:cubicBezTo>
                  <a:cubicBezTo>
                    <a:pt x="95" y="62"/>
                    <a:pt x="98" y="58"/>
                    <a:pt x="103" y="54"/>
                  </a:cubicBezTo>
                  <a:close/>
                  <a:moveTo>
                    <a:pt x="73" y="136"/>
                  </a:moveTo>
                  <a:cubicBezTo>
                    <a:pt x="73" y="137"/>
                    <a:pt x="74" y="137"/>
                    <a:pt x="74" y="138"/>
                  </a:cubicBezTo>
                  <a:cubicBezTo>
                    <a:pt x="74" y="135"/>
                    <a:pt x="74" y="132"/>
                    <a:pt x="75" y="130"/>
                  </a:cubicBezTo>
                  <a:cubicBezTo>
                    <a:pt x="75" y="129"/>
                    <a:pt x="76" y="130"/>
                    <a:pt x="76" y="130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8" y="136"/>
                    <a:pt x="78" y="133"/>
                    <a:pt x="79" y="131"/>
                  </a:cubicBezTo>
                  <a:cubicBezTo>
                    <a:pt x="80" y="131"/>
                    <a:pt x="80" y="130"/>
                    <a:pt x="81" y="131"/>
                  </a:cubicBezTo>
                  <a:cubicBezTo>
                    <a:pt x="73" y="126"/>
                    <a:pt x="67" y="121"/>
                    <a:pt x="60" y="115"/>
                  </a:cubicBezTo>
                  <a:cubicBezTo>
                    <a:pt x="60" y="115"/>
                    <a:pt x="59" y="115"/>
                    <a:pt x="60" y="115"/>
                  </a:cubicBezTo>
                  <a:cubicBezTo>
                    <a:pt x="60" y="114"/>
                    <a:pt x="60" y="115"/>
                    <a:pt x="59" y="114"/>
                  </a:cubicBezTo>
                  <a:cubicBezTo>
                    <a:pt x="58" y="114"/>
                    <a:pt x="58" y="113"/>
                    <a:pt x="57" y="112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11"/>
                    <a:pt x="51" y="116"/>
                    <a:pt x="52" y="121"/>
                  </a:cubicBezTo>
                  <a:cubicBezTo>
                    <a:pt x="58" y="127"/>
                    <a:pt x="65" y="132"/>
                    <a:pt x="73" y="137"/>
                  </a:cubicBezTo>
                  <a:cubicBezTo>
                    <a:pt x="72" y="137"/>
                    <a:pt x="72" y="136"/>
                    <a:pt x="73" y="136"/>
                  </a:cubicBezTo>
                  <a:close/>
                  <a:moveTo>
                    <a:pt x="33" y="51"/>
                  </a:moveTo>
                  <a:cubicBezTo>
                    <a:pt x="33" y="51"/>
                    <a:pt x="33" y="51"/>
                    <a:pt x="33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1" y="53"/>
                    <a:pt x="30" y="54"/>
                    <a:pt x="28" y="56"/>
                  </a:cubicBezTo>
                  <a:cubicBezTo>
                    <a:pt x="25" y="58"/>
                    <a:pt x="23" y="61"/>
                    <a:pt x="20" y="63"/>
                  </a:cubicBezTo>
                  <a:cubicBezTo>
                    <a:pt x="19" y="64"/>
                    <a:pt x="18" y="62"/>
                    <a:pt x="18" y="62"/>
                  </a:cubicBezTo>
                  <a:cubicBezTo>
                    <a:pt x="20" y="59"/>
                    <a:pt x="22" y="57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3" y="54"/>
                    <a:pt x="23" y="54"/>
                  </a:cubicBezTo>
                  <a:cubicBezTo>
                    <a:pt x="21" y="56"/>
                    <a:pt x="19" y="59"/>
                    <a:pt x="17" y="61"/>
                  </a:cubicBezTo>
                  <a:cubicBezTo>
                    <a:pt x="16" y="61"/>
                    <a:pt x="15" y="62"/>
                    <a:pt x="14" y="61"/>
                  </a:cubicBezTo>
                  <a:cubicBezTo>
                    <a:pt x="13" y="61"/>
                    <a:pt x="13" y="60"/>
                    <a:pt x="14" y="59"/>
                  </a:cubicBezTo>
                  <a:cubicBezTo>
                    <a:pt x="16" y="54"/>
                    <a:pt x="19" y="50"/>
                    <a:pt x="23" y="46"/>
                  </a:cubicBezTo>
                  <a:cubicBezTo>
                    <a:pt x="28" y="39"/>
                    <a:pt x="35" y="34"/>
                    <a:pt x="42" y="27"/>
                  </a:cubicBezTo>
                  <a:cubicBezTo>
                    <a:pt x="39" y="29"/>
                    <a:pt x="37" y="30"/>
                    <a:pt x="35" y="32"/>
                  </a:cubicBezTo>
                  <a:cubicBezTo>
                    <a:pt x="27" y="39"/>
                    <a:pt x="20" y="48"/>
                    <a:pt x="13" y="56"/>
                  </a:cubicBezTo>
                  <a:cubicBezTo>
                    <a:pt x="13" y="66"/>
                    <a:pt x="12" y="78"/>
                    <a:pt x="13" y="88"/>
                  </a:cubicBezTo>
                  <a:cubicBezTo>
                    <a:pt x="13" y="93"/>
                    <a:pt x="13" y="97"/>
                    <a:pt x="14" y="101"/>
                  </a:cubicBezTo>
                  <a:cubicBezTo>
                    <a:pt x="14" y="101"/>
                    <a:pt x="14" y="102"/>
                    <a:pt x="13" y="102"/>
                  </a:cubicBezTo>
                  <a:cubicBezTo>
                    <a:pt x="14" y="109"/>
                    <a:pt x="14" y="116"/>
                    <a:pt x="16" y="121"/>
                  </a:cubicBezTo>
                  <a:cubicBezTo>
                    <a:pt x="16" y="122"/>
                    <a:pt x="17" y="122"/>
                    <a:pt x="17" y="122"/>
                  </a:cubicBezTo>
                  <a:cubicBezTo>
                    <a:pt x="18" y="122"/>
                    <a:pt x="19" y="121"/>
                    <a:pt x="19" y="120"/>
                  </a:cubicBezTo>
                  <a:cubicBezTo>
                    <a:pt x="21" y="119"/>
                    <a:pt x="23" y="117"/>
                    <a:pt x="24" y="115"/>
                  </a:cubicBezTo>
                  <a:cubicBezTo>
                    <a:pt x="24" y="115"/>
                    <a:pt x="25" y="115"/>
                    <a:pt x="25" y="115"/>
                  </a:cubicBezTo>
                  <a:cubicBezTo>
                    <a:pt x="25" y="114"/>
                    <a:pt x="25" y="113"/>
                    <a:pt x="26" y="112"/>
                  </a:cubicBezTo>
                  <a:cubicBezTo>
                    <a:pt x="26" y="112"/>
                    <a:pt x="26" y="113"/>
                    <a:pt x="27" y="114"/>
                  </a:cubicBezTo>
                  <a:cubicBezTo>
                    <a:pt x="33" y="108"/>
                    <a:pt x="38" y="103"/>
                    <a:pt x="45" y="99"/>
                  </a:cubicBezTo>
                  <a:cubicBezTo>
                    <a:pt x="45" y="97"/>
                    <a:pt x="46" y="97"/>
                    <a:pt x="47" y="97"/>
                  </a:cubicBezTo>
                  <a:cubicBezTo>
                    <a:pt x="48" y="98"/>
                    <a:pt x="48" y="99"/>
                    <a:pt x="49" y="100"/>
                  </a:cubicBezTo>
                  <a:cubicBezTo>
                    <a:pt x="49" y="100"/>
                    <a:pt x="50" y="100"/>
                    <a:pt x="51" y="100"/>
                  </a:cubicBezTo>
                  <a:cubicBezTo>
                    <a:pt x="60" y="107"/>
                    <a:pt x="68" y="113"/>
                    <a:pt x="77" y="120"/>
                  </a:cubicBezTo>
                  <a:cubicBezTo>
                    <a:pt x="81" y="122"/>
                    <a:pt x="85" y="125"/>
                    <a:pt x="89" y="127"/>
                  </a:cubicBezTo>
                  <a:cubicBezTo>
                    <a:pt x="98" y="132"/>
                    <a:pt x="107" y="136"/>
                    <a:pt x="117" y="140"/>
                  </a:cubicBezTo>
                  <a:cubicBezTo>
                    <a:pt x="123" y="142"/>
                    <a:pt x="129" y="143"/>
                    <a:pt x="135" y="144"/>
                  </a:cubicBezTo>
                  <a:cubicBezTo>
                    <a:pt x="141" y="146"/>
                    <a:pt x="146" y="146"/>
                    <a:pt x="152" y="147"/>
                  </a:cubicBezTo>
                  <a:cubicBezTo>
                    <a:pt x="153" y="146"/>
                    <a:pt x="153" y="147"/>
                    <a:pt x="153" y="147"/>
                  </a:cubicBezTo>
                  <a:cubicBezTo>
                    <a:pt x="154" y="147"/>
                    <a:pt x="155" y="147"/>
                    <a:pt x="155" y="146"/>
                  </a:cubicBezTo>
                  <a:cubicBezTo>
                    <a:pt x="155" y="147"/>
                    <a:pt x="155" y="147"/>
                    <a:pt x="155" y="147"/>
                  </a:cubicBezTo>
                  <a:cubicBezTo>
                    <a:pt x="155" y="148"/>
                    <a:pt x="156" y="148"/>
                    <a:pt x="156" y="148"/>
                  </a:cubicBezTo>
                  <a:cubicBezTo>
                    <a:pt x="177" y="150"/>
                    <a:pt x="196" y="148"/>
                    <a:pt x="215" y="146"/>
                  </a:cubicBezTo>
                  <a:cubicBezTo>
                    <a:pt x="212" y="134"/>
                    <a:pt x="212" y="134"/>
                    <a:pt x="212" y="134"/>
                  </a:cubicBezTo>
                  <a:cubicBezTo>
                    <a:pt x="211" y="130"/>
                    <a:pt x="209" y="127"/>
                    <a:pt x="208" y="123"/>
                  </a:cubicBezTo>
                  <a:cubicBezTo>
                    <a:pt x="209" y="127"/>
                    <a:pt x="210" y="131"/>
                    <a:pt x="211" y="134"/>
                  </a:cubicBezTo>
                  <a:cubicBezTo>
                    <a:pt x="211" y="134"/>
                    <a:pt x="211" y="134"/>
                    <a:pt x="212" y="134"/>
                  </a:cubicBezTo>
                  <a:cubicBezTo>
                    <a:pt x="212" y="135"/>
                    <a:pt x="212" y="135"/>
                    <a:pt x="211" y="136"/>
                  </a:cubicBezTo>
                  <a:cubicBezTo>
                    <a:pt x="210" y="136"/>
                    <a:pt x="210" y="135"/>
                    <a:pt x="210" y="135"/>
                  </a:cubicBezTo>
                  <a:cubicBezTo>
                    <a:pt x="207" y="126"/>
                    <a:pt x="205" y="116"/>
                    <a:pt x="201" y="106"/>
                  </a:cubicBezTo>
                  <a:cubicBezTo>
                    <a:pt x="203" y="114"/>
                    <a:pt x="203" y="122"/>
                    <a:pt x="206" y="129"/>
                  </a:cubicBezTo>
                  <a:cubicBezTo>
                    <a:pt x="206" y="130"/>
                    <a:pt x="205" y="130"/>
                    <a:pt x="205" y="130"/>
                  </a:cubicBezTo>
                  <a:cubicBezTo>
                    <a:pt x="205" y="130"/>
                    <a:pt x="204" y="130"/>
                    <a:pt x="204" y="129"/>
                  </a:cubicBezTo>
                  <a:cubicBezTo>
                    <a:pt x="202" y="123"/>
                    <a:pt x="201" y="117"/>
                    <a:pt x="199" y="111"/>
                  </a:cubicBezTo>
                  <a:cubicBezTo>
                    <a:pt x="198" y="110"/>
                    <a:pt x="198" y="109"/>
                    <a:pt x="198" y="109"/>
                  </a:cubicBezTo>
                  <a:cubicBezTo>
                    <a:pt x="198" y="110"/>
                    <a:pt x="198" y="110"/>
                    <a:pt x="198" y="111"/>
                  </a:cubicBezTo>
                  <a:cubicBezTo>
                    <a:pt x="198" y="111"/>
                    <a:pt x="198" y="111"/>
                    <a:pt x="199" y="111"/>
                  </a:cubicBezTo>
                  <a:cubicBezTo>
                    <a:pt x="198" y="111"/>
                    <a:pt x="198" y="111"/>
                    <a:pt x="198" y="111"/>
                  </a:cubicBezTo>
                  <a:cubicBezTo>
                    <a:pt x="199" y="119"/>
                    <a:pt x="200" y="126"/>
                    <a:pt x="201" y="134"/>
                  </a:cubicBezTo>
                  <a:cubicBezTo>
                    <a:pt x="201" y="134"/>
                    <a:pt x="200" y="134"/>
                    <a:pt x="200" y="134"/>
                  </a:cubicBezTo>
                  <a:cubicBezTo>
                    <a:pt x="198" y="126"/>
                    <a:pt x="195" y="118"/>
                    <a:pt x="193" y="110"/>
                  </a:cubicBezTo>
                  <a:cubicBezTo>
                    <a:pt x="193" y="117"/>
                    <a:pt x="194" y="124"/>
                    <a:pt x="194" y="131"/>
                  </a:cubicBezTo>
                  <a:cubicBezTo>
                    <a:pt x="194" y="132"/>
                    <a:pt x="193" y="132"/>
                    <a:pt x="193" y="131"/>
                  </a:cubicBezTo>
                  <a:cubicBezTo>
                    <a:pt x="191" y="125"/>
                    <a:pt x="190" y="119"/>
                    <a:pt x="188" y="113"/>
                  </a:cubicBezTo>
                  <a:cubicBezTo>
                    <a:pt x="188" y="120"/>
                    <a:pt x="188" y="120"/>
                    <a:pt x="188" y="120"/>
                  </a:cubicBezTo>
                  <a:cubicBezTo>
                    <a:pt x="188" y="124"/>
                    <a:pt x="188" y="128"/>
                    <a:pt x="187" y="133"/>
                  </a:cubicBezTo>
                  <a:cubicBezTo>
                    <a:pt x="187" y="132"/>
                    <a:pt x="186" y="133"/>
                    <a:pt x="186" y="132"/>
                  </a:cubicBezTo>
                  <a:cubicBezTo>
                    <a:pt x="185" y="127"/>
                    <a:pt x="183" y="121"/>
                    <a:pt x="182" y="115"/>
                  </a:cubicBezTo>
                  <a:cubicBezTo>
                    <a:pt x="180" y="128"/>
                    <a:pt x="180" y="128"/>
                    <a:pt x="180" y="128"/>
                  </a:cubicBezTo>
                  <a:cubicBezTo>
                    <a:pt x="180" y="128"/>
                    <a:pt x="179" y="128"/>
                    <a:pt x="179" y="128"/>
                  </a:cubicBezTo>
                  <a:cubicBezTo>
                    <a:pt x="178" y="124"/>
                    <a:pt x="178" y="120"/>
                    <a:pt x="177" y="116"/>
                  </a:cubicBezTo>
                  <a:cubicBezTo>
                    <a:pt x="176" y="120"/>
                    <a:pt x="175" y="123"/>
                    <a:pt x="175" y="126"/>
                  </a:cubicBezTo>
                  <a:cubicBezTo>
                    <a:pt x="174" y="127"/>
                    <a:pt x="173" y="126"/>
                    <a:pt x="173" y="126"/>
                  </a:cubicBezTo>
                  <a:cubicBezTo>
                    <a:pt x="171" y="124"/>
                    <a:pt x="171" y="121"/>
                    <a:pt x="170" y="119"/>
                  </a:cubicBezTo>
                  <a:cubicBezTo>
                    <a:pt x="170" y="118"/>
                    <a:pt x="169" y="118"/>
                    <a:pt x="168" y="118"/>
                  </a:cubicBezTo>
                  <a:cubicBezTo>
                    <a:pt x="166" y="121"/>
                    <a:pt x="164" y="123"/>
                    <a:pt x="162" y="126"/>
                  </a:cubicBezTo>
                  <a:cubicBezTo>
                    <a:pt x="161" y="127"/>
                    <a:pt x="160" y="128"/>
                    <a:pt x="158" y="128"/>
                  </a:cubicBezTo>
                  <a:cubicBezTo>
                    <a:pt x="155" y="127"/>
                    <a:pt x="154" y="125"/>
                    <a:pt x="153" y="123"/>
                  </a:cubicBezTo>
                  <a:cubicBezTo>
                    <a:pt x="155" y="125"/>
                    <a:pt x="156" y="127"/>
                    <a:pt x="159" y="127"/>
                  </a:cubicBezTo>
                  <a:cubicBezTo>
                    <a:pt x="161" y="125"/>
                    <a:pt x="162" y="124"/>
                    <a:pt x="164" y="122"/>
                  </a:cubicBezTo>
                  <a:cubicBezTo>
                    <a:pt x="165" y="120"/>
                    <a:pt x="166" y="118"/>
                    <a:pt x="168" y="117"/>
                  </a:cubicBezTo>
                  <a:cubicBezTo>
                    <a:pt x="169" y="117"/>
                    <a:pt x="170" y="117"/>
                    <a:pt x="170" y="118"/>
                  </a:cubicBezTo>
                  <a:cubicBezTo>
                    <a:pt x="172" y="119"/>
                    <a:pt x="172" y="122"/>
                    <a:pt x="174" y="125"/>
                  </a:cubicBezTo>
                  <a:cubicBezTo>
                    <a:pt x="176" y="115"/>
                    <a:pt x="176" y="115"/>
                    <a:pt x="176" y="115"/>
                  </a:cubicBezTo>
                  <a:cubicBezTo>
                    <a:pt x="176" y="114"/>
                    <a:pt x="177" y="114"/>
                    <a:pt x="177" y="115"/>
                  </a:cubicBezTo>
                  <a:cubicBezTo>
                    <a:pt x="178" y="117"/>
                    <a:pt x="179" y="120"/>
                    <a:pt x="179" y="123"/>
                  </a:cubicBezTo>
                  <a:cubicBezTo>
                    <a:pt x="180" y="121"/>
                    <a:pt x="180" y="118"/>
                    <a:pt x="181" y="114"/>
                  </a:cubicBezTo>
                  <a:cubicBezTo>
                    <a:pt x="181" y="113"/>
                    <a:pt x="183" y="114"/>
                    <a:pt x="183" y="115"/>
                  </a:cubicBezTo>
                  <a:cubicBezTo>
                    <a:pt x="185" y="119"/>
                    <a:pt x="185" y="124"/>
                    <a:pt x="186" y="128"/>
                  </a:cubicBezTo>
                  <a:cubicBezTo>
                    <a:pt x="187" y="123"/>
                    <a:pt x="187" y="119"/>
                    <a:pt x="187" y="114"/>
                  </a:cubicBezTo>
                  <a:cubicBezTo>
                    <a:pt x="187" y="113"/>
                    <a:pt x="186" y="111"/>
                    <a:pt x="187" y="110"/>
                  </a:cubicBezTo>
                  <a:cubicBezTo>
                    <a:pt x="188" y="110"/>
                    <a:pt x="188" y="110"/>
                    <a:pt x="189" y="111"/>
                  </a:cubicBezTo>
                  <a:cubicBezTo>
                    <a:pt x="190" y="113"/>
                    <a:pt x="191" y="117"/>
                    <a:pt x="192" y="120"/>
                  </a:cubicBezTo>
                  <a:cubicBezTo>
                    <a:pt x="191" y="112"/>
                    <a:pt x="191" y="112"/>
                    <a:pt x="191" y="112"/>
                  </a:cubicBezTo>
                  <a:cubicBezTo>
                    <a:pt x="191" y="111"/>
                    <a:pt x="191" y="109"/>
                    <a:pt x="192" y="108"/>
                  </a:cubicBezTo>
                  <a:cubicBezTo>
                    <a:pt x="192" y="108"/>
                    <a:pt x="193" y="108"/>
                    <a:pt x="193" y="109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8" y="122"/>
                    <a:pt x="198" y="122"/>
                    <a:pt x="198" y="122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6" y="107"/>
                    <a:pt x="196" y="107"/>
                    <a:pt x="196" y="107"/>
                  </a:cubicBezTo>
                  <a:cubicBezTo>
                    <a:pt x="196" y="106"/>
                    <a:pt x="195" y="104"/>
                    <a:pt x="196" y="102"/>
                  </a:cubicBezTo>
                  <a:cubicBezTo>
                    <a:pt x="196" y="102"/>
                    <a:pt x="197" y="103"/>
                    <a:pt x="197" y="103"/>
                  </a:cubicBezTo>
                  <a:cubicBezTo>
                    <a:pt x="199" y="106"/>
                    <a:pt x="200" y="108"/>
                    <a:pt x="200" y="111"/>
                  </a:cubicBezTo>
                  <a:cubicBezTo>
                    <a:pt x="200" y="107"/>
                    <a:pt x="199" y="102"/>
                    <a:pt x="198" y="98"/>
                  </a:cubicBezTo>
                  <a:cubicBezTo>
                    <a:pt x="198" y="97"/>
                    <a:pt x="198" y="96"/>
                    <a:pt x="199" y="95"/>
                  </a:cubicBezTo>
                  <a:cubicBezTo>
                    <a:pt x="198" y="92"/>
                    <a:pt x="197" y="89"/>
                    <a:pt x="196" y="86"/>
                  </a:cubicBezTo>
                  <a:cubicBezTo>
                    <a:pt x="182" y="91"/>
                    <a:pt x="168" y="94"/>
                    <a:pt x="153" y="96"/>
                  </a:cubicBezTo>
                  <a:cubicBezTo>
                    <a:pt x="133" y="98"/>
                    <a:pt x="105" y="94"/>
                    <a:pt x="87" y="85"/>
                  </a:cubicBezTo>
                  <a:cubicBezTo>
                    <a:pt x="77" y="80"/>
                    <a:pt x="69" y="74"/>
                    <a:pt x="64" y="66"/>
                  </a:cubicBezTo>
                  <a:cubicBezTo>
                    <a:pt x="62" y="61"/>
                    <a:pt x="62" y="61"/>
                    <a:pt x="62" y="61"/>
                  </a:cubicBezTo>
                  <a:cubicBezTo>
                    <a:pt x="61" y="61"/>
                    <a:pt x="63" y="59"/>
                    <a:pt x="64" y="60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85" y="49"/>
                    <a:pt x="93" y="43"/>
                    <a:pt x="99" y="35"/>
                  </a:cubicBezTo>
                  <a:cubicBezTo>
                    <a:pt x="94" y="35"/>
                    <a:pt x="90" y="35"/>
                    <a:pt x="85" y="34"/>
                  </a:cubicBezTo>
                  <a:cubicBezTo>
                    <a:pt x="75" y="32"/>
                    <a:pt x="66" y="31"/>
                    <a:pt x="58" y="29"/>
                  </a:cubicBezTo>
                  <a:cubicBezTo>
                    <a:pt x="53" y="27"/>
                    <a:pt x="49" y="27"/>
                    <a:pt x="44" y="26"/>
                  </a:cubicBezTo>
                  <a:cubicBezTo>
                    <a:pt x="43" y="29"/>
                    <a:pt x="40" y="30"/>
                    <a:pt x="38" y="32"/>
                  </a:cubicBezTo>
                  <a:cubicBezTo>
                    <a:pt x="30" y="41"/>
                    <a:pt x="22" y="48"/>
                    <a:pt x="15" y="59"/>
                  </a:cubicBezTo>
                  <a:cubicBezTo>
                    <a:pt x="16" y="59"/>
                    <a:pt x="14" y="60"/>
                    <a:pt x="15" y="60"/>
                  </a:cubicBezTo>
                  <a:cubicBezTo>
                    <a:pt x="16" y="60"/>
                    <a:pt x="17" y="58"/>
                    <a:pt x="18" y="58"/>
                  </a:cubicBezTo>
                  <a:cubicBezTo>
                    <a:pt x="22" y="53"/>
                    <a:pt x="27" y="49"/>
                    <a:pt x="32" y="44"/>
                  </a:cubicBezTo>
                  <a:cubicBezTo>
                    <a:pt x="36" y="39"/>
                    <a:pt x="41" y="35"/>
                    <a:pt x="47" y="31"/>
                  </a:cubicBezTo>
                  <a:cubicBezTo>
                    <a:pt x="47" y="30"/>
                    <a:pt x="48" y="31"/>
                    <a:pt x="48" y="32"/>
                  </a:cubicBezTo>
                  <a:cubicBezTo>
                    <a:pt x="46" y="34"/>
                    <a:pt x="45" y="35"/>
                    <a:pt x="43" y="37"/>
                  </a:cubicBezTo>
                  <a:cubicBezTo>
                    <a:pt x="36" y="44"/>
                    <a:pt x="28" y="51"/>
                    <a:pt x="22" y="60"/>
                  </a:cubicBezTo>
                  <a:cubicBezTo>
                    <a:pt x="21" y="60"/>
                    <a:pt x="21" y="60"/>
                    <a:pt x="21" y="61"/>
                  </a:cubicBezTo>
                  <a:cubicBezTo>
                    <a:pt x="21" y="60"/>
                    <a:pt x="22" y="60"/>
                    <a:pt x="22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4" y="58"/>
                    <a:pt x="25" y="57"/>
                    <a:pt x="26" y="55"/>
                  </a:cubicBezTo>
                  <a:cubicBezTo>
                    <a:pt x="32" y="51"/>
                    <a:pt x="36" y="46"/>
                    <a:pt x="41" y="43"/>
                  </a:cubicBezTo>
                  <a:cubicBezTo>
                    <a:pt x="42" y="42"/>
                    <a:pt x="42" y="44"/>
                    <a:pt x="42" y="44"/>
                  </a:cubicBezTo>
                  <a:cubicBezTo>
                    <a:pt x="37" y="49"/>
                    <a:pt x="33" y="54"/>
                    <a:pt x="29" y="6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4" y="49"/>
                    <a:pt x="44" y="51"/>
                    <a:pt x="44" y="51"/>
                  </a:cubicBezTo>
                  <a:cubicBezTo>
                    <a:pt x="42" y="55"/>
                    <a:pt x="39" y="58"/>
                    <a:pt x="36" y="62"/>
                  </a:cubicBezTo>
                  <a:cubicBezTo>
                    <a:pt x="38" y="61"/>
                    <a:pt x="39" y="60"/>
                    <a:pt x="40" y="59"/>
                  </a:cubicBezTo>
                  <a:cubicBezTo>
                    <a:pt x="41" y="59"/>
                    <a:pt x="42" y="59"/>
                    <a:pt x="42" y="60"/>
                  </a:cubicBezTo>
                  <a:cubicBezTo>
                    <a:pt x="42" y="62"/>
                    <a:pt x="41" y="64"/>
                    <a:pt x="41" y="66"/>
                  </a:cubicBezTo>
                  <a:cubicBezTo>
                    <a:pt x="41" y="66"/>
                    <a:pt x="41" y="67"/>
                    <a:pt x="42" y="67"/>
                  </a:cubicBezTo>
                  <a:cubicBezTo>
                    <a:pt x="43" y="67"/>
                    <a:pt x="45" y="67"/>
                    <a:pt x="46" y="67"/>
                  </a:cubicBezTo>
                  <a:cubicBezTo>
                    <a:pt x="46" y="67"/>
                    <a:pt x="46" y="68"/>
                    <a:pt x="45" y="68"/>
                  </a:cubicBezTo>
                  <a:cubicBezTo>
                    <a:pt x="45" y="68"/>
                    <a:pt x="44" y="68"/>
                    <a:pt x="43" y="69"/>
                  </a:cubicBezTo>
                  <a:cubicBezTo>
                    <a:pt x="41" y="69"/>
                    <a:pt x="40" y="68"/>
                    <a:pt x="39" y="66"/>
                  </a:cubicBezTo>
                  <a:cubicBezTo>
                    <a:pt x="39" y="65"/>
                    <a:pt x="39" y="63"/>
                    <a:pt x="40" y="61"/>
                  </a:cubicBezTo>
                  <a:cubicBezTo>
                    <a:pt x="39" y="62"/>
                    <a:pt x="38" y="62"/>
                    <a:pt x="37" y="63"/>
                  </a:cubicBezTo>
                  <a:cubicBezTo>
                    <a:pt x="37" y="64"/>
                    <a:pt x="36" y="64"/>
                    <a:pt x="35" y="63"/>
                  </a:cubicBezTo>
                  <a:cubicBezTo>
                    <a:pt x="34" y="62"/>
                    <a:pt x="35" y="61"/>
                    <a:pt x="36" y="6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1" y="61"/>
                    <a:pt x="30" y="62"/>
                    <a:pt x="28" y="61"/>
                  </a:cubicBezTo>
                  <a:cubicBezTo>
                    <a:pt x="28" y="61"/>
                    <a:pt x="27" y="60"/>
                    <a:pt x="28" y="59"/>
                  </a:cubicBezTo>
                  <a:cubicBezTo>
                    <a:pt x="29" y="56"/>
                    <a:pt x="31" y="54"/>
                    <a:pt x="33" y="51"/>
                  </a:cubicBezTo>
                  <a:close/>
                  <a:moveTo>
                    <a:pt x="232" y="140"/>
                  </a:moveTo>
                  <a:cubicBezTo>
                    <a:pt x="230" y="143"/>
                    <a:pt x="228" y="146"/>
                    <a:pt x="226" y="148"/>
                  </a:cubicBezTo>
                  <a:cubicBezTo>
                    <a:pt x="228" y="154"/>
                    <a:pt x="228" y="154"/>
                    <a:pt x="228" y="154"/>
                  </a:cubicBezTo>
                  <a:cubicBezTo>
                    <a:pt x="228" y="154"/>
                    <a:pt x="227" y="155"/>
                    <a:pt x="228" y="156"/>
                  </a:cubicBezTo>
                  <a:cubicBezTo>
                    <a:pt x="227" y="156"/>
                    <a:pt x="225" y="156"/>
                    <a:pt x="224" y="156"/>
                  </a:cubicBezTo>
                  <a:cubicBezTo>
                    <a:pt x="223" y="156"/>
                    <a:pt x="222" y="154"/>
                    <a:pt x="222" y="153"/>
                  </a:cubicBezTo>
                  <a:cubicBezTo>
                    <a:pt x="216" y="158"/>
                    <a:pt x="211" y="163"/>
                    <a:pt x="206" y="169"/>
                  </a:cubicBezTo>
                  <a:cubicBezTo>
                    <a:pt x="206" y="169"/>
                    <a:pt x="206" y="170"/>
                    <a:pt x="205" y="170"/>
                  </a:cubicBezTo>
                  <a:cubicBezTo>
                    <a:pt x="207" y="170"/>
                    <a:pt x="207" y="170"/>
                    <a:pt x="207" y="170"/>
                  </a:cubicBezTo>
                  <a:cubicBezTo>
                    <a:pt x="207" y="170"/>
                    <a:pt x="207" y="169"/>
                    <a:pt x="207" y="169"/>
                  </a:cubicBezTo>
                  <a:cubicBezTo>
                    <a:pt x="207" y="169"/>
                    <a:pt x="209" y="169"/>
                    <a:pt x="209" y="170"/>
                  </a:cubicBezTo>
                  <a:cubicBezTo>
                    <a:pt x="210" y="170"/>
                    <a:pt x="210" y="172"/>
                    <a:pt x="209" y="172"/>
                  </a:cubicBezTo>
                  <a:cubicBezTo>
                    <a:pt x="208" y="173"/>
                    <a:pt x="207" y="174"/>
                    <a:pt x="206" y="174"/>
                  </a:cubicBezTo>
                  <a:cubicBezTo>
                    <a:pt x="207" y="176"/>
                    <a:pt x="207" y="178"/>
                    <a:pt x="208" y="180"/>
                  </a:cubicBezTo>
                  <a:cubicBezTo>
                    <a:pt x="209" y="181"/>
                    <a:pt x="209" y="181"/>
                    <a:pt x="209" y="182"/>
                  </a:cubicBezTo>
                  <a:cubicBezTo>
                    <a:pt x="208" y="183"/>
                    <a:pt x="207" y="184"/>
                    <a:pt x="205" y="183"/>
                  </a:cubicBezTo>
                  <a:cubicBezTo>
                    <a:pt x="205" y="183"/>
                    <a:pt x="205" y="183"/>
                    <a:pt x="205" y="182"/>
                  </a:cubicBezTo>
                  <a:cubicBezTo>
                    <a:pt x="205" y="182"/>
                    <a:pt x="204" y="183"/>
                    <a:pt x="204" y="182"/>
                  </a:cubicBezTo>
                  <a:cubicBezTo>
                    <a:pt x="203" y="180"/>
                    <a:pt x="203" y="177"/>
                    <a:pt x="202" y="175"/>
                  </a:cubicBezTo>
                  <a:cubicBezTo>
                    <a:pt x="198" y="175"/>
                    <a:pt x="195" y="177"/>
                    <a:pt x="193" y="180"/>
                  </a:cubicBezTo>
                  <a:cubicBezTo>
                    <a:pt x="193" y="181"/>
                    <a:pt x="192" y="182"/>
                    <a:pt x="191" y="182"/>
                  </a:cubicBezTo>
                  <a:cubicBezTo>
                    <a:pt x="191" y="183"/>
                    <a:pt x="190" y="183"/>
                    <a:pt x="190" y="183"/>
                  </a:cubicBezTo>
                  <a:cubicBezTo>
                    <a:pt x="189" y="182"/>
                    <a:pt x="189" y="182"/>
                    <a:pt x="189" y="181"/>
                  </a:cubicBezTo>
                  <a:cubicBezTo>
                    <a:pt x="189" y="181"/>
                    <a:pt x="189" y="180"/>
                    <a:pt x="188" y="181"/>
                  </a:cubicBezTo>
                  <a:cubicBezTo>
                    <a:pt x="187" y="179"/>
                    <a:pt x="187" y="177"/>
                    <a:pt x="189" y="176"/>
                  </a:cubicBezTo>
                  <a:cubicBezTo>
                    <a:pt x="180" y="175"/>
                    <a:pt x="172" y="177"/>
                    <a:pt x="162" y="176"/>
                  </a:cubicBezTo>
                  <a:cubicBezTo>
                    <a:pt x="162" y="176"/>
                    <a:pt x="161" y="177"/>
                    <a:pt x="161" y="176"/>
                  </a:cubicBezTo>
                  <a:cubicBezTo>
                    <a:pt x="161" y="175"/>
                    <a:pt x="159" y="175"/>
                    <a:pt x="159" y="175"/>
                  </a:cubicBezTo>
                  <a:cubicBezTo>
                    <a:pt x="153" y="175"/>
                    <a:pt x="150" y="174"/>
                    <a:pt x="145" y="173"/>
                  </a:cubicBezTo>
                  <a:cubicBezTo>
                    <a:pt x="145" y="173"/>
                    <a:pt x="145" y="174"/>
                    <a:pt x="144" y="174"/>
                  </a:cubicBezTo>
                  <a:cubicBezTo>
                    <a:pt x="143" y="174"/>
                    <a:pt x="143" y="173"/>
                    <a:pt x="143" y="173"/>
                  </a:cubicBezTo>
                  <a:cubicBezTo>
                    <a:pt x="129" y="170"/>
                    <a:pt x="113" y="168"/>
                    <a:pt x="102" y="162"/>
                  </a:cubicBezTo>
                  <a:cubicBezTo>
                    <a:pt x="94" y="159"/>
                    <a:pt x="87" y="155"/>
                    <a:pt x="80" y="151"/>
                  </a:cubicBezTo>
                  <a:cubicBezTo>
                    <a:pt x="71" y="146"/>
                    <a:pt x="62" y="139"/>
                    <a:pt x="55" y="133"/>
                  </a:cubicBezTo>
                  <a:cubicBezTo>
                    <a:pt x="54" y="132"/>
                    <a:pt x="53" y="131"/>
                    <a:pt x="52" y="130"/>
                  </a:cubicBezTo>
                  <a:cubicBezTo>
                    <a:pt x="51" y="129"/>
                    <a:pt x="52" y="130"/>
                    <a:pt x="52" y="130"/>
                  </a:cubicBezTo>
                  <a:cubicBezTo>
                    <a:pt x="51" y="132"/>
                    <a:pt x="52" y="133"/>
                    <a:pt x="52" y="135"/>
                  </a:cubicBezTo>
                  <a:cubicBezTo>
                    <a:pt x="52" y="136"/>
                    <a:pt x="51" y="136"/>
                    <a:pt x="51" y="136"/>
                  </a:cubicBezTo>
                  <a:cubicBezTo>
                    <a:pt x="50" y="136"/>
                    <a:pt x="48" y="137"/>
                    <a:pt x="48" y="136"/>
                  </a:cubicBezTo>
                  <a:cubicBezTo>
                    <a:pt x="47" y="132"/>
                    <a:pt x="47" y="129"/>
                    <a:pt x="47" y="126"/>
                  </a:cubicBezTo>
                  <a:cubicBezTo>
                    <a:pt x="46" y="126"/>
                    <a:pt x="44" y="127"/>
                    <a:pt x="43" y="127"/>
                  </a:cubicBezTo>
                  <a:cubicBezTo>
                    <a:pt x="36" y="131"/>
                    <a:pt x="31" y="136"/>
                    <a:pt x="26" y="142"/>
                  </a:cubicBezTo>
                  <a:cubicBezTo>
                    <a:pt x="25" y="143"/>
                    <a:pt x="24" y="144"/>
                    <a:pt x="23" y="144"/>
                  </a:cubicBezTo>
                  <a:cubicBezTo>
                    <a:pt x="23" y="144"/>
                    <a:pt x="22" y="143"/>
                    <a:pt x="21" y="142"/>
                  </a:cubicBezTo>
                  <a:cubicBezTo>
                    <a:pt x="22" y="145"/>
                    <a:pt x="24" y="147"/>
                    <a:pt x="24" y="149"/>
                  </a:cubicBezTo>
                  <a:cubicBezTo>
                    <a:pt x="24" y="150"/>
                    <a:pt x="24" y="152"/>
                    <a:pt x="24" y="152"/>
                  </a:cubicBezTo>
                  <a:cubicBezTo>
                    <a:pt x="23" y="151"/>
                    <a:pt x="21" y="153"/>
                    <a:pt x="21" y="152"/>
                  </a:cubicBezTo>
                  <a:cubicBezTo>
                    <a:pt x="19" y="146"/>
                    <a:pt x="17" y="139"/>
                    <a:pt x="15" y="133"/>
                  </a:cubicBezTo>
                  <a:cubicBezTo>
                    <a:pt x="14" y="133"/>
                    <a:pt x="14" y="133"/>
                    <a:pt x="14" y="133"/>
                  </a:cubicBezTo>
                  <a:cubicBezTo>
                    <a:pt x="14" y="134"/>
                    <a:pt x="15" y="135"/>
                    <a:pt x="14" y="136"/>
                  </a:cubicBezTo>
                  <a:cubicBezTo>
                    <a:pt x="14" y="136"/>
                    <a:pt x="12" y="136"/>
                    <a:pt x="11" y="136"/>
                  </a:cubicBezTo>
                  <a:cubicBezTo>
                    <a:pt x="11" y="135"/>
                    <a:pt x="10" y="133"/>
                    <a:pt x="10" y="133"/>
                  </a:cubicBezTo>
                  <a:cubicBezTo>
                    <a:pt x="8" y="119"/>
                    <a:pt x="7" y="105"/>
                    <a:pt x="7" y="90"/>
                  </a:cubicBezTo>
                  <a:cubicBezTo>
                    <a:pt x="7" y="85"/>
                    <a:pt x="7" y="79"/>
                    <a:pt x="6" y="74"/>
                  </a:cubicBezTo>
                  <a:cubicBezTo>
                    <a:pt x="6" y="70"/>
                    <a:pt x="5" y="65"/>
                    <a:pt x="5" y="60"/>
                  </a:cubicBezTo>
                  <a:cubicBezTo>
                    <a:pt x="4" y="60"/>
                    <a:pt x="4" y="60"/>
                    <a:pt x="4" y="59"/>
                  </a:cubicBezTo>
                  <a:cubicBezTo>
                    <a:pt x="5" y="60"/>
                    <a:pt x="5" y="59"/>
                    <a:pt x="5" y="59"/>
                  </a:cubicBezTo>
                  <a:cubicBezTo>
                    <a:pt x="4" y="59"/>
                    <a:pt x="4" y="58"/>
                    <a:pt x="4" y="58"/>
                  </a:cubicBezTo>
                  <a:cubicBezTo>
                    <a:pt x="5" y="57"/>
                    <a:pt x="4" y="56"/>
                    <a:pt x="4" y="54"/>
                  </a:cubicBezTo>
                  <a:cubicBezTo>
                    <a:pt x="4" y="55"/>
                    <a:pt x="4" y="56"/>
                    <a:pt x="4" y="57"/>
                  </a:cubicBezTo>
                  <a:cubicBezTo>
                    <a:pt x="4" y="58"/>
                    <a:pt x="4" y="60"/>
                    <a:pt x="4" y="61"/>
                  </a:cubicBezTo>
                  <a:cubicBezTo>
                    <a:pt x="4" y="60"/>
                    <a:pt x="5" y="61"/>
                    <a:pt x="4" y="62"/>
                  </a:cubicBezTo>
                  <a:cubicBezTo>
                    <a:pt x="4" y="62"/>
                    <a:pt x="4" y="61"/>
                    <a:pt x="4" y="61"/>
                  </a:cubicBezTo>
                  <a:cubicBezTo>
                    <a:pt x="4" y="62"/>
                    <a:pt x="4" y="64"/>
                    <a:pt x="4" y="65"/>
                  </a:cubicBezTo>
                  <a:cubicBezTo>
                    <a:pt x="4" y="66"/>
                    <a:pt x="5" y="66"/>
                    <a:pt x="4" y="66"/>
                  </a:cubicBezTo>
                  <a:cubicBezTo>
                    <a:pt x="3" y="70"/>
                    <a:pt x="4" y="75"/>
                    <a:pt x="4" y="79"/>
                  </a:cubicBezTo>
                  <a:cubicBezTo>
                    <a:pt x="4" y="79"/>
                    <a:pt x="5" y="80"/>
                    <a:pt x="4" y="81"/>
                  </a:cubicBezTo>
                  <a:cubicBezTo>
                    <a:pt x="3" y="81"/>
                    <a:pt x="4" y="81"/>
                    <a:pt x="4" y="81"/>
                  </a:cubicBezTo>
                  <a:cubicBezTo>
                    <a:pt x="4" y="82"/>
                    <a:pt x="4" y="84"/>
                    <a:pt x="5" y="85"/>
                  </a:cubicBezTo>
                  <a:cubicBezTo>
                    <a:pt x="5" y="85"/>
                    <a:pt x="5" y="85"/>
                    <a:pt x="4" y="85"/>
                  </a:cubicBezTo>
                  <a:cubicBezTo>
                    <a:pt x="5" y="86"/>
                    <a:pt x="5" y="87"/>
                    <a:pt x="4" y="87"/>
                  </a:cubicBezTo>
                  <a:cubicBezTo>
                    <a:pt x="4" y="87"/>
                    <a:pt x="4" y="86"/>
                    <a:pt x="4" y="86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8"/>
                    <a:pt x="5" y="99"/>
                    <a:pt x="5" y="100"/>
                  </a:cubicBezTo>
                  <a:cubicBezTo>
                    <a:pt x="4" y="96"/>
                    <a:pt x="4" y="93"/>
                    <a:pt x="3" y="90"/>
                  </a:cubicBezTo>
                  <a:cubicBezTo>
                    <a:pt x="3" y="87"/>
                    <a:pt x="3" y="84"/>
                    <a:pt x="2" y="81"/>
                  </a:cubicBezTo>
                  <a:cubicBezTo>
                    <a:pt x="2" y="80"/>
                    <a:pt x="2" y="80"/>
                    <a:pt x="3" y="80"/>
                  </a:cubicBezTo>
                  <a:cubicBezTo>
                    <a:pt x="3" y="80"/>
                    <a:pt x="2" y="79"/>
                    <a:pt x="2" y="79"/>
                  </a:cubicBezTo>
                  <a:cubicBezTo>
                    <a:pt x="2" y="76"/>
                    <a:pt x="2" y="73"/>
                    <a:pt x="2" y="70"/>
                  </a:cubicBezTo>
                  <a:cubicBezTo>
                    <a:pt x="2" y="70"/>
                    <a:pt x="2" y="70"/>
                    <a:pt x="2" y="69"/>
                  </a:cubicBezTo>
                  <a:cubicBezTo>
                    <a:pt x="2" y="69"/>
                    <a:pt x="2" y="68"/>
                    <a:pt x="2" y="68"/>
                  </a:cubicBezTo>
                  <a:cubicBezTo>
                    <a:pt x="1" y="58"/>
                    <a:pt x="2" y="48"/>
                    <a:pt x="2" y="38"/>
                  </a:cubicBezTo>
                  <a:cubicBezTo>
                    <a:pt x="2" y="36"/>
                    <a:pt x="3" y="35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7"/>
                    <a:pt x="2" y="16"/>
                    <a:pt x="3" y="15"/>
                  </a:cubicBezTo>
                  <a:cubicBezTo>
                    <a:pt x="3" y="16"/>
                    <a:pt x="4" y="15"/>
                    <a:pt x="3" y="15"/>
                  </a:cubicBezTo>
                  <a:cubicBezTo>
                    <a:pt x="3" y="15"/>
                    <a:pt x="2" y="15"/>
                    <a:pt x="2" y="14"/>
                  </a:cubicBezTo>
                  <a:cubicBezTo>
                    <a:pt x="3" y="15"/>
                    <a:pt x="4" y="14"/>
                    <a:pt x="3" y="14"/>
                  </a:cubicBezTo>
                  <a:cubicBezTo>
                    <a:pt x="3" y="13"/>
                    <a:pt x="2" y="13"/>
                    <a:pt x="1" y="13"/>
                  </a:cubicBezTo>
                  <a:cubicBezTo>
                    <a:pt x="0" y="12"/>
                    <a:pt x="0" y="11"/>
                    <a:pt x="0" y="11"/>
                  </a:cubicBezTo>
                  <a:cubicBezTo>
                    <a:pt x="1" y="9"/>
                    <a:pt x="1" y="8"/>
                    <a:pt x="2" y="7"/>
                  </a:cubicBezTo>
                  <a:cubicBezTo>
                    <a:pt x="3" y="7"/>
                    <a:pt x="3" y="7"/>
                    <a:pt x="4" y="7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7" y="2"/>
                    <a:pt x="7" y="4"/>
                    <a:pt x="7" y="6"/>
                  </a:cubicBezTo>
                  <a:cubicBezTo>
                    <a:pt x="7" y="6"/>
                    <a:pt x="8" y="7"/>
                    <a:pt x="8" y="8"/>
                  </a:cubicBezTo>
                  <a:cubicBezTo>
                    <a:pt x="8" y="8"/>
                    <a:pt x="8" y="9"/>
                    <a:pt x="8" y="9"/>
                  </a:cubicBezTo>
                  <a:cubicBezTo>
                    <a:pt x="9" y="9"/>
                    <a:pt x="10" y="8"/>
                    <a:pt x="11" y="9"/>
                  </a:cubicBezTo>
                  <a:cubicBezTo>
                    <a:pt x="11" y="10"/>
                    <a:pt x="11" y="11"/>
                    <a:pt x="12" y="11"/>
                  </a:cubicBezTo>
                  <a:cubicBezTo>
                    <a:pt x="17" y="11"/>
                    <a:pt x="21" y="12"/>
                    <a:pt x="26" y="13"/>
                  </a:cubicBezTo>
                  <a:cubicBezTo>
                    <a:pt x="27" y="13"/>
                    <a:pt x="28" y="13"/>
                    <a:pt x="28" y="13"/>
                  </a:cubicBezTo>
                  <a:cubicBezTo>
                    <a:pt x="29" y="13"/>
                    <a:pt x="31" y="14"/>
                    <a:pt x="32" y="14"/>
                  </a:cubicBezTo>
                  <a:cubicBezTo>
                    <a:pt x="32" y="14"/>
                    <a:pt x="33" y="15"/>
                    <a:pt x="33" y="15"/>
                  </a:cubicBezTo>
                  <a:cubicBezTo>
                    <a:pt x="52" y="17"/>
                    <a:pt x="72" y="21"/>
                    <a:pt x="90" y="26"/>
                  </a:cubicBezTo>
                  <a:cubicBezTo>
                    <a:pt x="93" y="27"/>
                    <a:pt x="97" y="27"/>
                    <a:pt x="100" y="28"/>
                  </a:cubicBezTo>
                  <a:cubicBezTo>
                    <a:pt x="100" y="27"/>
                    <a:pt x="99" y="27"/>
                    <a:pt x="100" y="26"/>
                  </a:cubicBezTo>
                  <a:cubicBezTo>
                    <a:pt x="101" y="26"/>
                    <a:pt x="102" y="25"/>
                    <a:pt x="103" y="25"/>
                  </a:cubicBezTo>
                  <a:cubicBezTo>
                    <a:pt x="104" y="26"/>
                    <a:pt x="103" y="26"/>
                    <a:pt x="103" y="27"/>
                  </a:cubicBezTo>
                  <a:cubicBezTo>
                    <a:pt x="103" y="28"/>
                    <a:pt x="104" y="30"/>
                    <a:pt x="104" y="31"/>
                  </a:cubicBezTo>
                  <a:cubicBezTo>
                    <a:pt x="104" y="31"/>
                    <a:pt x="105" y="31"/>
                    <a:pt x="105" y="31"/>
                  </a:cubicBezTo>
                  <a:cubicBezTo>
                    <a:pt x="105" y="32"/>
                    <a:pt x="105" y="33"/>
                    <a:pt x="106" y="33"/>
                  </a:cubicBezTo>
                  <a:cubicBezTo>
                    <a:pt x="106" y="34"/>
                    <a:pt x="104" y="35"/>
                    <a:pt x="104" y="36"/>
                  </a:cubicBezTo>
                  <a:cubicBezTo>
                    <a:pt x="105" y="42"/>
                    <a:pt x="107" y="47"/>
                    <a:pt x="108" y="53"/>
                  </a:cubicBezTo>
                  <a:cubicBezTo>
                    <a:pt x="110" y="59"/>
                    <a:pt x="110" y="59"/>
                    <a:pt x="110" y="59"/>
                  </a:cubicBezTo>
                  <a:cubicBezTo>
                    <a:pt x="110" y="60"/>
                    <a:pt x="108" y="60"/>
                    <a:pt x="107" y="61"/>
                  </a:cubicBezTo>
                  <a:cubicBezTo>
                    <a:pt x="108" y="63"/>
                    <a:pt x="108" y="64"/>
                    <a:pt x="109" y="65"/>
                  </a:cubicBezTo>
                  <a:cubicBezTo>
                    <a:pt x="109" y="65"/>
                    <a:pt x="109" y="67"/>
                    <a:pt x="108" y="67"/>
                  </a:cubicBezTo>
                  <a:cubicBezTo>
                    <a:pt x="107" y="67"/>
                    <a:pt x="106" y="67"/>
                    <a:pt x="105" y="66"/>
                  </a:cubicBezTo>
                  <a:cubicBezTo>
                    <a:pt x="104" y="64"/>
                    <a:pt x="104" y="61"/>
                    <a:pt x="104" y="58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92" y="69"/>
                    <a:pt x="88" y="71"/>
                    <a:pt x="85" y="74"/>
                  </a:cubicBezTo>
                  <a:cubicBezTo>
                    <a:pt x="104" y="83"/>
                    <a:pt x="133" y="91"/>
                    <a:pt x="155" y="89"/>
                  </a:cubicBezTo>
                  <a:cubicBezTo>
                    <a:pt x="167" y="89"/>
                    <a:pt x="176" y="85"/>
                    <a:pt x="186" y="83"/>
                  </a:cubicBezTo>
                  <a:cubicBezTo>
                    <a:pt x="188" y="82"/>
                    <a:pt x="191" y="81"/>
                    <a:pt x="193" y="81"/>
                  </a:cubicBezTo>
                  <a:cubicBezTo>
                    <a:pt x="194" y="81"/>
                    <a:pt x="194" y="81"/>
                    <a:pt x="194" y="80"/>
                  </a:cubicBezTo>
                  <a:cubicBezTo>
                    <a:pt x="193" y="78"/>
                    <a:pt x="193" y="76"/>
                    <a:pt x="193" y="74"/>
                  </a:cubicBezTo>
                  <a:cubicBezTo>
                    <a:pt x="193" y="73"/>
                    <a:pt x="193" y="73"/>
                    <a:pt x="193" y="72"/>
                  </a:cubicBezTo>
                  <a:cubicBezTo>
                    <a:pt x="194" y="72"/>
                    <a:pt x="195" y="72"/>
                    <a:pt x="196" y="72"/>
                  </a:cubicBezTo>
                  <a:cubicBezTo>
                    <a:pt x="196" y="75"/>
                    <a:pt x="197" y="77"/>
                    <a:pt x="198" y="79"/>
                  </a:cubicBezTo>
                  <a:cubicBezTo>
                    <a:pt x="198" y="80"/>
                    <a:pt x="199" y="79"/>
                    <a:pt x="199" y="79"/>
                  </a:cubicBezTo>
                  <a:cubicBezTo>
                    <a:pt x="198" y="77"/>
                    <a:pt x="197" y="76"/>
                    <a:pt x="197" y="74"/>
                  </a:cubicBezTo>
                  <a:cubicBezTo>
                    <a:pt x="197" y="73"/>
                    <a:pt x="197" y="73"/>
                    <a:pt x="198" y="73"/>
                  </a:cubicBezTo>
                  <a:cubicBezTo>
                    <a:pt x="198" y="73"/>
                    <a:pt x="199" y="72"/>
                    <a:pt x="200" y="72"/>
                  </a:cubicBezTo>
                  <a:cubicBezTo>
                    <a:pt x="200" y="72"/>
                    <a:pt x="201" y="73"/>
                    <a:pt x="201" y="74"/>
                  </a:cubicBezTo>
                  <a:cubicBezTo>
                    <a:pt x="207" y="96"/>
                    <a:pt x="215" y="117"/>
                    <a:pt x="222" y="138"/>
                  </a:cubicBezTo>
                  <a:cubicBezTo>
                    <a:pt x="222" y="139"/>
                    <a:pt x="223" y="140"/>
                    <a:pt x="224" y="141"/>
                  </a:cubicBezTo>
                  <a:cubicBezTo>
                    <a:pt x="224" y="141"/>
                    <a:pt x="224" y="140"/>
                    <a:pt x="224" y="140"/>
                  </a:cubicBezTo>
                  <a:cubicBezTo>
                    <a:pt x="225" y="140"/>
                    <a:pt x="226" y="140"/>
                    <a:pt x="226" y="140"/>
                  </a:cubicBezTo>
                  <a:cubicBezTo>
                    <a:pt x="226" y="141"/>
                    <a:pt x="227" y="142"/>
                    <a:pt x="226" y="142"/>
                  </a:cubicBezTo>
                  <a:cubicBezTo>
                    <a:pt x="227" y="143"/>
                    <a:pt x="227" y="142"/>
                    <a:pt x="227" y="142"/>
                  </a:cubicBezTo>
                  <a:cubicBezTo>
                    <a:pt x="229" y="138"/>
                    <a:pt x="229" y="138"/>
                    <a:pt x="229" y="138"/>
                  </a:cubicBezTo>
                  <a:cubicBezTo>
                    <a:pt x="230" y="138"/>
                    <a:pt x="231" y="138"/>
                    <a:pt x="232" y="139"/>
                  </a:cubicBezTo>
                  <a:cubicBezTo>
                    <a:pt x="232" y="139"/>
                    <a:pt x="232" y="140"/>
                    <a:pt x="232" y="1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0" tIns="0" rIns="0" bIns="0" anchor="ctr">
              <a:normAutofit lnSpcReduction="10000"/>
            </a:bodyPr>
            <a:lstStyle/>
            <a:p>
              <a:pPr>
                <a:defRPr/>
              </a:pPr>
              <a:endParaRPr lang="zh-CN" altLang="en-US" sz="2400">
                <a:solidFill>
                  <a:srgbClr val="333333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E0D44C3-EFE7-A201-8355-B05340CBAF72}"/>
              </a:ext>
            </a:extLst>
          </p:cNvPr>
          <p:cNvSpPr txBox="1"/>
          <p:nvPr/>
        </p:nvSpPr>
        <p:spPr>
          <a:xfrm>
            <a:off x="9148987" y="3351360"/>
            <a:ext cx="14716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UVN Banh Mi" pitchFamily="2" charset="0"/>
              </a:rPr>
              <a:t>NHÓM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372CF6-6703-58EB-4515-64A03808F2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1087" y="2581581"/>
            <a:ext cx="7210425" cy="21431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385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7EC0899-0002-346E-2B41-B25BD002D7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985701" y="2083002"/>
            <a:ext cx="3929208" cy="3449638"/>
            <a:chOff x="4376739" y="2073275"/>
            <a:chExt cx="3444875" cy="3449638"/>
          </a:xfrm>
        </p:grpSpPr>
        <p:sp>
          <p:nvSpPr>
            <p:cNvPr id="303107" name="MH_SubTitle_2"/>
            <p:cNvSpPr>
              <a:spLocks noEditPoints="1"/>
            </p:cNvSpPr>
            <p:nvPr>
              <p:custDataLst>
                <p:tags r:id="rId2"/>
              </p:custDataLst>
            </p:nvPr>
          </p:nvSpPr>
          <p:spPr bwMode="auto">
            <a:xfrm>
              <a:off x="6865939" y="3317875"/>
              <a:ext cx="955675" cy="960438"/>
            </a:xfrm>
            <a:custGeom>
              <a:avLst/>
              <a:gdLst>
                <a:gd name="T0" fmla="*/ 792603 w 252"/>
                <a:gd name="T1" fmla="*/ 808590 h 253"/>
                <a:gd name="T2" fmla="*/ 53093 w 252"/>
                <a:gd name="T3" fmla="*/ 459340 h 253"/>
                <a:gd name="T4" fmla="*/ 876035 w 252"/>
                <a:gd name="T5" fmla="*/ 584614 h 253"/>
                <a:gd name="T6" fmla="*/ 94809 w 252"/>
                <a:gd name="T7" fmla="*/ 258141 h 253"/>
                <a:gd name="T8" fmla="*/ 731926 w 252"/>
                <a:gd name="T9" fmla="*/ 159440 h 253"/>
                <a:gd name="T10" fmla="*/ 451291 w 252"/>
                <a:gd name="T11" fmla="*/ 812386 h 253"/>
                <a:gd name="T12" fmla="*/ 94809 w 252"/>
                <a:gd name="T13" fmla="*/ 334065 h 253"/>
                <a:gd name="T14" fmla="*/ 451291 w 252"/>
                <a:gd name="T15" fmla="*/ 782017 h 253"/>
                <a:gd name="T16" fmla="*/ 128940 w 252"/>
                <a:gd name="T17" fmla="*/ 326473 h 253"/>
                <a:gd name="T18" fmla="*/ 424744 w 252"/>
                <a:gd name="T19" fmla="*/ 136663 h 253"/>
                <a:gd name="T20" fmla="*/ 739510 w 252"/>
                <a:gd name="T21" fmla="*/ 622576 h 253"/>
                <a:gd name="T22" fmla="*/ 436122 w 252"/>
                <a:gd name="T23" fmla="*/ 277122 h 253"/>
                <a:gd name="T24" fmla="*/ 523346 w 252"/>
                <a:gd name="T25" fmla="*/ 561837 h 253"/>
                <a:gd name="T26" fmla="*/ 659871 w 252"/>
                <a:gd name="T27" fmla="*/ 455544 h 253"/>
                <a:gd name="T28" fmla="*/ 652286 w 252"/>
                <a:gd name="T29" fmla="*/ 368231 h 253"/>
                <a:gd name="T30" fmla="*/ 697794 w 252"/>
                <a:gd name="T31" fmla="*/ 368231 h 253"/>
                <a:gd name="T32" fmla="*/ 371651 w 252"/>
                <a:gd name="T33" fmla="*/ 497302 h 253"/>
                <a:gd name="T34" fmla="*/ 568854 w 252"/>
                <a:gd name="T35" fmla="*/ 607392 h 253"/>
                <a:gd name="T36" fmla="*/ 731926 w 252"/>
                <a:gd name="T37" fmla="*/ 402397 h 253"/>
                <a:gd name="T38" fmla="*/ 618155 w 252"/>
                <a:gd name="T39" fmla="*/ 311288 h 253"/>
                <a:gd name="T40" fmla="*/ 208580 w 252"/>
                <a:gd name="T41" fmla="*/ 463136 h 253"/>
                <a:gd name="T42" fmla="*/ 208580 w 252"/>
                <a:gd name="T43" fmla="*/ 315084 h 253"/>
                <a:gd name="T44" fmla="*/ 326143 w 252"/>
                <a:gd name="T45" fmla="*/ 250549 h 253"/>
                <a:gd name="T46" fmla="*/ 250296 w 252"/>
                <a:gd name="T47" fmla="*/ 425174 h 253"/>
                <a:gd name="T48" fmla="*/ 352690 w 252"/>
                <a:gd name="T49" fmla="*/ 341658 h 253"/>
                <a:gd name="T50" fmla="*/ 170656 w 252"/>
                <a:gd name="T51" fmla="*/ 383416 h 253"/>
                <a:gd name="T52" fmla="*/ 223749 w 252"/>
                <a:gd name="T53" fmla="*/ 349250 h 253"/>
                <a:gd name="T54" fmla="*/ 292012 w 252"/>
                <a:gd name="T55" fmla="*/ 474525 h 253"/>
                <a:gd name="T56" fmla="*/ 447499 w 252"/>
                <a:gd name="T57" fmla="*/ 603595 h 253"/>
                <a:gd name="T58" fmla="*/ 602985 w 252"/>
                <a:gd name="T59" fmla="*/ 656742 h 253"/>
                <a:gd name="T60" fmla="*/ 758472 w 252"/>
                <a:gd name="T61" fmla="*/ 356843 h 253"/>
                <a:gd name="T62" fmla="*/ 538515 w 252"/>
                <a:gd name="T63" fmla="*/ 186014 h 253"/>
                <a:gd name="T64" fmla="*/ 394406 w 252"/>
                <a:gd name="T65" fmla="*/ 136663 h 253"/>
                <a:gd name="T66" fmla="*/ 140317 w 252"/>
                <a:gd name="T67" fmla="*/ 421378 h 253"/>
                <a:gd name="T68" fmla="*/ 185826 w 252"/>
                <a:gd name="T69" fmla="*/ 614984 h 253"/>
                <a:gd name="T70" fmla="*/ 303389 w 252"/>
                <a:gd name="T71" fmla="*/ 531468 h 253"/>
                <a:gd name="T72" fmla="*/ 390613 w 252"/>
                <a:gd name="T73" fmla="*/ 744055 h 253"/>
                <a:gd name="T74" fmla="*/ 599193 w 252"/>
                <a:gd name="T75" fmla="*/ 698500 h 253"/>
                <a:gd name="T76" fmla="*/ 822942 w 252"/>
                <a:gd name="T77" fmla="*/ 599799 h 253"/>
                <a:gd name="T78" fmla="*/ 769849 w 252"/>
                <a:gd name="T79" fmla="*/ 235364 h 253"/>
                <a:gd name="T80" fmla="*/ 542308 w 252"/>
                <a:gd name="T81" fmla="*/ 56943 h 253"/>
                <a:gd name="T82" fmla="*/ 390613 w 252"/>
                <a:gd name="T83" fmla="*/ 121478 h 253"/>
                <a:gd name="T84" fmla="*/ 113771 w 252"/>
                <a:gd name="T85" fmla="*/ 356843 h 253"/>
                <a:gd name="T86" fmla="*/ 254088 w 252"/>
                <a:gd name="T87" fmla="*/ 763036 h 253"/>
                <a:gd name="T88" fmla="*/ 348897 w 252"/>
                <a:gd name="T89" fmla="*/ 694704 h 253"/>
                <a:gd name="T90" fmla="*/ 474045 w 252"/>
                <a:gd name="T91" fmla="*/ 854144 h 253"/>
                <a:gd name="T92" fmla="*/ 694002 w 252"/>
                <a:gd name="T93" fmla="*/ 755443 h 253"/>
                <a:gd name="T94" fmla="*/ 826735 w 252"/>
                <a:gd name="T95" fmla="*/ 292307 h 253"/>
                <a:gd name="T96" fmla="*/ 606778 w 252"/>
                <a:gd name="T97" fmla="*/ 30370 h 253"/>
                <a:gd name="T98" fmla="*/ 155487 w 252"/>
                <a:gd name="T99" fmla="*/ 144256 h 253"/>
                <a:gd name="T100" fmla="*/ 109978 w 252"/>
                <a:gd name="T101" fmla="*/ 561837 h 253"/>
                <a:gd name="T102" fmla="*/ 265465 w 252"/>
                <a:gd name="T103" fmla="*/ 865533 h 253"/>
                <a:gd name="T104" fmla="*/ 360274 w 252"/>
                <a:gd name="T105" fmla="*/ 838960 h 253"/>
                <a:gd name="T106" fmla="*/ 557477 w 252"/>
                <a:gd name="T107" fmla="*/ 869329 h 253"/>
                <a:gd name="T108" fmla="*/ 857074 w 252"/>
                <a:gd name="T109" fmla="*/ 573226 h 253"/>
                <a:gd name="T110" fmla="*/ 853281 w 252"/>
                <a:gd name="T111" fmla="*/ 250549 h 253"/>
                <a:gd name="T112" fmla="*/ 701587 w 252"/>
                <a:gd name="T113" fmla="*/ 98701 h 253"/>
                <a:gd name="T114" fmla="*/ 68263 w 252"/>
                <a:gd name="T115" fmla="*/ 360639 h 253"/>
                <a:gd name="T116" fmla="*/ 30339 w 252"/>
                <a:gd name="T117" fmla="*/ 440359 h 253"/>
                <a:gd name="T118" fmla="*/ 307181 w 252"/>
                <a:gd name="T119" fmla="*/ 854144 h 253"/>
                <a:gd name="T120" fmla="*/ 686417 w 252"/>
                <a:gd name="T121" fmla="*/ 869329 h 253"/>
                <a:gd name="T122" fmla="*/ 807773 w 252"/>
                <a:gd name="T123" fmla="*/ 148052 h 253"/>
                <a:gd name="T124" fmla="*/ 477838 w 252"/>
                <a:gd name="T125" fmla="*/ 941457 h 25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52"/>
                <a:gd name="T190" fmla="*/ 0 h 253"/>
                <a:gd name="T191" fmla="*/ 252 w 252"/>
                <a:gd name="T192" fmla="*/ 253 h 25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52" h="253">
                  <a:moveTo>
                    <a:pt x="243" y="78"/>
                  </a:moveTo>
                  <a:cubicBezTo>
                    <a:pt x="237" y="63"/>
                    <a:pt x="227" y="49"/>
                    <a:pt x="216" y="37"/>
                  </a:cubicBezTo>
                  <a:cubicBezTo>
                    <a:pt x="204" y="25"/>
                    <a:pt x="190" y="16"/>
                    <a:pt x="175" y="9"/>
                  </a:cubicBezTo>
                  <a:cubicBezTo>
                    <a:pt x="160" y="3"/>
                    <a:pt x="143" y="0"/>
                    <a:pt x="126" y="0"/>
                  </a:cubicBezTo>
                  <a:cubicBezTo>
                    <a:pt x="93" y="0"/>
                    <a:pt x="60" y="13"/>
                    <a:pt x="37" y="37"/>
                  </a:cubicBezTo>
                  <a:cubicBezTo>
                    <a:pt x="23" y="51"/>
                    <a:pt x="13" y="68"/>
                    <a:pt x="7" y="86"/>
                  </a:cubicBezTo>
                  <a:cubicBezTo>
                    <a:pt x="6" y="88"/>
                    <a:pt x="5" y="89"/>
                    <a:pt x="5" y="90"/>
                  </a:cubicBezTo>
                  <a:cubicBezTo>
                    <a:pt x="4" y="90"/>
                    <a:pt x="4" y="91"/>
                    <a:pt x="4" y="91"/>
                  </a:cubicBezTo>
                  <a:cubicBezTo>
                    <a:pt x="3" y="92"/>
                    <a:pt x="3" y="92"/>
                    <a:pt x="3" y="92"/>
                  </a:cubicBezTo>
                  <a:cubicBezTo>
                    <a:pt x="3" y="93"/>
                    <a:pt x="3" y="93"/>
                    <a:pt x="3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2"/>
                    <a:pt x="4" y="92"/>
                    <a:pt x="4" y="92"/>
                  </a:cubicBezTo>
                  <a:cubicBezTo>
                    <a:pt x="5" y="92"/>
                    <a:pt x="5" y="91"/>
                    <a:pt x="5" y="91"/>
                  </a:cubicBezTo>
                  <a:cubicBezTo>
                    <a:pt x="5" y="92"/>
                    <a:pt x="5" y="93"/>
                    <a:pt x="4" y="95"/>
                  </a:cubicBezTo>
                  <a:cubicBezTo>
                    <a:pt x="4" y="95"/>
                    <a:pt x="4" y="95"/>
                    <a:pt x="4" y="96"/>
                  </a:cubicBezTo>
                  <a:cubicBezTo>
                    <a:pt x="3" y="96"/>
                    <a:pt x="3" y="97"/>
                    <a:pt x="4" y="97"/>
                  </a:cubicBezTo>
                  <a:cubicBezTo>
                    <a:pt x="1" y="106"/>
                    <a:pt x="0" y="116"/>
                    <a:pt x="0" y="126"/>
                  </a:cubicBezTo>
                  <a:cubicBezTo>
                    <a:pt x="0" y="143"/>
                    <a:pt x="4" y="159"/>
                    <a:pt x="10" y="175"/>
                  </a:cubicBezTo>
                  <a:cubicBezTo>
                    <a:pt x="11" y="176"/>
                    <a:pt x="12" y="178"/>
                    <a:pt x="13" y="180"/>
                  </a:cubicBezTo>
                  <a:cubicBezTo>
                    <a:pt x="12" y="180"/>
                    <a:pt x="12" y="181"/>
                    <a:pt x="12" y="181"/>
                  </a:cubicBezTo>
                  <a:cubicBezTo>
                    <a:pt x="13" y="182"/>
                    <a:pt x="14" y="183"/>
                    <a:pt x="14" y="184"/>
                  </a:cubicBezTo>
                  <a:cubicBezTo>
                    <a:pt x="20" y="195"/>
                    <a:pt x="28" y="206"/>
                    <a:pt x="37" y="215"/>
                  </a:cubicBezTo>
                  <a:cubicBezTo>
                    <a:pt x="37" y="215"/>
                    <a:pt x="37" y="215"/>
                    <a:pt x="37" y="215"/>
                  </a:cubicBezTo>
                  <a:cubicBezTo>
                    <a:pt x="37" y="216"/>
                    <a:pt x="37" y="216"/>
                    <a:pt x="37" y="217"/>
                  </a:cubicBezTo>
                  <a:cubicBezTo>
                    <a:pt x="39" y="219"/>
                    <a:pt x="42" y="221"/>
                    <a:pt x="44" y="223"/>
                  </a:cubicBezTo>
                  <a:cubicBezTo>
                    <a:pt x="47" y="225"/>
                    <a:pt x="50" y="227"/>
                    <a:pt x="54" y="229"/>
                  </a:cubicBezTo>
                  <a:cubicBezTo>
                    <a:pt x="60" y="234"/>
                    <a:pt x="68" y="238"/>
                    <a:pt x="76" y="242"/>
                  </a:cubicBezTo>
                  <a:cubicBezTo>
                    <a:pt x="76" y="242"/>
                    <a:pt x="76" y="242"/>
                    <a:pt x="76" y="242"/>
                  </a:cubicBezTo>
                  <a:cubicBezTo>
                    <a:pt x="77" y="243"/>
                    <a:pt x="78" y="243"/>
                    <a:pt x="80" y="243"/>
                  </a:cubicBezTo>
                  <a:cubicBezTo>
                    <a:pt x="95" y="249"/>
                    <a:pt x="110" y="253"/>
                    <a:pt x="126" y="253"/>
                  </a:cubicBezTo>
                  <a:cubicBezTo>
                    <a:pt x="143" y="253"/>
                    <a:pt x="160" y="250"/>
                    <a:pt x="175" y="243"/>
                  </a:cubicBezTo>
                  <a:cubicBezTo>
                    <a:pt x="190" y="237"/>
                    <a:pt x="204" y="227"/>
                    <a:pt x="216" y="216"/>
                  </a:cubicBezTo>
                  <a:cubicBezTo>
                    <a:pt x="227" y="204"/>
                    <a:pt x="237" y="190"/>
                    <a:pt x="243" y="175"/>
                  </a:cubicBezTo>
                  <a:cubicBezTo>
                    <a:pt x="249" y="159"/>
                    <a:pt x="252" y="143"/>
                    <a:pt x="252" y="126"/>
                  </a:cubicBezTo>
                  <a:cubicBezTo>
                    <a:pt x="252" y="110"/>
                    <a:pt x="249" y="93"/>
                    <a:pt x="243" y="78"/>
                  </a:cubicBezTo>
                  <a:close/>
                  <a:moveTo>
                    <a:pt x="252" y="126"/>
                  </a:moveTo>
                  <a:cubicBezTo>
                    <a:pt x="252" y="128"/>
                    <a:pt x="252" y="130"/>
                    <a:pt x="252" y="132"/>
                  </a:cubicBezTo>
                  <a:cubicBezTo>
                    <a:pt x="252" y="127"/>
                    <a:pt x="251" y="122"/>
                    <a:pt x="250" y="116"/>
                  </a:cubicBezTo>
                  <a:cubicBezTo>
                    <a:pt x="251" y="107"/>
                    <a:pt x="249" y="97"/>
                    <a:pt x="243" y="90"/>
                  </a:cubicBezTo>
                  <a:cubicBezTo>
                    <a:pt x="243" y="83"/>
                    <a:pt x="241" y="77"/>
                    <a:pt x="238" y="72"/>
                  </a:cubicBezTo>
                  <a:cubicBezTo>
                    <a:pt x="238" y="72"/>
                    <a:pt x="238" y="72"/>
                    <a:pt x="237" y="72"/>
                  </a:cubicBezTo>
                  <a:cubicBezTo>
                    <a:pt x="237" y="72"/>
                    <a:pt x="237" y="71"/>
                    <a:pt x="237" y="71"/>
                  </a:cubicBezTo>
                  <a:cubicBezTo>
                    <a:pt x="237" y="69"/>
                    <a:pt x="236" y="67"/>
                    <a:pt x="235" y="65"/>
                  </a:cubicBezTo>
                  <a:cubicBezTo>
                    <a:pt x="246" y="84"/>
                    <a:pt x="252" y="105"/>
                    <a:pt x="252" y="126"/>
                  </a:cubicBezTo>
                  <a:close/>
                  <a:moveTo>
                    <a:pt x="226" y="192"/>
                  </a:moveTo>
                  <a:cubicBezTo>
                    <a:pt x="223" y="195"/>
                    <a:pt x="223" y="195"/>
                    <a:pt x="223" y="195"/>
                  </a:cubicBezTo>
                  <a:cubicBezTo>
                    <a:pt x="223" y="195"/>
                    <a:pt x="222" y="196"/>
                    <a:pt x="222" y="196"/>
                  </a:cubicBezTo>
                  <a:cubicBezTo>
                    <a:pt x="222" y="196"/>
                    <a:pt x="222" y="195"/>
                    <a:pt x="222" y="195"/>
                  </a:cubicBezTo>
                  <a:cubicBezTo>
                    <a:pt x="223" y="194"/>
                    <a:pt x="223" y="193"/>
                    <a:pt x="224" y="192"/>
                  </a:cubicBezTo>
                  <a:cubicBezTo>
                    <a:pt x="224" y="192"/>
                    <a:pt x="224" y="192"/>
                    <a:pt x="224" y="191"/>
                  </a:cubicBezTo>
                  <a:cubicBezTo>
                    <a:pt x="225" y="190"/>
                    <a:pt x="226" y="189"/>
                    <a:pt x="227" y="188"/>
                  </a:cubicBezTo>
                  <a:cubicBezTo>
                    <a:pt x="226" y="190"/>
                    <a:pt x="226" y="191"/>
                    <a:pt x="226" y="192"/>
                  </a:cubicBezTo>
                  <a:close/>
                  <a:moveTo>
                    <a:pt x="227" y="194"/>
                  </a:moveTo>
                  <a:cubicBezTo>
                    <a:pt x="227" y="195"/>
                    <a:pt x="226" y="195"/>
                    <a:pt x="226" y="196"/>
                  </a:cubicBezTo>
                  <a:cubicBezTo>
                    <a:pt x="226" y="196"/>
                    <a:pt x="226" y="196"/>
                    <a:pt x="226" y="196"/>
                  </a:cubicBezTo>
                  <a:cubicBezTo>
                    <a:pt x="226" y="195"/>
                    <a:pt x="226" y="195"/>
                    <a:pt x="226" y="195"/>
                  </a:cubicBezTo>
                  <a:cubicBezTo>
                    <a:pt x="227" y="195"/>
                    <a:pt x="227" y="194"/>
                    <a:pt x="227" y="194"/>
                  </a:cubicBezTo>
                  <a:close/>
                  <a:moveTo>
                    <a:pt x="220" y="193"/>
                  </a:moveTo>
                  <a:cubicBezTo>
                    <a:pt x="222" y="191"/>
                    <a:pt x="224" y="188"/>
                    <a:pt x="225" y="185"/>
                  </a:cubicBezTo>
                  <a:cubicBezTo>
                    <a:pt x="224" y="188"/>
                    <a:pt x="223" y="190"/>
                    <a:pt x="222" y="192"/>
                  </a:cubicBezTo>
                  <a:cubicBezTo>
                    <a:pt x="221" y="192"/>
                    <a:pt x="221" y="193"/>
                    <a:pt x="220" y="193"/>
                  </a:cubicBezTo>
                  <a:close/>
                  <a:moveTo>
                    <a:pt x="217" y="197"/>
                  </a:moveTo>
                  <a:cubicBezTo>
                    <a:pt x="217" y="197"/>
                    <a:pt x="217" y="197"/>
                    <a:pt x="217" y="197"/>
                  </a:cubicBezTo>
                  <a:cubicBezTo>
                    <a:pt x="216" y="199"/>
                    <a:pt x="216" y="200"/>
                    <a:pt x="215" y="201"/>
                  </a:cubicBezTo>
                  <a:cubicBezTo>
                    <a:pt x="214" y="202"/>
                    <a:pt x="213" y="204"/>
                    <a:pt x="212" y="205"/>
                  </a:cubicBezTo>
                  <a:cubicBezTo>
                    <a:pt x="212" y="205"/>
                    <a:pt x="211" y="205"/>
                    <a:pt x="211" y="205"/>
                  </a:cubicBezTo>
                  <a:cubicBezTo>
                    <a:pt x="208" y="207"/>
                    <a:pt x="204" y="210"/>
                    <a:pt x="201" y="213"/>
                  </a:cubicBezTo>
                  <a:cubicBezTo>
                    <a:pt x="205" y="209"/>
                    <a:pt x="209" y="205"/>
                    <a:pt x="212" y="200"/>
                  </a:cubicBezTo>
                  <a:cubicBezTo>
                    <a:pt x="212" y="200"/>
                    <a:pt x="212" y="200"/>
                    <a:pt x="212" y="200"/>
                  </a:cubicBezTo>
                  <a:cubicBezTo>
                    <a:pt x="212" y="200"/>
                    <a:pt x="212" y="200"/>
                    <a:pt x="212" y="200"/>
                  </a:cubicBezTo>
                  <a:cubicBezTo>
                    <a:pt x="212" y="199"/>
                    <a:pt x="212" y="199"/>
                    <a:pt x="211" y="199"/>
                  </a:cubicBezTo>
                  <a:cubicBezTo>
                    <a:pt x="211" y="199"/>
                    <a:pt x="211" y="198"/>
                    <a:pt x="212" y="198"/>
                  </a:cubicBezTo>
                  <a:cubicBezTo>
                    <a:pt x="217" y="192"/>
                    <a:pt x="222" y="186"/>
                    <a:pt x="225" y="179"/>
                  </a:cubicBezTo>
                  <a:cubicBezTo>
                    <a:pt x="227" y="176"/>
                    <a:pt x="229" y="173"/>
                    <a:pt x="231" y="170"/>
                  </a:cubicBezTo>
                  <a:cubicBezTo>
                    <a:pt x="230" y="172"/>
                    <a:pt x="230" y="174"/>
                    <a:pt x="229" y="177"/>
                  </a:cubicBezTo>
                  <a:cubicBezTo>
                    <a:pt x="225" y="183"/>
                    <a:pt x="221" y="190"/>
                    <a:pt x="217" y="197"/>
                  </a:cubicBezTo>
                  <a:close/>
                  <a:moveTo>
                    <a:pt x="208" y="213"/>
                  </a:moveTo>
                  <a:cubicBezTo>
                    <a:pt x="209" y="213"/>
                    <a:pt x="209" y="212"/>
                    <a:pt x="210" y="212"/>
                  </a:cubicBezTo>
                  <a:cubicBezTo>
                    <a:pt x="210" y="212"/>
                    <a:pt x="209" y="213"/>
                    <a:pt x="209" y="213"/>
                  </a:cubicBezTo>
                  <a:cubicBezTo>
                    <a:pt x="209" y="213"/>
                    <a:pt x="209" y="213"/>
                    <a:pt x="209" y="213"/>
                  </a:cubicBezTo>
                  <a:cubicBezTo>
                    <a:pt x="209" y="213"/>
                    <a:pt x="208" y="213"/>
                    <a:pt x="208" y="213"/>
                  </a:cubicBezTo>
                  <a:cubicBezTo>
                    <a:pt x="208" y="214"/>
                    <a:pt x="208" y="214"/>
                    <a:pt x="208" y="214"/>
                  </a:cubicBezTo>
                  <a:cubicBezTo>
                    <a:pt x="208" y="214"/>
                    <a:pt x="208" y="213"/>
                    <a:pt x="208" y="213"/>
                  </a:cubicBezTo>
                  <a:close/>
                  <a:moveTo>
                    <a:pt x="206" y="214"/>
                  </a:moveTo>
                  <a:cubicBezTo>
                    <a:pt x="206" y="214"/>
                    <a:pt x="205" y="215"/>
                    <a:pt x="205" y="215"/>
                  </a:cubicBezTo>
                  <a:cubicBezTo>
                    <a:pt x="206" y="213"/>
                    <a:pt x="207" y="212"/>
                    <a:pt x="209" y="210"/>
                  </a:cubicBezTo>
                  <a:cubicBezTo>
                    <a:pt x="208" y="211"/>
                    <a:pt x="207" y="213"/>
                    <a:pt x="206" y="214"/>
                  </a:cubicBezTo>
                  <a:close/>
                  <a:moveTo>
                    <a:pt x="209" y="211"/>
                  </a:moveTo>
                  <a:cubicBezTo>
                    <a:pt x="210" y="210"/>
                    <a:pt x="211" y="209"/>
                    <a:pt x="211" y="209"/>
                  </a:cubicBezTo>
                  <a:cubicBezTo>
                    <a:pt x="211" y="209"/>
                    <a:pt x="211" y="210"/>
                    <a:pt x="210" y="210"/>
                  </a:cubicBezTo>
                  <a:cubicBezTo>
                    <a:pt x="210" y="211"/>
                    <a:pt x="210" y="211"/>
                    <a:pt x="209" y="211"/>
                  </a:cubicBezTo>
                  <a:close/>
                  <a:moveTo>
                    <a:pt x="216" y="207"/>
                  </a:moveTo>
                  <a:cubicBezTo>
                    <a:pt x="217" y="207"/>
                    <a:pt x="217" y="207"/>
                    <a:pt x="217" y="206"/>
                  </a:cubicBezTo>
                  <a:cubicBezTo>
                    <a:pt x="215" y="209"/>
                    <a:pt x="213" y="212"/>
                    <a:pt x="212" y="215"/>
                  </a:cubicBezTo>
                  <a:cubicBezTo>
                    <a:pt x="211" y="216"/>
                    <a:pt x="210" y="216"/>
                    <a:pt x="210" y="217"/>
                  </a:cubicBezTo>
                  <a:cubicBezTo>
                    <a:pt x="212" y="214"/>
                    <a:pt x="214" y="211"/>
                    <a:pt x="216" y="207"/>
                  </a:cubicBezTo>
                  <a:close/>
                  <a:moveTo>
                    <a:pt x="192" y="225"/>
                  </a:moveTo>
                  <a:cubicBezTo>
                    <a:pt x="193" y="225"/>
                    <a:pt x="193" y="225"/>
                    <a:pt x="193" y="224"/>
                  </a:cubicBezTo>
                  <a:cubicBezTo>
                    <a:pt x="193" y="225"/>
                    <a:pt x="193" y="225"/>
                    <a:pt x="194" y="225"/>
                  </a:cubicBezTo>
                  <a:cubicBezTo>
                    <a:pt x="194" y="225"/>
                    <a:pt x="194" y="225"/>
                    <a:pt x="194" y="225"/>
                  </a:cubicBezTo>
                  <a:cubicBezTo>
                    <a:pt x="191" y="227"/>
                    <a:pt x="189" y="229"/>
                    <a:pt x="187" y="231"/>
                  </a:cubicBezTo>
                  <a:cubicBezTo>
                    <a:pt x="186" y="231"/>
                    <a:pt x="185" y="232"/>
                    <a:pt x="184" y="232"/>
                  </a:cubicBezTo>
                  <a:cubicBezTo>
                    <a:pt x="184" y="232"/>
                    <a:pt x="183" y="231"/>
                    <a:pt x="183" y="231"/>
                  </a:cubicBezTo>
                  <a:cubicBezTo>
                    <a:pt x="181" y="232"/>
                    <a:pt x="179" y="233"/>
                    <a:pt x="178" y="233"/>
                  </a:cubicBezTo>
                  <a:cubicBezTo>
                    <a:pt x="179" y="233"/>
                    <a:pt x="179" y="232"/>
                    <a:pt x="180" y="231"/>
                  </a:cubicBezTo>
                  <a:cubicBezTo>
                    <a:pt x="183" y="229"/>
                    <a:pt x="186" y="227"/>
                    <a:pt x="189" y="225"/>
                  </a:cubicBezTo>
                  <a:cubicBezTo>
                    <a:pt x="192" y="224"/>
                    <a:pt x="194" y="222"/>
                    <a:pt x="196" y="220"/>
                  </a:cubicBezTo>
                  <a:cubicBezTo>
                    <a:pt x="195" y="221"/>
                    <a:pt x="194" y="222"/>
                    <a:pt x="193" y="223"/>
                  </a:cubicBezTo>
                  <a:cubicBezTo>
                    <a:pt x="193" y="223"/>
                    <a:pt x="193" y="223"/>
                    <a:pt x="193" y="223"/>
                  </a:cubicBezTo>
                  <a:cubicBezTo>
                    <a:pt x="192" y="224"/>
                    <a:pt x="192" y="224"/>
                    <a:pt x="192" y="224"/>
                  </a:cubicBezTo>
                  <a:cubicBezTo>
                    <a:pt x="191" y="225"/>
                    <a:pt x="192" y="225"/>
                    <a:pt x="192" y="225"/>
                  </a:cubicBezTo>
                  <a:close/>
                  <a:moveTo>
                    <a:pt x="190" y="231"/>
                  </a:moveTo>
                  <a:cubicBezTo>
                    <a:pt x="188" y="232"/>
                    <a:pt x="187" y="233"/>
                    <a:pt x="186" y="234"/>
                  </a:cubicBezTo>
                  <a:cubicBezTo>
                    <a:pt x="186" y="233"/>
                    <a:pt x="187" y="233"/>
                    <a:pt x="187" y="232"/>
                  </a:cubicBezTo>
                  <a:cubicBezTo>
                    <a:pt x="188" y="232"/>
                    <a:pt x="189" y="231"/>
                    <a:pt x="190" y="231"/>
                  </a:cubicBezTo>
                  <a:close/>
                  <a:moveTo>
                    <a:pt x="118" y="243"/>
                  </a:moveTo>
                  <a:cubicBezTo>
                    <a:pt x="116" y="242"/>
                    <a:pt x="115" y="241"/>
                    <a:pt x="113" y="241"/>
                  </a:cubicBezTo>
                  <a:cubicBezTo>
                    <a:pt x="116" y="242"/>
                    <a:pt x="120" y="243"/>
                    <a:pt x="123" y="245"/>
                  </a:cubicBezTo>
                  <a:cubicBezTo>
                    <a:pt x="121" y="246"/>
                    <a:pt x="121" y="246"/>
                    <a:pt x="121" y="246"/>
                  </a:cubicBezTo>
                  <a:cubicBezTo>
                    <a:pt x="121" y="246"/>
                    <a:pt x="121" y="246"/>
                    <a:pt x="121" y="246"/>
                  </a:cubicBezTo>
                  <a:cubicBezTo>
                    <a:pt x="120" y="245"/>
                    <a:pt x="119" y="245"/>
                    <a:pt x="119" y="245"/>
                  </a:cubicBezTo>
                  <a:cubicBezTo>
                    <a:pt x="117" y="245"/>
                    <a:pt x="116" y="244"/>
                    <a:pt x="115" y="244"/>
                  </a:cubicBezTo>
                  <a:cubicBezTo>
                    <a:pt x="116" y="244"/>
                    <a:pt x="117" y="244"/>
                    <a:pt x="118" y="244"/>
                  </a:cubicBezTo>
                  <a:cubicBezTo>
                    <a:pt x="118" y="244"/>
                    <a:pt x="119" y="243"/>
                    <a:pt x="118" y="243"/>
                  </a:cubicBezTo>
                  <a:close/>
                  <a:moveTo>
                    <a:pt x="60" y="233"/>
                  </a:moveTo>
                  <a:cubicBezTo>
                    <a:pt x="66" y="236"/>
                    <a:pt x="72" y="238"/>
                    <a:pt x="78" y="240"/>
                  </a:cubicBezTo>
                  <a:cubicBezTo>
                    <a:pt x="78" y="240"/>
                    <a:pt x="78" y="241"/>
                    <a:pt x="78" y="241"/>
                  </a:cubicBezTo>
                  <a:cubicBezTo>
                    <a:pt x="78" y="241"/>
                    <a:pt x="77" y="241"/>
                    <a:pt x="77" y="241"/>
                  </a:cubicBezTo>
                  <a:cubicBezTo>
                    <a:pt x="71" y="239"/>
                    <a:pt x="66" y="236"/>
                    <a:pt x="60" y="233"/>
                  </a:cubicBezTo>
                  <a:close/>
                  <a:moveTo>
                    <a:pt x="5" y="106"/>
                  </a:moveTo>
                  <a:cubicBezTo>
                    <a:pt x="5" y="107"/>
                    <a:pt x="4" y="109"/>
                    <a:pt x="4" y="110"/>
                  </a:cubicBezTo>
                  <a:cubicBezTo>
                    <a:pt x="4" y="106"/>
                    <a:pt x="4" y="102"/>
                    <a:pt x="5" y="98"/>
                  </a:cubicBezTo>
                  <a:cubicBezTo>
                    <a:pt x="6" y="99"/>
                    <a:pt x="6" y="100"/>
                    <a:pt x="6" y="101"/>
                  </a:cubicBezTo>
                  <a:cubicBezTo>
                    <a:pt x="6" y="103"/>
                    <a:pt x="6" y="104"/>
                    <a:pt x="5" y="106"/>
                  </a:cubicBezTo>
                  <a:cubicBezTo>
                    <a:pt x="5" y="106"/>
                    <a:pt x="5" y="106"/>
                    <a:pt x="5" y="106"/>
                  </a:cubicBezTo>
                  <a:close/>
                  <a:moveTo>
                    <a:pt x="5" y="116"/>
                  </a:moveTo>
                  <a:cubicBezTo>
                    <a:pt x="5" y="117"/>
                    <a:pt x="5" y="118"/>
                    <a:pt x="5" y="119"/>
                  </a:cubicBezTo>
                  <a:cubicBezTo>
                    <a:pt x="5" y="120"/>
                    <a:pt x="5" y="120"/>
                    <a:pt x="5" y="121"/>
                  </a:cubicBezTo>
                  <a:cubicBezTo>
                    <a:pt x="5" y="118"/>
                    <a:pt x="5" y="116"/>
                    <a:pt x="5" y="113"/>
                  </a:cubicBezTo>
                  <a:cubicBezTo>
                    <a:pt x="5" y="114"/>
                    <a:pt x="5" y="115"/>
                    <a:pt x="5" y="116"/>
                  </a:cubicBezTo>
                  <a:close/>
                  <a:moveTo>
                    <a:pt x="5" y="153"/>
                  </a:moveTo>
                  <a:cubicBezTo>
                    <a:pt x="6" y="154"/>
                    <a:pt x="6" y="155"/>
                    <a:pt x="6" y="156"/>
                  </a:cubicBezTo>
                  <a:cubicBezTo>
                    <a:pt x="6" y="156"/>
                    <a:pt x="6" y="157"/>
                    <a:pt x="7" y="157"/>
                  </a:cubicBezTo>
                  <a:cubicBezTo>
                    <a:pt x="7" y="157"/>
                    <a:pt x="7" y="158"/>
                    <a:pt x="7" y="158"/>
                  </a:cubicBezTo>
                  <a:cubicBezTo>
                    <a:pt x="7" y="158"/>
                    <a:pt x="7" y="158"/>
                    <a:pt x="7" y="158"/>
                  </a:cubicBezTo>
                  <a:cubicBezTo>
                    <a:pt x="8" y="161"/>
                    <a:pt x="8" y="164"/>
                    <a:pt x="9" y="167"/>
                  </a:cubicBezTo>
                  <a:cubicBezTo>
                    <a:pt x="9" y="166"/>
                    <a:pt x="9" y="166"/>
                    <a:pt x="9" y="165"/>
                  </a:cubicBezTo>
                  <a:cubicBezTo>
                    <a:pt x="8" y="165"/>
                    <a:pt x="7" y="165"/>
                    <a:pt x="8" y="165"/>
                  </a:cubicBezTo>
                  <a:cubicBezTo>
                    <a:pt x="5" y="156"/>
                    <a:pt x="3" y="146"/>
                    <a:pt x="2" y="136"/>
                  </a:cubicBezTo>
                  <a:cubicBezTo>
                    <a:pt x="3" y="142"/>
                    <a:pt x="4" y="147"/>
                    <a:pt x="5" y="153"/>
                  </a:cubicBezTo>
                  <a:close/>
                  <a:moveTo>
                    <a:pt x="2" y="119"/>
                  </a:moveTo>
                  <a:cubicBezTo>
                    <a:pt x="2" y="117"/>
                    <a:pt x="2" y="116"/>
                    <a:pt x="2" y="114"/>
                  </a:cubicBezTo>
                  <a:cubicBezTo>
                    <a:pt x="2" y="115"/>
                    <a:pt x="2" y="116"/>
                    <a:pt x="2" y="116"/>
                  </a:cubicBezTo>
                  <a:cubicBezTo>
                    <a:pt x="2" y="116"/>
                    <a:pt x="2" y="116"/>
                    <a:pt x="2" y="116"/>
                  </a:cubicBezTo>
                  <a:cubicBezTo>
                    <a:pt x="2" y="117"/>
                    <a:pt x="2" y="118"/>
                    <a:pt x="2" y="119"/>
                  </a:cubicBezTo>
                  <a:close/>
                  <a:moveTo>
                    <a:pt x="13" y="106"/>
                  </a:moveTo>
                  <a:cubicBezTo>
                    <a:pt x="13" y="112"/>
                    <a:pt x="14" y="118"/>
                    <a:pt x="15" y="124"/>
                  </a:cubicBezTo>
                  <a:cubicBezTo>
                    <a:pt x="15" y="124"/>
                    <a:pt x="14" y="124"/>
                    <a:pt x="14" y="124"/>
                  </a:cubicBezTo>
                  <a:cubicBezTo>
                    <a:pt x="14" y="123"/>
                    <a:pt x="14" y="122"/>
                    <a:pt x="14" y="121"/>
                  </a:cubicBezTo>
                  <a:cubicBezTo>
                    <a:pt x="14" y="120"/>
                    <a:pt x="13" y="120"/>
                    <a:pt x="13" y="120"/>
                  </a:cubicBezTo>
                  <a:cubicBezTo>
                    <a:pt x="12" y="116"/>
                    <a:pt x="11" y="112"/>
                    <a:pt x="11" y="108"/>
                  </a:cubicBezTo>
                  <a:cubicBezTo>
                    <a:pt x="11" y="108"/>
                    <a:pt x="12" y="108"/>
                    <a:pt x="12" y="108"/>
                  </a:cubicBezTo>
                  <a:cubicBezTo>
                    <a:pt x="12" y="107"/>
                    <a:pt x="12" y="107"/>
                    <a:pt x="13" y="106"/>
                  </a:cubicBezTo>
                  <a:close/>
                  <a:moveTo>
                    <a:pt x="12" y="103"/>
                  </a:moveTo>
                  <a:cubicBezTo>
                    <a:pt x="12" y="102"/>
                    <a:pt x="12" y="101"/>
                    <a:pt x="12" y="100"/>
                  </a:cubicBezTo>
                  <a:cubicBezTo>
                    <a:pt x="12" y="101"/>
                    <a:pt x="12" y="102"/>
                    <a:pt x="12" y="103"/>
                  </a:cubicBezTo>
                  <a:cubicBezTo>
                    <a:pt x="12" y="103"/>
                    <a:pt x="12" y="103"/>
                    <a:pt x="12" y="103"/>
                  </a:cubicBezTo>
                  <a:close/>
                  <a:moveTo>
                    <a:pt x="13" y="94"/>
                  </a:moveTo>
                  <a:cubicBezTo>
                    <a:pt x="13" y="93"/>
                    <a:pt x="14" y="93"/>
                    <a:pt x="14" y="93"/>
                  </a:cubicBezTo>
                  <a:cubicBezTo>
                    <a:pt x="14" y="94"/>
                    <a:pt x="14" y="95"/>
                    <a:pt x="14" y="96"/>
                  </a:cubicBezTo>
                  <a:cubicBezTo>
                    <a:pt x="13" y="95"/>
                    <a:pt x="13" y="95"/>
                    <a:pt x="13" y="94"/>
                  </a:cubicBezTo>
                  <a:close/>
                  <a:moveTo>
                    <a:pt x="15" y="72"/>
                  </a:moveTo>
                  <a:cubicBezTo>
                    <a:pt x="16" y="72"/>
                    <a:pt x="16" y="72"/>
                    <a:pt x="17" y="72"/>
                  </a:cubicBezTo>
                  <a:cubicBezTo>
                    <a:pt x="15" y="74"/>
                    <a:pt x="13" y="77"/>
                    <a:pt x="11" y="80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12" y="78"/>
                    <a:pt x="12" y="78"/>
                    <a:pt x="12" y="77"/>
                  </a:cubicBezTo>
                  <a:cubicBezTo>
                    <a:pt x="13" y="75"/>
                    <a:pt x="14" y="73"/>
                    <a:pt x="14" y="71"/>
                  </a:cubicBezTo>
                  <a:cubicBezTo>
                    <a:pt x="15" y="72"/>
                    <a:pt x="15" y="72"/>
                    <a:pt x="15" y="72"/>
                  </a:cubicBezTo>
                  <a:close/>
                  <a:moveTo>
                    <a:pt x="36" y="41"/>
                  </a:moveTo>
                  <a:cubicBezTo>
                    <a:pt x="36" y="41"/>
                    <a:pt x="36" y="41"/>
                    <a:pt x="37" y="41"/>
                  </a:cubicBezTo>
                  <a:cubicBezTo>
                    <a:pt x="37" y="40"/>
                    <a:pt x="38" y="40"/>
                    <a:pt x="39" y="40"/>
                  </a:cubicBezTo>
                  <a:cubicBezTo>
                    <a:pt x="37" y="41"/>
                    <a:pt x="35" y="43"/>
                    <a:pt x="34" y="45"/>
                  </a:cubicBezTo>
                  <a:cubicBezTo>
                    <a:pt x="30" y="49"/>
                    <a:pt x="26" y="53"/>
                    <a:pt x="24" y="58"/>
                  </a:cubicBezTo>
                  <a:cubicBezTo>
                    <a:pt x="22" y="59"/>
                    <a:pt x="21" y="61"/>
                    <a:pt x="19" y="63"/>
                  </a:cubicBezTo>
                  <a:cubicBezTo>
                    <a:pt x="24" y="55"/>
                    <a:pt x="30" y="47"/>
                    <a:pt x="36" y="41"/>
                  </a:cubicBezTo>
                  <a:close/>
                  <a:moveTo>
                    <a:pt x="124" y="9"/>
                  </a:moveTo>
                  <a:cubicBezTo>
                    <a:pt x="123" y="9"/>
                    <a:pt x="123" y="9"/>
                    <a:pt x="123" y="9"/>
                  </a:cubicBezTo>
                  <a:cubicBezTo>
                    <a:pt x="120" y="9"/>
                    <a:pt x="118" y="9"/>
                    <a:pt x="115" y="9"/>
                  </a:cubicBezTo>
                  <a:cubicBezTo>
                    <a:pt x="115" y="9"/>
                    <a:pt x="115" y="9"/>
                    <a:pt x="115" y="10"/>
                  </a:cubicBezTo>
                  <a:cubicBezTo>
                    <a:pt x="114" y="10"/>
                    <a:pt x="114" y="10"/>
                    <a:pt x="113" y="10"/>
                  </a:cubicBezTo>
                  <a:cubicBezTo>
                    <a:pt x="113" y="10"/>
                    <a:pt x="113" y="9"/>
                    <a:pt x="113" y="9"/>
                  </a:cubicBezTo>
                  <a:cubicBezTo>
                    <a:pt x="114" y="9"/>
                    <a:pt x="115" y="8"/>
                    <a:pt x="116" y="8"/>
                  </a:cubicBezTo>
                  <a:cubicBezTo>
                    <a:pt x="116" y="7"/>
                    <a:pt x="116" y="7"/>
                    <a:pt x="116" y="7"/>
                  </a:cubicBezTo>
                  <a:cubicBezTo>
                    <a:pt x="119" y="8"/>
                    <a:pt x="121" y="8"/>
                    <a:pt x="124" y="9"/>
                  </a:cubicBezTo>
                  <a:close/>
                  <a:moveTo>
                    <a:pt x="118" y="4"/>
                  </a:moveTo>
                  <a:cubicBezTo>
                    <a:pt x="118" y="4"/>
                    <a:pt x="118" y="4"/>
                    <a:pt x="118" y="4"/>
                  </a:cubicBezTo>
                  <a:cubicBezTo>
                    <a:pt x="118" y="5"/>
                    <a:pt x="119" y="5"/>
                    <a:pt x="120" y="5"/>
                  </a:cubicBezTo>
                  <a:cubicBezTo>
                    <a:pt x="120" y="5"/>
                    <a:pt x="120" y="5"/>
                    <a:pt x="120" y="5"/>
                  </a:cubicBezTo>
                  <a:cubicBezTo>
                    <a:pt x="119" y="5"/>
                    <a:pt x="119" y="5"/>
                    <a:pt x="118" y="5"/>
                  </a:cubicBezTo>
                  <a:cubicBezTo>
                    <a:pt x="118" y="5"/>
                    <a:pt x="118" y="5"/>
                    <a:pt x="118" y="4"/>
                  </a:cubicBezTo>
                  <a:close/>
                  <a:moveTo>
                    <a:pt x="233" y="77"/>
                  </a:moveTo>
                  <a:cubicBezTo>
                    <a:pt x="233" y="77"/>
                    <a:pt x="234" y="77"/>
                    <a:pt x="234" y="77"/>
                  </a:cubicBezTo>
                  <a:cubicBezTo>
                    <a:pt x="236" y="79"/>
                    <a:pt x="237" y="82"/>
                    <a:pt x="239" y="85"/>
                  </a:cubicBezTo>
                  <a:cubicBezTo>
                    <a:pt x="239" y="86"/>
                    <a:pt x="239" y="87"/>
                    <a:pt x="239" y="88"/>
                  </a:cubicBezTo>
                  <a:cubicBezTo>
                    <a:pt x="240" y="90"/>
                    <a:pt x="240" y="92"/>
                    <a:pt x="240" y="93"/>
                  </a:cubicBezTo>
                  <a:cubicBezTo>
                    <a:pt x="238" y="88"/>
                    <a:pt x="235" y="82"/>
                    <a:pt x="233" y="77"/>
                  </a:cubicBezTo>
                  <a:close/>
                  <a:moveTo>
                    <a:pt x="241" y="99"/>
                  </a:moveTo>
                  <a:cubicBezTo>
                    <a:pt x="242" y="103"/>
                    <a:pt x="243" y="108"/>
                    <a:pt x="244" y="112"/>
                  </a:cubicBezTo>
                  <a:cubicBezTo>
                    <a:pt x="244" y="113"/>
                    <a:pt x="244" y="114"/>
                    <a:pt x="244" y="115"/>
                  </a:cubicBezTo>
                  <a:cubicBezTo>
                    <a:pt x="243" y="110"/>
                    <a:pt x="241" y="105"/>
                    <a:pt x="240" y="100"/>
                  </a:cubicBezTo>
                  <a:cubicBezTo>
                    <a:pt x="240" y="99"/>
                    <a:pt x="240" y="99"/>
                    <a:pt x="240" y="98"/>
                  </a:cubicBezTo>
                  <a:cubicBezTo>
                    <a:pt x="239" y="96"/>
                    <a:pt x="238" y="94"/>
                    <a:pt x="238" y="92"/>
                  </a:cubicBezTo>
                  <a:cubicBezTo>
                    <a:pt x="239" y="94"/>
                    <a:pt x="240" y="97"/>
                    <a:pt x="241" y="99"/>
                  </a:cubicBezTo>
                  <a:close/>
                  <a:moveTo>
                    <a:pt x="235" y="172"/>
                  </a:moveTo>
                  <a:cubicBezTo>
                    <a:pt x="235" y="173"/>
                    <a:pt x="234" y="175"/>
                    <a:pt x="233" y="176"/>
                  </a:cubicBezTo>
                  <a:cubicBezTo>
                    <a:pt x="232" y="178"/>
                    <a:pt x="231" y="180"/>
                    <a:pt x="230" y="182"/>
                  </a:cubicBezTo>
                  <a:cubicBezTo>
                    <a:pt x="230" y="181"/>
                    <a:pt x="230" y="180"/>
                    <a:pt x="230" y="180"/>
                  </a:cubicBezTo>
                  <a:cubicBezTo>
                    <a:pt x="232" y="177"/>
                    <a:pt x="234" y="173"/>
                    <a:pt x="235" y="170"/>
                  </a:cubicBezTo>
                  <a:cubicBezTo>
                    <a:pt x="235" y="171"/>
                    <a:pt x="235" y="171"/>
                    <a:pt x="235" y="171"/>
                  </a:cubicBezTo>
                  <a:cubicBezTo>
                    <a:pt x="235" y="172"/>
                    <a:pt x="235" y="172"/>
                    <a:pt x="235" y="172"/>
                  </a:cubicBezTo>
                  <a:close/>
                  <a:moveTo>
                    <a:pt x="235" y="161"/>
                  </a:moveTo>
                  <a:cubicBezTo>
                    <a:pt x="234" y="164"/>
                    <a:pt x="234" y="167"/>
                    <a:pt x="233" y="170"/>
                  </a:cubicBezTo>
                  <a:cubicBezTo>
                    <a:pt x="233" y="171"/>
                    <a:pt x="232" y="172"/>
                    <a:pt x="232" y="172"/>
                  </a:cubicBezTo>
                  <a:cubicBezTo>
                    <a:pt x="232" y="171"/>
                    <a:pt x="232" y="170"/>
                    <a:pt x="233" y="168"/>
                  </a:cubicBezTo>
                  <a:cubicBezTo>
                    <a:pt x="233" y="168"/>
                    <a:pt x="233" y="168"/>
                    <a:pt x="232" y="168"/>
                  </a:cubicBezTo>
                  <a:cubicBezTo>
                    <a:pt x="233" y="167"/>
                    <a:pt x="233" y="167"/>
                    <a:pt x="233" y="166"/>
                  </a:cubicBezTo>
                  <a:cubicBezTo>
                    <a:pt x="234" y="165"/>
                    <a:pt x="233" y="165"/>
                    <a:pt x="233" y="165"/>
                  </a:cubicBezTo>
                  <a:cubicBezTo>
                    <a:pt x="233" y="164"/>
                    <a:pt x="234" y="163"/>
                    <a:pt x="235" y="161"/>
                  </a:cubicBezTo>
                  <a:close/>
                  <a:moveTo>
                    <a:pt x="234" y="158"/>
                  </a:moveTo>
                  <a:cubicBezTo>
                    <a:pt x="235" y="156"/>
                    <a:pt x="236" y="154"/>
                    <a:pt x="236" y="152"/>
                  </a:cubicBezTo>
                  <a:cubicBezTo>
                    <a:pt x="236" y="153"/>
                    <a:pt x="236" y="155"/>
                    <a:pt x="236" y="156"/>
                  </a:cubicBezTo>
                  <a:cubicBezTo>
                    <a:pt x="235" y="157"/>
                    <a:pt x="234" y="157"/>
                    <a:pt x="234" y="158"/>
                  </a:cubicBezTo>
                  <a:close/>
                  <a:moveTo>
                    <a:pt x="231" y="154"/>
                  </a:moveTo>
                  <a:cubicBezTo>
                    <a:pt x="231" y="154"/>
                    <a:pt x="231" y="154"/>
                    <a:pt x="231" y="154"/>
                  </a:cubicBezTo>
                  <a:cubicBezTo>
                    <a:pt x="230" y="155"/>
                    <a:pt x="229" y="156"/>
                    <a:pt x="229" y="157"/>
                  </a:cubicBezTo>
                  <a:cubicBezTo>
                    <a:pt x="229" y="154"/>
                    <a:pt x="229" y="152"/>
                    <a:pt x="229" y="150"/>
                  </a:cubicBezTo>
                  <a:cubicBezTo>
                    <a:pt x="232" y="139"/>
                    <a:pt x="233" y="126"/>
                    <a:pt x="232" y="114"/>
                  </a:cubicBezTo>
                  <a:cubicBezTo>
                    <a:pt x="233" y="116"/>
                    <a:pt x="234" y="117"/>
                    <a:pt x="234" y="118"/>
                  </a:cubicBezTo>
                  <a:cubicBezTo>
                    <a:pt x="233" y="130"/>
                    <a:pt x="233" y="142"/>
                    <a:pt x="231" y="154"/>
                  </a:cubicBezTo>
                  <a:close/>
                  <a:moveTo>
                    <a:pt x="201" y="205"/>
                  </a:moveTo>
                  <a:cubicBezTo>
                    <a:pt x="201" y="204"/>
                    <a:pt x="202" y="203"/>
                    <a:pt x="203" y="203"/>
                  </a:cubicBezTo>
                  <a:cubicBezTo>
                    <a:pt x="203" y="202"/>
                    <a:pt x="203" y="202"/>
                    <a:pt x="203" y="202"/>
                  </a:cubicBezTo>
                  <a:cubicBezTo>
                    <a:pt x="205" y="200"/>
                    <a:pt x="206" y="199"/>
                    <a:pt x="208" y="197"/>
                  </a:cubicBezTo>
                  <a:cubicBezTo>
                    <a:pt x="208" y="198"/>
                    <a:pt x="207" y="198"/>
                    <a:pt x="207" y="198"/>
                  </a:cubicBezTo>
                  <a:cubicBezTo>
                    <a:pt x="205" y="201"/>
                    <a:pt x="203" y="203"/>
                    <a:pt x="201" y="205"/>
                  </a:cubicBezTo>
                  <a:close/>
                  <a:moveTo>
                    <a:pt x="97" y="227"/>
                  </a:moveTo>
                  <a:cubicBezTo>
                    <a:pt x="98" y="227"/>
                    <a:pt x="98" y="227"/>
                    <a:pt x="99" y="227"/>
                  </a:cubicBezTo>
                  <a:cubicBezTo>
                    <a:pt x="101" y="228"/>
                    <a:pt x="102" y="229"/>
                    <a:pt x="104" y="229"/>
                  </a:cubicBezTo>
                  <a:cubicBezTo>
                    <a:pt x="106" y="231"/>
                    <a:pt x="108" y="232"/>
                    <a:pt x="110" y="233"/>
                  </a:cubicBezTo>
                  <a:cubicBezTo>
                    <a:pt x="110" y="233"/>
                    <a:pt x="109" y="233"/>
                    <a:pt x="109" y="233"/>
                  </a:cubicBezTo>
                  <a:cubicBezTo>
                    <a:pt x="105" y="231"/>
                    <a:pt x="101" y="229"/>
                    <a:pt x="97" y="227"/>
                  </a:cubicBezTo>
                  <a:close/>
                  <a:moveTo>
                    <a:pt x="103" y="237"/>
                  </a:moveTo>
                  <a:cubicBezTo>
                    <a:pt x="102" y="237"/>
                    <a:pt x="101" y="237"/>
                    <a:pt x="100" y="237"/>
                  </a:cubicBezTo>
                  <a:cubicBezTo>
                    <a:pt x="100" y="237"/>
                    <a:pt x="100" y="237"/>
                    <a:pt x="100" y="237"/>
                  </a:cubicBezTo>
                  <a:cubicBezTo>
                    <a:pt x="100" y="237"/>
                    <a:pt x="100" y="236"/>
                    <a:pt x="100" y="236"/>
                  </a:cubicBezTo>
                  <a:cubicBezTo>
                    <a:pt x="100" y="236"/>
                    <a:pt x="100" y="236"/>
                    <a:pt x="100" y="236"/>
                  </a:cubicBezTo>
                  <a:cubicBezTo>
                    <a:pt x="101" y="237"/>
                    <a:pt x="102" y="237"/>
                    <a:pt x="103" y="237"/>
                  </a:cubicBezTo>
                  <a:close/>
                  <a:moveTo>
                    <a:pt x="75" y="232"/>
                  </a:moveTo>
                  <a:cubicBezTo>
                    <a:pt x="74" y="232"/>
                    <a:pt x="74" y="232"/>
                    <a:pt x="74" y="232"/>
                  </a:cubicBezTo>
                  <a:cubicBezTo>
                    <a:pt x="75" y="232"/>
                    <a:pt x="75" y="232"/>
                    <a:pt x="76" y="232"/>
                  </a:cubicBezTo>
                  <a:cubicBezTo>
                    <a:pt x="78" y="233"/>
                    <a:pt x="79" y="234"/>
                    <a:pt x="81" y="235"/>
                  </a:cubicBezTo>
                  <a:cubicBezTo>
                    <a:pt x="81" y="235"/>
                    <a:pt x="81" y="235"/>
                    <a:pt x="82" y="235"/>
                  </a:cubicBezTo>
                  <a:cubicBezTo>
                    <a:pt x="79" y="234"/>
                    <a:pt x="77" y="233"/>
                    <a:pt x="75" y="232"/>
                  </a:cubicBezTo>
                  <a:close/>
                  <a:moveTo>
                    <a:pt x="82" y="241"/>
                  </a:moveTo>
                  <a:cubicBezTo>
                    <a:pt x="82" y="241"/>
                    <a:pt x="83" y="241"/>
                    <a:pt x="83" y="241"/>
                  </a:cubicBezTo>
                  <a:cubicBezTo>
                    <a:pt x="83" y="241"/>
                    <a:pt x="83" y="241"/>
                    <a:pt x="83" y="241"/>
                  </a:cubicBezTo>
                  <a:cubicBezTo>
                    <a:pt x="84" y="241"/>
                    <a:pt x="84" y="241"/>
                    <a:pt x="84" y="242"/>
                  </a:cubicBezTo>
                  <a:cubicBezTo>
                    <a:pt x="83" y="241"/>
                    <a:pt x="83" y="241"/>
                    <a:pt x="82" y="241"/>
                  </a:cubicBezTo>
                  <a:cubicBezTo>
                    <a:pt x="82" y="241"/>
                    <a:pt x="81" y="241"/>
                    <a:pt x="81" y="240"/>
                  </a:cubicBezTo>
                  <a:cubicBezTo>
                    <a:pt x="81" y="241"/>
                    <a:pt x="81" y="241"/>
                    <a:pt x="82" y="241"/>
                  </a:cubicBezTo>
                  <a:close/>
                  <a:moveTo>
                    <a:pt x="72" y="229"/>
                  </a:moveTo>
                  <a:cubicBezTo>
                    <a:pt x="72" y="229"/>
                    <a:pt x="72" y="228"/>
                    <a:pt x="71" y="228"/>
                  </a:cubicBezTo>
                  <a:cubicBezTo>
                    <a:pt x="72" y="228"/>
                    <a:pt x="72" y="228"/>
                    <a:pt x="73" y="229"/>
                  </a:cubicBezTo>
                  <a:cubicBezTo>
                    <a:pt x="74" y="229"/>
                    <a:pt x="74" y="230"/>
                    <a:pt x="75" y="230"/>
                  </a:cubicBezTo>
                  <a:cubicBezTo>
                    <a:pt x="74" y="230"/>
                    <a:pt x="73" y="229"/>
                    <a:pt x="72" y="229"/>
                  </a:cubicBezTo>
                  <a:close/>
                  <a:moveTo>
                    <a:pt x="73" y="237"/>
                  </a:moveTo>
                  <a:cubicBezTo>
                    <a:pt x="73" y="237"/>
                    <a:pt x="73" y="237"/>
                    <a:pt x="73" y="237"/>
                  </a:cubicBezTo>
                  <a:cubicBezTo>
                    <a:pt x="71" y="236"/>
                    <a:pt x="68" y="235"/>
                    <a:pt x="66" y="234"/>
                  </a:cubicBezTo>
                  <a:cubicBezTo>
                    <a:pt x="68" y="235"/>
                    <a:pt x="71" y="236"/>
                    <a:pt x="73" y="237"/>
                  </a:cubicBezTo>
                  <a:close/>
                  <a:moveTo>
                    <a:pt x="35" y="201"/>
                  </a:moveTo>
                  <a:cubicBezTo>
                    <a:pt x="35" y="201"/>
                    <a:pt x="35" y="200"/>
                    <a:pt x="35" y="200"/>
                  </a:cubicBezTo>
                  <a:cubicBezTo>
                    <a:pt x="35" y="200"/>
                    <a:pt x="35" y="201"/>
                    <a:pt x="35" y="201"/>
                  </a:cubicBezTo>
                  <a:cubicBezTo>
                    <a:pt x="36" y="201"/>
                    <a:pt x="36" y="202"/>
                    <a:pt x="37" y="202"/>
                  </a:cubicBezTo>
                  <a:cubicBezTo>
                    <a:pt x="37" y="203"/>
                    <a:pt x="37" y="203"/>
                    <a:pt x="37" y="203"/>
                  </a:cubicBezTo>
                  <a:cubicBezTo>
                    <a:pt x="38" y="203"/>
                    <a:pt x="38" y="203"/>
                    <a:pt x="38" y="203"/>
                  </a:cubicBezTo>
                  <a:cubicBezTo>
                    <a:pt x="38" y="204"/>
                    <a:pt x="39" y="205"/>
                    <a:pt x="40" y="206"/>
                  </a:cubicBezTo>
                  <a:cubicBezTo>
                    <a:pt x="41" y="207"/>
                    <a:pt x="42" y="208"/>
                    <a:pt x="43" y="209"/>
                  </a:cubicBezTo>
                  <a:cubicBezTo>
                    <a:pt x="41" y="208"/>
                    <a:pt x="40" y="207"/>
                    <a:pt x="39" y="206"/>
                  </a:cubicBezTo>
                  <a:cubicBezTo>
                    <a:pt x="38" y="205"/>
                    <a:pt x="36" y="203"/>
                    <a:pt x="35" y="202"/>
                  </a:cubicBezTo>
                  <a:cubicBezTo>
                    <a:pt x="35" y="201"/>
                    <a:pt x="35" y="201"/>
                    <a:pt x="35" y="201"/>
                  </a:cubicBezTo>
                  <a:close/>
                  <a:moveTo>
                    <a:pt x="37" y="197"/>
                  </a:moveTo>
                  <a:cubicBezTo>
                    <a:pt x="37" y="197"/>
                    <a:pt x="37" y="197"/>
                    <a:pt x="38" y="197"/>
                  </a:cubicBezTo>
                  <a:cubicBezTo>
                    <a:pt x="39" y="200"/>
                    <a:pt x="41" y="202"/>
                    <a:pt x="43" y="204"/>
                  </a:cubicBezTo>
                  <a:cubicBezTo>
                    <a:pt x="42" y="203"/>
                    <a:pt x="40" y="201"/>
                    <a:pt x="39" y="200"/>
                  </a:cubicBezTo>
                  <a:cubicBezTo>
                    <a:pt x="38" y="199"/>
                    <a:pt x="38" y="198"/>
                    <a:pt x="37" y="197"/>
                  </a:cubicBezTo>
                  <a:close/>
                  <a:moveTo>
                    <a:pt x="25" y="144"/>
                  </a:moveTo>
                  <a:cubicBezTo>
                    <a:pt x="25" y="142"/>
                    <a:pt x="24" y="140"/>
                    <a:pt x="24" y="138"/>
                  </a:cubicBezTo>
                  <a:cubicBezTo>
                    <a:pt x="24" y="138"/>
                    <a:pt x="24" y="138"/>
                    <a:pt x="24" y="138"/>
                  </a:cubicBezTo>
                  <a:cubicBezTo>
                    <a:pt x="25" y="140"/>
                    <a:pt x="26" y="143"/>
                    <a:pt x="27" y="145"/>
                  </a:cubicBezTo>
                  <a:cubicBezTo>
                    <a:pt x="27" y="146"/>
                    <a:pt x="27" y="146"/>
                    <a:pt x="27" y="146"/>
                  </a:cubicBezTo>
                  <a:cubicBezTo>
                    <a:pt x="27" y="147"/>
                    <a:pt x="27" y="147"/>
                    <a:pt x="27" y="147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9"/>
                    <a:pt x="28" y="150"/>
                    <a:pt x="28" y="151"/>
                  </a:cubicBezTo>
                  <a:cubicBezTo>
                    <a:pt x="27" y="149"/>
                    <a:pt x="26" y="146"/>
                    <a:pt x="25" y="144"/>
                  </a:cubicBezTo>
                  <a:close/>
                  <a:moveTo>
                    <a:pt x="28" y="177"/>
                  </a:moveTo>
                  <a:cubicBezTo>
                    <a:pt x="27" y="176"/>
                    <a:pt x="26" y="174"/>
                    <a:pt x="26" y="173"/>
                  </a:cubicBezTo>
                  <a:cubicBezTo>
                    <a:pt x="26" y="173"/>
                    <a:pt x="26" y="173"/>
                    <a:pt x="26" y="173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27" y="173"/>
                    <a:pt x="27" y="175"/>
                    <a:pt x="28" y="177"/>
                  </a:cubicBezTo>
                  <a:close/>
                  <a:moveTo>
                    <a:pt x="25" y="61"/>
                  </a:moveTo>
                  <a:cubicBezTo>
                    <a:pt x="24" y="61"/>
                    <a:pt x="24" y="61"/>
                    <a:pt x="24" y="61"/>
                  </a:cubicBezTo>
                  <a:cubicBezTo>
                    <a:pt x="25" y="60"/>
                    <a:pt x="26" y="59"/>
                    <a:pt x="27" y="58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6" y="59"/>
                    <a:pt x="26" y="60"/>
                    <a:pt x="25" y="61"/>
                  </a:cubicBezTo>
                  <a:close/>
                  <a:moveTo>
                    <a:pt x="27" y="62"/>
                  </a:moveTo>
                  <a:cubicBezTo>
                    <a:pt x="26" y="63"/>
                    <a:pt x="25" y="64"/>
                    <a:pt x="25" y="66"/>
                  </a:cubicBezTo>
                  <a:cubicBezTo>
                    <a:pt x="25" y="64"/>
                    <a:pt x="26" y="63"/>
                    <a:pt x="26" y="62"/>
                  </a:cubicBezTo>
                  <a:cubicBezTo>
                    <a:pt x="27" y="62"/>
                    <a:pt x="27" y="62"/>
                    <a:pt x="27" y="62"/>
                  </a:cubicBezTo>
                  <a:close/>
                  <a:moveTo>
                    <a:pt x="25" y="68"/>
                  </a:moveTo>
                  <a:cubicBezTo>
                    <a:pt x="26" y="66"/>
                    <a:pt x="27" y="63"/>
                    <a:pt x="29" y="61"/>
                  </a:cubicBezTo>
                  <a:cubicBezTo>
                    <a:pt x="30" y="61"/>
                    <a:pt x="31" y="60"/>
                    <a:pt x="32" y="59"/>
                  </a:cubicBezTo>
                  <a:cubicBezTo>
                    <a:pt x="32" y="60"/>
                    <a:pt x="32" y="61"/>
                    <a:pt x="31" y="62"/>
                  </a:cubicBezTo>
                  <a:cubicBezTo>
                    <a:pt x="30" y="63"/>
                    <a:pt x="29" y="64"/>
                    <a:pt x="28" y="66"/>
                  </a:cubicBezTo>
                  <a:cubicBezTo>
                    <a:pt x="27" y="66"/>
                    <a:pt x="26" y="67"/>
                    <a:pt x="25" y="68"/>
                  </a:cubicBezTo>
                  <a:close/>
                  <a:moveTo>
                    <a:pt x="25" y="69"/>
                  </a:moveTo>
                  <a:cubicBezTo>
                    <a:pt x="23" y="71"/>
                    <a:pt x="22" y="73"/>
                    <a:pt x="20" y="75"/>
                  </a:cubicBezTo>
                  <a:cubicBezTo>
                    <a:pt x="21" y="73"/>
                    <a:pt x="22" y="72"/>
                    <a:pt x="23" y="70"/>
                  </a:cubicBezTo>
                  <a:cubicBezTo>
                    <a:pt x="24" y="70"/>
                    <a:pt x="24" y="69"/>
                    <a:pt x="25" y="69"/>
                  </a:cubicBezTo>
                  <a:close/>
                  <a:moveTo>
                    <a:pt x="110" y="12"/>
                  </a:moveTo>
                  <a:cubicBezTo>
                    <a:pt x="110" y="12"/>
                    <a:pt x="109" y="12"/>
                    <a:pt x="109" y="12"/>
                  </a:cubicBezTo>
                  <a:cubicBezTo>
                    <a:pt x="109" y="11"/>
                    <a:pt x="109" y="11"/>
                    <a:pt x="110" y="11"/>
                  </a:cubicBezTo>
                  <a:cubicBezTo>
                    <a:pt x="112" y="11"/>
                    <a:pt x="113" y="11"/>
                    <a:pt x="115" y="12"/>
                  </a:cubicBezTo>
                  <a:cubicBezTo>
                    <a:pt x="112" y="13"/>
                    <a:pt x="110" y="14"/>
                    <a:pt x="107" y="15"/>
                  </a:cubicBezTo>
                  <a:cubicBezTo>
                    <a:pt x="107" y="15"/>
                    <a:pt x="107" y="15"/>
                    <a:pt x="106" y="15"/>
                  </a:cubicBezTo>
                  <a:cubicBezTo>
                    <a:pt x="108" y="14"/>
                    <a:pt x="109" y="14"/>
                    <a:pt x="110" y="13"/>
                  </a:cubicBezTo>
                  <a:cubicBezTo>
                    <a:pt x="111" y="13"/>
                    <a:pt x="111" y="12"/>
                    <a:pt x="110" y="12"/>
                  </a:cubicBezTo>
                  <a:close/>
                  <a:moveTo>
                    <a:pt x="122" y="39"/>
                  </a:moveTo>
                  <a:cubicBezTo>
                    <a:pt x="126" y="38"/>
                    <a:pt x="129" y="37"/>
                    <a:pt x="133" y="36"/>
                  </a:cubicBezTo>
                  <a:cubicBezTo>
                    <a:pt x="135" y="36"/>
                    <a:pt x="137" y="36"/>
                    <a:pt x="140" y="36"/>
                  </a:cubicBezTo>
                  <a:cubicBezTo>
                    <a:pt x="137" y="37"/>
                    <a:pt x="134" y="39"/>
                    <a:pt x="132" y="40"/>
                  </a:cubicBezTo>
                  <a:cubicBezTo>
                    <a:pt x="127" y="41"/>
                    <a:pt x="122" y="41"/>
                    <a:pt x="117" y="41"/>
                  </a:cubicBezTo>
                  <a:cubicBezTo>
                    <a:pt x="119" y="39"/>
                    <a:pt x="120" y="38"/>
                    <a:pt x="121" y="36"/>
                  </a:cubicBezTo>
                  <a:cubicBezTo>
                    <a:pt x="122" y="36"/>
                    <a:pt x="123" y="36"/>
                    <a:pt x="123" y="36"/>
                  </a:cubicBezTo>
                  <a:cubicBezTo>
                    <a:pt x="123" y="36"/>
                    <a:pt x="122" y="37"/>
                    <a:pt x="122" y="37"/>
                  </a:cubicBezTo>
                  <a:cubicBezTo>
                    <a:pt x="121" y="38"/>
                    <a:pt x="121" y="39"/>
                    <a:pt x="122" y="39"/>
                  </a:cubicBezTo>
                  <a:close/>
                  <a:moveTo>
                    <a:pt x="125" y="36"/>
                  </a:moveTo>
                  <a:cubicBezTo>
                    <a:pt x="126" y="36"/>
                    <a:pt x="126" y="36"/>
                    <a:pt x="127" y="36"/>
                  </a:cubicBezTo>
                  <a:cubicBezTo>
                    <a:pt x="127" y="36"/>
                    <a:pt x="128" y="36"/>
                    <a:pt x="128" y="36"/>
                  </a:cubicBezTo>
                  <a:cubicBezTo>
                    <a:pt x="127" y="36"/>
                    <a:pt x="126" y="36"/>
                    <a:pt x="125" y="36"/>
                  </a:cubicBezTo>
                  <a:close/>
                  <a:moveTo>
                    <a:pt x="129" y="31"/>
                  </a:moveTo>
                  <a:cubicBezTo>
                    <a:pt x="129" y="31"/>
                    <a:pt x="129" y="31"/>
                    <a:pt x="130" y="31"/>
                  </a:cubicBezTo>
                  <a:cubicBezTo>
                    <a:pt x="130" y="31"/>
                    <a:pt x="131" y="31"/>
                    <a:pt x="131" y="31"/>
                  </a:cubicBezTo>
                  <a:cubicBezTo>
                    <a:pt x="131" y="31"/>
                    <a:pt x="131" y="31"/>
                    <a:pt x="130" y="31"/>
                  </a:cubicBezTo>
                  <a:cubicBezTo>
                    <a:pt x="130" y="31"/>
                    <a:pt x="130" y="31"/>
                    <a:pt x="129" y="31"/>
                  </a:cubicBezTo>
                  <a:cubicBezTo>
                    <a:pt x="129" y="31"/>
                    <a:pt x="129" y="31"/>
                    <a:pt x="129" y="31"/>
                  </a:cubicBezTo>
                  <a:close/>
                  <a:moveTo>
                    <a:pt x="128" y="18"/>
                  </a:moveTo>
                  <a:cubicBezTo>
                    <a:pt x="129" y="17"/>
                    <a:pt x="130" y="17"/>
                    <a:pt x="131" y="16"/>
                  </a:cubicBezTo>
                  <a:cubicBezTo>
                    <a:pt x="131" y="16"/>
                    <a:pt x="132" y="16"/>
                    <a:pt x="133" y="17"/>
                  </a:cubicBezTo>
                  <a:cubicBezTo>
                    <a:pt x="132" y="17"/>
                    <a:pt x="131" y="18"/>
                    <a:pt x="130" y="18"/>
                  </a:cubicBezTo>
                  <a:cubicBezTo>
                    <a:pt x="129" y="18"/>
                    <a:pt x="128" y="18"/>
                    <a:pt x="128" y="18"/>
                  </a:cubicBezTo>
                  <a:close/>
                  <a:moveTo>
                    <a:pt x="129" y="22"/>
                  </a:moveTo>
                  <a:cubicBezTo>
                    <a:pt x="129" y="22"/>
                    <a:pt x="128" y="23"/>
                    <a:pt x="128" y="23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7" y="23"/>
                    <a:pt x="128" y="22"/>
                    <a:pt x="129" y="22"/>
                  </a:cubicBezTo>
                  <a:cubicBezTo>
                    <a:pt x="129" y="22"/>
                    <a:pt x="129" y="22"/>
                    <a:pt x="129" y="22"/>
                  </a:cubicBezTo>
                  <a:close/>
                  <a:moveTo>
                    <a:pt x="132" y="22"/>
                  </a:moveTo>
                  <a:cubicBezTo>
                    <a:pt x="132" y="22"/>
                    <a:pt x="133" y="22"/>
                    <a:pt x="133" y="22"/>
                  </a:cubicBezTo>
                  <a:cubicBezTo>
                    <a:pt x="135" y="23"/>
                    <a:pt x="137" y="24"/>
                    <a:pt x="140" y="24"/>
                  </a:cubicBezTo>
                  <a:cubicBezTo>
                    <a:pt x="139" y="24"/>
                    <a:pt x="139" y="24"/>
                    <a:pt x="139" y="24"/>
                  </a:cubicBezTo>
                  <a:cubicBezTo>
                    <a:pt x="138" y="24"/>
                    <a:pt x="137" y="24"/>
                    <a:pt x="136" y="24"/>
                  </a:cubicBezTo>
                  <a:cubicBezTo>
                    <a:pt x="134" y="24"/>
                    <a:pt x="132" y="24"/>
                    <a:pt x="130" y="23"/>
                  </a:cubicBezTo>
                  <a:cubicBezTo>
                    <a:pt x="131" y="23"/>
                    <a:pt x="131" y="23"/>
                    <a:pt x="132" y="22"/>
                  </a:cubicBezTo>
                  <a:close/>
                  <a:moveTo>
                    <a:pt x="163" y="18"/>
                  </a:moveTo>
                  <a:cubicBezTo>
                    <a:pt x="163" y="17"/>
                    <a:pt x="162" y="17"/>
                    <a:pt x="162" y="17"/>
                  </a:cubicBezTo>
                  <a:cubicBezTo>
                    <a:pt x="164" y="17"/>
                    <a:pt x="165" y="18"/>
                    <a:pt x="167" y="19"/>
                  </a:cubicBezTo>
                  <a:cubicBezTo>
                    <a:pt x="167" y="19"/>
                    <a:pt x="168" y="20"/>
                    <a:pt x="168" y="20"/>
                  </a:cubicBezTo>
                  <a:cubicBezTo>
                    <a:pt x="167" y="19"/>
                    <a:pt x="165" y="18"/>
                    <a:pt x="163" y="18"/>
                  </a:cubicBezTo>
                  <a:close/>
                  <a:moveTo>
                    <a:pt x="178" y="27"/>
                  </a:moveTo>
                  <a:cubicBezTo>
                    <a:pt x="174" y="25"/>
                    <a:pt x="170" y="23"/>
                    <a:pt x="165" y="21"/>
                  </a:cubicBezTo>
                  <a:cubicBezTo>
                    <a:pt x="165" y="21"/>
                    <a:pt x="166" y="21"/>
                    <a:pt x="166" y="20"/>
                  </a:cubicBezTo>
                  <a:cubicBezTo>
                    <a:pt x="170" y="22"/>
                    <a:pt x="174" y="24"/>
                    <a:pt x="178" y="27"/>
                  </a:cubicBezTo>
                  <a:close/>
                  <a:moveTo>
                    <a:pt x="164" y="22"/>
                  </a:moveTo>
                  <a:cubicBezTo>
                    <a:pt x="164" y="22"/>
                    <a:pt x="164" y="22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1" y="24"/>
                    <a:pt x="160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60" y="24"/>
                    <a:pt x="160" y="23"/>
                    <a:pt x="159" y="23"/>
                  </a:cubicBezTo>
                  <a:cubicBezTo>
                    <a:pt x="158" y="23"/>
                    <a:pt x="158" y="23"/>
                    <a:pt x="157" y="24"/>
                  </a:cubicBezTo>
                  <a:cubicBezTo>
                    <a:pt x="155" y="23"/>
                    <a:pt x="154" y="23"/>
                    <a:pt x="152" y="22"/>
                  </a:cubicBezTo>
                  <a:cubicBezTo>
                    <a:pt x="152" y="22"/>
                    <a:pt x="151" y="22"/>
                    <a:pt x="150" y="21"/>
                  </a:cubicBezTo>
                  <a:cubicBezTo>
                    <a:pt x="152" y="20"/>
                    <a:pt x="153" y="20"/>
                    <a:pt x="155" y="19"/>
                  </a:cubicBezTo>
                  <a:cubicBezTo>
                    <a:pt x="158" y="20"/>
                    <a:pt x="161" y="21"/>
                    <a:pt x="164" y="22"/>
                  </a:cubicBezTo>
                  <a:close/>
                  <a:moveTo>
                    <a:pt x="193" y="49"/>
                  </a:moveTo>
                  <a:cubicBezTo>
                    <a:pt x="193" y="49"/>
                    <a:pt x="194" y="49"/>
                    <a:pt x="194" y="49"/>
                  </a:cubicBezTo>
                  <a:cubicBezTo>
                    <a:pt x="195" y="51"/>
                    <a:pt x="196" y="52"/>
                    <a:pt x="198" y="54"/>
                  </a:cubicBezTo>
                  <a:cubicBezTo>
                    <a:pt x="195" y="52"/>
                    <a:pt x="193" y="51"/>
                    <a:pt x="191" y="49"/>
                  </a:cubicBezTo>
                  <a:cubicBezTo>
                    <a:pt x="192" y="49"/>
                    <a:pt x="192" y="49"/>
                    <a:pt x="193" y="49"/>
                  </a:cubicBezTo>
                  <a:close/>
                  <a:moveTo>
                    <a:pt x="192" y="43"/>
                  </a:moveTo>
                  <a:cubicBezTo>
                    <a:pt x="192" y="43"/>
                    <a:pt x="193" y="43"/>
                    <a:pt x="193" y="42"/>
                  </a:cubicBezTo>
                  <a:cubicBezTo>
                    <a:pt x="193" y="43"/>
                    <a:pt x="194" y="44"/>
                    <a:pt x="195" y="45"/>
                  </a:cubicBezTo>
                  <a:cubicBezTo>
                    <a:pt x="194" y="44"/>
                    <a:pt x="193" y="43"/>
                    <a:pt x="192" y="43"/>
                  </a:cubicBezTo>
                  <a:close/>
                  <a:moveTo>
                    <a:pt x="229" y="141"/>
                  </a:moveTo>
                  <a:cubicBezTo>
                    <a:pt x="230" y="132"/>
                    <a:pt x="230" y="122"/>
                    <a:pt x="230" y="113"/>
                  </a:cubicBezTo>
                  <a:cubicBezTo>
                    <a:pt x="231" y="113"/>
                    <a:pt x="231" y="113"/>
                    <a:pt x="231" y="113"/>
                  </a:cubicBezTo>
                  <a:cubicBezTo>
                    <a:pt x="231" y="122"/>
                    <a:pt x="231" y="132"/>
                    <a:pt x="229" y="141"/>
                  </a:cubicBezTo>
                  <a:close/>
                  <a:moveTo>
                    <a:pt x="231" y="101"/>
                  </a:moveTo>
                  <a:cubicBezTo>
                    <a:pt x="231" y="102"/>
                    <a:pt x="231" y="103"/>
                    <a:pt x="232" y="103"/>
                  </a:cubicBezTo>
                  <a:cubicBezTo>
                    <a:pt x="232" y="103"/>
                    <a:pt x="231" y="104"/>
                    <a:pt x="231" y="104"/>
                  </a:cubicBezTo>
                  <a:cubicBezTo>
                    <a:pt x="231" y="103"/>
                    <a:pt x="231" y="102"/>
                    <a:pt x="231" y="101"/>
                  </a:cubicBezTo>
                  <a:close/>
                  <a:moveTo>
                    <a:pt x="229" y="97"/>
                  </a:moveTo>
                  <a:cubicBezTo>
                    <a:pt x="229" y="98"/>
                    <a:pt x="229" y="99"/>
                    <a:pt x="230" y="99"/>
                  </a:cubicBezTo>
                  <a:cubicBezTo>
                    <a:pt x="230" y="99"/>
                    <a:pt x="229" y="99"/>
                    <a:pt x="229" y="99"/>
                  </a:cubicBezTo>
                  <a:cubicBezTo>
                    <a:pt x="229" y="99"/>
                    <a:pt x="229" y="100"/>
                    <a:pt x="228" y="100"/>
                  </a:cubicBezTo>
                  <a:cubicBezTo>
                    <a:pt x="228" y="99"/>
                    <a:pt x="228" y="99"/>
                    <a:pt x="228" y="98"/>
                  </a:cubicBezTo>
                  <a:cubicBezTo>
                    <a:pt x="228" y="98"/>
                    <a:pt x="228" y="98"/>
                    <a:pt x="229" y="97"/>
                  </a:cubicBezTo>
                  <a:close/>
                  <a:moveTo>
                    <a:pt x="227" y="96"/>
                  </a:moveTo>
                  <a:cubicBezTo>
                    <a:pt x="227" y="95"/>
                    <a:pt x="226" y="94"/>
                    <a:pt x="226" y="92"/>
                  </a:cubicBezTo>
                  <a:cubicBezTo>
                    <a:pt x="226" y="92"/>
                    <a:pt x="226" y="92"/>
                    <a:pt x="226" y="92"/>
                  </a:cubicBezTo>
                  <a:cubicBezTo>
                    <a:pt x="226" y="94"/>
                    <a:pt x="227" y="95"/>
                    <a:pt x="228" y="96"/>
                  </a:cubicBezTo>
                  <a:cubicBezTo>
                    <a:pt x="228" y="96"/>
                    <a:pt x="227" y="96"/>
                    <a:pt x="227" y="96"/>
                  </a:cubicBezTo>
                  <a:close/>
                  <a:moveTo>
                    <a:pt x="227" y="92"/>
                  </a:moveTo>
                  <a:cubicBezTo>
                    <a:pt x="228" y="91"/>
                    <a:pt x="228" y="91"/>
                    <a:pt x="228" y="91"/>
                  </a:cubicBezTo>
                  <a:cubicBezTo>
                    <a:pt x="229" y="93"/>
                    <a:pt x="229" y="94"/>
                    <a:pt x="230" y="96"/>
                  </a:cubicBezTo>
                  <a:cubicBezTo>
                    <a:pt x="229" y="95"/>
                    <a:pt x="228" y="93"/>
                    <a:pt x="227" y="92"/>
                  </a:cubicBezTo>
                  <a:close/>
                  <a:moveTo>
                    <a:pt x="228" y="89"/>
                  </a:moveTo>
                  <a:cubicBezTo>
                    <a:pt x="227" y="89"/>
                    <a:pt x="227" y="90"/>
                    <a:pt x="226" y="90"/>
                  </a:cubicBezTo>
                  <a:cubicBezTo>
                    <a:pt x="225" y="89"/>
                    <a:pt x="225" y="87"/>
                    <a:pt x="224" y="86"/>
                  </a:cubicBezTo>
                  <a:cubicBezTo>
                    <a:pt x="224" y="86"/>
                    <a:pt x="224" y="86"/>
                    <a:pt x="224" y="86"/>
                  </a:cubicBezTo>
                  <a:cubicBezTo>
                    <a:pt x="225" y="85"/>
                    <a:pt x="226" y="85"/>
                    <a:pt x="227" y="84"/>
                  </a:cubicBezTo>
                  <a:cubicBezTo>
                    <a:pt x="227" y="86"/>
                    <a:pt x="228" y="87"/>
                    <a:pt x="228" y="89"/>
                  </a:cubicBezTo>
                  <a:cubicBezTo>
                    <a:pt x="228" y="89"/>
                    <a:pt x="228" y="89"/>
                    <a:pt x="228" y="89"/>
                  </a:cubicBezTo>
                  <a:close/>
                  <a:moveTo>
                    <a:pt x="225" y="97"/>
                  </a:moveTo>
                  <a:cubicBezTo>
                    <a:pt x="225" y="97"/>
                    <a:pt x="225" y="97"/>
                    <a:pt x="225" y="97"/>
                  </a:cubicBezTo>
                  <a:cubicBezTo>
                    <a:pt x="225" y="96"/>
                    <a:pt x="224" y="95"/>
                    <a:pt x="224" y="94"/>
                  </a:cubicBezTo>
                  <a:cubicBezTo>
                    <a:pt x="224" y="93"/>
                    <a:pt x="224" y="93"/>
                    <a:pt x="224" y="93"/>
                  </a:cubicBezTo>
                  <a:cubicBezTo>
                    <a:pt x="225" y="95"/>
                    <a:pt x="225" y="96"/>
                    <a:pt x="225" y="97"/>
                  </a:cubicBezTo>
                  <a:close/>
                  <a:moveTo>
                    <a:pt x="142" y="227"/>
                  </a:moveTo>
                  <a:cubicBezTo>
                    <a:pt x="143" y="226"/>
                    <a:pt x="144" y="225"/>
                    <a:pt x="145" y="225"/>
                  </a:cubicBezTo>
                  <a:cubicBezTo>
                    <a:pt x="144" y="225"/>
                    <a:pt x="144" y="226"/>
                    <a:pt x="143" y="227"/>
                  </a:cubicBezTo>
                  <a:cubicBezTo>
                    <a:pt x="143" y="227"/>
                    <a:pt x="142" y="227"/>
                    <a:pt x="142" y="227"/>
                  </a:cubicBezTo>
                  <a:close/>
                  <a:moveTo>
                    <a:pt x="143" y="227"/>
                  </a:moveTo>
                  <a:cubicBezTo>
                    <a:pt x="142" y="227"/>
                    <a:pt x="142" y="227"/>
                    <a:pt x="142" y="227"/>
                  </a:cubicBezTo>
                  <a:cubicBezTo>
                    <a:pt x="142" y="227"/>
                    <a:pt x="142" y="228"/>
                    <a:pt x="142" y="228"/>
                  </a:cubicBezTo>
                  <a:cubicBezTo>
                    <a:pt x="142" y="228"/>
                    <a:pt x="141" y="228"/>
                    <a:pt x="141" y="228"/>
                  </a:cubicBezTo>
                  <a:cubicBezTo>
                    <a:pt x="141" y="228"/>
                    <a:pt x="141" y="228"/>
                    <a:pt x="141" y="227"/>
                  </a:cubicBezTo>
                  <a:cubicBezTo>
                    <a:pt x="141" y="227"/>
                    <a:pt x="141" y="227"/>
                    <a:pt x="141" y="227"/>
                  </a:cubicBezTo>
                  <a:cubicBezTo>
                    <a:pt x="142" y="227"/>
                    <a:pt x="142" y="227"/>
                    <a:pt x="143" y="227"/>
                  </a:cubicBezTo>
                  <a:close/>
                  <a:moveTo>
                    <a:pt x="130" y="228"/>
                  </a:moveTo>
                  <a:cubicBezTo>
                    <a:pt x="130" y="227"/>
                    <a:pt x="130" y="227"/>
                    <a:pt x="130" y="226"/>
                  </a:cubicBezTo>
                  <a:cubicBezTo>
                    <a:pt x="130" y="226"/>
                    <a:pt x="130" y="225"/>
                    <a:pt x="131" y="225"/>
                  </a:cubicBezTo>
                  <a:cubicBezTo>
                    <a:pt x="139" y="218"/>
                    <a:pt x="146" y="211"/>
                    <a:pt x="154" y="203"/>
                  </a:cubicBezTo>
                  <a:cubicBezTo>
                    <a:pt x="159" y="200"/>
                    <a:pt x="163" y="196"/>
                    <a:pt x="168" y="192"/>
                  </a:cubicBezTo>
                  <a:cubicBezTo>
                    <a:pt x="168" y="192"/>
                    <a:pt x="169" y="192"/>
                    <a:pt x="169" y="192"/>
                  </a:cubicBezTo>
                  <a:cubicBezTo>
                    <a:pt x="169" y="191"/>
                    <a:pt x="169" y="191"/>
                    <a:pt x="170" y="191"/>
                  </a:cubicBezTo>
                  <a:cubicBezTo>
                    <a:pt x="171" y="190"/>
                    <a:pt x="172" y="189"/>
                    <a:pt x="173" y="188"/>
                  </a:cubicBezTo>
                  <a:cubicBezTo>
                    <a:pt x="167" y="194"/>
                    <a:pt x="161" y="200"/>
                    <a:pt x="155" y="206"/>
                  </a:cubicBezTo>
                  <a:cubicBezTo>
                    <a:pt x="151" y="209"/>
                    <a:pt x="146" y="213"/>
                    <a:pt x="143" y="217"/>
                  </a:cubicBezTo>
                  <a:cubicBezTo>
                    <a:pt x="142" y="218"/>
                    <a:pt x="142" y="218"/>
                    <a:pt x="143" y="219"/>
                  </a:cubicBezTo>
                  <a:cubicBezTo>
                    <a:pt x="140" y="221"/>
                    <a:pt x="138" y="223"/>
                    <a:pt x="136" y="225"/>
                  </a:cubicBezTo>
                  <a:cubicBezTo>
                    <a:pt x="134" y="226"/>
                    <a:pt x="132" y="227"/>
                    <a:pt x="130" y="228"/>
                  </a:cubicBezTo>
                  <a:close/>
                  <a:moveTo>
                    <a:pt x="138" y="227"/>
                  </a:moveTo>
                  <a:cubicBezTo>
                    <a:pt x="138" y="227"/>
                    <a:pt x="138" y="228"/>
                    <a:pt x="137" y="228"/>
                  </a:cubicBezTo>
                  <a:cubicBezTo>
                    <a:pt x="137" y="228"/>
                    <a:pt x="136" y="228"/>
                    <a:pt x="135" y="228"/>
                  </a:cubicBezTo>
                  <a:cubicBezTo>
                    <a:pt x="135" y="228"/>
                    <a:pt x="136" y="228"/>
                    <a:pt x="136" y="228"/>
                  </a:cubicBezTo>
                  <a:cubicBezTo>
                    <a:pt x="137" y="227"/>
                    <a:pt x="137" y="227"/>
                    <a:pt x="138" y="227"/>
                  </a:cubicBezTo>
                  <a:close/>
                  <a:moveTo>
                    <a:pt x="121" y="226"/>
                  </a:moveTo>
                  <a:cubicBezTo>
                    <a:pt x="121" y="226"/>
                    <a:pt x="121" y="226"/>
                    <a:pt x="121" y="226"/>
                  </a:cubicBezTo>
                  <a:cubicBezTo>
                    <a:pt x="121" y="225"/>
                    <a:pt x="122" y="224"/>
                    <a:pt x="123" y="223"/>
                  </a:cubicBezTo>
                  <a:cubicBezTo>
                    <a:pt x="123" y="224"/>
                    <a:pt x="123" y="224"/>
                    <a:pt x="124" y="224"/>
                  </a:cubicBezTo>
                  <a:cubicBezTo>
                    <a:pt x="123" y="225"/>
                    <a:pt x="122" y="225"/>
                    <a:pt x="121" y="226"/>
                  </a:cubicBezTo>
                  <a:close/>
                  <a:moveTo>
                    <a:pt x="124" y="228"/>
                  </a:moveTo>
                  <a:cubicBezTo>
                    <a:pt x="123" y="228"/>
                    <a:pt x="123" y="228"/>
                    <a:pt x="123" y="228"/>
                  </a:cubicBezTo>
                  <a:cubicBezTo>
                    <a:pt x="123" y="228"/>
                    <a:pt x="123" y="228"/>
                    <a:pt x="122" y="228"/>
                  </a:cubicBezTo>
                  <a:cubicBezTo>
                    <a:pt x="123" y="228"/>
                    <a:pt x="123" y="228"/>
                    <a:pt x="123" y="228"/>
                  </a:cubicBezTo>
                  <a:cubicBezTo>
                    <a:pt x="123" y="228"/>
                    <a:pt x="123" y="228"/>
                    <a:pt x="124" y="228"/>
                  </a:cubicBezTo>
                  <a:close/>
                  <a:moveTo>
                    <a:pt x="115" y="215"/>
                  </a:moveTo>
                  <a:cubicBezTo>
                    <a:pt x="115" y="215"/>
                    <a:pt x="114" y="215"/>
                    <a:pt x="114" y="215"/>
                  </a:cubicBezTo>
                  <a:cubicBezTo>
                    <a:pt x="115" y="214"/>
                    <a:pt x="116" y="213"/>
                    <a:pt x="117" y="212"/>
                  </a:cubicBezTo>
                  <a:cubicBezTo>
                    <a:pt x="118" y="213"/>
                    <a:pt x="118" y="213"/>
                    <a:pt x="119" y="214"/>
                  </a:cubicBezTo>
                  <a:cubicBezTo>
                    <a:pt x="119" y="214"/>
                    <a:pt x="119" y="214"/>
                    <a:pt x="119" y="214"/>
                  </a:cubicBezTo>
                  <a:cubicBezTo>
                    <a:pt x="119" y="214"/>
                    <a:pt x="119" y="214"/>
                    <a:pt x="119" y="214"/>
                  </a:cubicBezTo>
                  <a:cubicBezTo>
                    <a:pt x="118" y="215"/>
                    <a:pt x="116" y="215"/>
                    <a:pt x="115" y="215"/>
                  </a:cubicBezTo>
                  <a:close/>
                  <a:moveTo>
                    <a:pt x="118" y="223"/>
                  </a:moveTo>
                  <a:cubicBezTo>
                    <a:pt x="117" y="223"/>
                    <a:pt x="117" y="223"/>
                    <a:pt x="116" y="224"/>
                  </a:cubicBezTo>
                  <a:cubicBezTo>
                    <a:pt x="116" y="223"/>
                    <a:pt x="116" y="223"/>
                    <a:pt x="115" y="223"/>
                  </a:cubicBezTo>
                  <a:cubicBezTo>
                    <a:pt x="116" y="223"/>
                    <a:pt x="117" y="222"/>
                    <a:pt x="117" y="222"/>
                  </a:cubicBezTo>
                  <a:cubicBezTo>
                    <a:pt x="117" y="222"/>
                    <a:pt x="118" y="222"/>
                    <a:pt x="118" y="223"/>
                  </a:cubicBezTo>
                  <a:close/>
                  <a:moveTo>
                    <a:pt x="110" y="219"/>
                  </a:moveTo>
                  <a:cubicBezTo>
                    <a:pt x="110" y="219"/>
                    <a:pt x="111" y="219"/>
                    <a:pt x="111" y="219"/>
                  </a:cubicBezTo>
                  <a:cubicBezTo>
                    <a:pt x="111" y="219"/>
                    <a:pt x="111" y="218"/>
                    <a:pt x="112" y="218"/>
                  </a:cubicBezTo>
                  <a:cubicBezTo>
                    <a:pt x="112" y="219"/>
                    <a:pt x="113" y="219"/>
                    <a:pt x="113" y="219"/>
                  </a:cubicBezTo>
                  <a:cubicBezTo>
                    <a:pt x="113" y="220"/>
                    <a:pt x="113" y="220"/>
                    <a:pt x="112" y="221"/>
                  </a:cubicBezTo>
                  <a:cubicBezTo>
                    <a:pt x="112" y="220"/>
                    <a:pt x="111" y="220"/>
                    <a:pt x="110" y="219"/>
                  </a:cubicBezTo>
                  <a:close/>
                  <a:moveTo>
                    <a:pt x="114" y="230"/>
                  </a:moveTo>
                  <a:cubicBezTo>
                    <a:pt x="113" y="230"/>
                    <a:pt x="113" y="230"/>
                    <a:pt x="112" y="230"/>
                  </a:cubicBezTo>
                  <a:cubicBezTo>
                    <a:pt x="112" y="230"/>
                    <a:pt x="111" y="229"/>
                    <a:pt x="110" y="229"/>
                  </a:cubicBezTo>
                  <a:cubicBezTo>
                    <a:pt x="111" y="229"/>
                    <a:pt x="111" y="229"/>
                    <a:pt x="111" y="228"/>
                  </a:cubicBezTo>
                  <a:cubicBezTo>
                    <a:pt x="112" y="229"/>
                    <a:pt x="113" y="229"/>
                    <a:pt x="114" y="230"/>
                  </a:cubicBezTo>
                  <a:close/>
                  <a:moveTo>
                    <a:pt x="82" y="198"/>
                  </a:moveTo>
                  <a:cubicBezTo>
                    <a:pt x="82" y="198"/>
                    <a:pt x="82" y="197"/>
                    <a:pt x="83" y="197"/>
                  </a:cubicBezTo>
                  <a:cubicBezTo>
                    <a:pt x="83" y="197"/>
                    <a:pt x="83" y="197"/>
                    <a:pt x="83" y="197"/>
                  </a:cubicBezTo>
                  <a:cubicBezTo>
                    <a:pt x="83" y="198"/>
                    <a:pt x="82" y="198"/>
                    <a:pt x="82" y="199"/>
                  </a:cubicBezTo>
                  <a:lnTo>
                    <a:pt x="82" y="198"/>
                  </a:lnTo>
                  <a:close/>
                  <a:moveTo>
                    <a:pt x="82" y="203"/>
                  </a:moveTo>
                  <a:cubicBezTo>
                    <a:pt x="82" y="203"/>
                    <a:pt x="81" y="203"/>
                    <a:pt x="81" y="203"/>
                  </a:cubicBezTo>
                  <a:cubicBezTo>
                    <a:pt x="81" y="203"/>
                    <a:pt x="81" y="203"/>
                    <a:pt x="80" y="203"/>
                  </a:cubicBezTo>
                  <a:cubicBezTo>
                    <a:pt x="80" y="202"/>
                    <a:pt x="81" y="202"/>
                    <a:pt x="81" y="202"/>
                  </a:cubicBezTo>
                  <a:cubicBezTo>
                    <a:pt x="81" y="202"/>
                    <a:pt x="81" y="202"/>
                    <a:pt x="81" y="202"/>
                  </a:cubicBezTo>
                  <a:cubicBezTo>
                    <a:pt x="81" y="202"/>
                    <a:pt x="81" y="203"/>
                    <a:pt x="82" y="203"/>
                  </a:cubicBezTo>
                  <a:close/>
                  <a:moveTo>
                    <a:pt x="69" y="210"/>
                  </a:moveTo>
                  <a:cubicBezTo>
                    <a:pt x="68" y="209"/>
                    <a:pt x="67" y="208"/>
                    <a:pt x="66" y="207"/>
                  </a:cubicBezTo>
                  <a:cubicBezTo>
                    <a:pt x="66" y="207"/>
                    <a:pt x="66" y="207"/>
                    <a:pt x="66" y="207"/>
                  </a:cubicBezTo>
                  <a:cubicBezTo>
                    <a:pt x="68" y="209"/>
                    <a:pt x="70" y="210"/>
                    <a:pt x="71" y="212"/>
                  </a:cubicBezTo>
                  <a:cubicBezTo>
                    <a:pt x="71" y="212"/>
                    <a:pt x="71" y="212"/>
                    <a:pt x="71" y="212"/>
                  </a:cubicBezTo>
                  <a:cubicBezTo>
                    <a:pt x="70" y="212"/>
                    <a:pt x="70" y="212"/>
                    <a:pt x="69" y="212"/>
                  </a:cubicBezTo>
                  <a:cubicBezTo>
                    <a:pt x="69" y="212"/>
                    <a:pt x="69" y="211"/>
                    <a:pt x="69" y="211"/>
                  </a:cubicBezTo>
                  <a:cubicBezTo>
                    <a:pt x="69" y="211"/>
                    <a:pt x="69" y="210"/>
                    <a:pt x="69" y="210"/>
                  </a:cubicBezTo>
                  <a:close/>
                  <a:moveTo>
                    <a:pt x="59" y="213"/>
                  </a:moveTo>
                  <a:cubicBezTo>
                    <a:pt x="59" y="213"/>
                    <a:pt x="58" y="212"/>
                    <a:pt x="57" y="211"/>
                  </a:cubicBezTo>
                  <a:cubicBezTo>
                    <a:pt x="60" y="213"/>
                    <a:pt x="62" y="215"/>
                    <a:pt x="65" y="216"/>
                  </a:cubicBezTo>
                  <a:cubicBezTo>
                    <a:pt x="63" y="215"/>
                    <a:pt x="61" y="214"/>
                    <a:pt x="59" y="213"/>
                  </a:cubicBezTo>
                  <a:close/>
                  <a:moveTo>
                    <a:pt x="60" y="216"/>
                  </a:moveTo>
                  <a:cubicBezTo>
                    <a:pt x="58" y="215"/>
                    <a:pt x="55" y="213"/>
                    <a:pt x="53" y="212"/>
                  </a:cubicBezTo>
                  <a:cubicBezTo>
                    <a:pt x="55" y="213"/>
                    <a:pt x="57" y="214"/>
                    <a:pt x="59" y="215"/>
                  </a:cubicBezTo>
                  <a:cubicBezTo>
                    <a:pt x="59" y="215"/>
                    <a:pt x="60" y="216"/>
                    <a:pt x="60" y="216"/>
                  </a:cubicBezTo>
                  <a:close/>
                  <a:moveTo>
                    <a:pt x="55" y="204"/>
                  </a:moveTo>
                  <a:cubicBezTo>
                    <a:pt x="55" y="204"/>
                    <a:pt x="56" y="205"/>
                    <a:pt x="56" y="205"/>
                  </a:cubicBezTo>
                  <a:cubicBezTo>
                    <a:pt x="57" y="206"/>
                    <a:pt x="57" y="206"/>
                    <a:pt x="57" y="206"/>
                  </a:cubicBezTo>
                  <a:cubicBezTo>
                    <a:pt x="58" y="207"/>
                    <a:pt x="59" y="208"/>
                    <a:pt x="60" y="209"/>
                  </a:cubicBezTo>
                  <a:cubicBezTo>
                    <a:pt x="59" y="209"/>
                    <a:pt x="59" y="208"/>
                    <a:pt x="59" y="208"/>
                  </a:cubicBezTo>
                  <a:cubicBezTo>
                    <a:pt x="58" y="208"/>
                    <a:pt x="58" y="209"/>
                    <a:pt x="58" y="209"/>
                  </a:cubicBezTo>
                  <a:cubicBezTo>
                    <a:pt x="57" y="208"/>
                    <a:pt x="56" y="208"/>
                    <a:pt x="55" y="207"/>
                  </a:cubicBezTo>
                  <a:cubicBezTo>
                    <a:pt x="55" y="207"/>
                    <a:pt x="55" y="206"/>
                    <a:pt x="55" y="206"/>
                  </a:cubicBezTo>
                  <a:cubicBezTo>
                    <a:pt x="55" y="205"/>
                    <a:pt x="55" y="204"/>
                    <a:pt x="55" y="204"/>
                  </a:cubicBezTo>
                  <a:close/>
                  <a:moveTo>
                    <a:pt x="29" y="138"/>
                  </a:moveTo>
                  <a:cubicBezTo>
                    <a:pt x="29" y="137"/>
                    <a:pt x="30" y="137"/>
                    <a:pt x="30" y="136"/>
                  </a:cubicBezTo>
                  <a:cubicBezTo>
                    <a:pt x="30" y="136"/>
                    <a:pt x="30" y="137"/>
                    <a:pt x="30" y="137"/>
                  </a:cubicBezTo>
                  <a:cubicBezTo>
                    <a:pt x="30" y="138"/>
                    <a:pt x="29" y="140"/>
                    <a:pt x="29" y="141"/>
                  </a:cubicBezTo>
                  <a:cubicBezTo>
                    <a:pt x="29" y="140"/>
                    <a:pt x="29" y="139"/>
                    <a:pt x="29" y="138"/>
                  </a:cubicBezTo>
                  <a:close/>
                  <a:moveTo>
                    <a:pt x="28" y="136"/>
                  </a:moveTo>
                  <a:cubicBezTo>
                    <a:pt x="28" y="136"/>
                    <a:pt x="28" y="136"/>
                    <a:pt x="28" y="136"/>
                  </a:cubicBezTo>
                  <a:cubicBezTo>
                    <a:pt x="27" y="129"/>
                    <a:pt x="25" y="122"/>
                    <a:pt x="24" y="115"/>
                  </a:cubicBezTo>
                  <a:cubicBezTo>
                    <a:pt x="25" y="121"/>
                    <a:pt x="27" y="126"/>
                    <a:pt x="29" y="131"/>
                  </a:cubicBezTo>
                  <a:cubicBezTo>
                    <a:pt x="29" y="133"/>
                    <a:pt x="28" y="134"/>
                    <a:pt x="28" y="136"/>
                  </a:cubicBezTo>
                  <a:close/>
                  <a:moveTo>
                    <a:pt x="28" y="108"/>
                  </a:moveTo>
                  <a:cubicBezTo>
                    <a:pt x="27" y="106"/>
                    <a:pt x="27" y="104"/>
                    <a:pt x="26" y="102"/>
                  </a:cubicBezTo>
                  <a:cubicBezTo>
                    <a:pt x="27" y="102"/>
                    <a:pt x="28" y="101"/>
                    <a:pt x="28" y="101"/>
                  </a:cubicBezTo>
                  <a:cubicBezTo>
                    <a:pt x="30" y="104"/>
                    <a:pt x="31" y="108"/>
                    <a:pt x="32" y="111"/>
                  </a:cubicBezTo>
                  <a:cubicBezTo>
                    <a:pt x="32" y="113"/>
                    <a:pt x="31" y="115"/>
                    <a:pt x="31" y="117"/>
                  </a:cubicBezTo>
                  <a:cubicBezTo>
                    <a:pt x="30" y="114"/>
                    <a:pt x="29" y="111"/>
                    <a:pt x="28" y="108"/>
                  </a:cubicBezTo>
                  <a:close/>
                  <a:moveTo>
                    <a:pt x="25" y="87"/>
                  </a:moveTo>
                  <a:cubicBezTo>
                    <a:pt x="25" y="87"/>
                    <a:pt x="25" y="87"/>
                    <a:pt x="24" y="87"/>
                  </a:cubicBezTo>
                  <a:cubicBezTo>
                    <a:pt x="24" y="86"/>
                    <a:pt x="24" y="86"/>
                    <a:pt x="24" y="86"/>
                  </a:cubicBezTo>
                  <a:cubicBezTo>
                    <a:pt x="25" y="85"/>
                    <a:pt x="25" y="85"/>
                    <a:pt x="26" y="84"/>
                  </a:cubicBezTo>
                  <a:cubicBezTo>
                    <a:pt x="26" y="84"/>
                    <a:pt x="26" y="84"/>
                    <a:pt x="27" y="84"/>
                  </a:cubicBezTo>
                  <a:cubicBezTo>
                    <a:pt x="26" y="85"/>
                    <a:pt x="25" y="86"/>
                    <a:pt x="25" y="87"/>
                  </a:cubicBezTo>
                  <a:close/>
                  <a:moveTo>
                    <a:pt x="28" y="86"/>
                  </a:moveTo>
                  <a:cubicBezTo>
                    <a:pt x="27" y="87"/>
                    <a:pt x="26" y="88"/>
                    <a:pt x="26" y="89"/>
                  </a:cubicBezTo>
                  <a:cubicBezTo>
                    <a:pt x="25" y="89"/>
                    <a:pt x="25" y="89"/>
                    <a:pt x="25" y="88"/>
                  </a:cubicBezTo>
                  <a:cubicBezTo>
                    <a:pt x="25" y="88"/>
                    <a:pt x="26" y="88"/>
                    <a:pt x="26" y="88"/>
                  </a:cubicBezTo>
                  <a:cubicBezTo>
                    <a:pt x="27" y="87"/>
                    <a:pt x="27" y="87"/>
                    <a:pt x="28" y="86"/>
                  </a:cubicBezTo>
                  <a:close/>
                  <a:moveTo>
                    <a:pt x="26" y="94"/>
                  </a:moveTo>
                  <a:cubicBezTo>
                    <a:pt x="26" y="95"/>
                    <a:pt x="26" y="95"/>
                    <a:pt x="26" y="95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26" y="96"/>
                    <a:pt x="26" y="97"/>
                    <a:pt x="25" y="98"/>
                  </a:cubicBezTo>
                  <a:cubicBezTo>
                    <a:pt x="25" y="97"/>
                    <a:pt x="25" y="96"/>
                    <a:pt x="25" y="95"/>
                  </a:cubicBezTo>
                  <a:cubicBezTo>
                    <a:pt x="25" y="95"/>
                    <a:pt x="26" y="95"/>
                    <a:pt x="26" y="94"/>
                  </a:cubicBezTo>
                  <a:close/>
                  <a:moveTo>
                    <a:pt x="27" y="97"/>
                  </a:moveTo>
                  <a:cubicBezTo>
                    <a:pt x="27" y="98"/>
                    <a:pt x="28" y="99"/>
                    <a:pt x="28" y="99"/>
                  </a:cubicBezTo>
                  <a:cubicBezTo>
                    <a:pt x="27" y="100"/>
                    <a:pt x="27" y="100"/>
                    <a:pt x="26" y="100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6" y="99"/>
                    <a:pt x="27" y="98"/>
                    <a:pt x="27" y="97"/>
                  </a:cubicBezTo>
                  <a:close/>
                  <a:moveTo>
                    <a:pt x="113" y="25"/>
                  </a:moveTo>
                  <a:cubicBezTo>
                    <a:pt x="113" y="25"/>
                    <a:pt x="113" y="25"/>
                    <a:pt x="112" y="25"/>
                  </a:cubicBezTo>
                  <a:cubicBezTo>
                    <a:pt x="112" y="25"/>
                    <a:pt x="111" y="25"/>
                    <a:pt x="111" y="25"/>
                  </a:cubicBezTo>
                  <a:cubicBezTo>
                    <a:pt x="111" y="25"/>
                    <a:pt x="112" y="25"/>
                    <a:pt x="112" y="24"/>
                  </a:cubicBezTo>
                  <a:cubicBezTo>
                    <a:pt x="113" y="24"/>
                    <a:pt x="113" y="24"/>
                    <a:pt x="113" y="25"/>
                  </a:cubicBezTo>
                  <a:close/>
                  <a:moveTo>
                    <a:pt x="113" y="21"/>
                  </a:moveTo>
                  <a:cubicBezTo>
                    <a:pt x="113" y="21"/>
                    <a:pt x="114" y="21"/>
                    <a:pt x="114" y="21"/>
                  </a:cubicBezTo>
                  <a:cubicBezTo>
                    <a:pt x="114" y="21"/>
                    <a:pt x="115" y="21"/>
                    <a:pt x="116" y="21"/>
                  </a:cubicBezTo>
                  <a:cubicBezTo>
                    <a:pt x="116" y="21"/>
                    <a:pt x="115" y="21"/>
                    <a:pt x="115" y="21"/>
                  </a:cubicBezTo>
                  <a:cubicBezTo>
                    <a:pt x="114" y="21"/>
                    <a:pt x="114" y="21"/>
                    <a:pt x="113" y="21"/>
                  </a:cubicBezTo>
                  <a:close/>
                  <a:moveTo>
                    <a:pt x="112" y="19"/>
                  </a:moveTo>
                  <a:cubicBezTo>
                    <a:pt x="111" y="19"/>
                    <a:pt x="110" y="19"/>
                    <a:pt x="110" y="19"/>
                  </a:cubicBezTo>
                  <a:cubicBezTo>
                    <a:pt x="110" y="19"/>
                    <a:pt x="110" y="19"/>
                    <a:pt x="110" y="19"/>
                  </a:cubicBezTo>
                  <a:cubicBezTo>
                    <a:pt x="111" y="19"/>
                    <a:pt x="112" y="19"/>
                    <a:pt x="112" y="19"/>
                  </a:cubicBezTo>
                  <a:cubicBezTo>
                    <a:pt x="112" y="19"/>
                    <a:pt x="112" y="19"/>
                    <a:pt x="112" y="19"/>
                  </a:cubicBezTo>
                  <a:close/>
                  <a:moveTo>
                    <a:pt x="112" y="27"/>
                  </a:moveTo>
                  <a:cubicBezTo>
                    <a:pt x="114" y="27"/>
                    <a:pt x="115" y="27"/>
                    <a:pt x="117" y="27"/>
                  </a:cubicBezTo>
                  <a:cubicBezTo>
                    <a:pt x="115" y="27"/>
                    <a:pt x="114" y="28"/>
                    <a:pt x="113" y="29"/>
                  </a:cubicBezTo>
                  <a:cubicBezTo>
                    <a:pt x="111" y="29"/>
                    <a:pt x="110" y="29"/>
                    <a:pt x="108" y="29"/>
                  </a:cubicBezTo>
                  <a:cubicBezTo>
                    <a:pt x="110" y="28"/>
                    <a:pt x="111" y="28"/>
                    <a:pt x="112" y="27"/>
                  </a:cubicBezTo>
                  <a:close/>
                  <a:moveTo>
                    <a:pt x="156" y="17"/>
                  </a:moveTo>
                  <a:cubicBezTo>
                    <a:pt x="157" y="18"/>
                    <a:pt x="158" y="18"/>
                    <a:pt x="160" y="19"/>
                  </a:cubicBezTo>
                  <a:cubicBezTo>
                    <a:pt x="158" y="18"/>
                    <a:pt x="157" y="18"/>
                    <a:pt x="155" y="17"/>
                  </a:cubicBezTo>
                  <a:cubicBezTo>
                    <a:pt x="155" y="17"/>
                    <a:pt x="155" y="17"/>
                    <a:pt x="154" y="17"/>
                  </a:cubicBezTo>
                  <a:cubicBezTo>
                    <a:pt x="154" y="17"/>
                    <a:pt x="154" y="17"/>
                    <a:pt x="154" y="17"/>
                  </a:cubicBezTo>
                  <a:cubicBezTo>
                    <a:pt x="151" y="16"/>
                    <a:pt x="148" y="15"/>
                    <a:pt x="145" y="14"/>
                  </a:cubicBezTo>
                  <a:cubicBezTo>
                    <a:pt x="146" y="14"/>
                    <a:pt x="146" y="14"/>
                    <a:pt x="146" y="14"/>
                  </a:cubicBezTo>
                  <a:cubicBezTo>
                    <a:pt x="146" y="14"/>
                    <a:pt x="146" y="14"/>
                    <a:pt x="147" y="14"/>
                  </a:cubicBezTo>
                  <a:cubicBezTo>
                    <a:pt x="147" y="14"/>
                    <a:pt x="147" y="14"/>
                    <a:pt x="147" y="14"/>
                  </a:cubicBezTo>
                  <a:cubicBezTo>
                    <a:pt x="150" y="15"/>
                    <a:pt x="153" y="16"/>
                    <a:pt x="156" y="17"/>
                  </a:cubicBezTo>
                  <a:close/>
                  <a:moveTo>
                    <a:pt x="149" y="12"/>
                  </a:moveTo>
                  <a:cubicBezTo>
                    <a:pt x="149" y="12"/>
                    <a:pt x="149" y="12"/>
                    <a:pt x="149" y="12"/>
                  </a:cubicBezTo>
                  <a:cubicBezTo>
                    <a:pt x="151" y="13"/>
                    <a:pt x="153" y="13"/>
                    <a:pt x="155" y="14"/>
                  </a:cubicBezTo>
                  <a:cubicBezTo>
                    <a:pt x="157" y="15"/>
                    <a:pt x="158" y="15"/>
                    <a:pt x="160" y="16"/>
                  </a:cubicBezTo>
                  <a:cubicBezTo>
                    <a:pt x="158" y="16"/>
                    <a:pt x="156" y="15"/>
                    <a:pt x="155" y="15"/>
                  </a:cubicBezTo>
                  <a:cubicBezTo>
                    <a:pt x="153" y="14"/>
                    <a:pt x="151" y="13"/>
                    <a:pt x="149" y="12"/>
                  </a:cubicBezTo>
                  <a:close/>
                  <a:moveTo>
                    <a:pt x="156" y="36"/>
                  </a:moveTo>
                  <a:cubicBezTo>
                    <a:pt x="158" y="36"/>
                    <a:pt x="160" y="36"/>
                    <a:pt x="163" y="36"/>
                  </a:cubicBezTo>
                  <a:cubicBezTo>
                    <a:pt x="161" y="37"/>
                    <a:pt x="160" y="37"/>
                    <a:pt x="158" y="38"/>
                  </a:cubicBezTo>
                  <a:cubicBezTo>
                    <a:pt x="156" y="39"/>
                    <a:pt x="154" y="39"/>
                    <a:pt x="152" y="39"/>
                  </a:cubicBezTo>
                  <a:cubicBezTo>
                    <a:pt x="153" y="38"/>
                    <a:pt x="155" y="37"/>
                    <a:pt x="156" y="36"/>
                  </a:cubicBezTo>
                  <a:close/>
                  <a:moveTo>
                    <a:pt x="155" y="34"/>
                  </a:moveTo>
                  <a:cubicBezTo>
                    <a:pt x="156" y="34"/>
                    <a:pt x="156" y="33"/>
                    <a:pt x="156" y="33"/>
                  </a:cubicBezTo>
                  <a:cubicBezTo>
                    <a:pt x="156" y="33"/>
                    <a:pt x="157" y="33"/>
                    <a:pt x="157" y="33"/>
                  </a:cubicBezTo>
                  <a:cubicBezTo>
                    <a:pt x="157" y="33"/>
                    <a:pt x="157" y="34"/>
                    <a:pt x="156" y="34"/>
                  </a:cubicBezTo>
                  <a:cubicBezTo>
                    <a:pt x="156" y="34"/>
                    <a:pt x="156" y="34"/>
                    <a:pt x="155" y="34"/>
                  </a:cubicBezTo>
                  <a:close/>
                  <a:moveTo>
                    <a:pt x="134" y="213"/>
                  </a:moveTo>
                  <a:cubicBezTo>
                    <a:pt x="135" y="212"/>
                    <a:pt x="136" y="211"/>
                    <a:pt x="137" y="209"/>
                  </a:cubicBezTo>
                  <a:cubicBezTo>
                    <a:pt x="139" y="208"/>
                    <a:pt x="140" y="207"/>
                    <a:pt x="141" y="206"/>
                  </a:cubicBezTo>
                  <a:cubicBezTo>
                    <a:pt x="141" y="206"/>
                    <a:pt x="141" y="206"/>
                    <a:pt x="142" y="206"/>
                  </a:cubicBezTo>
                  <a:cubicBezTo>
                    <a:pt x="140" y="207"/>
                    <a:pt x="139" y="209"/>
                    <a:pt x="138" y="210"/>
                  </a:cubicBezTo>
                  <a:cubicBezTo>
                    <a:pt x="137" y="211"/>
                    <a:pt x="136" y="212"/>
                    <a:pt x="134" y="213"/>
                  </a:cubicBezTo>
                  <a:close/>
                  <a:moveTo>
                    <a:pt x="137" y="217"/>
                  </a:moveTo>
                  <a:cubicBezTo>
                    <a:pt x="136" y="218"/>
                    <a:pt x="135" y="219"/>
                    <a:pt x="133" y="220"/>
                  </a:cubicBezTo>
                  <a:cubicBezTo>
                    <a:pt x="134" y="220"/>
                    <a:pt x="134" y="220"/>
                    <a:pt x="134" y="219"/>
                  </a:cubicBezTo>
                  <a:cubicBezTo>
                    <a:pt x="135" y="219"/>
                    <a:pt x="136" y="218"/>
                    <a:pt x="137" y="217"/>
                  </a:cubicBezTo>
                  <a:close/>
                  <a:moveTo>
                    <a:pt x="140" y="203"/>
                  </a:moveTo>
                  <a:cubicBezTo>
                    <a:pt x="138" y="204"/>
                    <a:pt x="136" y="206"/>
                    <a:pt x="134" y="208"/>
                  </a:cubicBezTo>
                  <a:cubicBezTo>
                    <a:pt x="132" y="209"/>
                    <a:pt x="130" y="210"/>
                    <a:pt x="128" y="211"/>
                  </a:cubicBezTo>
                  <a:cubicBezTo>
                    <a:pt x="128" y="210"/>
                    <a:pt x="128" y="210"/>
                    <a:pt x="127" y="210"/>
                  </a:cubicBezTo>
                  <a:cubicBezTo>
                    <a:pt x="128" y="210"/>
                    <a:pt x="128" y="209"/>
                    <a:pt x="128" y="209"/>
                  </a:cubicBezTo>
                  <a:cubicBezTo>
                    <a:pt x="131" y="207"/>
                    <a:pt x="134" y="205"/>
                    <a:pt x="137" y="202"/>
                  </a:cubicBezTo>
                  <a:cubicBezTo>
                    <a:pt x="141" y="199"/>
                    <a:pt x="145" y="196"/>
                    <a:pt x="149" y="193"/>
                  </a:cubicBezTo>
                  <a:cubicBezTo>
                    <a:pt x="146" y="197"/>
                    <a:pt x="143" y="200"/>
                    <a:pt x="140" y="203"/>
                  </a:cubicBezTo>
                  <a:close/>
                  <a:moveTo>
                    <a:pt x="117" y="206"/>
                  </a:moveTo>
                  <a:cubicBezTo>
                    <a:pt x="117" y="206"/>
                    <a:pt x="118" y="205"/>
                    <a:pt x="118" y="205"/>
                  </a:cubicBezTo>
                  <a:cubicBezTo>
                    <a:pt x="119" y="205"/>
                    <a:pt x="119" y="206"/>
                    <a:pt x="119" y="206"/>
                  </a:cubicBezTo>
                  <a:cubicBezTo>
                    <a:pt x="119" y="206"/>
                    <a:pt x="119" y="206"/>
                    <a:pt x="118" y="207"/>
                  </a:cubicBezTo>
                  <a:cubicBezTo>
                    <a:pt x="118" y="207"/>
                    <a:pt x="117" y="206"/>
                    <a:pt x="117" y="206"/>
                  </a:cubicBezTo>
                  <a:close/>
                  <a:moveTo>
                    <a:pt x="117" y="208"/>
                  </a:moveTo>
                  <a:cubicBezTo>
                    <a:pt x="117" y="208"/>
                    <a:pt x="117" y="208"/>
                    <a:pt x="117" y="208"/>
                  </a:cubicBezTo>
                  <a:cubicBezTo>
                    <a:pt x="117" y="208"/>
                    <a:pt x="116" y="208"/>
                    <a:pt x="116" y="207"/>
                  </a:cubicBezTo>
                  <a:cubicBezTo>
                    <a:pt x="116" y="207"/>
                    <a:pt x="116" y="207"/>
                    <a:pt x="116" y="207"/>
                  </a:cubicBezTo>
                  <a:cubicBezTo>
                    <a:pt x="116" y="207"/>
                    <a:pt x="117" y="208"/>
                    <a:pt x="117" y="208"/>
                  </a:cubicBezTo>
                  <a:close/>
                  <a:moveTo>
                    <a:pt x="116" y="202"/>
                  </a:moveTo>
                  <a:cubicBezTo>
                    <a:pt x="116" y="202"/>
                    <a:pt x="115" y="201"/>
                    <a:pt x="115" y="201"/>
                  </a:cubicBezTo>
                  <a:cubicBezTo>
                    <a:pt x="116" y="199"/>
                    <a:pt x="118" y="198"/>
                    <a:pt x="120" y="196"/>
                  </a:cubicBezTo>
                  <a:cubicBezTo>
                    <a:pt x="127" y="190"/>
                    <a:pt x="134" y="185"/>
                    <a:pt x="141" y="180"/>
                  </a:cubicBezTo>
                  <a:cubicBezTo>
                    <a:pt x="133" y="188"/>
                    <a:pt x="125" y="195"/>
                    <a:pt x="116" y="202"/>
                  </a:cubicBezTo>
                  <a:close/>
                  <a:moveTo>
                    <a:pt x="88" y="181"/>
                  </a:moveTo>
                  <a:cubicBezTo>
                    <a:pt x="88" y="180"/>
                    <a:pt x="88" y="178"/>
                    <a:pt x="88" y="177"/>
                  </a:cubicBezTo>
                  <a:cubicBezTo>
                    <a:pt x="90" y="176"/>
                    <a:pt x="92" y="174"/>
                    <a:pt x="94" y="172"/>
                  </a:cubicBezTo>
                  <a:cubicBezTo>
                    <a:pt x="97" y="171"/>
                    <a:pt x="99" y="170"/>
                    <a:pt x="102" y="169"/>
                  </a:cubicBezTo>
                  <a:cubicBezTo>
                    <a:pt x="100" y="171"/>
                    <a:pt x="98" y="173"/>
                    <a:pt x="97" y="175"/>
                  </a:cubicBezTo>
                  <a:cubicBezTo>
                    <a:pt x="94" y="177"/>
                    <a:pt x="91" y="179"/>
                    <a:pt x="88" y="181"/>
                  </a:cubicBezTo>
                  <a:close/>
                  <a:moveTo>
                    <a:pt x="89" y="194"/>
                  </a:moveTo>
                  <a:cubicBezTo>
                    <a:pt x="89" y="194"/>
                    <a:pt x="88" y="195"/>
                    <a:pt x="88" y="196"/>
                  </a:cubicBezTo>
                  <a:cubicBezTo>
                    <a:pt x="87" y="196"/>
                    <a:pt x="87" y="196"/>
                    <a:pt x="87" y="196"/>
                  </a:cubicBezTo>
                  <a:cubicBezTo>
                    <a:pt x="88" y="195"/>
                    <a:pt x="89" y="194"/>
                    <a:pt x="89" y="194"/>
                  </a:cubicBezTo>
                  <a:cubicBezTo>
                    <a:pt x="89" y="194"/>
                    <a:pt x="89" y="194"/>
                    <a:pt x="89" y="194"/>
                  </a:cubicBezTo>
                  <a:close/>
                  <a:moveTo>
                    <a:pt x="83" y="166"/>
                  </a:moveTo>
                  <a:cubicBezTo>
                    <a:pt x="83" y="166"/>
                    <a:pt x="82" y="167"/>
                    <a:pt x="82" y="167"/>
                  </a:cubicBezTo>
                  <a:cubicBezTo>
                    <a:pt x="82" y="167"/>
                    <a:pt x="82" y="167"/>
                    <a:pt x="82" y="167"/>
                  </a:cubicBezTo>
                  <a:cubicBezTo>
                    <a:pt x="83" y="165"/>
                    <a:pt x="84" y="164"/>
                    <a:pt x="85" y="163"/>
                  </a:cubicBezTo>
                  <a:cubicBezTo>
                    <a:pt x="85" y="164"/>
                    <a:pt x="85" y="164"/>
                    <a:pt x="85" y="165"/>
                  </a:cubicBezTo>
                  <a:cubicBezTo>
                    <a:pt x="84" y="165"/>
                    <a:pt x="84" y="166"/>
                    <a:pt x="83" y="166"/>
                  </a:cubicBezTo>
                  <a:close/>
                  <a:moveTo>
                    <a:pt x="85" y="175"/>
                  </a:moveTo>
                  <a:cubicBezTo>
                    <a:pt x="84" y="175"/>
                    <a:pt x="84" y="175"/>
                    <a:pt x="83" y="176"/>
                  </a:cubicBezTo>
                  <a:cubicBezTo>
                    <a:pt x="83" y="175"/>
                    <a:pt x="83" y="175"/>
                    <a:pt x="83" y="175"/>
                  </a:cubicBezTo>
                  <a:cubicBezTo>
                    <a:pt x="84" y="175"/>
                    <a:pt x="84" y="175"/>
                    <a:pt x="85" y="175"/>
                  </a:cubicBezTo>
                  <a:close/>
                  <a:moveTo>
                    <a:pt x="62" y="209"/>
                  </a:moveTo>
                  <a:cubicBezTo>
                    <a:pt x="60" y="208"/>
                    <a:pt x="59" y="207"/>
                    <a:pt x="58" y="206"/>
                  </a:cubicBezTo>
                  <a:cubicBezTo>
                    <a:pt x="58" y="205"/>
                    <a:pt x="58" y="205"/>
                    <a:pt x="58" y="205"/>
                  </a:cubicBezTo>
                  <a:cubicBezTo>
                    <a:pt x="58" y="204"/>
                    <a:pt x="58" y="203"/>
                    <a:pt x="58" y="202"/>
                  </a:cubicBezTo>
                  <a:cubicBezTo>
                    <a:pt x="58" y="203"/>
                    <a:pt x="59" y="203"/>
                    <a:pt x="59" y="203"/>
                  </a:cubicBezTo>
                  <a:cubicBezTo>
                    <a:pt x="60" y="205"/>
                    <a:pt x="61" y="207"/>
                    <a:pt x="62" y="209"/>
                  </a:cubicBezTo>
                  <a:cubicBezTo>
                    <a:pt x="62" y="209"/>
                    <a:pt x="62" y="209"/>
                    <a:pt x="62" y="209"/>
                  </a:cubicBezTo>
                  <a:close/>
                  <a:moveTo>
                    <a:pt x="62" y="211"/>
                  </a:moveTo>
                  <a:cubicBezTo>
                    <a:pt x="62" y="211"/>
                    <a:pt x="62" y="211"/>
                    <a:pt x="62" y="211"/>
                  </a:cubicBezTo>
                  <a:cubicBezTo>
                    <a:pt x="63" y="211"/>
                    <a:pt x="63" y="211"/>
                    <a:pt x="63" y="211"/>
                  </a:cubicBezTo>
                  <a:cubicBezTo>
                    <a:pt x="61" y="211"/>
                    <a:pt x="60" y="210"/>
                    <a:pt x="59" y="210"/>
                  </a:cubicBezTo>
                  <a:cubicBezTo>
                    <a:pt x="60" y="210"/>
                    <a:pt x="61" y="211"/>
                    <a:pt x="62" y="211"/>
                  </a:cubicBezTo>
                  <a:close/>
                  <a:moveTo>
                    <a:pt x="60" y="200"/>
                  </a:moveTo>
                  <a:cubicBezTo>
                    <a:pt x="59" y="199"/>
                    <a:pt x="58" y="197"/>
                    <a:pt x="57" y="196"/>
                  </a:cubicBezTo>
                  <a:cubicBezTo>
                    <a:pt x="57" y="196"/>
                    <a:pt x="57" y="196"/>
                    <a:pt x="58" y="196"/>
                  </a:cubicBezTo>
                  <a:cubicBezTo>
                    <a:pt x="58" y="196"/>
                    <a:pt x="58" y="196"/>
                    <a:pt x="58" y="195"/>
                  </a:cubicBezTo>
                  <a:cubicBezTo>
                    <a:pt x="60" y="197"/>
                    <a:pt x="61" y="199"/>
                    <a:pt x="63" y="201"/>
                  </a:cubicBezTo>
                  <a:cubicBezTo>
                    <a:pt x="63" y="201"/>
                    <a:pt x="63" y="201"/>
                    <a:pt x="63" y="201"/>
                  </a:cubicBezTo>
                  <a:cubicBezTo>
                    <a:pt x="62" y="201"/>
                    <a:pt x="61" y="200"/>
                    <a:pt x="60" y="200"/>
                  </a:cubicBezTo>
                  <a:cubicBezTo>
                    <a:pt x="60" y="200"/>
                    <a:pt x="60" y="200"/>
                    <a:pt x="60" y="200"/>
                  </a:cubicBezTo>
                  <a:close/>
                  <a:moveTo>
                    <a:pt x="44" y="171"/>
                  </a:moveTo>
                  <a:cubicBezTo>
                    <a:pt x="45" y="173"/>
                    <a:pt x="47" y="175"/>
                    <a:pt x="48" y="176"/>
                  </a:cubicBezTo>
                  <a:cubicBezTo>
                    <a:pt x="48" y="177"/>
                    <a:pt x="48" y="178"/>
                    <a:pt x="48" y="180"/>
                  </a:cubicBezTo>
                  <a:cubicBezTo>
                    <a:pt x="48" y="179"/>
                    <a:pt x="47" y="179"/>
                    <a:pt x="47" y="179"/>
                  </a:cubicBezTo>
                  <a:cubicBezTo>
                    <a:pt x="47" y="178"/>
                    <a:pt x="46" y="177"/>
                    <a:pt x="46" y="176"/>
                  </a:cubicBezTo>
                  <a:cubicBezTo>
                    <a:pt x="45" y="174"/>
                    <a:pt x="44" y="171"/>
                    <a:pt x="43" y="168"/>
                  </a:cubicBezTo>
                  <a:cubicBezTo>
                    <a:pt x="43" y="169"/>
                    <a:pt x="44" y="170"/>
                    <a:pt x="44" y="170"/>
                  </a:cubicBezTo>
                  <a:cubicBezTo>
                    <a:pt x="44" y="170"/>
                    <a:pt x="44" y="171"/>
                    <a:pt x="44" y="171"/>
                  </a:cubicBezTo>
                  <a:close/>
                  <a:moveTo>
                    <a:pt x="33" y="98"/>
                  </a:moveTo>
                  <a:cubicBezTo>
                    <a:pt x="33" y="99"/>
                    <a:pt x="33" y="100"/>
                    <a:pt x="33" y="101"/>
                  </a:cubicBezTo>
                  <a:cubicBezTo>
                    <a:pt x="33" y="102"/>
                    <a:pt x="32" y="103"/>
                    <a:pt x="32" y="104"/>
                  </a:cubicBezTo>
                  <a:cubicBezTo>
                    <a:pt x="32" y="103"/>
                    <a:pt x="31" y="101"/>
                    <a:pt x="31" y="99"/>
                  </a:cubicBezTo>
                  <a:cubicBezTo>
                    <a:pt x="32" y="99"/>
                    <a:pt x="32" y="99"/>
                    <a:pt x="33" y="98"/>
                  </a:cubicBezTo>
                  <a:close/>
                  <a:moveTo>
                    <a:pt x="31" y="98"/>
                  </a:moveTo>
                  <a:cubicBezTo>
                    <a:pt x="30" y="97"/>
                    <a:pt x="30" y="97"/>
                    <a:pt x="30" y="97"/>
                  </a:cubicBezTo>
                  <a:cubicBezTo>
                    <a:pt x="31" y="97"/>
                    <a:pt x="31" y="96"/>
                    <a:pt x="32" y="96"/>
                  </a:cubicBezTo>
                  <a:cubicBezTo>
                    <a:pt x="32" y="96"/>
                    <a:pt x="32" y="96"/>
                    <a:pt x="32" y="97"/>
                  </a:cubicBezTo>
                  <a:cubicBezTo>
                    <a:pt x="32" y="97"/>
                    <a:pt x="31" y="97"/>
                    <a:pt x="31" y="98"/>
                  </a:cubicBezTo>
                  <a:close/>
                  <a:moveTo>
                    <a:pt x="32" y="85"/>
                  </a:moveTo>
                  <a:cubicBezTo>
                    <a:pt x="32" y="85"/>
                    <a:pt x="32" y="85"/>
                    <a:pt x="32" y="85"/>
                  </a:cubicBezTo>
                  <a:cubicBezTo>
                    <a:pt x="33" y="83"/>
                    <a:pt x="34" y="82"/>
                    <a:pt x="36" y="80"/>
                  </a:cubicBezTo>
                  <a:cubicBezTo>
                    <a:pt x="35" y="81"/>
                    <a:pt x="35" y="81"/>
                    <a:pt x="34" y="82"/>
                  </a:cubicBezTo>
                  <a:cubicBezTo>
                    <a:pt x="33" y="83"/>
                    <a:pt x="33" y="84"/>
                    <a:pt x="32" y="85"/>
                  </a:cubicBezTo>
                  <a:close/>
                  <a:moveTo>
                    <a:pt x="35" y="84"/>
                  </a:moveTo>
                  <a:cubicBezTo>
                    <a:pt x="35" y="84"/>
                    <a:pt x="35" y="83"/>
                    <a:pt x="36" y="83"/>
                  </a:cubicBezTo>
                  <a:cubicBezTo>
                    <a:pt x="36" y="83"/>
                    <a:pt x="36" y="82"/>
                    <a:pt x="37" y="82"/>
                  </a:cubicBezTo>
                  <a:cubicBezTo>
                    <a:pt x="36" y="83"/>
                    <a:pt x="35" y="85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5"/>
                    <a:pt x="34" y="85"/>
                    <a:pt x="35" y="84"/>
                  </a:cubicBezTo>
                  <a:close/>
                  <a:moveTo>
                    <a:pt x="37" y="73"/>
                  </a:moveTo>
                  <a:cubicBezTo>
                    <a:pt x="39" y="72"/>
                    <a:pt x="40" y="71"/>
                    <a:pt x="41" y="71"/>
                  </a:cubicBezTo>
                  <a:cubicBezTo>
                    <a:pt x="41" y="71"/>
                    <a:pt x="41" y="71"/>
                    <a:pt x="41" y="71"/>
                  </a:cubicBezTo>
                  <a:cubicBezTo>
                    <a:pt x="41" y="71"/>
                    <a:pt x="40" y="71"/>
                    <a:pt x="40" y="71"/>
                  </a:cubicBezTo>
                  <a:cubicBezTo>
                    <a:pt x="39" y="72"/>
                    <a:pt x="38" y="73"/>
                    <a:pt x="36" y="74"/>
                  </a:cubicBezTo>
                  <a:cubicBezTo>
                    <a:pt x="37" y="74"/>
                    <a:pt x="37" y="73"/>
                    <a:pt x="37" y="73"/>
                  </a:cubicBezTo>
                  <a:close/>
                  <a:moveTo>
                    <a:pt x="35" y="72"/>
                  </a:moveTo>
                  <a:cubicBezTo>
                    <a:pt x="36" y="71"/>
                    <a:pt x="37" y="70"/>
                    <a:pt x="39" y="68"/>
                  </a:cubicBezTo>
                  <a:cubicBezTo>
                    <a:pt x="38" y="69"/>
                    <a:pt x="37" y="70"/>
                    <a:pt x="36" y="71"/>
                  </a:cubicBezTo>
                  <a:cubicBezTo>
                    <a:pt x="36" y="72"/>
                    <a:pt x="35" y="72"/>
                    <a:pt x="35" y="72"/>
                  </a:cubicBezTo>
                  <a:close/>
                  <a:moveTo>
                    <a:pt x="42" y="77"/>
                  </a:moveTo>
                  <a:cubicBezTo>
                    <a:pt x="42" y="76"/>
                    <a:pt x="43" y="76"/>
                    <a:pt x="43" y="76"/>
                  </a:cubicBezTo>
                  <a:cubicBezTo>
                    <a:pt x="42" y="77"/>
                    <a:pt x="42" y="78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0" y="81"/>
                    <a:pt x="39" y="82"/>
                    <a:pt x="38" y="83"/>
                  </a:cubicBezTo>
                  <a:cubicBezTo>
                    <a:pt x="38" y="83"/>
                    <a:pt x="38" y="83"/>
                    <a:pt x="37" y="83"/>
                  </a:cubicBezTo>
                  <a:cubicBezTo>
                    <a:pt x="39" y="81"/>
                    <a:pt x="40" y="79"/>
                    <a:pt x="42" y="77"/>
                  </a:cubicBezTo>
                  <a:close/>
                  <a:moveTo>
                    <a:pt x="69" y="32"/>
                  </a:moveTo>
                  <a:cubicBezTo>
                    <a:pt x="67" y="34"/>
                    <a:pt x="64" y="36"/>
                    <a:pt x="62" y="37"/>
                  </a:cubicBezTo>
                  <a:cubicBezTo>
                    <a:pt x="62" y="37"/>
                    <a:pt x="62" y="37"/>
                    <a:pt x="62" y="37"/>
                  </a:cubicBezTo>
                  <a:cubicBezTo>
                    <a:pt x="60" y="38"/>
                    <a:pt x="59" y="40"/>
                    <a:pt x="57" y="41"/>
                  </a:cubicBezTo>
                  <a:cubicBezTo>
                    <a:pt x="58" y="39"/>
                    <a:pt x="59" y="37"/>
                    <a:pt x="60" y="36"/>
                  </a:cubicBezTo>
                  <a:cubicBezTo>
                    <a:pt x="63" y="35"/>
                    <a:pt x="66" y="33"/>
                    <a:pt x="69" y="32"/>
                  </a:cubicBezTo>
                  <a:close/>
                  <a:moveTo>
                    <a:pt x="55" y="33"/>
                  </a:moveTo>
                  <a:cubicBezTo>
                    <a:pt x="55" y="33"/>
                    <a:pt x="55" y="33"/>
                    <a:pt x="56" y="33"/>
                  </a:cubicBezTo>
                  <a:cubicBezTo>
                    <a:pt x="59" y="31"/>
                    <a:pt x="63" y="29"/>
                    <a:pt x="66" y="28"/>
                  </a:cubicBezTo>
                  <a:cubicBezTo>
                    <a:pt x="65" y="28"/>
                    <a:pt x="64" y="29"/>
                    <a:pt x="63" y="29"/>
                  </a:cubicBezTo>
                  <a:cubicBezTo>
                    <a:pt x="61" y="31"/>
                    <a:pt x="58" y="32"/>
                    <a:pt x="55" y="33"/>
                  </a:cubicBezTo>
                  <a:close/>
                  <a:moveTo>
                    <a:pt x="73" y="36"/>
                  </a:moveTo>
                  <a:cubicBezTo>
                    <a:pt x="74" y="36"/>
                    <a:pt x="74" y="35"/>
                    <a:pt x="74" y="35"/>
                  </a:cubicBezTo>
                  <a:cubicBezTo>
                    <a:pt x="73" y="38"/>
                    <a:pt x="71" y="40"/>
                    <a:pt x="69" y="42"/>
                  </a:cubicBezTo>
                  <a:cubicBezTo>
                    <a:pt x="67" y="43"/>
                    <a:pt x="65" y="45"/>
                    <a:pt x="64" y="46"/>
                  </a:cubicBezTo>
                  <a:cubicBezTo>
                    <a:pt x="67" y="43"/>
                    <a:pt x="70" y="39"/>
                    <a:pt x="73" y="36"/>
                  </a:cubicBezTo>
                  <a:close/>
                  <a:moveTo>
                    <a:pt x="70" y="36"/>
                  </a:moveTo>
                  <a:cubicBezTo>
                    <a:pt x="71" y="35"/>
                    <a:pt x="72" y="34"/>
                    <a:pt x="74" y="32"/>
                  </a:cubicBezTo>
                  <a:cubicBezTo>
                    <a:pt x="73" y="33"/>
                    <a:pt x="73" y="33"/>
                    <a:pt x="73" y="34"/>
                  </a:cubicBezTo>
                  <a:cubicBezTo>
                    <a:pt x="72" y="34"/>
                    <a:pt x="71" y="35"/>
                    <a:pt x="70" y="36"/>
                  </a:cubicBezTo>
                  <a:close/>
                  <a:moveTo>
                    <a:pt x="77" y="34"/>
                  </a:moveTo>
                  <a:cubicBezTo>
                    <a:pt x="78" y="33"/>
                    <a:pt x="79" y="33"/>
                    <a:pt x="80" y="32"/>
                  </a:cubicBezTo>
                  <a:cubicBezTo>
                    <a:pt x="78" y="34"/>
                    <a:pt x="77" y="36"/>
                    <a:pt x="75" y="37"/>
                  </a:cubicBezTo>
                  <a:cubicBezTo>
                    <a:pt x="74" y="38"/>
                    <a:pt x="74" y="39"/>
                    <a:pt x="73" y="39"/>
                  </a:cubicBezTo>
                  <a:cubicBezTo>
                    <a:pt x="74" y="37"/>
                    <a:pt x="76" y="36"/>
                    <a:pt x="77" y="34"/>
                  </a:cubicBezTo>
                  <a:close/>
                  <a:moveTo>
                    <a:pt x="77" y="31"/>
                  </a:moveTo>
                  <a:cubicBezTo>
                    <a:pt x="77" y="31"/>
                    <a:pt x="77" y="30"/>
                    <a:pt x="78" y="30"/>
                  </a:cubicBezTo>
                  <a:cubicBezTo>
                    <a:pt x="78" y="30"/>
                    <a:pt x="78" y="30"/>
                    <a:pt x="78" y="29"/>
                  </a:cubicBezTo>
                  <a:cubicBezTo>
                    <a:pt x="78" y="29"/>
                    <a:pt x="78" y="29"/>
                    <a:pt x="79" y="29"/>
                  </a:cubicBezTo>
                  <a:cubicBezTo>
                    <a:pt x="78" y="29"/>
                    <a:pt x="78" y="30"/>
                    <a:pt x="78" y="30"/>
                  </a:cubicBezTo>
                  <a:cubicBezTo>
                    <a:pt x="77" y="30"/>
                    <a:pt x="77" y="31"/>
                    <a:pt x="77" y="31"/>
                  </a:cubicBezTo>
                  <a:close/>
                  <a:moveTo>
                    <a:pt x="96" y="32"/>
                  </a:moveTo>
                  <a:cubicBezTo>
                    <a:pt x="96" y="32"/>
                    <a:pt x="96" y="32"/>
                    <a:pt x="96" y="32"/>
                  </a:cubicBezTo>
                  <a:cubicBezTo>
                    <a:pt x="95" y="34"/>
                    <a:pt x="93" y="36"/>
                    <a:pt x="91" y="38"/>
                  </a:cubicBezTo>
                  <a:cubicBezTo>
                    <a:pt x="91" y="38"/>
                    <a:pt x="90" y="38"/>
                    <a:pt x="90" y="39"/>
                  </a:cubicBezTo>
                  <a:cubicBezTo>
                    <a:pt x="90" y="39"/>
                    <a:pt x="90" y="39"/>
                    <a:pt x="90" y="39"/>
                  </a:cubicBezTo>
                  <a:cubicBezTo>
                    <a:pt x="88" y="41"/>
                    <a:pt x="87" y="43"/>
                    <a:pt x="85" y="44"/>
                  </a:cubicBezTo>
                  <a:cubicBezTo>
                    <a:pt x="82" y="46"/>
                    <a:pt x="80" y="48"/>
                    <a:pt x="77" y="50"/>
                  </a:cubicBezTo>
                  <a:cubicBezTo>
                    <a:pt x="77" y="50"/>
                    <a:pt x="77" y="50"/>
                    <a:pt x="76" y="50"/>
                  </a:cubicBezTo>
                  <a:cubicBezTo>
                    <a:pt x="76" y="51"/>
                    <a:pt x="75" y="51"/>
                    <a:pt x="74" y="52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76" y="49"/>
                    <a:pt x="80" y="45"/>
                    <a:pt x="83" y="42"/>
                  </a:cubicBezTo>
                  <a:cubicBezTo>
                    <a:pt x="87" y="38"/>
                    <a:pt x="91" y="35"/>
                    <a:pt x="96" y="32"/>
                  </a:cubicBezTo>
                  <a:close/>
                  <a:moveTo>
                    <a:pt x="87" y="36"/>
                  </a:moveTo>
                  <a:cubicBezTo>
                    <a:pt x="87" y="36"/>
                    <a:pt x="88" y="35"/>
                    <a:pt x="88" y="35"/>
                  </a:cubicBezTo>
                  <a:cubicBezTo>
                    <a:pt x="89" y="35"/>
                    <a:pt x="89" y="35"/>
                    <a:pt x="90" y="34"/>
                  </a:cubicBezTo>
                  <a:cubicBezTo>
                    <a:pt x="89" y="35"/>
                    <a:pt x="88" y="36"/>
                    <a:pt x="87" y="36"/>
                  </a:cubicBezTo>
                  <a:close/>
                  <a:moveTo>
                    <a:pt x="111" y="34"/>
                  </a:moveTo>
                  <a:cubicBezTo>
                    <a:pt x="110" y="34"/>
                    <a:pt x="110" y="34"/>
                    <a:pt x="109" y="34"/>
                  </a:cubicBezTo>
                  <a:cubicBezTo>
                    <a:pt x="109" y="34"/>
                    <a:pt x="108" y="34"/>
                    <a:pt x="108" y="34"/>
                  </a:cubicBezTo>
                  <a:cubicBezTo>
                    <a:pt x="108" y="34"/>
                    <a:pt x="108" y="33"/>
                    <a:pt x="109" y="33"/>
                  </a:cubicBezTo>
                  <a:cubicBezTo>
                    <a:pt x="109" y="33"/>
                    <a:pt x="109" y="32"/>
                    <a:pt x="110" y="32"/>
                  </a:cubicBezTo>
                  <a:cubicBezTo>
                    <a:pt x="111" y="32"/>
                    <a:pt x="112" y="32"/>
                    <a:pt x="113" y="32"/>
                  </a:cubicBezTo>
                  <a:cubicBezTo>
                    <a:pt x="112" y="33"/>
                    <a:pt x="112" y="33"/>
                    <a:pt x="111" y="34"/>
                  </a:cubicBezTo>
                  <a:close/>
                  <a:moveTo>
                    <a:pt x="112" y="36"/>
                  </a:moveTo>
                  <a:cubicBezTo>
                    <a:pt x="111" y="36"/>
                    <a:pt x="111" y="37"/>
                    <a:pt x="110" y="37"/>
                  </a:cubicBezTo>
                  <a:cubicBezTo>
                    <a:pt x="110" y="37"/>
                    <a:pt x="109" y="37"/>
                    <a:pt x="109" y="37"/>
                  </a:cubicBezTo>
                  <a:cubicBezTo>
                    <a:pt x="110" y="37"/>
                    <a:pt x="110" y="36"/>
                    <a:pt x="111" y="36"/>
                  </a:cubicBezTo>
                  <a:cubicBezTo>
                    <a:pt x="111" y="36"/>
                    <a:pt x="111" y="36"/>
                    <a:pt x="112" y="36"/>
                  </a:cubicBezTo>
                  <a:close/>
                  <a:moveTo>
                    <a:pt x="108" y="36"/>
                  </a:moveTo>
                  <a:cubicBezTo>
                    <a:pt x="107" y="37"/>
                    <a:pt x="106" y="37"/>
                    <a:pt x="105" y="38"/>
                  </a:cubicBezTo>
                  <a:cubicBezTo>
                    <a:pt x="105" y="38"/>
                    <a:pt x="105" y="39"/>
                    <a:pt x="105" y="39"/>
                  </a:cubicBezTo>
                  <a:cubicBezTo>
                    <a:pt x="104" y="39"/>
                    <a:pt x="104" y="39"/>
                    <a:pt x="103" y="39"/>
                  </a:cubicBezTo>
                  <a:cubicBezTo>
                    <a:pt x="104" y="38"/>
                    <a:pt x="105" y="37"/>
                    <a:pt x="106" y="36"/>
                  </a:cubicBezTo>
                  <a:cubicBezTo>
                    <a:pt x="107" y="36"/>
                    <a:pt x="107" y="36"/>
                    <a:pt x="108" y="36"/>
                  </a:cubicBezTo>
                  <a:close/>
                  <a:moveTo>
                    <a:pt x="122" y="49"/>
                  </a:moveTo>
                  <a:cubicBezTo>
                    <a:pt x="125" y="49"/>
                    <a:pt x="128" y="48"/>
                    <a:pt x="132" y="47"/>
                  </a:cubicBezTo>
                  <a:cubicBezTo>
                    <a:pt x="131" y="48"/>
                    <a:pt x="130" y="49"/>
                    <a:pt x="129" y="50"/>
                  </a:cubicBezTo>
                  <a:cubicBezTo>
                    <a:pt x="128" y="50"/>
                    <a:pt x="127" y="51"/>
                    <a:pt x="126" y="51"/>
                  </a:cubicBezTo>
                  <a:cubicBezTo>
                    <a:pt x="126" y="51"/>
                    <a:pt x="126" y="51"/>
                    <a:pt x="126" y="51"/>
                  </a:cubicBezTo>
                  <a:cubicBezTo>
                    <a:pt x="125" y="52"/>
                    <a:pt x="125" y="52"/>
                    <a:pt x="125" y="52"/>
                  </a:cubicBezTo>
                  <a:cubicBezTo>
                    <a:pt x="125" y="52"/>
                    <a:pt x="126" y="51"/>
                    <a:pt x="127" y="50"/>
                  </a:cubicBezTo>
                  <a:cubicBezTo>
                    <a:pt x="127" y="50"/>
                    <a:pt x="126" y="48"/>
                    <a:pt x="126" y="49"/>
                  </a:cubicBezTo>
                  <a:cubicBezTo>
                    <a:pt x="125" y="50"/>
                    <a:pt x="124" y="51"/>
                    <a:pt x="123" y="52"/>
                  </a:cubicBezTo>
                  <a:cubicBezTo>
                    <a:pt x="123" y="51"/>
                    <a:pt x="122" y="51"/>
                    <a:pt x="121" y="51"/>
                  </a:cubicBezTo>
                  <a:cubicBezTo>
                    <a:pt x="121" y="51"/>
                    <a:pt x="121" y="51"/>
                    <a:pt x="121" y="51"/>
                  </a:cubicBezTo>
                  <a:cubicBezTo>
                    <a:pt x="121" y="51"/>
                    <a:pt x="121" y="51"/>
                    <a:pt x="122" y="50"/>
                  </a:cubicBezTo>
                  <a:cubicBezTo>
                    <a:pt x="122" y="50"/>
                    <a:pt x="122" y="50"/>
                    <a:pt x="122" y="49"/>
                  </a:cubicBezTo>
                  <a:close/>
                  <a:moveTo>
                    <a:pt x="148" y="57"/>
                  </a:moveTo>
                  <a:cubicBezTo>
                    <a:pt x="146" y="57"/>
                    <a:pt x="143" y="58"/>
                    <a:pt x="141" y="59"/>
                  </a:cubicBezTo>
                  <a:cubicBezTo>
                    <a:pt x="142" y="58"/>
                    <a:pt x="143" y="57"/>
                    <a:pt x="144" y="56"/>
                  </a:cubicBezTo>
                  <a:cubicBezTo>
                    <a:pt x="149" y="54"/>
                    <a:pt x="153" y="52"/>
                    <a:pt x="158" y="50"/>
                  </a:cubicBezTo>
                  <a:cubicBezTo>
                    <a:pt x="155" y="52"/>
                    <a:pt x="151" y="54"/>
                    <a:pt x="148" y="57"/>
                  </a:cubicBezTo>
                  <a:close/>
                  <a:moveTo>
                    <a:pt x="160" y="51"/>
                  </a:moveTo>
                  <a:cubicBezTo>
                    <a:pt x="159" y="52"/>
                    <a:pt x="159" y="52"/>
                    <a:pt x="159" y="52"/>
                  </a:cubicBezTo>
                  <a:cubicBezTo>
                    <a:pt x="158" y="53"/>
                    <a:pt x="157" y="53"/>
                    <a:pt x="156" y="54"/>
                  </a:cubicBezTo>
                  <a:cubicBezTo>
                    <a:pt x="157" y="53"/>
                    <a:pt x="158" y="52"/>
                    <a:pt x="160" y="51"/>
                  </a:cubicBezTo>
                  <a:close/>
                  <a:moveTo>
                    <a:pt x="163" y="63"/>
                  </a:moveTo>
                  <a:cubicBezTo>
                    <a:pt x="167" y="61"/>
                    <a:pt x="171" y="59"/>
                    <a:pt x="175" y="57"/>
                  </a:cubicBezTo>
                  <a:cubicBezTo>
                    <a:pt x="174" y="58"/>
                    <a:pt x="173" y="60"/>
                    <a:pt x="172" y="61"/>
                  </a:cubicBezTo>
                  <a:cubicBezTo>
                    <a:pt x="167" y="63"/>
                    <a:pt x="161" y="66"/>
                    <a:pt x="156" y="69"/>
                  </a:cubicBezTo>
                  <a:cubicBezTo>
                    <a:pt x="155" y="69"/>
                    <a:pt x="154" y="70"/>
                    <a:pt x="153" y="70"/>
                  </a:cubicBezTo>
                  <a:cubicBezTo>
                    <a:pt x="156" y="68"/>
                    <a:pt x="159" y="65"/>
                    <a:pt x="163" y="63"/>
                  </a:cubicBezTo>
                  <a:close/>
                  <a:moveTo>
                    <a:pt x="162" y="61"/>
                  </a:moveTo>
                  <a:cubicBezTo>
                    <a:pt x="163" y="60"/>
                    <a:pt x="165" y="59"/>
                    <a:pt x="166" y="57"/>
                  </a:cubicBezTo>
                  <a:cubicBezTo>
                    <a:pt x="168" y="57"/>
                    <a:pt x="169" y="56"/>
                    <a:pt x="171" y="56"/>
                  </a:cubicBezTo>
                  <a:cubicBezTo>
                    <a:pt x="168" y="57"/>
                    <a:pt x="165" y="59"/>
                    <a:pt x="162" y="61"/>
                  </a:cubicBezTo>
                  <a:cubicBezTo>
                    <a:pt x="162" y="61"/>
                    <a:pt x="162" y="61"/>
                    <a:pt x="162" y="61"/>
                  </a:cubicBezTo>
                  <a:close/>
                  <a:moveTo>
                    <a:pt x="172" y="57"/>
                  </a:moveTo>
                  <a:cubicBezTo>
                    <a:pt x="174" y="56"/>
                    <a:pt x="176" y="54"/>
                    <a:pt x="179" y="53"/>
                  </a:cubicBezTo>
                  <a:cubicBezTo>
                    <a:pt x="178" y="53"/>
                    <a:pt x="178" y="54"/>
                    <a:pt x="178" y="54"/>
                  </a:cubicBezTo>
                  <a:cubicBezTo>
                    <a:pt x="176" y="55"/>
                    <a:pt x="174" y="56"/>
                    <a:pt x="172" y="57"/>
                  </a:cubicBezTo>
                  <a:close/>
                  <a:moveTo>
                    <a:pt x="189" y="60"/>
                  </a:moveTo>
                  <a:cubicBezTo>
                    <a:pt x="185" y="62"/>
                    <a:pt x="181" y="64"/>
                    <a:pt x="176" y="66"/>
                  </a:cubicBezTo>
                  <a:cubicBezTo>
                    <a:pt x="178" y="64"/>
                    <a:pt x="180" y="62"/>
                    <a:pt x="182" y="60"/>
                  </a:cubicBezTo>
                  <a:cubicBezTo>
                    <a:pt x="184" y="60"/>
                    <a:pt x="186" y="59"/>
                    <a:pt x="187" y="59"/>
                  </a:cubicBezTo>
                  <a:cubicBezTo>
                    <a:pt x="188" y="59"/>
                    <a:pt x="188" y="59"/>
                    <a:pt x="189" y="60"/>
                  </a:cubicBezTo>
                  <a:close/>
                  <a:moveTo>
                    <a:pt x="189" y="58"/>
                  </a:moveTo>
                  <a:cubicBezTo>
                    <a:pt x="190" y="58"/>
                    <a:pt x="192" y="57"/>
                    <a:pt x="194" y="57"/>
                  </a:cubicBezTo>
                  <a:cubicBezTo>
                    <a:pt x="193" y="58"/>
                    <a:pt x="191" y="59"/>
                    <a:pt x="190" y="59"/>
                  </a:cubicBezTo>
                  <a:cubicBezTo>
                    <a:pt x="189" y="59"/>
                    <a:pt x="189" y="59"/>
                    <a:pt x="189" y="58"/>
                  </a:cubicBezTo>
                  <a:close/>
                  <a:moveTo>
                    <a:pt x="193" y="65"/>
                  </a:moveTo>
                  <a:cubicBezTo>
                    <a:pt x="194" y="65"/>
                    <a:pt x="195" y="65"/>
                    <a:pt x="196" y="64"/>
                  </a:cubicBezTo>
                  <a:cubicBezTo>
                    <a:pt x="194" y="65"/>
                    <a:pt x="193" y="66"/>
                    <a:pt x="191" y="67"/>
                  </a:cubicBezTo>
                  <a:cubicBezTo>
                    <a:pt x="188" y="69"/>
                    <a:pt x="184" y="70"/>
                    <a:pt x="181" y="72"/>
                  </a:cubicBezTo>
                  <a:cubicBezTo>
                    <a:pt x="182" y="71"/>
                    <a:pt x="183" y="71"/>
                    <a:pt x="184" y="70"/>
                  </a:cubicBezTo>
                  <a:cubicBezTo>
                    <a:pt x="187" y="68"/>
                    <a:pt x="190" y="67"/>
                    <a:pt x="193" y="65"/>
                  </a:cubicBezTo>
                  <a:close/>
                  <a:moveTo>
                    <a:pt x="188" y="65"/>
                  </a:moveTo>
                  <a:cubicBezTo>
                    <a:pt x="190" y="64"/>
                    <a:pt x="192" y="63"/>
                    <a:pt x="195" y="62"/>
                  </a:cubicBezTo>
                  <a:cubicBezTo>
                    <a:pt x="194" y="63"/>
                    <a:pt x="193" y="63"/>
                    <a:pt x="192" y="64"/>
                  </a:cubicBezTo>
                  <a:cubicBezTo>
                    <a:pt x="191" y="64"/>
                    <a:pt x="189" y="65"/>
                    <a:pt x="188" y="65"/>
                  </a:cubicBezTo>
                  <a:cubicBezTo>
                    <a:pt x="188" y="65"/>
                    <a:pt x="188" y="65"/>
                    <a:pt x="188" y="65"/>
                  </a:cubicBezTo>
                  <a:close/>
                  <a:moveTo>
                    <a:pt x="207" y="95"/>
                  </a:moveTo>
                  <a:cubicBezTo>
                    <a:pt x="210" y="94"/>
                    <a:pt x="213" y="92"/>
                    <a:pt x="215" y="91"/>
                  </a:cubicBezTo>
                  <a:cubicBezTo>
                    <a:pt x="216" y="92"/>
                    <a:pt x="216" y="93"/>
                    <a:pt x="217" y="95"/>
                  </a:cubicBezTo>
                  <a:cubicBezTo>
                    <a:pt x="212" y="97"/>
                    <a:pt x="208" y="99"/>
                    <a:pt x="204" y="101"/>
                  </a:cubicBezTo>
                  <a:cubicBezTo>
                    <a:pt x="204" y="101"/>
                    <a:pt x="203" y="101"/>
                    <a:pt x="203" y="101"/>
                  </a:cubicBezTo>
                  <a:cubicBezTo>
                    <a:pt x="202" y="102"/>
                    <a:pt x="201" y="103"/>
                    <a:pt x="199" y="104"/>
                  </a:cubicBezTo>
                  <a:cubicBezTo>
                    <a:pt x="199" y="104"/>
                    <a:pt x="199" y="105"/>
                    <a:pt x="198" y="105"/>
                  </a:cubicBezTo>
                  <a:cubicBezTo>
                    <a:pt x="198" y="105"/>
                    <a:pt x="198" y="105"/>
                    <a:pt x="198" y="105"/>
                  </a:cubicBezTo>
                  <a:cubicBezTo>
                    <a:pt x="199" y="104"/>
                    <a:pt x="200" y="103"/>
                    <a:pt x="200" y="102"/>
                  </a:cubicBezTo>
                  <a:cubicBezTo>
                    <a:pt x="203" y="100"/>
                    <a:pt x="205" y="98"/>
                    <a:pt x="208" y="96"/>
                  </a:cubicBezTo>
                  <a:cubicBezTo>
                    <a:pt x="208" y="96"/>
                    <a:pt x="208" y="95"/>
                    <a:pt x="207" y="95"/>
                  </a:cubicBezTo>
                  <a:close/>
                  <a:moveTo>
                    <a:pt x="196" y="173"/>
                  </a:moveTo>
                  <a:cubicBezTo>
                    <a:pt x="197" y="172"/>
                    <a:pt x="198" y="171"/>
                    <a:pt x="198" y="171"/>
                  </a:cubicBezTo>
                  <a:cubicBezTo>
                    <a:pt x="198" y="171"/>
                    <a:pt x="198" y="171"/>
                    <a:pt x="198" y="171"/>
                  </a:cubicBezTo>
                  <a:cubicBezTo>
                    <a:pt x="197" y="172"/>
                    <a:pt x="196" y="173"/>
                    <a:pt x="195" y="174"/>
                  </a:cubicBezTo>
                  <a:cubicBezTo>
                    <a:pt x="196" y="174"/>
                    <a:pt x="196" y="173"/>
                    <a:pt x="196" y="173"/>
                  </a:cubicBezTo>
                  <a:close/>
                  <a:moveTo>
                    <a:pt x="195" y="164"/>
                  </a:moveTo>
                  <a:cubicBezTo>
                    <a:pt x="195" y="165"/>
                    <a:pt x="195" y="165"/>
                    <a:pt x="194" y="165"/>
                  </a:cubicBezTo>
                  <a:cubicBezTo>
                    <a:pt x="195" y="164"/>
                    <a:pt x="196" y="162"/>
                    <a:pt x="197" y="161"/>
                  </a:cubicBezTo>
                  <a:cubicBezTo>
                    <a:pt x="196" y="162"/>
                    <a:pt x="196" y="163"/>
                    <a:pt x="195" y="164"/>
                  </a:cubicBezTo>
                  <a:close/>
                  <a:moveTo>
                    <a:pt x="194" y="155"/>
                  </a:moveTo>
                  <a:cubicBezTo>
                    <a:pt x="193" y="157"/>
                    <a:pt x="191" y="158"/>
                    <a:pt x="190" y="159"/>
                  </a:cubicBezTo>
                  <a:cubicBezTo>
                    <a:pt x="193" y="156"/>
                    <a:pt x="196" y="153"/>
                    <a:pt x="198" y="150"/>
                  </a:cubicBezTo>
                  <a:cubicBezTo>
                    <a:pt x="197" y="152"/>
                    <a:pt x="196" y="154"/>
                    <a:pt x="194" y="155"/>
                  </a:cubicBezTo>
                  <a:close/>
                  <a:moveTo>
                    <a:pt x="105" y="198"/>
                  </a:moveTo>
                  <a:cubicBezTo>
                    <a:pt x="105" y="198"/>
                    <a:pt x="106" y="198"/>
                    <a:pt x="106" y="197"/>
                  </a:cubicBezTo>
                  <a:cubicBezTo>
                    <a:pt x="106" y="197"/>
                    <a:pt x="107" y="197"/>
                    <a:pt x="107" y="197"/>
                  </a:cubicBezTo>
                  <a:cubicBezTo>
                    <a:pt x="106" y="198"/>
                    <a:pt x="106" y="198"/>
                    <a:pt x="105" y="199"/>
                  </a:cubicBezTo>
                  <a:cubicBezTo>
                    <a:pt x="105" y="199"/>
                    <a:pt x="105" y="198"/>
                    <a:pt x="105" y="198"/>
                  </a:cubicBezTo>
                  <a:close/>
                  <a:moveTo>
                    <a:pt x="108" y="204"/>
                  </a:moveTo>
                  <a:cubicBezTo>
                    <a:pt x="108" y="204"/>
                    <a:pt x="108" y="204"/>
                    <a:pt x="108" y="204"/>
                  </a:cubicBezTo>
                  <a:cubicBezTo>
                    <a:pt x="107" y="203"/>
                    <a:pt x="105" y="202"/>
                    <a:pt x="104" y="202"/>
                  </a:cubicBezTo>
                  <a:cubicBezTo>
                    <a:pt x="104" y="202"/>
                    <a:pt x="104" y="201"/>
                    <a:pt x="104" y="201"/>
                  </a:cubicBezTo>
                  <a:cubicBezTo>
                    <a:pt x="106" y="202"/>
                    <a:pt x="107" y="203"/>
                    <a:pt x="108" y="204"/>
                  </a:cubicBezTo>
                  <a:close/>
                  <a:moveTo>
                    <a:pt x="104" y="194"/>
                  </a:moveTo>
                  <a:cubicBezTo>
                    <a:pt x="104" y="194"/>
                    <a:pt x="103" y="194"/>
                    <a:pt x="103" y="193"/>
                  </a:cubicBezTo>
                  <a:cubicBezTo>
                    <a:pt x="104" y="192"/>
                    <a:pt x="105" y="191"/>
                    <a:pt x="106" y="190"/>
                  </a:cubicBezTo>
                  <a:cubicBezTo>
                    <a:pt x="107" y="189"/>
                    <a:pt x="109" y="188"/>
                    <a:pt x="110" y="186"/>
                  </a:cubicBezTo>
                  <a:cubicBezTo>
                    <a:pt x="115" y="183"/>
                    <a:pt x="119" y="179"/>
                    <a:pt x="123" y="176"/>
                  </a:cubicBezTo>
                  <a:cubicBezTo>
                    <a:pt x="125" y="175"/>
                    <a:pt x="127" y="174"/>
                    <a:pt x="129" y="173"/>
                  </a:cubicBezTo>
                  <a:cubicBezTo>
                    <a:pt x="124" y="177"/>
                    <a:pt x="118" y="182"/>
                    <a:pt x="112" y="187"/>
                  </a:cubicBezTo>
                  <a:cubicBezTo>
                    <a:pt x="110" y="189"/>
                    <a:pt x="107" y="192"/>
                    <a:pt x="104" y="194"/>
                  </a:cubicBezTo>
                  <a:close/>
                  <a:moveTo>
                    <a:pt x="73" y="126"/>
                  </a:moveTo>
                  <a:cubicBezTo>
                    <a:pt x="73" y="126"/>
                    <a:pt x="72" y="127"/>
                    <a:pt x="72" y="128"/>
                  </a:cubicBezTo>
                  <a:cubicBezTo>
                    <a:pt x="71" y="127"/>
                    <a:pt x="71" y="126"/>
                    <a:pt x="71" y="125"/>
                  </a:cubicBezTo>
                  <a:cubicBezTo>
                    <a:pt x="71" y="125"/>
                    <a:pt x="71" y="124"/>
                    <a:pt x="71" y="124"/>
                  </a:cubicBezTo>
                  <a:cubicBezTo>
                    <a:pt x="72" y="124"/>
                    <a:pt x="72" y="124"/>
                    <a:pt x="72" y="124"/>
                  </a:cubicBezTo>
                  <a:cubicBezTo>
                    <a:pt x="72" y="124"/>
                    <a:pt x="72" y="124"/>
                    <a:pt x="72" y="124"/>
                  </a:cubicBezTo>
                  <a:cubicBezTo>
                    <a:pt x="73" y="125"/>
                    <a:pt x="73" y="125"/>
                    <a:pt x="73" y="126"/>
                  </a:cubicBezTo>
                  <a:close/>
                  <a:moveTo>
                    <a:pt x="71" y="168"/>
                  </a:moveTo>
                  <a:cubicBezTo>
                    <a:pt x="71" y="167"/>
                    <a:pt x="71" y="167"/>
                    <a:pt x="71" y="167"/>
                  </a:cubicBezTo>
                  <a:cubicBezTo>
                    <a:pt x="71" y="166"/>
                    <a:pt x="71" y="166"/>
                    <a:pt x="72" y="166"/>
                  </a:cubicBezTo>
                  <a:cubicBezTo>
                    <a:pt x="72" y="167"/>
                    <a:pt x="72" y="167"/>
                    <a:pt x="72" y="167"/>
                  </a:cubicBezTo>
                  <a:cubicBezTo>
                    <a:pt x="72" y="167"/>
                    <a:pt x="71" y="168"/>
                    <a:pt x="71" y="168"/>
                  </a:cubicBezTo>
                  <a:close/>
                  <a:moveTo>
                    <a:pt x="73" y="170"/>
                  </a:moveTo>
                  <a:cubicBezTo>
                    <a:pt x="73" y="170"/>
                    <a:pt x="73" y="170"/>
                    <a:pt x="73" y="170"/>
                  </a:cubicBezTo>
                  <a:cubicBezTo>
                    <a:pt x="73" y="171"/>
                    <a:pt x="73" y="171"/>
                    <a:pt x="73" y="171"/>
                  </a:cubicBezTo>
                  <a:cubicBezTo>
                    <a:pt x="72" y="171"/>
                    <a:pt x="72" y="171"/>
                    <a:pt x="72" y="171"/>
                  </a:cubicBezTo>
                  <a:cubicBezTo>
                    <a:pt x="72" y="171"/>
                    <a:pt x="72" y="171"/>
                    <a:pt x="72" y="171"/>
                  </a:cubicBezTo>
                  <a:cubicBezTo>
                    <a:pt x="72" y="170"/>
                    <a:pt x="72" y="170"/>
                    <a:pt x="73" y="170"/>
                  </a:cubicBezTo>
                  <a:close/>
                  <a:moveTo>
                    <a:pt x="71" y="165"/>
                  </a:moveTo>
                  <a:cubicBezTo>
                    <a:pt x="71" y="164"/>
                    <a:pt x="71" y="163"/>
                    <a:pt x="70" y="162"/>
                  </a:cubicBezTo>
                  <a:cubicBezTo>
                    <a:pt x="71" y="162"/>
                    <a:pt x="71" y="162"/>
                    <a:pt x="71" y="162"/>
                  </a:cubicBezTo>
                  <a:cubicBezTo>
                    <a:pt x="71" y="163"/>
                    <a:pt x="71" y="164"/>
                    <a:pt x="71" y="164"/>
                  </a:cubicBezTo>
                  <a:cubicBezTo>
                    <a:pt x="71" y="165"/>
                    <a:pt x="71" y="165"/>
                    <a:pt x="71" y="165"/>
                  </a:cubicBezTo>
                  <a:close/>
                  <a:moveTo>
                    <a:pt x="61" y="51"/>
                  </a:moveTo>
                  <a:cubicBezTo>
                    <a:pt x="61" y="51"/>
                    <a:pt x="61" y="52"/>
                    <a:pt x="61" y="52"/>
                  </a:cubicBezTo>
                  <a:cubicBezTo>
                    <a:pt x="59" y="54"/>
                    <a:pt x="57" y="55"/>
                    <a:pt x="55" y="57"/>
                  </a:cubicBezTo>
                  <a:cubicBezTo>
                    <a:pt x="55" y="58"/>
                    <a:pt x="54" y="59"/>
                    <a:pt x="53" y="59"/>
                  </a:cubicBezTo>
                  <a:cubicBezTo>
                    <a:pt x="52" y="61"/>
                    <a:pt x="50" y="62"/>
                    <a:pt x="49" y="63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49" y="62"/>
                    <a:pt x="50" y="61"/>
                    <a:pt x="51" y="60"/>
                  </a:cubicBezTo>
                  <a:cubicBezTo>
                    <a:pt x="54" y="57"/>
                    <a:pt x="58" y="54"/>
                    <a:pt x="61" y="51"/>
                  </a:cubicBezTo>
                  <a:close/>
                  <a:moveTo>
                    <a:pt x="54" y="54"/>
                  </a:moveTo>
                  <a:cubicBezTo>
                    <a:pt x="55" y="54"/>
                    <a:pt x="55" y="54"/>
                    <a:pt x="55" y="54"/>
                  </a:cubicBezTo>
                  <a:cubicBezTo>
                    <a:pt x="55" y="54"/>
                    <a:pt x="55" y="53"/>
                    <a:pt x="56" y="53"/>
                  </a:cubicBezTo>
                  <a:cubicBezTo>
                    <a:pt x="57" y="52"/>
                    <a:pt x="58" y="52"/>
                    <a:pt x="58" y="51"/>
                  </a:cubicBezTo>
                  <a:cubicBezTo>
                    <a:pt x="57" y="52"/>
                    <a:pt x="56" y="53"/>
                    <a:pt x="54" y="54"/>
                  </a:cubicBezTo>
                  <a:close/>
                  <a:moveTo>
                    <a:pt x="92" y="45"/>
                  </a:moveTo>
                  <a:cubicBezTo>
                    <a:pt x="92" y="47"/>
                    <a:pt x="92" y="48"/>
                    <a:pt x="91" y="50"/>
                  </a:cubicBezTo>
                  <a:cubicBezTo>
                    <a:pt x="86" y="54"/>
                    <a:pt x="80" y="58"/>
                    <a:pt x="75" y="63"/>
                  </a:cubicBezTo>
                  <a:cubicBezTo>
                    <a:pt x="75" y="62"/>
                    <a:pt x="75" y="61"/>
                    <a:pt x="76" y="60"/>
                  </a:cubicBezTo>
                  <a:cubicBezTo>
                    <a:pt x="81" y="55"/>
                    <a:pt x="87" y="50"/>
                    <a:pt x="92" y="45"/>
                  </a:cubicBezTo>
                  <a:close/>
                  <a:moveTo>
                    <a:pt x="82" y="53"/>
                  </a:moveTo>
                  <a:cubicBezTo>
                    <a:pt x="84" y="50"/>
                    <a:pt x="86" y="48"/>
                    <a:pt x="89" y="46"/>
                  </a:cubicBezTo>
                  <a:cubicBezTo>
                    <a:pt x="89" y="46"/>
                    <a:pt x="90" y="45"/>
                    <a:pt x="90" y="45"/>
                  </a:cubicBezTo>
                  <a:cubicBezTo>
                    <a:pt x="87" y="48"/>
                    <a:pt x="84" y="50"/>
                    <a:pt x="82" y="53"/>
                  </a:cubicBezTo>
                  <a:close/>
                  <a:moveTo>
                    <a:pt x="110" y="51"/>
                  </a:moveTo>
                  <a:cubicBezTo>
                    <a:pt x="110" y="51"/>
                    <a:pt x="110" y="51"/>
                    <a:pt x="110" y="51"/>
                  </a:cubicBezTo>
                  <a:cubicBezTo>
                    <a:pt x="110" y="52"/>
                    <a:pt x="109" y="52"/>
                    <a:pt x="108" y="53"/>
                  </a:cubicBezTo>
                  <a:cubicBezTo>
                    <a:pt x="106" y="54"/>
                    <a:pt x="104" y="54"/>
                    <a:pt x="102" y="55"/>
                  </a:cubicBezTo>
                  <a:cubicBezTo>
                    <a:pt x="103" y="54"/>
                    <a:pt x="105" y="53"/>
                    <a:pt x="106" y="51"/>
                  </a:cubicBezTo>
                  <a:cubicBezTo>
                    <a:pt x="107" y="51"/>
                    <a:pt x="108" y="50"/>
                    <a:pt x="109" y="50"/>
                  </a:cubicBezTo>
                  <a:cubicBezTo>
                    <a:pt x="108" y="50"/>
                    <a:pt x="109" y="51"/>
                    <a:pt x="110" y="51"/>
                  </a:cubicBezTo>
                  <a:close/>
                  <a:moveTo>
                    <a:pt x="112" y="77"/>
                  </a:moveTo>
                  <a:cubicBezTo>
                    <a:pt x="110" y="79"/>
                    <a:pt x="108" y="82"/>
                    <a:pt x="107" y="84"/>
                  </a:cubicBezTo>
                  <a:cubicBezTo>
                    <a:pt x="109" y="80"/>
                    <a:pt x="112" y="76"/>
                    <a:pt x="115" y="73"/>
                  </a:cubicBezTo>
                  <a:cubicBezTo>
                    <a:pt x="115" y="73"/>
                    <a:pt x="115" y="73"/>
                    <a:pt x="115" y="72"/>
                  </a:cubicBezTo>
                  <a:cubicBezTo>
                    <a:pt x="114" y="74"/>
                    <a:pt x="113" y="76"/>
                    <a:pt x="112" y="77"/>
                  </a:cubicBezTo>
                  <a:close/>
                  <a:moveTo>
                    <a:pt x="116" y="78"/>
                  </a:moveTo>
                  <a:cubicBezTo>
                    <a:pt x="115" y="79"/>
                    <a:pt x="114" y="80"/>
                    <a:pt x="114" y="80"/>
                  </a:cubicBezTo>
                  <a:cubicBezTo>
                    <a:pt x="112" y="82"/>
                    <a:pt x="110" y="83"/>
                    <a:pt x="109" y="85"/>
                  </a:cubicBezTo>
                  <a:cubicBezTo>
                    <a:pt x="111" y="83"/>
                    <a:pt x="113" y="80"/>
                    <a:pt x="116" y="78"/>
                  </a:cubicBezTo>
                  <a:close/>
                  <a:moveTo>
                    <a:pt x="98" y="92"/>
                  </a:moveTo>
                  <a:cubicBezTo>
                    <a:pt x="95" y="96"/>
                    <a:pt x="91" y="99"/>
                    <a:pt x="88" y="102"/>
                  </a:cubicBezTo>
                  <a:cubicBezTo>
                    <a:pt x="89" y="101"/>
                    <a:pt x="89" y="100"/>
                    <a:pt x="90" y="98"/>
                  </a:cubicBezTo>
                  <a:cubicBezTo>
                    <a:pt x="96" y="92"/>
                    <a:pt x="103" y="85"/>
                    <a:pt x="109" y="78"/>
                  </a:cubicBezTo>
                  <a:cubicBezTo>
                    <a:pt x="105" y="82"/>
                    <a:pt x="102" y="87"/>
                    <a:pt x="98" y="92"/>
                  </a:cubicBezTo>
                  <a:close/>
                  <a:moveTo>
                    <a:pt x="99" y="97"/>
                  </a:moveTo>
                  <a:cubicBezTo>
                    <a:pt x="97" y="100"/>
                    <a:pt x="94" y="103"/>
                    <a:pt x="92" y="105"/>
                  </a:cubicBezTo>
                  <a:cubicBezTo>
                    <a:pt x="93" y="104"/>
                    <a:pt x="94" y="102"/>
                    <a:pt x="95" y="100"/>
                  </a:cubicBezTo>
                  <a:cubicBezTo>
                    <a:pt x="97" y="99"/>
                    <a:pt x="98" y="98"/>
                    <a:pt x="99" y="97"/>
                  </a:cubicBezTo>
                  <a:close/>
                  <a:moveTo>
                    <a:pt x="128" y="67"/>
                  </a:moveTo>
                  <a:cubicBezTo>
                    <a:pt x="129" y="66"/>
                    <a:pt x="130" y="65"/>
                    <a:pt x="130" y="64"/>
                  </a:cubicBezTo>
                  <a:cubicBezTo>
                    <a:pt x="131" y="64"/>
                    <a:pt x="131" y="64"/>
                    <a:pt x="132" y="63"/>
                  </a:cubicBezTo>
                  <a:cubicBezTo>
                    <a:pt x="132" y="63"/>
                    <a:pt x="133" y="63"/>
                    <a:pt x="133" y="63"/>
                  </a:cubicBezTo>
                  <a:cubicBezTo>
                    <a:pt x="132" y="64"/>
                    <a:pt x="130" y="66"/>
                    <a:pt x="128" y="67"/>
                  </a:cubicBezTo>
                  <a:close/>
                  <a:moveTo>
                    <a:pt x="137" y="62"/>
                  </a:moveTo>
                  <a:cubicBezTo>
                    <a:pt x="138" y="62"/>
                    <a:pt x="140" y="61"/>
                    <a:pt x="141" y="61"/>
                  </a:cubicBezTo>
                  <a:cubicBezTo>
                    <a:pt x="138" y="63"/>
                    <a:pt x="135" y="65"/>
                    <a:pt x="132" y="67"/>
                  </a:cubicBezTo>
                  <a:cubicBezTo>
                    <a:pt x="133" y="65"/>
                    <a:pt x="135" y="64"/>
                    <a:pt x="137" y="62"/>
                  </a:cubicBezTo>
                  <a:close/>
                  <a:moveTo>
                    <a:pt x="132" y="76"/>
                  </a:moveTo>
                  <a:cubicBezTo>
                    <a:pt x="132" y="77"/>
                    <a:pt x="132" y="77"/>
                    <a:pt x="132" y="77"/>
                  </a:cubicBezTo>
                  <a:cubicBezTo>
                    <a:pt x="133" y="77"/>
                    <a:pt x="134" y="76"/>
                    <a:pt x="136" y="76"/>
                  </a:cubicBezTo>
                  <a:cubicBezTo>
                    <a:pt x="132" y="79"/>
                    <a:pt x="128" y="82"/>
                    <a:pt x="124" y="85"/>
                  </a:cubicBezTo>
                  <a:cubicBezTo>
                    <a:pt x="125" y="85"/>
                    <a:pt x="125" y="84"/>
                    <a:pt x="125" y="84"/>
                  </a:cubicBezTo>
                  <a:cubicBezTo>
                    <a:pt x="128" y="82"/>
                    <a:pt x="130" y="80"/>
                    <a:pt x="132" y="77"/>
                  </a:cubicBezTo>
                  <a:cubicBezTo>
                    <a:pt x="132" y="77"/>
                    <a:pt x="132" y="77"/>
                    <a:pt x="132" y="76"/>
                  </a:cubicBezTo>
                  <a:close/>
                  <a:moveTo>
                    <a:pt x="199" y="77"/>
                  </a:moveTo>
                  <a:cubicBezTo>
                    <a:pt x="199" y="78"/>
                    <a:pt x="198" y="78"/>
                    <a:pt x="198" y="78"/>
                  </a:cubicBezTo>
                  <a:cubicBezTo>
                    <a:pt x="196" y="79"/>
                    <a:pt x="194" y="80"/>
                    <a:pt x="192" y="81"/>
                  </a:cubicBezTo>
                  <a:cubicBezTo>
                    <a:pt x="192" y="80"/>
                    <a:pt x="192" y="80"/>
                    <a:pt x="192" y="80"/>
                  </a:cubicBezTo>
                  <a:cubicBezTo>
                    <a:pt x="195" y="79"/>
                    <a:pt x="197" y="78"/>
                    <a:pt x="199" y="77"/>
                  </a:cubicBezTo>
                  <a:close/>
                  <a:moveTo>
                    <a:pt x="196" y="75"/>
                  </a:moveTo>
                  <a:cubicBezTo>
                    <a:pt x="197" y="74"/>
                    <a:pt x="198" y="73"/>
                    <a:pt x="199" y="73"/>
                  </a:cubicBezTo>
                  <a:cubicBezTo>
                    <a:pt x="198" y="73"/>
                    <a:pt x="197" y="74"/>
                    <a:pt x="196" y="75"/>
                  </a:cubicBezTo>
                  <a:cubicBezTo>
                    <a:pt x="196" y="75"/>
                    <a:pt x="196" y="75"/>
                    <a:pt x="196" y="75"/>
                  </a:cubicBezTo>
                  <a:close/>
                  <a:moveTo>
                    <a:pt x="191" y="138"/>
                  </a:moveTo>
                  <a:cubicBezTo>
                    <a:pt x="191" y="138"/>
                    <a:pt x="191" y="138"/>
                    <a:pt x="190" y="137"/>
                  </a:cubicBezTo>
                  <a:cubicBezTo>
                    <a:pt x="191" y="137"/>
                    <a:pt x="191" y="136"/>
                    <a:pt x="191" y="136"/>
                  </a:cubicBezTo>
                  <a:cubicBezTo>
                    <a:pt x="197" y="131"/>
                    <a:pt x="203" y="126"/>
                    <a:pt x="209" y="121"/>
                  </a:cubicBezTo>
                  <a:cubicBezTo>
                    <a:pt x="209" y="121"/>
                    <a:pt x="209" y="121"/>
                    <a:pt x="209" y="121"/>
                  </a:cubicBezTo>
                  <a:cubicBezTo>
                    <a:pt x="203" y="127"/>
                    <a:pt x="197" y="133"/>
                    <a:pt x="191" y="138"/>
                  </a:cubicBezTo>
                  <a:close/>
                  <a:moveTo>
                    <a:pt x="205" y="126"/>
                  </a:moveTo>
                  <a:cubicBezTo>
                    <a:pt x="205" y="127"/>
                    <a:pt x="204" y="128"/>
                    <a:pt x="204" y="129"/>
                  </a:cubicBezTo>
                  <a:cubicBezTo>
                    <a:pt x="199" y="134"/>
                    <a:pt x="196" y="138"/>
                    <a:pt x="192" y="143"/>
                  </a:cubicBezTo>
                  <a:cubicBezTo>
                    <a:pt x="192" y="143"/>
                    <a:pt x="191" y="143"/>
                    <a:pt x="191" y="143"/>
                  </a:cubicBezTo>
                  <a:cubicBezTo>
                    <a:pt x="191" y="142"/>
                    <a:pt x="191" y="141"/>
                    <a:pt x="191" y="140"/>
                  </a:cubicBezTo>
                  <a:cubicBezTo>
                    <a:pt x="196" y="136"/>
                    <a:pt x="201" y="131"/>
                    <a:pt x="205" y="126"/>
                  </a:cubicBezTo>
                  <a:close/>
                  <a:moveTo>
                    <a:pt x="189" y="139"/>
                  </a:moveTo>
                  <a:cubicBezTo>
                    <a:pt x="189" y="139"/>
                    <a:pt x="189" y="139"/>
                    <a:pt x="189" y="139"/>
                  </a:cubicBezTo>
                  <a:cubicBezTo>
                    <a:pt x="189" y="140"/>
                    <a:pt x="189" y="140"/>
                    <a:pt x="189" y="140"/>
                  </a:cubicBezTo>
                  <a:cubicBezTo>
                    <a:pt x="188" y="141"/>
                    <a:pt x="187" y="142"/>
                    <a:pt x="186" y="143"/>
                  </a:cubicBezTo>
                  <a:cubicBezTo>
                    <a:pt x="186" y="143"/>
                    <a:pt x="186" y="143"/>
                    <a:pt x="186" y="143"/>
                  </a:cubicBezTo>
                  <a:cubicBezTo>
                    <a:pt x="187" y="142"/>
                    <a:pt x="188" y="140"/>
                    <a:pt x="189" y="139"/>
                  </a:cubicBezTo>
                  <a:close/>
                  <a:moveTo>
                    <a:pt x="183" y="144"/>
                  </a:moveTo>
                  <a:cubicBezTo>
                    <a:pt x="182" y="144"/>
                    <a:pt x="182" y="144"/>
                    <a:pt x="181" y="145"/>
                  </a:cubicBezTo>
                  <a:cubicBezTo>
                    <a:pt x="183" y="143"/>
                    <a:pt x="184" y="142"/>
                    <a:pt x="186" y="140"/>
                  </a:cubicBezTo>
                  <a:cubicBezTo>
                    <a:pt x="186" y="140"/>
                    <a:pt x="186" y="140"/>
                    <a:pt x="186" y="140"/>
                  </a:cubicBezTo>
                  <a:cubicBezTo>
                    <a:pt x="185" y="142"/>
                    <a:pt x="184" y="143"/>
                    <a:pt x="183" y="144"/>
                  </a:cubicBezTo>
                  <a:close/>
                  <a:moveTo>
                    <a:pt x="180" y="142"/>
                  </a:moveTo>
                  <a:cubicBezTo>
                    <a:pt x="178" y="143"/>
                    <a:pt x="177" y="145"/>
                    <a:pt x="175" y="146"/>
                  </a:cubicBezTo>
                  <a:cubicBezTo>
                    <a:pt x="175" y="147"/>
                    <a:pt x="174" y="147"/>
                    <a:pt x="174" y="147"/>
                  </a:cubicBezTo>
                  <a:cubicBezTo>
                    <a:pt x="175" y="146"/>
                    <a:pt x="176" y="144"/>
                    <a:pt x="178" y="142"/>
                  </a:cubicBezTo>
                  <a:cubicBezTo>
                    <a:pt x="180" y="139"/>
                    <a:pt x="183" y="137"/>
                    <a:pt x="185" y="134"/>
                  </a:cubicBezTo>
                  <a:cubicBezTo>
                    <a:pt x="186" y="134"/>
                    <a:pt x="186" y="133"/>
                    <a:pt x="187" y="133"/>
                  </a:cubicBezTo>
                  <a:cubicBezTo>
                    <a:pt x="187" y="133"/>
                    <a:pt x="187" y="134"/>
                    <a:pt x="187" y="134"/>
                  </a:cubicBezTo>
                  <a:cubicBezTo>
                    <a:pt x="185" y="137"/>
                    <a:pt x="183" y="139"/>
                    <a:pt x="180" y="142"/>
                  </a:cubicBezTo>
                  <a:close/>
                  <a:moveTo>
                    <a:pt x="129" y="154"/>
                  </a:moveTo>
                  <a:cubicBezTo>
                    <a:pt x="128" y="155"/>
                    <a:pt x="127" y="155"/>
                    <a:pt x="126" y="156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7" y="155"/>
                    <a:pt x="127" y="155"/>
                    <a:pt x="127" y="155"/>
                  </a:cubicBezTo>
                  <a:cubicBezTo>
                    <a:pt x="128" y="153"/>
                    <a:pt x="130" y="151"/>
                    <a:pt x="132" y="149"/>
                  </a:cubicBezTo>
                  <a:cubicBezTo>
                    <a:pt x="133" y="148"/>
                    <a:pt x="134" y="148"/>
                    <a:pt x="134" y="147"/>
                  </a:cubicBezTo>
                  <a:cubicBezTo>
                    <a:pt x="136" y="148"/>
                    <a:pt x="137" y="148"/>
                    <a:pt x="138" y="148"/>
                  </a:cubicBezTo>
                  <a:cubicBezTo>
                    <a:pt x="136" y="150"/>
                    <a:pt x="135" y="151"/>
                    <a:pt x="133" y="153"/>
                  </a:cubicBezTo>
                  <a:cubicBezTo>
                    <a:pt x="131" y="153"/>
                    <a:pt x="130" y="154"/>
                    <a:pt x="129" y="154"/>
                  </a:cubicBezTo>
                  <a:close/>
                  <a:moveTo>
                    <a:pt x="130" y="160"/>
                  </a:moveTo>
                  <a:cubicBezTo>
                    <a:pt x="130" y="161"/>
                    <a:pt x="130" y="161"/>
                    <a:pt x="129" y="161"/>
                  </a:cubicBezTo>
                  <a:cubicBezTo>
                    <a:pt x="129" y="161"/>
                    <a:pt x="129" y="162"/>
                    <a:pt x="128" y="162"/>
                  </a:cubicBezTo>
                  <a:cubicBezTo>
                    <a:pt x="129" y="161"/>
                    <a:pt x="129" y="161"/>
                    <a:pt x="130" y="161"/>
                  </a:cubicBezTo>
                  <a:cubicBezTo>
                    <a:pt x="130" y="161"/>
                    <a:pt x="130" y="161"/>
                    <a:pt x="130" y="160"/>
                  </a:cubicBezTo>
                  <a:close/>
                  <a:moveTo>
                    <a:pt x="89" y="124"/>
                  </a:moveTo>
                  <a:cubicBezTo>
                    <a:pt x="91" y="122"/>
                    <a:pt x="92" y="120"/>
                    <a:pt x="94" y="118"/>
                  </a:cubicBezTo>
                  <a:cubicBezTo>
                    <a:pt x="95" y="118"/>
                    <a:pt x="95" y="118"/>
                    <a:pt x="96" y="118"/>
                  </a:cubicBezTo>
                  <a:cubicBezTo>
                    <a:pt x="94" y="120"/>
                    <a:pt x="92" y="122"/>
                    <a:pt x="89" y="124"/>
                  </a:cubicBezTo>
                  <a:close/>
                  <a:moveTo>
                    <a:pt x="91" y="127"/>
                  </a:moveTo>
                  <a:cubicBezTo>
                    <a:pt x="89" y="129"/>
                    <a:pt x="88" y="130"/>
                    <a:pt x="87" y="132"/>
                  </a:cubicBezTo>
                  <a:cubicBezTo>
                    <a:pt x="86" y="132"/>
                    <a:pt x="86" y="132"/>
                    <a:pt x="85" y="131"/>
                  </a:cubicBezTo>
                  <a:cubicBezTo>
                    <a:pt x="87" y="130"/>
                    <a:pt x="89" y="128"/>
                    <a:pt x="91" y="127"/>
                  </a:cubicBezTo>
                  <a:close/>
                  <a:moveTo>
                    <a:pt x="95" y="123"/>
                  </a:moveTo>
                  <a:cubicBezTo>
                    <a:pt x="97" y="122"/>
                    <a:pt x="99" y="121"/>
                    <a:pt x="101" y="120"/>
                  </a:cubicBezTo>
                  <a:cubicBezTo>
                    <a:pt x="99" y="122"/>
                    <a:pt x="97" y="123"/>
                    <a:pt x="95" y="125"/>
                  </a:cubicBezTo>
                  <a:cubicBezTo>
                    <a:pt x="94" y="127"/>
                    <a:pt x="92" y="128"/>
                    <a:pt x="91" y="130"/>
                  </a:cubicBezTo>
                  <a:cubicBezTo>
                    <a:pt x="92" y="128"/>
                    <a:pt x="94" y="125"/>
                    <a:pt x="95" y="123"/>
                  </a:cubicBezTo>
                  <a:close/>
                  <a:moveTo>
                    <a:pt x="94" y="130"/>
                  </a:moveTo>
                  <a:cubicBezTo>
                    <a:pt x="98" y="127"/>
                    <a:pt x="101" y="123"/>
                    <a:pt x="105" y="120"/>
                  </a:cubicBezTo>
                  <a:cubicBezTo>
                    <a:pt x="105" y="120"/>
                    <a:pt x="105" y="120"/>
                    <a:pt x="106" y="120"/>
                  </a:cubicBezTo>
                  <a:cubicBezTo>
                    <a:pt x="106" y="120"/>
                    <a:pt x="106" y="120"/>
                    <a:pt x="106" y="120"/>
                  </a:cubicBezTo>
                  <a:cubicBezTo>
                    <a:pt x="103" y="122"/>
                    <a:pt x="101" y="124"/>
                    <a:pt x="99" y="127"/>
                  </a:cubicBezTo>
                  <a:cubicBezTo>
                    <a:pt x="96" y="129"/>
                    <a:pt x="94" y="131"/>
                    <a:pt x="91" y="134"/>
                  </a:cubicBezTo>
                  <a:cubicBezTo>
                    <a:pt x="91" y="134"/>
                    <a:pt x="91" y="134"/>
                    <a:pt x="91" y="133"/>
                  </a:cubicBezTo>
                  <a:cubicBezTo>
                    <a:pt x="92" y="132"/>
                    <a:pt x="93" y="131"/>
                    <a:pt x="94" y="130"/>
                  </a:cubicBezTo>
                  <a:close/>
                  <a:moveTo>
                    <a:pt x="119" y="101"/>
                  </a:moveTo>
                  <a:cubicBezTo>
                    <a:pt x="125" y="95"/>
                    <a:pt x="131" y="89"/>
                    <a:pt x="138" y="83"/>
                  </a:cubicBezTo>
                  <a:cubicBezTo>
                    <a:pt x="139" y="83"/>
                    <a:pt x="141" y="83"/>
                    <a:pt x="142" y="83"/>
                  </a:cubicBezTo>
                  <a:cubicBezTo>
                    <a:pt x="140" y="86"/>
                    <a:pt x="138" y="88"/>
                    <a:pt x="136" y="91"/>
                  </a:cubicBezTo>
                  <a:cubicBezTo>
                    <a:pt x="134" y="92"/>
                    <a:pt x="132" y="94"/>
                    <a:pt x="130" y="96"/>
                  </a:cubicBezTo>
                  <a:cubicBezTo>
                    <a:pt x="122" y="102"/>
                    <a:pt x="115" y="108"/>
                    <a:pt x="107" y="115"/>
                  </a:cubicBezTo>
                  <a:cubicBezTo>
                    <a:pt x="107" y="115"/>
                    <a:pt x="107" y="115"/>
                    <a:pt x="107" y="115"/>
                  </a:cubicBezTo>
                  <a:cubicBezTo>
                    <a:pt x="111" y="110"/>
                    <a:pt x="115" y="106"/>
                    <a:pt x="119" y="102"/>
                  </a:cubicBezTo>
                  <a:cubicBezTo>
                    <a:pt x="120" y="101"/>
                    <a:pt x="119" y="101"/>
                    <a:pt x="119" y="101"/>
                  </a:cubicBezTo>
                  <a:close/>
                  <a:moveTo>
                    <a:pt x="127" y="102"/>
                  </a:moveTo>
                  <a:cubicBezTo>
                    <a:pt x="125" y="104"/>
                    <a:pt x="123" y="106"/>
                    <a:pt x="121" y="108"/>
                  </a:cubicBezTo>
                  <a:cubicBezTo>
                    <a:pt x="120" y="109"/>
                    <a:pt x="120" y="109"/>
                    <a:pt x="119" y="110"/>
                  </a:cubicBezTo>
                  <a:cubicBezTo>
                    <a:pt x="119" y="109"/>
                    <a:pt x="119" y="109"/>
                    <a:pt x="119" y="109"/>
                  </a:cubicBezTo>
                  <a:cubicBezTo>
                    <a:pt x="122" y="107"/>
                    <a:pt x="125" y="104"/>
                    <a:pt x="127" y="102"/>
                  </a:cubicBezTo>
                  <a:close/>
                  <a:moveTo>
                    <a:pt x="189" y="111"/>
                  </a:moveTo>
                  <a:cubicBezTo>
                    <a:pt x="189" y="111"/>
                    <a:pt x="190" y="110"/>
                    <a:pt x="190" y="109"/>
                  </a:cubicBezTo>
                  <a:cubicBezTo>
                    <a:pt x="191" y="109"/>
                    <a:pt x="192" y="109"/>
                    <a:pt x="192" y="109"/>
                  </a:cubicBezTo>
                  <a:cubicBezTo>
                    <a:pt x="191" y="109"/>
                    <a:pt x="190" y="110"/>
                    <a:pt x="189" y="111"/>
                  </a:cubicBezTo>
                  <a:close/>
                  <a:moveTo>
                    <a:pt x="193" y="117"/>
                  </a:moveTo>
                  <a:cubicBezTo>
                    <a:pt x="193" y="117"/>
                    <a:pt x="194" y="117"/>
                    <a:pt x="194" y="117"/>
                  </a:cubicBezTo>
                  <a:cubicBezTo>
                    <a:pt x="194" y="118"/>
                    <a:pt x="193" y="118"/>
                    <a:pt x="192" y="119"/>
                  </a:cubicBezTo>
                  <a:cubicBezTo>
                    <a:pt x="192" y="118"/>
                    <a:pt x="193" y="118"/>
                    <a:pt x="193" y="117"/>
                  </a:cubicBezTo>
                  <a:close/>
                  <a:moveTo>
                    <a:pt x="189" y="107"/>
                  </a:moveTo>
                  <a:cubicBezTo>
                    <a:pt x="189" y="107"/>
                    <a:pt x="189" y="107"/>
                    <a:pt x="189" y="108"/>
                  </a:cubicBezTo>
                  <a:cubicBezTo>
                    <a:pt x="188" y="108"/>
                    <a:pt x="188" y="108"/>
                    <a:pt x="187" y="108"/>
                  </a:cubicBezTo>
                  <a:cubicBezTo>
                    <a:pt x="188" y="107"/>
                    <a:pt x="188" y="107"/>
                    <a:pt x="189" y="106"/>
                  </a:cubicBezTo>
                  <a:cubicBezTo>
                    <a:pt x="189" y="106"/>
                    <a:pt x="190" y="106"/>
                    <a:pt x="190" y="106"/>
                  </a:cubicBezTo>
                  <a:cubicBezTo>
                    <a:pt x="190" y="106"/>
                    <a:pt x="189" y="107"/>
                    <a:pt x="189" y="107"/>
                  </a:cubicBezTo>
                  <a:close/>
                  <a:moveTo>
                    <a:pt x="189" y="115"/>
                  </a:moveTo>
                  <a:cubicBezTo>
                    <a:pt x="189" y="115"/>
                    <a:pt x="189" y="115"/>
                    <a:pt x="189" y="115"/>
                  </a:cubicBezTo>
                  <a:cubicBezTo>
                    <a:pt x="189" y="116"/>
                    <a:pt x="188" y="116"/>
                    <a:pt x="187" y="117"/>
                  </a:cubicBezTo>
                  <a:cubicBezTo>
                    <a:pt x="187" y="117"/>
                    <a:pt x="187" y="117"/>
                    <a:pt x="186" y="118"/>
                  </a:cubicBezTo>
                  <a:cubicBezTo>
                    <a:pt x="186" y="118"/>
                    <a:pt x="185" y="118"/>
                    <a:pt x="184" y="119"/>
                  </a:cubicBezTo>
                  <a:cubicBezTo>
                    <a:pt x="186" y="118"/>
                    <a:pt x="187" y="116"/>
                    <a:pt x="189" y="115"/>
                  </a:cubicBezTo>
                  <a:close/>
                  <a:moveTo>
                    <a:pt x="191" y="117"/>
                  </a:moveTo>
                  <a:cubicBezTo>
                    <a:pt x="190" y="118"/>
                    <a:pt x="189" y="120"/>
                    <a:pt x="188" y="121"/>
                  </a:cubicBezTo>
                  <a:cubicBezTo>
                    <a:pt x="187" y="121"/>
                    <a:pt x="186" y="122"/>
                    <a:pt x="185" y="123"/>
                  </a:cubicBezTo>
                  <a:cubicBezTo>
                    <a:pt x="186" y="121"/>
                    <a:pt x="187" y="120"/>
                    <a:pt x="188" y="119"/>
                  </a:cubicBezTo>
                  <a:cubicBezTo>
                    <a:pt x="189" y="118"/>
                    <a:pt x="190" y="117"/>
                    <a:pt x="191" y="117"/>
                  </a:cubicBezTo>
                  <a:close/>
                  <a:moveTo>
                    <a:pt x="182" y="131"/>
                  </a:moveTo>
                  <a:cubicBezTo>
                    <a:pt x="183" y="131"/>
                    <a:pt x="183" y="130"/>
                    <a:pt x="184" y="130"/>
                  </a:cubicBezTo>
                  <a:cubicBezTo>
                    <a:pt x="184" y="130"/>
                    <a:pt x="184" y="130"/>
                    <a:pt x="184" y="130"/>
                  </a:cubicBezTo>
                  <a:cubicBezTo>
                    <a:pt x="183" y="131"/>
                    <a:pt x="182" y="132"/>
                    <a:pt x="181" y="133"/>
                  </a:cubicBezTo>
                  <a:cubicBezTo>
                    <a:pt x="181" y="133"/>
                    <a:pt x="180" y="133"/>
                    <a:pt x="180" y="134"/>
                  </a:cubicBezTo>
                  <a:cubicBezTo>
                    <a:pt x="181" y="133"/>
                    <a:pt x="182" y="132"/>
                    <a:pt x="182" y="131"/>
                  </a:cubicBezTo>
                  <a:close/>
                  <a:moveTo>
                    <a:pt x="180" y="124"/>
                  </a:moveTo>
                  <a:cubicBezTo>
                    <a:pt x="181" y="123"/>
                    <a:pt x="183" y="122"/>
                    <a:pt x="184" y="121"/>
                  </a:cubicBezTo>
                  <a:cubicBezTo>
                    <a:pt x="183" y="122"/>
                    <a:pt x="182" y="124"/>
                    <a:pt x="181" y="125"/>
                  </a:cubicBezTo>
                  <a:cubicBezTo>
                    <a:pt x="181" y="124"/>
                    <a:pt x="180" y="124"/>
                    <a:pt x="180" y="124"/>
                  </a:cubicBezTo>
                  <a:close/>
                  <a:moveTo>
                    <a:pt x="178" y="122"/>
                  </a:moveTo>
                  <a:cubicBezTo>
                    <a:pt x="178" y="122"/>
                    <a:pt x="178" y="122"/>
                    <a:pt x="178" y="122"/>
                  </a:cubicBezTo>
                  <a:cubicBezTo>
                    <a:pt x="176" y="121"/>
                    <a:pt x="175" y="121"/>
                    <a:pt x="174" y="120"/>
                  </a:cubicBezTo>
                  <a:cubicBezTo>
                    <a:pt x="178" y="117"/>
                    <a:pt x="182" y="115"/>
                    <a:pt x="186" y="112"/>
                  </a:cubicBezTo>
                  <a:cubicBezTo>
                    <a:pt x="183" y="115"/>
                    <a:pt x="181" y="119"/>
                    <a:pt x="178" y="122"/>
                  </a:cubicBezTo>
                  <a:close/>
                  <a:moveTo>
                    <a:pt x="178" y="128"/>
                  </a:moveTo>
                  <a:cubicBezTo>
                    <a:pt x="176" y="129"/>
                    <a:pt x="175" y="129"/>
                    <a:pt x="173" y="130"/>
                  </a:cubicBezTo>
                  <a:cubicBezTo>
                    <a:pt x="175" y="129"/>
                    <a:pt x="176" y="127"/>
                    <a:pt x="177" y="125"/>
                  </a:cubicBezTo>
                  <a:cubicBezTo>
                    <a:pt x="178" y="125"/>
                    <a:pt x="178" y="125"/>
                    <a:pt x="178" y="125"/>
                  </a:cubicBezTo>
                  <a:cubicBezTo>
                    <a:pt x="178" y="125"/>
                    <a:pt x="179" y="126"/>
                    <a:pt x="179" y="126"/>
                  </a:cubicBezTo>
                  <a:cubicBezTo>
                    <a:pt x="179" y="126"/>
                    <a:pt x="179" y="126"/>
                    <a:pt x="179" y="126"/>
                  </a:cubicBezTo>
                  <a:cubicBezTo>
                    <a:pt x="179" y="126"/>
                    <a:pt x="178" y="127"/>
                    <a:pt x="178" y="127"/>
                  </a:cubicBezTo>
                  <a:cubicBezTo>
                    <a:pt x="177" y="127"/>
                    <a:pt x="177" y="128"/>
                    <a:pt x="178" y="128"/>
                  </a:cubicBezTo>
                  <a:close/>
                  <a:moveTo>
                    <a:pt x="127" y="123"/>
                  </a:moveTo>
                  <a:cubicBezTo>
                    <a:pt x="127" y="123"/>
                    <a:pt x="126" y="124"/>
                    <a:pt x="126" y="124"/>
                  </a:cubicBezTo>
                  <a:cubicBezTo>
                    <a:pt x="126" y="123"/>
                    <a:pt x="126" y="123"/>
                    <a:pt x="127" y="123"/>
                  </a:cubicBezTo>
                  <a:cubicBezTo>
                    <a:pt x="127" y="123"/>
                    <a:pt x="127" y="123"/>
                    <a:pt x="127" y="122"/>
                  </a:cubicBezTo>
                  <a:cubicBezTo>
                    <a:pt x="128" y="122"/>
                    <a:pt x="128" y="122"/>
                    <a:pt x="128" y="122"/>
                  </a:cubicBezTo>
                  <a:cubicBezTo>
                    <a:pt x="128" y="122"/>
                    <a:pt x="128" y="123"/>
                    <a:pt x="127" y="123"/>
                  </a:cubicBezTo>
                  <a:close/>
                  <a:moveTo>
                    <a:pt x="136" y="122"/>
                  </a:moveTo>
                  <a:cubicBezTo>
                    <a:pt x="135" y="122"/>
                    <a:pt x="135" y="123"/>
                    <a:pt x="134" y="123"/>
                  </a:cubicBezTo>
                  <a:cubicBezTo>
                    <a:pt x="133" y="125"/>
                    <a:pt x="131" y="126"/>
                    <a:pt x="130" y="127"/>
                  </a:cubicBezTo>
                  <a:cubicBezTo>
                    <a:pt x="129" y="127"/>
                    <a:pt x="128" y="126"/>
                    <a:pt x="127" y="126"/>
                  </a:cubicBezTo>
                  <a:cubicBezTo>
                    <a:pt x="127" y="125"/>
                    <a:pt x="128" y="125"/>
                    <a:pt x="128" y="124"/>
                  </a:cubicBezTo>
                  <a:cubicBezTo>
                    <a:pt x="131" y="123"/>
                    <a:pt x="133" y="122"/>
                    <a:pt x="136" y="122"/>
                  </a:cubicBezTo>
                  <a:close/>
                  <a:moveTo>
                    <a:pt x="126" y="127"/>
                  </a:moveTo>
                  <a:cubicBezTo>
                    <a:pt x="127" y="127"/>
                    <a:pt x="127" y="128"/>
                    <a:pt x="128" y="128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27" y="129"/>
                    <a:pt x="126" y="130"/>
                    <a:pt x="125" y="131"/>
                  </a:cubicBezTo>
                  <a:cubicBezTo>
                    <a:pt x="123" y="132"/>
                    <a:pt x="121" y="133"/>
                    <a:pt x="120" y="134"/>
                  </a:cubicBezTo>
                  <a:cubicBezTo>
                    <a:pt x="122" y="132"/>
                    <a:pt x="124" y="130"/>
                    <a:pt x="126" y="127"/>
                  </a:cubicBezTo>
                  <a:close/>
                  <a:moveTo>
                    <a:pt x="131" y="129"/>
                  </a:moveTo>
                  <a:cubicBezTo>
                    <a:pt x="132" y="129"/>
                    <a:pt x="132" y="129"/>
                    <a:pt x="133" y="130"/>
                  </a:cubicBezTo>
                  <a:cubicBezTo>
                    <a:pt x="133" y="130"/>
                    <a:pt x="133" y="130"/>
                    <a:pt x="132" y="130"/>
                  </a:cubicBezTo>
                  <a:cubicBezTo>
                    <a:pt x="132" y="130"/>
                    <a:pt x="132" y="130"/>
                    <a:pt x="132" y="130"/>
                  </a:cubicBezTo>
                  <a:cubicBezTo>
                    <a:pt x="130" y="131"/>
                    <a:pt x="129" y="132"/>
                    <a:pt x="127" y="133"/>
                  </a:cubicBezTo>
                  <a:cubicBezTo>
                    <a:pt x="128" y="132"/>
                    <a:pt x="130" y="130"/>
                    <a:pt x="131" y="129"/>
                  </a:cubicBezTo>
                  <a:close/>
                  <a:moveTo>
                    <a:pt x="132" y="128"/>
                  </a:moveTo>
                  <a:cubicBezTo>
                    <a:pt x="135" y="126"/>
                    <a:pt x="138" y="124"/>
                    <a:pt x="140" y="123"/>
                  </a:cubicBezTo>
                  <a:cubicBezTo>
                    <a:pt x="138" y="125"/>
                    <a:pt x="136" y="127"/>
                    <a:pt x="134" y="129"/>
                  </a:cubicBezTo>
                  <a:cubicBezTo>
                    <a:pt x="134" y="128"/>
                    <a:pt x="133" y="128"/>
                    <a:pt x="132" y="128"/>
                  </a:cubicBezTo>
                  <a:close/>
                  <a:moveTo>
                    <a:pt x="139" y="130"/>
                  </a:moveTo>
                  <a:cubicBezTo>
                    <a:pt x="139" y="130"/>
                    <a:pt x="139" y="130"/>
                    <a:pt x="139" y="130"/>
                  </a:cubicBezTo>
                  <a:cubicBezTo>
                    <a:pt x="139" y="130"/>
                    <a:pt x="138" y="130"/>
                    <a:pt x="138" y="130"/>
                  </a:cubicBezTo>
                  <a:cubicBezTo>
                    <a:pt x="138" y="130"/>
                    <a:pt x="139" y="129"/>
                    <a:pt x="139" y="129"/>
                  </a:cubicBezTo>
                  <a:cubicBezTo>
                    <a:pt x="140" y="129"/>
                    <a:pt x="141" y="128"/>
                    <a:pt x="142" y="128"/>
                  </a:cubicBezTo>
                  <a:cubicBezTo>
                    <a:pt x="141" y="129"/>
                    <a:pt x="140" y="129"/>
                    <a:pt x="139" y="130"/>
                  </a:cubicBezTo>
                  <a:close/>
                  <a:moveTo>
                    <a:pt x="148" y="136"/>
                  </a:moveTo>
                  <a:cubicBezTo>
                    <a:pt x="144" y="138"/>
                    <a:pt x="141" y="141"/>
                    <a:pt x="138" y="143"/>
                  </a:cubicBezTo>
                  <a:cubicBezTo>
                    <a:pt x="138" y="142"/>
                    <a:pt x="139" y="142"/>
                    <a:pt x="139" y="141"/>
                  </a:cubicBezTo>
                  <a:cubicBezTo>
                    <a:pt x="140" y="140"/>
                    <a:pt x="141" y="140"/>
                    <a:pt x="141" y="139"/>
                  </a:cubicBezTo>
                  <a:cubicBezTo>
                    <a:pt x="142" y="139"/>
                    <a:pt x="142" y="139"/>
                    <a:pt x="142" y="139"/>
                  </a:cubicBezTo>
                  <a:cubicBezTo>
                    <a:pt x="144" y="138"/>
                    <a:pt x="146" y="137"/>
                    <a:pt x="148" y="136"/>
                  </a:cubicBezTo>
                  <a:close/>
                  <a:moveTo>
                    <a:pt x="139" y="134"/>
                  </a:moveTo>
                  <a:cubicBezTo>
                    <a:pt x="140" y="133"/>
                    <a:pt x="141" y="133"/>
                    <a:pt x="141" y="133"/>
                  </a:cubicBezTo>
                  <a:cubicBezTo>
                    <a:pt x="141" y="133"/>
                    <a:pt x="141" y="133"/>
                    <a:pt x="141" y="133"/>
                  </a:cubicBezTo>
                  <a:cubicBezTo>
                    <a:pt x="140" y="134"/>
                    <a:pt x="139" y="136"/>
                    <a:pt x="137" y="137"/>
                  </a:cubicBezTo>
                  <a:cubicBezTo>
                    <a:pt x="137" y="137"/>
                    <a:pt x="136" y="138"/>
                    <a:pt x="135" y="138"/>
                  </a:cubicBezTo>
                  <a:cubicBezTo>
                    <a:pt x="137" y="137"/>
                    <a:pt x="138" y="135"/>
                    <a:pt x="139" y="134"/>
                  </a:cubicBezTo>
                  <a:close/>
                  <a:moveTo>
                    <a:pt x="144" y="144"/>
                  </a:moveTo>
                  <a:cubicBezTo>
                    <a:pt x="143" y="144"/>
                    <a:pt x="143" y="144"/>
                    <a:pt x="143" y="144"/>
                  </a:cubicBezTo>
                  <a:cubicBezTo>
                    <a:pt x="142" y="145"/>
                    <a:pt x="141" y="146"/>
                    <a:pt x="140" y="147"/>
                  </a:cubicBezTo>
                  <a:cubicBezTo>
                    <a:pt x="139" y="147"/>
                    <a:pt x="138" y="146"/>
                    <a:pt x="137" y="146"/>
                  </a:cubicBezTo>
                  <a:cubicBezTo>
                    <a:pt x="139" y="145"/>
                    <a:pt x="141" y="145"/>
                    <a:pt x="144" y="144"/>
                  </a:cubicBezTo>
                  <a:close/>
                  <a:moveTo>
                    <a:pt x="146" y="152"/>
                  </a:moveTo>
                  <a:cubicBezTo>
                    <a:pt x="147" y="151"/>
                    <a:pt x="148" y="151"/>
                    <a:pt x="149" y="150"/>
                  </a:cubicBezTo>
                  <a:cubicBezTo>
                    <a:pt x="148" y="151"/>
                    <a:pt x="147" y="152"/>
                    <a:pt x="146" y="153"/>
                  </a:cubicBezTo>
                  <a:cubicBezTo>
                    <a:pt x="145" y="154"/>
                    <a:pt x="144" y="154"/>
                    <a:pt x="142" y="155"/>
                  </a:cubicBezTo>
                  <a:cubicBezTo>
                    <a:pt x="143" y="154"/>
                    <a:pt x="145" y="153"/>
                    <a:pt x="146" y="152"/>
                  </a:cubicBezTo>
                  <a:close/>
                  <a:moveTo>
                    <a:pt x="146" y="147"/>
                  </a:moveTo>
                  <a:cubicBezTo>
                    <a:pt x="147" y="145"/>
                    <a:pt x="149" y="144"/>
                    <a:pt x="150" y="142"/>
                  </a:cubicBezTo>
                  <a:cubicBezTo>
                    <a:pt x="151" y="141"/>
                    <a:pt x="153" y="140"/>
                    <a:pt x="154" y="139"/>
                  </a:cubicBezTo>
                  <a:cubicBezTo>
                    <a:pt x="155" y="139"/>
                    <a:pt x="155" y="139"/>
                    <a:pt x="156" y="139"/>
                  </a:cubicBezTo>
                  <a:cubicBezTo>
                    <a:pt x="156" y="140"/>
                    <a:pt x="156" y="140"/>
                    <a:pt x="156" y="140"/>
                  </a:cubicBezTo>
                  <a:cubicBezTo>
                    <a:pt x="154" y="142"/>
                    <a:pt x="151" y="144"/>
                    <a:pt x="149" y="146"/>
                  </a:cubicBezTo>
                  <a:cubicBezTo>
                    <a:pt x="149" y="146"/>
                    <a:pt x="149" y="146"/>
                    <a:pt x="149" y="146"/>
                  </a:cubicBezTo>
                  <a:cubicBezTo>
                    <a:pt x="148" y="146"/>
                    <a:pt x="147" y="147"/>
                    <a:pt x="146" y="147"/>
                  </a:cubicBezTo>
                  <a:close/>
                  <a:moveTo>
                    <a:pt x="173" y="99"/>
                  </a:moveTo>
                  <a:cubicBezTo>
                    <a:pt x="172" y="99"/>
                    <a:pt x="172" y="99"/>
                    <a:pt x="172" y="99"/>
                  </a:cubicBezTo>
                  <a:cubicBezTo>
                    <a:pt x="172" y="99"/>
                    <a:pt x="172" y="99"/>
                    <a:pt x="171" y="99"/>
                  </a:cubicBezTo>
                  <a:cubicBezTo>
                    <a:pt x="170" y="100"/>
                    <a:pt x="168" y="101"/>
                    <a:pt x="167" y="101"/>
                  </a:cubicBezTo>
                  <a:cubicBezTo>
                    <a:pt x="168" y="100"/>
                    <a:pt x="170" y="98"/>
                    <a:pt x="172" y="97"/>
                  </a:cubicBezTo>
                  <a:cubicBezTo>
                    <a:pt x="172" y="97"/>
                    <a:pt x="172" y="97"/>
                    <a:pt x="172" y="97"/>
                  </a:cubicBezTo>
                  <a:cubicBezTo>
                    <a:pt x="172" y="98"/>
                    <a:pt x="172" y="98"/>
                    <a:pt x="173" y="99"/>
                  </a:cubicBezTo>
                  <a:close/>
                  <a:moveTo>
                    <a:pt x="168" y="111"/>
                  </a:moveTo>
                  <a:cubicBezTo>
                    <a:pt x="170" y="109"/>
                    <a:pt x="172" y="108"/>
                    <a:pt x="174" y="107"/>
                  </a:cubicBezTo>
                  <a:cubicBezTo>
                    <a:pt x="174" y="107"/>
                    <a:pt x="175" y="108"/>
                    <a:pt x="175" y="107"/>
                  </a:cubicBezTo>
                  <a:cubicBezTo>
                    <a:pt x="176" y="107"/>
                    <a:pt x="176" y="107"/>
                    <a:pt x="176" y="107"/>
                  </a:cubicBezTo>
                  <a:cubicBezTo>
                    <a:pt x="176" y="107"/>
                    <a:pt x="176" y="107"/>
                    <a:pt x="175" y="108"/>
                  </a:cubicBezTo>
                  <a:cubicBezTo>
                    <a:pt x="171" y="110"/>
                    <a:pt x="167" y="113"/>
                    <a:pt x="163" y="115"/>
                  </a:cubicBezTo>
                  <a:cubicBezTo>
                    <a:pt x="164" y="114"/>
                    <a:pt x="164" y="113"/>
                    <a:pt x="165" y="113"/>
                  </a:cubicBezTo>
                  <a:cubicBezTo>
                    <a:pt x="166" y="112"/>
                    <a:pt x="167" y="111"/>
                    <a:pt x="168" y="111"/>
                  </a:cubicBezTo>
                  <a:close/>
                  <a:moveTo>
                    <a:pt x="165" y="124"/>
                  </a:moveTo>
                  <a:cubicBezTo>
                    <a:pt x="166" y="123"/>
                    <a:pt x="167" y="122"/>
                    <a:pt x="168" y="121"/>
                  </a:cubicBezTo>
                  <a:cubicBezTo>
                    <a:pt x="168" y="122"/>
                    <a:pt x="168" y="122"/>
                    <a:pt x="167" y="122"/>
                  </a:cubicBezTo>
                  <a:cubicBezTo>
                    <a:pt x="166" y="123"/>
                    <a:pt x="165" y="124"/>
                    <a:pt x="164" y="125"/>
                  </a:cubicBezTo>
                  <a:cubicBezTo>
                    <a:pt x="164" y="124"/>
                    <a:pt x="164" y="124"/>
                    <a:pt x="165" y="124"/>
                  </a:cubicBezTo>
                  <a:close/>
                  <a:moveTo>
                    <a:pt x="156" y="126"/>
                  </a:moveTo>
                  <a:cubicBezTo>
                    <a:pt x="157" y="125"/>
                    <a:pt x="158" y="125"/>
                    <a:pt x="159" y="124"/>
                  </a:cubicBezTo>
                  <a:cubicBezTo>
                    <a:pt x="160" y="123"/>
                    <a:pt x="161" y="123"/>
                    <a:pt x="161" y="122"/>
                  </a:cubicBezTo>
                  <a:cubicBezTo>
                    <a:pt x="162" y="122"/>
                    <a:pt x="163" y="122"/>
                    <a:pt x="164" y="121"/>
                  </a:cubicBezTo>
                  <a:cubicBezTo>
                    <a:pt x="161" y="123"/>
                    <a:pt x="159" y="125"/>
                    <a:pt x="156" y="126"/>
                  </a:cubicBezTo>
                  <a:close/>
                  <a:moveTo>
                    <a:pt x="165" y="127"/>
                  </a:moveTo>
                  <a:cubicBezTo>
                    <a:pt x="166" y="127"/>
                    <a:pt x="166" y="127"/>
                    <a:pt x="166" y="127"/>
                  </a:cubicBezTo>
                  <a:cubicBezTo>
                    <a:pt x="167" y="126"/>
                    <a:pt x="167" y="126"/>
                    <a:pt x="166" y="125"/>
                  </a:cubicBezTo>
                  <a:cubicBezTo>
                    <a:pt x="167" y="125"/>
                    <a:pt x="167" y="125"/>
                    <a:pt x="168" y="124"/>
                  </a:cubicBezTo>
                  <a:cubicBezTo>
                    <a:pt x="169" y="123"/>
                    <a:pt x="170" y="122"/>
                    <a:pt x="172" y="121"/>
                  </a:cubicBezTo>
                  <a:cubicBezTo>
                    <a:pt x="173" y="122"/>
                    <a:pt x="175" y="123"/>
                    <a:pt x="176" y="124"/>
                  </a:cubicBezTo>
                  <a:cubicBezTo>
                    <a:pt x="170" y="127"/>
                    <a:pt x="163" y="131"/>
                    <a:pt x="157" y="135"/>
                  </a:cubicBezTo>
                  <a:cubicBezTo>
                    <a:pt x="157" y="135"/>
                    <a:pt x="157" y="135"/>
                    <a:pt x="157" y="135"/>
                  </a:cubicBezTo>
                  <a:cubicBezTo>
                    <a:pt x="160" y="133"/>
                    <a:pt x="162" y="130"/>
                    <a:pt x="165" y="127"/>
                  </a:cubicBezTo>
                  <a:close/>
                  <a:moveTo>
                    <a:pt x="158" y="115"/>
                  </a:moveTo>
                  <a:cubicBezTo>
                    <a:pt x="157" y="115"/>
                    <a:pt x="156" y="116"/>
                    <a:pt x="155" y="116"/>
                  </a:cubicBezTo>
                  <a:cubicBezTo>
                    <a:pt x="157" y="115"/>
                    <a:pt x="158" y="114"/>
                    <a:pt x="159" y="112"/>
                  </a:cubicBezTo>
                  <a:cubicBezTo>
                    <a:pt x="161" y="111"/>
                    <a:pt x="162" y="110"/>
                    <a:pt x="164" y="109"/>
                  </a:cubicBezTo>
                  <a:cubicBezTo>
                    <a:pt x="162" y="111"/>
                    <a:pt x="160" y="113"/>
                    <a:pt x="158" y="115"/>
                  </a:cubicBezTo>
                  <a:close/>
                  <a:moveTo>
                    <a:pt x="159" y="127"/>
                  </a:moveTo>
                  <a:cubicBezTo>
                    <a:pt x="159" y="127"/>
                    <a:pt x="158" y="128"/>
                    <a:pt x="158" y="128"/>
                  </a:cubicBezTo>
                  <a:cubicBezTo>
                    <a:pt x="156" y="129"/>
                    <a:pt x="154" y="130"/>
                    <a:pt x="152" y="132"/>
                  </a:cubicBezTo>
                  <a:cubicBezTo>
                    <a:pt x="154" y="130"/>
                    <a:pt x="156" y="129"/>
                    <a:pt x="159" y="127"/>
                  </a:cubicBezTo>
                  <a:close/>
                  <a:moveTo>
                    <a:pt x="151" y="117"/>
                  </a:moveTo>
                  <a:cubicBezTo>
                    <a:pt x="151" y="117"/>
                    <a:pt x="150" y="117"/>
                    <a:pt x="149" y="117"/>
                  </a:cubicBezTo>
                  <a:cubicBezTo>
                    <a:pt x="150" y="117"/>
                    <a:pt x="150" y="117"/>
                    <a:pt x="150" y="117"/>
                  </a:cubicBezTo>
                  <a:cubicBezTo>
                    <a:pt x="150" y="116"/>
                    <a:pt x="151" y="115"/>
                    <a:pt x="152" y="115"/>
                  </a:cubicBezTo>
                  <a:cubicBezTo>
                    <a:pt x="152" y="114"/>
                    <a:pt x="153" y="114"/>
                    <a:pt x="154" y="113"/>
                  </a:cubicBezTo>
                  <a:cubicBezTo>
                    <a:pt x="153" y="114"/>
                    <a:pt x="152" y="116"/>
                    <a:pt x="151" y="117"/>
                  </a:cubicBezTo>
                  <a:close/>
                  <a:moveTo>
                    <a:pt x="157" y="147"/>
                  </a:moveTo>
                  <a:cubicBezTo>
                    <a:pt x="158" y="147"/>
                    <a:pt x="159" y="146"/>
                    <a:pt x="161" y="146"/>
                  </a:cubicBezTo>
                  <a:cubicBezTo>
                    <a:pt x="159" y="147"/>
                    <a:pt x="157" y="147"/>
                    <a:pt x="156" y="148"/>
                  </a:cubicBezTo>
                  <a:cubicBezTo>
                    <a:pt x="156" y="148"/>
                    <a:pt x="157" y="147"/>
                    <a:pt x="157" y="147"/>
                  </a:cubicBezTo>
                  <a:close/>
                  <a:moveTo>
                    <a:pt x="159" y="137"/>
                  </a:moveTo>
                  <a:cubicBezTo>
                    <a:pt x="159" y="138"/>
                    <a:pt x="159" y="138"/>
                    <a:pt x="158" y="138"/>
                  </a:cubicBezTo>
                  <a:cubicBezTo>
                    <a:pt x="158" y="138"/>
                    <a:pt x="158" y="138"/>
                    <a:pt x="158" y="138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37"/>
                    <a:pt x="158" y="137"/>
                    <a:pt x="158" y="137"/>
                  </a:cubicBezTo>
                  <a:cubicBezTo>
                    <a:pt x="159" y="137"/>
                    <a:pt x="160" y="137"/>
                    <a:pt x="161" y="137"/>
                  </a:cubicBezTo>
                  <a:cubicBezTo>
                    <a:pt x="161" y="137"/>
                    <a:pt x="161" y="138"/>
                    <a:pt x="161" y="138"/>
                  </a:cubicBezTo>
                  <a:cubicBezTo>
                    <a:pt x="160" y="137"/>
                    <a:pt x="160" y="137"/>
                    <a:pt x="159" y="137"/>
                  </a:cubicBezTo>
                  <a:close/>
                  <a:moveTo>
                    <a:pt x="160" y="136"/>
                  </a:moveTo>
                  <a:cubicBezTo>
                    <a:pt x="162" y="135"/>
                    <a:pt x="163" y="135"/>
                    <a:pt x="165" y="134"/>
                  </a:cubicBezTo>
                  <a:cubicBezTo>
                    <a:pt x="164" y="135"/>
                    <a:pt x="163" y="135"/>
                    <a:pt x="163" y="136"/>
                  </a:cubicBezTo>
                  <a:cubicBezTo>
                    <a:pt x="162" y="136"/>
                    <a:pt x="161" y="136"/>
                    <a:pt x="160" y="136"/>
                  </a:cubicBezTo>
                  <a:close/>
                  <a:moveTo>
                    <a:pt x="167" y="141"/>
                  </a:moveTo>
                  <a:cubicBezTo>
                    <a:pt x="166" y="141"/>
                    <a:pt x="166" y="141"/>
                    <a:pt x="166" y="142"/>
                  </a:cubicBezTo>
                  <a:cubicBezTo>
                    <a:pt x="165" y="142"/>
                    <a:pt x="164" y="142"/>
                    <a:pt x="163" y="143"/>
                  </a:cubicBezTo>
                  <a:cubicBezTo>
                    <a:pt x="164" y="142"/>
                    <a:pt x="166" y="141"/>
                    <a:pt x="167" y="141"/>
                  </a:cubicBezTo>
                  <a:close/>
                  <a:moveTo>
                    <a:pt x="165" y="146"/>
                  </a:moveTo>
                  <a:cubicBezTo>
                    <a:pt x="167" y="144"/>
                    <a:pt x="169" y="143"/>
                    <a:pt x="171" y="142"/>
                  </a:cubicBezTo>
                  <a:cubicBezTo>
                    <a:pt x="172" y="141"/>
                    <a:pt x="171" y="140"/>
                    <a:pt x="170" y="140"/>
                  </a:cubicBezTo>
                  <a:cubicBezTo>
                    <a:pt x="171" y="139"/>
                    <a:pt x="172" y="138"/>
                    <a:pt x="173" y="137"/>
                  </a:cubicBezTo>
                  <a:cubicBezTo>
                    <a:pt x="174" y="137"/>
                    <a:pt x="175" y="137"/>
                    <a:pt x="176" y="136"/>
                  </a:cubicBezTo>
                  <a:cubicBezTo>
                    <a:pt x="174" y="138"/>
                    <a:pt x="173" y="140"/>
                    <a:pt x="171" y="142"/>
                  </a:cubicBezTo>
                  <a:cubicBezTo>
                    <a:pt x="169" y="143"/>
                    <a:pt x="166" y="145"/>
                    <a:pt x="164" y="147"/>
                  </a:cubicBezTo>
                  <a:cubicBezTo>
                    <a:pt x="164" y="146"/>
                    <a:pt x="165" y="146"/>
                    <a:pt x="165" y="146"/>
                  </a:cubicBezTo>
                  <a:close/>
                  <a:moveTo>
                    <a:pt x="178" y="115"/>
                  </a:moveTo>
                  <a:cubicBezTo>
                    <a:pt x="180" y="113"/>
                    <a:pt x="182" y="112"/>
                    <a:pt x="184" y="110"/>
                  </a:cubicBezTo>
                  <a:cubicBezTo>
                    <a:pt x="185" y="110"/>
                    <a:pt x="185" y="110"/>
                    <a:pt x="186" y="110"/>
                  </a:cubicBezTo>
                  <a:cubicBezTo>
                    <a:pt x="183" y="112"/>
                    <a:pt x="180" y="113"/>
                    <a:pt x="178" y="115"/>
                  </a:cubicBezTo>
                  <a:close/>
                  <a:moveTo>
                    <a:pt x="180" y="108"/>
                  </a:moveTo>
                  <a:cubicBezTo>
                    <a:pt x="181" y="107"/>
                    <a:pt x="181" y="107"/>
                    <a:pt x="182" y="106"/>
                  </a:cubicBezTo>
                  <a:cubicBezTo>
                    <a:pt x="183" y="106"/>
                    <a:pt x="184" y="105"/>
                    <a:pt x="186" y="104"/>
                  </a:cubicBezTo>
                  <a:cubicBezTo>
                    <a:pt x="184" y="106"/>
                    <a:pt x="182" y="107"/>
                    <a:pt x="180" y="108"/>
                  </a:cubicBezTo>
                  <a:close/>
                  <a:moveTo>
                    <a:pt x="184" y="97"/>
                  </a:moveTo>
                  <a:cubicBezTo>
                    <a:pt x="183" y="98"/>
                    <a:pt x="181" y="100"/>
                    <a:pt x="180" y="101"/>
                  </a:cubicBezTo>
                  <a:cubicBezTo>
                    <a:pt x="176" y="103"/>
                    <a:pt x="173" y="105"/>
                    <a:pt x="169" y="107"/>
                  </a:cubicBezTo>
                  <a:cubicBezTo>
                    <a:pt x="172" y="105"/>
                    <a:pt x="174" y="103"/>
                    <a:pt x="176" y="100"/>
                  </a:cubicBezTo>
                  <a:cubicBezTo>
                    <a:pt x="177" y="99"/>
                    <a:pt x="178" y="98"/>
                    <a:pt x="180" y="98"/>
                  </a:cubicBezTo>
                  <a:cubicBezTo>
                    <a:pt x="181" y="97"/>
                    <a:pt x="183" y="97"/>
                    <a:pt x="185" y="96"/>
                  </a:cubicBezTo>
                  <a:cubicBezTo>
                    <a:pt x="185" y="96"/>
                    <a:pt x="184" y="97"/>
                    <a:pt x="184" y="97"/>
                  </a:cubicBezTo>
                  <a:close/>
                  <a:moveTo>
                    <a:pt x="181" y="91"/>
                  </a:moveTo>
                  <a:cubicBezTo>
                    <a:pt x="179" y="92"/>
                    <a:pt x="177" y="93"/>
                    <a:pt x="175" y="95"/>
                  </a:cubicBezTo>
                  <a:cubicBezTo>
                    <a:pt x="175" y="95"/>
                    <a:pt x="175" y="95"/>
                    <a:pt x="175" y="95"/>
                  </a:cubicBezTo>
                  <a:cubicBezTo>
                    <a:pt x="178" y="92"/>
                    <a:pt x="180" y="90"/>
                    <a:pt x="183" y="89"/>
                  </a:cubicBezTo>
                  <a:cubicBezTo>
                    <a:pt x="182" y="89"/>
                    <a:pt x="182" y="90"/>
                    <a:pt x="181" y="91"/>
                  </a:cubicBezTo>
                  <a:close/>
                  <a:moveTo>
                    <a:pt x="172" y="93"/>
                  </a:moveTo>
                  <a:cubicBezTo>
                    <a:pt x="172" y="92"/>
                    <a:pt x="173" y="91"/>
                    <a:pt x="173" y="91"/>
                  </a:cubicBezTo>
                  <a:cubicBezTo>
                    <a:pt x="174" y="90"/>
                    <a:pt x="175" y="90"/>
                    <a:pt x="176" y="90"/>
                  </a:cubicBezTo>
                  <a:cubicBezTo>
                    <a:pt x="174" y="91"/>
                    <a:pt x="173" y="92"/>
                    <a:pt x="172" y="93"/>
                  </a:cubicBezTo>
                  <a:close/>
                  <a:moveTo>
                    <a:pt x="172" y="89"/>
                  </a:moveTo>
                  <a:cubicBezTo>
                    <a:pt x="172" y="89"/>
                    <a:pt x="172" y="89"/>
                    <a:pt x="172" y="89"/>
                  </a:cubicBezTo>
                  <a:cubicBezTo>
                    <a:pt x="170" y="93"/>
                    <a:pt x="167" y="96"/>
                    <a:pt x="165" y="99"/>
                  </a:cubicBezTo>
                  <a:cubicBezTo>
                    <a:pt x="163" y="101"/>
                    <a:pt x="161" y="103"/>
                    <a:pt x="159" y="105"/>
                  </a:cubicBezTo>
                  <a:cubicBezTo>
                    <a:pt x="156" y="106"/>
                    <a:pt x="154" y="107"/>
                    <a:pt x="152" y="108"/>
                  </a:cubicBezTo>
                  <a:cubicBezTo>
                    <a:pt x="159" y="101"/>
                    <a:pt x="166" y="94"/>
                    <a:pt x="173" y="88"/>
                  </a:cubicBezTo>
                  <a:cubicBezTo>
                    <a:pt x="173" y="88"/>
                    <a:pt x="173" y="89"/>
                    <a:pt x="172" y="89"/>
                  </a:cubicBezTo>
                  <a:close/>
                  <a:moveTo>
                    <a:pt x="152" y="111"/>
                  </a:moveTo>
                  <a:cubicBezTo>
                    <a:pt x="153" y="111"/>
                    <a:pt x="153" y="110"/>
                    <a:pt x="153" y="110"/>
                  </a:cubicBezTo>
                  <a:cubicBezTo>
                    <a:pt x="153" y="109"/>
                    <a:pt x="154" y="109"/>
                    <a:pt x="155" y="109"/>
                  </a:cubicBezTo>
                  <a:cubicBezTo>
                    <a:pt x="154" y="109"/>
                    <a:pt x="154" y="110"/>
                    <a:pt x="154" y="110"/>
                  </a:cubicBezTo>
                  <a:cubicBezTo>
                    <a:pt x="152" y="112"/>
                    <a:pt x="150" y="114"/>
                    <a:pt x="148" y="115"/>
                  </a:cubicBezTo>
                  <a:cubicBezTo>
                    <a:pt x="147" y="116"/>
                    <a:pt x="145" y="117"/>
                    <a:pt x="144" y="118"/>
                  </a:cubicBezTo>
                  <a:cubicBezTo>
                    <a:pt x="144" y="118"/>
                    <a:pt x="144" y="118"/>
                    <a:pt x="144" y="118"/>
                  </a:cubicBezTo>
                  <a:cubicBezTo>
                    <a:pt x="147" y="116"/>
                    <a:pt x="150" y="113"/>
                    <a:pt x="152" y="111"/>
                  </a:cubicBezTo>
                  <a:close/>
                  <a:moveTo>
                    <a:pt x="148" y="119"/>
                  </a:moveTo>
                  <a:cubicBezTo>
                    <a:pt x="148" y="119"/>
                    <a:pt x="149" y="119"/>
                    <a:pt x="149" y="118"/>
                  </a:cubicBezTo>
                  <a:cubicBezTo>
                    <a:pt x="148" y="120"/>
                    <a:pt x="146" y="122"/>
                    <a:pt x="145" y="123"/>
                  </a:cubicBezTo>
                  <a:cubicBezTo>
                    <a:pt x="144" y="124"/>
                    <a:pt x="143" y="124"/>
                    <a:pt x="142" y="125"/>
                  </a:cubicBezTo>
                  <a:cubicBezTo>
                    <a:pt x="144" y="123"/>
                    <a:pt x="146" y="121"/>
                    <a:pt x="148" y="119"/>
                  </a:cubicBezTo>
                  <a:close/>
                  <a:moveTo>
                    <a:pt x="138" y="119"/>
                  </a:moveTo>
                  <a:cubicBezTo>
                    <a:pt x="136" y="120"/>
                    <a:pt x="133" y="121"/>
                    <a:pt x="130" y="122"/>
                  </a:cubicBezTo>
                  <a:cubicBezTo>
                    <a:pt x="131" y="121"/>
                    <a:pt x="132" y="121"/>
                    <a:pt x="132" y="120"/>
                  </a:cubicBezTo>
                  <a:cubicBezTo>
                    <a:pt x="134" y="119"/>
                    <a:pt x="135" y="118"/>
                    <a:pt x="136" y="118"/>
                  </a:cubicBezTo>
                  <a:cubicBezTo>
                    <a:pt x="139" y="116"/>
                    <a:pt x="141" y="115"/>
                    <a:pt x="144" y="114"/>
                  </a:cubicBezTo>
                  <a:cubicBezTo>
                    <a:pt x="142" y="116"/>
                    <a:pt x="140" y="118"/>
                    <a:pt x="138" y="119"/>
                  </a:cubicBezTo>
                  <a:close/>
                  <a:moveTo>
                    <a:pt x="126" y="116"/>
                  </a:moveTo>
                  <a:cubicBezTo>
                    <a:pt x="130" y="112"/>
                    <a:pt x="133" y="109"/>
                    <a:pt x="136" y="106"/>
                  </a:cubicBezTo>
                  <a:cubicBezTo>
                    <a:pt x="139" y="104"/>
                    <a:pt x="142" y="102"/>
                    <a:pt x="145" y="101"/>
                  </a:cubicBezTo>
                  <a:cubicBezTo>
                    <a:pt x="141" y="104"/>
                    <a:pt x="138" y="107"/>
                    <a:pt x="134" y="110"/>
                  </a:cubicBezTo>
                  <a:cubicBezTo>
                    <a:pt x="132" y="112"/>
                    <a:pt x="129" y="114"/>
                    <a:pt x="126" y="116"/>
                  </a:cubicBezTo>
                  <a:close/>
                  <a:moveTo>
                    <a:pt x="131" y="116"/>
                  </a:moveTo>
                  <a:cubicBezTo>
                    <a:pt x="129" y="117"/>
                    <a:pt x="128" y="118"/>
                    <a:pt x="127" y="120"/>
                  </a:cubicBezTo>
                  <a:cubicBezTo>
                    <a:pt x="127" y="120"/>
                    <a:pt x="127" y="120"/>
                    <a:pt x="126" y="120"/>
                  </a:cubicBezTo>
                  <a:cubicBezTo>
                    <a:pt x="125" y="121"/>
                    <a:pt x="124" y="122"/>
                    <a:pt x="122" y="123"/>
                  </a:cubicBezTo>
                  <a:cubicBezTo>
                    <a:pt x="125" y="121"/>
                    <a:pt x="128" y="118"/>
                    <a:pt x="131" y="116"/>
                  </a:cubicBezTo>
                  <a:close/>
                  <a:moveTo>
                    <a:pt x="124" y="126"/>
                  </a:moveTo>
                  <a:cubicBezTo>
                    <a:pt x="124" y="126"/>
                    <a:pt x="124" y="126"/>
                    <a:pt x="124" y="126"/>
                  </a:cubicBezTo>
                  <a:cubicBezTo>
                    <a:pt x="122" y="129"/>
                    <a:pt x="120" y="132"/>
                    <a:pt x="117" y="135"/>
                  </a:cubicBezTo>
                  <a:cubicBezTo>
                    <a:pt x="119" y="132"/>
                    <a:pt x="122" y="129"/>
                    <a:pt x="124" y="126"/>
                  </a:cubicBezTo>
                  <a:close/>
                  <a:moveTo>
                    <a:pt x="113" y="117"/>
                  </a:moveTo>
                  <a:cubicBezTo>
                    <a:pt x="113" y="117"/>
                    <a:pt x="112" y="117"/>
                    <a:pt x="112" y="117"/>
                  </a:cubicBezTo>
                  <a:cubicBezTo>
                    <a:pt x="112" y="118"/>
                    <a:pt x="111" y="119"/>
                    <a:pt x="110" y="120"/>
                  </a:cubicBezTo>
                  <a:cubicBezTo>
                    <a:pt x="110" y="120"/>
                    <a:pt x="109" y="120"/>
                    <a:pt x="109" y="120"/>
                  </a:cubicBezTo>
                  <a:cubicBezTo>
                    <a:pt x="110" y="119"/>
                    <a:pt x="111" y="118"/>
                    <a:pt x="113" y="117"/>
                  </a:cubicBezTo>
                  <a:close/>
                  <a:moveTo>
                    <a:pt x="107" y="119"/>
                  </a:moveTo>
                  <a:cubicBezTo>
                    <a:pt x="107" y="119"/>
                    <a:pt x="106" y="119"/>
                    <a:pt x="106" y="119"/>
                  </a:cubicBezTo>
                  <a:cubicBezTo>
                    <a:pt x="107" y="118"/>
                    <a:pt x="107" y="117"/>
                    <a:pt x="108" y="117"/>
                  </a:cubicBezTo>
                  <a:cubicBezTo>
                    <a:pt x="109" y="116"/>
                    <a:pt x="110" y="115"/>
                    <a:pt x="111" y="115"/>
                  </a:cubicBezTo>
                  <a:cubicBezTo>
                    <a:pt x="110" y="116"/>
                    <a:pt x="108" y="118"/>
                    <a:pt x="107" y="119"/>
                  </a:cubicBezTo>
                  <a:close/>
                  <a:moveTo>
                    <a:pt x="112" y="125"/>
                  </a:moveTo>
                  <a:cubicBezTo>
                    <a:pt x="113" y="125"/>
                    <a:pt x="114" y="124"/>
                    <a:pt x="115" y="123"/>
                  </a:cubicBezTo>
                  <a:cubicBezTo>
                    <a:pt x="115" y="123"/>
                    <a:pt x="115" y="123"/>
                    <a:pt x="115" y="123"/>
                  </a:cubicBezTo>
                  <a:cubicBezTo>
                    <a:pt x="114" y="124"/>
                    <a:pt x="114" y="125"/>
                    <a:pt x="113" y="126"/>
                  </a:cubicBezTo>
                  <a:cubicBezTo>
                    <a:pt x="111" y="127"/>
                    <a:pt x="110" y="128"/>
                    <a:pt x="109" y="129"/>
                  </a:cubicBezTo>
                  <a:cubicBezTo>
                    <a:pt x="110" y="128"/>
                    <a:pt x="111" y="127"/>
                    <a:pt x="112" y="125"/>
                  </a:cubicBezTo>
                  <a:close/>
                  <a:moveTo>
                    <a:pt x="104" y="117"/>
                  </a:moveTo>
                  <a:cubicBezTo>
                    <a:pt x="103" y="117"/>
                    <a:pt x="102" y="117"/>
                    <a:pt x="102" y="118"/>
                  </a:cubicBezTo>
                  <a:cubicBezTo>
                    <a:pt x="101" y="118"/>
                    <a:pt x="101" y="118"/>
                    <a:pt x="101" y="118"/>
                  </a:cubicBezTo>
                  <a:cubicBezTo>
                    <a:pt x="105" y="114"/>
                    <a:pt x="109" y="110"/>
                    <a:pt x="113" y="106"/>
                  </a:cubicBezTo>
                  <a:cubicBezTo>
                    <a:pt x="113" y="106"/>
                    <a:pt x="114" y="106"/>
                    <a:pt x="114" y="105"/>
                  </a:cubicBezTo>
                  <a:cubicBezTo>
                    <a:pt x="111" y="109"/>
                    <a:pt x="107" y="113"/>
                    <a:pt x="104" y="117"/>
                  </a:cubicBezTo>
                  <a:close/>
                  <a:moveTo>
                    <a:pt x="99" y="129"/>
                  </a:moveTo>
                  <a:cubicBezTo>
                    <a:pt x="99" y="128"/>
                    <a:pt x="100" y="128"/>
                    <a:pt x="100" y="127"/>
                  </a:cubicBezTo>
                  <a:cubicBezTo>
                    <a:pt x="100" y="129"/>
                    <a:pt x="99" y="130"/>
                    <a:pt x="98" y="131"/>
                  </a:cubicBezTo>
                  <a:cubicBezTo>
                    <a:pt x="97" y="132"/>
                    <a:pt x="96" y="133"/>
                    <a:pt x="95" y="135"/>
                  </a:cubicBezTo>
                  <a:cubicBezTo>
                    <a:pt x="94" y="135"/>
                    <a:pt x="94" y="134"/>
                    <a:pt x="93" y="134"/>
                  </a:cubicBezTo>
                  <a:cubicBezTo>
                    <a:pt x="95" y="132"/>
                    <a:pt x="97" y="130"/>
                    <a:pt x="99" y="129"/>
                  </a:cubicBezTo>
                  <a:close/>
                  <a:moveTo>
                    <a:pt x="103" y="132"/>
                  </a:moveTo>
                  <a:cubicBezTo>
                    <a:pt x="103" y="132"/>
                    <a:pt x="104" y="131"/>
                    <a:pt x="104" y="131"/>
                  </a:cubicBezTo>
                  <a:cubicBezTo>
                    <a:pt x="103" y="132"/>
                    <a:pt x="102" y="133"/>
                    <a:pt x="101" y="135"/>
                  </a:cubicBezTo>
                  <a:cubicBezTo>
                    <a:pt x="100" y="135"/>
                    <a:pt x="100" y="135"/>
                    <a:pt x="100" y="135"/>
                  </a:cubicBezTo>
                  <a:cubicBezTo>
                    <a:pt x="101" y="134"/>
                    <a:pt x="102" y="133"/>
                    <a:pt x="103" y="132"/>
                  </a:cubicBezTo>
                  <a:close/>
                  <a:moveTo>
                    <a:pt x="103" y="126"/>
                  </a:moveTo>
                  <a:cubicBezTo>
                    <a:pt x="104" y="125"/>
                    <a:pt x="105" y="124"/>
                    <a:pt x="106" y="123"/>
                  </a:cubicBezTo>
                  <a:cubicBezTo>
                    <a:pt x="106" y="122"/>
                    <a:pt x="107" y="121"/>
                    <a:pt x="108" y="121"/>
                  </a:cubicBezTo>
                  <a:cubicBezTo>
                    <a:pt x="108" y="121"/>
                    <a:pt x="109" y="121"/>
                    <a:pt x="109" y="121"/>
                  </a:cubicBezTo>
                  <a:cubicBezTo>
                    <a:pt x="107" y="123"/>
                    <a:pt x="105" y="124"/>
                    <a:pt x="103" y="126"/>
                  </a:cubicBezTo>
                  <a:close/>
                  <a:moveTo>
                    <a:pt x="110" y="141"/>
                  </a:moveTo>
                  <a:cubicBezTo>
                    <a:pt x="107" y="143"/>
                    <a:pt x="104" y="145"/>
                    <a:pt x="102" y="146"/>
                  </a:cubicBezTo>
                  <a:cubicBezTo>
                    <a:pt x="104" y="144"/>
                    <a:pt x="106" y="143"/>
                    <a:pt x="108" y="141"/>
                  </a:cubicBezTo>
                  <a:cubicBezTo>
                    <a:pt x="108" y="141"/>
                    <a:pt x="109" y="141"/>
                    <a:pt x="110" y="141"/>
                  </a:cubicBezTo>
                  <a:close/>
                  <a:moveTo>
                    <a:pt x="109" y="139"/>
                  </a:moveTo>
                  <a:cubicBezTo>
                    <a:pt x="112" y="137"/>
                    <a:pt x="114" y="134"/>
                    <a:pt x="117" y="132"/>
                  </a:cubicBezTo>
                  <a:cubicBezTo>
                    <a:pt x="117" y="132"/>
                    <a:pt x="117" y="131"/>
                    <a:pt x="118" y="131"/>
                  </a:cubicBezTo>
                  <a:cubicBezTo>
                    <a:pt x="115" y="134"/>
                    <a:pt x="113" y="137"/>
                    <a:pt x="111" y="140"/>
                  </a:cubicBezTo>
                  <a:cubicBezTo>
                    <a:pt x="111" y="140"/>
                    <a:pt x="111" y="140"/>
                    <a:pt x="111" y="140"/>
                  </a:cubicBezTo>
                  <a:cubicBezTo>
                    <a:pt x="111" y="140"/>
                    <a:pt x="110" y="139"/>
                    <a:pt x="109" y="139"/>
                  </a:cubicBezTo>
                  <a:close/>
                  <a:moveTo>
                    <a:pt x="116" y="122"/>
                  </a:moveTo>
                  <a:cubicBezTo>
                    <a:pt x="117" y="121"/>
                    <a:pt x="119" y="120"/>
                    <a:pt x="120" y="119"/>
                  </a:cubicBezTo>
                  <a:cubicBezTo>
                    <a:pt x="119" y="120"/>
                    <a:pt x="118" y="121"/>
                    <a:pt x="116" y="122"/>
                  </a:cubicBezTo>
                  <a:close/>
                  <a:moveTo>
                    <a:pt x="116" y="145"/>
                  </a:moveTo>
                  <a:cubicBezTo>
                    <a:pt x="116" y="144"/>
                    <a:pt x="117" y="144"/>
                    <a:pt x="118" y="143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8" y="144"/>
                    <a:pt x="118" y="144"/>
                    <a:pt x="117" y="145"/>
                  </a:cubicBezTo>
                  <a:cubicBezTo>
                    <a:pt x="116" y="145"/>
                    <a:pt x="115" y="146"/>
                    <a:pt x="114" y="146"/>
                  </a:cubicBezTo>
                  <a:cubicBezTo>
                    <a:pt x="115" y="146"/>
                    <a:pt x="115" y="145"/>
                    <a:pt x="116" y="145"/>
                  </a:cubicBezTo>
                  <a:close/>
                  <a:moveTo>
                    <a:pt x="122" y="144"/>
                  </a:moveTo>
                  <a:cubicBezTo>
                    <a:pt x="122" y="145"/>
                    <a:pt x="122" y="145"/>
                    <a:pt x="122" y="145"/>
                  </a:cubicBezTo>
                  <a:cubicBezTo>
                    <a:pt x="121" y="146"/>
                    <a:pt x="120" y="147"/>
                    <a:pt x="119" y="148"/>
                  </a:cubicBezTo>
                  <a:cubicBezTo>
                    <a:pt x="119" y="148"/>
                    <a:pt x="119" y="148"/>
                    <a:pt x="118" y="148"/>
                  </a:cubicBezTo>
                  <a:cubicBezTo>
                    <a:pt x="119" y="147"/>
                    <a:pt x="120" y="146"/>
                    <a:pt x="122" y="144"/>
                  </a:cubicBezTo>
                  <a:close/>
                  <a:moveTo>
                    <a:pt x="120" y="140"/>
                  </a:moveTo>
                  <a:cubicBezTo>
                    <a:pt x="120" y="139"/>
                    <a:pt x="121" y="139"/>
                    <a:pt x="122" y="138"/>
                  </a:cubicBezTo>
                  <a:cubicBezTo>
                    <a:pt x="125" y="137"/>
                    <a:pt x="128" y="135"/>
                    <a:pt x="131" y="133"/>
                  </a:cubicBezTo>
                  <a:cubicBezTo>
                    <a:pt x="130" y="134"/>
                    <a:pt x="128" y="135"/>
                    <a:pt x="127" y="136"/>
                  </a:cubicBezTo>
                  <a:cubicBezTo>
                    <a:pt x="125" y="137"/>
                    <a:pt x="122" y="139"/>
                    <a:pt x="120" y="140"/>
                  </a:cubicBezTo>
                  <a:close/>
                  <a:moveTo>
                    <a:pt x="129" y="143"/>
                  </a:moveTo>
                  <a:cubicBezTo>
                    <a:pt x="129" y="143"/>
                    <a:pt x="128" y="143"/>
                    <a:pt x="128" y="143"/>
                  </a:cubicBezTo>
                  <a:cubicBezTo>
                    <a:pt x="128" y="144"/>
                    <a:pt x="127" y="144"/>
                    <a:pt x="127" y="144"/>
                  </a:cubicBezTo>
                  <a:cubicBezTo>
                    <a:pt x="127" y="144"/>
                    <a:pt x="127" y="144"/>
                    <a:pt x="127" y="144"/>
                  </a:cubicBezTo>
                  <a:cubicBezTo>
                    <a:pt x="127" y="143"/>
                    <a:pt x="128" y="143"/>
                    <a:pt x="128" y="142"/>
                  </a:cubicBezTo>
                  <a:cubicBezTo>
                    <a:pt x="129" y="141"/>
                    <a:pt x="130" y="140"/>
                    <a:pt x="131" y="140"/>
                  </a:cubicBezTo>
                  <a:cubicBezTo>
                    <a:pt x="130" y="140"/>
                    <a:pt x="129" y="141"/>
                    <a:pt x="129" y="142"/>
                  </a:cubicBezTo>
                  <a:cubicBezTo>
                    <a:pt x="129" y="142"/>
                    <a:pt x="129" y="142"/>
                    <a:pt x="129" y="143"/>
                  </a:cubicBezTo>
                  <a:close/>
                  <a:moveTo>
                    <a:pt x="129" y="146"/>
                  </a:moveTo>
                  <a:cubicBezTo>
                    <a:pt x="129" y="146"/>
                    <a:pt x="129" y="146"/>
                    <a:pt x="130" y="146"/>
                  </a:cubicBezTo>
                  <a:cubicBezTo>
                    <a:pt x="129" y="147"/>
                    <a:pt x="129" y="148"/>
                    <a:pt x="128" y="148"/>
                  </a:cubicBezTo>
                  <a:cubicBezTo>
                    <a:pt x="127" y="149"/>
                    <a:pt x="126" y="149"/>
                    <a:pt x="125" y="150"/>
                  </a:cubicBezTo>
                  <a:cubicBezTo>
                    <a:pt x="126" y="149"/>
                    <a:pt x="128" y="148"/>
                    <a:pt x="129" y="146"/>
                  </a:cubicBezTo>
                  <a:close/>
                  <a:moveTo>
                    <a:pt x="134" y="157"/>
                  </a:moveTo>
                  <a:cubicBezTo>
                    <a:pt x="135" y="156"/>
                    <a:pt x="136" y="156"/>
                    <a:pt x="136" y="156"/>
                  </a:cubicBezTo>
                  <a:cubicBezTo>
                    <a:pt x="134" y="157"/>
                    <a:pt x="133" y="159"/>
                    <a:pt x="131" y="160"/>
                  </a:cubicBezTo>
                  <a:cubicBezTo>
                    <a:pt x="132" y="159"/>
                    <a:pt x="133" y="158"/>
                    <a:pt x="134" y="157"/>
                  </a:cubicBezTo>
                  <a:close/>
                  <a:moveTo>
                    <a:pt x="133" y="167"/>
                  </a:moveTo>
                  <a:cubicBezTo>
                    <a:pt x="135" y="165"/>
                    <a:pt x="138" y="163"/>
                    <a:pt x="140" y="162"/>
                  </a:cubicBezTo>
                  <a:cubicBezTo>
                    <a:pt x="139" y="163"/>
                    <a:pt x="138" y="164"/>
                    <a:pt x="137" y="165"/>
                  </a:cubicBezTo>
                  <a:cubicBezTo>
                    <a:pt x="136" y="165"/>
                    <a:pt x="135" y="166"/>
                    <a:pt x="134" y="166"/>
                  </a:cubicBezTo>
                  <a:cubicBezTo>
                    <a:pt x="134" y="167"/>
                    <a:pt x="133" y="167"/>
                    <a:pt x="133" y="167"/>
                  </a:cubicBezTo>
                  <a:cubicBezTo>
                    <a:pt x="133" y="167"/>
                    <a:pt x="133" y="167"/>
                    <a:pt x="133" y="167"/>
                  </a:cubicBezTo>
                  <a:close/>
                  <a:moveTo>
                    <a:pt x="138" y="160"/>
                  </a:moveTo>
                  <a:cubicBezTo>
                    <a:pt x="137" y="160"/>
                    <a:pt x="137" y="161"/>
                    <a:pt x="137" y="161"/>
                  </a:cubicBezTo>
                  <a:cubicBezTo>
                    <a:pt x="137" y="160"/>
                    <a:pt x="137" y="160"/>
                    <a:pt x="137" y="160"/>
                  </a:cubicBezTo>
                  <a:cubicBezTo>
                    <a:pt x="137" y="160"/>
                    <a:pt x="137" y="160"/>
                    <a:pt x="137" y="160"/>
                  </a:cubicBezTo>
                  <a:cubicBezTo>
                    <a:pt x="139" y="159"/>
                    <a:pt x="140" y="158"/>
                    <a:pt x="142" y="157"/>
                  </a:cubicBezTo>
                  <a:cubicBezTo>
                    <a:pt x="142" y="157"/>
                    <a:pt x="142" y="158"/>
                    <a:pt x="142" y="158"/>
                  </a:cubicBezTo>
                  <a:cubicBezTo>
                    <a:pt x="140" y="159"/>
                    <a:pt x="139" y="160"/>
                    <a:pt x="138" y="160"/>
                  </a:cubicBezTo>
                  <a:close/>
                  <a:moveTo>
                    <a:pt x="143" y="160"/>
                  </a:moveTo>
                  <a:cubicBezTo>
                    <a:pt x="145" y="159"/>
                    <a:pt x="148" y="158"/>
                    <a:pt x="150" y="157"/>
                  </a:cubicBezTo>
                  <a:cubicBezTo>
                    <a:pt x="149" y="158"/>
                    <a:pt x="148" y="159"/>
                    <a:pt x="147" y="160"/>
                  </a:cubicBezTo>
                  <a:cubicBezTo>
                    <a:pt x="145" y="161"/>
                    <a:pt x="143" y="162"/>
                    <a:pt x="141" y="163"/>
                  </a:cubicBezTo>
                  <a:cubicBezTo>
                    <a:pt x="142" y="162"/>
                    <a:pt x="142" y="161"/>
                    <a:pt x="143" y="160"/>
                  </a:cubicBezTo>
                  <a:close/>
                  <a:moveTo>
                    <a:pt x="147" y="162"/>
                  </a:moveTo>
                  <a:cubicBezTo>
                    <a:pt x="148" y="161"/>
                    <a:pt x="149" y="161"/>
                    <a:pt x="150" y="160"/>
                  </a:cubicBezTo>
                  <a:cubicBezTo>
                    <a:pt x="150" y="161"/>
                    <a:pt x="149" y="161"/>
                    <a:pt x="149" y="162"/>
                  </a:cubicBezTo>
                  <a:cubicBezTo>
                    <a:pt x="148" y="162"/>
                    <a:pt x="147" y="162"/>
                    <a:pt x="146" y="163"/>
                  </a:cubicBezTo>
                  <a:cubicBezTo>
                    <a:pt x="146" y="162"/>
                    <a:pt x="147" y="162"/>
                    <a:pt x="147" y="162"/>
                  </a:cubicBezTo>
                  <a:close/>
                  <a:moveTo>
                    <a:pt x="150" y="163"/>
                  </a:moveTo>
                  <a:cubicBezTo>
                    <a:pt x="150" y="163"/>
                    <a:pt x="151" y="163"/>
                    <a:pt x="152" y="162"/>
                  </a:cubicBezTo>
                  <a:cubicBezTo>
                    <a:pt x="150" y="164"/>
                    <a:pt x="148" y="166"/>
                    <a:pt x="146" y="168"/>
                  </a:cubicBezTo>
                  <a:cubicBezTo>
                    <a:pt x="147" y="166"/>
                    <a:pt x="148" y="165"/>
                    <a:pt x="150" y="163"/>
                  </a:cubicBezTo>
                  <a:close/>
                  <a:moveTo>
                    <a:pt x="146" y="157"/>
                  </a:moveTo>
                  <a:cubicBezTo>
                    <a:pt x="146" y="157"/>
                    <a:pt x="146" y="157"/>
                    <a:pt x="146" y="157"/>
                  </a:cubicBezTo>
                  <a:cubicBezTo>
                    <a:pt x="147" y="156"/>
                    <a:pt x="149" y="155"/>
                    <a:pt x="150" y="153"/>
                  </a:cubicBezTo>
                  <a:cubicBezTo>
                    <a:pt x="152" y="153"/>
                    <a:pt x="153" y="152"/>
                    <a:pt x="155" y="151"/>
                  </a:cubicBezTo>
                  <a:cubicBezTo>
                    <a:pt x="155" y="151"/>
                    <a:pt x="155" y="151"/>
                    <a:pt x="156" y="151"/>
                  </a:cubicBezTo>
                  <a:cubicBezTo>
                    <a:pt x="156" y="152"/>
                    <a:pt x="155" y="152"/>
                    <a:pt x="155" y="152"/>
                  </a:cubicBezTo>
                  <a:cubicBezTo>
                    <a:pt x="152" y="154"/>
                    <a:pt x="149" y="156"/>
                    <a:pt x="146" y="157"/>
                  </a:cubicBezTo>
                  <a:close/>
                  <a:moveTo>
                    <a:pt x="154" y="158"/>
                  </a:moveTo>
                  <a:cubicBezTo>
                    <a:pt x="155" y="158"/>
                    <a:pt x="156" y="157"/>
                    <a:pt x="157" y="157"/>
                  </a:cubicBezTo>
                  <a:cubicBezTo>
                    <a:pt x="157" y="157"/>
                    <a:pt x="156" y="158"/>
                    <a:pt x="155" y="159"/>
                  </a:cubicBezTo>
                  <a:cubicBezTo>
                    <a:pt x="154" y="159"/>
                    <a:pt x="153" y="160"/>
                    <a:pt x="152" y="160"/>
                  </a:cubicBezTo>
                  <a:cubicBezTo>
                    <a:pt x="153" y="160"/>
                    <a:pt x="153" y="159"/>
                    <a:pt x="154" y="158"/>
                  </a:cubicBezTo>
                  <a:close/>
                  <a:moveTo>
                    <a:pt x="157" y="155"/>
                  </a:moveTo>
                  <a:cubicBezTo>
                    <a:pt x="158" y="154"/>
                    <a:pt x="159" y="153"/>
                    <a:pt x="160" y="151"/>
                  </a:cubicBezTo>
                  <a:cubicBezTo>
                    <a:pt x="162" y="150"/>
                    <a:pt x="164" y="149"/>
                    <a:pt x="166" y="147"/>
                  </a:cubicBezTo>
                  <a:cubicBezTo>
                    <a:pt x="165" y="149"/>
                    <a:pt x="163" y="151"/>
                    <a:pt x="161" y="153"/>
                  </a:cubicBezTo>
                  <a:cubicBezTo>
                    <a:pt x="160" y="153"/>
                    <a:pt x="158" y="154"/>
                    <a:pt x="157" y="155"/>
                  </a:cubicBezTo>
                  <a:close/>
                  <a:moveTo>
                    <a:pt x="162" y="154"/>
                  </a:moveTo>
                  <a:cubicBezTo>
                    <a:pt x="164" y="154"/>
                    <a:pt x="165" y="153"/>
                    <a:pt x="167" y="152"/>
                  </a:cubicBezTo>
                  <a:cubicBezTo>
                    <a:pt x="167" y="153"/>
                    <a:pt x="167" y="153"/>
                    <a:pt x="167" y="153"/>
                  </a:cubicBezTo>
                  <a:cubicBezTo>
                    <a:pt x="165" y="154"/>
                    <a:pt x="164" y="155"/>
                    <a:pt x="163" y="156"/>
                  </a:cubicBezTo>
                  <a:cubicBezTo>
                    <a:pt x="162" y="156"/>
                    <a:pt x="161" y="157"/>
                    <a:pt x="160" y="157"/>
                  </a:cubicBezTo>
                  <a:cubicBezTo>
                    <a:pt x="161" y="156"/>
                    <a:pt x="162" y="155"/>
                    <a:pt x="162" y="154"/>
                  </a:cubicBezTo>
                  <a:close/>
                  <a:moveTo>
                    <a:pt x="164" y="159"/>
                  </a:moveTo>
                  <a:cubicBezTo>
                    <a:pt x="165" y="158"/>
                    <a:pt x="166" y="157"/>
                    <a:pt x="167" y="156"/>
                  </a:cubicBezTo>
                  <a:cubicBezTo>
                    <a:pt x="167" y="156"/>
                    <a:pt x="167" y="156"/>
                    <a:pt x="168" y="156"/>
                  </a:cubicBezTo>
                  <a:cubicBezTo>
                    <a:pt x="166" y="157"/>
                    <a:pt x="164" y="159"/>
                    <a:pt x="162" y="161"/>
                  </a:cubicBezTo>
                  <a:cubicBezTo>
                    <a:pt x="163" y="160"/>
                    <a:pt x="163" y="160"/>
                    <a:pt x="164" y="159"/>
                  </a:cubicBezTo>
                  <a:close/>
                  <a:moveTo>
                    <a:pt x="169" y="156"/>
                  </a:moveTo>
                  <a:cubicBezTo>
                    <a:pt x="168" y="158"/>
                    <a:pt x="166" y="160"/>
                    <a:pt x="165" y="162"/>
                  </a:cubicBezTo>
                  <a:cubicBezTo>
                    <a:pt x="164" y="162"/>
                    <a:pt x="163" y="162"/>
                    <a:pt x="163" y="163"/>
                  </a:cubicBezTo>
                  <a:cubicBezTo>
                    <a:pt x="165" y="161"/>
                    <a:pt x="167" y="159"/>
                    <a:pt x="169" y="156"/>
                  </a:cubicBezTo>
                  <a:close/>
                  <a:moveTo>
                    <a:pt x="166" y="151"/>
                  </a:moveTo>
                  <a:cubicBezTo>
                    <a:pt x="169" y="147"/>
                    <a:pt x="173" y="144"/>
                    <a:pt x="176" y="140"/>
                  </a:cubicBezTo>
                  <a:cubicBezTo>
                    <a:pt x="177" y="140"/>
                    <a:pt x="177" y="140"/>
                    <a:pt x="178" y="139"/>
                  </a:cubicBezTo>
                  <a:cubicBezTo>
                    <a:pt x="177" y="140"/>
                    <a:pt x="177" y="140"/>
                    <a:pt x="177" y="141"/>
                  </a:cubicBezTo>
                  <a:cubicBezTo>
                    <a:pt x="174" y="144"/>
                    <a:pt x="172" y="146"/>
                    <a:pt x="170" y="149"/>
                  </a:cubicBezTo>
                  <a:cubicBezTo>
                    <a:pt x="168" y="150"/>
                    <a:pt x="167" y="150"/>
                    <a:pt x="166" y="151"/>
                  </a:cubicBezTo>
                  <a:close/>
                  <a:moveTo>
                    <a:pt x="177" y="151"/>
                  </a:moveTo>
                  <a:cubicBezTo>
                    <a:pt x="175" y="153"/>
                    <a:pt x="174" y="155"/>
                    <a:pt x="172" y="157"/>
                  </a:cubicBezTo>
                  <a:cubicBezTo>
                    <a:pt x="172" y="157"/>
                    <a:pt x="171" y="157"/>
                    <a:pt x="171" y="158"/>
                  </a:cubicBezTo>
                  <a:cubicBezTo>
                    <a:pt x="173" y="156"/>
                    <a:pt x="174" y="154"/>
                    <a:pt x="175" y="152"/>
                  </a:cubicBezTo>
                  <a:cubicBezTo>
                    <a:pt x="176" y="152"/>
                    <a:pt x="177" y="151"/>
                    <a:pt x="177" y="151"/>
                  </a:cubicBezTo>
                  <a:close/>
                  <a:moveTo>
                    <a:pt x="186" y="127"/>
                  </a:moveTo>
                  <a:cubicBezTo>
                    <a:pt x="186" y="126"/>
                    <a:pt x="187" y="126"/>
                    <a:pt x="187" y="125"/>
                  </a:cubicBezTo>
                  <a:cubicBezTo>
                    <a:pt x="189" y="124"/>
                    <a:pt x="191" y="123"/>
                    <a:pt x="193" y="122"/>
                  </a:cubicBezTo>
                  <a:cubicBezTo>
                    <a:pt x="193" y="122"/>
                    <a:pt x="193" y="122"/>
                    <a:pt x="193" y="122"/>
                  </a:cubicBezTo>
                  <a:cubicBezTo>
                    <a:pt x="191" y="124"/>
                    <a:pt x="188" y="125"/>
                    <a:pt x="186" y="127"/>
                  </a:cubicBezTo>
                  <a:close/>
                  <a:moveTo>
                    <a:pt x="198" y="122"/>
                  </a:moveTo>
                  <a:cubicBezTo>
                    <a:pt x="198" y="123"/>
                    <a:pt x="197" y="124"/>
                    <a:pt x="196" y="124"/>
                  </a:cubicBezTo>
                  <a:cubicBezTo>
                    <a:pt x="195" y="125"/>
                    <a:pt x="194" y="126"/>
                    <a:pt x="192" y="127"/>
                  </a:cubicBezTo>
                  <a:cubicBezTo>
                    <a:pt x="194" y="125"/>
                    <a:pt x="196" y="123"/>
                    <a:pt x="198" y="122"/>
                  </a:cubicBezTo>
                  <a:close/>
                  <a:moveTo>
                    <a:pt x="203" y="120"/>
                  </a:moveTo>
                  <a:cubicBezTo>
                    <a:pt x="204" y="119"/>
                    <a:pt x="204" y="119"/>
                    <a:pt x="204" y="118"/>
                  </a:cubicBezTo>
                  <a:cubicBezTo>
                    <a:pt x="205" y="118"/>
                    <a:pt x="205" y="118"/>
                    <a:pt x="206" y="117"/>
                  </a:cubicBezTo>
                  <a:cubicBezTo>
                    <a:pt x="205" y="118"/>
                    <a:pt x="204" y="119"/>
                    <a:pt x="203" y="120"/>
                  </a:cubicBezTo>
                  <a:close/>
                  <a:moveTo>
                    <a:pt x="207" y="110"/>
                  </a:moveTo>
                  <a:cubicBezTo>
                    <a:pt x="207" y="110"/>
                    <a:pt x="206" y="110"/>
                    <a:pt x="206" y="110"/>
                  </a:cubicBezTo>
                  <a:cubicBezTo>
                    <a:pt x="204" y="112"/>
                    <a:pt x="201" y="113"/>
                    <a:pt x="199" y="114"/>
                  </a:cubicBezTo>
                  <a:cubicBezTo>
                    <a:pt x="198" y="115"/>
                    <a:pt x="197" y="115"/>
                    <a:pt x="197" y="115"/>
                  </a:cubicBezTo>
                  <a:cubicBezTo>
                    <a:pt x="199" y="114"/>
                    <a:pt x="200" y="113"/>
                    <a:pt x="202" y="112"/>
                  </a:cubicBezTo>
                  <a:cubicBezTo>
                    <a:pt x="204" y="111"/>
                    <a:pt x="206" y="110"/>
                    <a:pt x="208" y="109"/>
                  </a:cubicBezTo>
                  <a:cubicBezTo>
                    <a:pt x="208" y="109"/>
                    <a:pt x="207" y="110"/>
                    <a:pt x="207" y="110"/>
                  </a:cubicBezTo>
                  <a:close/>
                  <a:moveTo>
                    <a:pt x="195" y="112"/>
                  </a:moveTo>
                  <a:cubicBezTo>
                    <a:pt x="194" y="112"/>
                    <a:pt x="194" y="112"/>
                    <a:pt x="193" y="112"/>
                  </a:cubicBezTo>
                  <a:cubicBezTo>
                    <a:pt x="194" y="112"/>
                    <a:pt x="194" y="111"/>
                    <a:pt x="195" y="110"/>
                  </a:cubicBezTo>
                  <a:cubicBezTo>
                    <a:pt x="196" y="109"/>
                    <a:pt x="198" y="108"/>
                    <a:pt x="199" y="106"/>
                  </a:cubicBezTo>
                  <a:cubicBezTo>
                    <a:pt x="199" y="106"/>
                    <a:pt x="199" y="106"/>
                    <a:pt x="199" y="106"/>
                  </a:cubicBezTo>
                  <a:cubicBezTo>
                    <a:pt x="198" y="108"/>
                    <a:pt x="197" y="110"/>
                    <a:pt x="195" y="112"/>
                  </a:cubicBezTo>
                  <a:close/>
                  <a:moveTo>
                    <a:pt x="193" y="106"/>
                  </a:moveTo>
                  <a:cubicBezTo>
                    <a:pt x="194" y="106"/>
                    <a:pt x="195" y="105"/>
                    <a:pt x="196" y="104"/>
                  </a:cubicBezTo>
                  <a:cubicBezTo>
                    <a:pt x="196" y="105"/>
                    <a:pt x="196" y="105"/>
                    <a:pt x="195" y="106"/>
                  </a:cubicBezTo>
                  <a:cubicBezTo>
                    <a:pt x="195" y="106"/>
                    <a:pt x="194" y="106"/>
                    <a:pt x="193" y="106"/>
                  </a:cubicBezTo>
                  <a:close/>
                  <a:moveTo>
                    <a:pt x="196" y="97"/>
                  </a:moveTo>
                  <a:cubicBezTo>
                    <a:pt x="196" y="97"/>
                    <a:pt x="195" y="97"/>
                    <a:pt x="195" y="98"/>
                  </a:cubicBezTo>
                  <a:cubicBezTo>
                    <a:pt x="193" y="98"/>
                    <a:pt x="191" y="99"/>
                    <a:pt x="189" y="100"/>
                  </a:cubicBezTo>
                  <a:cubicBezTo>
                    <a:pt x="190" y="100"/>
                    <a:pt x="190" y="99"/>
                    <a:pt x="191" y="98"/>
                  </a:cubicBezTo>
                  <a:cubicBezTo>
                    <a:pt x="193" y="97"/>
                    <a:pt x="195" y="96"/>
                    <a:pt x="197" y="95"/>
                  </a:cubicBezTo>
                  <a:cubicBezTo>
                    <a:pt x="196" y="96"/>
                    <a:pt x="196" y="97"/>
                    <a:pt x="196" y="97"/>
                  </a:cubicBezTo>
                  <a:close/>
                  <a:moveTo>
                    <a:pt x="195" y="92"/>
                  </a:moveTo>
                  <a:cubicBezTo>
                    <a:pt x="192" y="94"/>
                    <a:pt x="189" y="95"/>
                    <a:pt x="187" y="97"/>
                  </a:cubicBezTo>
                  <a:cubicBezTo>
                    <a:pt x="187" y="96"/>
                    <a:pt x="188" y="96"/>
                    <a:pt x="189" y="95"/>
                  </a:cubicBezTo>
                  <a:cubicBezTo>
                    <a:pt x="191" y="94"/>
                    <a:pt x="193" y="93"/>
                    <a:pt x="196" y="92"/>
                  </a:cubicBezTo>
                  <a:cubicBezTo>
                    <a:pt x="196" y="92"/>
                    <a:pt x="195" y="92"/>
                    <a:pt x="195" y="92"/>
                  </a:cubicBezTo>
                  <a:close/>
                  <a:moveTo>
                    <a:pt x="190" y="89"/>
                  </a:moveTo>
                  <a:cubicBezTo>
                    <a:pt x="189" y="90"/>
                    <a:pt x="188" y="90"/>
                    <a:pt x="187" y="91"/>
                  </a:cubicBezTo>
                  <a:cubicBezTo>
                    <a:pt x="189" y="90"/>
                    <a:pt x="190" y="89"/>
                    <a:pt x="191" y="88"/>
                  </a:cubicBezTo>
                  <a:lnTo>
                    <a:pt x="190" y="89"/>
                  </a:lnTo>
                  <a:close/>
                  <a:moveTo>
                    <a:pt x="190" y="86"/>
                  </a:moveTo>
                  <a:cubicBezTo>
                    <a:pt x="189" y="87"/>
                    <a:pt x="187" y="87"/>
                    <a:pt x="186" y="88"/>
                  </a:cubicBezTo>
                  <a:cubicBezTo>
                    <a:pt x="187" y="87"/>
                    <a:pt x="187" y="86"/>
                    <a:pt x="188" y="86"/>
                  </a:cubicBezTo>
                  <a:cubicBezTo>
                    <a:pt x="190" y="84"/>
                    <a:pt x="193" y="83"/>
                    <a:pt x="195" y="82"/>
                  </a:cubicBezTo>
                  <a:cubicBezTo>
                    <a:pt x="195" y="82"/>
                    <a:pt x="195" y="82"/>
                    <a:pt x="195" y="82"/>
                  </a:cubicBezTo>
                  <a:cubicBezTo>
                    <a:pt x="193" y="84"/>
                    <a:pt x="192" y="85"/>
                    <a:pt x="190" y="86"/>
                  </a:cubicBezTo>
                  <a:close/>
                  <a:moveTo>
                    <a:pt x="195" y="86"/>
                  </a:moveTo>
                  <a:cubicBezTo>
                    <a:pt x="196" y="85"/>
                    <a:pt x="197" y="85"/>
                    <a:pt x="199" y="84"/>
                  </a:cubicBezTo>
                  <a:cubicBezTo>
                    <a:pt x="198" y="85"/>
                    <a:pt x="197" y="86"/>
                    <a:pt x="196" y="87"/>
                  </a:cubicBezTo>
                  <a:cubicBezTo>
                    <a:pt x="195" y="87"/>
                    <a:pt x="195" y="87"/>
                    <a:pt x="194" y="87"/>
                  </a:cubicBezTo>
                  <a:cubicBezTo>
                    <a:pt x="195" y="87"/>
                    <a:pt x="195" y="87"/>
                    <a:pt x="195" y="86"/>
                  </a:cubicBezTo>
                  <a:close/>
                  <a:moveTo>
                    <a:pt x="187" y="80"/>
                  </a:moveTo>
                  <a:cubicBezTo>
                    <a:pt x="185" y="81"/>
                    <a:pt x="182" y="82"/>
                    <a:pt x="179" y="83"/>
                  </a:cubicBezTo>
                  <a:cubicBezTo>
                    <a:pt x="179" y="82"/>
                    <a:pt x="179" y="82"/>
                    <a:pt x="179" y="82"/>
                  </a:cubicBezTo>
                  <a:cubicBezTo>
                    <a:pt x="182" y="81"/>
                    <a:pt x="184" y="80"/>
                    <a:pt x="187" y="79"/>
                  </a:cubicBezTo>
                  <a:cubicBezTo>
                    <a:pt x="189" y="78"/>
                    <a:pt x="191" y="77"/>
                    <a:pt x="192" y="76"/>
                  </a:cubicBezTo>
                  <a:cubicBezTo>
                    <a:pt x="191" y="78"/>
                    <a:pt x="189" y="79"/>
                    <a:pt x="187" y="80"/>
                  </a:cubicBezTo>
                  <a:close/>
                  <a:moveTo>
                    <a:pt x="179" y="85"/>
                  </a:moveTo>
                  <a:cubicBezTo>
                    <a:pt x="178" y="85"/>
                    <a:pt x="177" y="86"/>
                    <a:pt x="177" y="86"/>
                  </a:cubicBezTo>
                  <a:cubicBezTo>
                    <a:pt x="177" y="86"/>
                    <a:pt x="177" y="85"/>
                    <a:pt x="177" y="85"/>
                  </a:cubicBezTo>
                  <a:cubicBezTo>
                    <a:pt x="178" y="85"/>
                    <a:pt x="179" y="85"/>
                    <a:pt x="179" y="85"/>
                  </a:cubicBezTo>
                  <a:close/>
                  <a:moveTo>
                    <a:pt x="175" y="84"/>
                  </a:moveTo>
                  <a:cubicBezTo>
                    <a:pt x="174" y="84"/>
                    <a:pt x="172" y="84"/>
                    <a:pt x="171" y="85"/>
                  </a:cubicBezTo>
                  <a:cubicBezTo>
                    <a:pt x="171" y="84"/>
                    <a:pt x="172" y="84"/>
                    <a:pt x="173" y="83"/>
                  </a:cubicBezTo>
                  <a:cubicBezTo>
                    <a:pt x="174" y="83"/>
                    <a:pt x="175" y="83"/>
                    <a:pt x="177" y="82"/>
                  </a:cubicBezTo>
                  <a:cubicBezTo>
                    <a:pt x="176" y="83"/>
                    <a:pt x="176" y="83"/>
                    <a:pt x="175" y="84"/>
                  </a:cubicBezTo>
                  <a:close/>
                  <a:moveTo>
                    <a:pt x="172" y="81"/>
                  </a:moveTo>
                  <a:cubicBezTo>
                    <a:pt x="172" y="81"/>
                    <a:pt x="172" y="81"/>
                    <a:pt x="171" y="82"/>
                  </a:cubicBezTo>
                  <a:cubicBezTo>
                    <a:pt x="172" y="81"/>
                    <a:pt x="173" y="80"/>
                    <a:pt x="174" y="79"/>
                  </a:cubicBezTo>
                  <a:cubicBezTo>
                    <a:pt x="174" y="79"/>
                    <a:pt x="174" y="79"/>
                    <a:pt x="174" y="79"/>
                  </a:cubicBezTo>
                  <a:cubicBezTo>
                    <a:pt x="176" y="78"/>
                    <a:pt x="178" y="78"/>
                    <a:pt x="179" y="77"/>
                  </a:cubicBezTo>
                  <a:cubicBezTo>
                    <a:pt x="177" y="78"/>
                    <a:pt x="174" y="80"/>
                    <a:pt x="172" y="81"/>
                  </a:cubicBezTo>
                  <a:close/>
                  <a:moveTo>
                    <a:pt x="177" y="74"/>
                  </a:moveTo>
                  <a:cubicBezTo>
                    <a:pt x="175" y="75"/>
                    <a:pt x="173" y="76"/>
                    <a:pt x="171" y="77"/>
                  </a:cubicBezTo>
                  <a:cubicBezTo>
                    <a:pt x="171" y="76"/>
                    <a:pt x="170" y="76"/>
                    <a:pt x="170" y="76"/>
                  </a:cubicBezTo>
                  <a:cubicBezTo>
                    <a:pt x="171" y="75"/>
                    <a:pt x="172" y="75"/>
                    <a:pt x="173" y="74"/>
                  </a:cubicBezTo>
                  <a:cubicBezTo>
                    <a:pt x="176" y="73"/>
                    <a:pt x="178" y="72"/>
                    <a:pt x="180" y="72"/>
                  </a:cubicBezTo>
                  <a:cubicBezTo>
                    <a:pt x="179" y="73"/>
                    <a:pt x="178" y="73"/>
                    <a:pt x="177" y="74"/>
                  </a:cubicBezTo>
                  <a:close/>
                  <a:moveTo>
                    <a:pt x="172" y="86"/>
                  </a:moveTo>
                  <a:cubicBezTo>
                    <a:pt x="164" y="94"/>
                    <a:pt x="155" y="102"/>
                    <a:pt x="147" y="110"/>
                  </a:cubicBezTo>
                  <a:cubicBezTo>
                    <a:pt x="143" y="112"/>
                    <a:pt x="139" y="114"/>
                    <a:pt x="135" y="116"/>
                  </a:cubicBezTo>
                  <a:cubicBezTo>
                    <a:pt x="137" y="114"/>
                    <a:pt x="139" y="112"/>
                    <a:pt x="141" y="110"/>
                  </a:cubicBezTo>
                  <a:cubicBezTo>
                    <a:pt x="147" y="104"/>
                    <a:pt x="154" y="99"/>
                    <a:pt x="160" y="93"/>
                  </a:cubicBezTo>
                  <a:cubicBezTo>
                    <a:pt x="162" y="91"/>
                    <a:pt x="164" y="88"/>
                    <a:pt x="167" y="86"/>
                  </a:cubicBezTo>
                  <a:cubicBezTo>
                    <a:pt x="167" y="87"/>
                    <a:pt x="167" y="87"/>
                    <a:pt x="167" y="87"/>
                  </a:cubicBezTo>
                  <a:cubicBezTo>
                    <a:pt x="169" y="87"/>
                    <a:pt x="171" y="86"/>
                    <a:pt x="172" y="86"/>
                  </a:cubicBezTo>
                  <a:close/>
                  <a:moveTo>
                    <a:pt x="168" y="82"/>
                  </a:moveTo>
                  <a:cubicBezTo>
                    <a:pt x="167" y="82"/>
                    <a:pt x="167" y="83"/>
                    <a:pt x="167" y="83"/>
                  </a:cubicBezTo>
                  <a:cubicBezTo>
                    <a:pt x="160" y="90"/>
                    <a:pt x="152" y="97"/>
                    <a:pt x="145" y="104"/>
                  </a:cubicBezTo>
                  <a:cubicBezTo>
                    <a:pt x="152" y="97"/>
                    <a:pt x="160" y="89"/>
                    <a:pt x="167" y="81"/>
                  </a:cubicBezTo>
                  <a:cubicBezTo>
                    <a:pt x="168" y="81"/>
                    <a:pt x="168" y="81"/>
                    <a:pt x="169" y="81"/>
                  </a:cubicBezTo>
                  <a:cubicBezTo>
                    <a:pt x="168" y="81"/>
                    <a:pt x="168" y="81"/>
                    <a:pt x="168" y="82"/>
                  </a:cubicBezTo>
                  <a:close/>
                  <a:moveTo>
                    <a:pt x="167" y="72"/>
                  </a:moveTo>
                  <a:cubicBezTo>
                    <a:pt x="166" y="73"/>
                    <a:pt x="166" y="73"/>
                    <a:pt x="165" y="74"/>
                  </a:cubicBezTo>
                  <a:cubicBezTo>
                    <a:pt x="165" y="74"/>
                    <a:pt x="164" y="74"/>
                    <a:pt x="164" y="74"/>
                  </a:cubicBezTo>
                  <a:cubicBezTo>
                    <a:pt x="164" y="74"/>
                    <a:pt x="164" y="75"/>
                    <a:pt x="163" y="75"/>
                  </a:cubicBezTo>
                  <a:cubicBezTo>
                    <a:pt x="164" y="74"/>
                    <a:pt x="164" y="73"/>
                    <a:pt x="165" y="73"/>
                  </a:cubicBezTo>
                  <a:cubicBezTo>
                    <a:pt x="166" y="72"/>
                    <a:pt x="167" y="72"/>
                    <a:pt x="167" y="72"/>
                  </a:cubicBezTo>
                  <a:cubicBezTo>
                    <a:pt x="167" y="72"/>
                    <a:pt x="167" y="72"/>
                    <a:pt x="167" y="72"/>
                  </a:cubicBezTo>
                  <a:close/>
                  <a:moveTo>
                    <a:pt x="164" y="82"/>
                  </a:moveTo>
                  <a:cubicBezTo>
                    <a:pt x="159" y="87"/>
                    <a:pt x="155" y="91"/>
                    <a:pt x="150" y="96"/>
                  </a:cubicBezTo>
                  <a:cubicBezTo>
                    <a:pt x="150" y="96"/>
                    <a:pt x="150" y="96"/>
                    <a:pt x="150" y="96"/>
                  </a:cubicBezTo>
                  <a:cubicBezTo>
                    <a:pt x="147" y="97"/>
                    <a:pt x="145" y="99"/>
                    <a:pt x="142" y="100"/>
                  </a:cubicBezTo>
                  <a:cubicBezTo>
                    <a:pt x="146" y="97"/>
                    <a:pt x="149" y="93"/>
                    <a:pt x="152" y="90"/>
                  </a:cubicBezTo>
                  <a:cubicBezTo>
                    <a:pt x="155" y="87"/>
                    <a:pt x="159" y="85"/>
                    <a:pt x="163" y="82"/>
                  </a:cubicBezTo>
                  <a:cubicBezTo>
                    <a:pt x="163" y="82"/>
                    <a:pt x="163" y="82"/>
                    <a:pt x="164" y="82"/>
                  </a:cubicBezTo>
                  <a:close/>
                  <a:moveTo>
                    <a:pt x="159" y="78"/>
                  </a:moveTo>
                  <a:cubicBezTo>
                    <a:pt x="158" y="78"/>
                    <a:pt x="158" y="79"/>
                    <a:pt x="158" y="79"/>
                  </a:cubicBezTo>
                  <a:cubicBezTo>
                    <a:pt x="157" y="79"/>
                    <a:pt x="157" y="80"/>
                    <a:pt x="157" y="80"/>
                  </a:cubicBezTo>
                  <a:cubicBezTo>
                    <a:pt x="157" y="80"/>
                    <a:pt x="157" y="80"/>
                    <a:pt x="157" y="81"/>
                  </a:cubicBezTo>
                  <a:cubicBezTo>
                    <a:pt x="151" y="86"/>
                    <a:pt x="146" y="91"/>
                    <a:pt x="140" y="96"/>
                  </a:cubicBezTo>
                  <a:cubicBezTo>
                    <a:pt x="136" y="99"/>
                    <a:pt x="133" y="102"/>
                    <a:pt x="129" y="105"/>
                  </a:cubicBezTo>
                  <a:cubicBezTo>
                    <a:pt x="126" y="108"/>
                    <a:pt x="122" y="111"/>
                    <a:pt x="118" y="113"/>
                  </a:cubicBezTo>
                  <a:cubicBezTo>
                    <a:pt x="120" y="112"/>
                    <a:pt x="121" y="110"/>
                    <a:pt x="123" y="109"/>
                  </a:cubicBezTo>
                  <a:cubicBezTo>
                    <a:pt x="130" y="103"/>
                    <a:pt x="136" y="97"/>
                    <a:pt x="142" y="90"/>
                  </a:cubicBezTo>
                  <a:cubicBezTo>
                    <a:pt x="143" y="90"/>
                    <a:pt x="143" y="90"/>
                    <a:pt x="143" y="90"/>
                  </a:cubicBezTo>
                  <a:cubicBezTo>
                    <a:pt x="147" y="85"/>
                    <a:pt x="152" y="81"/>
                    <a:pt x="158" y="77"/>
                  </a:cubicBezTo>
                  <a:cubicBezTo>
                    <a:pt x="158" y="77"/>
                    <a:pt x="159" y="77"/>
                    <a:pt x="159" y="77"/>
                  </a:cubicBezTo>
                  <a:cubicBezTo>
                    <a:pt x="159" y="78"/>
                    <a:pt x="159" y="78"/>
                    <a:pt x="159" y="78"/>
                  </a:cubicBezTo>
                  <a:close/>
                  <a:moveTo>
                    <a:pt x="153" y="77"/>
                  </a:moveTo>
                  <a:cubicBezTo>
                    <a:pt x="153" y="77"/>
                    <a:pt x="153" y="77"/>
                    <a:pt x="153" y="77"/>
                  </a:cubicBezTo>
                  <a:cubicBezTo>
                    <a:pt x="149" y="81"/>
                    <a:pt x="145" y="84"/>
                    <a:pt x="141" y="87"/>
                  </a:cubicBezTo>
                  <a:cubicBezTo>
                    <a:pt x="142" y="85"/>
                    <a:pt x="143" y="84"/>
                    <a:pt x="144" y="83"/>
                  </a:cubicBezTo>
                  <a:cubicBezTo>
                    <a:pt x="144" y="82"/>
                    <a:pt x="144" y="82"/>
                    <a:pt x="143" y="82"/>
                  </a:cubicBezTo>
                  <a:cubicBezTo>
                    <a:pt x="142" y="82"/>
                    <a:pt x="141" y="82"/>
                    <a:pt x="140" y="82"/>
                  </a:cubicBezTo>
                  <a:cubicBezTo>
                    <a:pt x="142" y="79"/>
                    <a:pt x="145" y="77"/>
                    <a:pt x="148" y="74"/>
                  </a:cubicBezTo>
                  <a:cubicBezTo>
                    <a:pt x="148" y="75"/>
                    <a:pt x="149" y="75"/>
                    <a:pt x="149" y="75"/>
                  </a:cubicBezTo>
                  <a:cubicBezTo>
                    <a:pt x="151" y="75"/>
                    <a:pt x="152" y="75"/>
                    <a:pt x="154" y="75"/>
                  </a:cubicBezTo>
                  <a:cubicBezTo>
                    <a:pt x="154" y="75"/>
                    <a:pt x="153" y="75"/>
                    <a:pt x="153" y="76"/>
                  </a:cubicBezTo>
                  <a:cubicBezTo>
                    <a:pt x="152" y="76"/>
                    <a:pt x="152" y="77"/>
                    <a:pt x="153" y="77"/>
                  </a:cubicBezTo>
                  <a:close/>
                  <a:moveTo>
                    <a:pt x="138" y="78"/>
                  </a:moveTo>
                  <a:cubicBezTo>
                    <a:pt x="139" y="77"/>
                    <a:pt x="140" y="76"/>
                    <a:pt x="141" y="75"/>
                  </a:cubicBezTo>
                  <a:cubicBezTo>
                    <a:pt x="142" y="75"/>
                    <a:pt x="142" y="75"/>
                    <a:pt x="143" y="75"/>
                  </a:cubicBezTo>
                  <a:cubicBezTo>
                    <a:pt x="141" y="76"/>
                    <a:pt x="140" y="77"/>
                    <a:pt x="138" y="78"/>
                  </a:cubicBezTo>
                  <a:close/>
                  <a:moveTo>
                    <a:pt x="138" y="74"/>
                  </a:moveTo>
                  <a:cubicBezTo>
                    <a:pt x="137" y="74"/>
                    <a:pt x="137" y="74"/>
                    <a:pt x="136" y="74"/>
                  </a:cubicBezTo>
                  <a:cubicBezTo>
                    <a:pt x="138" y="73"/>
                    <a:pt x="140" y="72"/>
                    <a:pt x="142" y="70"/>
                  </a:cubicBezTo>
                  <a:cubicBezTo>
                    <a:pt x="141" y="72"/>
                    <a:pt x="139" y="73"/>
                    <a:pt x="138" y="74"/>
                  </a:cubicBezTo>
                  <a:close/>
                  <a:moveTo>
                    <a:pt x="139" y="76"/>
                  </a:moveTo>
                  <a:cubicBezTo>
                    <a:pt x="138" y="77"/>
                    <a:pt x="136" y="78"/>
                    <a:pt x="135" y="80"/>
                  </a:cubicBezTo>
                  <a:cubicBezTo>
                    <a:pt x="134" y="81"/>
                    <a:pt x="133" y="82"/>
                    <a:pt x="131" y="83"/>
                  </a:cubicBezTo>
                  <a:cubicBezTo>
                    <a:pt x="130" y="84"/>
                    <a:pt x="129" y="84"/>
                    <a:pt x="129" y="84"/>
                  </a:cubicBezTo>
                  <a:cubicBezTo>
                    <a:pt x="129" y="84"/>
                    <a:pt x="130" y="83"/>
                    <a:pt x="131" y="82"/>
                  </a:cubicBezTo>
                  <a:cubicBezTo>
                    <a:pt x="133" y="80"/>
                    <a:pt x="136" y="78"/>
                    <a:pt x="139" y="76"/>
                  </a:cubicBezTo>
                  <a:close/>
                  <a:moveTo>
                    <a:pt x="127" y="87"/>
                  </a:moveTo>
                  <a:cubicBezTo>
                    <a:pt x="125" y="89"/>
                    <a:pt x="122" y="91"/>
                    <a:pt x="120" y="92"/>
                  </a:cubicBezTo>
                  <a:cubicBezTo>
                    <a:pt x="121" y="91"/>
                    <a:pt x="123" y="90"/>
                    <a:pt x="124" y="88"/>
                  </a:cubicBezTo>
                  <a:cubicBezTo>
                    <a:pt x="125" y="88"/>
                    <a:pt x="126" y="87"/>
                    <a:pt x="127" y="87"/>
                  </a:cubicBezTo>
                  <a:close/>
                  <a:moveTo>
                    <a:pt x="127" y="78"/>
                  </a:moveTo>
                  <a:cubicBezTo>
                    <a:pt x="124" y="81"/>
                    <a:pt x="121" y="84"/>
                    <a:pt x="118" y="87"/>
                  </a:cubicBezTo>
                  <a:cubicBezTo>
                    <a:pt x="117" y="87"/>
                    <a:pt x="117" y="87"/>
                    <a:pt x="117" y="87"/>
                  </a:cubicBezTo>
                  <a:cubicBezTo>
                    <a:pt x="121" y="82"/>
                    <a:pt x="126" y="77"/>
                    <a:pt x="130" y="72"/>
                  </a:cubicBezTo>
                  <a:cubicBezTo>
                    <a:pt x="129" y="74"/>
                    <a:pt x="128" y="76"/>
                    <a:pt x="127" y="78"/>
                  </a:cubicBezTo>
                  <a:close/>
                  <a:moveTo>
                    <a:pt x="120" y="87"/>
                  </a:moveTo>
                  <a:cubicBezTo>
                    <a:pt x="118" y="88"/>
                    <a:pt x="117" y="90"/>
                    <a:pt x="115" y="92"/>
                  </a:cubicBezTo>
                  <a:cubicBezTo>
                    <a:pt x="114" y="92"/>
                    <a:pt x="114" y="93"/>
                    <a:pt x="113" y="93"/>
                  </a:cubicBezTo>
                  <a:cubicBezTo>
                    <a:pt x="114" y="92"/>
                    <a:pt x="115" y="91"/>
                    <a:pt x="116" y="90"/>
                  </a:cubicBezTo>
                  <a:cubicBezTo>
                    <a:pt x="117" y="89"/>
                    <a:pt x="119" y="88"/>
                    <a:pt x="120" y="87"/>
                  </a:cubicBezTo>
                  <a:close/>
                  <a:moveTo>
                    <a:pt x="128" y="89"/>
                  </a:moveTo>
                  <a:cubicBezTo>
                    <a:pt x="130" y="87"/>
                    <a:pt x="132" y="86"/>
                    <a:pt x="133" y="84"/>
                  </a:cubicBezTo>
                  <a:cubicBezTo>
                    <a:pt x="134" y="84"/>
                    <a:pt x="134" y="84"/>
                    <a:pt x="134" y="84"/>
                  </a:cubicBezTo>
                  <a:cubicBezTo>
                    <a:pt x="125" y="92"/>
                    <a:pt x="117" y="100"/>
                    <a:pt x="108" y="108"/>
                  </a:cubicBezTo>
                  <a:cubicBezTo>
                    <a:pt x="107" y="109"/>
                    <a:pt x="106" y="110"/>
                    <a:pt x="105" y="110"/>
                  </a:cubicBezTo>
                  <a:cubicBezTo>
                    <a:pt x="108" y="108"/>
                    <a:pt x="110" y="105"/>
                    <a:pt x="112" y="102"/>
                  </a:cubicBezTo>
                  <a:cubicBezTo>
                    <a:pt x="117" y="98"/>
                    <a:pt x="123" y="93"/>
                    <a:pt x="128" y="89"/>
                  </a:cubicBezTo>
                  <a:close/>
                  <a:moveTo>
                    <a:pt x="99" y="116"/>
                  </a:moveTo>
                  <a:cubicBezTo>
                    <a:pt x="98" y="116"/>
                    <a:pt x="98" y="116"/>
                    <a:pt x="97" y="117"/>
                  </a:cubicBezTo>
                  <a:cubicBezTo>
                    <a:pt x="97" y="117"/>
                    <a:pt x="96" y="117"/>
                    <a:pt x="95" y="116"/>
                  </a:cubicBezTo>
                  <a:cubicBezTo>
                    <a:pt x="96" y="115"/>
                    <a:pt x="97" y="113"/>
                    <a:pt x="98" y="112"/>
                  </a:cubicBezTo>
                  <a:cubicBezTo>
                    <a:pt x="101" y="110"/>
                    <a:pt x="104" y="108"/>
                    <a:pt x="107" y="106"/>
                  </a:cubicBezTo>
                  <a:cubicBezTo>
                    <a:pt x="104" y="109"/>
                    <a:pt x="102" y="112"/>
                    <a:pt x="99" y="116"/>
                  </a:cubicBezTo>
                  <a:close/>
                  <a:moveTo>
                    <a:pt x="99" y="107"/>
                  </a:moveTo>
                  <a:cubicBezTo>
                    <a:pt x="96" y="110"/>
                    <a:pt x="93" y="113"/>
                    <a:pt x="89" y="116"/>
                  </a:cubicBezTo>
                  <a:cubicBezTo>
                    <a:pt x="89" y="116"/>
                    <a:pt x="89" y="116"/>
                    <a:pt x="88" y="116"/>
                  </a:cubicBezTo>
                  <a:cubicBezTo>
                    <a:pt x="89" y="115"/>
                    <a:pt x="90" y="114"/>
                    <a:pt x="91" y="114"/>
                  </a:cubicBezTo>
                  <a:cubicBezTo>
                    <a:pt x="93" y="111"/>
                    <a:pt x="95" y="109"/>
                    <a:pt x="98" y="107"/>
                  </a:cubicBezTo>
                  <a:cubicBezTo>
                    <a:pt x="99" y="105"/>
                    <a:pt x="101" y="104"/>
                    <a:pt x="103" y="103"/>
                  </a:cubicBezTo>
                  <a:cubicBezTo>
                    <a:pt x="102" y="104"/>
                    <a:pt x="100" y="106"/>
                    <a:pt x="99" y="107"/>
                  </a:cubicBezTo>
                  <a:close/>
                  <a:moveTo>
                    <a:pt x="84" y="115"/>
                  </a:moveTo>
                  <a:cubicBezTo>
                    <a:pt x="83" y="116"/>
                    <a:pt x="83" y="116"/>
                    <a:pt x="82" y="116"/>
                  </a:cubicBezTo>
                  <a:cubicBezTo>
                    <a:pt x="84" y="113"/>
                    <a:pt x="87" y="110"/>
                    <a:pt x="89" y="107"/>
                  </a:cubicBezTo>
                  <a:cubicBezTo>
                    <a:pt x="87" y="110"/>
                    <a:pt x="85" y="112"/>
                    <a:pt x="84" y="115"/>
                  </a:cubicBezTo>
                  <a:close/>
                  <a:moveTo>
                    <a:pt x="56" y="130"/>
                  </a:moveTo>
                  <a:cubicBezTo>
                    <a:pt x="55" y="127"/>
                    <a:pt x="55" y="125"/>
                    <a:pt x="54" y="123"/>
                  </a:cubicBezTo>
                  <a:cubicBezTo>
                    <a:pt x="54" y="122"/>
                    <a:pt x="55" y="122"/>
                    <a:pt x="55" y="122"/>
                  </a:cubicBezTo>
                  <a:cubicBezTo>
                    <a:pt x="55" y="122"/>
                    <a:pt x="55" y="122"/>
                    <a:pt x="55" y="121"/>
                  </a:cubicBezTo>
                  <a:cubicBezTo>
                    <a:pt x="56" y="123"/>
                    <a:pt x="57" y="125"/>
                    <a:pt x="58" y="127"/>
                  </a:cubicBezTo>
                  <a:cubicBezTo>
                    <a:pt x="57" y="128"/>
                    <a:pt x="57" y="129"/>
                    <a:pt x="56" y="130"/>
                  </a:cubicBezTo>
                  <a:close/>
                  <a:moveTo>
                    <a:pt x="58" y="146"/>
                  </a:moveTo>
                  <a:cubicBezTo>
                    <a:pt x="58" y="145"/>
                    <a:pt x="58" y="145"/>
                    <a:pt x="59" y="145"/>
                  </a:cubicBezTo>
                  <a:cubicBezTo>
                    <a:pt x="59" y="145"/>
                    <a:pt x="59" y="145"/>
                    <a:pt x="59" y="146"/>
                  </a:cubicBezTo>
                  <a:cubicBezTo>
                    <a:pt x="58" y="146"/>
                    <a:pt x="58" y="147"/>
                    <a:pt x="58" y="148"/>
                  </a:cubicBezTo>
                  <a:cubicBezTo>
                    <a:pt x="57" y="148"/>
                    <a:pt x="57" y="147"/>
                    <a:pt x="57" y="147"/>
                  </a:cubicBezTo>
                  <a:cubicBezTo>
                    <a:pt x="57" y="146"/>
                    <a:pt x="58" y="146"/>
                    <a:pt x="58" y="146"/>
                  </a:cubicBezTo>
                  <a:close/>
                  <a:moveTo>
                    <a:pt x="56" y="142"/>
                  </a:moveTo>
                  <a:cubicBezTo>
                    <a:pt x="56" y="141"/>
                    <a:pt x="55" y="140"/>
                    <a:pt x="55" y="139"/>
                  </a:cubicBezTo>
                  <a:cubicBezTo>
                    <a:pt x="55" y="139"/>
                    <a:pt x="56" y="138"/>
                    <a:pt x="56" y="138"/>
                  </a:cubicBezTo>
                  <a:cubicBezTo>
                    <a:pt x="56" y="139"/>
                    <a:pt x="57" y="140"/>
                    <a:pt x="57" y="140"/>
                  </a:cubicBezTo>
                  <a:cubicBezTo>
                    <a:pt x="57" y="141"/>
                    <a:pt x="56" y="142"/>
                    <a:pt x="56" y="142"/>
                  </a:cubicBezTo>
                  <a:close/>
                  <a:moveTo>
                    <a:pt x="56" y="160"/>
                  </a:moveTo>
                  <a:cubicBezTo>
                    <a:pt x="56" y="161"/>
                    <a:pt x="56" y="161"/>
                    <a:pt x="56" y="161"/>
                  </a:cubicBezTo>
                  <a:cubicBezTo>
                    <a:pt x="56" y="162"/>
                    <a:pt x="55" y="162"/>
                    <a:pt x="55" y="162"/>
                  </a:cubicBezTo>
                  <a:cubicBezTo>
                    <a:pt x="55" y="162"/>
                    <a:pt x="55" y="161"/>
                    <a:pt x="55" y="161"/>
                  </a:cubicBezTo>
                  <a:cubicBezTo>
                    <a:pt x="55" y="161"/>
                    <a:pt x="56" y="161"/>
                    <a:pt x="56" y="160"/>
                  </a:cubicBezTo>
                  <a:close/>
                  <a:moveTo>
                    <a:pt x="55" y="103"/>
                  </a:moveTo>
                  <a:cubicBezTo>
                    <a:pt x="55" y="103"/>
                    <a:pt x="55" y="103"/>
                    <a:pt x="54" y="103"/>
                  </a:cubicBezTo>
                  <a:cubicBezTo>
                    <a:pt x="54" y="102"/>
                    <a:pt x="54" y="101"/>
                    <a:pt x="54" y="101"/>
                  </a:cubicBezTo>
                  <a:cubicBezTo>
                    <a:pt x="55" y="100"/>
                    <a:pt x="55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99"/>
                    <a:pt x="55" y="100"/>
                    <a:pt x="55" y="100"/>
                  </a:cubicBezTo>
                  <a:cubicBezTo>
                    <a:pt x="55" y="101"/>
                    <a:pt x="55" y="102"/>
                    <a:pt x="56" y="101"/>
                  </a:cubicBezTo>
                  <a:cubicBezTo>
                    <a:pt x="56" y="101"/>
                    <a:pt x="56" y="101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6" y="102"/>
                    <a:pt x="55" y="103"/>
                    <a:pt x="55" y="103"/>
                  </a:cubicBezTo>
                  <a:close/>
                  <a:moveTo>
                    <a:pt x="53" y="134"/>
                  </a:moveTo>
                  <a:cubicBezTo>
                    <a:pt x="53" y="131"/>
                    <a:pt x="52" y="129"/>
                    <a:pt x="51" y="127"/>
                  </a:cubicBezTo>
                  <a:cubicBezTo>
                    <a:pt x="51" y="127"/>
                    <a:pt x="51" y="126"/>
                    <a:pt x="52" y="126"/>
                  </a:cubicBezTo>
                  <a:cubicBezTo>
                    <a:pt x="52" y="128"/>
                    <a:pt x="53" y="130"/>
                    <a:pt x="54" y="132"/>
                  </a:cubicBezTo>
                  <a:cubicBezTo>
                    <a:pt x="54" y="133"/>
                    <a:pt x="54" y="133"/>
                    <a:pt x="53" y="134"/>
                  </a:cubicBezTo>
                  <a:close/>
                  <a:moveTo>
                    <a:pt x="53" y="146"/>
                  </a:moveTo>
                  <a:cubicBezTo>
                    <a:pt x="53" y="146"/>
                    <a:pt x="53" y="147"/>
                    <a:pt x="53" y="147"/>
                  </a:cubicBezTo>
                  <a:cubicBezTo>
                    <a:pt x="53" y="146"/>
                    <a:pt x="52" y="145"/>
                    <a:pt x="52" y="144"/>
                  </a:cubicBezTo>
                  <a:cubicBezTo>
                    <a:pt x="52" y="144"/>
                    <a:pt x="52" y="144"/>
                    <a:pt x="52" y="143"/>
                  </a:cubicBezTo>
                  <a:cubicBezTo>
                    <a:pt x="53" y="144"/>
                    <a:pt x="53" y="145"/>
                    <a:pt x="53" y="146"/>
                  </a:cubicBezTo>
                  <a:close/>
                  <a:moveTo>
                    <a:pt x="51" y="90"/>
                  </a:moveTo>
                  <a:cubicBezTo>
                    <a:pt x="51" y="90"/>
                    <a:pt x="51" y="91"/>
                    <a:pt x="50" y="91"/>
                  </a:cubicBezTo>
                  <a:cubicBezTo>
                    <a:pt x="50" y="92"/>
                    <a:pt x="49" y="92"/>
                    <a:pt x="49" y="92"/>
                  </a:cubicBezTo>
                  <a:cubicBezTo>
                    <a:pt x="50" y="92"/>
                    <a:pt x="50" y="91"/>
                    <a:pt x="51" y="90"/>
                  </a:cubicBezTo>
                  <a:close/>
                  <a:moveTo>
                    <a:pt x="50" y="88"/>
                  </a:moveTo>
                  <a:cubicBezTo>
                    <a:pt x="51" y="87"/>
                    <a:pt x="51" y="86"/>
                    <a:pt x="52" y="85"/>
                  </a:cubicBezTo>
                  <a:cubicBezTo>
                    <a:pt x="52" y="85"/>
                    <a:pt x="53" y="84"/>
                    <a:pt x="53" y="84"/>
                  </a:cubicBezTo>
                  <a:cubicBezTo>
                    <a:pt x="53" y="85"/>
                    <a:pt x="53" y="85"/>
                    <a:pt x="52" y="86"/>
                  </a:cubicBezTo>
                  <a:cubicBezTo>
                    <a:pt x="52" y="87"/>
                    <a:pt x="51" y="88"/>
                    <a:pt x="50" y="88"/>
                  </a:cubicBezTo>
                  <a:close/>
                  <a:moveTo>
                    <a:pt x="51" y="107"/>
                  </a:moveTo>
                  <a:cubicBezTo>
                    <a:pt x="50" y="108"/>
                    <a:pt x="48" y="109"/>
                    <a:pt x="47" y="109"/>
                  </a:cubicBezTo>
                  <a:cubicBezTo>
                    <a:pt x="47" y="109"/>
                    <a:pt x="47" y="109"/>
                    <a:pt x="47" y="109"/>
                  </a:cubicBezTo>
                  <a:cubicBezTo>
                    <a:pt x="48" y="108"/>
                    <a:pt x="49" y="106"/>
                    <a:pt x="50" y="105"/>
                  </a:cubicBezTo>
                  <a:cubicBezTo>
                    <a:pt x="50" y="106"/>
                    <a:pt x="51" y="106"/>
                    <a:pt x="51" y="107"/>
                  </a:cubicBezTo>
                  <a:close/>
                  <a:moveTo>
                    <a:pt x="50" y="110"/>
                  </a:moveTo>
                  <a:cubicBezTo>
                    <a:pt x="49" y="111"/>
                    <a:pt x="49" y="111"/>
                    <a:pt x="48" y="112"/>
                  </a:cubicBezTo>
                  <a:cubicBezTo>
                    <a:pt x="48" y="112"/>
                    <a:pt x="48" y="111"/>
                    <a:pt x="48" y="111"/>
                  </a:cubicBezTo>
                  <a:cubicBezTo>
                    <a:pt x="48" y="111"/>
                    <a:pt x="49" y="110"/>
                    <a:pt x="50" y="110"/>
                  </a:cubicBezTo>
                  <a:close/>
                  <a:moveTo>
                    <a:pt x="51" y="110"/>
                  </a:moveTo>
                  <a:cubicBezTo>
                    <a:pt x="51" y="111"/>
                    <a:pt x="51" y="112"/>
                    <a:pt x="51" y="112"/>
                  </a:cubicBezTo>
                  <a:cubicBezTo>
                    <a:pt x="51" y="113"/>
                    <a:pt x="50" y="113"/>
                    <a:pt x="49" y="114"/>
                  </a:cubicBezTo>
                  <a:cubicBezTo>
                    <a:pt x="50" y="113"/>
                    <a:pt x="51" y="112"/>
                    <a:pt x="51" y="110"/>
                  </a:cubicBezTo>
                  <a:close/>
                  <a:moveTo>
                    <a:pt x="54" y="110"/>
                  </a:moveTo>
                  <a:cubicBezTo>
                    <a:pt x="54" y="110"/>
                    <a:pt x="54" y="110"/>
                    <a:pt x="54" y="110"/>
                  </a:cubicBezTo>
                  <a:cubicBezTo>
                    <a:pt x="53" y="110"/>
                    <a:pt x="53" y="110"/>
                    <a:pt x="53" y="109"/>
                  </a:cubicBezTo>
                  <a:cubicBezTo>
                    <a:pt x="53" y="109"/>
                    <a:pt x="53" y="108"/>
                    <a:pt x="53" y="108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4" y="108"/>
                    <a:pt x="54" y="109"/>
                    <a:pt x="54" y="110"/>
                  </a:cubicBezTo>
                  <a:close/>
                  <a:moveTo>
                    <a:pt x="54" y="87"/>
                  </a:moveTo>
                  <a:cubicBezTo>
                    <a:pt x="54" y="87"/>
                    <a:pt x="54" y="87"/>
                    <a:pt x="54" y="87"/>
                  </a:cubicBezTo>
                  <a:cubicBezTo>
                    <a:pt x="55" y="86"/>
                    <a:pt x="55" y="86"/>
                    <a:pt x="56" y="85"/>
                  </a:cubicBezTo>
                  <a:cubicBezTo>
                    <a:pt x="55" y="86"/>
                    <a:pt x="55" y="87"/>
                    <a:pt x="54" y="88"/>
                  </a:cubicBezTo>
                  <a:cubicBezTo>
                    <a:pt x="54" y="88"/>
                    <a:pt x="54" y="88"/>
                    <a:pt x="54" y="87"/>
                  </a:cubicBezTo>
                  <a:close/>
                  <a:moveTo>
                    <a:pt x="54" y="96"/>
                  </a:moveTo>
                  <a:cubicBezTo>
                    <a:pt x="54" y="96"/>
                    <a:pt x="54" y="96"/>
                    <a:pt x="54" y="96"/>
                  </a:cubicBezTo>
                  <a:cubicBezTo>
                    <a:pt x="54" y="96"/>
                    <a:pt x="55" y="96"/>
                    <a:pt x="55" y="95"/>
                  </a:cubicBezTo>
                  <a:cubicBezTo>
                    <a:pt x="55" y="96"/>
                    <a:pt x="55" y="96"/>
                    <a:pt x="55" y="97"/>
                  </a:cubicBezTo>
                  <a:cubicBezTo>
                    <a:pt x="55" y="97"/>
                    <a:pt x="55" y="98"/>
                    <a:pt x="54" y="98"/>
                  </a:cubicBezTo>
                  <a:cubicBezTo>
                    <a:pt x="54" y="98"/>
                    <a:pt x="54" y="97"/>
                    <a:pt x="54" y="96"/>
                  </a:cubicBezTo>
                  <a:close/>
                  <a:moveTo>
                    <a:pt x="55" y="83"/>
                  </a:moveTo>
                  <a:cubicBezTo>
                    <a:pt x="56" y="82"/>
                    <a:pt x="56" y="82"/>
                    <a:pt x="56" y="81"/>
                  </a:cubicBezTo>
                  <a:cubicBezTo>
                    <a:pt x="58" y="80"/>
                    <a:pt x="60" y="78"/>
                    <a:pt x="61" y="76"/>
                  </a:cubicBezTo>
                  <a:cubicBezTo>
                    <a:pt x="61" y="77"/>
                    <a:pt x="61" y="77"/>
                    <a:pt x="60" y="78"/>
                  </a:cubicBezTo>
                  <a:cubicBezTo>
                    <a:pt x="59" y="80"/>
                    <a:pt x="57" y="81"/>
                    <a:pt x="55" y="83"/>
                  </a:cubicBezTo>
                  <a:close/>
                  <a:moveTo>
                    <a:pt x="88" y="57"/>
                  </a:moveTo>
                  <a:cubicBezTo>
                    <a:pt x="86" y="59"/>
                    <a:pt x="84" y="61"/>
                    <a:pt x="82" y="63"/>
                  </a:cubicBezTo>
                  <a:cubicBezTo>
                    <a:pt x="78" y="67"/>
                    <a:pt x="75" y="70"/>
                    <a:pt x="71" y="73"/>
                  </a:cubicBezTo>
                  <a:cubicBezTo>
                    <a:pt x="71" y="73"/>
                    <a:pt x="71" y="74"/>
                    <a:pt x="70" y="74"/>
                  </a:cubicBezTo>
                  <a:cubicBezTo>
                    <a:pt x="69" y="76"/>
                    <a:pt x="67" y="77"/>
                    <a:pt x="65" y="79"/>
                  </a:cubicBezTo>
                  <a:cubicBezTo>
                    <a:pt x="67" y="77"/>
                    <a:pt x="68" y="75"/>
                    <a:pt x="69" y="73"/>
                  </a:cubicBezTo>
                  <a:cubicBezTo>
                    <a:pt x="71" y="71"/>
                    <a:pt x="73" y="69"/>
                    <a:pt x="75" y="67"/>
                  </a:cubicBezTo>
                  <a:cubicBezTo>
                    <a:pt x="79" y="64"/>
                    <a:pt x="84" y="60"/>
                    <a:pt x="88" y="57"/>
                  </a:cubicBezTo>
                  <a:close/>
                  <a:moveTo>
                    <a:pt x="86" y="57"/>
                  </a:moveTo>
                  <a:cubicBezTo>
                    <a:pt x="87" y="55"/>
                    <a:pt x="89" y="54"/>
                    <a:pt x="90" y="53"/>
                  </a:cubicBezTo>
                  <a:cubicBezTo>
                    <a:pt x="90" y="53"/>
                    <a:pt x="90" y="53"/>
                    <a:pt x="90" y="54"/>
                  </a:cubicBezTo>
                  <a:cubicBezTo>
                    <a:pt x="88" y="55"/>
                    <a:pt x="87" y="56"/>
                    <a:pt x="86" y="57"/>
                  </a:cubicBezTo>
                  <a:close/>
                  <a:moveTo>
                    <a:pt x="105" y="58"/>
                  </a:moveTo>
                  <a:cubicBezTo>
                    <a:pt x="105" y="58"/>
                    <a:pt x="105" y="58"/>
                    <a:pt x="105" y="58"/>
                  </a:cubicBezTo>
                  <a:cubicBezTo>
                    <a:pt x="105" y="58"/>
                    <a:pt x="105" y="58"/>
                    <a:pt x="105" y="59"/>
                  </a:cubicBezTo>
                  <a:cubicBezTo>
                    <a:pt x="102" y="61"/>
                    <a:pt x="100" y="62"/>
                    <a:pt x="97" y="64"/>
                  </a:cubicBezTo>
                  <a:cubicBezTo>
                    <a:pt x="97" y="64"/>
                    <a:pt x="98" y="64"/>
                    <a:pt x="98" y="64"/>
                  </a:cubicBezTo>
                  <a:cubicBezTo>
                    <a:pt x="100" y="62"/>
                    <a:pt x="102" y="60"/>
                    <a:pt x="105" y="58"/>
                  </a:cubicBezTo>
                  <a:close/>
                  <a:moveTo>
                    <a:pt x="100" y="59"/>
                  </a:moveTo>
                  <a:cubicBezTo>
                    <a:pt x="100" y="59"/>
                    <a:pt x="100" y="58"/>
                    <a:pt x="101" y="58"/>
                  </a:cubicBezTo>
                  <a:cubicBezTo>
                    <a:pt x="102" y="57"/>
                    <a:pt x="103" y="57"/>
                    <a:pt x="104" y="56"/>
                  </a:cubicBezTo>
                  <a:cubicBezTo>
                    <a:pt x="103" y="57"/>
                    <a:pt x="101" y="58"/>
                    <a:pt x="100" y="59"/>
                  </a:cubicBezTo>
                  <a:close/>
                  <a:moveTo>
                    <a:pt x="86" y="81"/>
                  </a:moveTo>
                  <a:cubicBezTo>
                    <a:pt x="87" y="81"/>
                    <a:pt x="88" y="80"/>
                    <a:pt x="88" y="79"/>
                  </a:cubicBezTo>
                  <a:cubicBezTo>
                    <a:pt x="92" y="75"/>
                    <a:pt x="96" y="71"/>
                    <a:pt x="100" y="67"/>
                  </a:cubicBezTo>
                  <a:cubicBezTo>
                    <a:pt x="100" y="69"/>
                    <a:pt x="99" y="70"/>
                    <a:pt x="98" y="72"/>
                  </a:cubicBezTo>
                  <a:cubicBezTo>
                    <a:pt x="97" y="72"/>
                    <a:pt x="96" y="73"/>
                    <a:pt x="96" y="74"/>
                  </a:cubicBezTo>
                  <a:cubicBezTo>
                    <a:pt x="92" y="76"/>
                    <a:pt x="89" y="79"/>
                    <a:pt x="86" y="81"/>
                  </a:cubicBezTo>
                  <a:close/>
                  <a:moveTo>
                    <a:pt x="93" y="78"/>
                  </a:moveTo>
                  <a:cubicBezTo>
                    <a:pt x="90" y="81"/>
                    <a:pt x="87" y="84"/>
                    <a:pt x="85" y="86"/>
                  </a:cubicBezTo>
                  <a:cubicBezTo>
                    <a:pt x="85" y="86"/>
                    <a:pt x="85" y="85"/>
                    <a:pt x="85" y="85"/>
                  </a:cubicBezTo>
                  <a:cubicBezTo>
                    <a:pt x="86" y="84"/>
                    <a:pt x="88" y="83"/>
                    <a:pt x="89" y="82"/>
                  </a:cubicBezTo>
                  <a:cubicBezTo>
                    <a:pt x="90" y="80"/>
                    <a:pt x="92" y="79"/>
                    <a:pt x="93" y="78"/>
                  </a:cubicBezTo>
                  <a:close/>
                  <a:moveTo>
                    <a:pt x="92" y="73"/>
                  </a:moveTo>
                  <a:cubicBezTo>
                    <a:pt x="93" y="71"/>
                    <a:pt x="94" y="69"/>
                    <a:pt x="95" y="68"/>
                  </a:cubicBezTo>
                  <a:cubicBezTo>
                    <a:pt x="98" y="66"/>
                    <a:pt x="101" y="64"/>
                    <a:pt x="103" y="62"/>
                  </a:cubicBezTo>
                  <a:cubicBezTo>
                    <a:pt x="103" y="62"/>
                    <a:pt x="103" y="63"/>
                    <a:pt x="102" y="63"/>
                  </a:cubicBezTo>
                  <a:cubicBezTo>
                    <a:pt x="99" y="66"/>
                    <a:pt x="96" y="69"/>
                    <a:pt x="92" y="73"/>
                  </a:cubicBezTo>
                  <a:close/>
                  <a:moveTo>
                    <a:pt x="85" y="64"/>
                  </a:moveTo>
                  <a:cubicBezTo>
                    <a:pt x="84" y="65"/>
                    <a:pt x="83" y="66"/>
                    <a:pt x="82" y="66"/>
                  </a:cubicBezTo>
                  <a:cubicBezTo>
                    <a:pt x="82" y="66"/>
                    <a:pt x="82" y="66"/>
                    <a:pt x="82" y="66"/>
                  </a:cubicBezTo>
                  <a:cubicBezTo>
                    <a:pt x="83" y="65"/>
                    <a:pt x="84" y="64"/>
                    <a:pt x="85" y="64"/>
                  </a:cubicBezTo>
                  <a:cubicBezTo>
                    <a:pt x="85" y="64"/>
                    <a:pt x="85" y="64"/>
                    <a:pt x="85" y="64"/>
                  </a:cubicBezTo>
                  <a:close/>
                  <a:moveTo>
                    <a:pt x="89" y="65"/>
                  </a:moveTo>
                  <a:cubicBezTo>
                    <a:pt x="86" y="68"/>
                    <a:pt x="84" y="70"/>
                    <a:pt x="81" y="73"/>
                  </a:cubicBezTo>
                  <a:cubicBezTo>
                    <a:pt x="82" y="72"/>
                    <a:pt x="82" y="71"/>
                    <a:pt x="83" y="70"/>
                  </a:cubicBezTo>
                  <a:cubicBezTo>
                    <a:pt x="85" y="69"/>
                    <a:pt x="87" y="67"/>
                    <a:pt x="89" y="65"/>
                  </a:cubicBezTo>
                  <a:close/>
                  <a:moveTo>
                    <a:pt x="83" y="68"/>
                  </a:moveTo>
                  <a:cubicBezTo>
                    <a:pt x="82" y="68"/>
                    <a:pt x="82" y="68"/>
                    <a:pt x="82" y="69"/>
                  </a:cubicBezTo>
                  <a:cubicBezTo>
                    <a:pt x="81" y="70"/>
                    <a:pt x="79" y="71"/>
                    <a:pt x="78" y="72"/>
                  </a:cubicBezTo>
                  <a:cubicBezTo>
                    <a:pt x="78" y="71"/>
                    <a:pt x="79" y="71"/>
                    <a:pt x="79" y="70"/>
                  </a:cubicBezTo>
                  <a:cubicBezTo>
                    <a:pt x="80" y="69"/>
                    <a:pt x="81" y="69"/>
                    <a:pt x="83" y="68"/>
                  </a:cubicBezTo>
                  <a:close/>
                  <a:moveTo>
                    <a:pt x="78" y="74"/>
                  </a:moveTo>
                  <a:cubicBezTo>
                    <a:pt x="77" y="76"/>
                    <a:pt x="76" y="77"/>
                    <a:pt x="75" y="79"/>
                  </a:cubicBezTo>
                  <a:cubicBezTo>
                    <a:pt x="74" y="80"/>
                    <a:pt x="73" y="81"/>
                    <a:pt x="72" y="82"/>
                  </a:cubicBezTo>
                  <a:cubicBezTo>
                    <a:pt x="73" y="81"/>
                    <a:pt x="73" y="79"/>
                    <a:pt x="74" y="77"/>
                  </a:cubicBezTo>
                  <a:cubicBezTo>
                    <a:pt x="75" y="77"/>
                    <a:pt x="75" y="77"/>
                    <a:pt x="75" y="77"/>
                  </a:cubicBezTo>
                  <a:cubicBezTo>
                    <a:pt x="76" y="76"/>
                    <a:pt x="77" y="75"/>
                    <a:pt x="78" y="74"/>
                  </a:cubicBezTo>
                  <a:close/>
                  <a:moveTo>
                    <a:pt x="74" y="83"/>
                  </a:moveTo>
                  <a:cubicBezTo>
                    <a:pt x="76" y="81"/>
                    <a:pt x="79" y="78"/>
                    <a:pt x="82" y="76"/>
                  </a:cubicBezTo>
                  <a:cubicBezTo>
                    <a:pt x="82" y="76"/>
                    <a:pt x="82" y="77"/>
                    <a:pt x="82" y="77"/>
                  </a:cubicBezTo>
                  <a:cubicBezTo>
                    <a:pt x="78" y="80"/>
                    <a:pt x="75" y="82"/>
                    <a:pt x="72" y="85"/>
                  </a:cubicBezTo>
                  <a:cubicBezTo>
                    <a:pt x="72" y="84"/>
                    <a:pt x="73" y="84"/>
                    <a:pt x="74" y="83"/>
                  </a:cubicBezTo>
                  <a:close/>
                  <a:moveTo>
                    <a:pt x="81" y="75"/>
                  </a:moveTo>
                  <a:cubicBezTo>
                    <a:pt x="86" y="70"/>
                    <a:pt x="92" y="65"/>
                    <a:pt x="97" y="60"/>
                  </a:cubicBezTo>
                  <a:cubicBezTo>
                    <a:pt x="97" y="60"/>
                    <a:pt x="98" y="60"/>
                    <a:pt x="98" y="59"/>
                  </a:cubicBezTo>
                  <a:cubicBezTo>
                    <a:pt x="98" y="60"/>
                    <a:pt x="98" y="60"/>
                    <a:pt x="97" y="61"/>
                  </a:cubicBezTo>
                  <a:cubicBezTo>
                    <a:pt x="94" y="64"/>
                    <a:pt x="91" y="66"/>
                    <a:pt x="88" y="69"/>
                  </a:cubicBezTo>
                  <a:cubicBezTo>
                    <a:pt x="86" y="71"/>
                    <a:pt x="83" y="73"/>
                    <a:pt x="81" y="75"/>
                  </a:cubicBezTo>
                  <a:close/>
                  <a:moveTo>
                    <a:pt x="90" y="70"/>
                  </a:moveTo>
                  <a:cubicBezTo>
                    <a:pt x="92" y="69"/>
                    <a:pt x="93" y="67"/>
                    <a:pt x="94" y="66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3" y="68"/>
                    <a:pt x="91" y="69"/>
                    <a:pt x="90" y="70"/>
                  </a:cubicBezTo>
                  <a:cubicBezTo>
                    <a:pt x="90" y="70"/>
                    <a:pt x="90" y="70"/>
                    <a:pt x="90" y="70"/>
                  </a:cubicBezTo>
                  <a:close/>
                  <a:moveTo>
                    <a:pt x="97" y="58"/>
                  </a:moveTo>
                  <a:cubicBezTo>
                    <a:pt x="93" y="60"/>
                    <a:pt x="89" y="63"/>
                    <a:pt x="86" y="66"/>
                  </a:cubicBezTo>
                  <a:cubicBezTo>
                    <a:pt x="86" y="66"/>
                    <a:pt x="86" y="65"/>
                    <a:pt x="86" y="65"/>
                  </a:cubicBezTo>
                  <a:cubicBezTo>
                    <a:pt x="90" y="62"/>
                    <a:pt x="95" y="59"/>
                    <a:pt x="99" y="56"/>
                  </a:cubicBezTo>
                  <a:cubicBezTo>
                    <a:pt x="98" y="57"/>
                    <a:pt x="98" y="57"/>
                    <a:pt x="97" y="58"/>
                  </a:cubicBezTo>
                  <a:close/>
                  <a:moveTo>
                    <a:pt x="70" y="69"/>
                  </a:moveTo>
                  <a:cubicBezTo>
                    <a:pt x="69" y="69"/>
                    <a:pt x="69" y="70"/>
                    <a:pt x="69" y="70"/>
                  </a:cubicBezTo>
                  <a:cubicBezTo>
                    <a:pt x="68" y="71"/>
                    <a:pt x="67" y="72"/>
                    <a:pt x="65" y="73"/>
                  </a:cubicBezTo>
                  <a:cubicBezTo>
                    <a:pt x="66" y="73"/>
                    <a:pt x="66" y="72"/>
                    <a:pt x="66" y="72"/>
                  </a:cubicBezTo>
                  <a:cubicBezTo>
                    <a:pt x="67" y="71"/>
                    <a:pt x="68" y="70"/>
                    <a:pt x="70" y="69"/>
                  </a:cubicBezTo>
                  <a:close/>
                  <a:moveTo>
                    <a:pt x="69" y="67"/>
                  </a:moveTo>
                  <a:cubicBezTo>
                    <a:pt x="70" y="66"/>
                    <a:pt x="71" y="64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3"/>
                    <a:pt x="72" y="64"/>
                    <a:pt x="72" y="65"/>
                  </a:cubicBezTo>
                  <a:cubicBezTo>
                    <a:pt x="71" y="66"/>
                    <a:pt x="70" y="67"/>
                    <a:pt x="69" y="67"/>
                  </a:cubicBezTo>
                  <a:close/>
                  <a:moveTo>
                    <a:pt x="73" y="67"/>
                  </a:moveTo>
                  <a:cubicBezTo>
                    <a:pt x="73" y="66"/>
                    <a:pt x="73" y="66"/>
                    <a:pt x="73" y="66"/>
                  </a:cubicBezTo>
                  <a:cubicBezTo>
                    <a:pt x="75" y="65"/>
                    <a:pt x="77" y="63"/>
                    <a:pt x="78" y="62"/>
                  </a:cubicBezTo>
                  <a:cubicBezTo>
                    <a:pt x="76" y="63"/>
                    <a:pt x="75" y="65"/>
                    <a:pt x="73" y="67"/>
                  </a:cubicBezTo>
                  <a:close/>
                  <a:moveTo>
                    <a:pt x="72" y="60"/>
                  </a:moveTo>
                  <a:cubicBezTo>
                    <a:pt x="71" y="61"/>
                    <a:pt x="69" y="63"/>
                    <a:pt x="68" y="65"/>
                  </a:cubicBezTo>
                  <a:cubicBezTo>
                    <a:pt x="65" y="67"/>
                    <a:pt x="62" y="70"/>
                    <a:pt x="59" y="73"/>
                  </a:cubicBezTo>
                  <a:cubicBezTo>
                    <a:pt x="60" y="72"/>
                    <a:pt x="61" y="70"/>
                    <a:pt x="62" y="69"/>
                  </a:cubicBezTo>
                  <a:cubicBezTo>
                    <a:pt x="66" y="65"/>
                    <a:pt x="70" y="61"/>
                    <a:pt x="75" y="57"/>
                  </a:cubicBezTo>
                  <a:cubicBezTo>
                    <a:pt x="74" y="58"/>
                    <a:pt x="73" y="59"/>
                    <a:pt x="72" y="60"/>
                  </a:cubicBezTo>
                  <a:close/>
                  <a:moveTo>
                    <a:pt x="60" y="68"/>
                  </a:moveTo>
                  <a:cubicBezTo>
                    <a:pt x="60" y="69"/>
                    <a:pt x="59" y="69"/>
                    <a:pt x="58" y="70"/>
                  </a:cubicBezTo>
                  <a:cubicBezTo>
                    <a:pt x="58" y="69"/>
                    <a:pt x="58" y="68"/>
                    <a:pt x="58" y="67"/>
                  </a:cubicBezTo>
                  <a:cubicBezTo>
                    <a:pt x="60" y="66"/>
                    <a:pt x="61" y="65"/>
                    <a:pt x="62" y="64"/>
                  </a:cubicBezTo>
                  <a:cubicBezTo>
                    <a:pt x="63" y="63"/>
                    <a:pt x="63" y="63"/>
                    <a:pt x="64" y="62"/>
                  </a:cubicBezTo>
                  <a:cubicBezTo>
                    <a:pt x="65" y="62"/>
                    <a:pt x="65" y="61"/>
                    <a:pt x="66" y="60"/>
                  </a:cubicBezTo>
                  <a:cubicBezTo>
                    <a:pt x="64" y="63"/>
                    <a:pt x="62" y="65"/>
                    <a:pt x="60" y="68"/>
                  </a:cubicBezTo>
                  <a:close/>
                  <a:moveTo>
                    <a:pt x="67" y="68"/>
                  </a:moveTo>
                  <a:cubicBezTo>
                    <a:pt x="66" y="69"/>
                    <a:pt x="65" y="70"/>
                    <a:pt x="64" y="72"/>
                  </a:cubicBezTo>
                  <a:cubicBezTo>
                    <a:pt x="62" y="74"/>
                    <a:pt x="59" y="76"/>
                    <a:pt x="57" y="79"/>
                  </a:cubicBezTo>
                  <a:cubicBezTo>
                    <a:pt x="57" y="79"/>
                    <a:pt x="57" y="79"/>
                    <a:pt x="57" y="78"/>
                  </a:cubicBezTo>
                  <a:cubicBezTo>
                    <a:pt x="60" y="75"/>
                    <a:pt x="63" y="72"/>
                    <a:pt x="67" y="68"/>
                  </a:cubicBezTo>
                  <a:close/>
                  <a:moveTo>
                    <a:pt x="64" y="77"/>
                  </a:moveTo>
                  <a:cubicBezTo>
                    <a:pt x="63" y="79"/>
                    <a:pt x="62" y="81"/>
                    <a:pt x="60" y="83"/>
                  </a:cubicBezTo>
                  <a:cubicBezTo>
                    <a:pt x="59" y="84"/>
                    <a:pt x="58" y="85"/>
                    <a:pt x="58" y="85"/>
                  </a:cubicBezTo>
                  <a:cubicBezTo>
                    <a:pt x="59" y="84"/>
                    <a:pt x="60" y="82"/>
                    <a:pt x="61" y="80"/>
                  </a:cubicBezTo>
                  <a:cubicBezTo>
                    <a:pt x="62" y="79"/>
                    <a:pt x="63" y="78"/>
                    <a:pt x="64" y="77"/>
                  </a:cubicBezTo>
                  <a:close/>
                  <a:moveTo>
                    <a:pt x="58" y="90"/>
                  </a:moveTo>
                  <a:cubicBezTo>
                    <a:pt x="58" y="90"/>
                    <a:pt x="58" y="89"/>
                    <a:pt x="59" y="88"/>
                  </a:cubicBezTo>
                  <a:cubicBezTo>
                    <a:pt x="59" y="88"/>
                    <a:pt x="59" y="88"/>
                    <a:pt x="59" y="88"/>
                  </a:cubicBezTo>
                  <a:cubicBezTo>
                    <a:pt x="59" y="88"/>
                    <a:pt x="60" y="88"/>
                    <a:pt x="60" y="87"/>
                  </a:cubicBezTo>
                  <a:cubicBezTo>
                    <a:pt x="60" y="87"/>
                    <a:pt x="60" y="87"/>
                    <a:pt x="60" y="87"/>
                  </a:cubicBezTo>
                  <a:cubicBezTo>
                    <a:pt x="62" y="85"/>
                    <a:pt x="64" y="82"/>
                    <a:pt x="67" y="80"/>
                  </a:cubicBezTo>
                  <a:cubicBezTo>
                    <a:pt x="70" y="78"/>
                    <a:pt x="72" y="75"/>
                    <a:pt x="75" y="73"/>
                  </a:cubicBezTo>
                  <a:cubicBezTo>
                    <a:pt x="75" y="74"/>
                    <a:pt x="74" y="75"/>
                    <a:pt x="74" y="76"/>
                  </a:cubicBezTo>
                  <a:cubicBezTo>
                    <a:pt x="68" y="81"/>
                    <a:pt x="63" y="86"/>
                    <a:pt x="57" y="91"/>
                  </a:cubicBezTo>
                  <a:cubicBezTo>
                    <a:pt x="57" y="91"/>
                    <a:pt x="58" y="90"/>
                    <a:pt x="58" y="90"/>
                  </a:cubicBezTo>
                  <a:close/>
                  <a:moveTo>
                    <a:pt x="67" y="115"/>
                  </a:moveTo>
                  <a:cubicBezTo>
                    <a:pt x="67" y="115"/>
                    <a:pt x="67" y="114"/>
                    <a:pt x="66" y="113"/>
                  </a:cubicBezTo>
                  <a:cubicBezTo>
                    <a:pt x="67" y="113"/>
                    <a:pt x="67" y="113"/>
                    <a:pt x="67" y="113"/>
                  </a:cubicBezTo>
                  <a:cubicBezTo>
                    <a:pt x="68" y="113"/>
                    <a:pt x="68" y="114"/>
                    <a:pt x="68" y="114"/>
                  </a:cubicBezTo>
                  <a:cubicBezTo>
                    <a:pt x="67" y="114"/>
                    <a:pt x="67" y="115"/>
                    <a:pt x="67" y="115"/>
                  </a:cubicBezTo>
                  <a:close/>
                  <a:moveTo>
                    <a:pt x="68" y="133"/>
                  </a:moveTo>
                  <a:cubicBezTo>
                    <a:pt x="67" y="134"/>
                    <a:pt x="67" y="135"/>
                    <a:pt x="66" y="135"/>
                  </a:cubicBezTo>
                  <a:cubicBezTo>
                    <a:pt x="66" y="135"/>
                    <a:pt x="66" y="135"/>
                    <a:pt x="66" y="135"/>
                  </a:cubicBezTo>
                  <a:cubicBezTo>
                    <a:pt x="66" y="134"/>
                    <a:pt x="67" y="134"/>
                    <a:pt x="67" y="133"/>
                  </a:cubicBezTo>
                  <a:cubicBezTo>
                    <a:pt x="67" y="133"/>
                    <a:pt x="67" y="133"/>
                    <a:pt x="67" y="133"/>
                  </a:cubicBezTo>
                  <a:cubicBezTo>
                    <a:pt x="67" y="133"/>
                    <a:pt x="67" y="133"/>
                    <a:pt x="68" y="133"/>
                  </a:cubicBezTo>
                  <a:close/>
                  <a:moveTo>
                    <a:pt x="64" y="150"/>
                  </a:moveTo>
                  <a:cubicBezTo>
                    <a:pt x="64" y="150"/>
                    <a:pt x="64" y="149"/>
                    <a:pt x="63" y="149"/>
                  </a:cubicBezTo>
                  <a:cubicBezTo>
                    <a:pt x="64" y="148"/>
                    <a:pt x="64" y="147"/>
                    <a:pt x="65" y="146"/>
                  </a:cubicBezTo>
                  <a:cubicBezTo>
                    <a:pt x="65" y="147"/>
                    <a:pt x="65" y="147"/>
                    <a:pt x="65" y="148"/>
                  </a:cubicBezTo>
                  <a:cubicBezTo>
                    <a:pt x="65" y="148"/>
                    <a:pt x="64" y="149"/>
                    <a:pt x="64" y="150"/>
                  </a:cubicBezTo>
                  <a:close/>
                  <a:moveTo>
                    <a:pt x="64" y="163"/>
                  </a:moveTo>
                  <a:cubicBezTo>
                    <a:pt x="64" y="163"/>
                    <a:pt x="64" y="163"/>
                    <a:pt x="63" y="163"/>
                  </a:cubicBezTo>
                  <a:cubicBezTo>
                    <a:pt x="63" y="163"/>
                    <a:pt x="63" y="163"/>
                    <a:pt x="63" y="163"/>
                  </a:cubicBezTo>
                  <a:cubicBezTo>
                    <a:pt x="63" y="162"/>
                    <a:pt x="64" y="162"/>
                    <a:pt x="64" y="162"/>
                  </a:cubicBezTo>
                  <a:cubicBezTo>
                    <a:pt x="64" y="162"/>
                    <a:pt x="64" y="162"/>
                    <a:pt x="64" y="163"/>
                  </a:cubicBezTo>
                  <a:close/>
                  <a:moveTo>
                    <a:pt x="65" y="122"/>
                  </a:moveTo>
                  <a:cubicBezTo>
                    <a:pt x="65" y="121"/>
                    <a:pt x="65" y="121"/>
                    <a:pt x="65" y="121"/>
                  </a:cubicBezTo>
                  <a:cubicBezTo>
                    <a:pt x="65" y="121"/>
                    <a:pt x="65" y="120"/>
                    <a:pt x="65" y="120"/>
                  </a:cubicBezTo>
                  <a:cubicBezTo>
                    <a:pt x="65" y="120"/>
                    <a:pt x="65" y="120"/>
                    <a:pt x="65" y="121"/>
                  </a:cubicBezTo>
                  <a:cubicBezTo>
                    <a:pt x="65" y="121"/>
                    <a:pt x="65" y="121"/>
                    <a:pt x="65" y="122"/>
                  </a:cubicBezTo>
                  <a:close/>
                  <a:moveTo>
                    <a:pt x="65" y="110"/>
                  </a:moveTo>
                  <a:cubicBezTo>
                    <a:pt x="66" y="109"/>
                    <a:pt x="66" y="109"/>
                    <a:pt x="67" y="108"/>
                  </a:cubicBezTo>
                  <a:cubicBezTo>
                    <a:pt x="67" y="109"/>
                    <a:pt x="67" y="110"/>
                    <a:pt x="67" y="111"/>
                  </a:cubicBezTo>
                  <a:cubicBezTo>
                    <a:pt x="67" y="111"/>
                    <a:pt x="66" y="111"/>
                    <a:pt x="66" y="112"/>
                  </a:cubicBezTo>
                  <a:cubicBezTo>
                    <a:pt x="66" y="111"/>
                    <a:pt x="66" y="110"/>
                    <a:pt x="65" y="110"/>
                  </a:cubicBezTo>
                  <a:close/>
                  <a:moveTo>
                    <a:pt x="67" y="86"/>
                  </a:moveTo>
                  <a:cubicBezTo>
                    <a:pt x="67" y="86"/>
                    <a:pt x="67" y="86"/>
                    <a:pt x="67" y="86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7" y="85"/>
                    <a:pt x="66" y="85"/>
                    <a:pt x="66" y="85"/>
                  </a:cubicBezTo>
                  <a:cubicBezTo>
                    <a:pt x="67" y="84"/>
                    <a:pt x="69" y="82"/>
                    <a:pt x="70" y="81"/>
                  </a:cubicBezTo>
                  <a:cubicBezTo>
                    <a:pt x="70" y="82"/>
                    <a:pt x="69" y="83"/>
                    <a:pt x="69" y="83"/>
                  </a:cubicBezTo>
                  <a:cubicBezTo>
                    <a:pt x="68" y="84"/>
                    <a:pt x="68" y="85"/>
                    <a:pt x="67" y="86"/>
                  </a:cubicBezTo>
                  <a:close/>
                  <a:moveTo>
                    <a:pt x="65" y="93"/>
                  </a:moveTo>
                  <a:cubicBezTo>
                    <a:pt x="66" y="94"/>
                    <a:pt x="66" y="96"/>
                    <a:pt x="66" y="97"/>
                  </a:cubicBezTo>
                  <a:cubicBezTo>
                    <a:pt x="65" y="98"/>
                    <a:pt x="64" y="98"/>
                    <a:pt x="63" y="99"/>
                  </a:cubicBezTo>
                  <a:cubicBezTo>
                    <a:pt x="63" y="97"/>
                    <a:pt x="63" y="97"/>
                    <a:pt x="63" y="97"/>
                  </a:cubicBezTo>
                  <a:cubicBezTo>
                    <a:pt x="64" y="96"/>
                    <a:pt x="65" y="94"/>
                    <a:pt x="65" y="93"/>
                  </a:cubicBezTo>
                  <a:cubicBezTo>
                    <a:pt x="65" y="93"/>
                    <a:pt x="65" y="93"/>
                    <a:pt x="65" y="93"/>
                  </a:cubicBezTo>
                  <a:close/>
                  <a:moveTo>
                    <a:pt x="63" y="131"/>
                  </a:moveTo>
                  <a:cubicBezTo>
                    <a:pt x="63" y="132"/>
                    <a:pt x="63" y="132"/>
                    <a:pt x="62" y="132"/>
                  </a:cubicBezTo>
                  <a:cubicBezTo>
                    <a:pt x="62" y="132"/>
                    <a:pt x="62" y="131"/>
                    <a:pt x="62" y="130"/>
                  </a:cubicBezTo>
                  <a:cubicBezTo>
                    <a:pt x="62" y="130"/>
                    <a:pt x="62" y="129"/>
                    <a:pt x="62" y="129"/>
                  </a:cubicBezTo>
                  <a:cubicBezTo>
                    <a:pt x="63" y="129"/>
                    <a:pt x="63" y="130"/>
                    <a:pt x="63" y="131"/>
                  </a:cubicBezTo>
                  <a:close/>
                  <a:moveTo>
                    <a:pt x="63" y="159"/>
                  </a:moveTo>
                  <a:cubicBezTo>
                    <a:pt x="63" y="159"/>
                    <a:pt x="63" y="159"/>
                    <a:pt x="63" y="159"/>
                  </a:cubicBezTo>
                  <a:cubicBezTo>
                    <a:pt x="63" y="160"/>
                    <a:pt x="62" y="160"/>
                    <a:pt x="62" y="161"/>
                  </a:cubicBezTo>
                  <a:cubicBezTo>
                    <a:pt x="62" y="160"/>
                    <a:pt x="62" y="160"/>
                    <a:pt x="62" y="160"/>
                  </a:cubicBezTo>
                  <a:cubicBezTo>
                    <a:pt x="62" y="159"/>
                    <a:pt x="63" y="159"/>
                    <a:pt x="63" y="159"/>
                  </a:cubicBezTo>
                  <a:close/>
                  <a:moveTo>
                    <a:pt x="64" y="168"/>
                  </a:moveTo>
                  <a:cubicBezTo>
                    <a:pt x="64" y="169"/>
                    <a:pt x="65" y="170"/>
                    <a:pt x="66" y="171"/>
                  </a:cubicBezTo>
                  <a:cubicBezTo>
                    <a:pt x="66" y="171"/>
                    <a:pt x="66" y="171"/>
                    <a:pt x="66" y="171"/>
                  </a:cubicBezTo>
                  <a:cubicBezTo>
                    <a:pt x="65" y="172"/>
                    <a:pt x="65" y="172"/>
                    <a:pt x="65" y="172"/>
                  </a:cubicBezTo>
                  <a:cubicBezTo>
                    <a:pt x="64" y="171"/>
                    <a:pt x="64" y="170"/>
                    <a:pt x="63" y="169"/>
                  </a:cubicBezTo>
                  <a:cubicBezTo>
                    <a:pt x="63" y="168"/>
                    <a:pt x="63" y="168"/>
                    <a:pt x="64" y="168"/>
                  </a:cubicBezTo>
                  <a:close/>
                  <a:moveTo>
                    <a:pt x="65" y="153"/>
                  </a:moveTo>
                  <a:cubicBezTo>
                    <a:pt x="65" y="153"/>
                    <a:pt x="65" y="152"/>
                    <a:pt x="64" y="152"/>
                  </a:cubicBezTo>
                  <a:cubicBezTo>
                    <a:pt x="65" y="151"/>
                    <a:pt x="65" y="151"/>
                    <a:pt x="66" y="150"/>
                  </a:cubicBezTo>
                  <a:cubicBezTo>
                    <a:pt x="66" y="151"/>
                    <a:pt x="66" y="152"/>
                    <a:pt x="66" y="153"/>
                  </a:cubicBezTo>
                  <a:cubicBezTo>
                    <a:pt x="66" y="153"/>
                    <a:pt x="65" y="153"/>
                    <a:pt x="65" y="153"/>
                  </a:cubicBezTo>
                  <a:close/>
                  <a:moveTo>
                    <a:pt x="66" y="124"/>
                  </a:moveTo>
                  <a:cubicBezTo>
                    <a:pt x="66" y="124"/>
                    <a:pt x="66" y="124"/>
                    <a:pt x="66" y="123"/>
                  </a:cubicBezTo>
                  <a:cubicBezTo>
                    <a:pt x="67" y="124"/>
                    <a:pt x="67" y="124"/>
                    <a:pt x="67" y="125"/>
                  </a:cubicBezTo>
                  <a:cubicBezTo>
                    <a:pt x="67" y="125"/>
                    <a:pt x="67" y="125"/>
                    <a:pt x="66" y="126"/>
                  </a:cubicBezTo>
                  <a:cubicBezTo>
                    <a:pt x="66" y="125"/>
                    <a:pt x="66" y="125"/>
                    <a:pt x="66" y="124"/>
                  </a:cubicBezTo>
                  <a:close/>
                  <a:moveTo>
                    <a:pt x="67" y="179"/>
                  </a:moveTo>
                  <a:cubicBezTo>
                    <a:pt x="67" y="179"/>
                    <a:pt x="67" y="179"/>
                    <a:pt x="67" y="179"/>
                  </a:cubicBezTo>
                  <a:cubicBezTo>
                    <a:pt x="67" y="180"/>
                    <a:pt x="68" y="180"/>
                    <a:pt x="68" y="179"/>
                  </a:cubicBezTo>
                  <a:cubicBezTo>
                    <a:pt x="68" y="179"/>
                    <a:pt x="68" y="179"/>
                    <a:pt x="68" y="179"/>
                  </a:cubicBezTo>
                  <a:cubicBezTo>
                    <a:pt x="68" y="180"/>
                    <a:pt x="67" y="180"/>
                    <a:pt x="67" y="180"/>
                  </a:cubicBezTo>
                  <a:cubicBezTo>
                    <a:pt x="67" y="180"/>
                    <a:pt x="66" y="179"/>
                    <a:pt x="66" y="178"/>
                  </a:cubicBezTo>
                  <a:cubicBezTo>
                    <a:pt x="66" y="179"/>
                    <a:pt x="66" y="179"/>
                    <a:pt x="67" y="179"/>
                  </a:cubicBezTo>
                  <a:close/>
                  <a:moveTo>
                    <a:pt x="67" y="170"/>
                  </a:moveTo>
                  <a:cubicBezTo>
                    <a:pt x="67" y="169"/>
                    <a:pt x="67" y="169"/>
                    <a:pt x="67" y="168"/>
                  </a:cubicBezTo>
                  <a:cubicBezTo>
                    <a:pt x="67" y="167"/>
                    <a:pt x="67" y="167"/>
                    <a:pt x="67" y="167"/>
                  </a:cubicBezTo>
                  <a:cubicBezTo>
                    <a:pt x="68" y="167"/>
                    <a:pt x="68" y="167"/>
                    <a:pt x="69" y="167"/>
                  </a:cubicBezTo>
                  <a:cubicBezTo>
                    <a:pt x="69" y="168"/>
                    <a:pt x="69" y="168"/>
                    <a:pt x="69" y="169"/>
                  </a:cubicBezTo>
                  <a:cubicBezTo>
                    <a:pt x="69" y="169"/>
                    <a:pt x="68" y="170"/>
                    <a:pt x="68" y="170"/>
                  </a:cubicBezTo>
                  <a:cubicBezTo>
                    <a:pt x="68" y="170"/>
                    <a:pt x="68" y="170"/>
                    <a:pt x="67" y="170"/>
                  </a:cubicBezTo>
                  <a:close/>
                  <a:moveTo>
                    <a:pt x="68" y="145"/>
                  </a:moveTo>
                  <a:cubicBezTo>
                    <a:pt x="68" y="144"/>
                    <a:pt x="68" y="144"/>
                    <a:pt x="68" y="143"/>
                  </a:cubicBezTo>
                  <a:cubicBezTo>
                    <a:pt x="69" y="143"/>
                    <a:pt x="70" y="142"/>
                    <a:pt x="71" y="142"/>
                  </a:cubicBezTo>
                  <a:cubicBezTo>
                    <a:pt x="71" y="142"/>
                    <a:pt x="71" y="142"/>
                    <a:pt x="71" y="142"/>
                  </a:cubicBezTo>
                  <a:cubicBezTo>
                    <a:pt x="70" y="143"/>
                    <a:pt x="69" y="144"/>
                    <a:pt x="68" y="145"/>
                  </a:cubicBezTo>
                  <a:close/>
                  <a:moveTo>
                    <a:pt x="68" y="90"/>
                  </a:moveTo>
                  <a:cubicBezTo>
                    <a:pt x="71" y="88"/>
                    <a:pt x="74" y="85"/>
                    <a:pt x="77" y="83"/>
                  </a:cubicBezTo>
                  <a:cubicBezTo>
                    <a:pt x="74" y="86"/>
                    <a:pt x="72" y="90"/>
                    <a:pt x="69" y="94"/>
                  </a:cubicBezTo>
                  <a:cubicBezTo>
                    <a:pt x="69" y="93"/>
                    <a:pt x="68" y="92"/>
                    <a:pt x="68" y="90"/>
                  </a:cubicBezTo>
                  <a:close/>
                  <a:moveTo>
                    <a:pt x="83" y="77"/>
                  </a:moveTo>
                  <a:cubicBezTo>
                    <a:pt x="86" y="75"/>
                    <a:pt x="89" y="73"/>
                    <a:pt x="92" y="71"/>
                  </a:cubicBezTo>
                  <a:cubicBezTo>
                    <a:pt x="90" y="73"/>
                    <a:pt x="89" y="75"/>
                    <a:pt x="87" y="78"/>
                  </a:cubicBezTo>
                  <a:cubicBezTo>
                    <a:pt x="83" y="82"/>
                    <a:pt x="78" y="86"/>
                    <a:pt x="74" y="90"/>
                  </a:cubicBezTo>
                  <a:cubicBezTo>
                    <a:pt x="77" y="86"/>
                    <a:pt x="80" y="82"/>
                    <a:pt x="83" y="77"/>
                  </a:cubicBezTo>
                  <a:close/>
                  <a:moveTo>
                    <a:pt x="78" y="104"/>
                  </a:moveTo>
                  <a:cubicBezTo>
                    <a:pt x="81" y="101"/>
                    <a:pt x="84" y="98"/>
                    <a:pt x="87" y="95"/>
                  </a:cubicBezTo>
                  <a:cubicBezTo>
                    <a:pt x="85" y="100"/>
                    <a:pt x="82" y="104"/>
                    <a:pt x="79" y="108"/>
                  </a:cubicBezTo>
                  <a:cubicBezTo>
                    <a:pt x="78" y="109"/>
                    <a:pt x="76" y="110"/>
                    <a:pt x="75" y="111"/>
                  </a:cubicBezTo>
                  <a:cubicBezTo>
                    <a:pt x="76" y="109"/>
                    <a:pt x="77" y="107"/>
                    <a:pt x="78" y="105"/>
                  </a:cubicBezTo>
                  <a:cubicBezTo>
                    <a:pt x="78" y="104"/>
                    <a:pt x="78" y="104"/>
                    <a:pt x="78" y="104"/>
                  </a:cubicBezTo>
                  <a:close/>
                  <a:moveTo>
                    <a:pt x="93" y="90"/>
                  </a:moveTo>
                  <a:cubicBezTo>
                    <a:pt x="97" y="87"/>
                    <a:pt x="100" y="84"/>
                    <a:pt x="103" y="80"/>
                  </a:cubicBezTo>
                  <a:cubicBezTo>
                    <a:pt x="104" y="80"/>
                    <a:pt x="104" y="80"/>
                    <a:pt x="104" y="80"/>
                  </a:cubicBezTo>
                  <a:cubicBezTo>
                    <a:pt x="99" y="86"/>
                    <a:pt x="93" y="93"/>
                    <a:pt x="87" y="99"/>
                  </a:cubicBezTo>
                  <a:cubicBezTo>
                    <a:pt x="87" y="100"/>
                    <a:pt x="86" y="101"/>
                    <a:pt x="85" y="102"/>
                  </a:cubicBezTo>
                  <a:cubicBezTo>
                    <a:pt x="88" y="98"/>
                    <a:pt x="90" y="94"/>
                    <a:pt x="93" y="90"/>
                  </a:cubicBezTo>
                  <a:close/>
                  <a:moveTo>
                    <a:pt x="101" y="79"/>
                  </a:moveTo>
                  <a:cubicBezTo>
                    <a:pt x="102" y="78"/>
                    <a:pt x="102" y="77"/>
                    <a:pt x="103" y="77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103" y="77"/>
                    <a:pt x="103" y="77"/>
                    <a:pt x="104" y="77"/>
                  </a:cubicBezTo>
                  <a:cubicBezTo>
                    <a:pt x="103" y="78"/>
                    <a:pt x="102" y="78"/>
                    <a:pt x="101" y="79"/>
                  </a:cubicBezTo>
                  <a:close/>
                  <a:moveTo>
                    <a:pt x="102" y="68"/>
                  </a:moveTo>
                  <a:cubicBezTo>
                    <a:pt x="103" y="67"/>
                    <a:pt x="103" y="65"/>
                    <a:pt x="104" y="64"/>
                  </a:cubicBezTo>
                  <a:cubicBezTo>
                    <a:pt x="108" y="61"/>
                    <a:pt x="112" y="57"/>
                    <a:pt x="116" y="54"/>
                  </a:cubicBezTo>
                  <a:cubicBezTo>
                    <a:pt x="116" y="54"/>
                    <a:pt x="116" y="55"/>
                    <a:pt x="116" y="55"/>
                  </a:cubicBezTo>
                  <a:cubicBezTo>
                    <a:pt x="116" y="55"/>
                    <a:pt x="115" y="55"/>
                    <a:pt x="115" y="55"/>
                  </a:cubicBezTo>
                  <a:cubicBezTo>
                    <a:pt x="111" y="59"/>
                    <a:pt x="106" y="63"/>
                    <a:pt x="102" y="68"/>
                  </a:cubicBezTo>
                  <a:close/>
                  <a:moveTo>
                    <a:pt x="106" y="60"/>
                  </a:moveTo>
                  <a:cubicBezTo>
                    <a:pt x="106" y="60"/>
                    <a:pt x="106" y="60"/>
                    <a:pt x="106" y="60"/>
                  </a:cubicBezTo>
                  <a:cubicBezTo>
                    <a:pt x="107" y="59"/>
                    <a:pt x="108" y="58"/>
                    <a:pt x="110" y="57"/>
                  </a:cubicBezTo>
                  <a:cubicBezTo>
                    <a:pt x="108" y="58"/>
                    <a:pt x="107" y="59"/>
                    <a:pt x="106" y="60"/>
                  </a:cubicBezTo>
                  <a:close/>
                  <a:moveTo>
                    <a:pt x="107" y="57"/>
                  </a:moveTo>
                  <a:cubicBezTo>
                    <a:pt x="107" y="57"/>
                    <a:pt x="107" y="56"/>
                    <a:pt x="108" y="56"/>
                  </a:cubicBezTo>
                  <a:cubicBezTo>
                    <a:pt x="108" y="56"/>
                    <a:pt x="108" y="56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9" y="54"/>
                    <a:pt x="110" y="54"/>
                    <a:pt x="112" y="54"/>
                  </a:cubicBezTo>
                  <a:cubicBezTo>
                    <a:pt x="110" y="55"/>
                    <a:pt x="109" y="56"/>
                    <a:pt x="107" y="57"/>
                  </a:cubicBezTo>
                  <a:close/>
                  <a:moveTo>
                    <a:pt x="101" y="53"/>
                  </a:moveTo>
                  <a:cubicBezTo>
                    <a:pt x="97" y="56"/>
                    <a:pt x="92" y="59"/>
                    <a:pt x="88" y="62"/>
                  </a:cubicBezTo>
                  <a:cubicBezTo>
                    <a:pt x="88" y="62"/>
                    <a:pt x="88" y="61"/>
                    <a:pt x="88" y="61"/>
                  </a:cubicBezTo>
                  <a:cubicBezTo>
                    <a:pt x="93" y="57"/>
                    <a:pt x="98" y="53"/>
                    <a:pt x="103" y="49"/>
                  </a:cubicBezTo>
                  <a:cubicBezTo>
                    <a:pt x="102" y="50"/>
                    <a:pt x="102" y="52"/>
                    <a:pt x="101" y="53"/>
                  </a:cubicBezTo>
                  <a:close/>
                  <a:moveTo>
                    <a:pt x="90" y="57"/>
                  </a:moveTo>
                  <a:cubicBezTo>
                    <a:pt x="90" y="57"/>
                    <a:pt x="90" y="56"/>
                    <a:pt x="90" y="56"/>
                  </a:cubicBezTo>
                  <a:cubicBezTo>
                    <a:pt x="94" y="52"/>
                    <a:pt x="99" y="49"/>
                    <a:pt x="104" y="46"/>
                  </a:cubicBezTo>
                  <a:cubicBezTo>
                    <a:pt x="104" y="46"/>
                    <a:pt x="104" y="46"/>
                    <a:pt x="104" y="46"/>
                  </a:cubicBezTo>
                  <a:cubicBezTo>
                    <a:pt x="99" y="50"/>
                    <a:pt x="95" y="53"/>
                    <a:pt x="90" y="57"/>
                  </a:cubicBezTo>
                  <a:close/>
                  <a:moveTo>
                    <a:pt x="76" y="54"/>
                  </a:moveTo>
                  <a:cubicBezTo>
                    <a:pt x="73" y="56"/>
                    <a:pt x="70" y="59"/>
                    <a:pt x="67" y="62"/>
                  </a:cubicBezTo>
                  <a:cubicBezTo>
                    <a:pt x="70" y="59"/>
                    <a:pt x="72" y="56"/>
                    <a:pt x="75" y="53"/>
                  </a:cubicBezTo>
                  <a:cubicBezTo>
                    <a:pt x="75" y="53"/>
                    <a:pt x="76" y="53"/>
                    <a:pt x="76" y="53"/>
                  </a:cubicBezTo>
                  <a:cubicBezTo>
                    <a:pt x="76" y="53"/>
                    <a:pt x="76" y="53"/>
                    <a:pt x="76" y="54"/>
                  </a:cubicBezTo>
                  <a:close/>
                  <a:moveTo>
                    <a:pt x="61" y="63"/>
                  </a:moveTo>
                  <a:cubicBezTo>
                    <a:pt x="60" y="63"/>
                    <a:pt x="59" y="64"/>
                    <a:pt x="58" y="65"/>
                  </a:cubicBezTo>
                  <a:cubicBezTo>
                    <a:pt x="58" y="65"/>
                    <a:pt x="58" y="65"/>
                    <a:pt x="58" y="64"/>
                  </a:cubicBezTo>
                  <a:cubicBezTo>
                    <a:pt x="62" y="60"/>
                    <a:pt x="66" y="56"/>
                    <a:pt x="69" y="52"/>
                  </a:cubicBezTo>
                  <a:cubicBezTo>
                    <a:pt x="72" y="50"/>
                    <a:pt x="74" y="48"/>
                    <a:pt x="77" y="46"/>
                  </a:cubicBezTo>
                  <a:cubicBezTo>
                    <a:pt x="72" y="52"/>
                    <a:pt x="66" y="58"/>
                    <a:pt x="61" y="63"/>
                  </a:cubicBezTo>
                  <a:close/>
                  <a:moveTo>
                    <a:pt x="61" y="57"/>
                  </a:moveTo>
                  <a:cubicBezTo>
                    <a:pt x="60" y="58"/>
                    <a:pt x="59" y="59"/>
                    <a:pt x="58" y="60"/>
                  </a:cubicBezTo>
                  <a:cubicBezTo>
                    <a:pt x="58" y="60"/>
                    <a:pt x="58" y="60"/>
                    <a:pt x="58" y="59"/>
                  </a:cubicBezTo>
                  <a:cubicBezTo>
                    <a:pt x="58" y="59"/>
                    <a:pt x="58" y="59"/>
                    <a:pt x="58" y="59"/>
                  </a:cubicBezTo>
                  <a:cubicBezTo>
                    <a:pt x="59" y="58"/>
                    <a:pt x="61" y="57"/>
                    <a:pt x="62" y="57"/>
                  </a:cubicBezTo>
                  <a:lnTo>
                    <a:pt x="61" y="57"/>
                  </a:lnTo>
                  <a:close/>
                  <a:moveTo>
                    <a:pt x="57" y="61"/>
                  </a:moveTo>
                  <a:cubicBezTo>
                    <a:pt x="55" y="63"/>
                    <a:pt x="53" y="64"/>
                    <a:pt x="51" y="66"/>
                  </a:cubicBezTo>
                  <a:cubicBezTo>
                    <a:pt x="53" y="64"/>
                    <a:pt x="55" y="62"/>
                    <a:pt x="56" y="61"/>
                  </a:cubicBezTo>
                  <a:cubicBezTo>
                    <a:pt x="56" y="61"/>
                    <a:pt x="56" y="61"/>
                    <a:pt x="57" y="61"/>
                  </a:cubicBezTo>
                  <a:close/>
                  <a:moveTo>
                    <a:pt x="53" y="66"/>
                  </a:moveTo>
                  <a:cubicBezTo>
                    <a:pt x="50" y="70"/>
                    <a:pt x="47" y="73"/>
                    <a:pt x="44" y="76"/>
                  </a:cubicBezTo>
                  <a:cubicBezTo>
                    <a:pt x="45" y="75"/>
                    <a:pt x="45" y="74"/>
                    <a:pt x="46" y="73"/>
                  </a:cubicBezTo>
                  <a:cubicBezTo>
                    <a:pt x="48" y="71"/>
                    <a:pt x="51" y="68"/>
                    <a:pt x="53" y="66"/>
                  </a:cubicBezTo>
                  <a:close/>
                  <a:moveTo>
                    <a:pt x="50" y="74"/>
                  </a:moveTo>
                  <a:cubicBezTo>
                    <a:pt x="53" y="73"/>
                    <a:pt x="55" y="71"/>
                    <a:pt x="57" y="69"/>
                  </a:cubicBezTo>
                  <a:cubicBezTo>
                    <a:pt x="57" y="70"/>
                    <a:pt x="56" y="71"/>
                    <a:pt x="56" y="72"/>
                  </a:cubicBezTo>
                  <a:cubicBezTo>
                    <a:pt x="51" y="76"/>
                    <a:pt x="46" y="81"/>
                    <a:pt x="41" y="85"/>
                  </a:cubicBezTo>
                  <a:cubicBezTo>
                    <a:pt x="41" y="85"/>
                    <a:pt x="41" y="84"/>
                    <a:pt x="41" y="84"/>
                  </a:cubicBezTo>
                  <a:cubicBezTo>
                    <a:pt x="44" y="80"/>
                    <a:pt x="47" y="77"/>
                    <a:pt x="50" y="74"/>
                  </a:cubicBezTo>
                  <a:close/>
                  <a:moveTo>
                    <a:pt x="56" y="74"/>
                  </a:moveTo>
                  <a:cubicBezTo>
                    <a:pt x="56" y="75"/>
                    <a:pt x="56" y="75"/>
                    <a:pt x="56" y="76"/>
                  </a:cubicBezTo>
                  <a:cubicBezTo>
                    <a:pt x="55" y="76"/>
                    <a:pt x="55" y="77"/>
                    <a:pt x="54" y="78"/>
                  </a:cubicBezTo>
                  <a:cubicBezTo>
                    <a:pt x="52" y="80"/>
                    <a:pt x="50" y="83"/>
                    <a:pt x="48" y="85"/>
                  </a:cubicBezTo>
                  <a:cubicBezTo>
                    <a:pt x="45" y="88"/>
                    <a:pt x="42" y="90"/>
                    <a:pt x="39" y="92"/>
                  </a:cubicBezTo>
                  <a:cubicBezTo>
                    <a:pt x="40" y="91"/>
                    <a:pt x="40" y="89"/>
                    <a:pt x="40" y="88"/>
                  </a:cubicBezTo>
                  <a:cubicBezTo>
                    <a:pt x="45" y="84"/>
                    <a:pt x="51" y="79"/>
                    <a:pt x="56" y="74"/>
                  </a:cubicBezTo>
                  <a:close/>
                  <a:moveTo>
                    <a:pt x="49" y="100"/>
                  </a:moveTo>
                  <a:cubicBezTo>
                    <a:pt x="49" y="101"/>
                    <a:pt x="49" y="101"/>
                    <a:pt x="49" y="101"/>
                  </a:cubicBezTo>
                  <a:cubicBezTo>
                    <a:pt x="48" y="103"/>
                    <a:pt x="47" y="105"/>
                    <a:pt x="46" y="107"/>
                  </a:cubicBezTo>
                  <a:cubicBezTo>
                    <a:pt x="46" y="107"/>
                    <a:pt x="46" y="106"/>
                    <a:pt x="46" y="106"/>
                  </a:cubicBezTo>
                  <a:cubicBezTo>
                    <a:pt x="47" y="104"/>
                    <a:pt x="48" y="103"/>
                    <a:pt x="49" y="101"/>
                  </a:cubicBezTo>
                  <a:cubicBezTo>
                    <a:pt x="49" y="101"/>
                    <a:pt x="49" y="101"/>
                    <a:pt x="49" y="100"/>
                  </a:cubicBezTo>
                  <a:close/>
                  <a:moveTo>
                    <a:pt x="45" y="101"/>
                  </a:moveTo>
                  <a:cubicBezTo>
                    <a:pt x="45" y="102"/>
                    <a:pt x="45" y="102"/>
                    <a:pt x="44" y="102"/>
                  </a:cubicBezTo>
                  <a:cubicBezTo>
                    <a:pt x="44" y="102"/>
                    <a:pt x="44" y="102"/>
                    <a:pt x="44" y="102"/>
                  </a:cubicBezTo>
                  <a:cubicBezTo>
                    <a:pt x="45" y="101"/>
                    <a:pt x="46" y="100"/>
                    <a:pt x="47" y="99"/>
                  </a:cubicBezTo>
                  <a:cubicBezTo>
                    <a:pt x="46" y="100"/>
                    <a:pt x="46" y="101"/>
                    <a:pt x="45" y="101"/>
                  </a:cubicBezTo>
                  <a:close/>
                  <a:moveTo>
                    <a:pt x="46" y="112"/>
                  </a:moveTo>
                  <a:cubicBezTo>
                    <a:pt x="46" y="113"/>
                    <a:pt x="46" y="113"/>
                    <a:pt x="47" y="114"/>
                  </a:cubicBezTo>
                  <a:cubicBezTo>
                    <a:pt x="47" y="114"/>
                    <a:pt x="46" y="115"/>
                    <a:pt x="46" y="115"/>
                  </a:cubicBezTo>
                  <a:cubicBezTo>
                    <a:pt x="46" y="114"/>
                    <a:pt x="45" y="113"/>
                    <a:pt x="45" y="112"/>
                  </a:cubicBezTo>
                  <a:cubicBezTo>
                    <a:pt x="45" y="112"/>
                    <a:pt x="46" y="112"/>
                    <a:pt x="46" y="112"/>
                  </a:cubicBezTo>
                  <a:close/>
                  <a:moveTo>
                    <a:pt x="46" y="135"/>
                  </a:moveTo>
                  <a:cubicBezTo>
                    <a:pt x="46" y="136"/>
                    <a:pt x="46" y="137"/>
                    <a:pt x="47" y="138"/>
                  </a:cubicBezTo>
                  <a:cubicBezTo>
                    <a:pt x="47" y="139"/>
                    <a:pt x="48" y="140"/>
                    <a:pt x="48" y="141"/>
                  </a:cubicBezTo>
                  <a:cubicBezTo>
                    <a:pt x="47" y="143"/>
                    <a:pt x="47" y="144"/>
                    <a:pt x="46" y="145"/>
                  </a:cubicBezTo>
                  <a:cubicBezTo>
                    <a:pt x="45" y="143"/>
                    <a:pt x="45" y="140"/>
                    <a:pt x="44" y="138"/>
                  </a:cubicBezTo>
                  <a:cubicBezTo>
                    <a:pt x="45" y="137"/>
                    <a:pt x="45" y="136"/>
                    <a:pt x="46" y="135"/>
                  </a:cubicBezTo>
                  <a:close/>
                  <a:moveTo>
                    <a:pt x="50" y="146"/>
                  </a:moveTo>
                  <a:cubicBezTo>
                    <a:pt x="50" y="147"/>
                    <a:pt x="50" y="148"/>
                    <a:pt x="50" y="148"/>
                  </a:cubicBezTo>
                  <a:cubicBezTo>
                    <a:pt x="49" y="149"/>
                    <a:pt x="48" y="150"/>
                    <a:pt x="47" y="150"/>
                  </a:cubicBezTo>
                  <a:cubicBezTo>
                    <a:pt x="47" y="150"/>
                    <a:pt x="47" y="150"/>
                    <a:pt x="47" y="150"/>
                  </a:cubicBezTo>
                  <a:cubicBezTo>
                    <a:pt x="48" y="149"/>
                    <a:pt x="49" y="148"/>
                    <a:pt x="50" y="146"/>
                  </a:cubicBezTo>
                  <a:close/>
                  <a:moveTo>
                    <a:pt x="51" y="150"/>
                  </a:moveTo>
                  <a:cubicBezTo>
                    <a:pt x="51" y="150"/>
                    <a:pt x="51" y="151"/>
                    <a:pt x="51" y="151"/>
                  </a:cubicBezTo>
                  <a:cubicBezTo>
                    <a:pt x="50" y="152"/>
                    <a:pt x="49" y="154"/>
                    <a:pt x="49" y="155"/>
                  </a:cubicBezTo>
                  <a:cubicBezTo>
                    <a:pt x="48" y="154"/>
                    <a:pt x="48" y="153"/>
                    <a:pt x="48" y="152"/>
                  </a:cubicBezTo>
                  <a:cubicBezTo>
                    <a:pt x="49" y="151"/>
                    <a:pt x="50" y="151"/>
                    <a:pt x="51" y="150"/>
                  </a:cubicBezTo>
                  <a:close/>
                  <a:moveTo>
                    <a:pt x="50" y="157"/>
                  </a:moveTo>
                  <a:cubicBezTo>
                    <a:pt x="50" y="156"/>
                    <a:pt x="51" y="155"/>
                    <a:pt x="52" y="154"/>
                  </a:cubicBezTo>
                  <a:cubicBezTo>
                    <a:pt x="52" y="155"/>
                    <a:pt x="52" y="156"/>
                    <a:pt x="52" y="156"/>
                  </a:cubicBezTo>
                  <a:cubicBezTo>
                    <a:pt x="51" y="157"/>
                    <a:pt x="51" y="159"/>
                    <a:pt x="50" y="160"/>
                  </a:cubicBezTo>
                  <a:cubicBezTo>
                    <a:pt x="50" y="159"/>
                    <a:pt x="49" y="158"/>
                    <a:pt x="49" y="158"/>
                  </a:cubicBezTo>
                  <a:cubicBezTo>
                    <a:pt x="49" y="158"/>
                    <a:pt x="50" y="157"/>
                    <a:pt x="50" y="157"/>
                  </a:cubicBezTo>
                  <a:close/>
                  <a:moveTo>
                    <a:pt x="51" y="161"/>
                  </a:moveTo>
                  <a:cubicBezTo>
                    <a:pt x="52" y="161"/>
                    <a:pt x="52" y="160"/>
                    <a:pt x="53" y="159"/>
                  </a:cubicBezTo>
                  <a:cubicBezTo>
                    <a:pt x="53" y="160"/>
                    <a:pt x="53" y="160"/>
                    <a:pt x="53" y="160"/>
                  </a:cubicBezTo>
                  <a:cubicBezTo>
                    <a:pt x="53" y="161"/>
                    <a:pt x="52" y="162"/>
                    <a:pt x="52" y="163"/>
                  </a:cubicBezTo>
                  <a:cubicBezTo>
                    <a:pt x="52" y="163"/>
                    <a:pt x="52" y="163"/>
                    <a:pt x="51" y="163"/>
                  </a:cubicBezTo>
                  <a:cubicBezTo>
                    <a:pt x="51" y="163"/>
                    <a:pt x="51" y="162"/>
                    <a:pt x="50" y="161"/>
                  </a:cubicBezTo>
                  <a:cubicBezTo>
                    <a:pt x="51" y="162"/>
                    <a:pt x="51" y="161"/>
                    <a:pt x="51" y="161"/>
                  </a:cubicBezTo>
                  <a:close/>
                  <a:moveTo>
                    <a:pt x="53" y="165"/>
                  </a:moveTo>
                  <a:cubicBezTo>
                    <a:pt x="54" y="165"/>
                    <a:pt x="54" y="165"/>
                    <a:pt x="54" y="165"/>
                  </a:cubicBezTo>
                  <a:cubicBezTo>
                    <a:pt x="54" y="166"/>
                    <a:pt x="55" y="167"/>
                    <a:pt x="55" y="168"/>
                  </a:cubicBezTo>
                  <a:cubicBezTo>
                    <a:pt x="55" y="169"/>
                    <a:pt x="55" y="169"/>
                    <a:pt x="55" y="170"/>
                  </a:cubicBezTo>
                  <a:cubicBezTo>
                    <a:pt x="54" y="168"/>
                    <a:pt x="53" y="167"/>
                    <a:pt x="52" y="166"/>
                  </a:cubicBezTo>
                  <a:cubicBezTo>
                    <a:pt x="53" y="165"/>
                    <a:pt x="53" y="165"/>
                    <a:pt x="53" y="165"/>
                  </a:cubicBezTo>
                  <a:close/>
                  <a:moveTo>
                    <a:pt x="55" y="173"/>
                  </a:moveTo>
                  <a:cubicBezTo>
                    <a:pt x="55" y="173"/>
                    <a:pt x="54" y="174"/>
                    <a:pt x="54" y="174"/>
                  </a:cubicBezTo>
                  <a:cubicBezTo>
                    <a:pt x="54" y="172"/>
                    <a:pt x="53" y="171"/>
                    <a:pt x="53" y="169"/>
                  </a:cubicBezTo>
                  <a:cubicBezTo>
                    <a:pt x="53" y="170"/>
                    <a:pt x="54" y="172"/>
                    <a:pt x="55" y="173"/>
                  </a:cubicBezTo>
                  <a:close/>
                  <a:moveTo>
                    <a:pt x="56" y="175"/>
                  </a:moveTo>
                  <a:cubicBezTo>
                    <a:pt x="56" y="175"/>
                    <a:pt x="56" y="175"/>
                    <a:pt x="56" y="175"/>
                  </a:cubicBezTo>
                  <a:cubicBezTo>
                    <a:pt x="56" y="175"/>
                    <a:pt x="56" y="176"/>
                    <a:pt x="55" y="177"/>
                  </a:cubicBezTo>
                  <a:cubicBezTo>
                    <a:pt x="55" y="177"/>
                    <a:pt x="55" y="177"/>
                    <a:pt x="55" y="177"/>
                  </a:cubicBezTo>
                  <a:cubicBezTo>
                    <a:pt x="55" y="176"/>
                    <a:pt x="55" y="176"/>
                    <a:pt x="55" y="176"/>
                  </a:cubicBezTo>
                  <a:cubicBezTo>
                    <a:pt x="55" y="176"/>
                    <a:pt x="56" y="175"/>
                    <a:pt x="56" y="175"/>
                  </a:cubicBezTo>
                  <a:close/>
                  <a:moveTo>
                    <a:pt x="58" y="179"/>
                  </a:moveTo>
                  <a:cubicBezTo>
                    <a:pt x="58" y="180"/>
                    <a:pt x="58" y="181"/>
                    <a:pt x="58" y="182"/>
                  </a:cubicBezTo>
                  <a:cubicBezTo>
                    <a:pt x="58" y="181"/>
                    <a:pt x="57" y="181"/>
                    <a:pt x="57" y="180"/>
                  </a:cubicBezTo>
                  <a:cubicBezTo>
                    <a:pt x="56" y="180"/>
                    <a:pt x="56" y="180"/>
                    <a:pt x="56" y="179"/>
                  </a:cubicBezTo>
                  <a:cubicBezTo>
                    <a:pt x="57" y="179"/>
                    <a:pt x="57" y="179"/>
                    <a:pt x="58" y="179"/>
                  </a:cubicBezTo>
                  <a:close/>
                  <a:moveTo>
                    <a:pt x="59" y="184"/>
                  </a:moveTo>
                  <a:cubicBezTo>
                    <a:pt x="59" y="185"/>
                    <a:pt x="59" y="185"/>
                    <a:pt x="59" y="186"/>
                  </a:cubicBezTo>
                  <a:cubicBezTo>
                    <a:pt x="59" y="186"/>
                    <a:pt x="59" y="186"/>
                    <a:pt x="59" y="186"/>
                  </a:cubicBezTo>
                  <a:cubicBezTo>
                    <a:pt x="59" y="185"/>
                    <a:pt x="58" y="184"/>
                    <a:pt x="58" y="183"/>
                  </a:cubicBezTo>
                  <a:cubicBezTo>
                    <a:pt x="58" y="183"/>
                    <a:pt x="58" y="183"/>
                    <a:pt x="59" y="184"/>
                  </a:cubicBezTo>
                  <a:close/>
                  <a:moveTo>
                    <a:pt x="59" y="138"/>
                  </a:moveTo>
                  <a:cubicBezTo>
                    <a:pt x="58" y="137"/>
                    <a:pt x="58" y="136"/>
                    <a:pt x="58" y="135"/>
                  </a:cubicBezTo>
                  <a:cubicBezTo>
                    <a:pt x="58" y="135"/>
                    <a:pt x="59" y="134"/>
                    <a:pt x="59" y="133"/>
                  </a:cubicBezTo>
                  <a:cubicBezTo>
                    <a:pt x="59" y="134"/>
                    <a:pt x="59" y="136"/>
                    <a:pt x="59" y="137"/>
                  </a:cubicBezTo>
                  <a:cubicBezTo>
                    <a:pt x="59" y="137"/>
                    <a:pt x="59" y="137"/>
                    <a:pt x="59" y="138"/>
                  </a:cubicBezTo>
                  <a:close/>
                  <a:moveTo>
                    <a:pt x="58" y="120"/>
                  </a:moveTo>
                  <a:cubicBezTo>
                    <a:pt x="58" y="119"/>
                    <a:pt x="59" y="119"/>
                    <a:pt x="59" y="119"/>
                  </a:cubicBezTo>
                  <a:cubicBezTo>
                    <a:pt x="59" y="120"/>
                    <a:pt x="59" y="121"/>
                    <a:pt x="59" y="123"/>
                  </a:cubicBezTo>
                  <a:cubicBezTo>
                    <a:pt x="59" y="122"/>
                    <a:pt x="58" y="121"/>
                    <a:pt x="58" y="120"/>
                  </a:cubicBezTo>
                  <a:close/>
                  <a:moveTo>
                    <a:pt x="59" y="92"/>
                  </a:moveTo>
                  <a:cubicBezTo>
                    <a:pt x="59" y="93"/>
                    <a:pt x="59" y="93"/>
                    <a:pt x="59" y="93"/>
                  </a:cubicBezTo>
                  <a:cubicBezTo>
                    <a:pt x="58" y="94"/>
                    <a:pt x="58" y="95"/>
                    <a:pt x="57" y="96"/>
                  </a:cubicBezTo>
                  <a:cubicBezTo>
                    <a:pt x="57" y="95"/>
                    <a:pt x="57" y="95"/>
                    <a:pt x="56" y="94"/>
                  </a:cubicBezTo>
                  <a:cubicBezTo>
                    <a:pt x="59" y="91"/>
                    <a:pt x="62" y="89"/>
                    <a:pt x="65" y="86"/>
                  </a:cubicBezTo>
                  <a:cubicBezTo>
                    <a:pt x="65" y="86"/>
                    <a:pt x="65" y="86"/>
                    <a:pt x="65" y="86"/>
                  </a:cubicBezTo>
                  <a:cubicBezTo>
                    <a:pt x="65" y="87"/>
                    <a:pt x="65" y="87"/>
                    <a:pt x="65" y="88"/>
                  </a:cubicBezTo>
                  <a:cubicBezTo>
                    <a:pt x="64" y="89"/>
                    <a:pt x="63" y="90"/>
                    <a:pt x="62" y="90"/>
                  </a:cubicBezTo>
                  <a:cubicBezTo>
                    <a:pt x="62" y="90"/>
                    <a:pt x="61" y="90"/>
                    <a:pt x="61" y="91"/>
                  </a:cubicBezTo>
                  <a:cubicBezTo>
                    <a:pt x="61" y="91"/>
                    <a:pt x="61" y="91"/>
                    <a:pt x="61" y="92"/>
                  </a:cubicBezTo>
                  <a:cubicBezTo>
                    <a:pt x="60" y="91"/>
                    <a:pt x="59" y="91"/>
                    <a:pt x="59" y="92"/>
                  </a:cubicBezTo>
                  <a:close/>
                  <a:moveTo>
                    <a:pt x="61" y="125"/>
                  </a:moveTo>
                  <a:cubicBezTo>
                    <a:pt x="62" y="125"/>
                    <a:pt x="62" y="126"/>
                    <a:pt x="62" y="126"/>
                  </a:cubicBezTo>
                  <a:cubicBezTo>
                    <a:pt x="61" y="126"/>
                    <a:pt x="61" y="126"/>
                    <a:pt x="61" y="127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6"/>
                    <a:pt x="61" y="125"/>
                    <a:pt x="61" y="125"/>
                  </a:cubicBezTo>
                  <a:close/>
                  <a:moveTo>
                    <a:pt x="62" y="173"/>
                  </a:moveTo>
                  <a:cubicBezTo>
                    <a:pt x="62" y="174"/>
                    <a:pt x="61" y="174"/>
                    <a:pt x="61" y="174"/>
                  </a:cubicBezTo>
                  <a:cubicBezTo>
                    <a:pt x="61" y="173"/>
                    <a:pt x="61" y="172"/>
                    <a:pt x="61" y="171"/>
                  </a:cubicBezTo>
                  <a:cubicBezTo>
                    <a:pt x="61" y="172"/>
                    <a:pt x="62" y="173"/>
                    <a:pt x="62" y="173"/>
                  </a:cubicBezTo>
                  <a:close/>
                  <a:moveTo>
                    <a:pt x="61" y="179"/>
                  </a:moveTo>
                  <a:cubicBezTo>
                    <a:pt x="61" y="178"/>
                    <a:pt x="61" y="178"/>
                    <a:pt x="61" y="177"/>
                  </a:cubicBezTo>
                  <a:cubicBezTo>
                    <a:pt x="62" y="177"/>
                    <a:pt x="62" y="177"/>
                    <a:pt x="63" y="176"/>
                  </a:cubicBezTo>
                  <a:cubicBezTo>
                    <a:pt x="63" y="177"/>
                    <a:pt x="63" y="177"/>
                    <a:pt x="63" y="177"/>
                  </a:cubicBezTo>
                  <a:cubicBezTo>
                    <a:pt x="63" y="177"/>
                    <a:pt x="64" y="178"/>
                    <a:pt x="64" y="178"/>
                  </a:cubicBezTo>
                  <a:cubicBezTo>
                    <a:pt x="64" y="179"/>
                    <a:pt x="64" y="180"/>
                    <a:pt x="65" y="181"/>
                  </a:cubicBezTo>
                  <a:cubicBezTo>
                    <a:pt x="65" y="181"/>
                    <a:pt x="66" y="181"/>
                    <a:pt x="66" y="181"/>
                  </a:cubicBezTo>
                  <a:cubicBezTo>
                    <a:pt x="66" y="181"/>
                    <a:pt x="66" y="181"/>
                    <a:pt x="66" y="181"/>
                  </a:cubicBezTo>
                  <a:cubicBezTo>
                    <a:pt x="66" y="182"/>
                    <a:pt x="66" y="182"/>
                    <a:pt x="65" y="183"/>
                  </a:cubicBezTo>
                  <a:cubicBezTo>
                    <a:pt x="65" y="183"/>
                    <a:pt x="65" y="183"/>
                    <a:pt x="65" y="183"/>
                  </a:cubicBezTo>
                  <a:cubicBezTo>
                    <a:pt x="64" y="184"/>
                    <a:pt x="63" y="185"/>
                    <a:pt x="63" y="186"/>
                  </a:cubicBezTo>
                  <a:cubicBezTo>
                    <a:pt x="62" y="186"/>
                    <a:pt x="62" y="185"/>
                    <a:pt x="61" y="185"/>
                  </a:cubicBezTo>
                  <a:cubicBezTo>
                    <a:pt x="61" y="183"/>
                    <a:pt x="61" y="181"/>
                    <a:pt x="61" y="179"/>
                  </a:cubicBezTo>
                  <a:cubicBezTo>
                    <a:pt x="61" y="179"/>
                    <a:pt x="61" y="179"/>
                    <a:pt x="61" y="179"/>
                  </a:cubicBezTo>
                  <a:close/>
                  <a:moveTo>
                    <a:pt x="62" y="189"/>
                  </a:moveTo>
                  <a:cubicBezTo>
                    <a:pt x="63" y="190"/>
                    <a:pt x="63" y="190"/>
                    <a:pt x="64" y="191"/>
                  </a:cubicBezTo>
                  <a:cubicBezTo>
                    <a:pt x="63" y="191"/>
                    <a:pt x="63" y="191"/>
                    <a:pt x="62" y="191"/>
                  </a:cubicBezTo>
                  <a:cubicBezTo>
                    <a:pt x="62" y="191"/>
                    <a:pt x="62" y="191"/>
                    <a:pt x="61" y="190"/>
                  </a:cubicBezTo>
                  <a:cubicBezTo>
                    <a:pt x="62" y="190"/>
                    <a:pt x="62" y="190"/>
                    <a:pt x="62" y="189"/>
                  </a:cubicBezTo>
                  <a:close/>
                  <a:moveTo>
                    <a:pt x="64" y="187"/>
                  </a:moveTo>
                  <a:cubicBezTo>
                    <a:pt x="65" y="186"/>
                    <a:pt x="65" y="185"/>
                    <a:pt x="66" y="184"/>
                  </a:cubicBezTo>
                  <a:cubicBezTo>
                    <a:pt x="67" y="185"/>
                    <a:pt x="68" y="186"/>
                    <a:pt x="70" y="187"/>
                  </a:cubicBezTo>
                  <a:cubicBezTo>
                    <a:pt x="68" y="188"/>
                    <a:pt x="67" y="189"/>
                    <a:pt x="66" y="189"/>
                  </a:cubicBezTo>
                  <a:cubicBezTo>
                    <a:pt x="65" y="189"/>
                    <a:pt x="64" y="188"/>
                    <a:pt x="64" y="187"/>
                  </a:cubicBezTo>
                  <a:close/>
                  <a:moveTo>
                    <a:pt x="67" y="183"/>
                  </a:moveTo>
                  <a:cubicBezTo>
                    <a:pt x="67" y="183"/>
                    <a:pt x="67" y="183"/>
                    <a:pt x="68" y="182"/>
                  </a:cubicBezTo>
                  <a:cubicBezTo>
                    <a:pt x="68" y="183"/>
                    <a:pt x="69" y="184"/>
                    <a:pt x="69" y="184"/>
                  </a:cubicBezTo>
                  <a:cubicBezTo>
                    <a:pt x="68" y="184"/>
                    <a:pt x="68" y="183"/>
                    <a:pt x="67" y="183"/>
                  </a:cubicBezTo>
                  <a:close/>
                  <a:moveTo>
                    <a:pt x="70" y="178"/>
                  </a:moveTo>
                  <a:cubicBezTo>
                    <a:pt x="69" y="178"/>
                    <a:pt x="69" y="178"/>
                    <a:pt x="69" y="178"/>
                  </a:cubicBezTo>
                  <a:cubicBezTo>
                    <a:pt x="69" y="178"/>
                    <a:pt x="68" y="178"/>
                    <a:pt x="68" y="178"/>
                  </a:cubicBezTo>
                  <a:cubicBezTo>
                    <a:pt x="68" y="177"/>
                    <a:pt x="68" y="176"/>
                    <a:pt x="68" y="175"/>
                  </a:cubicBezTo>
                  <a:cubicBezTo>
                    <a:pt x="69" y="176"/>
                    <a:pt x="69" y="177"/>
                    <a:pt x="70" y="178"/>
                  </a:cubicBezTo>
                  <a:close/>
                  <a:moveTo>
                    <a:pt x="69" y="174"/>
                  </a:moveTo>
                  <a:cubicBezTo>
                    <a:pt x="70" y="174"/>
                    <a:pt x="70" y="174"/>
                    <a:pt x="71" y="173"/>
                  </a:cubicBezTo>
                  <a:cubicBezTo>
                    <a:pt x="71" y="174"/>
                    <a:pt x="71" y="174"/>
                    <a:pt x="71" y="174"/>
                  </a:cubicBezTo>
                  <a:cubicBezTo>
                    <a:pt x="71" y="174"/>
                    <a:pt x="70" y="175"/>
                    <a:pt x="70" y="175"/>
                  </a:cubicBezTo>
                  <a:cubicBezTo>
                    <a:pt x="70" y="175"/>
                    <a:pt x="70" y="174"/>
                    <a:pt x="69" y="174"/>
                  </a:cubicBezTo>
                  <a:close/>
                  <a:moveTo>
                    <a:pt x="70" y="149"/>
                  </a:moveTo>
                  <a:cubicBezTo>
                    <a:pt x="69" y="149"/>
                    <a:pt x="69" y="148"/>
                    <a:pt x="69" y="148"/>
                  </a:cubicBezTo>
                  <a:cubicBezTo>
                    <a:pt x="69" y="148"/>
                    <a:pt x="69" y="147"/>
                    <a:pt x="69" y="147"/>
                  </a:cubicBezTo>
                  <a:cubicBezTo>
                    <a:pt x="70" y="146"/>
                    <a:pt x="71" y="145"/>
                    <a:pt x="71" y="144"/>
                  </a:cubicBezTo>
                  <a:cubicBezTo>
                    <a:pt x="72" y="145"/>
                    <a:pt x="72" y="145"/>
                    <a:pt x="72" y="146"/>
                  </a:cubicBezTo>
                  <a:cubicBezTo>
                    <a:pt x="71" y="147"/>
                    <a:pt x="70" y="148"/>
                    <a:pt x="70" y="149"/>
                  </a:cubicBezTo>
                  <a:close/>
                  <a:moveTo>
                    <a:pt x="69" y="109"/>
                  </a:moveTo>
                  <a:cubicBezTo>
                    <a:pt x="69" y="109"/>
                    <a:pt x="69" y="108"/>
                    <a:pt x="69" y="107"/>
                  </a:cubicBezTo>
                  <a:cubicBezTo>
                    <a:pt x="69" y="106"/>
                    <a:pt x="70" y="106"/>
                    <a:pt x="71" y="105"/>
                  </a:cubicBezTo>
                  <a:cubicBezTo>
                    <a:pt x="71" y="106"/>
                    <a:pt x="71" y="106"/>
                    <a:pt x="71" y="107"/>
                  </a:cubicBezTo>
                  <a:cubicBezTo>
                    <a:pt x="71" y="108"/>
                    <a:pt x="70" y="109"/>
                    <a:pt x="69" y="109"/>
                  </a:cubicBezTo>
                  <a:close/>
                  <a:moveTo>
                    <a:pt x="71" y="98"/>
                  </a:moveTo>
                  <a:cubicBezTo>
                    <a:pt x="72" y="97"/>
                    <a:pt x="73" y="96"/>
                    <a:pt x="74" y="95"/>
                  </a:cubicBezTo>
                  <a:cubicBezTo>
                    <a:pt x="74" y="95"/>
                    <a:pt x="73" y="96"/>
                    <a:pt x="73" y="97"/>
                  </a:cubicBezTo>
                  <a:cubicBezTo>
                    <a:pt x="73" y="97"/>
                    <a:pt x="73" y="97"/>
                    <a:pt x="72" y="97"/>
                  </a:cubicBezTo>
                  <a:cubicBezTo>
                    <a:pt x="72" y="97"/>
                    <a:pt x="71" y="98"/>
                    <a:pt x="71" y="98"/>
                  </a:cubicBezTo>
                  <a:close/>
                  <a:moveTo>
                    <a:pt x="75" y="101"/>
                  </a:moveTo>
                  <a:cubicBezTo>
                    <a:pt x="75" y="102"/>
                    <a:pt x="74" y="104"/>
                    <a:pt x="74" y="105"/>
                  </a:cubicBezTo>
                  <a:cubicBezTo>
                    <a:pt x="73" y="106"/>
                    <a:pt x="73" y="106"/>
                    <a:pt x="73" y="106"/>
                  </a:cubicBezTo>
                  <a:cubicBezTo>
                    <a:pt x="73" y="105"/>
                    <a:pt x="72" y="104"/>
                    <a:pt x="72" y="104"/>
                  </a:cubicBezTo>
                  <a:cubicBezTo>
                    <a:pt x="73" y="103"/>
                    <a:pt x="74" y="102"/>
                    <a:pt x="75" y="101"/>
                  </a:cubicBezTo>
                  <a:close/>
                  <a:moveTo>
                    <a:pt x="75" y="119"/>
                  </a:moveTo>
                  <a:cubicBezTo>
                    <a:pt x="75" y="119"/>
                    <a:pt x="75" y="119"/>
                    <a:pt x="75" y="119"/>
                  </a:cubicBezTo>
                  <a:cubicBezTo>
                    <a:pt x="74" y="120"/>
                    <a:pt x="74" y="120"/>
                    <a:pt x="73" y="121"/>
                  </a:cubicBezTo>
                  <a:cubicBezTo>
                    <a:pt x="74" y="120"/>
                    <a:pt x="74" y="120"/>
                    <a:pt x="75" y="119"/>
                  </a:cubicBezTo>
                  <a:cubicBezTo>
                    <a:pt x="75" y="119"/>
                    <a:pt x="75" y="119"/>
                    <a:pt x="75" y="119"/>
                  </a:cubicBezTo>
                  <a:close/>
                  <a:moveTo>
                    <a:pt x="76" y="122"/>
                  </a:moveTo>
                  <a:cubicBezTo>
                    <a:pt x="75" y="123"/>
                    <a:pt x="75" y="123"/>
                    <a:pt x="74" y="124"/>
                  </a:cubicBezTo>
                  <a:cubicBezTo>
                    <a:pt x="74" y="124"/>
                    <a:pt x="74" y="124"/>
                    <a:pt x="74" y="124"/>
                  </a:cubicBezTo>
                  <a:cubicBezTo>
                    <a:pt x="74" y="124"/>
                    <a:pt x="74" y="123"/>
                    <a:pt x="74" y="123"/>
                  </a:cubicBezTo>
                  <a:cubicBezTo>
                    <a:pt x="74" y="123"/>
                    <a:pt x="75" y="122"/>
                    <a:pt x="76" y="122"/>
                  </a:cubicBezTo>
                  <a:close/>
                  <a:moveTo>
                    <a:pt x="76" y="124"/>
                  </a:moveTo>
                  <a:cubicBezTo>
                    <a:pt x="76" y="124"/>
                    <a:pt x="76" y="125"/>
                    <a:pt x="77" y="125"/>
                  </a:cubicBezTo>
                  <a:cubicBezTo>
                    <a:pt x="76" y="125"/>
                    <a:pt x="76" y="126"/>
                    <a:pt x="75" y="126"/>
                  </a:cubicBezTo>
                  <a:cubicBezTo>
                    <a:pt x="75" y="126"/>
                    <a:pt x="75" y="126"/>
                    <a:pt x="75" y="126"/>
                  </a:cubicBezTo>
                  <a:cubicBezTo>
                    <a:pt x="75" y="126"/>
                    <a:pt x="75" y="126"/>
                    <a:pt x="75" y="126"/>
                  </a:cubicBezTo>
                  <a:cubicBezTo>
                    <a:pt x="76" y="125"/>
                    <a:pt x="76" y="125"/>
                    <a:pt x="76" y="124"/>
                  </a:cubicBezTo>
                  <a:close/>
                  <a:moveTo>
                    <a:pt x="76" y="117"/>
                  </a:moveTo>
                  <a:cubicBezTo>
                    <a:pt x="76" y="117"/>
                    <a:pt x="76" y="117"/>
                    <a:pt x="76" y="117"/>
                  </a:cubicBezTo>
                  <a:cubicBezTo>
                    <a:pt x="79" y="114"/>
                    <a:pt x="82" y="111"/>
                    <a:pt x="86" y="109"/>
                  </a:cubicBezTo>
                  <a:cubicBezTo>
                    <a:pt x="83" y="112"/>
                    <a:pt x="81" y="115"/>
                    <a:pt x="79" y="118"/>
                  </a:cubicBezTo>
                  <a:cubicBezTo>
                    <a:pt x="78" y="118"/>
                    <a:pt x="77" y="118"/>
                    <a:pt x="77" y="119"/>
                  </a:cubicBezTo>
                  <a:cubicBezTo>
                    <a:pt x="76" y="118"/>
                    <a:pt x="76" y="118"/>
                    <a:pt x="76" y="117"/>
                  </a:cubicBezTo>
                  <a:close/>
                  <a:moveTo>
                    <a:pt x="79" y="120"/>
                  </a:moveTo>
                  <a:cubicBezTo>
                    <a:pt x="80" y="119"/>
                    <a:pt x="81" y="119"/>
                    <a:pt x="81" y="119"/>
                  </a:cubicBezTo>
                  <a:cubicBezTo>
                    <a:pt x="80" y="120"/>
                    <a:pt x="79" y="122"/>
                    <a:pt x="78" y="123"/>
                  </a:cubicBezTo>
                  <a:cubicBezTo>
                    <a:pt x="78" y="123"/>
                    <a:pt x="78" y="123"/>
                    <a:pt x="78" y="122"/>
                  </a:cubicBezTo>
                  <a:cubicBezTo>
                    <a:pt x="78" y="122"/>
                    <a:pt x="79" y="121"/>
                    <a:pt x="79" y="120"/>
                  </a:cubicBezTo>
                  <a:close/>
                  <a:moveTo>
                    <a:pt x="92" y="118"/>
                  </a:moveTo>
                  <a:cubicBezTo>
                    <a:pt x="91" y="119"/>
                    <a:pt x="90" y="120"/>
                    <a:pt x="90" y="120"/>
                  </a:cubicBezTo>
                  <a:cubicBezTo>
                    <a:pt x="87" y="124"/>
                    <a:pt x="85" y="127"/>
                    <a:pt x="83" y="130"/>
                  </a:cubicBezTo>
                  <a:cubicBezTo>
                    <a:pt x="83" y="130"/>
                    <a:pt x="83" y="130"/>
                    <a:pt x="83" y="130"/>
                  </a:cubicBezTo>
                  <a:cubicBezTo>
                    <a:pt x="82" y="130"/>
                    <a:pt x="81" y="129"/>
                    <a:pt x="80" y="129"/>
                  </a:cubicBezTo>
                  <a:cubicBezTo>
                    <a:pt x="84" y="125"/>
                    <a:pt x="88" y="122"/>
                    <a:pt x="92" y="118"/>
                  </a:cubicBezTo>
                  <a:close/>
                  <a:moveTo>
                    <a:pt x="81" y="131"/>
                  </a:moveTo>
                  <a:cubicBezTo>
                    <a:pt x="81" y="132"/>
                    <a:pt x="81" y="132"/>
                    <a:pt x="80" y="132"/>
                  </a:cubicBezTo>
                  <a:cubicBezTo>
                    <a:pt x="80" y="132"/>
                    <a:pt x="80" y="131"/>
                    <a:pt x="80" y="131"/>
                  </a:cubicBezTo>
                  <a:cubicBezTo>
                    <a:pt x="81" y="131"/>
                    <a:pt x="81" y="131"/>
                    <a:pt x="81" y="131"/>
                  </a:cubicBezTo>
                  <a:close/>
                  <a:moveTo>
                    <a:pt x="83" y="133"/>
                  </a:moveTo>
                  <a:cubicBezTo>
                    <a:pt x="84" y="133"/>
                    <a:pt x="84" y="133"/>
                    <a:pt x="84" y="133"/>
                  </a:cubicBezTo>
                  <a:cubicBezTo>
                    <a:pt x="85" y="133"/>
                    <a:pt x="85" y="133"/>
                    <a:pt x="86" y="133"/>
                  </a:cubicBezTo>
                  <a:cubicBezTo>
                    <a:pt x="85" y="135"/>
                    <a:pt x="84" y="136"/>
                    <a:pt x="84" y="137"/>
                  </a:cubicBezTo>
                  <a:cubicBezTo>
                    <a:pt x="83" y="138"/>
                    <a:pt x="82" y="138"/>
                    <a:pt x="82" y="139"/>
                  </a:cubicBezTo>
                  <a:cubicBezTo>
                    <a:pt x="82" y="138"/>
                    <a:pt x="82" y="137"/>
                    <a:pt x="81" y="136"/>
                  </a:cubicBezTo>
                  <a:cubicBezTo>
                    <a:pt x="82" y="135"/>
                    <a:pt x="83" y="134"/>
                    <a:pt x="83" y="133"/>
                  </a:cubicBezTo>
                  <a:close/>
                  <a:moveTo>
                    <a:pt x="90" y="135"/>
                  </a:moveTo>
                  <a:cubicBezTo>
                    <a:pt x="90" y="135"/>
                    <a:pt x="90" y="135"/>
                    <a:pt x="90" y="135"/>
                  </a:cubicBezTo>
                  <a:cubicBezTo>
                    <a:pt x="88" y="136"/>
                    <a:pt x="87" y="138"/>
                    <a:pt x="85" y="140"/>
                  </a:cubicBezTo>
                  <a:cubicBezTo>
                    <a:pt x="86" y="138"/>
                    <a:pt x="88" y="136"/>
                    <a:pt x="90" y="135"/>
                  </a:cubicBezTo>
                  <a:close/>
                  <a:moveTo>
                    <a:pt x="92" y="135"/>
                  </a:moveTo>
                  <a:cubicBezTo>
                    <a:pt x="92" y="136"/>
                    <a:pt x="93" y="136"/>
                    <a:pt x="93" y="136"/>
                  </a:cubicBezTo>
                  <a:cubicBezTo>
                    <a:pt x="93" y="136"/>
                    <a:pt x="93" y="137"/>
                    <a:pt x="93" y="137"/>
                  </a:cubicBezTo>
                  <a:cubicBezTo>
                    <a:pt x="91" y="138"/>
                    <a:pt x="88" y="140"/>
                    <a:pt x="86" y="141"/>
                  </a:cubicBezTo>
                  <a:cubicBezTo>
                    <a:pt x="88" y="139"/>
                    <a:pt x="90" y="137"/>
                    <a:pt x="92" y="135"/>
                  </a:cubicBezTo>
                  <a:close/>
                  <a:moveTo>
                    <a:pt x="89" y="145"/>
                  </a:moveTo>
                  <a:cubicBezTo>
                    <a:pt x="92" y="143"/>
                    <a:pt x="94" y="141"/>
                    <a:pt x="96" y="139"/>
                  </a:cubicBezTo>
                  <a:cubicBezTo>
                    <a:pt x="96" y="139"/>
                    <a:pt x="96" y="139"/>
                    <a:pt x="97" y="139"/>
                  </a:cubicBezTo>
                  <a:cubicBezTo>
                    <a:pt x="94" y="142"/>
                    <a:pt x="91" y="145"/>
                    <a:pt x="89" y="148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47"/>
                    <a:pt x="89" y="146"/>
                    <a:pt x="89" y="145"/>
                  </a:cubicBezTo>
                  <a:close/>
                  <a:moveTo>
                    <a:pt x="99" y="141"/>
                  </a:moveTo>
                  <a:cubicBezTo>
                    <a:pt x="98" y="142"/>
                    <a:pt x="97" y="144"/>
                    <a:pt x="95" y="145"/>
                  </a:cubicBezTo>
                  <a:cubicBezTo>
                    <a:pt x="95" y="145"/>
                    <a:pt x="95" y="145"/>
                    <a:pt x="95" y="145"/>
                  </a:cubicBezTo>
                  <a:cubicBezTo>
                    <a:pt x="96" y="144"/>
                    <a:pt x="98" y="142"/>
                    <a:pt x="99" y="141"/>
                  </a:cubicBezTo>
                  <a:close/>
                  <a:moveTo>
                    <a:pt x="102" y="143"/>
                  </a:moveTo>
                  <a:cubicBezTo>
                    <a:pt x="103" y="142"/>
                    <a:pt x="104" y="142"/>
                    <a:pt x="106" y="141"/>
                  </a:cubicBezTo>
                  <a:cubicBezTo>
                    <a:pt x="101" y="145"/>
                    <a:pt x="97" y="149"/>
                    <a:pt x="92" y="154"/>
                  </a:cubicBezTo>
                  <a:cubicBezTo>
                    <a:pt x="91" y="155"/>
                    <a:pt x="90" y="155"/>
                    <a:pt x="88" y="156"/>
                  </a:cubicBezTo>
                  <a:cubicBezTo>
                    <a:pt x="89" y="156"/>
                    <a:pt x="89" y="155"/>
                    <a:pt x="89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4" y="151"/>
                    <a:pt x="98" y="147"/>
                    <a:pt x="102" y="143"/>
                  </a:cubicBezTo>
                  <a:close/>
                  <a:moveTo>
                    <a:pt x="105" y="148"/>
                  </a:moveTo>
                  <a:cubicBezTo>
                    <a:pt x="105" y="148"/>
                    <a:pt x="105" y="148"/>
                    <a:pt x="105" y="149"/>
                  </a:cubicBezTo>
                  <a:cubicBezTo>
                    <a:pt x="104" y="149"/>
                    <a:pt x="104" y="149"/>
                    <a:pt x="104" y="149"/>
                  </a:cubicBezTo>
                  <a:cubicBezTo>
                    <a:pt x="102" y="150"/>
                    <a:pt x="100" y="151"/>
                    <a:pt x="98" y="152"/>
                  </a:cubicBezTo>
                  <a:cubicBezTo>
                    <a:pt x="101" y="151"/>
                    <a:pt x="103" y="149"/>
                    <a:pt x="105" y="148"/>
                  </a:cubicBezTo>
                  <a:close/>
                  <a:moveTo>
                    <a:pt x="105" y="151"/>
                  </a:moveTo>
                  <a:cubicBezTo>
                    <a:pt x="105" y="150"/>
                    <a:pt x="106" y="150"/>
                    <a:pt x="107" y="149"/>
                  </a:cubicBezTo>
                  <a:cubicBezTo>
                    <a:pt x="108" y="149"/>
                    <a:pt x="108" y="149"/>
                    <a:pt x="108" y="149"/>
                  </a:cubicBezTo>
                  <a:cubicBezTo>
                    <a:pt x="109" y="149"/>
                    <a:pt x="109" y="148"/>
                    <a:pt x="110" y="148"/>
                  </a:cubicBezTo>
                  <a:cubicBezTo>
                    <a:pt x="110" y="148"/>
                    <a:pt x="110" y="148"/>
                    <a:pt x="111" y="147"/>
                  </a:cubicBezTo>
                  <a:cubicBezTo>
                    <a:pt x="110" y="148"/>
                    <a:pt x="110" y="148"/>
                    <a:pt x="109" y="149"/>
                  </a:cubicBezTo>
                  <a:cubicBezTo>
                    <a:pt x="107" y="150"/>
                    <a:pt x="105" y="151"/>
                    <a:pt x="103" y="153"/>
                  </a:cubicBezTo>
                  <a:cubicBezTo>
                    <a:pt x="103" y="152"/>
                    <a:pt x="104" y="151"/>
                    <a:pt x="105" y="151"/>
                  </a:cubicBezTo>
                  <a:close/>
                  <a:moveTo>
                    <a:pt x="117" y="152"/>
                  </a:moveTo>
                  <a:cubicBezTo>
                    <a:pt x="118" y="151"/>
                    <a:pt x="119" y="151"/>
                    <a:pt x="120" y="150"/>
                  </a:cubicBezTo>
                  <a:cubicBezTo>
                    <a:pt x="119" y="151"/>
                    <a:pt x="118" y="153"/>
                    <a:pt x="117" y="154"/>
                  </a:cubicBezTo>
                  <a:cubicBezTo>
                    <a:pt x="117" y="154"/>
                    <a:pt x="117" y="154"/>
                    <a:pt x="117" y="155"/>
                  </a:cubicBezTo>
                  <a:cubicBezTo>
                    <a:pt x="113" y="157"/>
                    <a:pt x="110" y="159"/>
                    <a:pt x="106" y="161"/>
                  </a:cubicBezTo>
                  <a:cubicBezTo>
                    <a:pt x="110" y="158"/>
                    <a:pt x="114" y="155"/>
                    <a:pt x="117" y="152"/>
                  </a:cubicBezTo>
                  <a:close/>
                  <a:moveTo>
                    <a:pt x="113" y="161"/>
                  </a:moveTo>
                  <a:cubicBezTo>
                    <a:pt x="115" y="159"/>
                    <a:pt x="118" y="158"/>
                    <a:pt x="120" y="156"/>
                  </a:cubicBezTo>
                  <a:cubicBezTo>
                    <a:pt x="120" y="157"/>
                    <a:pt x="119" y="158"/>
                    <a:pt x="118" y="159"/>
                  </a:cubicBezTo>
                  <a:cubicBezTo>
                    <a:pt x="118" y="159"/>
                    <a:pt x="117" y="159"/>
                    <a:pt x="117" y="160"/>
                  </a:cubicBezTo>
                  <a:cubicBezTo>
                    <a:pt x="115" y="160"/>
                    <a:pt x="113" y="161"/>
                    <a:pt x="111" y="162"/>
                  </a:cubicBezTo>
                  <a:cubicBezTo>
                    <a:pt x="112" y="162"/>
                    <a:pt x="112" y="161"/>
                    <a:pt x="113" y="161"/>
                  </a:cubicBezTo>
                  <a:close/>
                  <a:moveTo>
                    <a:pt x="122" y="160"/>
                  </a:moveTo>
                  <a:cubicBezTo>
                    <a:pt x="124" y="159"/>
                    <a:pt x="126" y="158"/>
                    <a:pt x="127" y="157"/>
                  </a:cubicBezTo>
                  <a:cubicBezTo>
                    <a:pt x="127" y="158"/>
                    <a:pt x="126" y="158"/>
                    <a:pt x="125" y="159"/>
                  </a:cubicBezTo>
                  <a:cubicBezTo>
                    <a:pt x="124" y="160"/>
                    <a:pt x="122" y="160"/>
                    <a:pt x="120" y="161"/>
                  </a:cubicBezTo>
                  <a:cubicBezTo>
                    <a:pt x="120" y="161"/>
                    <a:pt x="119" y="162"/>
                    <a:pt x="119" y="162"/>
                  </a:cubicBezTo>
                  <a:cubicBezTo>
                    <a:pt x="120" y="161"/>
                    <a:pt x="121" y="160"/>
                    <a:pt x="122" y="160"/>
                  </a:cubicBezTo>
                  <a:close/>
                  <a:moveTo>
                    <a:pt x="128" y="160"/>
                  </a:moveTo>
                  <a:cubicBezTo>
                    <a:pt x="127" y="160"/>
                    <a:pt x="127" y="161"/>
                    <a:pt x="126" y="161"/>
                  </a:cubicBezTo>
                  <a:cubicBezTo>
                    <a:pt x="126" y="161"/>
                    <a:pt x="126" y="161"/>
                    <a:pt x="126" y="161"/>
                  </a:cubicBezTo>
                  <a:cubicBezTo>
                    <a:pt x="127" y="160"/>
                    <a:pt x="127" y="160"/>
                    <a:pt x="128" y="160"/>
                  </a:cubicBezTo>
                  <a:close/>
                  <a:moveTo>
                    <a:pt x="122" y="164"/>
                  </a:moveTo>
                  <a:cubicBezTo>
                    <a:pt x="121" y="165"/>
                    <a:pt x="120" y="166"/>
                    <a:pt x="119" y="167"/>
                  </a:cubicBezTo>
                  <a:cubicBezTo>
                    <a:pt x="118" y="167"/>
                    <a:pt x="118" y="167"/>
                    <a:pt x="118" y="168"/>
                  </a:cubicBezTo>
                  <a:cubicBezTo>
                    <a:pt x="119" y="166"/>
                    <a:pt x="120" y="165"/>
                    <a:pt x="122" y="164"/>
                  </a:cubicBezTo>
                  <a:close/>
                  <a:moveTo>
                    <a:pt x="129" y="164"/>
                  </a:moveTo>
                  <a:cubicBezTo>
                    <a:pt x="129" y="164"/>
                    <a:pt x="129" y="164"/>
                    <a:pt x="130" y="165"/>
                  </a:cubicBezTo>
                  <a:cubicBezTo>
                    <a:pt x="125" y="168"/>
                    <a:pt x="121" y="172"/>
                    <a:pt x="117" y="176"/>
                  </a:cubicBezTo>
                  <a:cubicBezTo>
                    <a:pt x="115" y="177"/>
                    <a:pt x="113" y="178"/>
                    <a:pt x="111" y="179"/>
                  </a:cubicBezTo>
                  <a:cubicBezTo>
                    <a:pt x="117" y="174"/>
                    <a:pt x="123" y="169"/>
                    <a:pt x="129" y="164"/>
                  </a:cubicBezTo>
                  <a:close/>
                  <a:moveTo>
                    <a:pt x="108" y="177"/>
                  </a:moveTo>
                  <a:cubicBezTo>
                    <a:pt x="108" y="176"/>
                    <a:pt x="109" y="175"/>
                    <a:pt x="110" y="174"/>
                  </a:cubicBezTo>
                  <a:cubicBezTo>
                    <a:pt x="111" y="174"/>
                    <a:pt x="111" y="174"/>
                    <a:pt x="111" y="173"/>
                  </a:cubicBezTo>
                  <a:cubicBezTo>
                    <a:pt x="110" y="175"/>
                    <a:pt x="109" y="176"/>
                    <a:pt x="108" y="177"/>
                  </a:cubicBezTo>
                  <a:close/>
                  <a:moveTo>
                    <a:pt x="108" y="193"/>
                  </a:moveTo>
                  <a:cubicBezTo>
                    <a:pt x="110" y="191"/>
                    <a:pt x="113" y="189"/>
                    <a:pt x="115" y="187"/>
                  </a:cubicBezTo>
                  <a:cubicBezTo>
                    <a:pt x="120" y="182"/>
                    <a:pt x="125" y="178"/>
                    <a:pt x="131" y="173"/>
                  </a:cubicBezTo>
                  <a:cubicBezTo>
                    <a:pt x="130" y="174"/>
                    <a:pt x="130" y="174"/>
                    <a:pt x="130" y="175"/>
                  </a:cubicBezTo>
                  <a:cubicBezTo>
                    <a:pt x="130" y="175"/>
                    <a:pt x="130" y="175"/>
                    <a:pt x="130" y="176"/>
                  </a:cubicBezTo>
                  <a:cubicBezTo>
                    <a:pt x="126" y="179"/>
                    <a:pt x="123" y="182"/>
                    <a:pt x="120" y="186"/>
                  </a:cubicBezTo>
                  <a:cubicBezTo>
                    <a:pt x="116" y="188"/>
                    <a:pt x="112" y="191"/>
                    <a:pt x="108" y="193"/>
                  </a:cubicBezTo>
                  <a:close/>
                  <a:moveTo>
                    <a:pt x="110" y="195"/>
                  </a:moveTo>
                  <a:cubicBezTo>
                    <a:pt x="109" y="196"/>
                    <a:pt x="108" y="196"/>
                    <a:pt x="108" y="197"/>
                  </a:cubicBezTo>
                  <a:cubicBezTo>
                    <a:pt x="108" y="196"/>
                    <a:pt x="108" y="196"/>
                    <a:pt x="107" y="196"/>
                  </a:cubicBezTo>
                  <a:cubicBezTo>
                    <a:pt x="108" y="196"/>
                    <a:pt x="108" y="196"/>
                    <a:pt x="108" y="196"/>
                  </a:cubicBezTo>
                  <a:cubicBezTo>
                    <a:pt x="109" y="195"/>
                    <a:pt x="109" y="195"/>
                    <a:pt x="110" y="195"/>
                  </a:cubicBezTo>
                  <a:close/>
                  <a:moveTo>
                    <a:pt x="125" y="183"/>
                  </a:moveTo>
                  <a:cubicBezTo>
                    <a:pt x="128" y="180"/>
                    <a:pt x="130" y="177"/>
                    <a:pt x="133" y="174"/>
                  </a:cubicBezTo>
                  <a:cubicBezTo>
                    <a:pt x="136" y="172"/>
                    <a:pt x="139" y="169"/>
                    <a:pt x="142" y="167"/>
                  </a:cubicBezTo>
                  <a:cubicBezTo>
                    <a:pt x="143" y="166"/>
                    <a:pt x="145" y="165"/>
                    <a:pt x="146" y="165"/>
                  </a:cubicBezTo>
                  <a:cubicBezTo>
                    <a:pt x="144" y="168"/>
                    <a:pt x="141" y="171"/>
                    <a:pt x="139" y="174"/>
                  </a:cubicBezTo>
                  <a:cubicBezTo>
                    <a:pt x="139" y="174"/>
                    <a:pt x="139" y="174"/>
                    <a:pt x="139" y="174"/>
                  </a:cubicBezTo>
                  <a:cubicBezTo>
                    <a:pt x="138" y="175"/>
                    <a:pt x="137" y="176"/>
                    <a:pt x="136" y="177"/>
                  </a:cubicBezTo>
                  <a:cubicBezTo>
                    <a:pt x="134" y="178"/>
                    <a:pt x="133" y="178"/>
                    <a:pt x="131" y="179"/>
                  </a:cubicBezTo>
                  <a:cubicBezTo>
                    <a:pt x="129" y="180"/>
                    <a:pt x="127" y="182"/>
                    <a:pt x="125" y="183"/>
                  </a:cubicBezTo>
                  <a:close/>
                  <a:moveTo>
                    <a:pt x="130" y="182"/>
                  </a:moveTo>
                  <a:cubicBezTo>
                    <a:pt x="130" y="182"/>
                    <a:pt x="129" y="182"/>
                    <a:pt x="129" y="182"/>
                  </a:cubicBezTo>
                  <a:cubicBezTo>
                    <a:pt x="127" y="184"/>
                    <a:pt x="124" y="185"/>
                    <a:pt x="121" y="187"/>
                  </a:cubicBezTo>
                  <a:cubicBezTo>
                    <a:pt x="124" y="185"/>
                    <a:pt x="127" y="184"/>
                    <a:pt x="130" y="182"/>
                  </a:cubicBezTo>
                  <a:close/>
                  <a:moveTo>
                    <a:pt x="137" y="194"/>
                  </a:moveTo>
                  <a:cubicBezTo>
                    <a:pt x="140" y="192"/>
                    <a:pt x="143" y="191"/>
                    <a:pt x="146" y="189"/>
                  </a:cubicBezTo>
                  <a:cubicBezTo>
                    <a:pt x="143" y="192"/>
                    <a:pt x="140" y="195"/>
                    <a:pt x="137" y="197"/>
                  </a:cubicBezTo>
                  <a:cubicBezTo>
                    <a:pt x="135" y="199"/>
                    <a:pt x="133" y="200"/>
                    <a:pt x="130" y="202"/>
                  </a:cubicBezTo>
                  <a:cubicBezTo>
                    <a:pt x="132" y="199"/>
                    <a:pt x="134" y="196"/>
                    <a:pt x="137" y="194"/>
                  </a:cubicBezTo>
                  <a:close/>
                  <a:moveTo>
                    <a:pt x="127" y="197"/>
                  </a:moveTo>
                  <a:cubicBezTo>
                    <a:pt x="133" y="192"/>
                    <a:pt x="138" y="187"/>
                    <a:pt x="144" y="182"/>
                  </a:cubicBezTo>
                  <a:cubicBezTo>
                    <a:pt x="143" y="184"/>
                    <a:pt x="141" y="185"/>
                    <a:pt x="140" y="187"/>
                  </a:cubicBezTo>
                  <a:cubicBezTo>
                    <a:pt x="138" y="189"/>
                    <a:pt x="136" y="191"/>
                    <a:pt x="134" y="193"/>
                  </a:cubicBezTo>
                  <a:cubicBezTo>
                    <a:pt x="133" y="193"/>
                    <a:pt x="132" y="194"/>
                    <a:pt x="131" y="194"/>
                  </a:cubicBezTo>
                  <a:cubicBezTo>
                    <a:pt x="130" y="195"/>
                    <a:pt x="128" y="196"/>
                    <a:pt x="127" y="197"/>
                  </a:cubicBezTo>
                  <a:close/>
                  <a:moveTo>
                    <a:pt x="144" y="188"/>
                  </a:moveTo>
                  <a:cubicBezTo>
                    <a:pt x="147" y="184"/>
                    <a:pt x="151" y="181"/>
                    <a:pt x="155" y="178"/>
                  </a:cubicBezTo>
                  <a:cubicBezTo>
                    <a:pt x="154" y="179"/>
                    <a:pt x="154" y="180"/>
                    <a:pt x="153" y="181"/>
                  </a:cubicBezTo>
                  <a:cubicBezTo>
                    <a:pt x="152" y="182"/>
                    <a:pt x="151" y="183"/>
                    <a:pt x="151" y="184"/>
                  </a:cubicBezTo>
                  <a:cubicBezTo>
                    <a:pt x="148" y="185"/>
                    <a:pt x="146" y="186"/>
                    <a:pt x="144" y="188"/>
                  </a:cubicBezTo>
                  <a:close/>
                  <a:moveTo>
                    <a:pt x="147" y="183"/>
                  </a:moveTo>
                  <a:cubicBezTo>
                    <a:pt x="149" y="181"/>
                    <a:pt x="151" y="178"/>
                    <a:pt x="154" y="176"/>
                  </a:cubicBezTo>
                  <a:cubicBezTo>
                    <a:pt x="155" y="175"/>
                    <a:pt x="155" y="175"/>
                    <a:pt x="156" y="174"/>
                  </a:cubicBezTo>
                  <a:cubicBezTo>
                    <a:pt x="153" y="177"/>
                    <a:pt x="150" y="180"/>
                    <a:pt x="147" y="183"/>
                  </a:cubicBezTo>
                  <a:close/>
                  <a:moveTo>
                    <a:pt x="151" y="169"/>
                  </a:moveTo>
                  <a:cubicBezTo>
                    <a:pt x="151" y="169"/>
                    <a:pt x="150" y="169"/>
                    <a:pt x="150" y="170"/>
                  </a:cubicBezTo>
                  <a:cubicBezTo>
                    <a:pt x="148" y="171"/>
                    <a:pt x="146" y="171"/>
                    <a:pt x="145" y="172"/>
                  </a:cubicBezTo>
                  <a:cubicBezTo>
                    <a:pt x="145" y="171"/>
                    <a:pt x="146" y="171"/>
                    <a:pt x="147" y="170"/>
                  </a:cubicBezTo>
                  <a:cubicBezTo>
                    <a:pt x="147" y="170"/>
                    <a:pt x="148" y="169"/>
                    <a:pt x="148" y="169"/>
                  </a:cubicBezTo>
                  <a:cubicBezTo>
                    <a:pt x="149" y="169"/>
                    <a:pt x="149" y="169"/>
                    <a:pt x="149" y="169"/>
                  </a:cubicBezTo>
                  <a:cubicBezTo>
                    <a:pt x="152" y="167"/>
                    <a:pt x="154" y="165"/>
                    <a:pt x="157" y="163"/>
                  </a:cubicBezTo>
                  <a:cubicBezTo>
                    <a:pt x="155" y="165"/>
                    <a:pt x="153" y="167"/>
                    <a:pt x="151" y="169"/>
                  </a:cubicBezTo>
                  <a:close/>
                  <a:moveTo>
                    <a:pt x="159" y="173"/>
                  </a:moveTo>
                  <a:cubicBezTo>
                    <a:pt x="160" y="173"/>
                    <a:pt x="160" y="172"/>
                    <a:pt x="160" y="172"/>
                  </a:cubicBezTo>
                  <a:cubicBezTo>
                    <a:pt x="160" y="173"/>
                    <a:pt x="159" y="174"/>
                    <a:pt x="159" y="176"/>
                  </a:cubicBezTo>
                  <a:cubicBezTo>
                    <a:pt x="158" y="176"/>
                    <a:pt x="157" y="177"/>
                    <a:pt x="157" y="177"/>
                  </a:cubicBezTo>
                  <a:cubicBezTo>
                    <a:pt x="158" y="176"/>
                    <a:pt x="158" y="175"/>
                    <a:pt x="159" y="173"/>
                  </a:cubicBezTo>
                  <a:close/>
                  <a:moveTo>
                    <a:pt x="160" y="177"/>
                  </a:moveTo>
                  <a:cubicBezTo>
                    <a:pt x="166" y="171"/>
                    <a:pt x="172" y="165"/>
                    <a:pt x="179" y="160"/>
                  </a:cubicBezTo>
                  <a:cubicBezTo>
                    <a:pt x="178" y="161"/>
                    <a:pt x="177" y="161"/>
                    <a:pt x="177" y="162"/>
                  </a:cubicBezTo>
                  <a:cubicBezTo>
                    <a:pt x="172" y="167"/>
                    <a:pt x="168" y="171"/>
                    <a:pt x="163" y="175"/>
                  </a:cubicBezTo>
                  <a:cubicBezTo>
                    <a:pt x="162" y="176"/>
                    <a:pt x="161" y="176"/>
                    <a:pt x="160" y="177"/>
                  </a:cubicBezTo>
                  <a:cubicBezTo>
                    <a:pt x="160" y="177"/>
                    <a:pt x="160" y="177"/>
                    <a:pt x="160" y="177"/>
                  </a:cubicBezTo>
                  <a:close/>
                  <a:moveTo>
                    <a:pt x="162" y="172"/>
                  </a:moveTo>
                  <a:cubicBezTo>
                    <a:pt x="163" y="170"/>
                    <a:pt x="165" y="167"/>
                    <a:pt x="166" y="165"/>
                  </a:cubicBezTo>
                  <a:cubicBezTo>
                    <a:pt x="167" y="164"/>
                    <a:pt x="168" y="163"/>
                    <a:pt x="169" y="162"/>
                  </a:cubicBezTo>
                  <a:cubicBezTo>
                    <a:pt x="173" y="160"/>
                    <a:pt x="177" y="158"/>
                    <a:pt x="180" y="156"/>
                  </a:cubicBezTo>
                  <a:cubicBezTo>
                    <a:pt x="174" y="161"/>
                    <a:pt x="168" y="166"/>
                    <a:pt x="162" y="172"/>
                  </a:cubicBezTo>
                  <a:close/>
                  <a:moveTo>
                    <a:pt x="183" y="158"/>
                  </a:moveTo>
                  <a:cubicBezTo>
                    <a:pt x="183" y="158"/>
                    <a:pt x="184" y="157"/>
                    <a:pt x="184" y="157"/>
                  </a:cubicBezTo>
                  <a:cubicBezTo>
                    <a:pt x="183" y="159"/>
                    <a:pt x="181" y="160"/>
                    <a:pt x="180" y="162"/>
                  </a:cubicBezTo>
                  <a:cubicBezTo>
                    <a:pt x="180" y="162"/>
                    <a:pt x="180" y="162"/>
                    <a:pt x="179" y="163"/>
                  </a:cubicBezTo>
                  <a:cubicBezTo>
                    <a:pt x="181" y="161"/>
                    <a:pt x="182" y="159"/>
                    <a:pt x="183" y="158"/>
                  </a:cubicBezTo>
                  <a:close/>
                  <a:moveTo>
                    <a:pt x="182" y="154"/>
                  </a:moveTo>
                  <a:cubicBezTo>
                    <a:pt x="182" y="154"/>
                    <a:pt x="182" y="154"/>
                    <a:pt x="182" y="154"/>
                  </a:cubicBezTo>
                  <a:cubicBezTo>
                    <a:pt x="182" y="154"/>
                    <a:pt x="182" y="153"/>
                    <a:pt x="181" y="153"/>
                  </a:cubicBezTo>
                  <a:cubicBezTo>
                    <a:pt x="179" y="154"/>
                    <a:pt x="177" y="155"/>
                    <a:pt x="174" y="157"/>
                  </a:cubicBezTo>
                  <a:cubicBezTo>
                    <a:pt x="178" y="154"/>
                    <a:pt x="181" y="150"/>
                    <a:pt x="184" y="147"/>
                  </a:cubicBezTo>
                  <a:cubicBezTo>
                    <a:pt x="186" y="146"/>
                    <a:pt x="187" y="145"/>
                    <a:pt x="189" y="14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5"/>
                    <a:pt x="189" y="145"/>
                    <a:pt x="189" y="146"/>
                  </a:cubicBezTo>
                  <a:cubicBezTo>
                    <a:pt x="187" y="149"/>
                    <a:pt x="185" y="152"/>
                    <a:pt x="182" y="154"/>
                  </a:cubicBezTo>
                  <a:close/>
                  <a:moveTo>
                    <a:pt x="189" y="133"/>
                  </a:moveTo>
                  <a:cubicBezTo>
                    <a:pt x="188" y="133"/>
                    <a:pt x="188" y="132"/>
                    <a:pt x="188" y="132"/>
                  </a:cubicBezTo>
                  <a:cubicBezTo>
                    <a:pt x="189" y="131"/>
                    <a:pt x="191" y="130"/>
                    <a:pt x="192" y="129"/>
                  </a:cubicBezTo>
                  <a:cubicBezTo>
                    <a:pt x="191" y="130"/>
                    <a:pt x="190" y="132"/>
                    <a:pt x="189" y="133"/>
                  </a:cubicBezTo>
                  <a:close/>
                  <a:moveTo>
                    <a:pt x="193" y="152"/>
                  </a:moveTo>
                  <a:cubicBezTo>
                    <a:pt x="193" y="152"/>
                    <a:pt x="193" y="152"/>
                    <a:pt x="194" y="151"/>
                  </a:cubicBezTo>
                  <a:cubicBezTo>
                    <a:pt x="196" y="149"/>
                    <a:pt x="197" y="147"/>
                    <a:pt x="199" y="145"/>
                  </a:cubicBezTo>
                  <a:cubicBezTo>
                    <a:pt x="199" y="145"/>
                    <a:pt x="199" y="145"/>
                    <a:pt x="199" y="145"/>
                  </a:cubicBezTo>
                  <a:cubicBezTo>
                    <a:pt x="197" y="148"/>
                    <a:pt x="195" y="150"/>
                    <a:pt x="193" y="152"/>
                  </a:cubicBezTo>
                  <a:close/>
                  <a:moveTo>
                    <a:pt x="197" y="143"/>
                  </a:moveTo>
                  <a:cubicBezTo>
                    <a:pt x="200" y="139"/>
                    <a:pt x="203" y="134"/>
                    <a:pt x="206" y="130"/>
                  </a:cubicBezTo>
                  <a:cubicBezTo>
                    <a:pt x="205" y="132"/>
                    <a:pt x="203" y="135"/>
                    <a:pt x="201" y="138"/>
                  </a:cubicBezTo>
                  <a:cubicBezTo>
                    <a:pt x="201" y="138"/>
                    <a:pt x="200" y="139"/>
                    <a:pt x="200" y="139"/>
                  </a:cubicBezTo>
                  <a:cubicBezTo>
                    <a:pt x="199" y="141"/>
                    <a:pt x="198" y="142"/>
                    <a:pt x="197" y="143"/>
                  </a:cubicBezTo>
                  <a:close/>
                  <a:moveTo>
                    <a:pt x="200" y="142"/>
                  </a:moveTo>
                  <a:cubicBezTo>
                    <a:pt x="201" y="140"/>
                    <a:pt x="203" y="138"/>
                    <a:pt x="204" y="136"/>
                  </a:cubicBezTo>
                  <a:cubicBezTo>
                    <a:pt x="207" y="132"/>
                    <a:pt x="211" y="128"/>
                    <a:pt x="214" y="124"/>
                  </a:cubicBezTo>
                  <a:cubicBezTo>
                    <a:pt x="214" y="124"/>
                    <a:pt x="214" y="124"/>
                    <a:pt x="214" y="124"/>
                  </a:cubicBezTo>
                  <a:cubicBezTo>
                    <a:pt x="214" y="124"/>
                    <a:pt x="214" y="123"/>
                    <a:pt x="215" y="123"/>
                  </a:cubicBezTo>
                  <a:cubicBezTo>
                    <a:pt x="215" y="122"/>
                    <a:pt x="216" y="122"/>
                    <a:pt x="217" y="121"/>
                  </a:cubicBezTo>
                  <a:cubicBezTo>
                    <a:pt x="217" y="121"/>
                    <a:pt x="217" y="121"/>
                    <a:pt x="217" y="121"/>
                  </a:cubicBezTo>
                  <a:cubicBezTo>
                    <a:pt x="217" y="121"/>
                    <a:pt x="217" y="121"/>
                    <a:pt x="217" y="122"/>
                  </a:cubicBezTo>
                  <a:cubicBezTo>
                    <a:pt x="217" y="122"/>
                    <a:pt x="217" y="122"/>
                    <a:pt x="217" y="122"/>
                  </a:cubicBezTo>
                  <a:cubicBezTo>
                    <a:pt x="212" y="129"/>
                    <a:pt x="206" y="136"/>
                    <a:pt x="200" y="143"/>
                  </a:cubicBezTo>
                  <a:cubicBezTo>
                    <a:pt x="200" y="143"/>
                    <a:pt x="200" y="142"/>
                    <a:pt x="200" y="142"/>
                  </a:cubicBezTo>
                  <a:close/>
                  <a:moveTo>
                    <a:pt x="215" y="120"/>
                  </a:moveTo>
                  <a:cubicBezTo>
                    <a:pt x="213" y="122"/>
                    <a:pt x="212" y="124"/>
                    <a:pt x="210" y="126"/>
                  </a:cubicBezTo>
                  <a:cubicBezTo>
                    <a:pt x="211" y="125"/>
                    <a:pt x="211" y="124"/>
                    <a:pt x="211" y="124"/>
                  </a:cubicBezTo>
                  <a:cubicBezTo>
                    <a:pt x="213" y="122"/>
                    <a:pt x="214" y="121"/>
                    <a:pt x="215" y="120"/>
                  </a:cubicBezTo>
                  <a:cubicBezTo>
                    <a:pt x="215" y="120"/>
                    <a:pt x="215" y="120"/>
                    <a:pt x="215" y="120"/>
                  </a:cubicBezTo>
                  <a:close/>
                  <a:moveTo>
                    <a:pt x="214" y="115"/>
                  </a:moveTo>
                  <a:cubicBezTo>
                    <a:pt x="214" y="116"/>
                    <a:pt x="214" y="116"/>
                    <a:pt x="213" y="116"/>
                  </a:cubicBezTo>
                  <a:cubicBezTo>
                    <a:pt x="213" y="116"/>
                    <a:pt x="213" y="116"/>
                    <a:pt x="213" y="116"/>
                  </a:cubicBezTo>
                  <a:cubicBezTo>
                    <a:pt x="214" y="115"/>
                    <a:pt x="214" y="114"/>
                    <a:pt x="215" y="113"/>
                  </a:cubicBezTo>
                  <a:cubicBezTo>
                    <a:pt x="215" y="113"/>
                    <a:pt x="216" y="113"/>
                    <a:pt x="216" y="112"/>
                  </a:cubicBezTo>
                  <a:cubicBezTo>
                    <a:pt x="216" y="113"/>
                    <a:pt x="215" y="114"/>
                    <a:pt x="214" y="115"/>
                  </a:cubicBezTo>
                  <a:close/>
                  <a:moveTo>
                    <a:pt x="210" y="109"/>
                  </a:moveTo>
                  <a:cubicBezTo>
                    <a:pt x="210" y="109"/>
                    <a:pt x="210" y="108"/>
                    <a:pt x="210" y="108"/>
                  </a:cubicBezTo>
                  <a:cubicBezTo>
                    <a:pt x="213" y="107"/>
                    <a:pt x="216" y="105"/>
                    <a:pt x="219" y="103"/>
                  </a:cubicBezTo>
                  <a:cubicBezTo>
                    <a:pt x="219" y="104"/>
                    <a:pt x="219" y="104"/>
                    <a:pt x="219" y="104"/>
                  </a:cubicBezTo>
                  <a:cubicBezTo>
                    <a:pt x="216" y="106"/>
                    <a:pt x="213" y="107"/>
                    <a:pt x="210" y="109"/>
                  </a:cubicBezTo>
                  <a:close/>
                  <a:moveTo>
                    <a:pt x="218" y="101"/>
                  </a:moveTo>
                  <a:cubicBezTo>
                    <a:pt x="218" y="100"/>
                    <a:pt x="217" y="100"/>
                    <a:pt x="217" y="100"/>
                  </a:cubicBezTo>
                  <a:cubicBezTo>
                    <a:pt x="211" y="103"/>
                    <a:pt x="205" y="106"/>
                    <a:pt x="199" y="110"/>
                  </a:cubicBezTo>
                  <a:cubicBezTo>
                    <a:pt x="200" y="108"/>
                    <a:pt x="201" y="107"/>
                    <a:pt x="202" y="105"/>
                  </a:cubicBezTo>
                  <a:cubicBezTo>
                    <a:pt x="207" y="103"/>
                    <a:pt x="213" y="100"/>
                    <a:pt x="217" y="97"/>
                  </a:cubicBezTo>
                  <a:cubicBezTo>
                    <a:pt x="218" y="98"/>
                    <a:pt x="218" y="98"/>
                    <a:pt x="218" y="98"/>
                  </a:cubicBezTo>
                  <a:cubicBezTo>
                    <a:pt x="218" y="99"/>
                    <a:pt x="218" y="100"/>
                    <a:pt x="218" y="100"/>
                  </a:cubicBezTo>
                  <a:cubicBezTo>
                    <a:pt x="218" y="101"/>
                    <a:pt x="218" y="101"/>
                    <a:pt x="218" y="101"/>
                  </a:cubicBezTo>
                  <a:close/>
                  <a:moveTo>
                    <a:pt x="199" y="95"/>
                  </a:moveTo>
                  <a:cubicBezTo>
                    <a:pt x="199" y="94"/>
                    <a:pt x="200" y="94"/>
                    <a:pt x="200" y="94"/>
                  </a:cubicBezTo>
                  <a:cubicBezTo>
                    <a:pt x="200" y="93"/>
                    <a:pt x="201" y="93"/>
                    <a:pt x="202" y="93"/>
                  </a:cubicBezTo>
                  <a:cubicBezTo>
                    <a:pt x="201" y="93"/>
                    <a:pt x="200" y="94"/>
                    <a:pt x="199" y="95"/>
                  </a:cubicBezTo>
                  <a:close/>
                  <a:moveTo>
                    <a:pt x="201" y="88"/>
                  </a:moveTo>
                  <a:cubicBezTo>
                    <a:pt x="198" y="89"/>
                    <a:pt x="195" y="90"/>
                    <a:pt x="193" y="91"/>
                  </a:cubicBezTo>
                  <a:cubicBezTo>
                    <a:pt x="194" y="90"/>
                    <a:pt x="195" y="89"/>
                    <a:pt x="196" y="88"/>
                  </a:cubicBezTo>
                  <a:cubicBezTo>
                    <a:pt x="199" y="87"/>
                    <a:pt x="201" y="86"/>
                    <a:pt x="203" y="85"/>
                  </a:cubicBezTo>
                  <a:cubicBezTo>
                    <a:pt x="202" y="86"/>
                    <a:pt x="201" y="87"/>
                    <a:pt x="201" y="88"/>
                  </a:cubicBezTo>
                  <a:close/>
                  <a:moveTo>
                    <a:pt x="199" y="82"/>
                  </a:moveTo>
                  <a:cubicBezTo>
                    <a:pt x="199" y="82"/>
                    <a:pt x="199" y="81"/>
                    <a:pt x="199" y="81"/>
                  </a:cubicBezTo>
                  <a:cubicBezTo>
                    <a:pt x="200" y="81"/>
                    <a:pt x="200" y="80"/>
                    <a:pt x="199" y="80"/>
                  </a:cubicBezTo>
                  <a:cubicBezTo>
                    <a:pt x="202" y="78"/>
                    <a:pt x="206" y="77"/>
                    <a:pt x="209" y="75"/>
                  </a:cubicBezTo>
                  <a:cubicBezTo>
                    <a:pt x="210" y="75"/>
                    <a:pt x="209" y="73"/>
                    <a:pt x="208" y="74"/>
                  </a:cubicBezTo>
                  <a:cubicBezTo>
                    <a:pt x="206" y="75"/>
                    <a:pt x="204" y="76"/>
                    <a:pt x="202" y="76"/>
                  </a:cubicBezTo>
                  <a:cubicBezTo>
                    <a:pt x="202" y="76"/>
                    <a:pt x="202" y="76"/>
                    <a:pt x="202" y="76"/>
                  </a:cubicBezTo>
                  <a:cubicBezTo>
                    <a:pt x="203" y="75"/>
                    <a:pt x="204" y="75"/>
                    <a:pt x="205" y="75"/>
                  </a:cubicBezTo>
                  <a:cubicBezTo>
                    <a:pt x="207" y="74"/>
                    <a:pt x="209" y="73"/>
                    <a:pt x="210" y="72"/>
                  </a:cubicBezTo>
                  <a:cubicBezTo>
                    <a:pt x="211" y="74"/>
                    <a:pt x="211" y="76"/>
                    <a:pt x="212" y="77"/>
                  </a:cubicBezTo>
                  <a:cubicBezTo>
                    <a:pt x="207" y="79"/>
                    <a:pt x="203" y="80"/>
                    <a:pt x="199" y="82"/>
                  </a:cubicBezTo>
                  <a:close/>
                  <a:moveTo>
                    <a:pt x="201" y="74"/>
                  </a:moveTo>
                  <a:cubicBezTo>
                    <a:pt x="200" y="75"/>
                    <a:pt x="199" y="75"/>
                    <a:pt x="198" y="76"/>
                  </a:cubicBezTo>
                  <a:cubicBezTo>
                    <a:pt x="200" y="74"/>
                    <a:pt x="202" y="73"/>
                    <a:pt x="203" y="72"/>
                  </a:cubicBezTo>
                  <a:cubicBezTo>
                    <a:pt x="203" y="73"/>
                    <a:pt x="202" y="73"/>
                    <a:pt x="201" y="74"/>
                  </a:cubicBezTo>
                  <a:close/>
                  <a:moveTo>
                    <a:pt x="187" y="77"/>
                  </a:moveTo>
                  <a:cubicBezTo>
                    <a:pt x="184" y="78"/>
                    <a:pt x="180" y="80"/>
                    <a:pt x="176" y="81"/>
                  </a:cubicBezTo>
                  <a:cubicBezTo>
                    <a:pt x="184" y="76"/>
                    <a:pt x="192" y="72"/>
                    <a:pt x="200" y="70"/>
                  </a:cubicBezTo>
                  <a:cubicBezTo>
                    <a:pt x="196" y="72"/>
                    <a:pt x="192" y="75"/>
                    <a:pt x="187" y="77"/>
                  </a:cubicBezTo>
                  <a:close/>
                  <a:moveTo>
                    <a:pt x="186" y="66"/>
                  </a:moveTo>
                  <a:cubicBezTo>
                    <a:pt x="181" y="68"/>
                    <a:pt x="177" y="70"/>
                    <a:pt x="172" y="72"/>
                  </a:cubicBezTo>
                  <a:cubicBezTo>
                    <a:pt x="171" y="73"/>
                    <a:pt x="170" y="73"/>
                    <a:pt x="169" y="73"/>
                  </a:cubicBezTo>
                  <a:cubicBezTo>
                    <a:pt x="175" y="70"/>
                    <a:pt x="181" y="67"/>
                    <a:pt x="187" y="65"/>
                  </a:cubicBezTo>
                  <a:cubicBezTo>
                    <a:pt x="186" y="65"/>
                    <a:pt x="186" y="66"/>
                    <a:pt x="186" y="66"/>
                  </a:cubicBezTo>
                  <a:close/>
                  <a:moveTo>
                    <a:pt x="171" y="69"/>
                  </a:moveTo>
                  <a:cubicBezTo>
                    <a:pt x="169" y="69"/>
                    <a:pt x="167" y="70"/>
                    <a:pt x="165" y="71"/>
                  </a:cubicBezTo>
                  <a:cubicBezTo>
                    <a:pt x="165" y="71"/>
                    <a:pt x="165" y="71"/>
                    <a:pt x="165" y="71"/>
                  </a:cubicBezTo>
                  <a:cubicBezTo>
                    <a:pt x="166" y="70"/>
                    <a:pt x="167" y="69"/>
                    <a:pt x="168" y="68"/>
                  </a:cubicBezTo>
                  <a:cubicBezTo>
                    <a:pt x="171" y="66"/>
                    <a:pt x="174" y="64"/>
                    <a:pt x="177" y="63"/>
                  </a:cubicBezTo>
                  <a:cubicBezTo>
                    <a:pt x="175" y="65"/>
                    <a:pt x="173" y="67"/>
                    <a:pt x="171" y="69"/>
                  </a:cubicBezTo>
                  <a:close/>
                  <a:moveTo>
                    <a:pt x="157" y="63"/>
                  </a:moveTo>
                  <a:cubicBezTo>
                    <a:pt x="156" y="64"/>
                    <a:pt x="155" y="64"/>
                    <a:pt x="153" y="65"/>
                  </a:cubicBezTo>
                  <a:cubicBezTo>
                    <a:pt x="154" y="64"/>
                    <a:pt x="156" y="63"/>
                    <a:pt x="157" y="62"/>
                  </a:cubicBezTo>
                  <a:cubicBezTo>
                    <a:pt x="158" y="61"/>
                    <a:pt x="159" y="61"/>
                    <a:pt x="161" y="60"/>
                  </a:cubicBezTo>
                  <a:cubicBezTo>
                    <a:pt x="159" y="61"/>
                    <a:pt x="158" y="62"/>
                    <a:pt x="157" y="63"/>
                  </a:cubicBezTo>
                  <a:close/>
                  <a:moveTo>
                    <a:pt x="157" y="71"/>
                  </a:moveTo>
                  <a:cubicBezTo>
                    <a:pt x="159" y="70"/>
                    <a:pt x="162" y="69"/>
                    <a:pt x="164" y="68"/>
                  </a:cubicBezTo>
                  <a:cubicBezTo>
                    <a:pt x="162" y="69"/>
                    <a:pt x="159" y="71"/>
                    <a:pt x="157" y="73"/>
                  </a:cubicBezTo>
                  <a:cubicBezTo>
                    <a:pt x="156" y="73"/>
                    <a:pt x="154" y="73"/>
                    <a:pt x="153" y="73"/>
                  </a:cubicBezTo>
                  <a:cubicBezTo>
                    <a:pt x="154" y="72"/>
                    <a:pt x="155" y="72"/>
                    <a:pt x="157" y="71"/>
                  </a:cubicBezTo>
                  <a:close/>
                  <a:moveTo>
                    <a:pt x="146" y="72"/>
                  </a:moveTo>
                  <a:cubicBezTo>
                    <a:pt x="145" y="72"/>
                    <a:pt x="144" y="73"/>
                    <a:pt x="144" y="73"/>
                  </a:cubicBezTo>
                  <a:cubicBezTo>
                    <a:pt x="145" y="72"/>
                    <a:pt x="145" y="71"/>
                    <a:pt x="146" y="70"/>
                  </a:cubicBezTo>
                  <a:cubicBezTo>
                    <a:pt x="147" y="69"/>
                    <a:pt x="148" y="68"/>
                    <a:pt x="149" y="67"/>
                  </a:cubicBezTo>
                  <a:cubicBezTo>
                    <a:pt x="151" y="67"/>
                    <a:pt x="152" y="67"/>
                    <a:pt x="153" y="66"/>
                  </a:cubicBezTo>
                  <a:cubicBezTo>
                    <a:pt x="151" y="68"/>
                    <a:pt x="149" y="70"/>
                    <a:pt x="146" y="72"/>
                  </a:cubicBezTo>
                  <a:close/>
                  <a:moveTo>
                    <a:pt x="145" y="67"/>
                  </a:moveTo>
                  <a:cubicBezTo>
                    <a:pt x="147" y="65"/>
                    <a:pt x="150" y="63"/>
                    <a:pt x="152" y="61"/>
                  </a:cubicBezTo>
                  <a:cubicBezTo>
                    <a:pt x="151" y="62"/>
                    <a:pt x="149" y="63"/>
                    <a:pt x="148" y="65"/>
                  </a:cubicBezTo>
                  <a:cubicBezTo>
                    <a:pt x="147" y="65"/>
                    <a:pt x="146" y="66"/>
                    <a:pt x="145" y="67"/>
                  </a:cubicBezTo>
                  <a:cubicBezTo>
                    <a:pt x="145" y="67"/>
                    <a:pt x="145" y="67"/>
                    <a:pt x="145" y="67"/>
                  </a:cubicBezTo>
                  <a:close/>
                  <a:moveTo>
                    <a:pt x="138" y="68"/>
                  </a:moveTo>
                  <a:cubicBezTo>
                    <a:pt x="137" y="68"/>
                    <a:pt x="137" y="69"/>
                    <a:pt x="138" y="69"/>
                  </a:cubicBezTo>
                  <a:cubicBezTo>
                    <a:pt x="136" y="71"/>
                    <a:pt x="133" y="73"/>
                    <a:pt x="131" y="75"/>
                  </a:cubicBezTo>
                  <a:cubicBezTo>
                    <a:pt x="132" y="73"/>
                    <a:pt x="133" y="71"/>
                    <a:pt x="134" y="68"/>
                  </a:cubicBezTo>
                  <a:cubicBezTo>
                    <a:pt x="134" y="68"/>
                    <a:pt x="134" y="68"/>
                    <a:pt x="134" y="67"/>
                  </a:cubicBezTo>
                  <a:cubicBezTo>
                    <a:pt x="138" y="65"/>
                    <a:pt x="143" y="62"/>
                    <a:pt x="147" y="60"/>
                  </a:cubicBezTo>
                  <a:cubicBezTo>
                    <a:pt x="149" y="59"/>
                    <a:pt x="151" y="58"/>
                    <a:pt x="154" y="57"/>
                  </a:cubicBezTo>
                  <a:cubicBezTo>
                    <a:pt x="154" y="57"/>
                    <a:pt x="154" y="57"/>
                    <a:pt x="153" y="58"/>
                  </a:cubicBezTo>
                  <a:cubicBezTo>
                    <a:pt x="148" y="61"/>
                    <a:pt x="143" y="64"/>
                    <a:pt x="138" y="68"/>
                  </a:cubicBezTo>
                  <a:close/>
                  <a:moveTo>
                    <a:pt x="144" y="53"/>
                  </a:moveTo>
                  <a:cubicBezTo>
                    <a:pt x="140" y="55"/>
                    <a:pt x="136" y="57"/>
                    <a:pt x="132" y="60"/>
                  </a:cubicBezTo>
                  <a:cubicBezTo>
                    <a:pt x="133" y="59"/>
                    <a:pt x="135" y="57"/>
                    <a:pt x="136" y="56"/>
                  </a:cubicBezTo>
                  <a:cubicBezTo>
                    <a:pt x="140" y="54"/>
                    <a:pt x="143" y="52"/>
                    <a:pt x="147" y="50"/>
                  </a:cubicBezTo>
                  <a:cubicBezTo>
                    <a:pt x="147" y="50"/>
                    <a:pt x="148" y="50"/>
                    <a:pt x="149" y="50"/>
                  </a:cubicBezTo>
                  <a:cubicBezTo>
                    <a:pt x="147" y="51"/>
                    <a:pt x="146" y="52"/>
                    <a:pt x="144" y="53"/>
                  </a:cubicBezTo>
                  <a:close/>
                  <a:moveTo>
                    <a:pt x="132" y="55"/>
                  </a:moveTo>
                  <a:cubicBezTo>
                    <a:pt x="133" y="55"/>
                    <a:pt x="135" y="54"/>
                    <a:pt x="136" y="54"/>
                  </a:cubicBezTo>
                  <a:cubicBezTo>
                    <a:pt x="135" y="55"/>
                    <a:pt x="134" y="55"/>
                    <a:pt x="134" y="56"/>
                  </a:cubicBezTo>
                  <a:cubicBezTo>
                    <a:pt x="133" y="56"/>
                    <a:pt x="132" y="57"/>
                    <a:pt x="132" y="57"/>
                  </a:cubicBezTo>
                  <a:cubicBezTo>
                    <a:pt x="132" y="57"/>
                    <a:pt x="132" y="57"/>
                    <a:pt x="132" y="56"/>
                  </a:cubicBezTo>
                  <a:cubicBezTo>
                    <a:pt x="133" y="56"/>
                    <a:pt x="132" y="56"/>
                    <a:pt x="132" y="55"/>
                  </a:cubicBezTo>
                  <a:close/>
                  <a:moveTo>
                    <a:pt x="142" y="49"/>
                  </a:moveTo>
                  <a:cubicBezTo>
                    <a:pt x="140" y="50"/>
                    <a:pt x="137" y="51"/>
                    <a:pt x="135" y="52"/>
                  </a:cubicBezTo>
                  <a:cubicBezTo>
                    <a:pt x="138" y="49"/>
                    <a:pt x="141" y="47"/>
                    <a:pt x="145" y="45"/>
                  </a:cubicBezTo>
                  <a:cubicBezTo>
                    <a:pt x="147" y="44"/>
                    <a:pt x="149" y="44"/>
                    <a:pt x="151" y="43"/>
                  </a:cubicBezTo>
                  <a:cubicBezTo>
                    <a:pt x="148" y="45"/>
                    <a:pt x="146" y="47"/>
                    <a:pt x="143" y="49"/>
                  </a:cubicBezTo>
                  <a:cubicBezTo>
                    <a:pt x="143" y="49"/>
                    <a:pt x="142" y="49"/>
                    <a:pt x="142" y="49"/>
                  </a:cubicBezTo>
                  <a:close/>
                  <a:moveTo>
                    <a:pt x="131" y="53"/>
                  </a:moveTo>
                  <a:cubicBezTo>
                    <a:pt x="131" y="53"/>
                    <a:pt x="131" y="53"/>
                    <a:pt x="131" y="53"/>
                  </a:cubicBezTo>
                  <a:cubicBezTo>
                    <a:pt x="131" y="53"/>
                    <a:pt x="130" y="53"/>
                    <a:pt x="130" y="53"/>
                  </a:cubicBezTo>
                  <a:cubicBezTo>
                    <a:pt x="130" y="53"/>
                    <a:pt x="130" y="53"/>
                    <a:pt x="130" y="53"/>
                  </a:cubicBezTo>
                  <a:cubicBezTo>
                    <a:pt x="134" y="51"/>
                    <a:pt x="137" y="48"/>
                    <a:pt x="141" y="46"/>
                  </a:cubicBezTo>
                  <a:cubicBezTo>
                    <a:pt x="138" y="48"/>
                    <a:pt x="134" y="50"/>
                    <a:pt x="131" y="53"/>
                  </a:cubicBezTo>
                  <a:close/>
                  <a:moveTo>
                    <a:pt x="127" y="54"/>
                  </a:moveTo>
                  <a:cubicBezTo>
                    <a:pt x="127" y="54"/>
                    <a:pt x="127" y="53"/>
                    <a:pt x="127" y="53"/>
                  </a:cubicBezTo>
                  <a:cubicBezTo>
                    <a:pt x="128" y="52"/>
                    <a:pt x="129" y="52"/>
                    <a:pt x="130" y="51"/>
                  </a:cubicBezTo>
                  <a:cubicBezTo>
                    <a:pt x="132" y="49"/>
                    <a:pt x="135" y="48"/>
                    <a:pt x="137" y="46"/>
                  </a:cubicBezTo>
                  <a:cubicBezTo>
                    <a:pt x="137" y="46"/>
                    <a:pt x="137" y="46"/>
                    <a:pt x="137" y="46"/>
                  </a:cubicBezTo>
                  <a:cubicBezTo>
                    <a:pt x="134" y="49"/>
                    <a:pt x="130" y="51"/>
                    <a:pt x="127" y="54"/>
                  </a:cubicBezTo>
                  <a:close/>
                  <a:moveTo>
                    <a:pt x="127" y="66"/>
                  </a:moveTo>
                  <a:cubicBezTo>
                    <a:pt x="126" y="68"/>
                    <a:pt x="125" y="69"/>
                    <a:pt x="124" y="71"/>
                  </a:cubicBezTo>
                  <a:cubicBezTo>
                    <a:pt x="123" y="71"/>
                    <a:pt x="123" y="72"/>
                    <a:pt x="122" y="72"/>
                  </a:cubicBezTo>
                  <a:cubicBezTo>
                    <a:pt x="123" y="71"/>
                    <a:pt x="124" y="69"/>
                    <a:pt x="124" y="68"/>
                  </a:cubicBezTo>
                  <a:cubicBezTo>
                    <a:pt x="125" y="67"/>
                    <a:pt x="126" y="67"/>
                    <a:pt x="127" y="66"/>
                  </a:cubicBezTo>
                  <a:close/>
                  <a:moveTo>
                    <a:pt x="121" y="67"/>
                  </a:moveTo>
                  <a:cubicBezTo>
                    <a:pt x="122" y="66"/>
                    <a:pt x="122" y="66"/>
                    <a:pt x="123" y="66"/>
                  </a:cubicBezTo>
                  <a:cubicBezTo>
                    <a:pt x="122" y="67"/>
                    <a:pt x="122" y="67"/>
                    <a:pt x="121" y="68"/>
                  </a:cubicBezTo>
                  <a:cubicBezTo>
                    <a:pt x="121" y="68"/>
                    <a:pt x="121" y="68"/>
                    <a:pt x="121" y="68"/>
                  </a:cubicBezTo>
                  <a:cubicBezTo>
                    <a:pt x="121" y="68"/>
                    <a:pt x="121" y="67"/>
                    <a:pt x="121" y="67"/>
                  </a:cubicBezTo>
                  <a:close/>
                  <a:moveTo>
                    <a:pt x="122" y="76"/>
                  </a:moveTo>
                  <a:cubicBezTo>
                    <a:pt x="123" y="74"/>
                    <a:pt x="125" y="73"/>
                    <a:pt x="126" y="72"/>
                  </a:cubicBezTo>
                  <a:cubicBezTo>
                    <a:pt x="128" y="71"/>
                    <a:pt x="129" y="71"/>
                    <a:pt x="130" y="70"/>
                  </a:cubicBezTo>
                  <a:cubicBezTo>
                    <a:pt x="123" y="77"/>
                    <a:pt x="116" y="85"/>
                    <a:pt x="110" y="93"/>
                  </a:cubicBezTo>
                  <a:cubicBezTo>
                    <a:pt x="105" y="98"/>
                    <a:pt x="100" y="102"/>
                    <a:pt x="95" y="107"/>
                  </a:cubicBezTo>
                  <a:cubicBezTo>
                    <a:pt x="94" y="108"/>
                    <a:pt x="92" y="109"/>
                    <a:pt x="90" y="110"/>
                  </a:cubicBezTo>
                  <a:cubicBezTo>
                    <a:pt x="91" y="109"/>
                    <a:pt x="92" y="108"/>
                    <a:pt x="93" y="107"/>
                  </a:cubicBezTo>
                  <a:cubicBezTo>
                    <a:pt x="98" y="101"/>
                    <a:pt x="103" y="95"/>
                    <a:pt x="109" y="89"/>
                  </a:cubicBezTo>
                  <a:cubicBezTo>
                    <a:pt x="113" y="85"/>
                    <a:pt x="118" y="81"/>
                    <a:pt x="122" y="76"/>
                  </a:cubicBezTo>
                  <a:close/>
                  <a:moveTo>
                    <a:pt x="117" y="61"/>
                  </a:moveTo>
                  <a:cubicBezTo>
                    <a:pt x="116" y="62"/>
                    <a:pt x="115" y="63"/>
                    <a:pt x="115" y="64"/>
                  </a:cubicBezTo>
                  <a:cubicBezTo>
                    <a:pt x="116" y="63"/>
                    <a:pt x="117" y="62"/>
                    <a:pt x="118" y="61"/>
                  </a:cubicBezTo>
                  <a:cubicBezTo>
                    <a:pt x="117" y="61"/>
                    <a:pt x="117" y="61"/>
                    <a:pt x="117" y="61"/>
                  </a:cubicBezTo>
                  <a:close/>
                  <a:moveTo>
                    <a:pt x="115" y="51"/>
                  </a:moveTo>
                  <a:cubicBezTo>
                    <a:pt x="114" y="51"/>
                    <a:pt x="113" y="52"/>
                    <a:pt x="111" y="52"/>
                  </a:cubicBezTo>
                  <a:cubicBezTo>
                    <a:pt x="112" y="52"/>
                    <a:pt x="112" y="51"/>
                    <a:pt x="113" y="51"/>
                  </a:cubicBezTo>
                  <a:cubicBezTo>
                    <a:pt x="114" y="50"/>
                    <a:pt x="115" y="50"/>
                    <a:pt x="117" y="50"/>
                  </a:cubicBezTo>
                  <a:cubicBezTo>
                    <a:pt x="116" y="50"/>
                    <a:pt x="116" y="51"/>
                    <a:pt x="115" y="51"/>
                  </a:cubicBezTo>
                  <a:close/>
                  <a:moveTo>
                    <a:pt x="114" y="48"/>
                  </a:moveTo>
                  <a:cubicBezTo>
                    <a:pt x="112" y="48"/>
                    <a:pt x="111" y="49"/>
                    <a:pt x="110" y="49"/>
                  </a:cubicBezTo>
                  <a:cubicBezTo>
                    <a:pt x="112" y="48"/>
                    <a:pt x="114" y="46"/>
                    <a:pt x="116" y="45"/>
                  </a:cubicBezTo>
                  <a:cubicBezTo>
                    <a:pt x="116" y="46"/>
                    <a:pt x="115" y="47"/>
                    <a:pt x="114" y="48"/>
                  </a:cubicBezTo>
                  <a:close/>
                  <a:moveTo>
                    <a:pt x="106" y="50"/>
                  </a:moveTo>
                  <a:cubicBezTo>
                    <a:pt x="105" y="50"/>
                    <a:pt x="104" y="51"/>
                    <a:pt x="104" y="51"/>
                  </a:cubicBezTo>
                  <a:cubicBezTo>
                    <a:pt x="104" y="50"/>
                    <a:pt x="105" y="49"/>
                    <a:pt x="105" y="48"/>
                  </a:cubicBezTo>
                  <a:cubicBezTo>
                    <a:pt x="107" y="46"/>
                    <a:pt x="109" y="44"/>
                    <a:pt x="111" y="43"/>
                  </a:cubicBezTo>
                  <a:cubicBezTo>
                    <a:pt x="111" y="43"/>
                    <a:pt x="112" y="43"/>
                    <a:pt x="112" y="42"/>
                  </a:cubicBezTo>
                  <a:cubicBezTo>
                    <a:pt x="112" y="42"/>
                    <a:pt x="113" y="42"/>
                    <a:pt x="113" y="42"/>
                  </a:cubicBezTo>
                  <a:cubicBezTo>
                    <a:pt x="111" y="45"/>
                    <a:pt x="108" y="47"/>
                    <a:pt x="106" y="50"/>
                  </a:cubicBezTo>
                  <a:close/>
                  <a:moveTo>
                    <a:pt x="106" y="45"/>
                  </a:moveTo>
                  <a:cubicBezTo>
                    <a:pt x="106" y="44"/>
                    <a:pt x="106" y="44"/>
                    <a:pt x="106" y="44"/>
                  </a:cubicBezTo>
                  <a:cubicBezTo>
                    <a:pt x="107" y="43"/>
                    <a:pt x="108" y="43"/>
                    <a:pt x="109" y="42"/>
                  </a:cubicBezTo>
                  <a:cubicBezTo>
                    <a:pt x="109" y="42"/>
                    <a:pt x="109" y="42"/>
                    <a:pt x="109" y="42"/>
                  </a:cubicBezTo>
                  <a:cubicBezTo>
                    <a:pt x="108" y="43"/>
                    <a:pt x="107" y="44"/>
                    <a:pt x="106" y="45"/>
                  </a:cubicBezTo>
                  <a:close/>
                  <a:moveTo>
                    <a:pt x="102" y="45"/>
                  </a:moveTo>
                  <a:cubicBezTo>
                    <a:pt x="99" y="47"/>
                    <a:pt x="95" y="50"/>
                    <a:pt x="92" y="52"/>
                  </a:cubicBezTo>
                  <a:cubicBezTo>
                    <a:pt x="92" y="51"/>
                    <a:pt x="93" y="51"/>
                    <a:pt x="93" y="50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7" y="47"/>
                    <a:pt x="100" y="45"/>
                    <a:pt x="104" y="42"/>
                  </a:cubicBezTo>
                  <a:cubicBezTo>
                    <a:pt x="105" y="42"/>
                    <a:pt x="106" y="42"/>
                    <a:pt x="107" y="42"/>
                  </a:cubicBezTo>
                  <a:cubicBezTo>
                    <a:pt x="105" y="43"/>
                    <a:pt x="103" y="45"/>
                    <a:pt x="102" y="45"/>
                  </a:cubicBezTo>
                  <a:close/>
                  <a:moveTo>
                    <a:pt x="99" y="44"/>
                  </a:moveTo>
                  <a:cubicBezTo>
                    <a:pt x="100" y="43"/>
                    <a:pt x="100" y="43"/>
                    <a:pt x="101" y="42"/>
                  </a:cubicBezTo>
                  <a:cubicBezTo>
                    <a:pt x="101" y="42"/>
                    <a:pt x="101" y="42"/>
                    <a:pt x="101" y="42"/>
                  </a:cubicBezTo>
                  <a:cubicBezTo>
                    <a:pt x="101" y="43"/>
                    <a:pt x="100" y="43"/>
                    <a:pt x="99" y="44"/>
                  </a:cubicBezTo>
                  <a:close/>
                  <a:moveTo>
                    <a:pt x="101" y="40"/>
                  </a:moveTo>
                  <a:cubicBezTo>
                    <a:pt x="100" y="40"/>
                    <a:pt x="100" y="41"/>
                    <a:pt x="99" y="41"/>
                  </a:cubicBezTo>
                  <a:cubicBezTo>
                    <a:pt x="99" y="41"/>
                    <a:pt x="99" y="42"/>
                    <a:pt x="99" y="42"/>
                  </a:cubicBezTo>
                  <a:cubicBezTo>
                    <a:pt x="97" y="44"/>
                    <a:pt x="95" y="46"/>
                    <a:pt x="94" y="48"/>
                  </a:cubicBezTo>
                  <a:cubicBezTo>
                    <a:pt x="94" y="46"/>
                    <a:pt x="94" y="45"/>
                    <a:pt x="95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8" y="41"/>
                    <a:pt x="100" y="39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3" y="38"/>
                    <a:pt x="102" y="39"/>
                    <a:pt x="101" y="40"/>
                  </a:cubicBezTo>
                  <a:close/>
                  <a:moveTo>
                    <a:pt x="93" y="43"/>
                  </a:moveTo>
                  <a:cubicBezTo>
                    <a:pt x="93" y="43"/>
                    <a:pt x="92" y="43"/>
                    <a:pt x="92" y="43"/>
                  </a:cubicBezTo>
                  <a:cubicBezTo>
                    <a:pt x="94" y="41"/>
                    <a:pt x="96" y="40"/>
                    <a:pt x="98" y="38"/>
                  </a:cubicBezTo>
                  <a:cubicBezTo>
                    <a:pt x="98" y="38"/>
                    <a:pt x="99" y="38"/>
                    <a:pt x="99" y="38"/>
                  </a:cubicBezTo>
                  <a:cubicBezTo>
                    <a:pt x="97" y="39"/>
                    <a:pt x="95" y="41"/>
                    <a:pt x="93" y="43"/>
                  </a:cubicBezTo>
                  <a:close/>
                  <a:moveTo>
                    <a:pt x="90" y="41"/>
                  </a:moveTo>
                  <a:cubicBezTo>
                    <a:pt x="91" y="40"/>
                    <a:pt x="91" y="40"/>
                    <a:pt x="92" y="40"/>
                  </a:cubicBezTo>
                  <a:cubicBezTo>
                    <a:pt x="92" y="40"/>
                    <a:pt x="93" y="39"/>
                    <a:pt x="93" y="39"/>
                  </a:cubicBezTo>
                  <a:cubicBezTo>
                    <a:pt x="92" y="40"/>
                    <a:pt x="91" y="40"/>
                    <a:pt x="90" y="41"/>
                  </a:cubicBezTo>
                  <a:close/>
                  <a:moveTo>
                    <a:pt x="82" y="40"/>
                  </a:moveTo>
                  <a:cubicBezTo>
                    <a:pt x="80" y="41"/>
                    <a:pt x="78" y="43"/>
                    <a:pt x="76" y="44"/>
                  </a:cubicBezTo>
                  <a:cubicBezTo>
                    <a:pt x="78" y="42"/>
                    <a:pt x="80" y="40"/>
                    <a:pt x="81" y="38"/>
                  </a:cubicBezTo>
                  <a:cubicBezTo>
                    <a:pt x="83" y="37"/>
                    <a:pt x="85" y="36"/>
                    <a:pt x="86" y="35"/>
                  </a:cubicBezTo>
                  <a:cubicBezTo>
                    <a:pt x="85" y="36"/>
                    <a:pt x="84" y="38"/>
                    <a:pt x="82" y="40"/>
                  </a:cubicBezTo>
                  <a:close/>
                  <a:moveTo>
                    <a:pt x="79" y="37"/>
                  </a:moveTo>
                  <a:cubicBezTo>
                    <a:pt x="78" y="38"/>
                    <a:pt x="76" y="40"/>
                    <a:pt x="74" y="41"/>
                  </a:cubicBezTo>
                  <a:cubicBezTo>
                    <a:pt x="78" y="38"/>
                    <a:pt x="81" y="35"/>
                    <a:pt x="84" y="31"/>
                  </a:cubicBezTo>
                  <a:cubicBezTo>
                    <a:pt x="85" y="30"/>
                    <a:pt x="86" y="30"/>
                    <a:pt x="87" y="29"/>
                  </a:cubicBezTo>
                  <a:cubicBezTo>
                    <a:pt x="85" y="31"/>
                    <a:pt x="84" y="32"/>
                    <a:pt x="82" y="34"/>
                  </a:cubicBezTo>
                  <a:cubicBezTo>
                    <a:pt x="81" y="35"/>
                    <a:pt x="80" y="36"/>
                    <a:pt x="79" y="37"/>
                  </a:cubicBezTo>
                  <a:close/>
                  <a:moveTo>
                    <a:pt x="85" y="24"/>
                  </a:moveTo>
                  <a:cubicBezTo>
                    <a:pt x="84" y="25"/>
                    <a:pt x="83" y="25"/>
                    <a:pt x="83" y="25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83" y="25"/>
                    <a:pt x="83" y="24"/>
                    <a:pt x="83" y="24"/>
                  </a:cubicBezTo>
                  <a:cubicBezTo>
                    <a:pt x="83" y="24"/>
                    <a:pt x="83" y="24"/>
                    <a:pt x="83" y="24"/>
                  </a:cubicBezTo>
                  <a:cubicBezTo>
                    <a:pt x="84" y="24"/>
                    <a:pt x="86" y="23"/>
                    <a:pt x="87" y="23"/>
                  </a:cubicBezTo>
                  <a:cubicBezTo>
                    <a:pt x="87" y="23"/>
                    <a:pt x="86" y="24"/>
                    <a:pt x="85" y="24"/>
                  </a:cubicBezTo>
                  <a:close/>
                  <a:moveTo>
                    <a:pt x="83" y="28"/>
                  </a:moveTo>
                  <a:cubicBezTo>
                    <a:pt x="83" y="29"/>
                    <a:pt x="82" y="29"/>
                    <a:pt x="82" y="29"/>
                  </a:cubicBezTo>
                  <a:cubicBezTo>
                    <a:pt x="81" y="30"/>
                    <a:pt x="80" y="30"/>
                    <a:pt x="79" y="31"/>
                  </a:cubicBezTo>
                  <a:cubicBezTo>
                    <a:pt x="80" y="30"/>
                    <a:pt x="81" y="30"/>
                    <a:pt x="82" y="29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2" y="29"/>
                    <a:pt x="83" y="29"/>
                    <a:pt x="83" y="28"/>
                  </a:cubicBezTo>
                  <a:close/>
                  <a:moveTo>
                    <a:pt x="59" y="48"/>
                  </a:moveTo>
                  <a:cubicBezTo>
                    <a:pt x="61" y="46"/>
                    <a:pt x="63" y="44"/>
                    <a:pt x="64" y="41"/>
                  </a:cubicBezTo>
                  <a:cubicBezTo>
                    <a:pt x="66" y="40"/>
                    <a:pt x="67" y="39"/>
                    <a:pt x="69" y="38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6" y="42"/>
                    <a:pt x="63" y="45"/>
                    <a:pt x="59" y="48"/>
                  </a:cubicBezTo>
                  <a:close/>
                  <a:moveTo>
                    <a:pt x="61" y="41"/>
                  </a:moveTo>
                  <a:cubicBezTo>
                    <a:pt x="61" y="41"/>
                    <a:pt x="61" y="41"/>
                    <a:pt x="62" y="41"/>
                  </a:cubicBezTo>
                  <a:cubicBezTo>
                    <a:pt x="63" y="40"/>
                    <a:pt x="64" y="39"/>
                    <a:pt x="65" y="38"/>
                  </a:cubicBezTo>
                  <a:cubicBezTo>
                    <a:pt x="65" y="39"/>
                    <a:pt x="64" y="39"/>
                    <a:pt x="64" y="40"/>
                  </a:cubicBezTo>
                  <a:cubicBezTo>
                    <a:pt x="63" y="40"/>
                    <a:pt x="62" y="41"/>
                    <a:pt x="61" y="41"/>
                  </a:cubicBezTo>
                  <a:close/>
                  <a:moveTo>
                    <a:pt x="58" y="46"/>
                  </a:moveTo>
                  <a:cubicBezTo>
                    <a:pt x="58" y="46"/>
                    <a:pt x="59" y="45"/>
                    <a:pt x="59" y="45"/>
                  </a:cubicBezTo>
                  <a:cubicBezTo>
                    <a:pt x="57" y="47"/>
                    <a:pt x="55" y="50"/>
                    <a:pt x="54" y="53"/>
                  </a:cubicBezTo>
                  <a:cubicBezTo>
                    <a:pt x="53" y="53"/>
                    <a:pt x="52" y="54"/>
                    <a:pt x="52" y="54"/>
                  </a:cubicBezTo>
                  <a:cubicBezTo>
                    <a:pt x="54" y="51"/>
                    <a:pt x="56" y="49"/>
                    <a:pt x="58" y="46"/>
                  </a:cubicBezTo>
                  <a:close/>
                  <a:moveTo>
                    <a:pt x="48" y="57"/>
                  </a:moveTo>
                  <a:cubicBezTo>
                    <a:pt x="45" y="58"/>
                    <a:pt x="43" y="60"/>
                    <a:pt x="41" y="61"/>
                  </a:cubicBezTo>
                  <a:cubicBezTo>
                    <a:pt x="42" y="59"/>
                    <a:pt x="44" y="58"/>
                    <a:pt x="45" y="56"/>
                  </a:cubicBezTo>
                  <a:cubicBezTo>
                    <a:pt x="48" y="54"/>
                    <a:pt x="50" y="52"/>
                    <a:pt x="53" y="50"/>
                  </a:cubicBezTo>
                  <a:cubicBezTo>
                    <a:pt x="51" y="52"/>
                    <a:pt x="49" y="54"/>
                    <a:pt x="48" y="57"/>
                  </a:cubicBezTo>
                  <a:close/>
                  <a:moveTo>
                    <a:pt x="50" y="58"/>
                  </a:moveTo>
                  <a:cubicBezTo>
                    <a:pt x="50" y="58"/>
                    <a:pt x="50" y="59"/>
                    <a:pt x="50" y="59"/>
                  </a:cubicBezTo>
                  <a:cubicBezTo>
                    <a:pt x="50" y="59"/>
                    <a:pt x="49" y="59"/>
                    <a:pt x="49" y="59"/>
                  </a:cubicBezTo>
                  <a:cubicBezTo>
                    <a:pt x="47" y="61"/>
                    <a:pt x="44" y="64"/>
                    <a:pt x="42" y="67"/>
                  </a:cubicBezTo>
                  <a:cubicBezTo>
                    <a:pt x="43" y="65"/>
                    <a:pt x="45" y="63"/>
                    <a:pt x="46" y="62"/>
                  </a:cubicBezTo>
                  <a:cubicBezTo>
                    <a:pt x="47" y="60"/>
                    <a:pt x="49" y="59"/>
                    <a:pt x="50" y="58"/>
                  </a:cubicBezTo>
                  <a:close/>
                  <a:moveTo>
                    <a:pt x="39" y="86"/>
                  </a:moveTo>
                  <a:cubicBezTo>
                    <a:pt x="39" y="86"/>
                    <a:pt x="39" y="87"/>
                    <a:pt x="39" y="87"/>
                  </a:cubicBezTo>
                  <a:cubicBezTo>
                    <a:pt x="38" y="88"/>
                    <a:pt x="37" y="89"/>
                    <a:pt x="35" y="90"/>
                  </a:cubicBezTo>
                  <a:cubicBezTo>
                    <a:pt x="35" y="90"/>
                    <a:pt x="35" y="90"/>
                    <a:pt x="35" y="90"/>
                  </a:cubicBezTo>
                  <a:cubicBezTo>
                    <a:pt x="37" y="89"/>
                    <a:pt x="38" y="87"/>
                    <a:pt x="39" y="86"/>
                  </a:cubicBezTo>
                  <a:close/>
                  <a:moveTo>
                    <a:pt x="34" y="102"/>
                  </a:moveTo>
                  <a:cubicBezTo>
                    <a:pt x="35" y="103"/>
                    <a:pt x="35" y="105"/>
                    <a:pt x="36" y="107"/>
                  </a:cubicBezTo>
                  <a:cubicBezTo>
                    <a:pt x="35" y="109"/>
                    <a:pt x="35" y="110"/>
                    <a:pt x="35" y="112"/>
                  </a:cubicBezTo>
                  <a:cubicBezTo>
                    <a:pt x="34" y="111"/>
                    <a:pt x="34" y="110"/>
                    <a:pt x="34" y="109"/>
                  </a:cubicBezTo>
                  <a:cubicBezTo>
                    <a:pt x="34" y="106"/>
                    <a:pt x="34" y="104"/>
                    <a:pt x="34" y="102"/>
                  </a:cubicBezTo>
                  <a:close/>
                  <a:moveTo>
                    <a:pt x="36" y="126"/>
                  </a:moveTo>
                  <a:cubicBezTo>
                    <a:pt x="36" y="127"/>
                    <a:pt x="37" y="128"/>
                    <a:pt x="37" y="129"/>
                  </a:cubicBezTo>
                  <a:cubicBezTo>
                    <a:pt x="37" y="129"/>
                    <a:pt x="37" y="130"/>
                    <a:pt x="37" y="130"/>
                  </a:cubicBezTo>
                  <a:cubicBezTo>
                    <a:pt x="37" y="130"/>
                    <a:pt x="37" y="131"/>
                    <a:pt x="37" y="131"/>
                  </a:cubicBezTo>
                  <a:cubicBezTo>
                    <a:pt x="35" y="128"/>
                    <a:pt x="35" y="128"/>
                    <a:pt x="35" y="128"/>
                  </a:cubicBezTo>
                  <a:cubicBezTo>
                    <a:pt x="36" y="127"/>
                    <a:pt x="36" y="127"/>
                    <a:pt x="36" y="126"/>
                  </a:cubicBezTo>
                  <a:close/>
                  <a:moveTo>
                    <a:pt x="36" y="115"/>
                  </a:moveTo>
                  <a:cubicBezTo>
                    <a:pt x="36" y="115"/>
                    <a:pt x="36" y="115"/>
                    <a:pt x="36" y="115"/>
                  </a:cubicBezTo>
                  <a:cubicBezTo>
                    <a:pt x="36" y="114"/>
                    <a:pt x="36" y="112"/>
                    <a:pt x="36" y="111"/>
                  </a:cubicBezTo>
                  <a:cubicBezTo>
                    <a:pt x="36" y="111"/>
                    <a:pt x="37" y="111"/>
                    <a:pt x="37" y="111"/>
                  </a:cubicBezTo>
                  <a:cubicBezTo>
                    <a:pt x="37" y="111"/>
                    <a:pt x="37" y="112"/>
                    <a:pt x="37" y="113"/>
                  </a:cubicBezTo>
                  <a:cubicBezTo>
                    <a:pt x="37" y="114"/>
                    <a:pt x="36" y="114"/>
                    <a:pt x="36" y="115"/>
                  </a:cubicBezTo>
                  <a:close/>
                  <a:moveTo>
                    <a:pt x="36" y="97"/>
                  </a:moveTo>
                  <a:cubicBezTo>
                    <a:pt x="36" y="97"/>
                    <a:pt x="36" y="98"/>
                    <a:pt x="37" y="99"/>
                  </a:cubicBezTo>
                  <a:cubicBezTo>
                    <a:pt x="37" y="99"/>
                    <a:pt x="37" y="100"/>
                    <a:pt x="36" y="100"/>
                  </a:cubicBezTo>
                  <a:cubicBezTo>
                    <a:pt x="36" y="99"/>
                    <a:pt x="36" y="98"/>
                    <a:pt x="36" y="97"/>
                  </a:cubicBezTo>
                  <a:close/>
                  <a:moveTo>
                    <a:pt x="37" y="94"/>
                  </a:moveTo>
                  <a:cubicBezTo>
                    <a:pt x="37" y="93"/>
                    <a:pt x="36" y="92"/>
                    <a:pt x="36" y="92"/>
                  </a:cubicBezTo>
                  <a:cubicBezTo>
                    <a:pt x="37" y="91"/>
                    <a:pt x="38" y="90"/>
                    <a:pt x="38" y="90"/>
                  </a:cubicBezTo>
                  <a:cubicBezTo>
                    <a:pt x="38" y="91"/>
                    <a:pt x="38" y="92"/>
                    <a:pt x="38" y="93"/>
                  </a:cubicBezTo>
                  <a:cubicBezTo>
                    <a:pt x="37" y="93"/>
                    <a:pt x="37" y="93"/>
                    <a:pt x="37" y="94"/>
                  </a:cubicBezTo>
                  <a:close/>
                  <a:moveTo>
                    <a:pt x="39" y="103"/>
                  </a:moveTo>
                  <a:cubicBezTo>
                    <a:pt x="39" y="103"/>
                    <a:pt x="39" y="103"/>
                    <a:pt x="39" y="103"/>
                  </a:cubicBezTo>
                  <a:cubicBezTo>
                    <a:pt x="39" y="104"/>
                    <a:pt x="38" y="104"/>
                    <a:pt x="38" y="104"/>
                  </a:cubicBezTo>
                  <a:cubicBezTo>
                    <a:pt x="38" y="104"/>
                    <a:pt x="38" y="104"/>
                    <a:pt x="38" y="103"/>
                  </a:cubicBezTo>
                  <a:cubicBezTo>
                    <a:pt x="38" y="103"/>
                    <a:pt x="38" y="103"/>
                    <a:pt x="39" y="103"/>
                  </a:cubicBezTo>
                  <a:close/>
                  <a:moveTo>
                    <a:pt x="38" y="97"/>
                  </a:moveTo>
                  <a:cubicBezTo>
                    <a:pt x="38" y="96"/>
                    <a:pt x="39" y="95"/>
                    <a:pt x="39" y="94"/>
                  </a:cubicBezTo>
                  <a:cubicBezTo>
                    <a:pt x="40" y="93"/>
                    <a:pt x="41" y="93"/>
                    <a:pt x="42" y="92"/>
                  </a:cubicBezTo>
                  <a:cubicBezTo>
                    <a:pt x="41" y="93"/>
                    <a:pt x="40" y="94"/>
                    <a:pt x="39" y="95"/>
                  </a:cubicBezTo>
                  <a:cubicBezTo>
                    <a:pt x="39" y="96"/>
                    <a:pt x="40" y="97"/>
                    <a:pt x="41" y="96"/>
                  </a:cubicBezTo>
                  <a:cubicBezTo>
                    <a:pt x="41" y="96"/>
                    <a:pt x="41" y="96"/>
                    <a:pt x="41" y="96"/>
                  </a:cubicBezTo>
                  <a:cubicBezTo>
                    <a:pt x="41" y="96"/>
                    <a:pt x="41" y="96"/>
                    <a:pt x="41" y="96"/>
                  </a:cubicBezTo>
                  <a:cubicBezTo>
                    <a:pt x="41" y="97"/>
                    <a:pt x="41" y="97"/>
                    <a:pt x="41" y="98"/>
                  </a:cubicBezTo>
                  <a:cubicBezTo>
                    <a:pt x="40" y="98"/>
                    <a:pt x="40" y="99"/>
                    <a:pt x="39" y="99"/>
                  </a:cubicBezTo>
                  <a:cubicBezTo>
                    <a:pt x="39" y="99"/>
                    <a:pt x="39" y="98"/>
                    <a:pt x="38" y="97"/>
                  </a:cubicBezTo>
                  <a:close/>
                  <a:moveTo>
                    <a:pt x="40" y="121"/>
                  </a:moveTo>
                  <a:cubicBezTo>
                    <a:pt x="40" y="121"/>
                    <a:pt x="40" y="121"/>
                    <a:pt x="40" y="121"/>
                  </a:cubicBezTo>
                  <a:cubicBezTo>
                    <a:pt x="40" y="122"/>
                    <a:pt x="41" y="123"/>
                    <a:pt x="41" y="124"/>
                  </a:cubicBezTo>
                  <a:cubicBezTo>
                    <a:pt x="41" y="124"/>
                    <a:pt x="41" y="124"/>
                    <a:pt x="40" y="125"/>
                  </a:cubicBezTo>
                  <a:cubicBezTo>
                    <a:pt x="40" y="123"/>
                    <a:pt x="40" y="122"/>
                    <a:pt x="39" y="121"/>
                  </a:cubicBezTo>
                  <a:cubicBezTo>
                    <a:pt x="39" y="121"/>
                    <a:pt x="40" y="121"/>
                    <a:pt x="40" y="121"/>
                  </a:cubicBezTo>
                  <a:close/>
                  <a:moveTo>
                    <a:pt x="40" y="133"/>
                  </a:moveTo>
                  <a:cubicBezTo>
                    <a:pt x="41" y="134"/>
                    <a:pt x="41" y="136"/>
                    <a:pt x="42" y="138"/>
                  </a:cubicBezTo>
                  <a:cubicBezTo>
                    <a:pt x="42" y="138"/>
                    <a:pt x="41" y="138"/>
                    <a:pt x="41" y="138"/>
                  </a:cubicBezTo>
                  <a:cubicBezTo>
                    <a:pt x="41" y="137"/>
                    <a:pt x="40" y="135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lose/>
                  <a:moveTo>
                    <a:pt x="41" y="96"/>
                  </a:moveTo>
                  <a:cubicBezTo>
                    <a:pt x="43" y="93"/>
                    <a:pt x="46" y="91"/>
                    <a:pt x="48" y="88"/>
                  </a:cubicBezTo>
                  <a:cubicBezTo>
                    <a:pt x="48" y="89"/>
                    <a:pt x="48" y="90"/>
                    <a:pt x="47" y="90"/>
                  </a:cubicBezTo>
                  <a:cubicBezTo>
                    <a:pt x="47" y="91"/>
                    <a:pt x="47" y="92"/>
                    <a:pt x="46" y="92"/>
                  </a:cubicBezTo>
                  <a:cubicBezTo>
                    <a:pt x="45" y="94"/>
                    <a:pt x="44" y="95"/>
                    <a:pt x="43" y="96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95"/>
                    <a:pt x="41" y="95"/>
                    <a:pt x="41" y="96"/>
                  </a:cubicBezTo>
                  <a:close/>
                  <a:moveTo>
                    <a:pt x="43" y="129"/>
                  </a:moveTo>
                  <a:cubicBezTo>
                    <a:pt x="44" y="130"/>
                    <a:pt x="44" y="132"/>
                    <a:pt x="45" y="133"/>
                  </a:cubicBezTo>
                  <a:cubicBezTo>
                    <a:pt x="44" y="134"/>
                    <a:pt x="44" y="134"/>
                    <a:pt x="43" y="135"/>
                  </a:cubicBezTo>
                  <a:cubicBezTo>
                    <a:pt x="43" y="133"/>
                    <a:pt x="43" y="132"/>
                    <a:pt x="42" y="130"/>
                  </a:cubicBezTo>
                  <a:cubicBezTo>
                    <a:pt x="42" y="130"/>
                    <a:pt x="43" y="129"/>
                    <a:pt x="43" y="129"/>
                  </a:cubicBezTo>
                  <a:close/>
                  <a:moveTo>
                    <a:pt x="42" y="140"/>
                  </a:moveTo>
                  <a:cubicBezTo>
                    <a:pt x="43" y="143"/>
                    <a:pt x="44" y="145"/>
                    <a:pt x="44" y="147"/>
                  </a:cubicBezTo>
                  <a:cubicBezTo>
                    <a:pt x="44" y="145"/>
                    <a:pt x="43" y="143"/>
                    <a:pt x="42" y="141"/>
                  </a:cubicBezTo>
                  <a:cubicBezTo>
                    <a:pt x="42" y="141"/>
                    <a:pt x="42" y="141"/>
                    <a:pt x="42" y="140"/>
                  </a:cubicBezTo>
                  <a:close/>
                  <a:moveTo>
                    <a:pt x="44" y="154"/>
                  </a:moveTo>
                  <a:cubicBezTo>
                    <a:pt x="44" y="154"/>
                    <a:pt x="44" y="154"/>
                    <a:pt x="44" y="154"/>
                  </a:cubicBezTo>
                  <a:cubicBezTo>
                    <a:pt x="45" y="157"/>
                    <a:pt x="45" y="160"/>
                    <a:pt x="46" y="164"/>
                  </a:cubicBezTo>
                  <a:cubicBezTo>
                    <a:pt x="45" y="160"/>
                    <a:pt x="44" y="157"/>
                    <a:pt x="44" y="154"/>
                  </a:cubicBezTo>
                  <a:cubicBezTo>
                    <a:pt x="44" y="154"/>
                    <a:pt x="44" y="154"/>
                    <a:pt x="44" y="154"/>
                  </a:cubicBezTo>
                  <a:close/>
                  <a:moveTo>
                    <a:pt x="43" y="174"/>
                  </a:moveTo>
                  <a:cubicBezTo>
                    <a:pt x="43" y="175"/>
                    <a:pt x="44" y="176"/>
                    <a:pt x="44" y="178"/>
                  </a:cubicBezTo>
                  <a:cubicBezTo>
                    <a:pt x="44" y="178"/>
                    <a:pt x="44" y="178"/>
                    <a:pt x="44" y="178"/>
                  </a:cubicBezTo>
                  <a:cubicBezTo>
                    <a:pt x="43" y="176"/>
                    <a:pt x="42" y="175"/>
                    <a:pt x="41" y="174"/>
                  </a:cubicBezTo>
                  <a:cubicBezTo>
                    <a:pt x="41" y="173"/>
                    <a:pt x="41" y="172"/>
                    <a:pt x="41" y="171"/>
                  </a:cubicBezTo>
                  <a:cubicBezTo>
                    <a:pt x="42" y="172"/>
                    <a:pt x="42" y="173"/>
                    <a:pt x="43" y="174"/>
                  </a:cubicBezTo>
                  <a:close/>
                  <a:moveTo>
                    <a:pt x="42" y="176"/>
                  </a:moveTo>
                  <a:cubicBezTo>
                    <a:pt x="43" y="178"/>
                    <a:pt x="44" y="180"/>
                    <a:pt x="45" y="181"/>
                  </a:cubicBezTo>
                  <a:cubicBezTo>
                    <a:pt x="46" y="183"/>
                    <a:pt x="46" y="184"/>
                    <a:pt x="47" y="186"/>
                  </a:cubicBezTo>
                  <a:cubicBezTo>
                    <a:pt x="47" y="187"/>
                    <a:pt x="46" y="188"/>
                    <a:pt x="45" y="190"/>
                  </a:cubicBezTo>
                  <a:cubicBezTo>
                    <a:pt x="44" y="187"/>
                    <a:pt x="43" y="185"/>
                    <a:pt x="42" y="182"/>
                  </a:cubicBezTo>
                  <a:cubicBezTo>
                    <a:pt x="42" y="180"/>
                    <a:pt x="42" y="178"/>
                    <a:pt x="42" y="176"/>
                  </a:cubicBezTo>
                  <a:close/>
                  <a:moveTo>
                    <a:pt x="46" y="192"/>
                  </a:moveTo>
                  <a:cubicBezTo>
                    <a:pt x="47" y="191"/>
                    <a:pt x="47" y="190"/>
                    <a:pt x="48" y="188"/>
                  </a:cubicBezTo>
                  <a:cubicBezTo>
                    <a:pt x="49" y="192"/>
                    <a:pt x="50" y="196"/>
                    <a:pt x="52" y="200"/>
                  </a:cubicBezTo>
                  <a:cubicBezTo>
                    <a:pt x="51" y="200"/>
                    <a:pt x="51" y="199"/>
                    <a:pt x="51" y="199"/>
                  </a:cubicBezTo>
                  <a:cubicBezTo>
                    <a:pt x="49" y="197"/>
                    <a:pt x="47" y="194"/>
                    <a:pt x="46" y="192"/>
                  </a:cubicBezTo>
                  <a:cubicBezTo>
                    <a:pt x="46" y="192"/>
                    <a:pt x="46" y="192"/>
                    <a:pt x="46" y="192"/>
                  </a:cubicBezTo>
                  <a:close/>
                  <a:moveTo>
                    <a:pt x="50" y="174"/>
                  </a:moveTo>
                  <a:cubicBezTo>
                    <a:pt x="50" y="171"/>
                    <a:pt x="49" y="168"/>
                    <a:pt x="48" y="165"/>
                  </a:cubicBezTo>
                  <a:cubicBezTo>
                    <a:pt x="48" y="163"/>
                    <a:pt x="48" y="162"/>
                    <a:pt x="48" y="161"/>
                  </a:cubicBezTo>
                  <a:cubicBezTo>
                    <a:pt x="48" y="161"/>
                    <a:pt x="48" y="162"/>
                    <a:pt x="49" y="162"/>
                  </a:cubicBezTo>
                  <a:cubicBezTo>
                    <a:pt x="49" y="163"/>
                    <a:pt x="49" y="163"/>
                    <a:pt x="49" y="164"/>
                  </a:cubicBezTo>
                  <a:cubicBezTo>
                    <a:pt x="49" y="165"/>
                    <a:pt x="50" y="165"/>
                    <a:pt x="50" y="165"/>
                  </a:cubicBezTo>
                  <a:cubicBezTo>
                    <a:pt x="50" y="166"/>
                    <a:pt x="49" y="166"/>
                    <a:pt x="49" y="166"/>
                  </a:cubicBezTo>
                  <a:cubicBezTo>
                    <a:pt x="49" y="167"/>
                    <a:pt x="49" y="167"/>
                    <a:pt x="50" y="167"/>
                  </a:cubicBezTo>
                  <a:cubicBezTo>
                    <a:pt x="51" y="170"/>
                    <a:pt x="52" y="173"/>
                    <a:pt x="53" y="175"/>
                  </a:cubicBezTo>
                  <a:cubicBezTo>
                    <a:pt x="53" y="176"/>
                    <a:pt x="52" y="176"/>
                    <a:pt x="52" y="176"/>
                  </a:cubicBezTo>
                  <a:cubicBezTo>
                    <a:pt x="51" y="176"/>
                    <a:pt x="51" y="175"/>
                    <a:pt x="50" y="174"/>
                  </a:cubicBezTo>
                  <a:close/>
                  <a:moveTo>
                    <a:pt x="51" y="186"/>
                  </a:moveTo>
                  <a:cubicBezTo>
                    <a:pt x="50" y="185"/>
                    <a:pt x="50" y="184"/>
                    <a:pt x="49" y="183"/>
                  </a:cubicBezTo>
                  <a:cubicBezTo>
                    <a:pt x="49" y="182"/>
                    <a:pt x="50" y="182"/>
                    <a:pt x="50" y="181"/>
                  </a:cubicBezTo>
                  <a:cubicBezTo>
                    <a:pt x="50" y="181"/>
                    <a:pt x="50" y="181"/>
                    <a:pt x="50" y="181"/>
                  </a:cubicBezTo>
                  <a:cubicBezTo>
                    <a:pt x="50" y="183"/>
                    <a:pt x="51" y="184"/>
                    <a:pt x="51" y="186"/>
                  </a:cubicBezTo>
                  <a:close/>
                  <a:moveTo>
                    <a:pt x="52" y="179"/>
                  </a:moveTo>
                  <a:cubicBezTo>
                    <a:pt x="53" y="179"/>
                    <a:pt x="53" y="179"/>
                    <a:pt x="54" y="179"/>
                  </a:cubicBezTo>
                  <a:cubicBezTo>
                    <a:pt x="54" y="179"/>
                    <a:pt x="54" y="179"/>
                    <a:pt x="55" y="180"/>
                  </a:cubicBezTo>
                  <a:cubicBezTo>
                    <a:pt x="55" y="181"/>
                    <a:pt x="56" y="183"/>
                    <a:pt x="56" y="184"/>
                  </a:cubicBezTo>
                  <a:cubicBezTo>
                    <a:pt x="56" y="184"/>
                    <a:pt x="55" y="183"/>
                    <a:pt x="55" y="183"/>
                  </a:cubicBezTo>
                  <a:cubicBezTo>
                    <a:pt x="54" y="182"/>
                    <a:pt x="53" y="181"/>
                    <a:pt x="52" y="181"/>
                  </a:cubicBezTo>
                  <a:cubicBezTo>
                    <a:pt x="52" y="180"/>
                    <a:pt x="52" y="180"/>
                    <a:pt x="52" y="179"/>
                  </a:cubicBezTo>
                  <a:cubicBezTo>
                    <a:pt x="52" y="179"/>
                    <a:pt x="52" y="179"/>
                    <a:pt x="52" y="179"/>
                  </a:cubicBezTo>
                  <a:close/>
                  <a:moveTo>
                    <a:pt x="54" y="184"/>
                  </a:moveTo>
                  <a:cubicBezTo>
                    <a:pt x="56" y="186"/>
                    <a:pt x="57" y="188"/>
                    <a:pt x="59" y="190"/>
                  </a:cubicBezTo>
                  <a:cubicBezTo>
                    <a:pt x="59" y="190"/>
                    <a:pt x="59" y="190"/>
                    <a:pt x="59" y="190"/>
                  </a:cubicBezTo>
                  <a:cubicBezTo>
                    <a:pt x="59" y="191"/>
                    <a:pt x="58" y="193"/>
                    <a:pt x="57" y="194"/>
                  </a:cubicBezTo>
                  <a:cubicBezTo>
                    <a:pt x="57" y="194"/>
                    <a:pt x="57" y="194"/>
                    <a:pt x="57" y="194"/>
                  </a:cubicBezTo>
                  <a:cubicBezTo>
                    <a:pt x="56" y="190"/>
                    <a:pt x="55" y="187"/>
                    <a:pt x="54" y="184"/>
                  </a:cubicBezTo>
                  <a:cubicBezTo>
                    <a:pt x="54" y="184"/>
                    <a:pt x="54" y="184"/>
                    <a:pt x="54" y="184"/>
                  </a:cubicBezTo>
                  <a:close/>
                  <a:moveTo>
                    <a:pt x="58" y="195"/>
                  </a:moveTo>
                  <a:cubicBezTo>
                    <a:pt x="59" y="195"/>
                    <a:pt x="60" y="194"/>
                    <a:pt x="61" y="194"/>
                  </a:cubicBezTo>
                  <a:cubicBezTo>
                    <a:pt x="63" y="195"/>
                    <a:pt x="64" y="197"/>
                    <a:pt x="65" y="198"/>
                  </a:cubicBezTo>
                  <a:cubicBezTo>
                    <a:pt x="64" y="199"/>
                    <a:pt x="64" y="200"/>
                    <a:pt x="64" y="200"/>
                  </a:cubicBezTo>
                  <a:cubicBezTo>
                    <a:pt x="62" y="199"/>
                    <a:pt x="60" y="197"/>
                    <a:pt x="58" y="195"/>
                  </a:cubicBezTo>
                  <a:close/>
                  <a:moveTo>
                    <a:pt x="63" y="193"/>
                  </a:moveTo>
                  <a:cubicBezTo>
                    <a:pt x="64" y="192"/>
                    <a:pt x="65" y="192"/>
                    <a:pt x="65" y="192"/>
                  </a:cubicBezTo>
                  <a:cubicBezTo>
                    <a:pt x="66" y="192"/>
                    <a:pt x="67" y="193"/>
                    <a:pt x="68" y="194"/>
                  </a:cubicBezTo>
                  <a:cubicBezTo>
                    <a:pt x="68" y="194"/>
                    <a:pt x="67" y="195"/>
                    <a:pt x="67" y="196"/>
                  </a:cubicBezTo>
                  <a:cubicBezTo>
                    <a:pt x="65" y="195"/>
                    <a:pt x="64" y="194"/>
                    <a:pt x="63" y="193"/>
                  </a:cubicBezTo>
                  <a:close/>
                  <a:moveTo>
                    <a:pt x="70" y="195"/>
                  </a:moveTo>
                  <a:cubicBezTo>
                    <a:pt x="70" y="196"/>
                    <a:pt x="71" y="196"/>
                    <a:pt x="72" y="197"/>
                  </a:cubicBezTo>
                  <a:cubicBezTo>
                    <a:pt x="72" y="198"/>
                    <a:pt x="72" y="198"/>
                    <a:pt x="72" y="198"/>
                  </a:cubicBezTo>
                  <a:cubicBezTo>
                    <a:pt x="72" y="199"/>
                    <a:pt x="72" y="199"/>
                    <a:pt x="72" y="199"/>
                  </a:cubicBezTo>
                  <a:cubicBezTo>
                    <a:pt x="72" y="199"/>
                    <a:pt x="72" y="199"/>
                    <a:pt x="71" y="199"/>
                  </a:cubicBezTo>
                  <a:cubicBezTo>
                    <a:pt x="71" y="199"/>
                    <a:pt x="70" y="198"/>
                    <a:pt x="69" y="198"/>
                  </a:cubicBezTo>
                  <a:cubicBezTo>
                    <a:pt x="68" y="198"/>
                    <a:pt x="68" y="198"/>
                    <a:pt x="68" y="198"/>
                  </a:cubicBezTo>
                  <a:cubicBezTo>
                    <a:pt x="68" y="197"/>
                    <a:pt x="68" y="197"/>
                    <a:pt x="68" y="197"/>
                  </a:cubicBezTo>
                  <a:cubicBezTo>
                    <a:pt x="68" y="196"/>
                    <a:pt x="69" y="195"/>
                    <a:pt x="70" y="195"/>
                  </a:cubicBezTo>
                  <a:close/>
                  <a:moveTo>
                    <a:pt x="67" y="190"/>
                  </a:moveTo>
                  <a:cubicBezTo>
                    <a:pt x="69" y="190"/>
                    <a:pt x="70" y="189"/>
                    <a:pt x="71" y="188"/>
                  </a:cubicBezTo>
                  <a:cubicBezTo>
                    <a:pt x="71" y="188"/>
                    <a:pt x="72" y="189"/>
                    <a:pt x="72" y="189"/>
                  </a:cubicBezTo>
                  <a:cubicBezTo>
                    <a:pt x="71" y="190"/>
                    <a:pt x="71" y="191"/>
                    <a:pt x="70" y="192"/>
                  </a:cubicBezTo>
                  <a:cubicBezTo>
                    <a:pt x="69" y="191"/>
                    <a:pt x="68" y="191"/>
                    <a:pt x="67" y="190"/>
                  </a:cubicBezTo>
                  <a:close/>
                  <a:moveTo>
                    <a:pt x="72" y="185"/>
                  </a:moveTo>
                  <a:cubicBezTo>
                    <a:pt x="71" y="184"/>
                    <a:pt x="70" y="183"/>
                    <a:pt x="68" y="181"/>
                  </a:cubicBezTo>
                  <a:cubicBezTo>
                    <a:pt x="69" y="181"/>
                    <a:pt x="69" y="181"/>
                    <a:pt x="69" y="180"/>
                  </a:cubicBezTo>
                  <a:cubicBezTo>
                    <a:pt x="70" y="181"/>
                    <a:pt x="71" y="181"/>
                    <a:pt x="72" y="182"/>
                  </a:cubicBezTo>
                  <a:cubicBezTo>
                    <a:pt x="72" y="182"/>
                    <a:pt x="73" y="182"/>
                    <a:pt x="73" y="182"/>
                  </a:cubicBezTo>
                  <a:cubicBezTo>
                    <a:pt x="73" y="183"/>
                    <a:pt x="73" y="184"/>
                    <a:pt x="73" y="184"/>
                  </a:cubicBezTo>
                  <a:cubicBezTo>
                    <a:pt x="73" y="185"/>
                    <a:pt x="72" y="185"/>
                    <a:pt x="72" y="185"/>
                  </a:cubicBezTo>
                  <a:close/>
                  <a:moveTo>
                    <a:pt x="71" y="151"/>
                  </a:moveTo>
                  <a:cubicBezTo>
                    <a:pt x="72" y="150"/>
                    <a:pt x="72" y="150"/>
                    <a:pt x="73" y="149"/>
                  </a:cubicBezTo>
                  <a:cubicBezTo>
                    <a:pt x="73" y="149"/>
                    <a:pt x="73" y="150"/>
                    <a:pt x="73" y="150"/>
                  </a:cubicBezTo>
                  <a:cubicBezTo>
                    <a:pt x="72" y="150"/>
                    <a:pt x="72" y="151"/>
                    <a:pt x="71" y="151"/>
                  </a:cubicBezTo>
                  <a:close/>
                  <a:moveTo>
                    <a:pt x="72" y="119"/>
                  </a:moveTo>
                  <a:cubicBezTo>
                    <a:pt x="72" y="119"/>
                    <a:pt x="71" y="120"/>
                    <a:pt x="71" y="120"/>
                  </a:cubicBezTo>
                  <a:cubicBezTo>
                    <a:pt x="72" y="119"/>
                    <a:pt x="72" y="118"/>
                    <a:pt x="72" y="118"/>
                  </a:cubicBezTo>
                  <a:cubicBezTo>
                    <a:pt x="73" y="117"/>
                    <a:pt x="73" y="117"/>
                    <a:pt x="74" y="116"/>
                  </a:cubicBezTo>
                  <a:cubicBezTo>
                    <a:pt x="74" y="116"/>
                    <a:pt x="74" y="116"/>
                    <a:pt x="74" y="116"/>
                  </a:cubicBezTo>
                  <a:cubicBezTo>
                    <a:pt x="73" y="117"/>
                    <a:pt x="72" y="118"/>
                    <a:pt x="72" y="119"/>
                  </a:cubicBezTo>
                  <a:close/>
                  <a:moveTo>
                    <a:pt x="78" y="130"/>
                  </a:moveTo>
                  <a:cubicBezTo>
                    <a:pt x="78" y="131"/>
                    <a:pt x="79" y="132"/>
                    <a:pt x="79" y="134"/>
                  </a:cubicBezTo>
                  <a:cubicBezTo>
                    <a:pt x="77" y="135"/>
                    <a:pt x="75" y="136"/>
                    <a:pt x="74" y="137"/>
                  </a:cubicBezTo>
                  <a:cubicBezTo>
                    <a:pt x="73" y="137"/>
                    <a:pt x="73" y="136"/>
                    <a:pt x="73" y="135"/>
                  </a:cubicBezTo>
                  <a:cubicBezTo>
                    <a:pt x="75" y="134"/>
                    <a:pt x="76" y="132"/>
                    <a:pt x="78" y="130"/>
                  </a:cubicBezTo>
                  <a:close/>
                  <a:moveTo>
                    <a:pt x="75" y="140"/>
                  </a:moveTo>
                  <a:cubicBezTo>
                    <a:pt x="76" y="140"/>
                    <a:pt x="77" y="139"/>
                    <a:pt x="78" y="138"/>
                  </a:cubicBezTo>
                  <a:cubicBezTo>
                    <a:pt x="77" y="139"/>
                    <a:pt x="76" y="141"/>
                    <a:pt x="75" y="142"/>
                  </a:cubicBezTo>
                  <a:cubicBezTo>
                    <a:pt x="75" y="142"/>
                    <a:pt x="74" y="142"/>
                    <a:pt x="74" y="141"/>
                  </a:cubicBezTo>
                  <a:cubicBezTo>
                    <a:pt x="75" y="141"/>
                    <a:pt x="75" y="141"/>
                    <a:pt x="75" y="140"/>
                  </a:cubicBezTo>
                  <a:close/>
                  <a:moveTo>
                    <a:pt x="80" y="138"/>
                  </a:moveTo>
                  <a:cubicBezTo>
                    <a:pt x="80" y="139"/>
                    <a:pt x="80" y="139"/>
                    <a:pt x="80" y="140"/>
                  </a:cubicBezTo>
                  <a:cubicBezTo>
                    <a:pt x="79" y="142"/>
                    <a:pt x="77" y="143"/>
                    <a:pt x="76" y="145"/>
                  </a:cubicBezTo>
                  <a:cubicBezTo>
                    <a:pt x="77" y="142"/>
                    <a:pt x="79" y="140"/>
                    <a:pt x="80" y="138"/>
                  </a:cubicBezTo>
                  <a:close/>
                  <a:moveTo>
                    <a:pt x="78" y="145"/>
                  </a:moveTo>
                  <a:cubicBezTo>
                    <a:pt x="78" y="145"/>
                    <a:pt x="78" y="145"/>
                    <a:pt x="78" y="145"/>
                  </a:cubicBezTo>
                  <a:cubicBezTo>
                    <a:pt x="77" y="146"/>
                    <a:pt x="77" y="146"/>
                    <a:pt x="76" y="147"/>
                  </a:cubicBezTo>
                  <a:cubicBezTo>
                    <a:pt x="76" y="147"/>
                    <a:pt x="76" y="147"/>
                    <a:pt x="76" y="147"/>
                  </a:cubicBezTo>
                  <a:cubicBezTo>
                    <a:pt x="77" y="146"/>
                    <a:pt x="77" y="145"/>
                    <a:pt x="78" y="145"/>
                  </a:cubicBezTo>
                  <a:close/>
                  <a:moveTo>
                    <a:pt x="78" y="166"/>
                  </a:moveTo>
                  <a:cubicBezTo>
                    <a:pt x="78" y="166"/>
                    <a:pt x="78" y="167"/>
                    <a:pt x="79" y="167"/>
                  </a:cubicBezTo>
                  <a:cubicBezTo>
                    <a:pt x="78" y="168"/>
                    <a:pt x="78" y="168"/>
                    <a:pt x="78" y="168"/>
                  </a:cubicBezTo>
                  <a:cubicBezTo>
                    <a:pt x="78" y="168"/>
                    <a:pt x="78" y="168"/>
                    <a:pt x="78" y="168"/>
                  </a:cubicBezTo>
                  <a:cubicBezTo>
                    <a:pt x="78" y="167"/>
                    <a:pt x="78" y="167"/>
                    <a:pt x="78" y="166"/>
                  </a:cubicBezTo>
                  <a:cubicBezTo>
                    <a:pt x="78" y="166"/>
                    <a:pt x="78" y="166"/>
                    <a:pt x="78" y="166"/>
                  </a:cubicBezTo>
                  <a:close/>
                  <a:moveTo>
                    <a:pt x="78" y="155"/>
                  </a:moveTo>
                  <a:cubicBezTo>
                    <a:pt x="80" y="153"/>
                    <a:pt x="81" y="152"/>
                    <a:pt x="83" y="151"/>
                  </a:cubicBezTo>
                  <a:cubicBezTo>
                    <a:pt x="83" y="152"/>
                    <a:pt x="83" y="153"/>
                    <a:pt x="83" y="154"/>
                  </a:cubicBezTo>
                  <a:cubicBezTo>
                    <a:pt x="82" y="156"/>
                    <a:pt x="81" y="157"/>
                    <a:pt x="80" y="159"/>
                  </a:cubicBezTo>
                  <a:cubicBezTo>
                    <a:pt x="79" y="158"/>
                    <a:pt x="79" y="156"/>
                    <a:pt x="78" y="155"/>
                  </a:cubicBezTo>
                  <a:close/>
                  <a:moveTo>
                    <a:pt x="85" y="152"/>
                  </a:moveTo>
                  <a:cubicBezTo>
                    <a:pt x="85" y="151"/>
                    <a:pt x="84" y="150"/>
                    <a:pt x="84" y="149"/>
                  </a:cubicBezTo>
                  <a:cubicBezTo>
                    <a:pt x="85" y="149"/>
                    <a:pt x="85" y="149"/>
                    <a:pt x="85" y="148"/>
                  </a:cubicBezTo>
                  <a:cubicBezTo>
                    <a:pt x="85" y="149"/>
                    <a:pt x="85" y="149"/>
                    <a:pt x="85" y="149"/>
                  </a:cubicBezTo>
                  <a:cubicBezTo>
                    <a:pt x="85" y="149"/>
                    <a:pt x="85" y="150"/>
                    <a:pt x="86" y="150"/>
                  </a:cubicBezTo>
                  <a:cubicBezTo>
                    <a:pt x="86" y="150"/>
                    <a:pt x="86" y="150"/>
                    <a:pt x="87" y="150"/>
                  </a:cubicBezTo>
                  <a:cubicBezTo>
                    <a:pt x="86" y="151"/>
                    <a:pt x="85" y="151"/>
                    <a:pt x="85" y="152"/>
                  </a:cubicBezTo>
                  <a:close/>
                  <a:moveTo>
                    <a:pt x="85" y="156"/>
                  </a:moveTo>
                  <a:cubicBezTo>
                    <a:pt x="85" y="155"/>
                    <a:pt x="85" y="155"/>
                    <a:pt x="85" y="155"/>
                  </a:cubicBezTo>
                  <a:cubicBezTo>
                    <a:pt x="86" y="154"/>
                    <a:pt x="86" y="153"/>
                    <a:pt x="87" y="153"/>
                  </a:cubicBezTo>
                  <a:cubicBezTo>
                    <a:pt x="87" y="153"/>
                    <a:pt x="88" y="153"/>
                    <a:pt x="88" y="152"/>
                  </a:cubicBezTo>
                  <a:cubicBezTo>
                    <a:pt x="89" y="151"/>
                    <a:pt x="90" y="150"/>
                    <a:pt x="92" y="148"/>
                  </a:cubicBezTo>
                  <a:cubicBezTo>
                    <a:pt x="92" y="148"/>
                    <a:pt x="92" y="148"/>
                    <a:pt x="93" y="148"/>
                  </a:cubicBezTo>
                  <a:cubicBezTo>
                    <a:pt x="92" y="148"/>
                    <a:pt x="92" y="149"/>
                    <a:pt x="92" y="149"/>
                  </a:cubicBezTo>
                  <a:cubicBezTo>
                    <a:pt x="90" y="151"/>
                    <a:pt x="88" y="153"/>
                    <a:pt x="85" y="156"/>
                  </a:cubicBezTo>
                  <a:close/>
                  <a:moveTo>
                    <a:pt x="86" y="182"/>
                  </a:moveTo>
                  <a:cubicBezTo>
                    <a:pt x="86" y="182"/>
                    <a:pt x="86" y="182"/>
                    <a:pt x="86" y="182"/>
                  </a:cubicBezTo>
                  <a:cubicBezTo>
                    <a:pt x="86" y="182"/>
                    <a:pt x="85" y="181"/>
                    <a:pt x="85" y="181"/>
                  </a:cubicBezTo>
                  <a:cubicBezTo>
                    <a:pt x="85" y="180"/>
                    <a:pt x="86" y="180"/>
                    <a:pt x="86" y="179"/>
                  </a:cubicBezTo>
                  <a:cubicBezTo>
                    <a:pt x="86" y="180"/>
                    <a:pt x="86" y="181"/>
                    <a:pt x="86" y="182"/>
                  </a:cubicBezTo>
                  <a:close/>
                  <a:moveTo>
                    <a:pt x="88" y="160"/>
                  </a:moveTo>
                  <a:cubicBezTo>
                    <a:pt x="92" y="158"/>
                    <a:pt x="95" y="156"/>
                    <a:pt x="99" y="154"/>
                  </a:cubicBezTo>
                  <a:cubicBezTo>
                    <a:pt x="98" y="155"/>
                    <a:pt x="97" y="156"/>
                    <a:pt x="96" y="157"/>
                  </a:cubicBezTo>
                  <a:cubicBezTo>
                    <a:pt x="93" y="159"/>
                    <a:pt x="90" y="161"/>
                    <a:pt x="87" y="163"/>
                  </a:cubicBezTo>
                  <a:cubicBezTo>
                    <a:pt x="87" y="163"/>
                    <a:pt x="86" y="162"/>
                    <a:pt x="86" y="162"/>
                  </a:cubicBezTo>
                  <a:cubicBezTo>
                    <a:pt x="87" y="161"/>
                    <a:pt x="88" y="160"/>
                    <a:pt x="88" y="160"/>
                  </a:cubicBezTo>
                  <a:close/>
                  <a:moveTo>
                    <a:pt x="88" y="168"/>
                  </a:moveTo>
                  <a:cubicBezTo>
                    <a:pt x="90" y="166"/>
                    <a:pt x="92" y="165"/>
                    <a:pt x="94" y="163"/>
                  </a:cubicBezTo>
                  <a:cubicBezTo>
                    <a:pt x="92" y="165"/>
                    <a:pt x="90" y="167"/>
                    <a:pt x="87" y="169"/>
                  </a:cubicBezTo>
                  <a:cubicBezTo>
                    <a:pt x="87" y="169"/>
                    <a:pt x="87" y="169"/>
                    <a:pt x="87" y="169"/>
                  </a:cubicBezTo>
                  <a:cubicBezTo>
                    <a:pt x="88" y="169"/>
                    <a:pt x="88" y="168"/>
                    <a:pt x="88" y="168"/>
                  </a:cubicBezTo>
                  <a:close/>
                  <a:moveTo>
                    <a:pt x="97" y="177"/>
                  </a:moveTo>
                  <a:cubicBezTo>
                    <a:pt x="99" y="175"/>
                    <a:pt x="101" y="174"/>
                    <a:pt x="103" y="173"/>
                  </a:cubicBezTo>
                  <a:cubicBezTo>
                    <a:pt x="101" y="175"/>
                    <a:pt x="99" y="177"/>
                    <a:pt x="97" y="179"/>
                  </a:cubicBezTo>
                  <a:cubicBezTo>
                    <a:pt x="96" y="179"/>
                    <a:pt x="95" y="180"/>
                    <a:pt x="94" y="180"/>
                  </a:cubicBezTo>
                  <a:cubicBezTo>
                    <a:pt x="95" y="179"/>
                    <a:pt x="96" y="178"/>
                    <a:pt x="97" y="177"/>
                  </a:cubicBezTo>
                  <a:close/>
                  <a:moveTo>
                    <a:pt x="102" y="157"/>
                  </a:moveTo>
                  <a:cubicBezTo>
                    <a:pt x="99" y="158"/>
                    <a:pt x="97" y="160"/>
                    <a:pt x="95" y="161"/>
                  </a:cubicBezTo>
                  <a:cubicBezTo>
                    <a:pt x="95" y="161"/>
                    <a:pt x="95" y="161"/>
                    <a:pt x="94" y="161"/>
                  </a:cubicBezTo>
                  <a:cubicBezTo>
                    <a:pt x="95" y="160"/>
                    <a:pt x="96" y="159"/>
                    <a:pt x="97" y="158"/>
                  </a:cubicBezTo>
                  <a:cubicBezTo>
                    <a:pt x="99" y="157"/>
                    <a:pt x="102" y="155"/>
                    <a:pt x="105" y="154"/>
                  </a:cubicBezTo>
                  <a:cubicBezTo>
                    <a:pt x="104" y="155"/>
                    <a:pt x="103" y="156"/>
                    <a:pt x="102" y="157"/>
                  </a:cubicBezTo>
                  <a:close/>
                  <a:moveTo>
                    <a:pt x="106" y="167"/>
                  </a:moveTo>
                  <a:cubicBezTo>
                    <a:pt x="108" y="166"/>
                    <a:pt x="110" y="165"/>
                    <a:pt x="112" y="164"/>
                  </a:cubicBezTo>
                  <a:cubicBezTo>
                    <a:pt x="111" y="165"/>
                    <a:pt x="110" y="166"/>
                    <a:pt x="109" y="167"/>
                  </a:cubicBezTo>
                  <a:cubicBezTo>
                    <a:pt x="107" y="168"/>
                    <a:pt x="105" y="170"/>
                    <a:pt x="103" y="171"/>
                  </a:cubicBezTo>
                  <a:cubicBezTo>
                    <a:pt x="104" y="170"/>
                    <a:pt x="105" y="168"/>
                    <a:pt x="106" y="167"/>
                  </a:cubicBezTo>
                  <a:close/>
                  <a:moveTo>
                    <a:pt x="109" y="171"/>
                  </a:moveTo>
                  <a:cubicBezTo>
                    <a:pt x="110" y="170"/>
                    <a:pt x="111" y="169"/>
                    <a:pt x="112" y="168"/>
                  </a:cubicBezTo>
                  <a:cubicBezTo>
                    <a:pt x="114" y="167"/>
                    <a:pt x="117" y="165"/>
                    <a:pt x="119" y="164"/>
                  </a:cubicBezTo>
                  <a:cubicBezTo>
                    <a:pt x="116" y="167"/>
                    <a:pt x="113" y="169"/>
                    <a:pt x="110" y="172"/>
                  </a:cubicBezTo>
                  <a:cubicBezTo>
                    <a:pt x="108" y="173"/>
                    <a:pt x="107" y="174"/>
                    <a:pt x="105" y="175"/>
                  </a:cubicBezTo>
                  <a:cubicBezTo>
                    <a:pt x="106" y="174"/>
                    <a:pt x="107" y="172"/>
                    <a:pt x="109" y="171"/>
                  </a:cubicBezTo>
                  <a:close/>
                  <a:moveTo>
                    <a:pt x="105" y="184"/>
                  </a:moveTo>
                  <a:cubicBezTo>
                    <a:pt x="106" y="183"/>
                    <a:pt x="107" y="183"/>
                    <a:pt x="108" y="183"/>
                  </a:cubicBezTo>
                  <a:cubicBezTo>
                    <a:pt x="106" y="184"/>
                    <a:pt x="104" y="186"/>
                    <a:pt x="102" y="187"/>
                  </a:cubicBezTo>
                  <a:cubicBezTo>
                    <a:pt x="103" y="186"/>
                    <a:pt x="104" y="185"/>
                    <a:pt x="105" y="184"/>
                  </a:cubicBezTo>
                  <a:close/>
                  <a:moveTo>
                    <a:pt x="103" y="196"/>
                  </a:moveTo>
                  <a:cubicBezTo>
                    <a:pt x="103" y="196"/>
                    <a:pt x="102" y="196"/>
                    <a:pt x="101" y="196"/>
                  </a:cubicBezTo>
                  <a:cubicBezTo>
                    <a:pt x="101" y="196"/>
                    <a:pt x="100" y="196"/>
                    <a:pt x="100" y="196"/>
                  </a:cubicBezTo>
                  <a:cubicBezTo>
                    <a:pt x="101" y="195"/>
                    <a:pt x="101" y="195"/>
                    <a:pt x="101" y="194"/>
                  </a:cubicBezTo>
                  <a:cubicBezTo>
                    <a:pt x="102" y="195"/>
                    <a:pt x="103" y="195"/>
                    <a:pt x="103" y="196"/>
                  </a:cubicBezTo>
                  <a:close/>
                  <a:moveTo>
                    <a:pt x="102" y="202"/>
                  </a:moveTo>
                  <a:cubicBezTo>
                    <a:pt x="101" y="202"/>
                    <a:pt x="100" y="203"/>
                    <a:pt x="99" y="204"/>
                  </a:cubicBezTo>
                  <a:cubicBezTo>
                    <a:pt x="99" y="204"/>
                    <a:pt x="99" y="204"/>
                    <a:pt x="99" y="203"/>
                  </a:cubicBezTo>
                  <a:cubicBezTo>
                    <a:pt x="99" y="203"/>
                    <a:pt x="99" y="203"/>
                    <a:pt x="99" y="203"/>
                  </a:cubicBezTo>
                  <a:cubicBezTo>
                    <a:pt x="100" y="203"/>
                    <a:pt x="100" y="202"/>
                    <a:pt x="101" y="201"/>
                  </a:cubicBezTo>
                  <a:cubicBezTo>
                    <a:pt x="101" y="201"/>
                    <a:pt x="101" y="202"/>
                    <a:pt x="102" y="202"/>
                  </a:cubicBezTo>
                  <a:close/>
                  <a:moveTo>
                    <a:pt x="99" y="188"/>
                  </a:moveTo>
                  <a:cubicBezTo>
                    <a:pt x="98" y="188"/>
                    <a:pt x="97" y="189"/>
                    <a:pt x="97" y="190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6" y="189"/>
                    <a:pt x="97" y="188"/>
                    <a:pt x="97" y="187"/>
                  </a:cubicBezTo>
                  <a:cubicBezTo>
                    <a:pt x="97" y="187"/>
                    <a:pt x="98" y="187"/>
                    <a:pt x="98" y="187"/>
                  </a:cubicBezTo>
                  <a:cubicBezTo>
                    <a:pt x="99" y="187"/>
                    <a:pt x="100" y="186"/>
                    <a:pt x="100" y="186"/>
                  </a:cubicBezTo>
                  <a:cubicBezTo>
                    <a:pt x="100" y="187"/>
                    <a:pt x="99" y="187"/>
                    <a:pt x="99" y="188"/>
                  </a:cubicBezTo>
                  <a:close/>
                  <a:moveTo>
                    <a:pt x="98" y="200"/>
                  </a:moveTo>
                  <a:cubicBezTo>
                    <a:pt x="99" y="200"/>
                    <a:pt x="99" y="200"/>
                    <a:pt x="99" y="200"/>
                  </a:cubicBezTo>
                  <a:cubicBezTo>
                    <a:pt x="98" y="201"/>
                    <a:pt x="98" y="202"/>
                    <a:pt x="97" y="202"/>
                  </a:cubicBezTo>
                  <a:cubicBezTo>
                    <a:pt x="96" y="202"/>
                    <a:pt x="96" y="201"/>
                    <a:pt x="95" y="201"/>
                  </a:cubicBezTo>
                  <a:cubicBezTo>
                    <a:pt x="95" y="201"/>
                    <a:pt x="95" y="201"/>
                    <a:pt x="95" y="201"/>
                  </a:cubicBezTo>
                  <a:cubicBezTo>
                    <a:pt x="96" y="200"/>
                    <a:pt x="97" y="200"/>
                    <a:pt x="98" y="200"/>
                  </a:cubicBezTo>
                  <a:close/>
                  <a:moveTo>
                    <a:pt x="98" y="206"/>
                  </a:moveTo>
                  <a:cubicBezTo>
                    <a:pt x="99" y="207"/>
                    <a:pt x="100" y="208"/>
                    <a:pt x="102" y="209"/>
                  </a:cubicBezTo>
                  <a:cubicBezTo>
                    <a:pt x="102" y="209"/>
                    <a:pt x="102" y="209"/>
                    <a:pt x="101" y="209"/>
                  </a:cubicBezTo>
                  <a:cubicBezTo>
                    <a:pt x="100" y="208"/>
                    <a:pt x="99" y="207"/>
                    <a:pt x="98" y="206"/>
                  </a:cubicBezTo>
                  <a:cubicBezTo>
                    <a:pt x="98" y="206"/>
                    <a:pt x="98" y="206"/>
                    <a:pt x="98" y="206"/>
                  </a:cubicBezTo>
                  <a:close/>
                  <a:moveTo>
                    <a:pt x="100" y="205"/>
                  </a:moveTo>
                  <a:cubicBezTo>
                    <a:pt x="101" y="204"/>
                    <a:pt x="102" y="203"/>
                    <a:pt x="103" y="203"/>
                  </a:cubicBezTo>
                  <a:cubicBezTo>
                    <a:pt x="104" y="203"/>
                    <a:pt x="106" y="204"/>
                    <a:pt x="107" y="205"/>
                  </a:cubicBezTo>
                  <a:cubicBezTo>
                    <a:pt x="107" y="205"/>
                    <a:pt x="106" y="205"/>
                    <a:pt x="106" y="206"/>
                  </a:cubicBezTo>
                  <a:cubicBezTo>
                    <a:pt x="106" y="206"/>
                    <a:pt x="105" y="207"/>
                    <a:pt x="104" y="207"/>
                  </a:cubicBezTo>
                  <a:cubicBezTo>
                    <a:pt x="103" y="206"/>
                    <a:pt x="102" y="205"/>
                    <a:pt x="100" y="205"/>
                  </a:cubicBezTo>
                  <a:close/>
                  <a:moveTo>
                    <a:pt x="104" y="213"/>
                  </a:moveTo>
                  <a:cubicBezTo>
                    <a:pt x="105" y="214"/>
                    <a:pt x="106" y="214"/>
                    <a:pt x="107" y="215"/>
                  </a:cubicBezTo>
                  <a:cubicBezTo>
                    <a:pt x="106" y="215"/>
                    <a:pt x="106" y="216"/>
                    <a:pt x="105" y="216"/>
                  </a:cubicBezTo>
                  <a:cubicBezTo>
                    <a:pt x="104" y="215"/>
                    <a:pt x="103" y="215"/>
                    <a:pt x="103" y="214"/>
                  </a:cubicBezTo>
                  <a:cubicBezTo>
                    <a:pt x="103" y="214"/>
                    <a:pt x="104" y="214"/>
                    <a:pt x="104" y="213"/>
                  </a:cubicBezTo>
                  <a:close/>
                  <a:moveTo>
                    <a:pt x="106" y="212"/>
                  </a:moveTo>
                  <a:cubicBezTo>
                    <a:pt x="106" y="212"/>
                    <a:pt x="106" y="212"/>
                    <a:pt x="106" y="212"/>
                  </a:cubicBezTo>
                  <a:cubicBezTo>
                    <a:pt x="107" y="212"/>
                    <a:pt x="108" y="213"/>
                    <a:pt x="108" y="213"/>
                  </a:cubicBezTo>
                  <a:cubicBezTo>
                    <a:pt x="108" y="213"/>
                    <a:pt x="108" y="213"/>
                    <a:pt x="108" y="213"/>
                  </a:cubicBezTo>
                  <a:cubicBezTo>
                    <a:pt x="107" y="213"/>
                    <a:pt x="106" y="213"/>
                    <a:pt x="106" y="212"/>
                  </a:cubicBezTo>
                  <a:close/>
                  <a:moveTo>
                    <a:pt x="107" y="200"/>
                  </a:moveTo>
                  <a:cubicBezTo>
                    <a:pt x="107" y="199"/>
                    <a:pt x="108" y="199"/>
                    <a:pt x="108" y="198"/>
                  </a:cubicBezTo>
                  <a:cubicBezTo>
                    <a:pt x="109" y="199"/>
                    <a:pt x="110" y="200"/>
                    <a:pt x="112" y="201"/>
                  </a:cubicBezTo>
                  <a:cubicBezTo>
                    <a:pt x="111" y="201"/>
                    <a:pt x="111" y="201"/>
                    <a:pt x="110" y="202"/>
                  </a:cubicBezTo>
                  <a:cubicBezTo>
                    <a:pt x="109" y="201"/>
                    <a:pt x="108" y="200"/>
                    <a:pt x="107" y="200"/>
                  </a:cubicBezTo>
                  <a:close/>
                  <a:moveTo>
                    <a:pt x="109" y="197"/>
                  </a:moveTo>
                  <a:cubicBezTo>
                    <a:pt x="111" y="196"/>
                    <a:pt x="113" y="194"/>
                    <a:pt x="114" y="193"/>
                  </a:cubicBezTo>
                  <a:cubicBezTo>
                    <a:pt x="117" y="191"/>
                    <a:pt x="120" y="190"/>
                    <a:pt x="123" y="188"/>
                  </a:cubicBezTo>
                  <a:cubicBezTo>
                    <a:pt x="121" y="191"/>
                    <a:pt x="118" y="194"/>
                    <a:pt x="115" y="197"/>
                  </a:cubicBezTo>
                  <a:cubicBezTo>
                    <a:pt x="115" y="197"/>
                    <a:pt x="115" y="197"/>
                    <a:pt x="115" y="197"/>
                  </a:cubicBezTo>
                  <a:cubicBezTo>
                    <a:pt x="114" y="198"/>
                    <a:pt x="113" y="199"/>
                    <a:pt x="113" y="200"/>
                  </a:cubicBezTo>
                  <a:cubicBezTo>
                    <a:pt x="111" y="199"/>
                    <a:pt x="110" y="198"/>
                    <a:pt x="109" y="197"/>
                  </a:cubicBezTo>
                  <a:close/>
                  <a:moveTo>
                    <a:pt x="113" y="202"/>
                  </a:moveTo>
                  <a:cubicBezTo>
                    <a:pt x="113" y="202"/>
                    <a:pt x="113" y="202"/>
                    <a:pt x="113" y="202"/>
                  </a:cubicBezTo>
                  <a:cubicBezTo>
                    <a:pt x="114" y="202"/>
                    <a:pt x="115" y="203"/>
                    <a:pt x="115" y="203"/>
                  </a:cubicBezTo>
                  <a:cubicBezTo>
                    <a:pt x="115" y="203"/>
                    <a:pt x="114" y="204"/>
                    <a:pt x="114" y="204"/>
                  </a:cubicBezTo>
                  <a:cubicBezTo>
                    <a:pt x="114" y="204"/>
                    <a:pt x="114" y="204"/>
                    <a:pt x="114" y="204"/>
                  </a:cubicBezTo>
                  <a:cubicBezTo>
                    <a:pt x="113" y="204"/>
                    <a:pt x="113" y="203"/>
                    <a:pt x="112" y="203"/>
                  </a:cubicBezTo>
                  <a:cubicBezTo>
                    <a:pt x="112" y="203"/>
                    <a:pt x="113" y="203"/>
                    <a:pt x="113" y="202"/>
                  </a:cubicBezTo>
                  <a:close/>
                  <a:moveTo>
                    <a:pt x="120" y="203"/>
                  </a:moveTo>
                  <a:cubicBezTo>
                    <a:pt x="122" y="202"/>
                    <a:pt x="124" y="201"/>
                    <a:pt x="126" y="200"/>
                  </a:cubicBezTo>
                  <a:cubicBezTo>
                    <a:pt x="124" y="201"/>
                    <a:pt x="122" y="203"/>
                    <a:pt x="120" y="205"/>
                  </a:cubicBezTo>
                  <a:cubicBezTo>
                    <a:pt x="120" y="205"/>
                    <a:pt x="120" y="204"/>
                    <a:pt x="119" y="204"/>
                  </a:cubicBezTo>
                  <a:cubicBezTo>
                    <a:pt x="120" y="204"/>
                    <a:pt x="120" y="203"/>
                    <a:pt x="120" y="203"/>
                  </a:cubicBezTo>
                  <a:close/>
                  <a:moveTo>
                    <a:pt x="125" y="204"/>
                  </a:moveTo>
                  <a:cubicBezTo>
                    <a:pt x="127" y="202"/>
                    <a:pt x="128" y="201"/>
                    <a:pt x="129" y="200"/>
                  </a:cubicBezTo>
                  <a:cubicBezTo>
                    <a:pt x="128" y="201"/>
                    <a:pt x="127" y="203"/>
                    <a:pt x="126" y="204"/>
                  </a:cubicBezTo>
                  <a:cubicBezTo>
                    <a:pt x="125" y="205"/>
                    <a:pt x="124" y="206"/>
                    <a:pt x="123" y="206"/>
                  </a:cubicBezTo>
                  <a:cubicBezTo>
                    <a:pt x="123" y="206"/>
                    <a:pt x="122" y="206"/>
                    <a:pt x="122" y="206"/>
                  </a:cubicBezTo>
                  <a:cubicBezTo>
                    <a:pt x="123" y="205"/>
                    <a:pt x="124" y="205"/>
                    <a:pt x="125" y="204"/>
                  </a:cubicBezTo>
                  <a:close/>
                  <a:moveTo>
                    <a:pt x="127" y="206"/>
                  </a:moveTo>
                  <a:cubicBezTo>
                    <a:pt x="129" y="205"/>
                    <a:pt x="131" y="204"/>
                    <a:pt x="132" y="203"/>
                  </a:cubicBezTo>
                  <a:cubicBezTo>
                    <a:pt x="131" y="204"/>
                    <a:pt x="130" y="205"/>
                    <a:pt x="129" y="206"/>
                  </a:cubicBezTo>
                  <a:cubicBezTo>
                    <a:pt x="128" y="207"/>
                    <a:pt x="127" y="208"/>
                    <a:pt x="125" y="209"/>
                  </a:cubicBezTo>
                  <a:cubicBezTo>
                    <a:pt x="125" y="209"/>
                    <a:pt x="125" y="208"/>
                    <a:pt x="125" y="208"/>
                  </a:cubicBezTo>
                  <a:cubicBezTo>
                    <a:pt x="126" y="208"/>
                    <a:pt x="126" y="207"/>
                    <a:pt x="127" y="206"/>
                  </a:cubicBezTo>
                  <a:close/>
                  <a:moveTo>
                    <a:pt x="147" y="192"/>
                  </a:moveTo>
                  <a:cubicBezTo>
                    <a:pt x="151" y="189"/>
                    <a:pt x="154" y="185"/>
                    <a:pt x="158" y="182"/>
                  </a:cubicBezTo>
                  <a:cubicBezTo>
                    <a:pt x="159" y="182"/>
                    <a:pt x="160" y="181"/>
                    <a:pt x="161" y="181"/>
                  </a:cubicBezTo>
                  <a:cubicBezTo>
                    <a:pt x="160" y="182"/>
                    <a:pt x="159" y="183"/>
                    <a:pt x="158" y="184"/>
                  </a:cubicBezTo>
                  <a:cubicBezTo>
                    <a:pt x="156" y="186"/>
                    <a:pt x="154" y="187"/>
                    <a:pt x="152" y="189"/>
                  </a:cubicBezTo>
                  <a:cubicBezTo>
                    <a:pt x="150" y="190"/>
                    <a:pt x="149" y="191"/>
                    <a:pt x="147" y="192"/>
                  </a:cubicBezTo>
                  <a:close/>
                  <a:moveTo>
                    <a:pt x="153" y="199"/>
                  </a:moveTo>
                  <a:cubicBezTo>
                    <a:pt x="155" y="198"/>
                    <a:pt x="156" y="197"/>
                    <a:pt x="157" y="197"/>
                  </a:cubicBezTo>
                  <a:cubicBezTo>
                    <a:pt x="155" y="198"/>
                    <a:pt x="153" y="199"/>
                    <a:pt x="151" y="201"/>
                  </a:cubicBezTo>
                  <a:cubicBezTo>
                    <a:pt x="152" y="200"/>
                    <a:pt x="153" y="199"/>
                    <a:pt x="153" y="199"/>
                  </a:cubicBezTo>
                  <a:close/>
                  <a:moveTo>
                    <a:pt x="155" y="195"/>
                  </a:moveTo>
                  <a:cubicBezTo>
                    <a:pt x="154" y="195"/>
                    <a:pt x="153" y="196"/>
                    <a:pt x="153" y="196"/>
                  </a:cubicBezTo>
                  <a:cubicBezTo>
                    <a:pt x="157" y="192"/>
                    <a:pt x="161" y="187"/>
                    <a:pt x="166" y="183"/>
                  </a:cubicBezTo>
                  <a:cubicBezTo>
                    <a:pt x="165" y="183"/>
                    <a:pt x="165" y="184"/>
                    <a:pt x="164" y="185"/>
                  </a:cubicBezTo>
                  <a:cubicBezTo>
                    <a:pt x="161" y="188"/>
                    <a:pt x="158" y="191"/>
                    <a:pt x="155" y="195"/>
                  </a:cubicBezTo>
                  <a:close/>
                  <a:moveTo>
                    <a:pt x="178" y="173"/>
                  </a:moveTo>
                  <a:cubicBezTo>
                    <a:pt x="178" y="173"/>
                    <a:pt x="178" y="173"/>
                    <a:pt x="178" y="173"/>
                  </a:cubicBezTo>
                  <a:cubicBezTo>
                    <a:pt x="176" y="176"/>
                    <a:pt x="174" y="180"/>
                    <a:pt x="172" y="184"/>
                  </a:cubicBezTo>
                  <a:cubicBezTo>
                    <a:pt x="169" y="186"/>
                    <a:pt x="165" y="188"/>
                    <a:pt x="162" y="190"/>
                  </a:cubicBezTo>
                  <a:cubicBezTo>
                    <a:pt x="167" y="184"/>
                    <a:pt x="173" y="179"/>
                    <a:pt x="178" y="173"/>
                  </a:cubicBezTo>
                  <a:close/>
                  <a:moveTo>
                    <a:pt x="183" y="168"/>
                  </a:moveTo>
                  <a:cubicBezTo>
                    <a:pt x="185" y="166"/>
                    <a:pt x="187" y="164"/>
                    <a:pt x="189" y="163"/>
                  </a:cubicBezTo>
                  <a:cubicBezTo>
                    <a:pt x="189" y="163"/>
                    <a:pt x="189" y="162"/>
                    <a:pt x="189" y="162"/>
                  </a:cubicBezTo>
                  <a:cubicBezTo>
                    <a:pt x="185" y="168"/>
                    <a:pt x="180" y="174"/>
                    <a:pt x="176" y="180"/>
                  </a:cubicBezTo>
                  <a:cubicBezTo>
                    <a:pt x="178" y="176"/>
                    <a:pt x="181" y="172"/>
                    <a:pt x="183" y="168"/>
                  </a:cubicBezTo>
                  <a:close/>
                  <a:moveTo>
                    <a:pt x="178" y="198"/>
                  </a:moveTo>
                  <a:cubicBezTo>
                    <a:pt x="178" y="197"/>
                    <a:pt x="179" y="197"/>
                    <a:pt x="180" y="196"/>
                  </a:cubicBezTo>
                  <a:cubicBezTo>
                    <a:pt x="178" y="198"/>
                    <a:pt x="176" y="199"/>
                    <a:pt x="175" y="201"/>
                  </a:cubicBezTo>
                  <a:cubicBezTo>
                    <a:pt x="174" y="201"/>
                    <a:pt x="174" y="201"/>
                    <a:pt x="174" y="201"/>
                  </a:cubicBezTo>
                  <a:cubicBezTo>
                    <a:pt x="175" y="200"/>
                    <a:pt x="176" y="199"/>
                    <a:pt x="178" y="198"/>
                  </a:cubicBezTo>
                  <a:close/>
                  <a:moveTo>
                    <a:pt x="172" y="191"/>
                  </a:moveTo>
                  <a:cubicBezTo>
                    <a:pt x="175" y="189"/>
                    <a:pt x="177" y="187"/>
                    <a:pt x="180" y="184"/>
                  </a:cubicBezTo>
                  <a:cubicBezTo>
                    <a:pt x="179" y="185"/>
                    <a:pt x="179" y="185"/>
                    <a:pt x="179" y="186"/>
                  </a:cubicBezTo>
                  <a:cubicBezTo>
                    <a:pt x="177" y="188"/>
                    <a:pt x="174" y="189"/>
                    <a:pt x="172" y="191"/>
                  </a:cubicBezTo>
                  <a:close/>
                  <a:moveTo>
                    <a:pt x="179" y="179"/>
                  </a:moveTo>
                  <a:cubicBezTo>
                    <a:pt x="184" y="172"/>
                    <a:pt x="189" y="166"/>
                    <a:pt x="194" y="159"/>
                  </a:cubicBezTo>
                  <a:cubicBezTo>
                    <a:pt x="194" y="159"/>
                    <a:pt x="195" y="159"/>
                    <a:pt x="195" y="158"/>
                  </a:cubicBezTo>
                  <a:cubicBezTo>
                    <a:pt x="192" y="163"/>
                    <a:pt x="189" y="169"/>
                    <a:pt x="185" y="174"/>
                  </a:cubicBezTo>
                  <a:cubicBezTo>
                    <a:pt x="185" y="174"/>
                    <a:pt x="185" y="174"/>
                    <a:pt x="185" y="174"/>
                  </a:cubicBezTo>
                  <a:cubicBezTo>
                    <a:pt x="183" y="175"/>
                    <a:pt x="181" y="177"/>
                    <a:pt x="179" y="179"/>
                  </a:cubicBezTo>
                  <a:close/>
                  <a:moveTo>
                    <a:pt x="196" y="176"/>
                  </a:moveTo>
                  <a:cubicBezTo>
                    <a:pt x="196" y="177"/>
                    <a:pt x="195" y="179"/>
                    <a:pt x="195" y="180"/>
                  </a:cubicBezTo>
                  <a:cubicBezTo>
                    <a:pt x="195" y="180"/>
                    <a:pt x="194" y="180"/>
                    <a:pt x="194" y="180"/>
                  </a:cubicBezTo>
                  <a:cubicBezTo>
                    <a:pt x="193" y="181"/>
                    <a:pt x="191" y="183"/>
                    <a:pt x="189" y="184"/>
                  </a:cubicBezTo>
                  <a:cubicBezTo>
                    <a:pt x="191" y="181"/>
                    <a:pt x="194" y="179"/>
                    <a:pt x="196" y="176"/>
                  </a:cubicBezTo>
                  <a:close/>
                  <a:moveTo>
                    <a:pt x="198" y="182"/>
                  </a:moveTo>
                  <a:cubicBezTo>
                    <a:pt x="199" y="182"/>
                    <a:pt x="199" y="182"/>
                    <a:pt x="199" y="182"/>
                  </a:cubicBezTo>
                  <a:cubicBezTo>
                    <a:pt x="198" y="183"/>
                    <a:pt x="197" y="184"/>
                    <a:pt x="195" y="185"/>
                  </a:cubicBezTo>
                  <a:cubicBezTo>
                    <a:pt x="196" y="184"/>
                    <a:pt x="197" y="183"/>
                    <a:pt x="198" y="182"/>
                  </a:cubicBezTo>
                  <a:close/>
                  <a:moveTo>
                    <a:pt x="199" y="176"/>
                  </a:moveTo>
                  <a:cubicBezTo>
                    <a:pt x="200" y="175"/>
                    <a:pt x="200" y="173"/>
                    <a:pt x="201" y="172"/>
                  </a:cubicBezTo>
                  <a:cubicBezTo>
                    <a:pt x="201" y="172"/>
                    <a:pt x="201" y="172"/>
                    <a:pt x="201" y="172"/>
                  </a:cubicBezTo>
                  <a:cubicBezTo>
                    <a:pt x="201" y="173"/>
                    <a:pt x="200" y="174"/>
                    <a:pt x="200" y="175"/>
                  </a:cubicBezTo>
                  <a:cubicBezTo>
                    <a:pt x="200" y="176"/>
                    <a:pt x="199" y="176"/>
                    <a:pt x="199" y="176"/>
                  </a:cubicBezTo>
                  <a:close/>
                  <a:moveTo>
                    <a:pt x="200" y="164"/>
                  </a:moveTo>
                  <a:cubicBezTo>
                    <a:pt x="200" y="164"/>
                    <a:pt x="199" y="165"/>
                    <a:pt x="199" y="165"/>
                  </a:cubicBezTo>
                  <a:cubicBezTo>
                    <a:pt x="200" y="163"/>
                    <a:pt x="202" y="161"/>
                    <a:pt x="203" y="158"/>
                  </a:cubicBezTo>
                  <a:cubicBezTo>
                    <a:pt x="202" y="160"/>
                    <a:pt x="202" y="161"/>
                    <a:pt x="201" y="162"/>
                  </a:cubicBezTo>
                  <a:cubicBezTo>
                    <a:pt x="201" y="163"/>
                    <a:pt x="201" y="163"/>
                    <a:pt x="200" y="164"/>
                  </a:cubicBezTo>
                  <a:close/>
                  <a:moveTo>
                    <a:pt x="203" y="141"/>
                  </a:moveTo>
                  <a:cubicBezTo>
                    <a:pt x="206" y="138"/>
                    <a:pt x="209" y="134"/>
                    <a:pt x="212" y="131"/>
                  </a:cubicBezTo>
                  <a:cubicBezTo>
                    <a:pt x="210" y="134"/>
                    <a:pt x="208" y="137"/>
                    <a:pt x="206" y="139"/>
                  </a:cubicBezTo>
                  <a:cubicBezTo>
                    <a:pt x="205" y="140"/>
                    <a:pt x="205" y="141"/>
                    <a:pt x="204" y="142"/>
                  </a:cubicBezTo>
                  <a:cubicBezTo>
                    <a:pt x="204" y="141"/>
                    <a:pt x="203" y="141"/>
                    <a:pt x="203" y="141"/>
                  </a:cubicBezTo>
                  <a:close/>
                  <a:moveTo>
                    <a:pt x="206" y="167"/>
                  </a:moveTo>
                  <a:cubicBezTo>
                    <a:pt x="208" y="165"/>
                    <a:pt x="209" y="164"/>
                    <a:pt x="210" y="163"/>
                  </a:cubicBezTo>
                  <a:cubicBezTo>
                    <a:pt x="208" y="165"/>
                    <a:pt x="207" y="168"/>
                    <a:pt x="205" y="170"/>
                  </a:cubicBezTo>
                  <a:cubicBezTo>
                    <a:pt x="206" y="169"/>
                    <a:pt x="206" y="168"/>
                    <a:pt x="206" y="167"/>
                  </a:cubicBezTo>
                  <a:close/>
                  <a:moveTo>
                    <a:pt x="208" y="157"/>
                  </a:moveTo>
                  <a:cubicBezTo>
                    <a:pt x="208" y="157"/>
                    <a:pt x="208" y="158"/>
                    <a:pt x="208" y="158"/>
                  </a:cubicBezTo>
                  <a:cubicBezTo>
                    <a:pt x="209" y="154"/>
                    <a:pt x="210" y="151"/>
                    <a:pt x="212" y="147"/>
                  </a:cubicBezTo>
                  <a:cubicBezTo>
                    <a:pt x="210" y="151"/>
                    <a:pt x="209" y="154"/>
                    <a:pt x="208" y="157"/>
                  </a:cubicBezTo>
                  <a:close/>
                  <a:moveTo>
                    <a:pt x="214" y="164"/>
                  </a:moveTo>
                  <a:cubicBezTo>
                    <a:pt x="216" y="162"/>
                    <a:pt x="219" y="160"/>
                    <a:pt x="221" y="158"/>
                  </a:cubicBezTo>
                  <a:cubicBezTo>
                    <a:pt x="220" y="161"/>
                    <a:pt x="218" y="164"/>
                    <a:pt x="216" y="166"/>
                  </a:cubicBezTo>
                  <a:cubicBezTo>
                    <a:pt x="215" y="169"/>
                    <a:pt x="213" y="171"/>
                    <a:pt x="211" y="173"/>
                  </a:cubicBezTo>
                  <a:cubicBezTo>
                    <a:pt x="211" y="173"/>
                    <a:pt x="211" y="173"/>
                    <a:pt x="211" y="173"/>
                  </a:cubicBezTo>
                  <a:cubicBezTo>
                    <a:pt x="212" y="170"/>
                    <a:pt x="213" y="167"/>
                    <a:pt x="214" y="164"/>
                  </a:cubicBezTo>
                  <a:close/>
                  <a:moveTo>
                    <a:pt x="210" y="165"/>
                  </a:moveTo>
                  <a:cubicBezTo>
                    <a:pt x="211" y="164"/>
                    <a:pt x="212" y="163"/>
                    <a:pt x="212" y="162"/>
                  </a:cubicBezTo>
                  <a:cubicBezTo>
                    <a:pt x="212" y="163"/>
                    <a:pt x="212" y="163"/>
                    <a:pt x="212" y="164"/>
                  </a:cubicBezTo>
                  <a:cubicBezTo>
                    <a:pt x="211" y="165"/>
                    <a:pt x="211" y="165"/>
                    <a:pt x="210" y="165"/>
                  </a:cubicBezTo>
                  <a:close/>
                  <a:moveTo>
                    <a:pt x="217" y="159"/>
                  </a:moveTo>
                  <a:cubicBezTo>
                    <a:pt x="217" y="158"/>
                    <a:pt x="217" y="158"/>
                    <a:pt x="217" y="158"/>
                  </a:cubicBezTo>
                  <a:cubicBezTo>
                    <a:pt x="217" y="158"/>
                    <a:pt x="217" y="157"/>
                    <a:pt x="217" y="157"/>
                  </a:cubicBezTo>
                  <a:cubicBezTo>
                    <a:pt x="218" y="156"/>
                    <a:pt x="220" y="156"/>
                    <a:pt x="221" y="156"/>
                  </a:cubicBezTo>
                  <a:cubicBezTo>
                    <a:pt x="220" y="157"/>
                    <a:pt x="218" y="158"/>
                    <a:pt x="217" y="159"/>
                  </a:cubicBezTo>
                  <a:close/>
                  <a:moveTo>
                    <a:pt x="217" y="138"/>
                  </a:moveTo>
                  <a:cubicBezTo>
                    <a:pt x="216" y="143"/>
                    <a:pt x="216" y="147"/>
                    <a:pt x="215" y="151"/>
                  </a:cubicBezTo>
                  <a:cubicBezTo>
                    <a:pt x="214" y="152"/>
                    <a:pt x="212" y="154"/>
                    <a:pt x="211" y="155"/>
                  </a:cubicBezTo>
                  <a:cubicBezTo>
                    <a:pt x="213" y="149"/>
                    <a:pt x="215" y="144"/>
                    <a:pt x="217" y="138"/>
                  </a:cubicBezTo>
                  <a:cubicBezTo>
                    <a:pt x="217" y="138"/>
                    <a:pt x="217" y="138"/>
                    <a:pt x="217" y="138"/>
                  </a:cubicBezTo>
                  <a:close/>
                  <a:moveTo>
                    <a:pt x="215" y="138"/>
                  </a:moveTo>
                  <a:cubicBezTo>
                    <a:pt x="216" y="136"/>
                    <a:pt x="217" y="134"/>
                    <a:pt x="217" y="132"/>
                  </a:cubicBezTo>
                  <a:cubicBezTo>
                    <a:pt x="217" y="132"/>
                    <a:pt x="217" y="132"/>
                    <a:pt x="217" y="132"/>
                  </a:cubicBezTo>
                  <a:cubicBezTo>
                    <a:pt x="217" y="132"/>
                    <a:pt x="217" y="133"/>
                    <a:pt x="217" y="133"/>
                  </a:cubicBezTo>
                  <a:cubicBezTo>
                    <a:pt x="217" y="135"/>
                    <a:pt x="216" y="137"/>
                    <a:pt x="215" y="138"/>
                  </a:cubicBezTo>
                  <a:close/>
                  <a:moveTo>
                    <a:pt x="216" y="117"/>
                  </a:moveTo>
                  <a:cubicBezTo>
                    <a:pt x="218" y="115"/>
                    <a:pt x="219" y="113"/>
                    <a:pt x="221" y="111"/>
                  </a:cubicBezTo>
                  <a:cubicBezTo>
                    <a:pt x="221" y="112"/>
                    <a:pt x="221" y="112"/>
                    <a:pt x="221" y="113"/>
                  </a:cubicBezTo>
                  <a:cubicBezTo>
                    <a:pt x="219" y="114"/>
                    <a:pt x="218" y="116"/>
                    <a:pt x="216" y="117"/>
                  </a:cubicBezTo>
                  <a:close/>
                  <a:moveTo>
                    <a:pt x="221" y="99"/>
                  </a:moveTo>
                  <a:cubicBezTo>
                    <a:pt x="220" y="98"/>
                    <a:pt x="220" y="97"/>
                    <a:pt x="220" y="96"/>
                  </a:cubicBezTo>
                  <a:cubicBezTo>
                    <a:pt x="220" y="96"/>
                    <a:pt x="220" y="96"/>
                    <a:pt x="220" y="96"/>
                  </a:cubicBezTo>
                  <a:cubicBezTo>
                    <a:pt x="221" y="97"/>
                    <a:pt x="221" y="98"/>
                    <a:pt x="221" y="99"/>
                  </a:cubicBezTo>
                  <a:cubicBezTo>
                    <a:pt x="221" y="99"/>
                    <a:pt x="221" y="99"/>
                    <a:pt x="221" y="99"/>
                  </a:cubicBezTo>
                  <a:close/>
                  <a:moveTo>
                    <a:pt x="220" y="108"/>
                  </a:moveTo>
                  <a:cubicBezTo>
                    <a:pt x="220" y="108"/>
                    <a:pt x="220" y="108"/>
                    <a:pt x="220" y="109"/>
                  </a:cubicBezTo>
                  <a:cubicBezTo>
                    <a:pt x="220" y="109"/>
                    <a:pt x="220" y="109"/>
                    <a:pt x="219" y="109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17" y="110"/>
                    <a:pt x="216" y="111"/>
                    <a:pt x="215" y="111"/>
                  </a:cubicBezTo>
                  <a:cubicBezTo>
                    <a:pt x="215" y="111"/>
                    <a:pt x="215" y="111"/>
                    <a:pt x="215" y="111"/>
                  </a:cubicBezTo>
                  <a:cubicBezTo>
                    <a:pt x="215" y="111"/>
                    <a:pt x="215" y="111"/>
                    <a:pt x="215" y="110"/>
                  </a:cubicBezTo>
                  <a:cubicBezTo>
                    <a:pt x="217" y="110"/>
                    <a:pt x="219" y="109"/>
                    <a:pt x="220" y="108"/>
                  </a:cubicBezTo>
                  <a:close/>
                  <a:moveTo>
                    <a:pt x="219" y="93"/>
                  </a:moveTo>
                  <a:cubicBezTo>
                    <a:pt x="219" y="92"/>
                    <a:pt x="218" y="90"/>
                    <a:pt x="218" y="89"/>
                  </a:cubicBezTo>
                  <a:cubicBezTo>
                    <a:pt x="218" y="89"/>
                    <a:pt x="219" y="89"/>
                    <a:pt x="219" y="89"/>
                  </a:cubicBezTo>
                  <a:cubicBezTo>
                    <a:pt x="219" y="90"/>
                    <a:pt x="219" y="92"/>
                    <a:pt x="220" y="93"/>
                  </a:cubicBezTo>
                  <a:cubicBezTo>
                    <a:pt x="220" y="93"/>
                    <a:pt x="219" y="93"/>
                    <a:pt x="219" y="93"/>
                  </a:cubicBezTo>
                  <a:close/>
                  <a:moveTo>
                    <a:pt x="217" y="87"/>
                  </a:moveTo>
                  <a:cubicBezTo>
                    <a:pt x="217" y="86"/>
                    <a:pt x="217" y="85"/>
                    <a:pt x="217" y="84"/>
                  </a:cubicBezTo>
                  <a:cubicBezTo>
                    <a:pt x="217" y="84"/>
                    <a:pt x="217" y="84"/>
                    <a:pt x="217" y="84"/>
                  </a:cubicBezTo>
                  <a:cubicBezTo>
                    <a:pt x="218" y="85"/>
                    <a:pt x="218" y="86"/>
                    <a:pt x="218" y="87"/>
                  </a:cubicBezTo>
                  <a:cubicBezTo>
                    <a:pt x="218" y="87"/>
                    <a:pt x="218" y="87"/>
                    <a:pt x="217" y="87"/>
                  </a:cubicBezTo>
                  <a:close/>
                  <a:moveTo>
                    <a:pt x="216" y="82"/>
                  </a:moveTo>
                  <a:cubicBezTo>
                    <a:pt x="215" y="79"/>
                    <a:pt x="215" y="77"/>
                    <a:pt x="214" y="74"/>
                  </a:cubicBezTo>
                  <a:cubicBezTo>
                    <a:pt x="215" y="75"/>
                    <a:pt x="215" y="76"/>
                    <a:pt x="216" y="77"/>
                  </a:cubicBezTo>
                  <a:cubicBezTo>
                    <a:pt x="216" y="78"/>
                    <a:pt x="216" y="80"/>
                    <a:pt x="217" y="82"/>
                  </a:cubicBezTo>
                  <a:cubicBezTo>
                    <a:pt x="217" y="82"/>
                    <a:pt x="216" y="82"/>
                    <a:pt x="216" y="82"/>
                  </a:cubicBezTo>
                  <a:close/>
                  <a:moveTo>
                    <a:pt x="215" y="88"/>
                  </a:moveTo>
                  <a:cubicBezTo>
                    <a:pt x="211" y="90"/>
                    <a:pt x="208" y="92"/>
                    <a:pt x="205" y="93"/>
                  </a:cubicBezTo>
                  <a:cubicBezTo>
                    <a:pt x="204" y="93"/>
                    <a:pt x="204" y="93"/>
                    <a:pt x="204" y="93"/>
                  </a:cubicBezTo>
                  <a:cubicBezTo>
                    <a:pt x="206" y="91"/>
                    <a:pt x="208" y="90"/>
                    <a:pt x="210" y="88"/>
                  </a:cubicBezTo>
                  <a:cubicBezTo>
                    <a:pt x="211" y="87"/>
                    <a:pt x="213" y="87"/>
                    <a:pt x="214" y="86"/>
                  </a:cubicBezTo>
                  <a:cubicBezTo>
                    <a:pt x="214" y="87"/>
                    <a:pt x="214" y="88"/>
                    <a:pt x="215" y="88"/>
                  </a:cubicBezTo>
                  <a:close/>
                  <a:moveTo>
                    <a:pt x="206" y="85"/>
                  </a:moveTo>
                  <a:cubicBezTo>
                    <a:pt x="208" y="84"/>
                    <a:pt x="208" y="84"/>
                    <a:pt x="208" y="84"/>
                  </a:cubicBezTo>
                  <a:cubicBezTo>
                    <a:pt x="209" y="83"/>
                    <a:pt x="208" y="82"/>
                    <a:pt x="207" y="82"/>
                  </a:cubicBezTo>
                  <a:cubicBezTo>
                    <a:pt x="209" y="81"/>
                    <a:pt x="210" y="80"/>
                    <a:pt x="212" y="79"/>
                  </a:cubicBezTo>
                  <a:cubicBezTo>
                    <a:pt x="212" y="81"/>
                    <a:pt x="213" y="82"/>
                    <a:pt x="213" y="83"/>
                  </a:cubicBezTo>
                  <a:cubicBezTo>
                    <a:pt x="211" y="84"/>
                    <a:pt x="208" y="84"/>
                    <a:pt x="206" y="85"/>
                  </a:cubicBezTo>
                  <a:close/>
                  <a:moveTo>
                    <a:pt x="206" y="58"/>
                  </a:moveTo>
                  <a:cubicBezTo>
                    <a:pt x="206" y="58"/>
                    <a:pt x="206" y="58"/>
                    <a:pt x="206" y="57"/>
                  </a:cubicBezTo>
                  <a:cubicBezTo>
                    <a:pt x="207" y="58"/>
                    <a:pt x="208" y="59"/>
                    <a:pt x="209" y="60"/>
                  </a:cubicBezTo>
                  <a:cubicBezTo>
                    <a:pt x="209" y="61"/>
                    <a:pt x="210" y="61"/>
                    <a:pt x="210" y="61"/>
                  </a:cubicBezTo>
                  <a:cubicBezTo>
                    <a:pt x="211" y="62"/>
                    <a:pt x="211" y="63"/>
                    <a:pt x="212" y="63"/>
                  </a:cubicBezTo>
                  <a:cubicBezTo>
                    <a:pt x="210" y="61"/>
                    <a:pt x="208" y="60"/>
                    <a:pt x="206" y="58"/>
                  </a:cubicBezTo>
                  <a:close/>
                  <a:moveTo>
                    <a:pt x="206" y="60"/>
                  </a:moveTo>
                  <a:cubicBezTo>
                    <a:pt x="206" y="60"/>
                    <a:pt x="205" y="60"/>
                    <a:pt x="205" y="60"/>
                  </a:cubicBezTo>
                  <a:cubicBezTo>
                    <a:pt x="204" y="59"/>
                    <a:pt x="204" y="58"/>
                    <a:pt x="203" y="57"/>
                  </a:cubicBezTo>
                  <a:cubicBezTo>
                    <a:pt x="204" y="58"/>
                    <a:pt x="204" y="58"/>
                    <a:pt x="205" y="59"/>
                  </a:cubicBezTo>
                  <a:cubicBezTo>
                    <a:pt x="205" y="60"/>
                    <a:pt x="206" y="60"/>
                    <a:pt x="206" y="60"/>
                  </a:cubicBezTo>
                  <a:close/>
                  <a:moveTo>
                    <a:pt x="211" y="67"/>
                  </a:moveTo>
                  <a:cubicBezTo>
                    <a:pt x="210" y="67"/>
                    <a:pt x="210" y="67"/>
                    <a:pt x="211" y="67"/>
                  </a:cubicBezTo>
                  <a:cubicBezTo>
                    <a:pt x="211" y="68"/>
                    <a:pt x="211" y="69"/>
                    <a:pt x="211" y="70"/>
                  </a:cubicBezTo>
                  <a:cubicBezTo>
                    <a:pt x="209" y="71"/>
                    <a:pt x="207" y="72"/>
                    <a:pt x="205" y="73"/>
                  </a:cubicBezTo>
                  <a:cubicBezTo>
                    <a:pt x="206" y="71"/>
                    <a:pt x="207" y="70"/>
                    <a:pt x="208" y="68"/>
                  </a:cubicBezTo>
                  <a:cubicBezTo>
                    <a:pt x="209" y="67"/>
                    <a:pt x="208" y="66"/>
                    <a:pt x="207" y="67"/>
                  </a:cubicBezTo>
                  <a:cubicBezTo>
                    <a:pt x="207" y="67"/>
                    <a:pt x="207" y="67"/>
                    <a:pt x="206" y="68"/>
                  </a:cubicBezTo>
                  <a:cubicBezTo>
                    <a:pt x="206" y="67"/>
                    <a:pt x="206" y="67"/>
                    <a:pt x="205" y="67"/>
                  </a:cubicBezTo>
                  <a:cubicBezTo>
                    <a:pt x="201" y="68"/>
                    <a:pt x="196" y="69"/>
                    <a:pt x="191" y="71"/>
                  </a:cubicBezTo>
                  <a:cubicBezTo>
                    <a:pt x="196" y="69"/>
                    <a:pt x="200" y="66"/>
                    <a:pt x="204" y="64"/>
                  </a:cubicBezTo>
                  <a:cubicBezTo>
                    <a:pt x="205" y="63"/>
                    <a:pt x="204" y="62"/>
                    <a:pt x="203" y="62"/>
                  </a:cubicBezTo>
                  <a:cubicBezTo>
                    <a:pt x="202" y="62"/>
                    <a:pt x="202" y="63"/>
                    <a:pt x="202" y="63"/>
                  </a:cubicBezTo>
                  <a:cubicBezTo>
                    <a:pt x="202" y="63"/>
                    <a:pt x="202" y="62"/>
                    <a:pt x="202" y="62"/>
                  </a:cubicBezTo>
                  <a:cubicBezTo>
                    <a:pt x="203" y="62"/>
                    <a:pt x="203" y="60"/>
                    <a:pt x="202" y="61"/>
                  </a:cubicBezTo>
                  <a:cubicBezTo>
                    <a:pt x="201" y="61"/>
                    <a:pt x="201" y="61"/>
                    <a:pt x="201" y="61"/>
                  </a:cubicBezTo>
                  <a:cubicBezTo>
                    <a:pt x="202" y="61"/>
                    <a:pt x="202" y="60"/>
                    <a:pt x="203" y="60"/>
                  </a:cubicBezTo>
                  <a:cubicBezTo>
                    <a:pt x="203" y="60"/>
                    <a:pt x="203" y="60"/>
                    <a:pt x="203" y="60"/>
                  </a:cubicBezTo>
                  <a:cubicBezTo>
                    <a:pt x="203" y="60"/>
                    <a:pt x="203" y="60"/>
                    <a:pt x="203" y="60"/>
                  </a:cubicBezTo>
                  <a:cubicBezTo>
                    <a:pt x="205" y="63"/>
                    <a:pt x="208" y="65"/>
                    <a:pt x="211" y="67"/>
                  </a:cubicBezTo>
                  <a:close/>
                  <a:moveTo>
                    <a:pt x="187" y="63"/>
                  </a:moveTo>
                  <a:cubicBezTo>
                    <a:pt x="191" y="61"/>
                    <a:pt x="195" y="59"/>
                    <a:pt x="198" y="56"/>
                  </a:cubicBezTo>
                  <a:cubicBezTo>
                    <a:pt x="199" y="57"/>
                    <a:pt x="200" y="58"/>
                    <a:pt x="201" y="59"/>
                  </a:cubicBezTo>
                  <a:cubicBezTo>
                    <a:pt x="196" y="60"/>
                    <a:pt x="192" y="61"/>
                    <a:pt x="187" y="63"/>
                  </a:cubicBezTo>
                  <a:close/>
                  <a:moveTo>
                    <a:pt x="191" y="56"/>
                  </a:moveTo>
                  <a:cubicBezTo>
                    <a:pt x="192" y="55"/>
                    <a:pt x="193" y="55"/>
                    <a:pt x="194" y="54"/>
                  </a:cubicBezTo>
                  <a:cubicBezTo>
                    <a:pt x="195" y="54"/>
                    <a:pt x="195" y="54"/>
                    <a:pt x="195" y="54"/>
                  </a:cubicBezTo>
                  <a:cubicBezTo>
                    <a:pt x="195" y="54"/>
                    <a:pt x="196" y="54"/>
                    <a:pt x="196" y="55"/>
                  </a:cubicBezTo>
                  <a:cubicBezTo>
                    <a:pt x="194" y="55"/>
                    <a:pt x="193" y="55"/>
                    <a:pt x="191" y="56"/>
                  </a:cubicBezTo>
                  <a:close/>
                  <a:moveTo>
                    <a:pt x="189" y="54"/>
                  </a:moveTo>
                  <a:cubicBezTo>
                    <a:pt x="189" y="54"/>
                    <a:pt x="189" y="54"/>
                    <a:pt x="190" y="53"/>
                  </a:cubicBezTo>
                  <a:cubicBezTo>
                    <a:pt x="190" y="53"/>
                    <a:pt x="189" y="52"/>
                    <a:pt x="188" y="52"/>
                  </a:cubicBezTo>
                  <a:cubicBezTo>
                    <a:pt x="187" y="53"/>
                    <a:pt x="186" y="54"/>
                    <a:pt x="186" y="55"/>
                  </a:cubicBezTo>
                  <a:cubicBezTo>
                    <a:pt x="185" y="54"/>
                    <a:pt x="185" y="54"/>
                    <a:pt x="184" y="53"/>
                  </a:cubicBezTo>
                  <a:cubicBezTo>
                    <a:pt x="186" y="52"/>
                    <a:pt x="188" y="51"/>
                    <a:pt x="189" y="50"/>
                  </a:cubicBezTo>
                  <a:cubicBezTo>
                    <a:pt x="191" y="51"/>
                    <a:pt x="192" y="52"/>
                    <a:pt x="193" y="53"/>
                  </a:cubicBezTo>
                  <a:cubicBezTo>
                    <a:pt x="192" y="53"/>
                    <a:pt x="190" y="54"/>
                    <a:pt x="189" y="54"/>
                  </a:cubicBezTo>
                  <a:close/>
                  <a:moveTo>
                    <a:pt x="184" y="56"/>
                  </a:moveTo>
                  <a:cubicBezTo>
                    <a:pt x="182" y="57"/>
                    <a:pt x="179" y="58"/>
                    <a:pt x="176" y="59"/>
                  </a:cubicBezTo>
                  <a:cubicBezTo>
                    <a:pt x="177" y="58"/>
                    <a:pt x="178" y="57"/>
                    <a:pt x="179" y="55"/>
                  </a:cubicBezTo>
                  <a:cubicBezTo>
                    <a:pt x="180" y="55"/>
                    <a:pt x="181" y="54"/>
                    <a:pt x="183" y="54"/>
                  </a:cubicBezTo>
                  <a:cubicBezTo>
                    <a:pt x="183" y="54"/>
                    <a:pt x="184" y="55"/>
                    <a:pt x="184" y="56"/>
                  </a:cubicBezTo>
                  <a:close/>
                  <a:moveTo>
                    <a:pt x="180" y="50"/>
                  </a:moveTo>
                  <a:cubicBezTo>
                    <a:pt x="177" y="51"/>
                    <a:pt x="173" y="53"/>
                    <a:pt x="170" y="54"/>
                  </a:cubicBezTo>
                  <a:cubicBezTo>
                    <a:pt x="171" y="53"/>
                    <a:pt x="173" y="51"/>
                    <a:pt x="174" y="50"/>
                  </a:cubicBezTo>
                  <a:cubicBezTo>
                    <a:pt x="176" y="49"/>
                    <a:pt x="178" y="48"/>
                    <a:pt x="179" y="48"/>
                  </a:cubicBezTo>
                  <a:cubicBezTo>
                    <a:pt x="180" y="48"/>
                    <a:pt x="180" y="49"/>
                    <a:pt x="180" y="50"/>
                  </a:cubicBezTo>
                  <a:cubicBezTo>
                    <a:pt x="180" y="50"/>
                    <a:pt x="180" y="50"/>
                    <a:pt x="180" y="50"/>
                  </a:cubicBezTo>
                  <a:close/>
                  <a:moveTo>
                    <a:pt x="166" y="49"/>
                  </a:moveTo>
                  <a:cubicBezTo>
                    <a:pt x="167" y="48"/>
                    <a:pt x="168" y="47"/>
                    <a:pt x="169" y="46"/>
                  </a:cubicBezTo>
                  <a:cubicBezTo>
                    <a:pt x="172" y="45"/>
                    <a:pt x="175" y="44"/>
                    <a:pt x="178" y="44"/>
                  </a:cubicBezTo>
                  <a:cubicBezTo>
                    <a:pt x="174" y="45"/>
                    <a:pt x="170" y="47"/>
                    <a:pt x="166" y="49"/>
                  </a:cubicBezTo>
                  <a:close/>
                  <a:moveTo>
                    <a:pt x="166" y="53"/>
                  </a:moveTo>
                  <a:cubicBezTo>
                    <a:pt x="163" y="55"/>
                    <a:pt x="159" y="58"/>
                    <a:pt x="156" y="60"/>
                  </a:cubicBezTo>
                  <a:cubicBezTo>
                    <a:pt x="155" y="61"/>
                    <a:pt x="154" y="61"/>
                    <a:pt x="153" y="62"/>
                  </a:cubicBezTo>
                  <a:cubicBezTo>
                    <a:pt x="154" y="60"/>
                    <a:pt x="155" y="59"/>
                    <a:pt x="156" y="58"/>
                  </a:cubicBezTo>
                  <a:cubicBezTo>
                    <a:pt x="159" y="56"/>
                    <a:pt x="162" y="55"/>
                    <a:pt x="166" y="53"/>
                  </a:cubicBezTo>
                  <a:cubicBezTo>
                    <a:pt x="166" y="53"/>
                    <a:pt x="166" y="53"/>
                    <a:pt x="166" y="53"/>
                  </a:cubicBezTo>
                  <a:close/>
                  <a:moveTo>
                    <a:pt x="154" y="49"/>
                  </a:moveTo>
                  <a:cubicBezTo>
                    <a:pt x="154" y="48"/>
                    <a:pt x="155" y="48"/>
                    <a:pt x="155" y="48"/>
                  </a:cubicBezTo>
                  <a:cubicBezTo>
                    <a:pt x="157" y="47"/>
                    <a:pt x="159" y="46"/>
                    <a:pt x="160" y="46"/>
                  </a:cubicBezTo>
                  <a:cubicBezTo>
                    <a:pt x="158" y="47"/>
                    <a:pt x="156" y="48"/>
                    <a:pt x="154" y="49"/>
                  </a:cubicBezTo>
                  <a:close/>
                  <a:moveTo>
                    <a:pt x="155" y="45"/>
                  </a:moveTo>
                  <a:cubicBezTo>
                    <a:pt x="152" y="46"/>
                    <a:pt x="149" y="47"/>
                    <a:pt x="147" y="48"/>
                  </a:cubicBezTo>
                  <a:cubicBezTo>
                    <a:pt x="149" y="46"/>
                    <a:pt x="152" y="44"/>
                    <a:pt x="155" y="42"/>
                  </a:cubicBezTo>
                  <a:cubicBezTo>
                    <a:pt x="157" y="42"/>
                    <a:pt x="159" y="41"/>
                    <a:pt x="161" y="41"/>
                  </a:cubicBezTo>
                  <a:cubicBezTo>
                    <a:pt x="159" y="42"/>
                    <a:pt x="157" y="44"/>
                    <a:pt x="155" y="45"/>
                  </a:cubicBezTo>
                  <a:close/>
                  <a:moveTo>
                    <a:pt x="154" y="34"/>
                  </a:moveTo>
                  <a:cubicBezTo>
                    <a:pt x="153" y="34"/>
                    <a:pt x="153" y="34"/>
                    <a:pt x="152" y="34"/>
                  </a:cubicBezTo>
                  <a:cubicBezTo>
                    <a:pt x="153" y="34"/>
                    <a:pt x="153" y="33"/>
                    <a:pt x="154" y="33"/>
                  </a:cubicBezTo>
                  <a:cubicBezTo>
                    <a:pt x="154" y="33"/>
                    <a:pt x="154" y="33"/>
                    <a:pt x="154" y="33"/>
                  </a:cubicBezTo>
                  <a:cubicBezTo>
                    <a:pt x="154" y="33"/>
                    <a:pt x="154" y="33"/>
                    <a:pt x="154" y="33"/>
                  </a:cubicBezTo>
                  <a:cubicBezTo>
                    <a:pt x="154" y="33"/>
                    <a:pt x="154" y="34"/>
                    <a:pt x="154" y="34"/>
                  </a:cubicBezTo>
                  <a:close/>
                  <a:moveTo>
                    <a:pt x="152" y="36"/>
                  </a:moveTo>
                  <a:cubicBezTo>
                    <a:pt x="150" y="37"/>
                    <a:pt x="147" y="38"/>
                    <a:pt x="145" y="40"/>
                  </a:cubicBezTo>
                  <a:cubicBezTo>
                    <a:pt x="145" y="40"/>
                    <a:pt x="145" y="40"/>
                    <a:pt x="144" y="40"/>
                  </a:cubicBezTo>
                  <a:cubicBezTo>
                    <a:pt x="146" y="38"/>
                    <a:pt x="148" y="37"/>
                    <a:pt x="150" y="36"/>
                  </a:cubicBezTo>
                  <a:cubicBezTo>
                    <a:pt x="151" y="36"/>
                    <a:pt x="151" y="36"/>
                    <a:pt x="152" y="36"/>
                  </a:cubicBezTo>
                  <a:close/>
                  <a:moveTo>
                    <a:pt x="150" y="34"/>
                  </a:moveTo>
                  <a:cubicBezTo>
                    <a:pt x="148" y="34"/>
                    <a:pt x="147" y="34"/>
                    <a:pt x="146" y="34"/>
                  </a:cubicBezTo>
                  <a:cubicBezTo>
                    <a:pt x="146" y="34"/>
                    <a:pt x="147" y="33"/>
                    <a:pt x="147" y="33"/>
                  </a:cubicBezTo>
                  <a:cubicBezTo>
                    <a:pt x="149" y="33"/>
                    <a:pt x="150" y="33"/>
                    <a:pt x="151" y="33"/>
                  </a:cubicBezTo>
                  <a:cubicBezTo>
                    <a:pt x="151" y="33"/>
                    <a:pt x="150" y="34"/>
                    <a:pt x="150" y="34"/>
                  </a:cubicBezTo>
                  <a:close/>
                  <a:moveTo>
                    <a:pt x="151" y="29"/>
                  </a:moveTo>
                  <a:cubicBezTo>
                    <a:pt x="151" y="29"/>
                    <a:pt x="151" y="29"/>
                    <a:pt x="151" y="29"/>
                  </a:cubicBezTo>
                  <a:cubicBezTo>
                    <a:pt x="150" y="29"/>
                    <a:pt x="149" y="29"/>
                    <a:pt x="148" y="29"/>
                  </a:cubicBezTo>
                  <a:cubicBezTo>
                    <a:pt x="148" y="29"/>
                    <a:pt x="148" y="28"/>
                    <a:pt x="149" y="28"/>
                  </a:cubicBezTo>
                  <a:cubicBezTo>
                    <a:pt x="150" y="28"/>
                    <a:pt x="151" y="29"/>
                    <a:pt x="152" y="29"/>
                  </a:cubicBezTo>
                  <a:cubicBezTo>
                    <a:pt x="151" y="29"/>
                    <a:pt x="151" y="29"/>
                    <a:pt x="151" y="29"/>
                  </a:cubicBezTo>
                  <a:close/>
                  <a:moveTo>
                    <a:pt x="148" y="20"/>
                  </a:moveTo>
                  <a:cubicBezTo>
                    <a:pt x="146" y="18"/>
                    <a:pt x="144" y="17"/>
                    <a:pt x="142" y="16"/>
                  </a:cubicBezTo>
                  <a:cubicBezTo>
                    <a:pt x="142" y="16"/>
                    <a:pt x="143" y="16"/>
                    <a:pt x="143" y="15"/>
                  </a:cubicBezTo>
                  <a:cubicBezTo>
                    <a:pt x="146" y="16"/>
                    <a:pt x="149" y="17"/>
                    <a:pt x="152" y="18"/>
                  </a:cubicBezTo>
                  <a:cubicBezTo>
                    <a:pt x="151" y="18"/>
                    <a:pt x="149" y="19"/>
                    <a:pt x="148" y="20"/>
                  </a:cubicBezTo>
                  <a:close/>
                  <a:moveTo>
                    <a:pt x="139" y="9"/>
                  </a:moveTo>
                  <a:cubicBezTo>
                    <a:pt x="139" y="9"/>
                    <a:pt x="139" y="9"/>
                    <a:pt x="139" y="9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40" y="9"/>
                    <a:pt x="142" y="9"/>
                    <a:pt x="145" y="9"/>
                  </a:cubicBezTo>
                  <a:cubicBezTo>
                    <a:pt x="145" y="9"/>
                    <a:pt x="145" y="10"/>
                    <a:pt x="146" y="10"/>
                  </a:cubicBezTo>
                  <a:cubicBezTo>
                    <a:pt x="144" y="9"/>
                    <a:pt x="142" y="9"/>
                    <a:pt x="139" y="9"/>
                  </a:cubicBezTo>
                  <a:close/>
                  <a:moveTo>
                    <a:pt x="143" y="13"/>
                  </a:moveTo>
                  <a:cubicBezTo>
                    <a:pt x="142" y="13"/>
                    <a:pt x="142" y="13"/>
                    <a:pt x="142" y="13"/>
                  </a:cubicBezTo>
                  <a:cubicBezTo>
                    <a:pt x="140" y="13"/>
                    <a:pt x="138" y="13"/>
                    <a:pt x="135" y="13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8" y="12"/>
                    <a:pt x="141" y="13"/>
                    <a:pt x="143" y="13"/>
                  </a:cubicBezTo>
                  <a:close/>
                  <a:moveTo>
                    <a:pt x="136" y="14"/>
                  </a:moveTo>
                  <a:cubicBezTo>
                    <a:pt x="137" y="14"/>
                    <a:pt x="138" y="14"/>
                    <a:pt x="139" y="15"/>
                  </a:cubicBezTo>
                  <a:cubicBezTo>
                    <a:pt x="139" y="15"/>
                    <a:pt x="139" y="15"/>
                    <a:pt x="138" y="15"/>
                  </a:cubicBezTo>
                  <a:cubicBezTo>
                    <a:pt x="138" y="15"/>
                    <a:pt x="137" y="14"/>
                    <a:pt x="136" y="14"/>
                  </a:cubicBezTo>
                  <a:cubicBezTo>
                    <a:pt x="136" y="14"/>
                    <a:pt x="136" y="14"/>
                    <a:pt x="136" y="14"/>
                  </a:cubicBezTo>
                  <a:close/>
                  <a:moveTo>
                    <a:pt x="138" y="18"/>
                  </a:moveTo>
                  <a:cubicBezTo>
                    <a:pt x="141" y="19"/>
                    <a:pt x="143" y="20"/>
                    <a:pt x="146" y="21"/>
                  </a:cubicBezTo>
                  <a:cubicBezTo>
                    <a:pt x="146" y="21"/>
                    <a:pt x="146" y="21"/>
                    <a:pt x="146" y="21"/>
                  </a:cubicBezTo>
                  <a:cubicBezTo>
                    <a:pt x="143" y="20"/>
                    <a:pt x="140" y="20"/>
                    <a:pt x="137" y="19"/>
                  </a:cubicBezTo>
                  <a:cubicBezTo>
                    <a:pt x="137" y="19"/>
                    <a:pt x="138" y="19"/>
                    <a:pt x="138" y="18"/>
                  </a:cubicBezTo>
                  <a:close/>
                  <a:moveTo>
                    <a:pt x="141" y="27"/>
                  </a:moveTo>
                  <a:cubicBezTo>
                    <a:pt x="143" y="27"/>
                    <a:pt x="144" y="27"/>
                    <a:pt x="146" y="28"/>
                  </a:cubicBezTo>
                  <a:cubicBezTo>
                    <a:pt x="146" y="28"/>
                    <a:pt x="145" y="28"/>
                    <a:pt x="145" y="28"/>
                  </a:cubicBezTo>
                  <a:cubicBezTo>
                    <a:pt x="143" y="28"/>
                    <a:pt x="142" y="28"/>
                    <a:pt x="140" y="27"/>
                  </a:cubicBezTo>
                  <a:cubicBezTo>
                    <a:pt x="140" y="27"/>
                    <a:pt x="141" y="27"/>
                    <a:pt x="141" y="27"/>
                  </a:cubicBezTo>
                  <a:close/>
                  <a:moveTo>
                    <a:pt x="142" y="30"/>
                  </a:moveTo>
                  <a:cubicBezTo>
                    <a:pt x="142" y="30"/>
                    <a:pt x="142" y="30"/>
                    <a:pt x="142" y="30"/>
                  </a:cubicBezTo>
                  <a:cubicBezTo>
                    <a:pt x="140" y="30"/>
                    <a:pt x="138" y="29"/>
                    <a:pt x="137" y="29"/>
                  </a:cubicBezTo>
                  <a:cubicBezTo>
                    <a:pt x="137" y="29"/>
                    <a:pt x="137" y="29"/>
                    <a:pt x="138" y="29"/>
                  </a:cubicBezTo>
                  <a:cubicBezTo>
                    <a:pt x="139" y="29"/>
                    <a:pt x="141" y="29"/>
                    <a:pt x="142" y="30"/>
                  </a:cubicBezTo>
                  <a:close/>
                  <a:moveTo>
                    <a:pt x="140" y="34"/>
                  </a:moveTo>
                  <a:cubicBezTo>
                    <a:pt x="141" y="33"/>
                    <a:pt x="142" y="33"/>
                    <a:pt x="144" y="33"/>
                  </a:cubicBezTo>
                  <a:cubicBezTo>
                    <a:pt x="143" y="33"/>
                    <a:pt x="143" y="34"/>
                    <a:pt x="142" y="34"/>
                  </a:cubicBezTo>
                  <a:cubicBezTo>
                    <a:pt x="141" y="34"/>
                    <a:pt x="139" y="34"/>
                    <a:pt x="138" y="34"/>
                  </a:cubicBezTo>
                  <a:cubicBezTo>
                    <a:pt x="139" y="34"/>
                    <a:pt x="139" y="34"/>
                    <a:pt x="140" y="34"/>
                  </a:cubicBezTo>
                  <a:close/>
                  <a:moveTo>
                    <a:pt x="143" y="36"/>
                  </a:moveTo>
                  <a:cubicBezTo>
                    <a:pt x="144" y="36"/>
                    <a:pt x="146" y="36"/>
                    <a:pt x="147" y="36"/>
                  </a:cubicBezTo>
                  <a:cubicBezTo>
                    <a:pt x="145" y="37"/>
                    <a:pt x="143" y="39"/>
                    <a:pt x="141" y="40"/>
                  </a:cubicBezTo>
                  <a:cubicBezTo>
                    <a:pt x="140" y="40"/>
                    <a:pt x="139" y="40"/>
                    <a:pt x="138" y="40"/>
                  </a:cubicBezTo>
                  <a:cubicBezTo>
                    <a:pt x="137" y="40"/>
                    <a:pt x="136" y="40"/>
                    <a:pt x="135" y="40"/>
                  </a:cubicBezTo>
                  <a:cubicBezTo>
                    <a:pt x="137" y="39"/>
                    <a:pt x="140" y="37"/>
                    <a:pt x="143" y="36"/>
                  </a:cubicBezTo>
                  <a:close/>
                  <a:moveTo>
                    <a:pt x="137" y="42"/>
                  </a:moveTo>
                  <a:cubicBezTo>
                    <a:pt x="134" y="42"/>
                    <a:pt x="132" y="43"/>
                    <a:pt x="130" y="43"/>
                  </a:cubicBezTo>
                  <a:cubicBezTo>
                    <a:pt x="131" y="43"/>
                    <a:pt x="131" y="43"/>
                    <a:pt x="132" y="42"/>
                  </a:cubicBezTo>
                  <a:cubicBezTo>
                    <a:pt x="133" y="42"/>
                    <a:pt x="135" y="42"/>
                    <a:pt x="137" y="42"/>
                  </a:cubicBezTo>
                  <a:close/>
                  <a:moveTo>
                    <a:pt x="136" y="44"/>
                  </a:moveTo>
                  <a:cubicBezTo>
                    <a:pt x="136" y="44"/>
                    <a:pt x="135" y="45"/>
                    <a:pt x="135" y="45"/>
                  </a:cubicBezTo>
                  <a:cubicBezTo>
                    <a:pt x="131" y="46"/>
                    <a:pt x="128" y="46"/>
                    <a:pt x="124" y="47"/>
                  </a:cubicBezTo>
                  <a:cubicBezTo>
                    <a:pt x="125" y="47"/>
                    <a:pt x="125" y="46"/>
                    <a:pt x="126" y="46"/>
                  </a:cubicBezTo>
                  <a:cubicBezTo>
                    <a:pt x="129" y="45"/>
                    <a:pt x="133" y="45"/>
                    <a:pt x="136" y="44"/>
                  </a:cubicBezTo>
                  <a:close/>
                  <a:moveTo>
                    <a:pt x="126" y="44"/>
                  </a:moveTo>
                  <a:cubicBezTo>
                    <a:pt x="123" y="45"/>
                    <a:pt x="120" y="46"/>
                    <a:pt x="117" y="47"/>
                  </a:cubicBezTo>
                  <a:cubicBezTo>
                    <a:pt x="118" y="45"/>
                    <a:pt x="120" y="44"/>
                    <a:pt x="121" y="42"/>
                  </a:cubicBezTo>
                  <a:cubicBezTo>
                    <a:pt x="121" y="42"/>
                    <a:pt x="121" y="42"/>
                    <a:pt x="121" y="42"/>
                  </a:cubicBezTo>
                  <a:cubicBezTo>
                    <a:pt x="124" y="42"/>
                    <a:pt x="126" y="42"/>
                    <a:pt x="129" y="42"/>
                  </a:cubicBezTo>
                  <a:cubicBezTo>
                    <a:pt x="128" y="43"/>
                    <a:pt x="127" y="44"/>
                    <a:pt x="126" y="44"/>
                  </a:cubicBezTo>
                  <a:close/>
                  <a:moveTo>
                    <a:pt x="111" y="46"/>
                  </a:moveTo>
                  <a:cubicBezTo>
                    <a:pt x="113" y="45"/>
                    <a:pt x="114" y="44"/>
                    <a:pt x="115" y="42"/>
                  </a:cubicBezTo>
                  <a:cubicBezTo>
                    <a:pt x="116" y="42"/>
                    <a:pt x="117" y="42"/>
                    <a:pt x="118" y="42"/>
                  </a:cubicBezTo>
                  <a:cubicBezTo>
                    <a:pt x="116" y="44"/>
                    <a:pt x="114" y="45"/>
                    <a:pt x="111" y="46"/>
                  </a:cubicBezTo>
                  <a:close/>
                  <a:moveTo>
                    <a:pt x="115" y="41"/>
                  </a:moveTo>
                  <a:cubicBezTo>
                    <a:pt x="114" y="40"/>
                    <a:pt x="113" y="40"/>
                    <a:pt x="112" y="41"/>
                  </a:cubicBezTo>
                  <a:cubicBezTo>
                    <a:pt x="110" y="41"/>
                    <a:pt x="109" y="41"/>
                    <a:pt x="107" y="41"/>
                  </a:cubicBezTo>
                  <a:cubicBezTo>
                    <a:pt x="107" y="40"/>
                    <a:pt x="108" y="40"/>
                    <a:pt x="108" y="40"/>
                  </a:cubicBezTo>
                  <a:cubicBezTo>
                    <a:pt x="112" y="39"/>
                    <a:pt x="115" y="38"/>
                    <a:pt x="119" y="37"/>
                  </a:cubicBezTo>
                  <a:cubicBezTo>
                    <a:pt x="118" y="38"/>
                    <a:pt x="116" y="39"/>
                    <a:pt x="115" y="41"/>
                  </a:cubicBezTo>
                  <a:close/>
                  <a:moveTo>
                    <a:pt x="116" y="33"/>
                  </a:moveTo>
                  <a:cubicBezTo>
                    <a:pt x="115" y="33"/>
                    <a:pt x="115" y="33"/>
                    <a:pt x="114" y="34"/>
                  </a:cubicBezTo>
                  <a:cubicBezTo>
                    <a:pt x="115" y="33"/>
                    <a:pt x="115" y="33"/>
                    <a:pt x="116" y="33"/>
                  </a:cubicBezTo>
                  <a:cubicBezTo>
                    <a:pt x="116" y="33"/>
                    <a:pt x="117" y="33"/>
                    <a:pt x="117" y="33"/>
                  </a:cubicBezTo>
                  <a:cubicBezTo>
                    <a:pt x="117" y="33"/>
                    <a:pt x="117" y="33"/>
                    <a:pt x="116" y="33"/>
                  </a:cubicBezTo>
                  <a:close/>
                  <a:moveTo>
                    <a:pt x="105" y="29"/>
                  </a:moveTo>
                  <a:cubicBezTo>
                    <a:pt x="104" y="29"/>
                    <a:pt x="103" y="29"/>
                    <a:pt x="102" y="29"/>
                  </a:cubicBezTo>
                  <a:cubicBezTo>
                    <a:pt x="104" y="29"/>
                    <a:pt x="106" y="28"/>
                    <a:pt x="107" y="27"/>
                  </a:cubicBezTo>
                  <a:cubicBezTo>
                    <a:pt x="108" y="27"/>
                    <a:pt x="108" y="27"/>
                    <a:pt x="109" y="27"/>
                  </a:cubicBezTo>
                  <a:cubicBezTo>
                    <a:pt x="108" y="28"/>
                    <a:pt x="106" y="29"/>
                    <a:pt x="105" y="29"/>
                  </a:cubicBezTo>
                  <a:close/>
                  <a:moveTo>
                    <a:pt x="103" y="32"/>
                  </a:moveTo>
                  <a:cubicBezTo>
                    <a:pt x="104" y="32"/>
                    <a:pt x="104" y="32"/>
                    <a:pt x="105" y="32"/>
                  </a:cubicBezTo>
                  <a:cubicBezTo>
                    <a:pt x="104" y="33"/>
                    <a:pt x="102" y="34"/>
                    <a:pt x="101" y="35"/>
                  </a:cubicBezTo>
                  <a:cubicBezTo>
                    <a:pt x="100" y="35"/>
                    <a:pt x="100" y="35"/>
                    <a:pt x="99" y="35"/>
                  </a:cubicBezTo>
                  <a:cubicBezTo>
                    <a:pt x="99" y="35"/>
                    <a:pt x="98" y="35"/>
                    <a:pt x="98" y="36"/>
                  </a:cubicBezTo>
                  <a:cubicBezTo>
                    <a:pt x="98" y="36"/>
                    <a:pt x="97" y="36"/>
                    <a:pt x="96" y="37"/>
                  </a:cubicBezTo>
                  <a:cubicBezTo>
                    <a:pt x="98" y="35"/>
                    <a:pt x="101" y="33"/>
                    <a:pt x="103" y="32"/>
                  </a:cubicBezTo>
                  <a:close/>
                  <a:moveTo>
                    <a:pt x="96" y="35"/>
                  </a:moveTo>
                  <a:cubicBezTo>
                    <a:pt x="97" y="34"/>
                    <a:pt x="98" y="33"/>
                    <a:pt x="99" y="32"/>
                  </a:cubicBezTo>
                  <a:cubicBezTo>
                    <a:pt x="99" y="32"/>
                    <a:pt x="100" y="32"/>
                    <a:pt x="100" y="32"/>
                  </a:cubicBezTo>
                  <a:cubicBezTo>
                    <a:pt x="99" y="33"/>
                    <a:pt x="98" y="34"/>
                    <a:pt x="96" y="35"/>
                  </a:cubicBezTo>
                  <a:close/>
                  <a:moveTo>
                    <a:pt x="96" y="30"/>
                  </a:moveTo>
                  <a:cubicBezTo>
                    <a:pt x="96" y="30"/>
                    <a:pt x="95" y="30"/>
                    <a:pt x="95" y="30"/>
                  </a:cubicBezTo>
                  <a:cubicBezTo>
                    <a:pt x="97" y="29"/>
                    <a:pt x="98" y="28"/>
                    <a:pt x="100" y="27"/>
                  </a:cubicBezTo>
                  <a:cubicBezTo>
                    <a:pt x="100" y="27"/>
                    <a:pt x="100" y="27"/>
                    <a:pt x="100" y="27"/>
                  </a:cubicBezTo>
                  <a:cubicBezTo>
                    <a:pt x="99" y="28"/>
                    <a:pt x="97" y="29"/>
                    <a:pt x="96" y="30"/>
                  </a:cubicBezTo>
                  <a:close/>
                  <a:moveTo>
                    <a:pt x="90" y="31"/>
                  </a:moveTo>
                  <a:cubicBezTo>
                    <a:pt x="90" y="31"/>
                    <a:pt x="89" y="31"/>
                    <a:pt x="89" y="31"/>
                  </a:cubicBezTo>
                  <a:cubicBezTo>
                    <a:pt x="88" y="32"/>
                    <a:pt x="86" y="33"/>
                    <a:pt x="85" y="33"/>
                  </a:cubicBezTo>
                  <a:cubicBezTo>
                    <a:pt x="85" y="33"/>
                    <a:pt x="85" y="33"/>
                    <a:pt x="85" y="33"/>
                  </a:cubicBezTo>
                  <a:cubicBezTo>
                    <a:pt x="87" y="31"/>
                    <a:pt x="89" y="28"/>
                    <a:pt x="91" y="26"/>
                  </a:cubicBezTo>
                  <a:cubicBezTo>
                    <a:pt x="93" y="26"/>
                    <a:pt x="95" y="27"/>
                    <a:pt x="97" y="27"/>
                  </a:cubicBezTo>
                  <a:cubicBezTo>
                    <a:pt x="95" y="28"/>
                    <a:pt x="92" y="30"/>
                    <a:pt x="90" y="31"/>
                  </a:cubicBezTo>
                  <a:close/>
                  <a:moveTo>
                    <a:pt x="89" y="18"/>
                  </a:moveTo>
                  <a:cubicBezTo>
                    <a:pt x="89" y="18"/>
                    <a:pt x="89" y="18"/>
                    <a:pt x="88" y="18"/>
                  </a:cubicBezTo>
                  <a:cubicBezTo>
                    <a:pt x="88" y="18"/>
                    <a:pt x="87" y="19"/>
                    <a:pt x="87" y="19"/>
                  </a:cubicBezTo>
                  <a:cubicBezTo>
                    <a:pt x="83" y="21"/>
                    <a:pt x="79" y="23"/>
                    <a:pt x="75" y="26"/>
                  </a:cubicBezTo>
                  <a:cubicBezTo>
                    <a:pt x="73" y="27"/>
                    <a:pt x="70" y="28"/>
                    <a:pt x="68" y="29"/>
                  </a:cubicBezTo>
                  <a:cubicBezTo>
                    <a:pt x="68" y="29"/>
                    <a:pt x="68" y="28"/>
                    <a:pt x="69" y="28"/>
                  </a:cubicBezTo>
                  <a:cubicBezTo>
                    <a:pt x="73" y="25"/>
                    <a:pt x="78" y="23"/>
                    <a:pt x="83" y="20"/>
                  </a:cubicBezTo>
                  <a:cubicBezTo>
                    <a:pt x="86" y="19"/>
                    <a:pt x="90" y="17"/>
                    <a:pt x="94" y="16"/>
                  </a:cubicBezTo>
                  <a:cubicBezTo>
                    <a:pt x="93" y="16"/>
                    <a:pt x="93" y="16"/>
                    <a:pt x="92" y="17"/>
                  </a:cubicBezTo>
                  <a:cubicBezTo>
                    <a:pt x="91" y="17"/>
                    <a:pt x="90" y="18"/>
                    <a:pt x="89" y="18"/>
                  </a:cubicBezTo>
                  <a:close/>
                  <a:moveTo>
                    <a:pt x="80" y="17"/>
                  </a:moveTo>
                  <a:cubicBezTo>
                    <a:pt x="73" y="19"/>
                    <a:pt x="66" y="23"/>
                    <a:pt x="60" y="27"/>
                  </a:cubicBezTo>
                  <a:cubicBezTo>
                    <a:pt x="60" y="27"/>
                    <a:pt x="60" y="28"/>
                    <a:pt x="60" y="28"/>
                  </a:cubicBezTo>
                  <a:cubicBezTo>
                    <a:pt x="58" y="29"/>
                    <a:pt x="56" y="31"/>
                    <a:pt x="54" y="32"/>
                  </a:cubicBezTo>
                  <a:cubicBezTo>
                    <a:pt x="51" y="34"/>
                    <a:pt x="48" y="35"/>
                    <a:pt x="45" y="36"/>
                  </a:cubicBezTo>
                  <a:cubicBezTo>
                    <a:pt x="48" y="34"/>
                    <a:pt x="52" y="31"/>
                    <a:pt x="55" y="29"/>
                  </a:cubicBezTo>
                  <a:cubicBezTo>
                    <a:pt x="62" y="23"/>
                    <a:pt x="70" y="19"/>
                    <a:pt x="79" y="15"/>
                  </a:cubicBezTo>
                  <a:cubicBezTo>
                    <a:pt x="81" y="14"/>
                    <a:pt x="83" y="13"/>
                    <a:pt x="85" y="12"/>
                  </a:cubicBezTo>
                  <a:cubicBezTo>
                    <a:pt x="83" y="13"/>
                    <a:pt x="81" y="14"/>
                    <a:pt x="80" y="15"/>
                  </a:cubicBezTo>
                  <a:cubicBezTo>
                    <a:pt x="79" y="16"/>
                    <a:pt x="79" y="16"/>
                    <a:pt x="80" y="17"/>
                  </a:cubicBezTo>
                  <a:close/>
                  <a:moveTo>
                    <a:pt x="50" y="40"/>
                  </a:moveTo>
                  <a:cubicBezTo>
                    <a:pt x="51" y="39"/>
                    <a:pt x="52" y="38"/>
                    <a:pt x="53" y="38"/>
                  </a:cubicBezTo>
                  <a:cubicBezTo>
                    <a:pt x="52" y="39"/>
                    <a:pt x="51" y="40"/>
                    <a:pt x="50" y="41"/>
                  </a:cubicBezTo>
                  <a:cubicBezTo>
                    <a:pt x="50" y="40"/>
                    <a:pt x="50" y="40"/>
                    <a:pt x="50" y="40"/>
                  </a:cubicBezTo>
                  <a:close/>
                  <a:moveTo>
                    <a:pt x="56" y="38"/>
                  </a:moveTo>
                  <a:cubicBezTo>
                    <a:pt x="56" y="38"/>
                    <a:pt x="57" y="38"/>
                    <a:pt x="57" y="38"/>
                  </a:cubicBezTo>
                  <a:cubicBezTo>
                    <a:pt x="56" y="40"/>
                    <a:pt x="54" y="42"/>
                    <a:pt x="53" y="44"/>
                  </a:cubicBezTo>
                  <a:cubicBezTo>
                    <a:pt x="49" y="46"/>
                    <a:pt x="46" y="48"/>
                    <a:pt x="43" y="51"/>
                  </a:cubicBezTo>
                  <a:cubicBezTo>
                    <a:pt x="44" y="51"/>
                    <a:pt x="44" y="50"/>
                    <a:pt x="44" y="50"/>
                  </a:cubicBezTo>
                  <a:cubicBezTo>
                    <a:pt x="48" y="46"/>
                    <a:pt x="52" y="42"/>
                    <a:pt x="56" y="38"/>
                  </a:cubicBezTo>
                  <a:close/>
                  <a:moveTo>
                    <a:pt x="49" y="48"/>
                  </a:moveTo>
                  <a:cubicBezTo>
                    <a:pt x="49" y="49"/>
                    <a:pt x="48" y="50"/>
                    <a:pt x="47" y="50"/>
                  </a:cubicBezTo>
                  <a:cubicBezTo>
                    <a:pt x="46" y="51"/>
                    <a:pt x="46" y="52"/>
                    <a:pt x="45" y="53"/>
                  </a:cubicBezTo>
                  <a:cubicBezTo>
                    <a:pt x="43" y="54"/>
                    <a:pt x="41" y="56"/>
                    <a:pt x="40" y="57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43" y="53"/>
                    <a:pt x="46" y="51"/>
                    <a:pt x="49" y="48"/>
                  </a:cubicBezTo>
                  <a:close/>
                  <a:moveTo>
                    <a:pt x="39" y="55"/>
                  </a:moveTo>
                  <a:cubicBezTo>
                    <a:pt x="38" y="55"/>
                    <a:pt x="38" y="56"/>
                    <a:pt x="37" y="57"/>
                  </a:cubicBezTo>
                  <a:cubicBezTo>
                    <a:pt x="37" y="57"/>
                    <a:pt x="37" y="56"/>
                    <a:pt x="37" y="56"/>
                  </a:cubicBezTo>
                  <a:cubicBezTo>
                    <a:pt x="38" y="56"/>
                    <a:pt x="38" y="55"/>
                    <a:pt x="39" y="54"/>
                  </a:cubicBezTo>
                  <a:cubicBezTo>
                    <a:pt x="39" y="54"/>
                    <a:pt x="40" y="53"/>
                    <a:pt x="40" y="53"/>
                  </a:cubicBezTo>
                  <a:lnTo>
                    <a:pt x="39" y="55"/>
                  </a:lnTo>
                  <a:close/>
                  <a:moveTo>
                    <a:pt x="38" y="65"/>
                  </a:moveTo>
                  <a:cubicBezTo>
                    <a:pt x="40" y="64"/>
                    <a:pt x="42" y="62"/>
                    <a:pt x="45" y="60"/>
                  </a:cubicBezTo>
                  <a:cubicBezTo>
                    <a:pt x="40" y="65"/>
                    <a:pt x="35" y="70"/>
                    <a:pt x="30" y="75"/>
                  </a:cubicBezTo>
                  <a:cubicBezTo>
                    <a:pt x="30" y="75"/>
                    <a:pt x="30" y="77"/>
                    <a:pt x="31" y="76"/>
                  </a:cubicBezTo>
                  <a:cubicBezTo>
                    <a:pt x="32" y="76"/>
                    <a:pt x="33" y="75"/>
                    <a:pt x="34" y="75"/>
                  </a:cubicBezTo>
                  <a:cubicBezTo>
                    <a:pt x="33" y="75"/>
                    <a:pt x="33" y="76"/>
                    <a:pt x="32" y="76"/>
                  </a:cubicBezTo>
                  <a:cubicBezTo>
                    <a:pt x="31" y="77"/>
                    <a:pt x="29" y="78"/>
                    <a:pt x="27" y="78"/>
                  </a:cubicBezTo>
                  <a:cubicBezTo>
                    <a:pt x="27" y="77"/>
                    <a:pt x="28" y="76"/>
                    <a:pt x="29" y="75"/>
                  </a:cubicBezTo>
                  <a:cubicBezTo>
                    <a:pt x="32" y="72"/>
                    <a:pt x="35" y="69"/>
                    <a:pt x="38" y="65"/>
                  </a:cubicBezTo>
                  <a:close/>
                  <a:moveTo>
                    <a:pt x="34" y="77"/>
                  </a:moveTo>
                  <a:cubicBezTo>
                    <a:pt x="35" y="77"/>
                    <a:pt x="36" y="76"/>
                    <a:pt x="37" y="75"/>
                  </a:cubicBezTo>
                  <a:cubicBezTo>
                    <a:pt x="35" y="78"/>
                    <a:pt x="32" y="81"/>
                    <a:pt x="30" y="83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31" y="81"/>
                    <a:pt x="32" y="79"/>
                    <a:pt x="34" y="77"/>
                  </a:cubicBezTo>
                  <a:close/>
                  <a:moveTo>
                    <a:pt x="30" y="93"/>
                  </a:moveTo>
                  <a:cubicBezTo>
                    <a:pt x="30" y="93"/>
                    <a:pt x="30" y="93"/>
                    <a:pt x="30" y="94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30" y="94"/>
                    <a:pt x="30" y="93"/>
                    <a:pt x="29" y="93"/>
                  </a:cubicBezTo>
                  <a:cubicBezTo>
                    <a:pt x="29" y="93"/>
                    <a:pt x="30" y="93"/>
                    <a:pt x="30" y="93"/>
                  </a:cubicBezTo>
                  <a:close/>
                  <a:moveTo>
                    <a:pt x="32" y="123"/>
                  </a:moveTo>
                  <a:cubicBezTo>
                    <a:pt x="32" y="124"/>
                    <a:pt x="32" y="124"/>
                    <a:pt x="32" y="125"/>
                  </a:cubicBezTo>
                  <a:cubicBezTo>
                    <a:pt x="32" y="125"/>
                    <a:pt x="32" y="125"/>
                    <a:pt x="32" y="126"/>
                  </a:cubicBezTo>
                  <a:cubicBezTo>
                    <a:pt x="31" y="124"/>
                    <a:pt x="31" y="124"/>
                    <a:pt x="31" y="124"/>
                  </a:cubicBezTo>
                  <a:cubicBezTo>
                    <a:pt x="32" y="124"/>
                    <a:pt x="32" y="124"/>
                    <a:pt x="32" y="123"/>
                  </a:cubicBezTo>
                  <a:close/>
                  <a:moveTo>
                    <a:pt x="32" y="120"/>
                  </a:moveTo>
                  <a:cubicBezTo>
                    <a:pt x="32" y="119"/>
                    <a:pt x="33" y="117"/>
                    <a:pt x="33" y="115"/>
                  </a:cubicBezTo>
                  <a:cubicBezTo>
                    <a:pt x="33" y="116"/>
                    <a:pt x="34" y="118"/>
                    <a:pt x="34" y="119"/>
                  </a:cubicBezTo>
                  <a:cubicBezTo>
                    <a:pt x="34" y="120"/>
                    <a:pt x="34" y="120"/>
                    <a:pt x="34" y="121"/>
                  </a:cubicBezTo>
                  <a:cubicBezTo>
                    <a:pt x="33" y="122"/>
                    <a:pt x="33" y="122"/>
                    <a:pt x="33" y="123"/>
                  </a:cubicBezTo>
                  <a:cubicBezTo>
                    <a:pt x="33" y="122"/>
                    <a:pt x="32" y="121"/>
                    <a:pt x="32" y="120"/>
                  </a:cubicBezTo>
                  <a:close/>
                  <a:moveTo>
                    <a:pt x="33" y="131"/>
                  </a:moveTo>
                  <a:cubicBezTo>
                    <a:pt x="34" y="130"/>
                    <a:pt x="34" y="130"/>
                    <a:pt x="34" y="130"/>
                  </a:cubicBezTo>
                  <a:cubicBezTo>
                    <a:pt x="35" y="130"/>
                    <a:pt x="35" y="131"/>
                    <a:pt x="35" y="132"/>
                  </a:cubicBezTo>
                  <a:cubicBezTo>
                    <a:pt x="35" y="132"/>
                    <a:pt x="35" y="132"/>
                    <a:pt x="35" y="133"/>
                  </a:cubicBezTo>
                  <a:cubicBezTo>
                    <a:pt x="35" y="133"/>
                    <a:pt x="35" y="134"/>
                    <a:pt x="36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5"/>
                    <a:pt x="36" y="135"/>
                    <a:pt x="37" y="135"/>
                  </a:cubicBezTo>
                  <a:cubicBezTo>
                    <a:pt x="37" y="137"/>
                    <a:pt x="38" y="138"/>
                    <a:pt x="38" y="140"/>
                  </a:cubicBezTo>
                  <a:cubicBezTo>
                    <a:pt x="39" y="140"/>
                    <a:pt x="39" y="141"/>
                    <a:pt x="39" y="142"/>
                  </a:cubicBezTo>
                  <a:cubicBezTo>
                    <a:pt x="38" y="143"/>
                    <a:pt x="38" y="144"/>
                    <a:pt x="37" y="145"/>
                  </a:cubicBezTo>
                  <a:cubicBezTo>
                    <a:pt x="37" y="146"/>
                    <a:pt x="38" y="147"/>
                    <a:pt x="39" y="146"/>
                  </a:cubicBezTo>
                  <a:cubicBezTo>
                    <a:pt x="39" y="146"/>
                    <a:pt x="39" y="145"/>
                    <a:pt x="40" y="145"/>
                  </a:cubicBezTo>
                  <a:cubicBezTo>
                    <a:pt x="40" y="148"/>
                    <a:pt x="41" y="151"/>
                    <a:pt x="42" y="153"/>
                  </a:cubicBezTo>
                  <a:cubicBezTo>
                    <a:pt x="41" y="154"/>
                    <a:pt x="41" y="154"/>
                    <a:pt x="41" y="154"/>
                  </a:cubicBezTo>
                  <a:cubicBezTo>
                    <a:pt x="41" y="155"/>
                    <a:pt x="41" y="156"/>
                    <a:pt x="42" y="156"/>
                  </a:cubicBezTo>
                  <a:cubicBezTo>
                    <a:pt x="43" y="159"/>
                    <a:pt x="44" y="162"/>
                    <a:pt x="45" y="166"/>
                  </a:cubicBezTo>
                  <a:cubicBezTo>
                    <a:pt x="43" y="161"/>
                    <a:pt x="40" y="157"/>
                    <a:pt x="38" y="152"/>
                  </a:cubicBezTo>
                  <a:cubicBezTo>
                    <a:pt x="37" y="145"/>
                    <a:pt x="35" y="138"/>
                    <a:pt x="33" y="131"/>
                  </a:cubicBezTo>
                  <a:cubicBezTo>
                    <a:pt x="33" y="131"/>
                    <a:pt x="33" y="131"/>
                    <a:pt x="33" y="131"/>
                  </a:cubicBezTo>
                  <a:close/>
                  <a:moveTo>
                    <a:pt x="34" y="149"/>
                  </a:moveTo>
                  <a:cubicBezTo>
                    <a:pt x="35" y="152"/>
                    <a:pt x="36" y="155"/>
                    <a:pt x="37" y="157"/>
                  </a:cubicBezTo>
                  <a:cubicBezTo>
                    <a:pt x="37" y="158"/>
                    <a:pt x="37" y="158"/>
                    <a:pt x="37" y="158"/>
                  </a:cubicBezTo>
                  <a:cubicBezTo>
                    <a:pt x="37" y="159"/>
                    <a:pt x="38" y="161"/>
                    <a:pt x="38" y="163"/>
                  </a:cubicBezTo>
                  <a:cubicBezTo>
                    <a:pt x="37" y="161"/>
                    <a:pt x="36" y="160"/>
                    <a:pt x="36" y="159"/>
                  </a:cubicBezTo>
                  <a:cubicBezTo>
                    <a:pt x="35" y="156"/>
                    <a:pt x="35" y="152"/>
                    <a:pt x="34" y="149"/>
                  </a:cubicBezTo>
                  <a:cubicBezTo>
                    <a:pt x="34" y="149"/>
                    <a:pt x="34" y="149"/>
                    <a:pt x="34" y="149"/>
                  </a:cubicBezTo>
                  <a:close/>
                  <a:moveTo>
                    <a:pt x="38" y="166"/>
                  </a:moveTo>
                  <a:cubicBezTo>
                    <a:pt x="38" y="166"/>
                    <a:pt x="38" y="166"/>
                    <a:pt x="38" y="167"/>
                  </a:cubicBezTo>
                  <a:cubicBezTo>
                    <a:pt x="38" y="165"/>
                    <a:pt x="37" y="164"/>
                    <a:pt x="36" y="163"/>
                  </a:cubicBezTo>
                  <a:cubicBezTo>
                    <a:pt x="36" y="163"/>
                    <a:pt x="36" y="162"/>
                    <a:pt x="36" y="162"/>
                  </a:cubicBezTo>
                  <a:cubicBezTo>
                    <a:pt x="37" y="163"/>
                    <a:pt x="38" y="165"/>
                    <a:pt x="38" y="166"/>
                  </a:cubicBezTo>
                  <a:close/>
                  <a:moveTo>
                    <a:pt x="40" y="173"/>
                  </a:moveTo>
                  <a:cubicBezTo>
                    <a:pt x="40" y="175"/>
                    <a:pt x="40" y="176"/>
                    <a:pt x="40" y="178"/>
                  </a:cubicBezTo>
                  <a:cubicBezTo>
                    <a:pt x="39" y="175"/>
                    <a:pt x="38" y="173"/>
                    <a:pt x="38" y="170"/>
                  </a:cubicBezTo>
                  <a:cubicBezTo>
                    <a:pt x="38" y="171"/>
                    <a:pt x="39" y="172"/>
                    <a:pt x="40" y="173"/>
                  </a:cubicBezTo>
                  <a:close/>
                  <a:moveTo>
                    <a:pt x="42" y="197"/>
                  </a:moveTo>
                  <a:cubicBezTo>
                    <a:pt x="42" y="197"/>
                    <a:pt x="42" y="197"/>
                    <a:pt x="42" y="197"/>
                  </a:cubicBezTo>
                  <a:cubicBezTo>
                    <a:pt x="42" y="198"/>
                    <a:pt x="43" y="198"/>
                    <a:pt x="43" y="198"/>
                  </a:cubicBezTo>
                  <a:cubicBezTo>
                    <a:pt x="43" y="199"/>
                    <a:pt x="44" y="199"/>
                    <a:pt x="44" y="200"/>
                  </a:cubicBezTo>
                  <a:cubicBezTo>
                    <a:pt x="43" y="198"/>
                    <a:pt x="41" y="196"/>
                    <a:pt x="39" y="194"/>
                  </a:cubicBezTo>
                  <a:cubicBezTo>
                    <a:pt x="39" y="194"/>
                    <a:pt x="39" y="194"/>
                    <a:pt x="39" y="194"/>
                  </a:cubicBezTo>
                  <a:cubicBezTo>
                    <a:pt x="40" y="195"/>
                    <a:pt x="41" y="196"/>
                    <a:pt x="42" y="197"/>
                  </a:cubicBezTo>
                  <a:close/>
                  <a:moveTo>
                    <a:pt x="43" y="192"/>
                  </a:moveTo>
                  <a:cubicBezTo>
                    <a:pt x="43" y="191"/>
                    <a:pt x="42" y="190"/>
                    <a:pt x="42" y="189"/>
                  </a:cubicBezTo>
                  <a:cubicBezTo>
                    <a:pt x="43" y="191"/>
                    <a:pt x="45" y="194"/>
                    <a:pt x="47" y="196"/>
                  </a:cubicBezTo>
                  <a:cubicBezTo>
                    <a:pt x="46" y="196"/>
                    <a:pt x="45" y="195"/>
                    <a:pt x="45" y="195"/>
                  </a:cubicBezTo>
                  <a:cubicBezTo>
                    <a:pt x="44" y="194"/>
                    <a:pt x="43" y="193"/>
                    <a:pt x="43" y="192"/>
                  </a:cubicBezTo>
                  <a:close/>
                  <a:moveTo>
                    <a:pt x="48" y="198"/>
                  </a:moveTo>
                  <a:cubicBezTo>
                    <a:pt x="50" y="201"/>
                    <a:pt x="51" y="203"/>
                    <a:pt x="53" y="205"/>
                  </a:cubicBezTo>
                  <a:cubicBezTo>
                    <a:pt x="50" y="203"/>
                    <a:pt x="48" y="200"/>
                    <a:pt x="46" y="197"/>
                  </a:cubicBezTo>
                  <a:cubicBezTo>
                    <a:pt x="47" y="197"/>
                    <a:pt x="47" y="198"/>
                    <a:pt x="48" y="198"/>
                  </a:cubicBezTo>
                  <a:close/>
                  <a:moveTo>
                    <a:pt x="49" y="188"/>
                  </a:moveTo>
                  <a:cubicBezTo>
                    <a:pt x="51" y="190"/>
                    <a:pt x="52" y="192"/>
                    <a:pt x="53" y="194"/>
                  </a:cubicBezTo>
                  <a:cubicBezTo>
                    <a:pt x="54" y="197"/>
                    <a:pt x="55" y="201"/>
                    <a:pt x="56" y="204"/>
                  </a:cubicBezTo>
                  <a:cubicBezTo>
                    <a:pt x="55" y="203"/>
                    <a:pt x="55" y="203"/>
                    <a:pt x="54" y="202"/>
                  </a:cubicBezTo>
                  <a:cubicBezTo>
                    <a:pt x="52" y="197"/>
                    <a:pt x="51" y="193"/>
                    <a:pt x="49" y="188"/>
                  </a:cubicBezTo>
                  <a:close/>
                  <a:moveTo>
                    <a:pt x="61" y="205"/>
                  </a:moveTo>
                  <a:cubicBezTo>
                    <a:pt x="62" y="205"/>
                    <a:pt x="62" y="205"/>
                    <a:pt x="62" y="205"/>
                  </a:cubicBezTo>
                  <a:cubicBezTo>
                    <a:pt x="63" y="207"/>
                    <a:pt x="64" y="208"/>
                    <a:pt x="65" y="210"/>
                  </a:cubicBezTo>
                  <a:cubicBezTo>
                    <a:pt x="65" y="210"/>
                    <a:pt x="64" y="210"/>
                    <a:pt x="63" y="209"/>
                  </a:cubicBezTo>
                  <a:cubicBezTo>
                    <a:pt x="63" y="208"/>
                    <a:pt x="62" y="206"/>
                    <a:pt x="61" y="205"/>
                  </a:cubicBezTo>
                  <a:close/>
                  <a:moveTo>
                    <a:pt x="65" y="202"/>
                  </a:moveTo>
                  <a:cubicBezTo>
                    <a:pt x="65" y="202"/>
                    <a:pt x="65" y="202"/>
                    <a:pt x="65" y="201"/>
                  </a:cubicBezTo>
                  <a:cubicBezTo>
                    <a:pt x="65" y="201"/>
                    <a:pt x="66" y="200"/>
                    <a:pt x="66" y="200"/>
                  </a:cubicBezTo>
                  <a:cubicBezTo>
                    <a:pt x="66" y="200"/>
                    <a:pt x="67" y="201"/>
                    <a:pt x="67" y="201"/>
                  </a:cubicBezTo>
                  <a:cubicBezTo>
                    <a:pt x="67" y="201"/>
                    <a:pt x="66" y="202"/>
                    <a:pt x="65" y="202"/>
                  </a:cubicBezTo>
                  <a:close/>
                  <a:moveTo>
                    <a:pt x="70" y="206"/>
                  </a:moveTo>
                  <a:cubicBezTo>
                    <a:pt x="69" y="205"/>
                    <a:pt x="68" y="204"/>
                    <a:pt x="67" y="204"/>
                  </a:cubicBezTo>
                  <a:cubicBezTo>
                    <a:pt x="67" y="204"/>
                    <a:pt x="67" y="203"/>
                    <a:pt x="67" y="203"/>
                  </a:cubicBezTo>
                  <a:cubicBezTo>
                    <a:pt x="67" y="203"/>
                    <a:pt x="68" y="203"/>
                    <a:pt x="69" y="202"/>
                  </a:cubicBezTo>
                  <a:cubicBezTo>
                    <a:pt x="69" y="203"/>
                    <a:pt x="70" y="204"/>
                    <a:pt x="71" y="205"/>
                  </a:cubicBezTo>
                  <a:cubicBezTo>
                    <a:pt x="71" y="205"/>
                    <a:pt x="72" y="205"/>
                    <a:pt x="72" y="204"/>
                  </a:cubicBezTo>
                  <a:cubicBezTo>
                    <a:pt x="72" y="204"/>
                    <a:pt x="72" y="204"/>
                    <a:pt x="73" y="203"/>
                  </a:cubicBezTo>
                  <a:cubicBezTo>
                    <a:pt x="73" y="204"/>
                    <a:pt x="74" y="205"/>
                    <a:pt x="75" y="205"/>
                  </a:cubicBezTo>
                  <a:cubicBezTo>
                    <a:pt x="75" y="206"/>
                    <a:pt x="74" y="206"/>
                    <a:pt x="74" y="206"/>
                  </a:cubicBezTo>
                  <a:cubicBezTo>
                    <a:pt x="73" y="206"/>
                    <a:pt x="72" y="205"/>
                    <a:pt x="71" y="205"/>
                  </a:cubicBezTo>
                  <a:cubicBezTo>
                    <a:pt x="71" y="204"/>
                    <a:pt x="70" y="205"/>
                    <a:pt x="70" y="206"/>
                  </a:cubicBezTo>
                  <a:close/>
                  <a:moveTo>
                    <a:pt x="71" y="193"/>
                  </a:moveTo>
                  <a:cubicBezTo>
                    <a:pt x="72" y="192"/>
                    <a:pt x="73" y="191"/>
                    <a:pt x="73" y="190"/>
                  </a:cubicBezTo>
                  <a:cubicBezTo>
                    <a:pt x="73" y="191"/>
                    <a:pt x="73" y="192"/>
                    <a:pt x="73" y="194"/>
                  </a:cubicBezTo>
                  <a:cubicBezTo>
                    <a:pt x="72" y="193"/>
                    <a:pt x="72" y="193"/>
                    <a:pt x="71" y="193"/>
                  </a:cubicBezTo>
                  <a:close/>
                  <a:moveTo>
                    <a:pt x="73" y="159"/>
                  </a:moveTo>
                  <a:cubicBezTo>
                    <a:pt x="74" y="159"/>
                    <a:pt x="74" y="158"/>
                    <a:pt x="75" y="158"/>
                  </a:cubicBezTo>
                  <a:cubicBezTo>
                    <a:pt x="75" y="159"/>
                    <a:pt x="76" y="161"/>
                    <a:pt x="76" y="163"/>
                  </a:cubicBezTo>
                  <a:cubicBezTo>
                    <a:pt x="75" y="163"/>
                    <a:pt x="75" y="163"/>
                    <a:pt x="74" y="164"/>
                  </a:cubicBezTo>
                  <a:cubicBezTo>
                    <a:pt x="74" y="162"/>
                    <a:pt x="74" y="161"/>
                    <a:pt x="73" y="159"/>
                  </a:cubicBezTo>
                  <a:close/>
                  <a:moveTo>
                    <a:pt x="75" y="191"/>
                  </a:moveTo>
                  <a:cubicBezTo>
                    <a:pt x="75" y="191"/>
                    <a:pt x="75" y="191"/>
                    <a:pt x="76" y="192"/>
                  </a:cubicBezTo>
                  <a:cubicBezTo>
                    <a:pt x="75" y="192"/>
                    <a:pt x="75" y="192"/>
                    <a:pt x="75" y="193"/>
                  </a:cubicBezTo>
                  <a:cubicBezTo>
                    <a:pt x="75" y="192"/>
                    <a:pt x="75" y="192"/>
                    <a:pt x="75" y="191"/>
                  </a:cubicBezTo>
                  <a:close/>
                  <a:moveTo>
                    <a:pt x="75" y="188"/>
                  </a:moveTo>
                  <a:cubicBezTo>
                    <a:pt x="76" y="188"/>
                    <a:pt x="76" y="187"/>
                    <a:pt x="76" y="187"/>
                  </a:cubicBezTo>
                  <a:cubicBezTo>
                    <a:pt x="77" y="187"/>
                    <a:pt x="77" y="187"/>
                    <a:pt x="77" y="187"/>
                  </a:cubicBezTo>
                  <a:cubicBezTo>
                    <a:pt x="78" y="187"/>
                    <a:pt x="78" y="187"/>
                    <a:pt x="78" y="187"/>
                  </a:cubicBezTo>
                  <a:cubicBezTo>
                    <a:pt x="78" y="188"/>
                    <a:pt x="77" y="188"/>
                    <a:pt x="77" y="189"/>
                  </a:cubicBezTo>
                  <a:cubicBezTo>
                    <a:pt x="76" y="189"/>
                    <a:pt x="76" y="188"/>
                    <a:pt x="75" y="188"/>
                  </a:cubicBezTo>
                  <a:close/>
                  <a:moveTo>
                    <a:pt x="77" y="193"/>
                  </a:moveTo>
                  <a:cubicBezTo>
                    <a:pt x="78" y="193"/>
                    <a:pt x="78" y="194"/>
                    <a:pt x="79" y="194"/>
                  </a:cubicBezTo>
                  <a:cubicBezTo>
                    <a:pt x="79" y="194"/>
                    <a:pt x="78" y="195"/>
                    <a:pt x="78" y="195"/>
                  </a:cubicBezTo>
                  <a:cubicBezTo>
                    <a:pt x="78" y="195"/>
                    <a:pt x="77" y="195"/>
                    <a:pt x="77" y="196"/>
                  </a:cubicBezTo>
                  <a:cubicBezTo>
                    <a:pt x="76" y="195"/>
                    <a:pt x="76" y="195"/>
                    <a:pt x="76" y="195"/>
                  </a:cubicBezTo>
                  <a:cubicBezTo>
                    <a:pt x="76" y="194"/>
                    <a:pt x="77" y="193"/>
                    <a:pt x="77" y="193"/>
                  </a:cubicBezTo>
                  <a:close/>
                  <a:moveTo>
                    <a:pt x="79" y="180"/>
                  </a:moveTo>
                  <a:cubicBezTo>
                    <a:pt x="79" y="180"/>
                    <a:pt x="79" y="180"/>
                    <a:pt x="79" y="180"/>
                  </a:cubicBezTo>
                  <a:cubicBezTo>
                    <a:pt x="79" y="179"/>
                    <a:pt x="80" y="178"/>
                    <a:pt x="81" y="177"/>
                  </a:cubicBezTo>
                  <a:cubicBezTo>
                    <a:pt x="81" y="178"/>
                    <a:pt x="81" y="178"/>
                    <a:pt x="81" y="178"/>
                  </a:cubicBezTo>
                  <a:cubicBezTo>
                    <a:pt x="80" y="178"/>
                    <a:pt x="80" y="179"/>
                    <a:pt x="79" y="180"/>
                  </a:cubicBezTo>
                  <a:close/>
                  <a:moveTo>
                    <a:pt x="82" y="188"/>
                  </a:moveTo>
                  <a:cubicBezTo>
                    <a:pt x="82" y="189"/>
                    <a:pt x="82" y="189"/>
                    <a:pt x="83" y="189"/>
                  </a:cubicBezTo>
                  <a:cubicBezTo>
                    <a:pt x="82" y="189"/>
                    <a:pt x="81" y="190"/>
                    <a:pt x="80" y="190"/>
                  </a:cubicBezTo>
                  <a:cubicBezTo>
                    <a:pt x="81" y="189"/>
                    <a:pt x="81" y="189"/>
                    <a:pt x="82" y="188"/>
                  </a:cubicBezTo>
                  <a:close/>
                  <a:moveTo>
                    <a:pt x="83" y="191"/>
                  </a:moveTo>
                  <a:cubicBezTo>
                    <a:pt x="83" y="191"/>
                    <a:pt x="83" y="191"/>
                    <a:pt x="83" y="191"/>
                  </a:cubicBezTo>
                  <a:cubicBezTo>
                    <a:pt x="83" y="192"/>
                    <a:pt x="82" y="192"/>
                    <a:pt x="82" y="192"/>
                  </a:cubicBezTo>
                  <a:cubicBezTo>
                    <a:pt x="81" y="192"/>
                    <a:pt x="81" y="192"/>
                    <a:pt x="81" y="192"/>
                  </a:cubicBezTo>
                  <a:cubicBezTo>
                    <a:pt x="82" y="191"/>
                    <a:pt x="82" y="191"/>
                    <a:pt x="83" y="191"/>
                  </a:cubicBezTo>
                  <a:close/>
                  <a:moveTo>
                    <a:pt x="83" y="187"/>
                  </a:moveTo>
                  <a:cubicBezTo>
                    <a:pt x="83" y="187"/>
                    <a:pt x="83" y="187"/>
                    <a:pt x="83" y="187"/>
                  </a:cubicBezTo>
                  <a:cubicBezTo>
                    <a:pt x="84" y="188"/>
                    <a:pt x="84" y="188"/>
                    <a:pt x="85" y="188"/>
                  </a:cubicBezTo>
                  <a:cubicBezTo>
                    <a:pt x="85" y="188"/>
                    <a:pt x="85" y="189"/>
                    <a:pt x="85" y="189"/>
                  </a:cubicBezTo>
                  <a:cubicBezTo>
                    <a:pt x="85" y="189"/>
                    <a:pt x="85" y="189"/>
                    <a:pt x="85" y="189"/>
                  </a:cubicBezTo>
                  <a:cubicBezTo>
                    <a:pt x="84" y="188"/>
                    <a:pt x="83" y="188"/>
                    <a:pt x="83" y="187"/>
                  </a:cubicBezTo>
                  <a:close/>
                  <a:moveTo>
                    <a:pt x="84" y="198"/>
                  </a:moveTo>
                  <a:cubicBezTo>
                    <a:pt x="85" y="198"/>
                    <a:pt x="85" y="199"/>
                    <a:pt x="85" y="199"/>
                  </a:cubicBezTo>
                  <a:cubicBezTo>
                    <a:pt x="85" y="199"/>
                    <a:pt x="85" y="200"/>
                    <a:pt x="85" y="200"/>
                  </a:cubicBezTo>
                  <a:cubicBezTo>
                    <a:pt x="84" y="200"/>
                    <a:pt x="84" y="200"/>
                    <a:pt x="83" y="199"/>
                  </a:cubicBezTo>
                  <a:cubicBezTo>
                    <a:pt x="84" y="199"/>
                    <a:pt x="84" y="199"/>
                    <a:pt x="84" y="198"/>
                  </a:cubicBezTo>
                  <a:close/>
                  <a:moveTo>
                    <a:pt x="85" y="194"/>
                  </a:moveTo>
                  <a:cubicBezTo>
                    <a:pt x="86" y="194"/>
                    <a:pt x="87" y="193"/>
                    <a:pt x="88" y="193"/>
                  </a:cubicBezTo>
                  <a:cubicBezTo>
                    <a:pt x="87" y="194"/>
                    <a:pt x="86" y="194"/>
                    <a:pt x="86" y="195"/>
                  </a:cubicBezTo>
                  <a:cubicBezTo>
                    <a:pt x="85" y="195"/>
                    <a:pt x="85" y="195"/>
                    <a:pt x="85" y="194"/>
                  </a:cubicBezTo>
                  <a:close/>
                  <a:moveTo>
                    <a:pt x="86" y="205"/>
                  </a:moveTo>
                  <a:cubicBezTo>
                    <a:pt x="86" y="206"/>
                    <a:pt x="87" y="206"/>
                    <a:pt x="88" y="207"/>
                  </a:cubicBezTo>
                  <a:cubicBezTo>
                    <a:pt x="88" y="207"/>
                    <a:pt x="88" y="207"/>
                    <a:pt x="88" y="207"/>
                  </a:cubicBezTo>
                  <a:cubicBezTo>
                    <a:pt x="88" y="207"/>
                    <a:pt x="88" y="207"/>
                    <a:pt x="88" y="207"/>
                  </a:cubicBezTo>
                  <a:cubicBezTo>
                    <a:pt x="87" y="207"/>
                    <a:pt x="87" y="207"/>
                    <a:pt x="87" y="207"/>
                  </a:cubicBezTo>
                  <a:cubicBezTo>
                    <a:pt x="86" y="206"/>
                    <a:pt x="86" y="206"/>
                    <a:pt x="86" y="206"/>
                  </a:cubicBezTo>
                  <a:cubicBezTo>
                    <a:pt x="86" y="205"/>
                    <a:pt x="86" y="205"/>
                    <a:pt x="86" y="205"/>
                  </a:cubicBezTo>
                  <a:close/>
                  <a:moveTo>
                    <a:pt x="88" y="204"/>
                  </a:moveTo>
                  <a:cubicBezTo>
                    <a:pt x="88" y="204"/>
                    <a:pt x="88" y="204"/>
                    <a:pt x="88" y="204"/>
                  </a:cubicBezTo>
                  <a:cubicBezTo>
                    <a:pt x="89" y="204"/>
                    <a:pt x="89" y="204"/>
                    <a:pt x="90" y="205"/>
                  </a:cubicBezTo>
                  <a:cubicBezTo>
                    <a:pt x="90" y="205"/>
                    <a:pt x="89" y="205"/>
                    <a:pt x="89" y="205"/>
                  </a:cubicBezTo>
                  <a:cubicBezTo>
                    <a:pt x="89" y="205"/>
                    <a:pt x="88" y="205"/>
                    <a:pt x="88" y="204"/>
                  </a:cubicBezTo>
                  <a:close/>
                  <a:moveTo>
                    <a:pt x="90" y="186"/>
                  </a:moveTo>
                  <a:cubicBezTo>
                    <a:pt x="90" y="185"/>
                    <a:pt x="91" y="184"/>
                    <a:pt x="92" y="183"/>
                  </a:cubicBezTo>
                  <a:cubicBezTo>
                    <a:pt x="92" y="183"/>
                    <a:pt x="92" y="183"/>
                    <a:pt x="93" y="183"/>
                  </a:cubicBezTo>
                  <a:cubicBezTo>
                    <a:pt x="92" y="184"/>
                    <a:pt x="91" y="185"/>
                    <a:pt x="90" y="186"/>
                  </a:cubicBezTo>
                  <a:close/>
                  <a:moveTo>
                    <a:pt x="91" y="205"/>
                  </a:moveTo>
                  <a:cubicBezTo>
                    <a:pt x="92" y="206"/>
                    <a:pt x="92" y="206"/>
                    <a:pt x="93" y="206"/>
                  </a:cubicBezTo>
                  <a:cubicBezTo>
                    <a:pt x="93" y="207"/>
                    <a:pt x="92" y="207"/>
                    <a:pt x="92" y="207"/>
                  </a:cubicBezTo>
                  <a:cubicBezTo>
                    <a:pt x="91" y="207"/>
                    <a:pt x="91" y="207"/>
                    <a:pt x="90" y="206"/>
                  </a:cubicBezTo>
                  <a:cubicBezTo>
                    <a:pt x="91" y="206"/>
                    <a:pt x="91" y="206"/>
                    <a:pt x="91" y="205"/>
                  </a:cubicBezTo>
                  <a:close/>
                  <a:moveTo>
                    <a:pt x="93" y="186"/>
                  </a:moveTo>
                  <a:cubicBezTo>
                    <a:pt x="95" y="184"/>
                    <a:pt x="98" y="182"/>
                    <a:pt x="100" y="179"/>
                  </a:cubicBezTo>
                  <a:cubicBezTo>
                    <a:pt x="102" y="179"/>
                    <a:pt x="103" y="178"/>
                    <a:pt x="104" y="177"/>
                  </a:cubicBezTo>
                  <a:cubicBezTo>
                    <a:pt x="102" y="180"/>
                    <a:pt x="99" y="182"/>
                    <a:pt x="97" y="185"/>
                  </a:cubicBezTo>
                  <a:cubicBezTo>
                    <a:pt x="96" y="185"/>
                    <a:pt x="94" y="186"/>
                    <a:pt x="93" y="186"/>
                  </a:cubicBezTo>
                  <a:close/>
                  <a:moveTo>
                    <a:pt x="95" y="190"/>
                  </a:moveTo>
                  <a:cubicBezTo>
                    <a:pt x="95" y="190"/>
                    <a:pt x="95" y="191"/>
                    <a:pt x="96" y="191"/>
                  </a:cubicBezTo>
                  <a:cubicBezTo>
                    <a:pt x="95" y="191"/>
                    <a:pt x="95" y="192"/>
                    <a:pt x="94" y="192"/>
                  </a:cubicBezTo>
                  <a:cubicBezTo>
                    <a:pt x="94" y="192"/>
                    <a:pt x="94" y="192"/>
                    <a:pt x="93" y="192"/>
                  </a:cubicBezTo>
                  <a:cubicBezTo>
                    <a:pt x="94" y="191"/>
                    <a:pt x="94" y="191"/>
                    <a:pt x="95" y="190"/>
                  </a:cubicBezTo>
                  <a:close/>
                  <a:moveTo>
                    <a:pt x="96" y="208"/>
                  </a:moveTo>
                  <a:cubicBezTo>
                    <a:pt x="96" y="208"/>
                    <a:pt x="96" y="208"/>
                    <a:pt x="96" y="208"/>
                  </a:cubicBezTo>
                  <a:cubicBezTo>
                    <a:pt x="97" y="209"/>
                    <a:pt x="98" y="209"/>
                    <a:pt x="100" y="210"/>
                  </a:cubicBezTo>
                  <a:cubicBezTo>
                    <a:pt x="99" y="210"/>
                    <a:pt x="99" y="210"/>
                    <a:pt x="99" y="211"/>
                  </a:cubicBezTo>
                  <a:cubicBezTo>
                    <a:pt x="98" y="211"/>
                    <a:pt x="98" y="211"/>
                    <a:pt x="97" y="211"/>
                  </a:cubicBezTo>
                  <a:cubicBezTo>
                    <a:pt x="97" y="210"/>
                    <a:pt x="96" y="210"/>
                    <a:pt x="95" y="209"/>
                  </a:cubicBezTo>
                  <a:cubicBezTo>
                    <a:pt x="95" y="209"/>
                    <a:pt x="95" y="208"/>
                    <a:pt x="96" y="208"/>
                  </a:cubicBezTo>
                  <a:close/>
                  <a:moveTo>
                    <a:pt x="99" y="218"/>
                  </a:moveTo>
                  <a:cubicBezTo>
                    <a:pt x="99" y="218"/>
                    <a:pt x="100" y="219"/>
                    <a:pt x="101" y="219"/>
                  </a:cubicBezTo>
                  <a:cubicBezTo>
                    <a:pt x="100" y="219"/>
                    <a:pt x="100" y="219"/>
                    <a:pt x="100" y="219"/>
                  </a:cubicBezTo>
                  <a:cubicBezTo>
                    <a:pt x="99" y="219"/>
                    <a:pt x="99" y="219"/>
                    <a:pt x="99" y="219"/>
                  </a:cubicBezTo>
                  <a:cubicBezTo>
                    <a:pt x="99" y="218"/>
                    <a:pt x="99" y="218"/>
                    <a:pt x="99" y="218"/>
                  </a:cubicBezTo>
                  <a:close/>
                  <a:moveTo>
                    <a:pt x="101" y="224"/>
                  </a:moveTo>
                  <a:cubicBezTo>
                    <a:pt x="101" y="223"/>
                    <a:pt x="101" y="223"/>
                    <a:pt x="102" y="223"/>
                  </a:cubicBezTo>
                  <a:cubicBezTo>
                    <a:pt x="103" y="223"/>
                    <a:pt x="104" y="224"/>
                    <a:pt x="105" y="225"/>
                  </a:cubicBezTo>
                  <a:cubicBezTo>
                    <a:pt x="105" y="225"/>
                    <a:pt x="105" y="225"/>
                    <a:pt x="105" y="226"/>
                  </a:cubicBezTo>
                  <a:cubicBezTo>
                    <a:pt x="105" y="226"/>
                    <a:pt x="105" y="226"/>
                    <a:pt x="105" y="226"/>
                  </a:cubicBezTo>
                  <a:cubicBezTo>
                    <a:pt x="103" y="225"/>
                    <a:pt x="102" y="225"/>
                    <a:pt x="100" y="224"/>
                  </a:cubicBezTo>
                  <a:cubicBezTo>
                    <a:pt x="100" y="224"/>
                    <a:pt x="101" y="224"/>
                    <a:pt x="101" y="224"/>
                  </a:cubicBezTo>
                  <a:close/>
                  <a:moveTo>
                    <a:pt x="104" y="222"/>
                  </a:moveTo>
                  <a:cubicBezTo>
                    <a:pt x="104" y="222"/>
                    <a:pt x="104" y="222"/>
                    <a:pt x="104" y="222"/>
                  </a:cubicBezTo>
                  <a:cubicBezTo>
                    <a:pt x="104" y="222"/>
                    <a:pt x="104" y="221"/>
                    <a:pt x="104" y="221"/>
                  </a:cubicBezTo>
                  <a:cubicBezTo>
                    <a:pt x="105" y="222"/>
                    <a:pt x="106" y="222"/>
                    <a:pt x="106" y="222"/>
                  </a:cubicBezTo>
                  <a:cubicBezTo>
                    <a:pt x="106" y="222"/>
                    <a:pt x="106" y="223"/>
                    <a:pt x="106" y="223"/>
                  </a:cubicBezTo>
                  <a:cubicBezTo>
                    <a:pt x="106" y="222"/>
                    <a:pt x="105" y="222"/>
                    <a:pt x="104" y="222"/>
                  </a:cubicBezTo>
                  <a:close/>
                  <a:moveTo>
                    <a:pt x="108" y="226"/>
                  </a:moveTo>
                  <a:cubicBezTo>
                    <a:pt x="108" y="226"/>
                    <a:pt x="109" y="227"/>
                    <a:pt x="110" y="227"/>
                  </a:cubicBezTo>
                  <a:cubicBezTo>
                    <a:pt x="110" y="227"/>
                    <a:pt x="109" y="228"/>
                    <a:pt x="109" y="228"/>
                  </a:cubicBezTo>
                  <a:cubicBezTo>
                    <a:pt x="109" y="228"/>
                    <a:pt x="109" y="228"/>
                    <a:pt x="109" y="228"/>
                  </a:cubicBezTo>
                  <a:cubicBezTo>
                    <a:pt x="108" y="228"/>
                    <a:pt x="107" y="227"/>
                    <a:pt x="106" y="227"/>
                  </a:cubicBezTo>
                  <a:cubicBezTo>
                    <a:pt x="107" y="226"/>
                    <a:pt x="107" y="226"/>
                    <a:pt x="108" y="226"/>
                  </a:cubicBezTo>
                  <a:close/>
                  <a:moveTo>
                    <a:pt x="108" y="210"/>
                  </a:moveTo>
                  <a:cubicBezTo>
                    <a:pt x="109" y="210"/>
                    <a:pt x="110" y="209"/>
                    <a:pt x="111" y="208"/>
                  </a:cubicBezTo>
                  <a:cubicBezTo>
                    <a:pt x="112" y="208"/>
                    <a:pt x="112" y="209"/>
                    <a:pt x="112" y="209"/>
                  </a:cubicBezTo>
                  <a:cubicBezTo>
                    <a:pt x="111" y="210"/>
                    <a:pt x="110" y="210"/>
                    <a:pt x="110" y="211"/>
                  </a:cubicBezTo>
                  <a:cubicBezTo>
                    <a:pt x="109" y="211"/>
                    <a:pt x="109" y="211"/>
                    <a:pt x="108" y="210"/>
                  </a:cubicBezTo>
                  <a:close/>
                  <a:moveTo>
                    <a:pt x="112" y="213"/>
                  </a:moveTo>
                  <a:cubicBezTo>
                    <a:pt x="111" y="212"/>
                    <a:pt x="111" y="212"/>
                    <a:pt x="111" y="212"/>
                  </a:cubicBezTo>
                  <a:cubicBezTo>
                    <a:pt x="112" y="211"/>
                    <a:pt x="113" y="211"/>
                    <a:pt x="114" y="210"/>
                  </a:cubicBezTo>
                  <a:cubicBezTo>
                    <a:pt x="114" y="210"/>
                    <a:pt x="114" y="210"/>
                    <a:pt x="115" y="210"/>
                  </a:cubicBezTo>
                  <a:cubicBezTo>
                    <a:pt x="114" y="211"/>
                    <a:pt x="113" y="212"/>
                    <a:pt x="112" y="213"/>
                  </a:cubicBezTo>
                  <a:close/>
                  <a:moveTo>
                    <a:pt x="119" y="221"/>
                  </a:moveTo>
                  <a:cubicBezTo>
                    <a:pt x="120" y="221"/>
                    <a:pt x="120" y="221"/>
                    <a:pt x="120" y="221"/>
                  </a:cubicBezTo>
                  <a:cubicBezTo>
                    <a:pt x="120" y="221"/>
                    <a:pt x="119" y="222"/>
                    <a:pt x="119" y="222"/>
                  </a:cubicBezTo>
                  <a:cubicBezTo>
                    <a:pt x="119" y="222"/>
                    <a:pt x="119" y="222"/>
                    <a:pt x="119" y="222"/>
                  </a:cubicBezTo>
                  <a:cubicBezTo>
                    <a:pt x="119" y="222"/>
                    <a:pt x="119" y="221"/>
                    <a:pt x="119" y="221"/>
                  </a:cubicBezTo>
                  <a:cubicBezTo>
                    <a:pt x="119" y="221"/>
                    <a:pt x="119" y="221"/>
                    <a:pt x="119" y="221"/>
                  </a:cubicBezTo>
                  <a:close/>
                  <a:moveTo>
                    <a:pt x="120" y="211"/>
                  </a:moveTo>
                  <a:cubicBezTo>
                    <a:pt x="120" y="210"/>
                    <a:pt x="120" y="210"/>
                    <a:pt x="121" y="210"/>
                  </a:cubicBezTo>
                  <a:cubicBezTo>
                    <a:pt x="121" y="210"/>
                    <a:pt x="121" y="210"/>
                    <a:pt x="121" y="210"/>
                  </a:cubicBezTo>
                  <a:cubicBezTo>
                    <a:pt x="121" y="211"/>
                    <a:pt x="121" y="211"/>
                    <a:pt x="121" y="211"/>
                  </a:cubicBezTo>
                  <a:cubicBezTo>
                    <a:pt x="120" y="211"/>
                    <a:pt x="120" y="211"/>
                    <a:pt x="120" y="211"/>
                  </a:cubicBezTo>
                  <a:close/>
                  <a:moveTo>
                    <a:pt x="123" y="218"/>
                  </a:moveTo>
                  <a:cubicBezTo>
                    <a:pt x="123" y="218"/>
                    <a:pt x="123" y="219"/>
                    <a:pt x="124" y="219"/>
                  </a:cubicBezTo>
                  <a:cubicBezTo>
                    <a:pt x="123" y="219"/>
                    <a:pt x="122" y="220"/>
                    <a:pt x="121" y="220"/>
                  </a:cubicBezTo>
                  <a:cubicBezTo>
                    <a:pt x="121" y="220"/>
                    <a:pt x="121" y="220"/>
                    <a:pt x="121" y="220"/>
                  </a:cubicBezTo>
                  <a:cubicBezTo>
                    <a:pt x="122" y="219"/>
                    <a:pt x="122" y="219"/>
                    <a:pt x="123" y="218"/>
                  </a:cubicBezTo>
                  <a:close/>
                  <a:moveTo>
                    <a:pt x="123" y="222"/>
                  </a:moveTo>
                  <a:cubicBezTo>
                    <a:pt x="124" y="222"/>
                    <a:pt x="124" y="221"/>
                    <a:pt x="125" y="221"/>
                  </a:cubicBezTo>
                  <a:cubicBezTo>
                    <a:pt x="125" y="221"/>
                    <a:pt x="126" y="222"/>
                    <a:pt x="126" y="222"/>
                  </a:cubicBezTo>
                  <a:cubicBezTo>
                    <a:pt x="126" y="223"/>
                    <a:pt x="125" y="223"/>
                    <a:pt x="125" y="223"/>
                  </a:cubicBezTo>
                  <a:cubicBezTo>
                    <a:pt x="124" y="223"/>
                    <a:pt x="124" y="223"/>
                    <a:pt x="123" y="222"/>
                  </a:cubicBezTo>
                  <a:close/>
                  <a:moveTo>
                    <a:pt x="125" y="225"/>
                  </a:moveTo>
                  <a:cubicBezTo>
                    <a:pt x="126" y="225"/>
                    <a:pt x="126" y="225"/>
                    <a:pt x="127" y="224"/>
                  </a:cubicBezTo>
                  <a:cubicBezTo>
                    <a:pt x="127" y="224"/>
                    <a:pt x="127" y="225"/>
                    <a:pt x="128" y="225"/>
                  </a:cubicBezTo>
                  <a:cubicBezTo>
                    <a:pt x="127" y="226"/>
                    <a:pt x="126" y="226"/>
                    <a:pt x="125" y="227"/>
                  </a:cubicBezTo>
                  <a:cubicBezTo>
                    <a:pt x="125" y="227"/>
                    <a:pt x="125" y="227"/>
                    <a:pt x="124" y="226"/>
                  </a:cubicBezTo>
                  <a:cubicBezTo>
                    <a:pt x="124" y="226"/>
                    <a:pt x="125" y="226"/>
                    <a:pt x="125" y="225"/>
                  </a:cubicBezTo>
                  <a:close/>
                  <a:moveTo>
                    <a:pt x="127" y="221"/>
                  </a:moveTo>
                  <a:cubicBezTo>
                    <a:pt x="127" y="221"/>
                    <a:pt x="126" y="220"/>
                    <a:pt x="126" y="219"/>
                  </a:cubicBezTo>
                  <a:cubicBezTo>
                    <a:pt x="126" y="219"/>
                    <a:pt x="126" y="219"/>
                    <a:pt x="126" y="219"/>
                  </a:cubicBezTo>
                  <a:cubicBezTo>
                    <a:pt x="127" y="220"/>
                    <a:pt x="127" y="220"/>
                    <a:pt x="128" y="220"/>
                  </a:cubicBezTo>
                  <a:cubicBezTo>
                    <a:pt x="128" y="221"/>
                    <a:pt x="127" y="221"/>
                    <a:pt x="127" y="221"/>
                  </a:cubicBezTo>
                  <a:close/>
                  <a:moveTo>
                    <a:pt x="128" y="218"/>
                  </a:moveTo>
                  <a:cubicBezTo>
                    <a:pt x="128" y="217"/>
                    <a:pt x="129" y="216"/>
                    <a:pt x="130" y="216"/>
                  </a:cubicBezTo>
                  <a:cubicBezTo>
                    <a:pt x="130" y="216"/>
                    <a:pt x="130" y="216"/>
                    <a:pt x="130" y="216"/>
                  </a:cubicBezTo>
                  <a:cubicBezTo>
                    <a:pt x="130" y="216"/>
                    <a:pt x="130" y="217"/>
                    <a:pt x="129" y="217"/>
                  </a:cubicBezTo>
                  <a:cubicBezTo>
                    <a:pt x="129" y="218"/>
                    <a:pt x="129" y="219"/>
                    <a:pt x="130" y="219"/>
                  </a:cubicBezTo>
                  <a:cubicBezTo>
                    <a:pt x="130" y="219"/>
                    <a:pt x="129" y="219"/>
                    <a:pt x="129" y="219"/>
                  </a:cubicBezTo>
                  <a:cubicBezTo>
                    <a:pt x="129" y="219"/>
                    <a:pt x="128" y="218"/>
                    <a:pt x="128" y="218"/>
                  </a:cubicBezTo>
                  <a:close/>
                  <a:moveTo>
                    <a:pt x="130" y="222"/>
                  </a:moveTo>
                  <a:cubicBezTo>
                    <a:pt x="130" y="222"/>
                    <a:pt x="130" y="222"/>
                    <a:pt x="130" y="222"/>
                  </a:cubicBezTo>
                  <a:cubicBezTo>
                    <a:pt x="130" y="223"/>
                    <a:pt x="130" y="223"/>
                    <a:pt x="129" y="224"/>
                  </a:cubicBezTo>
                  <a:cubicBezTo>
                    <a:pt x="129" y="224"/>
                    <a:pt x="129" y="224"/>
                    <a:pt x="129" y="224"/>
                  </a:cubicBezTo>
                  <a:cubicBezTo>
                    <a:pt x="129" y="224"/>
                    <a:pt x="128" y="224"/>
                    <a:pt x="128" y="223"/>
                  </a:cubicBezTo>
                  <a:cubicBezTo>
                    <a:pt x="129" y="223"/>
                    <a:pt x="129" y="223"/>
                    <a:pt x="130" y="222"/>
                  </a:cubicBezTo>
                  <a:close/>
                  <a:moveTo>
                    <a:pt x="162" y="206"/>
                  </a:moveTo>
                  <a:cubicBezTo>
                    <a:pt x="163" y="205"/>
                    <a:pt x="164" y="204"/>
                    <a:pt x="165" y="203"/>
                  </a:cubicBezTo>
                  <a:cubicBezTo>
                    <a:pt x="167" y="201"/>
                    <a:pt x="169" y="200"/>
                    <a:pt x="172" y="198"/>
                  </a:cubicBezTo>
                  <a:cubicBezTo>
                    <a:pt x="172" y="198"/>
                    <a:pt x="171" y="198"/>
                    <a:pt x="171" y="198"/>
                  </a:cubicBezTo>
                  <a:cubicBezTo>
                    <a:pt x="170" y="199"/>
                    <a:pt x="169" y="200"/>
                    <a:pt x="168" y="202"/>
                  </a:cubicBezTo>
                  <a:cubicBezTo>
                    <a:pt x="166" y="203"/>
                    <a:pt x="164" y="205"/>
                    <a:pt x="162" y="206"/>
                  </a:cubicBezTo>
                  <a:close/>
                  <a:moveTo>
                    <a:pt x="167" y="210"/>
                  </a:moveTo>
                  <a:cubicBezTo>
                    <a:pt x="160" y="216"/>
                    <a:pt x="153" y="221"/>
                    <a:pt x="146" y="225"/>
                  </a:cubicBezTo>
                  <a:cubicBezTo>
                    <a:pt x="149" y="222"/>
                    <a:pt x="152" y="219"/>
                    <a:pt x="156" y="216"/>
                  </a:cubicBezTo>
                  <a:cubicBezTo>
                    <a:pt x="158" y="214"/>
                    <a:pt x="160" y="213"/>
                    <a:pt x="163" y="212"/>
                  </a:cubicBezTo>
                  <a:cubicBezTo>
                    <a:pt x="163" y="212"/>
                    <a:pt x="163" y="212"/>
                    <a:pt x="164" y="212"/>
                  </a:cubicBezTo>
                  <a:cubicBezTo>
                    <a:pt x="165" y="211"/>
                    <a:pt x="166" y="211"/>
                    <a:pt x="167" y="210"/>
                  </a:cubicBezTo>
                  <a:close/>
                  <a:moveTo>
                    <a:pt x="154" y="209"/>
                  </a:moveTo>
                  <a:cubicBezTo>
                    <a:pt x="155" y="208"/>
                    <a:pt x="156" y="208"/>
                    <a:pt x="157" y="207"/>
                  </a:cubicBezTo>
                  <a:cubicBezTo>
                    <a:pt x="161" y="203"/>
                    <a:pt x="166" y="199"/>
                    <a:pt x="171" y="195"/>
                  </a:cubicBezTo>
                  <a:cubicBezTo>
                    <a:pt x="168" y="197"/>
                    <a:pt x="166" y="200"/>
                    <a:pt x="163" y="202"/>
                  </a:cubicBezTo>
                  <a:cubicBezTo>
                    <a:pt x="160" y="204"/>
                    <a:pt x="157" y="207"/>
                    <a:pt x="154" y="209"/>
                  </a:cubicBezTo>
                  <a:close/>
                  <a:moveTo>
                    <a:pt x="158" y="208"/>
                  </a:moveTo>
                  <a:cubicBezTo>
                    <a:pt x="157" y="210"/>
                    <a:pt x="156" y="211"/>
                    <a:pt x="155" y="212"/>
                  </a:cubicBezTo>
                  <a:cubicBezTo>
                    <a:pt x="153" y="214"/>
                    <a:pt x="150" y="216"/>
                    <a:pt x="148" y="218"/>
                  </a:cubicBezTo>
                  <a:cubicBezTo>
                    <a:pt x="146" y="220"/>
                    <a:pt x="143" y="221"/>
                    <a:pt x="141" y="222"/>
                  </a:cubicBezTo>
                  <a:cubicBezTo>
                    <a:pt x="146" y="217"/>
                    <a:pt x="152" y="213"/>
                    <a:pt x="158" y="208"/>
                  </a:cubicBezTo>
                  <a:close/>
                  <a:moveTo>
                    <a:pt x="146" y="227"/>
                  </a:moveTo>
                  <a:cubicBezTo>
                    <a:pt x="146" y="227"/>
                    <a:pt x="146" y="227"/>
                    <a:pt x="146" y="227"/>
                  </a:cubicBezTo>
                  <a:cubicBezTo>
                    <a:pt x="147" y="227"/>
                    <a:pt x="148" y="227"/>
                    <a:pt x="148" y="228"/>
                  </a:cubicBezTo>
                  <a:cubicBezTo>
                    <a:pt x="148" y="228"/>
                    <a:pt x="150" y="228"/>
                    <a:pt x="150" y="228"/>
                  </a:cubicBezTo>
                  <a:cubicBezTo>
                    <a:pt x="150" y="228"/>
                    <a:pt x="150" y="228"/>
                    <a:pt x="150" y="228"/>
                  </a:cubicBezTo>
                  <a:cubicBezTo>
                    <a:pt x="149" y="228"/>
                    <a:pt x="147" y="228"/>
                    <a:pt x="146" y="228"/>
                  </a:cubicBezTo>
                  <a:cubicBezTo>
                    <a:pt x="146" y="227"/>
                    <a:pt x="146" y="227"/>
                    <a:pt x="146" y="227"/>
                  </a:cubicBezTo>
                  <a:close/>
                  <a:moveTo>
                    <a:pt x="151" y="231"/>
                  </a:moveTo>
                  <a:cubicBezTo>
                    <a:pt x="151" y="231"/>
                    <a:pt x="151" y="231"/>
                    <a:pt x="151" y="231"/>
                  </a:cubicBezTo>
                  <a:cubicBezTo>
                    <a:pt x="151" y="231"/>
                    <a:pt x="150" y="232"/>
                    <a:pt x="150" y="232"/>
                  </a:cubicBezTo>
                  <a:cubicBezTo>
                    <a:pt x="150" y="232"/>
                    <a:pt x="149" y="232"/>
                    <a:pt x="149" y="232"/>
                  </a:cubicBezTo>
                  <a:cubicBezTo>
                    <a:pt x="150" y="231"/>
                    <a:pt x="151" y="231"/>
                    <a:pt x="151" y="231"/>
                  </a:cubicBezTo>
                  <a:close/>
                  <a:moveTo>
                    <a:pt x="150" y="228"/>
                  </a:moveTo>
                  <a:cubicBezTo>
                    <a:pt x="149" y="227"/>
                    <a:pt x="148" y="227"/>
                    <a:pt x="147" y="227"/>
                  </a:cubicBezTo>
                  <a:cubicBezTo>
                    <a:pt x="157" y="222"/>
                    <a:pt x="165" y="214"/>
                    <a:pt x="174" y="206"/>
                  </a:cubicBezTo>
                  <a:cubicBezTo>
                    <a:pt x="174" y="207"/>
                    <a:pt x="174" y="207"/>
                    <a:pt x="175" y="207"/>
                  </a:cubicBezTo>
                  <a:cubicBezTo>
                    <a:pt x="174" y="208"/>
                    <a:pt x="173" y="208"/>
                    <a:pt x="173" y="209"/>
                  </a:cubicBezTo>
                  <a:cubicBezTo>
                    <a:pt x="165" y="215"/>
                    <a:pt x="158" y="221"/>
                    <a:pt x="150" y="228"/>
                  </a:cubicBezTo>
                  <a:close/>
                  <a:moveTo>
                    <a:pt x="169" y="216"/>
                  </a:moveTo>
                  <a:cubicBezTo>
                    <a:pt x="169" y="216"/>
                    <a:pt x="169" y="216"/>
                    <a:pt x="169" y="216"/>
                  </a:cubicBezTo>
                  <a:cubicBezTo>
                    <a:pt x="168" y="216"/>
                    <a:pt x="169" y="217"/>
                    <a:pt x="170" y="217"/>
                  </a:cubicBezTo>
                  <a:cubicBezTo>
                    <a:pt x="171" y="216"/>
                    <a:pt x="172" y="216"/>
                    <a:pt x="174" y="215"/>
                  </a:cubicBezTo>
                  <a:cubicBezTo>
                    <a:pt x="168" y="220"/>
                    <a:pt x="162" y="225"/>
                    <a:pt x="155" y="229"/>
                  </a:cubicBezTo>
                  <a:cubicBezTo>
                    <a:pt x="160" y="224"/>
                    <a:pt x="164" y="220"/>
                    <a:pt x="169" y="216"/>
                  </a:cubicBezTo>
                  <a:close/>
                  <a:moveTo>
                    <a:pt x="183" y="211"/>
                  </a:moveTo>
                  <a:cubicBezTo>
                    <a:pt x="185" y="210"/>
                    <a:pt x="186" y="209"/>
                    <a:pt x="187" y="209"/>
                  </a:cubicBezTo>
                  <a:cubicBezTo>
                    <a:pt x="182" y="213"/>
                    <a:pt x="176" y="218"/>
                    <a:pt x="170" y="222"/>
                  </a:cubicBezTo>
                  <a:cubicBezTo>
                    <a:pt x="174" y="218"/>
                    <a:pt x="179" y="214"/>
                    <a:pt x="183" y="211"/>
                  </a:cubicBezTo>
                  <a:close/>
                  <a:moveTo>
                    <a:pt x="180" y="210"/>
                  </a:moveTo>
                  <a:cubicBezTo>
                    <a:pt x="179" y="210"/>
                    <a:pt x="179" y="211"/>
                    <a:pt x="178" y="212"/>
                  </a:cubicBezTo>
                  <a:cubicBezTo>
                    <a:pt x="176" y="213"/>
                    <a:pt x="173" y="214"/>
                    <a:pt x="171" y="215"/>
                  </a:cubicBezTo>
                  <a:cubicBezTo>
                    <a:pt x="172" y="214"/>
                    <a:pt x="172" y="213"/>
                    <a:pt x="173" y="212"/>
                  </a:cubicBezTo>
                  <a:cubicBezTo>
                    <a:pt x="178" y="208"/>
                    <a:pt x="183" y="204"/>
                    <a:pt x="188" y="200"/>
                  </a:cubicBezTo>
                  <a:cubicBezTo>
                    <a:pt x="186" y="203"/>
                    <a:pt x="183" y="206"/>
                    <a:pt x="180" y="210"/>
                  </a:cubicBezTo>
                  <a:close/>
                  <a:moveTo>
                    <a:pt x="183" y="199"/>
                  </a:moveTo>
                  <a:cubicBezTo>
                    <a:pt x="184" y="198"/>
                    <a:pt x="185" y="197"/>
                    <a:pt x="186" y="196"/>
                  </a:cubicBezTo>
                  <a:cubicBezTo>
                    <a:pt x="186" y="195"/>
                    <a:pt x="187" y="195"/>
                    <a:pt x="187" y="195"/>
                  </a:cubicBezTo>
                  <a:cubicBezTo>
                    <a:pt x="188" y="194"/>
                    <a:pt x="189" y="193"/>
                    <a:pt x="190" y="193"/>
                  </a:cubicBezTo>
                  <a:cubicBezTo>
                    <a:pt x="188" y="195"/>
                    <a:pt x="185" y="197"/>
                    <a:pt x="183" y="199"/>
                  </a:cubicBezTo>
                  <a:close/>
                  <a:moveTo>
                    <a:pt x="195" y="193"/>
                  </a:moveTo>
                  <a:cubicBezTo>
                    <a:pt x="194" y="194"/>
                    <a:pt x="193" y="195"/>
                    <a:pt x="192" y="195"/>
                  </a:cubicBezTo>
                  <a:cubicBezTo>
                    <a:pt x="191" y="196"/>
                    <a:pt x="190" y="197"/>
                    <a:pt x="189" y="197"/>
                  </a:cubicBezTo>
                  <a:cubicBezTo>
                    <a:pt x="191" y="196"/>
                    <a:pt x="193" y="194"/>
                    <a:pt x="195" y="193"/>
                  </a:cubicBezTo>
                  <a:close/>
                  <a:moveTo>
                    <a:pt x="197" y="198"/>
                  </a:moveTo>
                  <a:cubicBezTo>
                    <a:pt x="196" y="199"/>
                    <a:pt x="196" y="199"/>
                    <a:pt x="195" y="200"/>
                  </a:cubicBezTo>
                  <a:cubicBezTo>
                    <a:pt x="195" y="200"/>
                    <a:pt x="194" y="201"/>
                    <a:pt x="194" y="201"/>
                  </a:cubicBezTo>
                  <a:cubicBezTo>
                    <a:pt x="195" y="200"/>
                    <a:pt x="196" y="199"/>
                    <a:pt x="197" y="198"/>
                  </a:cubicBezTo>
                  <a:close/>
                  <a:moveTo>
                    <a:pt x="196" y="192"/>
                  </a:moveTo>
                  <a:cubicBezTo>
                    <a:pt x="196" y="191"/>
                    <a:pt x="195" y="191"/>
                    <a:pt x="194" y="191"/>
                  </a:cubicBezTo>
                  <a:cubicBezTo>
                    <a:pt x="194" y="191"/>
                    <a:pt x="194" y="192"/>
                    <a:pt x="193" y="192"/>
                  </a:cubicBezTo>
                  <a:cubicBezTo>
                    <a:pt x="196" y="189"/>
                    <a:pt x="199" y="187"/>
                    <a:pt x="202" y="184"/>
                  </a:cubicBezTo>
                  <a:cubicBezTo>
                    <a:pt x="200" y="187"/>
                    <a:pt x="198" y="189"/>
                    <a:pt x="196" y="192"/>
                  </a:cubicBezTo>
                  <a:close/>
                  <a:moveTo>
                    <a:pt x="204" y="185"/>
                  </a:moveTo>
                  <a:cubicBezTo>
                    <a:pt x="204" y="185"/>
                    <a:pt x="204" y="185"/>
                    <a:pt x="205" y="185"/>
                  </a:cubicBezTo>
                  <a:cubicBezTo>
                    <a:pt x="203" y="187"/>
                    <a:pt x="201" y="189"/>
                    <a:pt x="199" y="190"/>
                  </a:cubicBezTo>
                  <a:cubicBezTo>
                    <a:pt x="201" y="188"/>
                    <a:pt x="202" y="187"/>
                    <a:pt x="204" y="185"/>
                  </a:cubicBezTo>
                  <a:close/>
                  <a:moveTo>
                    <a:pt x="200" y="181"/>
                  </a:moveTo>
                  <a:cubicBezTo>
                    <a:pt x="201" y="180"/>
                    <a:pt x="202" y="178"/>
                    <a:pt x="202" y="177"/>
                  </a:cubicBezTo>
                  <a:cubicBezTo>
                    <a:pt x="203" y="175"/>
                    <a:pt x="204" y="174"/>
                    <a:pt x="206" y="172"/>
                  </a:cubicBezTo>
                  <a:cubicBezTo>
                    <a:pt x="207" y="171"/>
                    <a:pt x="209" y="169"/>
                    <a:pt x="210" y="168"/>
                  </a:cubicBezTo>
                  <a:cubicBezTo>
                    <a:pt x="209" y="170"/>
                    <a:pt x="208" y="173"/>
                    <a:pt x="207" y="175"/>
                  </a:cubicBezTo>
                  <a:cubicBezTo>
                    <a:pt x="205" y="177"/>
                    <a:pt x="203" y="179"/>
                    <a:pt x="200" y="181"/>
                  </a:cubicBezTo>
                  <a:close/>
                  <a:moveTo>
                    <a:pt x="207" y="181"/>
                  </a:moveTo>
                  <a:cubicBezTo>
                    <a:pt x="212" y="175"/>
                    <a:pt x="217" y="169"/>
                    <a:pt x="221" y="163"/>
                  </a:cubicBezTo>
                  <a:cubicBezTo>
                    <a:pt x="221" y="164"/>
                    <a:pt x="221" y="164"/>
                    <a:pt x="221" y="165"/>
                  </a:cubicBezTo>
                  <a:cubicBezTo>
                    <a:pt x="217" y="170"/>
                    <a:pt x="213" y="174"/>
                    <a:pt x="210" y="179"/>
                  </a:cubicBezTo>
                  <a:cubicBezTo>
                    <a:pt x="209" y="180"/>
                    <a:pt x="208" y="181"/>
                    <a:pt x="207" y="183"/>
                  </a:cubicBezTo>
                  <a:cubicBezTo>
                    <a:pt x="206" y="183"/>
                    <a:pt x="206" y="183"/>
                    <a:pt x="206" y="184"/>
                  </a:cubicBezTo>
                  <a:cubicBezTo>
                    <a:pt x="206" y="183"/>
                    <a:pt x="207" y="182"/>
                    <a:pt x="207" y="181"/>
                  </a:cubicBezTo>
                  <a:close/>
                  <a:moveTo>
                    <a:pt x="218" y="155"/>
                  </a:moveTo>
                  <a:cubicBezTo>
                    <a:pt x="219" y="153"/>
                    <a:pt x="219" y="151"/>
                    <a:pt x="220" y="149"/>
                  </a:cubicBezTo>
                  <a:cubicBezTo>
                    <a:pt x="221" y="147"/>
                    <a:pt x="222" y="144"/>
                    <a:pt x="222" y="141"/>
                  </a:cubicBezTo>
                  <a:cubicBezTo>
                    <a:pt x="222" y="141"/>
                    <a:pt x="223" y="141"/>
                    <a:pt x="223" y="141"/>
                  </a:cubicBezTo>
                  <a:cubicBezTo>
                    <a:pt x="222" y="145"/>
                    <a:pt x="222" y="149"/>
                    <a:pt x="222" y="154"/>
                  </a:cubicBezTo>
                  <a:cubicBezTo>
                    <a:pt x="220" y="154"/>
                    <a:pt x="219" y="154"/>
                    <a:pt x="218" y="155"/>
                  </a:cubicBezTo>
                  <a:close/>
                  <a:moveTo>
                    <a:pt x="217" y="149"/>
                  </a:moveTo>
                  <a:cubicBezTo>
                    <a:pt x="217" y="144"/>
                    <a:pt x="218" y="139"/>
                    <a:pt x="218" y="135"/>
                  </a:cubicBezTo>
                  <a:cubicBezTo>
                    <a:pt x="220" y="132"/>
                    <a:pt x="221" y="129"/>
                    <a:pt x="223" y="126"/>
                  </a:cubicBezTo>
                  <a:cubicBezTo>
                    <a:pt x="222" y="134"/>
                    <a:pt x="219" y="142"/>
                    <a:pt x="217" y="149"/>
                  </a:cubicBezTo>
                  <a:close/>
                  <a:moveTo>
                    <a:pt x="223" y="98"/>
                  </a:moveTo>
                  <a:cubicBezTo>
                    <a:pt x="222" y="97"/>
                    <a:pt x="222" y="96"/>
                    <a:pt x="222" y="95"/>
                  </a:cubicBezTo>
                  <a:cubicBezTo>
                    <a:pt x="222" y="95"/>
                    <a:pt x="222" y="95"/>
                    <a:pt x="222" y="94"/>
                  </a:cubicBezTo>
                  <a:cubicBezTo>
                    <a:pt x="223" y="96"/>
                    <a:pt x="223" y="97"/>
                    <a:pt x="224" y="98"/>
                  </a:cubicBezTo>
                  <a:cubicBezTo>
                    <a:pt x="223" y="98"/>
                    <a:pt x="223" y="98"/>
                    <a:pt x="223" y="98"/>
                  </a:cubicBezTo>
                  <a:close/>
                  <a:moveTo>
                    <a:pt x="221" y="87"/>
                  </a:moveTo>
                  <a:cubicBezTo>
                    <a:pt x="222" y="87"/>
                    <a:pt x="222" y="87"/>
                    <a:pt x="222" y="87"/>
                  </a:cubicBezTo>
                  <a:cubicBezTo>
                    <a:pt x="223" y="88"/>
                    <a:pt x="223" y="90"/>
                    <a:pt x="223" y="91"/>
                  </a:cubicBezTo>
                  <a:cubicBezTo>
                    <a:pt x="223" y="91"/>
                    <a:pt x="223" y="91"/>
                    <a:pt x="223" y="91"/>
                  </a:cubicBezTo>
                  <a:cubicBezTo>
                    <a:pt x="222" y="90"/>
                    <a:pt x="222" y="89"/>
                    <a:pt x="221" y="87"/>
                  </a:cubicBezTo>
                  <a:close/>
                  <a:moveTo>
                    <a:pt x="226" y="83"/>
                  </a:moveTo>
                  <a:cubicBezTo>
                    <a:pt x="225" y="83"/>
                    <a:pt x="224" y="84"/>
                    <a:pt x="223" y="84"/>
                  </a:cubicBezTo>
                  <a:cubicBezTo>
                    <a:pt x="222" y="82"/>
                    <a:pt x="222" y="80"/>
                    <a:pt x="221" y="77"/>
                  </a:cubicBezTo>
                  <a:cubicBezTo>
                    <a:pt x="222" y="78"/>
                    <a:pt x="222" y="78"/>
                    <a:pt x="223" y="79"/>
                  </a:cubicBezTo>
                  <a:cubicBezTo>
                    <a:pt x="223" y="79"/>
                    <a:pt x="224" y="79"/>
                    <a:pt x="224" y="78"/>
                  </a:cubicBezTo>
                  <a:cubicBezTo>
                    <a:pt x="225" y="79"/>
                    <a:pt x="225" y="80"/>
                    <a:pt x="226" y="81"/>
                  </a:cubicBezTo>
                  <a:cubicBezTo>
                    <a:pt x="226" y="82"/>
                    <a:pt x="226" y="82"/>
                    <a:pt x="226" y="83"/>
                  </a:cubicBezTo>
                  <a:cubicBezTo>
                    <a:pt x="226" y="83"/>
                    <a:pt x="226" y="83"/>
                    <a:pt x="226" y="83"/>
                  </a:cubicBezTo>
                  <a:close/>
                  <a:moveTo>
                    <a:pt x="224" y="75"/>
                  </a:moveTo>
                  <a:cubicBezTo>
                    <a:pt x="223" y="74"/>
                    <a:pt x="223" y="74"/>
                    <a:pt x="223" y="73"/>
                  </a:cubicBezTo>
                  <a:cubicBezTo>
                    <a:pt x="223" y="73"/>
                    <a:pt x="223" y="73"/>
                    <a:pt x="223" y="73"/>
                  </a:cubicBezTo>
                  <a:cubicBezTo>
                    <a:pt x="224" y="74"/>
                    <a:pt x="224" y="75"/>
                    <a:pt x="224" y="76"/>
                  </a:cubicBezTo>
                  <a:cubicBezTo>
                    <a:pt x="224" y="75"/>
                    <a:pt x="224" y="75"/>
                    <a:pt x="224" y="75"/>
                  </a:cubicBezTo>
                  <a:close/>
                  <a:moveTo>
                    <a:pt x="224" y="70"/>
                  </a:moveTo>
                  <a:cubicBezTo>
                    <a:pt x="223" y="69"/>
                    <a:pt x="222" y="67"/>
                    <a:pt x="221" y="65"/>
                  </a:cubicBezTo>
                  <a:cubicBezTo>
                    <a:pt x="222" y="67"/>
                    <a:pt x="223" y="68"/>
                    <a:pt x="224" y="69"/>
                  </a:cubicBezTo>
                  <a:cubicBezTo>
                    <a:pt x="224" y="69"/>
                    <a:pt x="223" y="69"/>
                    <a:pt x="224" y="70"/>
                  </a:cubicBezTo>
                  <a:cubicBezTo>
                    <a:pt x="224" y="70"/>
                    <a:pt x="224" y="70"/>
                    <a:pt x="224" y="70"/>
                  </a:cubicBezTo>
                  <a:close/>
                  <a:moveTo>
                    <a:pt x="222" y="76"/>
                  </a:moveTo>
                  <a:cubicBezTo>
                    <a:pt x="222" y="76"/>
                    <a:pt x="222" y="76"/>
                    <a:pt x="222" y="76"/>
                  </a:cubicBezTo>
                  <a:cubicBezTo>
                    <a:pt x="221" y="75"/>
                    <a:pt x="221" y="75"/>
                    <a:pt x="220" y="74"/>
                  </a:cubicBezTo>
                  <a:cubicBezTo>
                    <a:pt x="220" y="74"/>
                    <a:pt x="220" y="74"/>
                    <a:pt x="220" y="73"/>
                  </a:cubicBezTo>
                  <a:cubicBezTo>
                    <a:pt x="220" y="74"/>
                    <a:pt x="221" y="74"/>
                    <a:pt x="221" y="75"/>
                  </a:cubicBezTo>
                  <a:cubicBezTo>
                    <a:pt x="221" y="75"/>
                    <a:pt x="222" y="75"/>
                    <a:pt x="222" y="76"/>
                  </a:cubicBezTo>
                  <a:close/>
                  <a:moveTo>
                    <a:pt x="220" y="81"/>
                  </a:moveTo>
                  <a:cubicBezTo>
                    <a:pt x="219" y="80"/>
                    <a:pt x="219" y="78"/>
                    <a:pt x="218" y="77"/>
                  </a:cubicBezTo>
                  <a:cubicBezTo>
                    <a:pt x="217" y="75"/>
                    <a:pt x="217" y="74"/>
                    <a:pt x="216" y="73"/>
                  </a:cubicBezTo>
                  <a:cubicBezTo>
                    <a:pt x="217" y="73"/>
                    <a:pt x="218" y="74"/>
                    <a:pt x="219" y="75"/>
                  </a:cubicBezTo>
                  <a:cubicBezTo>
                    <a:pt x="219" y="77"/>
                    <a:pt x="220" y="79"/>
                    <a:pt x="220" y="81"/>
                  </a:cubicBezTo>
                  <a:close/>
                  <a:moveTo>
                    <a:pt x="218" y="67"/>
                  </a:moveTo>
                  <a:cubicBezTo>
                    <a:pt x="217" y="65"/>
                    <a:pt x="216" y="63"/>
                    <a:pt x="215" y="61"/>
                  </a:cubicBezTo>
                  <a:cubicBezTo>
                    <a:pt x="217" y="63"/>
                    <a:pt x="218" y="65"/>
                    <a:pt x="219" y="68"/>
                  </a:cubicBezTo>
                  <a:cubicBezTo>
                    <a:pt x="219" y="67"/>
                    <a:pt x="219" y="67"/>
                    <a:pt x="218" y="67"/>
                  </a:cubicBezTo>
                  <a:close/>
                  <a:moveTo>
                    <a:pt x="216" y="64"/>
                  </a:moveTo>
                  <a:cubicBezTo>
                    <a:pt x="214" y="62"/>
                    <a:pt x="212" y="59"/>
                    <a:pt x="210" y="56"/>
                  </a:cubicBezTo>
                  <a:cubicBezTo>
                    <a:pt x="209" y="54"/>
                    <a:pt x="207" y="53"/>
                    <a:pt x="206" y="51"/>
                  </a:cubicBezTo>
                  <a:cubicBezTo>
                    <a:pt x="208" y="53"/>
                    <a:pt x="211" y="55"/>
                    <a:pt x="213" y="58"/>
                  </a:cubicBezTo>
                  <a:cubicBezTo>
                    <a:pt x="213" y="58"/>
                    <a:pt x="213" y="58"/>
                    <a:pt x="213" y="58"/>
                  </a:cubicBezTo>
                  <a:cubicBezTo>
                    <a:pt x="214" y="60"/>
                    <a:pt x="215" y="62"/>
                    <a:pt x="216" y="64"/>
                  </a:cubicBezTo>
                  <a:close/>
                  <a:moveTo>
                    <a:pt x="201" y="44"/>
                  </a:moveTo>
                  <a:cubicBezTo>
                    <a:pt x="200" y="44"/>
                    <a:pt x="200" y="43"/>
                    <a:pt x="199" y="43"/>
                  </a:cubicBezTo>
                  <a:cubicBezTo>
                    <a:pt x="202" y="45"/>
                    <a:pt x="205" y="47"/>
                    <a:pt x="208" y="50"/>
                  </a:cubicBezTo>
                  <a:cubicBezTo>
                    <a:pt x="205" y="48"/>
                    <a:pt x="203" y="46"/>
                    <a:pt x="201" y="44"/>
                  </a:cubicBezTo>
                  <a:close/>
                  <a:moveTo>
                    <a:pt x="201" y="46"/>
                  </a:moveTo>
                  <a:cubicBezTo>
                    <a:pt x="204" y="50"/>
                    <a:pt x="207" y="55"/>
                    <a:pt x="209" y="58"/>
                  </a:cubicBezTo>
                  <a:cubicBezTo>
                    <a:pt x="209" y="58"/>
                    <a:pt x="209" y="58"/>
                    <a:pt x="209" y="58"/>
                  </a:cubicBezTo>
                  <a:cubicBezTo>
                    <a:pt x="205" y="53"/>
                    <a:pt x="201" y="48"/>
                    <a:pt x="197" y="44"/>
                  </a:cubicBezTo>
                  <a:cubicBezTo>
                    <a:pt x="198" y="45"/>
                    <a:pt x="200" y="45"/>
                    <a:pt x="201" y="46"/>
                  </a:cubicBezTo>
                  <a:close/>
                  <a:moveTo>
                    <a:pt x="189" y="41"/>
                  </a:moveTo>
                  <a:cubicBezTo>
                    <a:pt x="189" y="41"/>
                    <a:pt x="189" y="41"/>
                    <a:pt x="188" y="41"/>
                  </a:cubicBezTo>
                  <a:cubicBezTo>
                    <a:pt x="188" y="40"/>
                    <a:pt x="188" y="40"/>
                    <a:pt x="187" y="40"/>
                  </a:cubicBezTo>
                  <a:cubicBezTo>
                    <a:pt x="187" y="40"/>
                    <a:pt x="187" y="40"/>
                    <a:pt x="186" y="40"/>
                  </a:cubicBezTo>
                  <a:cubicBezTo>
                    <a:pt x="186" y="40"/>
                    <a:pt x="186" y="40"/>
                    <a:pt x="186" y="40"/>
                  </a:cubicBezTo>
                  <a:cubicBezTo>
                    <a:pt x="186" y="40"/>
                    <a:pt x="185" y="39"/>
                    <a:pt x="185" y="39"/>
                  </a:cubicBezTo>
                  <a:cubicBezTo>
                    <a:pt x="186" y="39"/>
                    <a:pt x="188" y="38"/>
                    <a:pt x="189" y="38"/>
                  </a:cubicBezTo>
                  <a:cubicBezTo>
                    <a:pt x="190" y="39"/>
                    <a:pt x="191" y="40"/>
                    <a:pt x="192" y="41"/>
                  </a:cubicBezTo>
                  <a:cubicBezTo>
                    <a:pt x="191" y="41"/>
                    <a:pt x="190" y="41"/>
                    <a:pt x="189" y="41"/>
                  </a:cubicBezTo>
                  <a:close/>
                  <a:moveTo>
                    <a:pt x="188" y="44"/>
                  </a:moveTo>
                  <a:cubicBezTo>
                    <a:pt x="189" y="45"/>
                    <a:pt x="190" y="46"/>
                    <a:pt x="191" y="47"/>
                  </a:cubicBezTo>
                  <a:cubicBezTo>
                    <a:pt x="190" y="47"/>
                    <a:pt x="189" y="47"/>
                    <a:pt x="188" y="48"/>
                  </a:cubicBezTo>
                  <a:cubicBezTo>
                    <a:pt x="187" y="47"/>
                    <a:pt x="186" y="46"/>
                    <a:pt x="185" y="46"/>
                  </a:cubicBezTo>
                  <a:cubicBezTo>
                    <a:pt x="186" y="45"/>
                    <a:pt x="187" y="45"/>
                    <a:pt x="188" y="44"/>
                  </a:cubicBezTo>
                  <a:close/>
                  <a:moveTo>
                    <a:pt x="186" y="48"/>
                  </a:moveTo>
                  <a:cubicBezTo>
                    <a:pt x="185" y="49"/>
                    <a:pt x="183" y="49"/>
                    <a:pt x="182" y="49"/>
                  </a:cubicBezTo>
                  <a:cubicBezTo>
                    <a:pt x="182" y="49"/>
                    <a:pt x="181" y="48"/>
                    <a:pt x="181" y="47"/>
                  </a:cubicBezTo>
                  <a:cubicBezTo>
                    <a:pt x="181" y="47"/>
                    <a:pt x="182" y="47"/>
                    <a:pt x="183" y="46"/>
                  </a:cubicBezTo>
                  <a:cubicBezTo>
                    <a:pt x="184" y="47"/>
                    <a:pt x="185" y="48"/>
                    <a:pt x="186" y="48"/>
                  </a:cubicBezTo>
                  <a:close/>
                  <a:moveTo>
                    <a:pt x="172" y="43"/>
                  </a:moveTo>
                  <a:cubicBezTo>
                    <a:pt x="176" y="42"/>
                    <a:pt x="180" y="41"/>
                    <a:pt x="183" y="40"/>
                  </a:cubicBezTo>
                  <a:cubicBezTo>
                    <a:pt x="183" y="40"/>
                    <a:pt x="184" y="40"/>
                    <a:pt x="184" y="40"/>
                  </a:cubicBezTo>
                  <a:cubicBezTo>
                    <a:pt x="184" y="40"/>
                    <a:pt x="184" y="40"/>
                    <a:pt x="184" y="40"/>
                  </a:cubicBezTo>
                  <a:cubicBezTo>
                    <a:pt x="180" y="41"/>
                    <a:pt x="176" y="42"/>
                    <a:pt x="172" y="43"/>
                  </a:cubicBezTo>
                  <a:close/>
                  <a:moveTo>
                    <a:pt x="159" y="44"/>
                  </a:moveTo>
                  <a:cubicBezTo>
                    <a:pt x="161" y="43"/>
                    <a:pt x="163" y="41"/>
                    <a:pt x="164" y="40"/>
                  </a:cubicBezTo>
                  <a:cubicBezTo>
                    <a:pt x="170" y="39"/>
                    <a:pt x="175" y="38"/>
                    <a:pt x="180" y="37"/>
                  </a:cubicBezTo>
                  <a:cubicBezTo>
                    <a:pt x="173" y="40"/>
                    <a:pt x="166" y="42"/>
                    <a:pt x="159" y="44"/>
                  </a:cubicBezTo>
                  <a:close/>
                  <a:moveTo>
                    <a:pt x="172" y="31"/>
                  </a:moveTo>
                  <a:cubicBezTo>
                    <a:pt x="171" y="31"/>
                    <a:pt x="171" y="31"/>
                    <a:pt x="170" y="31"/>
                  </a:cubicBezTo>
                  <a:cubicBezTo>
                    <a:pt x="169" y="31"/>
                    <a:pt x="168" y="31"/>
                    <a:pt x="167" y="30"/>
                  </a:cubicBezTo>
                  <a:cubicBezTo>
                    <a:pt x="167" y="30"/>
                    <a:pt x="167" y="30"/>
                    <a:pt x="166" y="29"/>
                  </a:cubicBezTo>
                  <a:cubicBezTo>
                    <a:pt x="166" y="29"/>
                    <a:pt x="165" y="29"/>
                    <a:pt x="164" y="28"/>
                  </a:cubicBezTo>
                  <a:cubicBezTo>
                    <a:pt x="164" y="28"/>
                    <a:pt x="164" y="28"/>
                    <a:pt x="164" y="28"/>
                  </a:cubicBezTo>
                  <a:cubicBezTo>
                    <a:pt x="167" y="29"/>
                    <a:pt x="170" y="30"/>
                    <a:pt x="173" y="31"/>
                  </a:cubicBezTo>
                  <a:cubicBezTo>
                    <a:pt x="173" y="31"/>
                    <a:pt x="173" y="31"/>
                    <a:pt x="172" y="31"/>
                  </a:cubicBezTo>
                  <a:close/>
                  <a:moveTo>
                    <a:pt x="166" y="36"/>
                  </a:moveTo>
                  <a:cubicBezTo>
                    <a:pt x="166" y="36"/>
                    <a:pt x="167" y="36"/>
                    <a:pt x="167" y="36"/>
                  </a:cubicBezTo>
                  <a:cubicBezTo>
                    <a:pt x="167" y="36"/>
                    <a:pt x="167" y="36"/>
                    <a:pt x="167" y="36"/>
                  </a:cubicBezTo>
                  <a:cubicBezTo>
                    <a:pt x="166" y="37"/>
                    <a:pt x="164" y="37"/>
                    <a:pt x="163" y="37"/>
                  </a:cubicBezTo>
                  <a:cubicBezTo>
                    <a:pt x="164" y="37"/>
                    <a:pt x="165" y="36"/>
                    <a:pt x="166" y="36"/>
                  </a:cubicBezTo>
                  <a:close/>
                  <a:moveTo>
                    <a:pt x="154" y="12"/>
                  </a:moveTo>
                  <a:cubicBezTo>
                    <a:pt x="154" y="12"/>
                    <a:pt x="154" y="12"/>
                    <a:pt x="154" y="12"/>
                  </a:cubicBezTo>
                  <a:cubicBezTo>
                    <a:pt x="153" y="11"/>
                    <a:pt x="153" y="11"/>
                    <a:pt x="152" y="11"/>
                  </a:cubicBezTo>
                  <a:cubicBezTo>
                    <a:pt x="153" y="11"/>
                    <a:pt x="155" y="11"/>
                    <a:pt x="156" y="12"/>
                  </a:cubicBezTo>
                  <a:cubicBezTo>
                    <a:pt x="157" y="12"/>
                    <a:pt x="159" y="13"/>
                    <a:pt x="160" y="14"/>
                  </a:cubicBezTo>
                  <a:cubicBezTo>
                    <a:pt x="158" y="13"/>
                    <a:pt x="156" y="13"/>
                    <a:pt x="154" y="12"/>
                  </a:cubicBezTo>
                  <a:close/>
                  <a:moveTo>
                    <a:pt x="154" y="6"/>
                  </a:moveTo>
                  <a:cubicBezTo>
                    <a:pt x="153" y="6"/>
                    <a:pt x="153" y="6"/>
                    <a:pt x="153" y="7"/>
                  </a:cubicBezTo>
                  <a:cubicBezTo>
                    <a:pt x="150" y="6"/>
                    <a:pt x="147" y="6"/>
                    <a:pt x="144" y="6"/>
                  </a:cubicBezTo>
                  <a:cubicBezTo>
                    <a:pt x="144" y="5"/>
                    <a:pt x="143" y="5"/>
                    <a:pt x="142" y="5"/>
                  </a:cubicBezTo>
                  <a:cubicBezTo>
                    <a:pt x="139" y="5"/>
                    <a:pt x="136" y="4"/>
                    <a:pt x="133" y="3"/>
                  </a:cubicBezTo>
                  <a:cubicBezTo>
                    <a:pt x="136" y="3"/>
                    <a:pt x="138" y="3"/>
                    <a:pt x="140" y="3"/>
                  </a:cubicBezTo>
                  <a:cubicBezTo>
                    <a:pt x="147" y="4"/>
                    <a:pt x="154" y="5"/>
                    <a:pt x="161" y="7"/>
                  </a:cubicBezTo>
                  <a:cubicBezTo>
                    <a:pt x="163" y="8"/>
                    <a:pt x="165" y="9"/>
                    <a:pt x="167" y="10"/>
                  </a:cubicBezTo>
                  <a:cubicBezTo>
                    <a:pt x="167" y="10"/>
                    <a:pt x="166" y="10"/>
                    <a:pt x="166" y="10"/>
                  </a:cubicBezTo>
                  <a:cubicBezTo>
                    <a:pt x="165" y="9"/>
                    <a:pt x="165" y="10"/>
                    <a:pt x="165" y="10"/>
                  </a:cubicBezTo>
                  <a:cubicBezTo>
                    <a:pt x="164" y="9"/>
                    <a:pt x="162" y="9"/>
                    <a:pt x="160" y="8"/>
                  </a:cubicBezTo>
                  <a:cubicBezTo>
                    <a:pt x="158" y="7"/>
                    <a:pt x="156" y="7"/>
                    <a:pt x="154" y="6"/>
                  </a:cubicBezTo>
                  <a:close/>
                  <a:moveTo>
                    <a:pt x="136" y="26"/>
                  </a:moveTo>
                  <a:cubicBezTo>
                    <a:pt x="135" y="26"/>
                    <a:pt x="135" y="26"/>
                    <a:pt x="135" y="27"/>
                  </a:cubicBezTo>
                  <a:cubicBezTo>
                    <a:pt x="134" y="26"/>
                    <a:pt x="133" y="26"/>
                    <a:pt x="132" y="26"/>
                  </a:cubicBezTo>
                  <a:cubicBezTo>
                    <a:pt x="133" y="26"/>
                    <a:pt x="135" y="26"/>
                    <a:pt x="136" y="26"/>
                  </a:cubicBezTo>
                  <a:close/>
                  <a:moveTo>
                    <a:pt x="135" y="28"/>
                  </a:moveTo>
                  <a:cubicBezTo>
                    <a:pt x="135" y="29"/>
                    <a:pt x="134" y="29"/>
                    <a:pt x="134" y="29"/>
                  </a:cubicBezTo>
                  <a:cubicBezTo>
                    <a:pt x="134" y="29"/>
                    <a:pt x="133" y="29"/>
                    <a:pt x="133" y="29"/>
                  </a:cubicBezTo>
                  <a:cubicBezTo>
                    <a:pt x="134" y="29"/>
                    <a:pt x="134" y="29"/>
                    <a:pt x="135" y="28"/>
                  </a:cubicBezTo>
                  <a:cubicBezTo>
                    <a:pt x="135" y="28"/>
                    <a:pt x="135" y="28"/>
                    <a:pt x="135" y="28"/>
                  </a:cubicBezTo>
                  <a:close/>
                  <a:moveTo>
                    <a:pt x="120" y="31"/>
                  </a:moveTo>
                  <a:cubicBezTo>
                    <a:pt x="120" y="31"/>
                    <a:pt x="119" y="31"/>
                    <a:pt x="118" y="31"/>
                  </a:cubicBezTo>
                  <a:cubicBezTo>
                    <a:pt x="118" y="31"/>
                    <a:pt x="118" y="31"/>
                    <a:pt x="118" y="31"/>
                  </a:cubicBezTo>
                  <a:cubicBezTo>
                    <a:pt x="119" y="31"/>
                    <a:pt x="120" y="31"/>
                    <a:pt x="121" y="31"/>
                  </a:cubicBezTo>
                  <a:cubicBezTo>
                    <a:pt x="121" y="31"/>
                    <a:pt x="121" y="31"/>
                    <a:pt x="120" y="31"/>
                  </a:cubicBezTo>
                  <a:close/>
                  <a:moveTo>
                    <a:pt x="118" y="29"/>
                  </a:moveTo>
                  <a:cubicBezTo>
                    <a:pt x="117" y="29"/>
                    <a:pt x="117" y="29"/>
                    <a:pt x="116" y="29"/>
                  </a:cubicBezTo>
                  <a:cubicBezTo>
                    <a:pt x="117" y="28"/>
                    <a:pt x="119" y="27"/>
                    <a:pt x="120" y="27"/>
                  </a:cubicBezTo>
                  <a:cubicBezTo>
                    <a:pt x="121" y="27"/>
                    <a:pt x="121" y="26"/>
                    <a:pt x="122" y="26"/>
                  </a:cubicBezTo>
                  <a:cubicBezTo>
                    <a:pt x="121" y="27"/>
                    <a:pt x="120" y="28"/>
                    <a:pt x="118" y="29"/>
                  </a:cubicBezTo>
                  <a:close/>
                  <a:moveTo>
                    <a:pt x="122" y="24"/>
                  </a:moveTo>
                  <a:cubicBezTo>
                    <a:pt x="120" y="24"/>
                    <a:pt x="119" y="24"/>
                    <a:pt x="118" y="24"/>
                  </a:cubicBezTo>
                  <a:cubicBezTo>
                    <a:pt x="118" y="24"/>
                    <a:pt x="118" y="23"/>
                    <a:pt x="119" y="23"/>
                  </a:cubicBezTo>
                  <a:cubicBezTo>
                    <a:pt x="120" y="24"/>
                    <a:pt x="121" y="24"/>
                    <a:pt x="122" y="24"/>
                  </a:cubicBezTo>
                  <a:cubicBezTo>
                    <a:pt x="122" y="24"/>
                    <a:pt x="122" y="24"/>
                    <a:pt x="122" y="24"/>
                  </a:cubicBezTo>
                  <a:close/>
                  <a:moveTo>
                    <a:pt x="117" y="16"/>
                  </a:moveTo>
                  <a:cubicBezTo>
                    <a:pt x="116" y="16"/>
                    <a:pt x="116" y="16"/>
                    <a:pt x="116" y="16"/>
                  </a:cubicBezTo>
                  <a:cubicBezTo>
                    <a:pt x="117" y="16"/>
                    <a:pt x="117" y="15"/>
                    <a:pt x="116" y="15"/>
                  </a:cubicBezTo>
                  <a:cubicBezTo>
                    <a:pt x="115" y="15"/>
                    <a:pt x="113" y="15"/>
                    <a:pt x="112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5"/>
                    <a:pt x="110" y="15"/>
                    <a:pt x="110" y="15"/>
                  </a:cubicBezTo>
                  <a:cubicBezTo>
                    <a:pt x="113" y="14"/>
                    <a:pt x="115" y="13"/>
                    <a:pt x="118" y="12"/>
                  </a:cubicBezTo>
                  <a:cubicBezTo>
                    <a:pt x="119" y="12"/>
                    <a:pt x="119" y="12"/>
                    <a:pt x="119" y="12"/>
                  </a:cubicBezTo>
                  <a:cubicBezTo>
                    <a:pt x="121" y="12"/>
                    <a:pt x="122" y="12"/>
                    <a:pt x="123" y="13"/>
                  </a:cubicBezTo>
                  <a:cubicBezTo>
                    <a:pt x="121" y="14"/>
                    <a:pt x="119" y="15"/>
                    <a:pt x="117" y="16"/>
                  </a:cubicBezTo>
                  <a:close/>
                  <a:moveTo>
                    <a:pt x="107" y="24"/>
                  </a:moveTo>
                  <a:cubicBezTo>
                    <a:pt x="108" y="24"/>
                    <a:pt x="109" y="24"/>
                    <a:pt x="110" y="24"/>
                  </a:cubicBezTo>
                  <a:cubicBezTo>
                    <a:pt x="109" y="25"/>
                    <a:pt x="108" y="25"/>
                    <a:pt x="107" y="25"/>
                  </a:cubicBezTo>
                  <a:cubicBezTo>
                    <a:pt x="107" y="25"/>
                    <a:pt x="106" y="25"/>
                    <a:pt x="105" y="25"/>
                  </a:cubicBezTo>
                  <a:cubicBezTo>
                    <a:pt x="106" y="25"/>
                    <a:pt x="107" y="24"/>
                    <a:pt x="107" y="24"/>
                  </a:cubicBezTo>
                  <a:close/>
                  <a:moveTo>
                    <a:pt x="100" y="22"/>
                  </a:moveTo>
                  <a:cubicBezTo>
                    <a:pt x="101" y="22"/>
                    <a:pt x="102" y="22"/>
                    <a:pt x="102" y="21"/>
                  </a:cubicBezTo>
                  <a:cubicBezTo>
                    <a:pt x="104" y="22"/>
                    <a:pt x="105" y="22"/>
                    <a:pt x="106" y="22"/>
                  </a:cubicBezTo>
                  <a:cubicBezTo>
                    <a:pt x="106" y="22"/>
                    <a:pt x="106" y="22"/>
                    <a:pt x="105" y="22"/>
                  </a:cubicBezTo>
                  <a:cubicBezTo>
                    <a:pt x="104" y="22"/>
                    <a:pt x="102" y="22"/>
                    <a:pt x="100" y="22"/>
                  </a:cubicBezTo>
                  <a:close/>
                  <a:moveTo>
                    <a:pt x="103" y="8"/>
                  </a:moveTo>
                  <a:cubicBezTo>
                    <a:pt x="104" y="7"/>
                    <a:pt x="104" y="7"/>
                    <a:pt x="105" y="7"/>
                  </a:cubicBezTo>
                  <a:cubicBezTo>
                    <a:pt x="106" y="7"/>
                    <a:pt x="106" y="7"/>
                    <a:pt x="106" y="7"/>
                  </a:cubicBezTo>
                  <a:cubicBezTo>
                    <a:pt x="105" y="7"/>
                    <a:pt x="104" y="7"/>
                    <a:pt x="103" y="8"/>
                  </a:cubicBezTo>
                  <a:close/>
                  <a:moveTo>
                    <a:pt x="104" y="17"/>
                  </a:moveTo>
                  <a:cubicBezTo>
                    <a:pt x="103" y="17"/>
                    <a:pt x="103" y="17"/>
                    <a:pt x="102" y="17"/>
                  </a:cubicBezTo>
                  <a:cubicBezTo>
                    <a:pt x="101" y="18"/>
                    <a:pt x="99" y="18"/>
                    <a:pt x="97" y="18"/>
                  </a:cubicBezTo>
                  <a:cubicBezTo>
                    <a:pt x="97" y="18"/>
                    <a:pt x="97" y="18"/>
                    <a:pt x="97" y="18"/>
                  </a:cubicBezTo>
                  <a:cubicBezTo>
                    <a:pt x="97" y="18"/>
                    <a:pt x="97" y="18"/>
                    <a:pt x="97" y="18"/>
                  </a:cubicBezTo>
                  <a:cubicBezTo>
                    <a:pt x="99" y="18"/>
                    <a:pt x="101" y="17"/>
                    <a:pt x="102" y="16"/>
                  </a:cubicBezTo>
                  <a:cubicBezTo>
                    <a:pt x="103" y="16"/>
                    <a:pt x="103" y="17"/>
                    <a:pt x="104" y="17"/>
                  </a:cubicBezTo>
                  <a:close/>
                  <a:moveTo>
                    <a:pt x="100" y="11"/>
                  </a:moveTo>
                  <a:cubicBezTo>
                    <a:pt x="99" y="12"/>
                    <a:pt x="98" y="12"/>
                    <a:pt x="97" y="12"/>
                  </a:cubicBezTo>
                  <a:cubicBezTo>
                    <a:pt x="97" y="12"/>
                    <a:pt x="97" y="12"/>
                    <a:pt x="97" y="12"/>
                  </a:cubicBezTo>
                  <a:cubicBezTo>
                    <a:pt x="97" y="12"/>
                    <a:pt x="98" y="11"/>
                    <a:pt x="98" y="11"/>
                  </a:cubicBezTo>
                  <a:cubicBezTo>
                    <a:pt x="99" y="11"/>
                    <a:pt x="100" y="11"/>
                    <a:pt x="102" y="11"/>
                  </a:cubicBezTo>
                  <a:cubicBezTo>
                    <a:pt x="101" y="11"/>
                    <a:pt x="101" y="11"/>
                    <a:pt x="100" y="11"/>
                  </a:cubicBezTo>
                  <a:close/>
                  <a:moveTo>
                    <a:pt x="102" y="24"/>
                  </a:moveTo>
                  <a:cubicBezTo>
                    <a:pt x="102" y="24"/>
                    <a:pt x="101" y="25"/>
                    <a:pt x="100" y="25"/>
                  </a:cubicBezTo>
                  <a:cubicBezTo>
                    <a:pt x="97" y="25"/>
                    <a:pt x="95" y="25"/>
                    <a:pt x="93" y="25"/>
                  </a:cubicBezTo>
                  <a:cubicBezTo>
                    <a:pt x="93" y="24"/>
                    <a:pt x="93" y="24"/>
                    <a:pt x="94" y="24"/>
                  </a:cubicBezTo>
                  <a:cubicBezTo>
                    <a:pt x="97" y="24"/>
                    <a:pt x="99" y="24"/>
                    <a:pt x="102" y="24"/>
                  </a:cubicBezTo>
                  <a:close/>
                  <a:moveTo>
                    <a:pt x="93" y="10"/>
                  </a:moveTo>
                  <a:cubicBezTo>
                    <a:pt x="93" y="10"/>
                    <a:pt x="93" y="11"/>
                    <a:pt x="92" y="11"/>
                  </a:cubicBezTo>
                  <a:cubicBezTo>
                    <a:pt x="91" y="11"/>
                    <a:pt x="89" y="12"/>
                    <a:pt x="88" y="12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6" y="13"/>
                    <a:pt x="86" y="14"/>
                    <a:pt x="85" y="14"/>
                  </a:cubicBezTo>
                  <a:cubicBezTo>
                    <a:pt x="87" y="12"/>
                    <a:pt x="90" y="11"/>
                    <a:pt x="93" y="10"/>
                  </a:cubicBezTo>
                  <a:cubicBezTo>
                    <a:pt x="94" y="9"/>
                    <a:pt x="95" y="9"/>
                    <a:pt x="96" y="9"/>
                  </a:cubicBezTo>
                  <a:cubicBezTo>
                    <a:pt x="95" y="9"/>
                    <a:pt x="94" y="10"/>
                    <a:pt x="93" y="10"/>
                  </a:cubicBezTo>
                  <a:close/>
                  <a:moveTo>
                    <a:pt x="92" y="8"/>
                  </a:moveTo>
                  <a:cubicBezTo>
                    <a:pt x="78" y="11"/>
                    <a:pt x="65" y="20"/>
                    <a:pt x="55" y="27"/>
                  </a:cubicBezTo>
                  <a:cubicBezTo>
                    <a:pt x="50" y="30"/>
                    <a:pt x="46" y="34"/>
                    <a:pt x="42" y="37"/>
                  </a:cubicBezTo>
                  <a:cubicBezTo>
                    <a:pt x="41" y="37"/>
                    <a:pt x="41" y="37"/>
                    <a:pt x="41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0" y="38"/>
                    <a:pt x="39" y="38"/>
                    <a:pt x="39" y="39"/>
                  </a:cubicBezTo>
                  <a:cubicBezTo>
                    <a:pt x="42" y="35"/>
                    <a:pt x="46" y="32"/>
                    <a:pt x="51" y="29"/>
                  </a:cubicBezTo>
                  <a:cubicBezTo>
                    <a:pt x="57" y="24"/>
                    <a:pt x="65" y="19"/>
                    <a:pt x="72" y="15"/>
                  </a:cubicBezTo>
                  <a:cubicBezTo>
                    <a:pt x="79" y="12"/>
                    <a:pt x="87" y="9"/>
                    <a:pt x="94" y="7"/>
                  </a:cubicBezTo>
                  <a:cubicBezTo>
                    <a:pt x="94" y="7"/>
                    <a:pt x="94" y="7"/>
                    <a:pt x="95" y="7"/>
                  </a:cubicBezTo>
                  <a:cubicBezTo>
                    <a:pt x="94" y="8"/>
                    <a:pt x="93" y="8"/>
                    <a:pt x="92" y="8"/>
                  </a:cubicBezTo>
                  <a:close/>
                  <a:moveTo>
                    <a:pt x="42" y="39"/>
                  </a:moveTo>
                  <a:cubicBezTo>
                    <a:pt x="42" y="39"/>
                    <a:pt x="42" y="39"/>
                    <a:pt x="42" y="39"/>
                  </a:cubicBezTo>
                  <a:cubicBezTo>
                    <a:pt x="44" y="38"/>
                    <a:pt x="47" y="37"/>
                    <a:pt x="49" y="36"/>
                  </a:cubicBezTo>
                  <a:cubicBezTo>
                    <a:pt x="49" y="37"/>
                    <a:pt x="49" y="37"/>
                    <a:pt x="49" y="37"/>
                  </a:cubicBezTo>
                  <a:cubicBezTo>
                    <a:pt x="49" y="38"/>
                    <a:pt x="48" y="38"/>
                    <a:pt x="48" y="39"/>
                  </a:cubicBezTo>
                  <a:cubicBezTo>
                    <a:pt x="47" y="40"/>
                    <a:pt x="46" y="40"/>
                    <a:pt x="45" y="41"/>
                  </a:cubicBezTo>
                  <a:cubicBezTo>
                    <a:pt x="46" y="40"/>
                    <a:pt x="47" y="39"/>
                    <a:pt x="49" y="38"/>
                  </a:cubicBezTo>
                  <a:cubicBezTo>
                    <a:pt x="49" y="37"/>
                    <a:pt x="48" y="36"/>
                    <a:pt x="48" y="37"/>
                  </a:cubicBezTo>
                  <a:cubicBezTo>
                    <a:pt x="46" y="39"/>
                    <a:pt x="44" y="40"/>
                    <a:pt x="42" y="42"/>
                  </a:cubicBezTo>
                  <a:cubicBezTo>
                    <a:pt x="42" y="42"/>
                    <a:pt x="41" y="42"/>
                    <a:pt x="41" y="42"/>
                  </a:cubicBezTo>
                  <a:cubicBezTo>
                    <a:pt x="41" y="43"/>
                    <a:pt x="40" y="43"/>
                    <a:pt x="40" y="44"/>
                  </a:cubicBezTo>
                  <a:cubicBezTo>
                    <a:pt x="40" y="44"/>
                    <a:pt x="40" y="44"/>
                    <a:pt x="39" y="44"/>
                  </a:cubicBezTo>
                  <a:cubicBezTo>
                    <a:pt x="40" y="43"/>
                    <a:pt x="41" y="41"/>
                    <a:pt x="42" y="39"/>
                  </a:cubicBezTo>
                  <a:close/>
                  <a:moveTo>
                    <a:pt x="41" y="46"/>
                  </a:moveTo>
                  <a:cubicBezTo>
                    <a:pt x="42" y="46"/>
                    <a:pt x="43" y="45"/>
                    <a:pt x="44" y="44"/>
                  </a:cubicBezTo>
                  <a:cubicBezTo>
                    <a:pt x="42" y="47"/>
                    <a:pt x="40" y="50"/>
                    <a:pt x="38" y="53"/>
                  </a:cubicBezTo>
                  <a:cubicBezTo>
                    <a:pt x="38" y="53"/>
                    <a:pt x="37" y="54"/>
                    <a:pt x="37" y="54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8" y="52"/>
                    <a:pt x="39" y="49"/>
                    <a:pt x="41" y="46"/>
                  </a:cubicBezTo>
                  <a:close/>
                  <a:moveTo>
                    <a:pt x="36" y="50"/>
                  </a:moveTo>
                  <a:cubicBezTo>
                    <a:pt x="36" y="50"/>
                    <a:pt x="36" y="50"/>
                    <a:pt x="37" y="49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6" y="52"/>
                    <a:pt x="35" y="54"/>
                    <a:pt x="34" y="57"/>
                  </a:cubicBezTo>
                  <a:cubicBezTo>
                    <a:pt x="33" y="57"/>
                    <a:pt x="32" y="58"/>
                    <a:pt x="31" y="59"/>
                  </a:cubicBezTo>
                  <a:cubicBezTo>
                    <a:pt x="33" y="56"/>
                    <a:pt x="34" y="53"/>
                    <a:pt x="36" y="50"/>
                  </a:cubicBezTo>
                  <a:close/>
                  <a:moveTo>
                    <a:pt x="35" y="46"/>
                  </a:moveTo>
                  <a:cubicBezTo>
                    <a:pt x="36" y="45"/>
                    <a:pt x="37" y="44"/>
                    <a:pt x="38" y="43"/>
                  </a:cubicBezTo>
                  <a:cubicBezTo>
                    <a:pt x="37" y="44"/>
                    <a:pt x="36" y="45"/>
                    <a:pt x="36" y="46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5" y="46"/>
                    <a:pt x="35" y="46"/>
                    <a:pt x="35" y="46"/>
                  </a:cubicBezTo>
                  <a:close/>
                  <a:moveTo>
                    <a:pt x="32" y="55"/>
                  </a:moveTo>
                  <a:cubicBezTo>
                    <a:pt x="31" y="57"/>
                    <a:pt x="30" y="58"/>
                    <a:pt x="29" y="60"/>
                  </a:cubicBezTo>
                  <a:cubicBezTo>
                    <a:pt x="28" y="60"/>
                    <a:pt x="28" y="60"/>
                    <a:pt x="28" y="60"/>
                  </a:cubicBezTo>
                  <a:lnTo>
                    <a:pt x="32" y="55"/>
                  </a:lnTo>
                  <a:close/>
                  <a:moveTo>
                    <a:pt x="28" y="54"/>
                  </a:moveTo>
                  <a:cubicBezTo>
                    <a:pt x="30" y="51"/>
                    <a:pt x="32" y="49"/>
                    <a:pt x="34" y="47"/>
                  </a:cubicBezTo>
                  <a:cubicBezTo>
                    <a:pt x="33" y="48"/>
                    <a:pt x="32" y="50"/>
                    <a:pt x="31" y="51"/>
                  </a:cubicBezTo>
                  <a:cubicBezTo>
                    <a:pt x="30" y="52"/>
                    <a:pt x="29" y="53"/>
                    <a:pt x="28" y="54"/>
                  </a:cubicBezTo>
                  <a:close/>
                  <a:moveTo>
                    <a:pt x="31" y="79"/>
                  </a:moveTo>
                  <a:cubicBezTo>
                    <a:pt x="30" y="80"/>
                    <a:pt x="29" y="81"/>
                    <a:pt x="28" y="82"/>
                  </a:cubicBezTo>
                  <a:cubicBezTo>
                    <a:pt x="27" y="82"/>
                    <a:pt x="25" y="83"/>
                    <a:pt x="24" y="84"/>
                  </a:cubicBezTo>
                  <a:cubicBezTo>
                    <a:pt x="25" y="83"/>
                    <a:pt x="25" y="81"/>
                    <a:pt x="26" y="80"/>
                  </a:cubicBezTo>
                  <a:cubicBezTo>
                    <a:pt x="28" y="80"/>
                    <a:pt x="29" y="79"/>
                    <a:pt x="31" y="79"/>
                  </a:cubicBezTo>
                  <a:close/>
                  <a:moveTo>
                    <a:pt x="23" y="83"/>
                  </a:moveTo>
                  <a:cubicBezTo>
                    <a:pt x="22" y="83"/>
                    <a:pt x="22" y="83"/>
                    <a:pt x="22" y="83"/>
                  </a:cubicBezTo>
                  <a:cubicBezTo>
                    <a:pt x="22" y="82"/>
                    <a:pt x="23" y="81"/>
                    <a:pt x="24" y="80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4" y="81"/>
                    <a:pt x="23" y="82"/>
                    <a:pt x="23" y="83"/>
                  </a:cubicBezTo>
                  <a:close/>
                  <a:moveTo>
                    <a:pt x="22" y="98"/>
                  </a:moveTo>
                  <a:cubicBezTo>
                    <a:pt x="24" y="103"/>
                    <a:pt x="25" y="109"/>
                    <a:pt x="26" y="115"/>
                  </a:cubicBezTo>
                  <a:cubicBezTo>
                    <a:pt x="26" y="117"/>
                    <a:pt x="26" y="118"/>
                    <a:pt x="27" y="120"/>
                  </a:cubicBezTo>
                  <a:cubicBezTo>
                    <a:pt x="25" y="114"/>
                    <a:pt x="23" y="108"/>
                    <a:pt x="22" y="102"/>
                  </a:cubicBezTo>
                  <a:cubicBezTo>
                    <a:pt x="22" y="101"/>
                    <a:pt x="22" y="99"/>
                    <a:pt x="22" y="98"/>
                  </a:cubicBezTo>
                  <a:close/>
                  <a:moveTo>
                    <a:pt x="27" y="139"/>
                  </a:moveTo>
                  <a:cubicBezTo>
                    <a:pt x="27" y="139"/>
                    <a:pt x="27" y="139"/>
                    <a:pt x="27" y="139"/>
                  </a:cubicBezTo>
                  <a:cubicBezTo>
                    <a:pt x="26" y="140"/>
                    <a:pt x="27" y="140"/>
                    <a:pt x="27" y="140"/>
                  </a:cubicBezTo>
                  <a:cubicBezTo>
                    <a:pt x="27" y="141"/>
                    <a:pt x="27" y="141"/>
                    <a:pt x="27" y="141"/>
                  </a:cubicBezTo>
                  <a:cubicBezTo>
                    <a:pt x="25" y="137"/>
                    <a:pt x="24" y="133"/>
                    <a:pt x="23" y="129"/>
                  </a:cubicBezTo>
                  <a:cubicBezTo>
                    <a:pt x="23" y="127"/>
                    <a:pt x="23" y="125"/>
                    <a:pt x="23" y="123"/>
                  </a:cubicBezTo>
                  <a:cubicBezTo>
                    <a:pt x="22" y="121"/>
                    <a:pt x="22" y="118"/>
                    <a:pt x="22" y="115"/>
                  </a:cubicBezTo>
                  <a:cubicBezTo>
                    <a:pt x="24" y="123"/>
                    <a:pt x="25" y="131"/>
                    <a:pt x="27" y="139"/>
                  </a:cubicBezTo>
                  <a:close/>
                  <a:moveTo>
                    <a:pt x="25" y="156"/>
                  </a:moveTo>
                  <a:cubicBezTo>
                    <a:pt x="23" y="153"/>
                    <a:pt x="22" y="149"/>
                    <a:pt x="21" y="146"/>
                  </a:cubicBezTo>
                  <a:cubicBezTo>
                    <a:pt x="21" y="145"/>
                    <a:pt x="20" y="145"/>
                    <a:pt x="20" y="144"/>
                  </a:cubicBezTo>
                  <a:cubicBezTo>
                    <a:pt x="20" y="144"/>
                    <a:pt x="20" y="144"/>
                    <a:pt x="20" y="144"/>
                  </a:cubicBezTo>
                  <a:cubicBezTo>
                    <a:pt x="22" y="147"/>
                    <a:pt x="23" y="150"/>
                    <a:pt x="25" y="154"/>
                  </a:cubicBezTo>
                  <a:cubicBezTo>
                    <a:pt x="25" y="154"/>
                    <a:pt x="25" y="155"/>
                    <a:pt x="25" y="156"/>
                  </a:cubicBezTo>
                  <a:cubicBezTo>
                    <a:pt x="25" y="156"/>
                    <a:pt x="25" y="156"/>
                    <a:pt x="25" y="156"/>
                  </a:cubicBezTo>
                  <a:close/>
                  <a:moveTo>
                    <a:pt x="29" y="163"/>
                  </a:moveTo>
                  <a:cubicBezTo>
                    <a:pt x="30" y="164"/>
                    <a:pt x="30" y="165"/>
                    <a:pt x="30" y="167"/>
                  </a:cubicBezTo>
                  <a:cubicBezTo>
                    <a:pt x="29" y="164"/>
                    <a:pt x="29" y="162"/>
                    <a:pt x="28" y="160"/>
                  </a:cubicBezTo>
                  <a:cubicBezTo>
                    <a:pt x="28" y="161"/>
                    <a:pt x="29" y="162"/>
                    <a:pt x="29" y="163"/>
                  </a:cubicBezTo>
                  <a:close/>
                  <a:moveTo>
                    <a:pt x="29" y="148"/>
                  </a:moveTo>
                  <a:cubicBezTo>
                    <a:pt x="29" y="147"/>
                    <a:pt x="29" y="146"/>
                    <a:pt x="29" y="145"/>
                  </a:cubicBezTo>
                  <a:cubicBezTo>
                    <a:pt x="30" y="143"/>
                    <a:pt x="30" y="142"/>
                    <a:pt x="31" y="140"/>
                  </a:cubicBezTo>
                  <a:cubicBezTo>
                    <a:pt x="31" y="141"/>
                    <a:pt x="31" y="141"/>
                    <a:pt x="31" y="141"/>
                  </a:cubicBezTo>
                  <a:cubicBezTo>
                    <a:pt x="31" y="142"/>
                    <a:pt x="31" y="143"/>
                    <a:pt x="32" y="144"/>
                  </a:cubicBezTo>
                  <a:cubicBezTo>
                    <a:pt x="32" y="147"/>
                    <a:pt x="33" y="151"/>
                    <a:pt x="33" y="155"/>
                  </a:cubicBezTo>
                  <a:cubicBezTo>
                    <a:pt x="32" y="153"/>
                    <a:pt x="31" y="151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8"/>
                    <a:pt x="29" y="148"/>
                  </a:cubicBezTo>
                  <a:close/>
                  <a:moveTo>
                    <a:pt x="35" y="166"/>
                  </a:moveTo>
                  <a:cubicBezTo>
                    <a:pt x="36" y="168"/>
                    <a:pt x="36" y="169"/>
                    <a:pt x="36" y="171"/>
                  </a:cubicBezTo>
                  <a:cubicBezTo>
                    <a:pt x="35" y="166"/>
                    <a:pt x="33" y="161"/>
                    <a:pt x="30" y="156"/>
                  </a:cubicBezTo>
                  <a:cubicBezTo>
                    <a:pt x="30" y="156"/>
                    <a:pt x="30" y="155"/>
                    <a:pt x="30" y="155"/>
                  </a:cubicBezTo>
                  <a:cubicBezTo>
                    <a:pt x="32" y="159"/>
                    <a:pt x="33" y="162"/>
                    <a:pt x="35" y="166"/>
                  </a:cubicBezTo>
                  <a:close/>
                  <a:moveTo>
                    <a:pt x="38" y="182"/>
                  </a:moveTo>
                  <a:cubicBezTo>
                    <a:pt x="39" y="183"/>
                    <a:pt x="39" y="185"/>
                    <a:pt x="39" y="186"/>
                  </a:cubicBezTo>
                  <a:cubicBezTo>
                    <a:pt x="39" y="186"/>
                    <a:pt x="39" y="186"/>
                    <a:pt x="39" y="186"/>
                  </a:cubicBezTo>
                  <a:cubicBezTo>
                    <a:pt x="38" y="184"/>
                    <a:pt x="37" y="182"/>
                    <a:pt x="35" y="180"/>
                  </a:cubicBezTo>
                  <a:cubicBezTo>
                    <a:pt x="34" y="178"/>
                    <a:pt x="33" y="175"/>
                    <a:pt x="32" y="173"/>
                  </a:cubicBezTo>
                  <a:cubicBezTo>
                    <a:pt x="32" y="171"/>
                    <a:pt x="32" y="170"/>
                    <a:pt x="31" y="168"/>
                  </a:cubicBezTo>
                  <a:cubicBezTo>
                    <a:pt x="34" y="173"/>
                    <a:pt x="36" y="177"/>
                    <a:pt x="38" y="182"/>
                  </a:cubicBezTo>
                  <a:close/>
                  <a:moveTo>
                    <a:pt x="32" y="177"/>
                  </a:moveTo>
                  <a:cubicBezTo>
                    <a:pt x="32" y="177"/>
                    <a:pt x="32" y="178"/>
                    <a:pt x="32" y="178"/>
                  </a:cubicBezTo>
                  <a:cubicBezTo>
                    <a:pt x="34" y="182"/>
                    <a:pt x="37" y="186"/>
                    <a:pt x="39" y="190"/>
                  </a:cubicBezTo>
                  <a:cubicBezTo>
                    <a:pt x="39" y="190"/>
                    <a:pt x="39" y="190"/>
                    <a:pt x="39" y="191"/>
                  </a:cubicBezTo>
                  <a:cubicBezTo>
                    <a:pt x="36" y="188"/>
                    <a:pt x="34" y="185"/>
                    <a:pt x="32" y="183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2" y="182"/>
                    <a:pt x="32" y="181"/>
                  </a:cubicBezTo>
                  <a:cubicBezTo>
                    <a:pt x="32" y="180"/>
                    <a:pt x="32" y="179"/>
                    <a:pt x="32" y="177"/>
                  </a:cubicBezTo>
                  <a:close/>
                  <a:moveTo>
                    <a:pt x="38" y="192"/>
                  </a:moveTo>
                  <a:cubicBezTo>
                    <a:pt x="38" y="192"/>
                    <a:pt x="38" y="193"/>
                    <a:pt x="38" y="193"/>
                  </a:cubicBezTo>
                  <a:cubicBezTo>
                    <a:pt x="38" y="192"/>
                    <a:pt x="37" y="192"/>
                    <a:pt x="37" y="192"/>
                  </a:cubicBezTo>
                  <a:cubicBezTo>
                    <a:pt x="36" y="190"/>
                    <a:pt x="36" y="189"/>
                    <a:pt x="35" y="188"/>
                  </a:cubicBezTo>
                  <a:cubicBezTo>
                    <a:pt x="36" y="189"/>
                    <a:pt x="37" y="191"/>
                    <a:pt x="38" y="192"/>
                  </a:cubicBezTo>
                  <a:close/>
                  <a:moveTo>
                    <a:pt x="39" y="197"/>
                  </a:moveTo>
                  <a:cubicBezTo>
                    <a:pt x="39" y="196"/>
                    <a:pt x="39" y="196"/>
                    <a:pt x="38" y="196"/>
                  </a:cubicBezTo>
                  <a:cubicBezTo>
                    <a:pt x="39" y="196"/>
                    <a:pt x="39" y="196"/>
                    <a:pt x="39" y="196"/>
                  </a:cubicBezTo>
                  <a:cubicBezTo>
                    <a:pt x="41" y="199"/>
                    <a:pt x="44" y="202"/>
                    <a:pt x="48" y="204"/>
                  </a:cubicBezTo>
                  <a:cubicBezTo>
                    <a:pt x="48" y="204"/>
                    <a:pt x="49" y="204"/>
                    <a:pt x="49" y="203"/>
                  </a:cubicBezTo>
                  <a:cubicBezTo>
                    <a:pt x="49" y="204"/>
                    <a:pt x="50" y="205"/>
                    <a:pt x="50" y="205"/>
                  </a:cubicBezTo>
                  <a:cubicBezTo>
                    <a:pt x="50" y="205"/>
                    <a:pt x="49" y="205"/>
                    <a:pt x="49" y="204"/>
                  </a:cubicBezTo>
                  <a:cubicBezTo>
                    <a:pt x="48" y="204"/>
                    <a:pt x="48" y="205"/>
                    <a:pt x="48" y="206"/>
                  </a:cubicBezTo>
                  <a:cubicBezTo>
                    <a:pt x="50" y="207"/>
                    <a:pt x="52" y="208"/>
                    <a:pt x="54" y="209"/>
                  </a:cubicBezTo>
                  <a:cubicBezTo>
                    <a:pt x="54" y="210"/>
                    <a:pt x="55" y="211"/>
                    <a:pt x="56" y="212"/>
                  </a:cubicBezTo>
                  <a:cubicBezTo>
                    <a:pt x="54" y="210"/>
                    <a:pt x="51" y="209"/>
                    <a:pt x="49" y="208"/>
                  </a:cubicBezTo>
                  <a:cubicBezTo>
                    <a:pt x="46" y="205"/>
                    <a:pt x="42" y="201"/>
                    <a:pt x="39" y="197"/>
                  </a:cubicBezTo>
                  <a:close/>
                  <a:moveTo>
                    <a:pt x="51" y="212"/>
                  </a:moveTo>
                  <a:cubicBezTo>
                    <a:pt x="52" y="214"/>
                    <a:pt x="54" y="216"/>
                    <a:pt x="56" y="218"/>
                  </a:cubicBezTo>
                  <a:cubicBezTo>
                    <a:pt x="56" y="217"/>
                    <a:pt x="56" y="217"/>
                    <a:pt x="56" y="217"/>
                  </a:cubicBezTo>
                  <a:cubicBezTo>
                    <a:pt x="55" y="217"/>
                    <a:pt x="54" y="216"/>
                    <a:pt x="52" y="215"/>
                  </a:cubicBezTo>
                  <a:cubicBezTo>
                    <a:pt x="51" y="214"/>
                    <a:pt x="50" y="212"/>
                    <a:pt x="49" y="210"/>
                  </a:cubicBezTo>
                  <a:cubicBezTo>
                    <a:pt x="49" y="211"/>
                    <a:pt x="50" y="211"/>
                    <a:pt x="51" y="212"/>
                  </a:cubicBezTo>
                  <a:close/>
                  <a:moveTo>
                    <a:pt x="54" y="220"/>
                  </a:moveTo>
                  <a:cubicBezTo>
                    <a:pt x="55" y="221"/>
                    <a:pt x="56" y="222"/>
                    <a:pt x="57" y="223"/>
                  </a:cubicBezTo>
                  <a:cubicBezTo>
                    <a:pt x="56" y="222"/>
                    <a:pt x="55" y="222"/>
                    <a:pt x="54" y="221"/>
                  </a:cubicBezTo>
                  <a:cubicBezTo>
                    <a:pt x="53" y="220"/>
                    <a:pt x="52" y="220"/>
                    <a:pt x="52" y="219"/>
                  </a:cubicBezTo>
                  <a:cubicBezTo>
                    <a:pt x="52" y="219"/>
                    <a:pt x="52" y="219"/>
                    <a:pt x="52" y="219"/>
                  </a:cubicBezTo>
                  <a:cubicBezTo>
                    <a:pt x="52" y="219"/>
                    <a:pt x="53" y="220"/>
                    <a:pt x="53" y="220"/>
                  </a:cubicBezTo>
                  <a:cubicBezTo>
                    <a:pt x="54" y="220"/>
                    <a:pt x="54" y="220"/>
                    <a:pt x="54" y="220"/>
                  </a:cubicBezTo>
                  <a:close/>
                  <a:moveTo>
                    <a:pt x="53" y="222"/>
                  </a:moveTo>
                  <a:cubicBezTo>
                    <a:pt x="53" y="223"/>
                    <a:pt x="54" y="223"/>
                    <a:pt x="54" y="223"/>
                  </a:cubicBezTo>
                  <a:cubicBezTo>
                    <a:pt x="53" y="223"/>
                    <a:pt x="52" y="222"/>
                    <a:pt x="51" y="221"/>
                  </a:cubicBezTo>
                  <a:cubicBezTo>
                    <a:pt x="51" y="221"/>
                    <a:pt x="51" y="221"/>
                    <a:pt x="51" y="220"/>
                  </a:cubicBezTo>
                  <a:cubicBezTo>
                    <a:pt x="51" y="221"/>
                    <a:pt x="52" y="222"/>
                    <a:pt x="53" y="222"/>
                  </a:cubicBezTo>
                  <a:close/>
                  <a:moveTo>
                    <a:pt x="56" y="228"/>
                  </a:moveTo>
                  <a:cubicBezTo>
                    <a:pt x="57" y="228"/>
                    <a:pt x="57" y="228"/>
                    <a:pt x="57" y="228"/>
                  </a:cubicBezTo>
                  <a:cubicBezTo>
                    <a:pt x="57" y="228"/>
                    <a:pt x="57" y="228"/>
                    <a:pt x="57" y="228"/>
                  </a:cubicBezTo>
                  <a:cubicBezTo>
                    <a:pt x="55" y="227"/>
                    <a:pt x="54" y="226"/>
                    <a:pt x="52" y="225"/>
                  </a:cubicBezTo>
                  <a:cubicBezTo>
                    <a:pt x="54" y="226"/>
                    <a:pt x="55" y="227"/>
                    <a:pt x="56" y="228"/>
                  </a:cubicBezTo>
                  <a:close/>
                  <a:moveTo>
                    <a:pt x="55" y="218"/>
                  </a:moveTo>
                  <a:cubicBezTo>
                    <a:pt x="55" y="218"/>
                    <a:pt x="55" y="218"/>
                    <a:pt x="55" y="218"/>
                  </a:cubicBezTo>
                  <a:cubicBezTo>
                    <a:pt x="57" y="219"/>
                    <a:pt x="58" y="220"/>
                    <a:pt x="60" y="221"/>
                  </a:cubicBezTo>
                  <a:cubicBezTo>
                    <a:pt x="63" y="224"/>
                    <a:pt x="66" y="227"/>
                    <a:pt x="69" y="230"/>
                  </a:cubicBezTo>
                  <a:cubicBezTo>
                    <a:pt x="69" y="230"/>
                    <a:pt x="68" y="230"/>
                    <a:pt x="67" y="229"/>
                  </a:cubicBezTo>
                  <a:cubicBezTo>
                    <a:pt x="65" y="228"/>
                    <a:pt x="62" y="226"/>
                    <a:pt x="60" y="225"/>
                  </a:cubicBezTo>
                  <a:cubicBezTo>
                    <a:pt x="58" y="223"/>
                    <a:pt x="56" y="220"/>
                    <a:pt x="55" y="218"/>
                  </a:cubicBezTo>
                  <a:close/>
                  <a:moveTo>
                    <a:pt x="68" y="227"/>
                  </a:moveTo>
                  <a:cubicBezTo>
                    <a:pt x="68" y="227"/>
                    <a:pt x="68" y="227"/>
                    <a:pt x="68" y="227"/>
                  </a:cubicBezTo>
                  <a:cubicBezTo>
                    <a:pt x="67" y="226"/>
                    <a:pt x="66" y="225"/>
                    <a:pt x="65" y="224"/>
                  </a:cubicBezTo>
                  <a:cubicBezTo>
                    <a:pt x="66" y="225"/>
                    <a:pt x="67" y="226"/>
                    <a:pt x="69" y="226"/>
                  </a:cubicBezTo>
                  <a:cubicBezTo>
                    <a:pt x="69" y="227"/>
                    <a:pt x="70" y="227"/>
                    <a:pt x="70" y="228"/>
                  </a:cubicBezTo>
                  <a:cubicBezTo>
                    <a:pt x="69" y="228"/>
                    <a:pt x="69" y="228"/>
                    <a:pt x="68" y="227"/>
                  </a:cubicBezTo>
                  <a:close/>
                  <a:moveTo>
                    <a:pt x="60" y="220"/>
                  </a:moveTo>
                  <a:cubicBezTo>
                    <a:pt x="59" y="218"/>
                    <a:pt x="57" y="216"/>
                    <a:pt x="55" y="215"/>
                  </a:cubicBezTo>
                  <a:cubicBezTo>
                    <a:pt x="58" y="216"/>
                    <a:pt x="60" y="218"/>
                    <a:pt x="63" y="219"/>
                  </a:cubicBezTo>
                  <a:cubicBezTo>
                    <a:pt x="64" y="221"/>
                    <a:pt x="65" y="222"/>
                    <a:pt x="66" y="223"/>
                  </a:cubicBezTo>
                  <a:cubicBezTo>
                    <a:pt x="64" y="222"/>
                    <a:pt x="62" y="221"/>
                    <a:pt x="60" y="220"/>
                  </a:cubicBezTo>
                  <a:close/>
                  <a:moveTo>
                    <a:pt x="62" y="216"/>
                  </a:moveTo>
                  <a:cubicBezTo>
                    <a:pt x="66" y="219"/>
                    <a:pt x="71" y="222"/>
                    <a:pt x="75" y="225"/>
                  </a:cubicBezTo>
                  <a:cubicBezTo>
                    <a:pt x="71" y="222"/>
                    <a:pt x="67" y="220"/>
                    <a:pt x="63" y="218"/>
                  </a:cubicBezTo>
                  <a:cubicBezTo>
                    <a:pt x="63" y="217"/>
                    <a:pt x="62" y="217"/>
                    <a:pt x="62" y="216"/>
                  </a:cubicBezTo>
                  <a:close/>
                  <a:moveTo>
                    <a:pt x="74" y="221"/>
                  </a:moveTo>
                  <a:cubicBezTo>
                    <a:pt x="73" y="220"/>
                    <a:pt x="73" y="220"/>
                    <a:pt x="72" y="219"/>
                  </a:cubicBezTo>
                  <a:cubicBezTo>
                    <a:pt x="75" y="221"/>
                    <a:pt x="77" y="223"/>
                    <a:pt x="80" y="225"/>
                  </a:cubicBezTo>
                  <a:cubicBezTo>
                    <a:pt x="80" y="225"/>
                    <a:pt x="80" y="225"/>
                    <a:pt x="80" y="225"/>
                  </a:cubicBezTo>
                  <a:cubicBezTo>
                    <a:pt x="78" y="224"/>
                    <a:pt x="76" y="222"/>
                    <a:pt x="74" y="221"/>
                  </a:cubicBezTo>
                  <a:close/>
                  <a:moveTo>
                    <a:pt x="68" y="215"/>
                  </a:moveTo>
                  <a:cubicBezTo>
                    <a:pt x="66" y="214"/>
                    <a:pt x="65" y="213"/>
                    <a:pt x="64" y="211"/>
                  </a:cubicBezTo>
                  <a:cubicBezTo>
                    <a:pt x="65" y="212"/>
                    <a:pt x="67" y="212"/>
                    <a:pt x="68" y="213"/>
                  </a:cubicBezTo>
                  <a:cubicBezTo>
                    <a:pt x="69" y="213"/>
                    <a:pt x="69" y="214"/>
                    <a:pt x="70" y="214"/>
                  </a:cubicBezTo>
                  <a:cubicBezTo>
                    <a:pt x="70" y="214"/>
                    <a:pt x="70" y="215"/>
                    <a:pt x="69" y="215"/>
                  </a:cubicBezTo>
                  <a:cubicBezTo>
                    <a:pt x="69" y="216"/>
                    <a:pt x="70" y="216"/>
                    <a:pt x="71" y="216"/>
                  </a:cubicBezTo>
                  <a:cubicBezTo>
                    <a:pt x="71" y="215"/>
                    <a:pt x="72" y="215"/>
                    <a:pt x="73" y="215"/>
                  </a:cubicBezTo>
                  <a:cubicBezTo>
                    <a:pt x="74" y="215"/>
                    <a:pt x="75" y="215"/>
                    <a:pt x="75" y="216"/>
                  </a:cubicBezTo>
                  <a:cubicBezTo>
                    <a:pt x="77" y="218"/>
                    <a:pt x="78" y="220"/>
                    <a:pt x="79" y="222"/>
                  </a:cubicBezTo>
                  <a:cubicBezTo>
                    <a:pt x="75" y="220"/>
                    <a:pt x="71" y="217"/>
                    <a:pt x="68" y="215"/>
                  </a:cubicBezTo>
                  <a:close/>
                  <a:moveTo>
                    <a:pt x="76" y="204"/>
                  </a:moveTo>
                  <a:cubicBezTo>
                    <a:pt x="75" y="203"/>
                    <a:pt x="74" y="202"/>
                    <a:pt x="73" y="202"/>
                  </a:cubicBezTo>
                  <a:cubicBezTo>
                    <a:pt x="73" y="202"/>
                    <a:pt x="73" y="202"/>
                    <a:pt x="73" y="202"/>
                  </a:cubicBezTo>
                  <a:cubicBezTo>
                    <a:pt x="74" y="202"/>
                    <a:pt x="75" y="203"/>
                    <a:pt x="76" y="203"/>
                  </a:cubicBezTo>
                  <a:cubicBezTo>
                    <a:pt x="76" y="203"/>
                    <a:pt x="76" y="204"/>
                    <a:pt x="76" y="204"/>
                  </a:cubicBezTo>
                  <a:close/>
                  <a:moveTo>
                    <a:pt x="74" y="200"/>
                  </a:moveTo>
                  <a:cubicBezTo>
                    <a:pt x="74" y="200"/>
                    <a:pt x="74" y="200"/>
                    <a:pt x="74" y="200"/>
                  </a:cubicBezTo>
                  <a:cubicBezTo>
                    <a:pt x="74" y="200"/>
                    <a:pt x="74" y="199"/>
                    <a:pt x="74" y="199"/>
                  </a:cubicBezTo>
                  <a:cubicBezTo>
                    <a:pt x="75" y="200"/>
                    <a:pt x="76" y="201"/>
                    <a:pt x="77" y="202"/>
                  </a:cubicBezTo>
                  <a:cubicBezTo>
                    <a:pt x="77" y="202"/>
                    <a:pt x="77" y="202"/>
                    <a:pt x="77" y="202"/>
                  </a:cubicBezTo>
                  <a:cubicBezTo>
                    <a:pt x="76" y="201"/>
                    <a:pt x="75" y="201"/>
                    <a:pt x="74" y="200"/>
                  </a:cubicBezTo>
                  <a:close/>
                  <a:moveTo>
                    <a:pt x="75" y="199"/>
                  </a:moveTo>
                  <a:cubicBezTo>
                    <a:pt x="75" y="199"/>
                    <a:pt x="76" y="199"/>
                    <a:pt x="76" y="199"/>
                  </a:cubicBezTo>
                  <a:cubicBezTo>
                    <a:pt x="76" y="199"/>
                    <a:pt x="77" y="200"/>
                    <a:pt x="78" y="200"/>
                  </a:cubicBezTo>
                  <a:cubicBezTo>
                    <a:pt x="78" y="200"/>
                    <a:pt x="78" y="201"/>
                    <a:pt x="78" y="201"/>
                  </a:cubicBezTo>
                  <a:cubicBezTo>
                    <a:pt x="77" y="200"/>
                    <a:pt x="76" y="199"/>
                    <a:pt x="75" y="199"/>
                  </a:cubicBezTo>
                  <a:close/>
                  <a:moveTo>
                    <a:pt x="78" y="208"/>
                  </a:moveTo>
                  <a:cubicBezTo>
                    <a:pt x="78" y="208"/>
                    <a:pt x="79" y="208"/>
                    <a:pt x="79" y="208"/>
                  </a:cubicBezTo>
                  <a:cubicBezTo>
                    <a:pt x="79" y="208"/>
                    <a:pt x="78" y="209"/>
                    <a:pt x="78" y="209"/>
                  </a:cubicBezTo>
                  <a:cubicBezTo>
                    <a:pt x="78" y="209"/>
                    <a:pt x="78" y="208"/>
                    <a:pt x="77" y="208"/>
                  </a:cubicBezTo>
                  <a:cubicBezTo>
                    <a:pt x="78" y="208"/>
                    <a:pt x="78" y="208"/>
                    <a:pt x="78" y="208"/>
                  </a:cubicBezTo>
                  <a:close/>
                  <a:moveTo>
                    <a:pt x="78" y="206"/>
                  </a:moveTo>
                  <a:cubicBezTo>
                    <a:pt x="78" y="206"/>
                    <a:pt x="78" y="206"/>
                    <a:pt x="78" y="205"/>
                  </a:cubicBezTo>
                  <a:cubicBezTo>
                    <a:pt x="78" y="205"/>
                    <a:pt x="78" y="205"/>
                    <a:pt x="79" y="204"/>
                  </a:cubicBezTo>
                  <a:cubicBezTo>
                    <a:pt x="79" y="204"/>
                    <a:pt x="79" y="204"/>
                    <a:pt x="79" y="204"/>
                  </a:cubicBezTo>
                  <a:cubicBezTo>
                    <a:pt x="79" y="205"/>
                    <a:pt x="79" y="205"/>
                    <a:pt x="79" y="205"/>
                  </a:cubicBezTo>
                  <a:cubicBezTo>
                    <a:pt x="79" y="205"/>
                    <a:pt x="78" y="205"/>
                    <a:pt x="78" y="206"/>
                  </a:cubicBezTo>
                  <a:close/>
                  <a:moveTo>
                    <a:pt x="79" y="197"/>
                  </a:moveTo>
                  <a:cubicBezTo>
                    <a:pt x="79" y="196"/>
                    <a:pt x="80" y="196"/>
                    <a:pt x="80" y="196"/>
                  </a:cubicBezTo>
                  <a:cubicBezTo>
                    <a:pt x="81" y="196"/>
                    <a:pt x="81" y="196"/>
                    <a:pt x="81" y="196"/>
                  </a:cubicBezTo>
                  <a:cubicBezTo>
                    <a:pt x="81" y="197"/>
                    <a:pt x="80" y="197"/>
                    <a:pt x="80" y="197"/>
                  </a:cubicBezTo>
                  <a:lnTo>
                    <a:pt x="79" y="197"/>
                  </a:lnTo>
                  <a:close/>
                  <a:moveTo>
                    <a:pt x="80" y="206"/>
                  </a:moveTo>
                  <a:cubicBezTo>
                    <a:pt x="81" y="206"/>
                    <a:pt x="81" y="206"/>
                    <a:pt x="81" y="206"/>
                  </a:cubicBezTo>
                  <a:cubicBezTo>
                    <a:pt x="81" y="207"/>
                    <a:pt x="81" y="207"/>
                    <a:pt x="81" y="207"/>
                  </a:cubicBezTo>
                  <a:cubicBezTo>
                    <a:pt x="81" y="207"/>
                    <a:pt x="80" y="207"/>
                    <a:pt x="80" y="207"/>
                  </a:cubicBezTo>
                  <a:cubicBezTo>
                    <a:pt x="80" y="207"/>
                    <a:pt x="80" y="207"/>
                    <a:pt x="80" y="207"/>
                  </a:cubicBezTo>
                  <a:cubicBezTo>
                    <a:pt x="80" y="207"/>
                    <a:pt x="80" y="206"/>
                    <a:pt x="80" y="206"/>
                  </a:cubicBezTo>
                  <a:close/>
                  <a:moveTo>
                    <a:pt x="80" y="209"/>
                  </a:moveTo>
                  <a:cubicBezTo>
                    <a:pt x="82" y="210"/>
                    <a:pt x="83" y="211"/>
                    <a:pt x="85" y="212"/>
                  </a:cubicBezTo>
                  <a:cubicBezTo>
                    <a:pt x="85" y="212"/>
                    <a:pt x="84" y="212"/>
                    <a:pt x="84" y="212"/>
                  </a:cubicBezTo>
                  <a:cubicBezTo>
                    <a:pt x="83" y="211"/>
                    <a:pt x="81" y="210"/>
                    <a:pt x="80" y="210"/>
                  </a:cubicBezTo>
                  <a:cubicBezTo>
                    <a:pt x="80" y="209"/>
                    <a:pt x="80" y="209"/>
                    <a:pt x="80" y="209"/>
                  </a:cubicBezTo>
                  <a:close/>
                  <a:moveTo>
                    <a:pt x="82" y="208"/>
                  </a:moveTo>
                  <a:cubicBezTo>
                    <a:pt x="82" y="208"/>
                    <a:pt x="82" y="208"/>
                    <a:pt x="83" y="208"/>
                  </a:cubicBezTo>
                  <a:cubicBezTo>
                    <a:pt x="84" y="208"/>
                    <a:pt x="85" y="209"/>
                    <a:pt x="86" y="210"/>
                  </a:cubicBezTo>
                  <a:cubicBezTo>
                    <a:pt x="86" y="210"/>
                    <a:pt x="86" y="210"/>
                    <a:pt x="85" y="211"/>
                  </a:cubicBezTo>
                  <a:cubicBezTo>
                    <a:pt x="84" y="210"/>
                    <a:pt x="83" y="209"/>
                    <a:pt x="82" y="208"/>
                  </a:cubicBezTo>
                  <a:close/>
                  <a:moveTo>
                    <a:pt x="85" y="214"/>
                  </a:moveTo>
                  <a:cubicBezTo>
                    <a:pt x="88" y="216"/>
                    <a:pt x="91" y="217"/>
                    <a:pt x="94" y="219"/>
                  </a:cubicBezTo>
                  <a:cubicBezTo>
                    <a:pt x="93" y="218"/>
                    <a:pt x="91" y="218"/>
                    <a:pt x="89" y="217"/>
                  </a:cubicBezTo>
                  <a:cubicBezTo>
                    <a:pt x="88" y="216"/>
                    <a:pt x="86" y="215"/>
                    <a:pt x="85" y="214"/>
                  </a:cubicBezTo>
                  <a:cubicBezTo>
                    <a:pt x="85" y="214"/>
                    <a:pt x="85" y="214"/>
                    <a:pt x="85" y="214"/>
                  </a:cubicBezTo>
                  <a:close/>
                  <a:moveTo>
                    <a:pt x="95" y="221"/>
                  </a:moveTo>
                  <a:cubicBezTo>
                    <a:pt x="95" y="221"/>
                    <a:pt x="95" y="221"/>
                    <a:pt x="95" y="221"/>
                  </a:cubicBezTo>
                  <a:cubicBezTo>
                    <a:pt x="95" y="221"/>
                    <a:pt x="94" y="221"/>
                    <a:pt x="94" y="221"/>
                  </a:cubicBezTo>
                  <a:cubicBezTo>
                    <a:pt x="94" y="221"/>
                    <a:pt x="93" y="220"/>
                    <a:pt x="93" y="220"/>
                  </a:cubicBezTo>
                  <a:cubicBezTo>
                    <a:pt x="94" y="220"/>
                    <a:pt x="94" y="220"/>
                    <a:pt x="95" y="221"/>
                  </a:cubicBezTo>
                  <a:close/>
                  <a:moveTo>
                    <a:pt x="93" y="216"/>
                  </a:moveTo>
                  <a:cubicBezTo>
                    <a:pt x="94" y="215"/>
                    <a:pt x="94" y="215"/>
                    <a:pt x="94" y="215"/>
                  </a:cubicBezTo>
                  <a:cubicBezTo>
                    <a:pt x="95" y="216"/>
                    <a:pt x="96" y="216"/>
                    <a:pt x="97" y="217"/>
                  </a:cubicBezTo>
                  <a:cubicBezTo>
                    <a:pt x="96" y="217"/>
                    <a:pt x="97" y="218"/>
                    <a:pt x="97" y="218"/>
                  </a:cubicBezTo>
                  <a:cubicBezTo>
                    <a:pt x="97" y="218"/>
                    <a:pt x="97" y="218"/>
                    <a:pt x="97" y="218"/>
                  </a:cubicBezTo>
                  <a:cubicBezTo>
                    <a:pt x="96" y="217"/>
                    <a:pt x="95" y="216"/>
                    <a:pt x="93" y="216"/>
                  </a:cubicBezTo>
                  <a:close/>
                  <a:moveTo>
                    <a:pt x="98" y="222"/>
                  </a:moveTo>
                  <a:cubicBezTo>
                    <a:pt x="99" y="222"/>
                    <a:pt x="99" y="222"/>
                    <a:pt x="100" y="222"/>
                  </a:cubicBezTo>
                  <a:cubicBezTo>
                    <a:pt x="100" y="222"/>
                    <a:pt x="100" y="222"/>
                    <a:pt x="99" y="223"/>
                  </a:cubicBezTo>
                  <a:cubicBezTo>
                    <a:pt x="99" y="223"/>
                    <a:pt x="99" y="223"/>
                    <a:pt x="99" y="223"/>
                  </a:cubicBezTo>
                  <a:cubicBezTo>
                    <a:pt x="99" y="223"/>
                    <a:pt x="98" y="223"/>
                    <a:pt x="97" y="222"/>
                  </a:cubicBezTo>
                  <a:cubicBezTo>
                    <a:pt x="97" y="222"/>
                    <a:pt x="98" y="222"/>
                    <a:pt x="98" y="222"/>
                  </a:cubicBezTo>
                  <a:close/>
                  <a:moveTo>
                    <a:pt x="106" y="235"/>
                  </a:moveTo>
                  <a:cubicBezTo>
                    <a:pt x="106" y="236"/>
                    <a:pt x="106" y="236"/>
                    <a:pt x="107" y="236"/>
                  </a:cubicBezTo>
                  <a:cubicBezTo>
                    <a:pt x="108" y="236"/>
                    <a:pt x="109" y="237"/>
                    <a:pt x="110" y="237"/>
                  </a:cubicBezTo>
                  <a:cubicBezTo>
                    <a:pt x="111" y="238"/>
                    <a:pt x="111" y="238"/>
                    <a:pt x="111" y="238"/>
                  </a:cubicBezTo>
                  <a:cubicBezTo>
                    <a:pt x="109" y="238"/>
                    <a:pt x="107" y="237"/>
                    <a:pt x="106" y="235"/>
                  </a:cubicBezTo>
                  <a:close/>
                  <a:moveTo>
                    <a:pt x="110" y="234"/>
                  </a:moveTo>
                  <a:cubicBezTo>
                    <a:pt x="111" y="234"/>
                    <a:pt x="111" y="234"/>
                    <a:pt x="112" y="234"/>
                  </a:cubicBezTo>
                  <a:cubicBezTo>
                    <a:pt x="113" y="235"/>
                    <a:pt x="113" y="235"/>
                    <a:pt x="114" y="235"/>
                  </a:cubicBezTo>
                  <a:cubicBezTo>
                    <a:pt x="114" y="236"/>
                    <a:pt x="114" y="236"/>
                    <a:pt x="113" y="236"/>
                  </a:cubicBezTo>
                  <a:cubicBezTo>
                    <a:pt x="112" y="235"/>
                    <a:pt x="111" y="235"/>
                    <a:pt x="110" y="234"/>
                  </a:cubicBezTo>
                  <a:close/>
                  <a:moveTo>
                    <a:pt x="114" y="231"/>
                  </a:moveTo>
                  <a:cubicBezTo>
                    <a:pt x="113" y="231"/>
                    <a:pt x="113" y="230"/>
                    <a:pt x="113" y="230"/>
                  </a:cubicBezTo>
                  <a:cubicBezTo>
                    <a:pt x="113" y="230"/>
                    <a:pt x="114" y="230"/>
                    <a:pt x="114" y="230"/>
                  </a:cubicBezTo>
                  <a:cubicBezTo>
                    <a:pt x="115" y="231"/>
                    <a:pt x="115" y="231"/>
                    <a:pt x="116" y="231"/>
                  </a:cubicBezTo>
                  <a:cubicBezTo>
                    <a:pt x="115" y="232"/>
                    <a:pt x="115" y="232"/>
                    <a:pt x="115" y="232"/>
                  </a:cubicBezTo>
                  <a:cubicBezTo>
                    <a:pt x="115" y="231"/>
                    <a:pt x="114" y="231"/>
                    <a:pt x="114" y="231"/>
                  </a:cubicBezTo>
                  <a:close/>
                  <a:moveTo>
                    <a:pt x="113" y="227"/>
                  </a:moveTo>
                  <a:cubicBezTo>
                    <a:pt x="113" y="227"/>
                    <a:pt x="113" y="227"/>
                    <a:pt x="114" y="227"/>
                  </a:cubicBezTo>
                  <a:cubicBezTo>
                    <a:pt x="115" y="228"/>
                    <a:pt x="116" y="228"/>
                    <a:pt x="117" y="228"/>
                  </a:cubicBezTo>
                  <a:cubicBezTo>
                    <a:pt x="117" y="229"/>
                    <a:pt x="117" y="230"/>
                    <a:pt x="118" y="229"/>
                  </a:cubicBezTo>
                  <a:cubicBezTo>
                    <a:pt x="118" y="229"/>
                    <a:pt x="118" y="229"/>
                    <a:pt x="118" y="229"/>
                  </a:cubicBezTo>
                  <a:cubicBezTo>
                    <a:pt x="118" y="229"/>
                    <a:pt x="119" y="229"/>
                    <a:pt x="119" y="230"/>
                  </a:cubicBezTo>
                  <a:cubicBezTo>
                    <a:pt x="119" y="230"/>
                    <a:pt x="119" y="230"/>
                    <a:pt x="119" y="230"/>
                  </a:cubicBezTo>
                  <a:cubicBezTo>
                    <a:pt x="118" y="230"/>
                    <a:pt x="117" y="230"/>
                    <a:pt x="117" y="230"/>
                  </a:cubicBezTo>
                  <a:cubicBezTo>
                    <a:pt x="115" y="229"/>
                    <a:pt x="114" y="228"/>
                    <a:pt x="113" y="227"/>
                  </a:cubicBezTo>
                  <a:close/>
                  <a:moveTo>
                    <a:pt x="118" y="224"/>
                  </a:moveTo>
                  <a:cubicBezTo>
                    <a:pt x="119" y="224"/>
                    <a:pt x="120" y="223"/>
                    <a:pt x="121" y="222"/>
                  </a:cubicBezTo>
                  <a:cubicBezTo>
                    <a:pt x="121" y="222"/>
                    <a:pt x="121" y="222"/>
                    <a:pt x="121" y="222"/>
                  </a:cubicBezTo>
                  <a:cubicBezTo>
                    <a:pt x="121" y="223"/>
                    <a:pt x="120" y="224"/>
                    <a:pt x="119" y="225"/>
                  </a:cubicBezTo>
                  <a:cubicBezTo>
                    <a:pt x="119" y="225"/>
                    <a:pt x="118" y="225"/>
                    <a:pt x="118" y="224"/>
                  </a:cubicBezTo>
                  <a:close/>
                  <a:moveTo>
                    <a:pt x="121" y="232"/>
                  </a:moveTo>
                  <a:cubicBezTo>
                    <a:pt x="121" y="232"/>
                    <a:pt x="121" y="232"/>
                    <a:pt x="122" y="232"/>
                  </a:cubicBezTo>
                  <a:cubicBezTo>
                    <a:pt x="123" y="232"/>
                    <a:pt x="124" y="233"/>
                    <a:pt x="124" y="234"/>
                  </a:cubicBezTo>
                  <a:cubicBezTo>
                    <a:pt x="125" y="234"/>
                    <a:pt x="126" y="233"/>
                    <a:pt x="125" y="232"/>
                  </a:cubicBezTo>
                  <a:cubicBezTo>
                    <a:pt x="125" y="232"/>
                    <a:pt x="124" y="232"/>
                    <a:pt x="124" y="231"/>
                  </a:cubicBezTo>
                  <a:cubicBezTo>
                    <a:pt x="126" y="231"/>
                    <a:pt x="129" y="230"/>
                    <a:pt x="131" y="230"/>
                  </a:cubicBezTo>
                  <a:cubicBezTo>
                    <a:pt x="131" y="230"/>
                    <a:pt x="131" y="230"/>
                    <a:pt x="131" y="230"/>
                  </a:cubicBezTo>
                  <a:cubicBezTo>
                    <a:pt x="130" y="231"/>
                    <a:pt x="130" y="232"/>
                    <a:pt x="129" y="233"/>
                  </a:cubicBezTo>
                  <a:cubicBezTo>
                    <a:pt x="128" y="233"/>
                    <a:pt x="128" y="233"/>
                    <a:pt x="128" y="234"/>
                  </a:cubicBezTo>
                  <a:cubicBezTo>
                    <a:pt x="126" y="234"/>
                    <a:pt x="124" y="234"/>
                    <a:pt x="122" y="234"/>
                  </a:cubicBezTo>
                  <a:cubicBezTo>
                    <a:pt x="121" y="233"/>
                    <a:pt x="121" y="233"/>
                    <a:pt x="120" y="232"/>
                  </a:cubicBezTo>
                  <a:cubicBezTo>
                    <a:pt x="120" y="232"/>
                    <a:pt x="120" y="232"/>
                    <a:pt x="121" y="232"/>
                  </a:cubicBezTo>
                  <a:close/>
                  <a:moveTo>
                    <a:pt x="132" y="235"/>
                  </a:moveTo>
                  <a:cubicBezTo>
                    <a:pt x="130" y="235"/>
                    <a:pt x="128" y="236"/>
                    <a:pt x="126" y="236"/>
                  </a:cubicBezTo>
                  <a:cubicBezTo>
                    <a:pt x="125" y="236"/>
                    <a:pt x="124" y="235"/>
                    <a:pt x="123" y="235"/>
                  </a:cubicBezTo>
                  <a:cubicBezTo>
                    <a:pt x="126" y="235"/>
                    <a:pt x="129" y="235"/>
                    <a:pt x="132" y="235"/>
                  </a:cubicBezTo>
                  <a:close/>
                  <a:moveTo>
                    <a:pt x="137" y="235"/>
                  </a:moveTo>
                  <a:cubicBezTo>
                    <a:pt x="137" y="235"/>
                    <a:pt x="136" y="235"/>
                    <a:pt x="136" y="236"/>
                  </a:cubicBezTo>
                  <a:cubicBezTo>
                    <a:pt x="135" y="236"/>
                    <a:pt x="134" y="236"/>
                    <a:pt x="133" y="236"/>
                  </a:cubicBezTo>
                  <a:cubicBezTo>
                    <a:pt x="132" y="236"/>
                    <a:pt x="131" y="236"/>
                    <a:pt x="130" y="237"/>
                  </a:cubicBezTo>
                  <a:cubicBezTo>
                    <a:pt x="132" y="236"/>
                    <a:pt x="134" y="236"/>
                    <a:pt x="137" y="235"/>
                  </a:cubicBezTo>
                  <a:close/>
                  <a:moveTo>
                    <a:pt x="130" y="234"/>
                  </a:moveTo>
                  <a:cubicBezTo>
                    <a:pt x="132" y="233"/>
                    <a:pt x="134" y="232"/>
                    <a:pt x="135" y="231"/>
                  </a:cubicBezTo>
                  <a:cubicBezTo>
                    <a:pt x="135" y="231"/>
                    <a:pt x="136" y="232"/>
                    <a:pt x="137" y="232"/>
                  </a:cubicBezTo>
                  <a:cubicBezTo>
                    <a:pt x="138" y="231"/>
                    <a:pt x="139" y="231"/>
                    <a:pt x="140" y="230"/>
                  </a:cubicBezTo>
                  <a:cubicBezTo>
                    <a:pt x="139" y="231"/>
                    <a:pt x="139" y="232"/>
                    <a:pt x="138" y="233"/>
                  </a:cubicBezTo>
                  <a:cubicBezTo>
                    <a:pt x="135" y="233"/>
                    <a:pt x="133" y="234"/>
                    <a:pt x="130" y="234"/>
                  </a:cubicBezTo>
                  <a:close/>
                  <a:moveTo>
                    <a:pt x="139" y="226"/>
                  </a:moveTo>
                  <a:cubicBezTo>
                    <a:pt x="139" y="226"/>
                    <a:pt x="139" y="227"/>
                    <a:pt x="139" y="227"/>
                  </a:cubicBezTo>
                  <a:cubicBezTo>
                    <a:pt x="138" y="227"/>
                    <a:pt x="137" y="227"/>
                    <a:pt x="136" y="227"/>
                  </a:cubicBezTo>
                  <a:cubicBezTo>
                    <a:pt x="137" y="227"/>
                    <a:pt x="137" y="227"/>
                    <a:pt x="137" y="227"/>
                  </a:cubicBezTo>
                  <a:cubicBezTo>
                    <a:pt x="139" y="226"/>
                    <a:pt x="140" y="225"/>
                    <a:pt x="142" y="224"/>
                  </a:cubicBezTo>
                  <a:cubicBezTo>
                    <a:pt x="141" y="225"/>
                    <a:pt x="140" y="225"/>
                    <a:pt x="139" y="226"/>
                  </a:cubicBezTo>
                  <a:close/>
                  <a:moveTo>
                    <a:pt x="143" y="229"/>
                  </a:moveTo>
                  <a:cubicBezTo>
                    <a:pt x="145" y="229"/>
                    <a:pt x="146" y="229"/>
                    <a:pt x="147" y="229"/>
                  </a:cubicBezTo>
                  <a:cubicBezTo>
                    <a:pt x="148" y="229"/>
                    <a:pt x="149" y="229"/>
                    <a:pt x="149" y="229"/>
                  </a:cubicBezTo>
                  <a:cubicBezTo>
                    <a:pt x="149" y="229"/>
                    <a:pt x="148" y="230"/>
                    <a:pt x="148" y="230"/>
                  </a:cubicBezTo>
                  <a:cubicBezTo>
                    <a:pt x="147" y="231"/>
                    <a:pt x="145" y="232"/>
                    <a:pt x="144" y="232"/>
                  </a:cubicBezTo>
                  <a:cubicBezTo>
                    <a:pt x="143" y="233"/>
                    <a:pt x="141" y="233"/>
                    <a:pt x="140" y="233"/>
                  </a:cubicBezTo>
                  <a:cubicBezTo>
                    <a:pt x="141" y="232"/>
                    <a:pt x="142" y="230"/>
                    <a:pt x="143" y="229"/>
                  </a:cubicBezTo>
                  <a:close/>
                  <a:moveTo>
                    <a:pt x="145" y="236"/>
                  </a:moveTo>
                  <a:cubicBezTo>
                    <a:pt x="149" y="235"/>
                    <a:pt x="153" y="234"/>
                    <a:pt x="158" y="234"/>
                  </a:cubicBezTo>
                  <a:cubicBezTo>
                    <a:pt x="157" y="234"/>
                    <a:pt x="157" y="234"/>
                    <a:pt x="157" y="235"/>
                  </a:cubicBezTo>
                  <a:cubicBezTo>
                    <a:pt x="152" y="235"/>
                    <a:pt x="148" y="236"/>
                    <a:pt x="144" y="236"/>
                  </a:cubicBezTo>
                  <a:cubicBezTo>
                    <a:pt x="144" y="236"/>
                    <a:pt x="145" y="236"/>
                    <a:pt x="145" y="236"/>
                  </a:cubicBezTo>
                  <a:close/>
                  <a:moveTo>
                    <a:pt x="157" y="231"/>
                  </a:moveTo>
                  <a:cubicBezTo>
                    <a:pt x="158" y="231"/>
                    <a:pt x="160" y="230"/>
                    <a:pt x="161" y="229"/>
                  </a:cubicBezTo>
                  <a:cubicBezTo>
                    <a:pt x="160" y="230"/>
                    <a:pt x="160" y="230"/>
                    <a:pt x="159" y="231"/>
                  </a:cubicBezTo>
                  <a:cubicBezTo>
                    <a:pt x="159" y="231"/>
                    <a:pt x="158" y="231"/>
                    <a:pt x="157" y="231"/>
                  </a:cubicBezTo>
                  <a:close/>
                  <a:moveTo>
                    <a:pt x="159" y="229"/>
                  </a:moveTo>
                  <a:cubicBezTo>
                    <a:pt x="161" y="227"/>
                    <a:pt x="164" y="225"/>
                    <a:pt x="166" y="223"/>
                  </a:cubicBezTo>
                  <a:cubicBezTo>
                    <a:pt x="166" y="224"/>
                    <a:pt x="165" y="225"/>
                    <a:pt x="164" y="226"/>
                  </a:cubicBezTo>
                  <a:cubicBezTo>
                    <a:pt x="162" y="227"/>
                    <a:pt x="161" y="228"/>
                    <a:pt x="159" y="229"/>
                  </a:cubicBezTo>
                  <a:close/>
                  <a:moveTo>
                    <a:pt x="165" y="227"/>
                  </a:moveTo>
                  <a:cubicBezTo>
                    <a:pt x="174" y="222"/>
                    <a:pt x="182" y="215"/>
                    <a:pt x="190" y="208"/>
                  </a:cubicBezTo>
                  <a:cubicBezTo>
                    <a:pt x="190" y="209"/>
                    <a:pt x="189" y="210"/>
                    <a:pt x="189" y="210"/>
                  </a:cubicBezTo>
                  <a:cubicBezTo>
                    <a:pt x="189" y="210"/>
                    <a:pt x="189" y="210"/>
                    <a:pt x="189" y="210"/>
                  </a:cubicBezTo>
                  <a:cubicBezTo>
                    <a:pt x="180" y="217"/>
                    <a:pt x="172" y="224"/>
                    <a:pt x="163" y="231"/>
                  </a:cubicBezTo>
                  <a:cubicBezTo>
                    <a:pt x="163" y="231"/>
                    <a:pt x="162" y="231"/>
                    <a:pt x="162" y="231"/>
                  </a:cubicBezTo>
                  <a:cubicBezTo>
                    <a:pt x="163" y="229"/>
                    <a:pt x="164" y="228"/>
                    <a:pt x="165" y="227"/>
                  </a:cubicBezTo>
                  <a:close/>
                  <a:moveTo>
                    <a:pt x="177" y="222"/>
                  </a:moveTo>
                  <a:cubicBezTo>
                    <a:pt x="175" y="224"/>
                    <a:pt x="172" y="226"/>
                    <a:pt x="170" y="229"/>
                  </a:cubicBezTo>
                  <a:cubicBezTo>
                    <a:pt x="169" y="229"/>
                    <a:pt x="168" y="230"/>
                    <a:pt x="168" y="230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70" y="227"/>
                    <a:pt x="174" y="224"/>
                    <a:pt x="177" y="222"/>
                  </a:cubicBezTo>
                  <a:close/>
                  <a:moveTo>
                    <a:pt x="185" y="218"/>
                  </a:moveTo>
                  <a:cubicBezTo>
                    <a:pt x="184" y="218"/>
                    <a:pt x="183" y="219"/>
                    <a:pt x="183" y="220"/>
                  </a:cubicBezTo>
                  <a:cubicBezTo>
                    <a:pt x="181" y="221"/>
                    <a:pt x="179" y="223"/>
                    <a:pt x="177" y="225"/>
                  </a:cubicBezTo>
                  <a:cubicBezTo>
                    <a:pt x="176" y="225"/>
                    <a:pt x="176" y="226"/>
                    <a:pt x="175" y="226"/>
                  </a:cubicBezTo>
                  <a:cubicBezTo>
                    <a:pt x="178" y="223"/>
                    <a:pt x="181" y="220"/>
                    <a:pt x="185" y="218"/>
                  </a:cubicBezTo>
                  <a:close/>
                  <a:moveTo>
                    <a:pt x="184" y="216"/>
                  </a:moveTo>
                  <a:cubicBezTo>
                    <a:pt x="186" y="215"/>
                    <a:pt x="188" y="213"/>
                    <a:pt x="190" y="212"/>
                  </a:cubicBezTo>
                  <a:cubicBezTo>
                    <a:pt x="190" y="212"/>
                    <a:pt x="190" y="212"/>
                    <a:pt x="190" y="212"/>
                  </a:cubicBezTo>
                  <a:cubicBezTo>
                    <a:pt x="191" y="211"/>
                    <a:pt x="191" y="211"/>
                    <a:pt x="192" y="210"/>
                  </a:cubicBezTo>
                  <a:cubicBezTo>
                    <a:pt x="192" y="211"/>
                    <a:pt x="192" y="211"/>
                    <a:pt x="191" y="211"/>
                  </a:cubicBezTo>
                  <a:cubicBezTo>
                    <a:pt x="189" y="213"/>
                    <a:pt x="186" y="215"/>
                    <a:pt x="184" y="216"/>
                  </a:cubicBezTo>
                  <a:close/>
                  <a:moveTo>
                    <a:pt x="192" y="212"/>
                  </a:moveTo>
                  <a:cubicBezTo>
                    <a:pt x="193" y="212"/>
                    <a:pt x="193" y="212"/>
                    <a:pt x="194" y="212"/>
                  </a:cubicBezTo>
                  <a:cubicBezTo>
                    <a:pt x="193" y="212"/>
                    <a:pt x="193" y="213"/>
                    <a:pt x="192" y="214"/>
                  </a:cubicBezTo>
                  <a:cubicBezTo>
                    <a:pt x="191" y="215"/>
                    <a:pt x="189" y="217"/>
                    <a:pt x="187" y="218"/>
                  </a:cubicBezTo>
                  <a:cubicBezTo>
                    <a:pt x="189" y="216"/>
                    <a:pt x="191" y="214"/>
                    <a:pt x="192" y="212"/>
                  </a:cubicBezTo>
                  <a:close/>
                  <a:moveTo>
                    <a:pt x="193" y="207"/>
                  </a:moveTo>
                  <a:cubicBezTo>
                    <a:pt x="194" y="206"/>
                    <a:pt x="194" y="205"/>
                    <a:pt x="195" y="204"/>
                  </a:cubicBezTo>
                  <a:cubicBezTo>
                    <a:pt x="197" y="202"/>
                    <a:pt x="199" y="201"/>
                    <a:pt x="201" y="199"/>
                  </a:cubicBezTo>
                  <a:cubicBezTo>
                    <a:pt x="202" y="198"/>
                    <a:pt x="202" y="198"/>
                    <a:pt x="203" y="197"/>
                  </a:cubicBezTo>
                  <a:cubicBezTo>
                    <a:pt x="203" y="198"/>
                    <a:pt x="202" y="199"/>
                    <a:pt x="201" y="200"/>
                  </a:cubicBezTo>
                  <a:cubicBezTo>
                    <a:pt x="198" y="203"/>
                    <a:pt x="196" y="205"/>
                    <a:pt x="193" y="207"/>
                  </a:cubicBezTo>
                  <a:close/>
                  <a:moveTo>
                    <a:pt x="206" y="192"/>
                  </a:moveTo>
                  <a:cubicBezTo>
                    <a:pt x="204" y="194"/>
                    <a:pt x="202" y="196"/>
                    <a:pt x="199" y="197"/>
                  </a:cubicBezTo>
                  <a:cubicBezTo>
                    <a:pt x="201" y="195"/>
                    <a:pt x="202" y="193"/>
                    <a:pt x="204" y="191"/>
                  </a:cubicBezTo>
                  <a:cubicBezTo>
                    <a:pt x="210" y="184"/>
                    <a:pt x="216" y="177"/>
                    <a:pt x="223" y="171"/>
                  </a:cubicBezTo>
                  <a:cubicBezTo>
                    <a:pt x="223" y="171"/>
                    <a:pt x="223" y="171"/>
                    <a:pt x="223" y="171"/>
                  </a:cubicBezTo>
                  <a:cubicBezTo>
                    <a:pt x="220" y="174"/>
                    <a:pt x="218" y="177"/>
                    <a:pt x="216" y="179"/>
                  </a:cubicBezTo>
                  <a:cubicBezTo>
                    <a:pt x="213" y="183"/>
                    <a:pt x="209" y="188"/>
                    <a:pt x="206" y="192"/>
                  </a:cubicBezTo>
                  <a:close/>
                  <a:moveTo>
                    <a:pt x="220" y="144"/>
                  </a:moveTo>
                  <a:cubicBezTo>
                    <a:pt x="220" y="146"/>
                    <a:pt x="219" y="148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1" y="144"/>
                    <a:pt x="222" y="137"/>
                    <a:pt x="224" y="131"/>
                  </a:cubicBezTo>
                  <a:cubicBezTo>
                    <a:pt x="223" y="133"/>
                    <a:pt x="223" y="134"/>
                    <a:pt x="223" y="136"/>
                  </a:cubicBezTo>
                  <a:cubicBezTo>
                    <a:pt x="222" y="139"/>
                    <a:pt x="221" y="142"/>
                    <a:pt x="220" y="144"/>
                  </a:cubicBezTo>
                  <a:close/>
                  <a:moveTo>
                    <a:pt x="223" y="102"/>
                  </a:moveTo>
                  <a:cubicBezTo>
                    <a:pt x="223" y="102"/>
                    <a:pt x="223" y="101"/>
                    <a:pt x="223" y="101"/>
                  </a:cubicBezTo>
                  <a:cubicBezTo>
                    <a:pt x="224" y="101"/>
                    <a:pt x="224" y="100"/>
                    <a:pt x="225" y="100"/>
                  </a:cubicBezTo>
                  <a:cubicBezTo>
                    <a:pt x="225" y="100"/>
                    <a:pt x="225" y="101"/>
                    <a:pt x="225" y="101"/>
                  </a:cubicBezTo>
                  <a:cubicBezTo>
                    <a:pt x="225" y="101"/>
                    <a:pt x="224" y="102"/>
                    <a:pt x="223" y="102"/>
                  </a:cubicBezTo>
                  <a:close/>
                  <a:moveTo>
                    <a:pt x="226" y="103"/>
                  </a:moveTo>
                  <a:cubicBezTo>
                    <a:pt x="226" y="103"/>
                    <a:pt x="227" y="104"/>
                    <a:pt x="227" y="104"/>
                  </a:cubicBezTo>
                  <a:cubicBezTo>
                    <a:pt x="227" y="104"/>
                    <a:pt x="227" y="104"/>
                    <a:pt x="227" y="104"/>
                  </a:cubicBezTo>
                  <a:cubicBezTo>
                    <a:pt x="226" y="105"/>
                    <a:pt x="225" y="105"/>
                    <a:pt x="224" y="105"/>
                  </a:cubicBezTo>
                  <a:cubicBezTo>
                    <a:pt x="224" y="105"/>
                    <a:pt x="224" y="105"/>
                    <a:pt x="224" y="104"/>
                  </a:cubicBezTo>
                  <a:cubicBezTo>
                    <a:pt x="224" y="104"/>
                    <a:pt x="225" y="103"/>
                    <a:pt x="226" y="103"/>
                  </a:cubicBezTo>
                  <a:close/>
                  <a:moveTo>
                    <a:pt x="226" y="151"/>
                  </a:moveTo>
                  <a:cubicBezTo>
                    <a:pt x="226" y="151"/>
                    <a:pt x="225" y="152"/>
                    <a:pt x="225" y="152"/>
                  </a:cubicBezTo>
                  <a:cubicBezTo>
                    <a:pt x="225" y="152"/>
                    <a:pt x="225" y="153"/>
                    <a:pt x="225" y="153"/>
                  </a:cubicBezTo>
                  <a:cubicBezTo>
                    <a:pt x="225" y="152"/>
                    <a:pt x="225" y="151"/>
                    <a:pt x="226" y="151"/>
                  </a:cubicBezTo>
                  <a:close/>
                  <a:moveTo>
                    <a:pt x="224" y="151"/>
                  </a:moveTo>
                  <a:cubicBezTo>
                    <a:pt x="224" y="146"/>
                    <a:pt x="225" y="140"/>
                    <a:pt x="225" y="135"/>
                  </a:cubicBezTo>
                  <a:cubicBezTo>
                    <a:pt x="225" y="135"/>
                    <a:pt x="225" y="135"/>
                    <a:pt x="226" y="135"/>
                  </a:cubicBezTo>
                  <a:cubicBezTo>
                    <a:pt x="226" y="138"/>
                    <a:pt x="226" y="142"/>
                    <a:pt x="226" y="145"/>
                  </a:cubicBezTo>
                  <a:cubicBezTo>
                    <a:pt x="225" y="147"/>
                    <a:pt x="225" y="149"/>
                    <a:pt x="224" y="151"/>
                  </a:cubicBezTo>
                  <a:close/>
                  <a:moveTo>
                    <a:pt x="226" y="158"/>
                  </a:moveTo>
                  <a:cubicBezTo>
                    <a:pt x="226" y="157"/>
                    <a:pt x="227" y="157"/>
                    <a:pt x="227" y="156"/>
                  </a:cubicBezTo>
                  <a:cubicBezTo>
                    <a:pt x="227" y="157"/>
                    <a:pt x="227" y="157"/>
                    <a:pt x="227" y="158"/>
                  </a:cubicBezTo>
                  <a:cubicBezTo>
                    <a:pt x="226" y="159"/>
                    <a:pt x="226" y="159"/>
                    <a:pt x="225" y="160"/>
                  </a:cubicBezTo>
                  <a:cubicBezTo>
                    <a:pt x="226" y="159"/>
                    <a:pt x="226" y="159"/>
                    <a:pt x="226" y="158"/>
                  </a:cubicBezTo>
                  <a:close/>
                  <a:moveTo>
                    <a:pt x="226" y="123"/>
                  </a:moveTo>
                  <a:cubicBezTo>
                    <a:pt x="226" y="122"/>
                    <a:pt x="226" y="121"/>
                    <a:pt x="226" y="119"/>
                  </a:cubicBezTo>
                  <a:cubicBezTo>
                    <a:pt x="226" y="119"/>
                    <a:pt x="226" y="119"/>
                    <a:pt x="226" y="119"/>
                  </a:cubicBezTo>
                  <a:cubicBezTo>
                    <a:pt x="227" y="124"/>
                    <a:pt x="227" y="129"/>
                    <a:pt x="227" y="135"/>
                  </a:cubicBezTo>
                  <a:cubicBezTo>
                    <a:pt x="227" y="131"/>
                    <a:pt x="226" y="127"/>
                    <a:pt x="226" y="123"/>
                  </a:cubicBezTo>
                  <a:close/>
                  <a:moveTo>
                    <a:pt x="224" y="164"/>
                  </a:moveTo>
                  <a:cubicBezTo>
                    <a:pt x="225" y="163"/>
                    <a:pt x="226" y="162"/>
                    <a:pt x="227" y="161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6" y="163"/>
                    <a:pt x="225" y="164"/>
                    <a:pt x="224" y="165"/>
                  </a:cubicBezTo>
                  <a:cubicBezTo>
                    <a:pt x="224" y="164"/>
                    <a:pt x="224" y="164"/>
                    <a:pt x="224" y="164"/>
                  </a:cubicBezTo>
                  <a:close/>
                  <a:moveTo>
                    <a:pt x="227" y="169"/>
                  </a:moveTo>
                  <a:cubicBezTo>
                    <a:pt x="227" y="168"/>
                    <a:pt x="228" y="167"/>
                    <a:pt x="228" y="167"/>
                  </a:cubicBezTo>
                  <a:cubicBezTo>
                    <a:pt x="227" y="168"/>
                    <a:pt x="226" y="170"/>
                    <a:pt x="225" y="171"/>
                  </a:cubicBezTo>
                  <a:cubicBezTo>
                    <a:pt x="225" y="171"/>
                    <a:pt x="225" y="171"/>
                    <a:pt x="225" y="171"/>
                  </a:cubicBezTo>
                  <a:cubicBezTo>
                    <a:pt x="226" y="171"/>
                    <a:pt x="226" y="170"/>
                    <a:pt x="227" y="169"/>
                  </a:cubicBezTo>
                  <a:close/>
                  <a:moveTo>
                    <a:pt x="228" y="123"/>
                  </a:moveTo>
                  <a:cubicBezTo>
                    <a:pt x="228" y="121"/>
                    <a:pt x="228" y="119"/>
                    <a:pt x="228" y="117"/>
                  </a:cubicBezTo>
                  <a:cubicBezTo>
                    <a:pt x="228" y="116"/>
                    <a:pt x="228" y="116"/>
                    <a:pt x="229" y="115"/>
                  </a:cubicBezTo>
                  <a:cubicBezTo>
                    <a:pt x="228" y="118"/>
                    <a:pt x="228" y="121"/>
                    <a:pt x="228" y="123"/>
                  </a:cubicBezTo>
                  <a:close/>
                  <a:moveTo>
                    <a:pt x="227" y="112"/>
                  </a:moveTo>
                  <a:cubicBezTo>
                    <a:pt x="227" y="111"/>
                    <a:pt x="227" y="111"/>
                    <a:pt x="226" y="110"/>
                  </a:cubicBezTo>
                  <a:cubicBezTo>
                    <a:pt x="227" y="110"/>
                    <a:pt x="228" y="109"/>
                    <a:pt x="229" y="108"/>
                  </a:cubicBezTo>
                  <a:cubicBezTo>
                    <a:pt x="229" y="109"/>
                    <a:pt x="229" y="109"/>
                    <a:pt x="229" y="109"/>
                  </a:cubicBezTo>
                  <a:cubicBezTo>
                    <a:pt x="228" y="110"/>
                    <a:pt x="227" y="111"/>
                    <a:pt x="227" y="112"/>
                  </a:cubicBezTo>
                  <a:close/>
                  <a:moveTo>
                    <a:pt x="232" y="108"/>
                  </a:moveTo>
                  <a:cubicBezTo>
                    <a:pt x="232" y="108"/>
                    <a:pt x="232" y="107"/>
                    <a:pt x="232" y="107"/>
                  </a:cubicBezTo>
                  <a:cubicBezTo>
                    <a:pt x="232" y="106"/>
                    <a:pt x="232" y="106"/>
                    <a:pt x="233" y="105"/>
                  </a:cubicBezTo>
                  <a:cubicBezTo>
                    <a:pt x="233" y="108"/>
                    <a:pt x="234" y="111"/>
                    <a:pt x="235" y="114"/>
                  </a:cubicBezTo>
                  <a:cubicBezTo>
                    <a:pt x="235" y="114"/>
                    <a:pt x="235" y="114"/>
                    <a:pt x="235" y="115"/>
                  </a:cubicBezTo>
                  <a:cubicBezTo>
                    <a:pt x="234" y="112"/>
                    <a:pt x="233" y="110"/>
                    <a:pt x="232" y="108"/>
                  </a:cubicBezTo>
                  <a:close/>
                  <a:moveTo>
                    <a:pt x="234" y="103"/>
                  </a:moveTo>
                  <a:cubicBezTo>
                    <a:pt x="234" y="103"/>
                    <a:pt x="234" y="103"/>
                    <a:pt x="233" y="103"/>
                  </a:cubicBezTo>
                  <a:cubicBezTo>
                    <a:pt x="232" y="97"/>
                    <a:pt x="230" y="92"/>
                    <a:pt x="229" y="87"/>
                  </a:cubicBezTo>
                  <a:cubicBezTo>
                    <a:pt x="230" y="89"/>
                    <a:pt x="231" y="90"/>
                    <a:pt x="231" y="92"/>
                  </a:cubicBezTo>
                  <a:cubicBezTo>
                    <a:pt x="233" y="97"/>
                    <a:pt x="234" y="102"/>
                    <a:pt x="235" y="107"/>
                  </a:cubicBezTo>
                  <a:cubicBezTo>
                    <a:pt x="235" y="106"/>
                    <a:pt x="234" y="105"/>
                    <a:pt x="234" y="103"/>
                  </a:cubicBezTo>
                  <a:close/>
                  <a:moveTo>
                    <a:pt x="229" y="69"/>
                  </a:moveTo>
                  <a:cubicBezTo>
                    <a:pt x="230" y="69"/>
                    <a:pt x="230" y="69"/>
                    <a:pt x="230" y="70"/>
                  </a:cubicBezTo>
                  <a:cubicBezTo>
                    <a:pt x="231" y="71"/>
                    <a:pt x="231" y="72"/>
                    <a:pt x="232" y="72"/>
                  </a:cubicBezTo>
                  <a:cubicBezTo>
                    <a:pt x="231" y="72"/>
                    <a:pt x="231" y="72"/>
                    <a:pt x="231" y="72"/>
                  </a:cubicBezTo>
                  <a:cubicBezTo>
                    <a:pt x="231" y="72"/>
                    <a:pt x="231" y="72"/>
                    <a:pt x="231" y="71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30" y="70"/>
                    <a:pt x="229" y="69"/>
                    <a:pt x="229" y="69"/>
                  </a:cubicBezTo>
                  <a:close/>
                  <a:moveTo>
                    <a:pt x="233" y="86"/>
                  </a:moveTo>
                  <a:cubicBezTo>
                    <a:pt x="233" y="86"/>
                    <a:pt x="233" y="86"/>
                    <a:pt x="233" y="86"/>
                  </a:cubicBezTo>
                  <a:cubicBezTo>
                    <a:pt x="233" y="87"/>
                    <a:pt x="234" y="88"/>
                    <a:pt x="234" y="88"/>
                  </a:cubicBezTo>
                  <a:cubicBezTo>
                    <a:pt x="234" y="88"/>
                    <a:pt x="233" y="87"/>
                    <a:pt x="233" y="86"/>
                  </a:cubicBezTo>
                  <a:close/>
                  <a:moveTo>
                    <a:pt x="232" y="69"/>
                  </a:moveTo>
                  <a:cubicBezTo>
                    <a:pt x="231" y="68"/>
                    <a:pt x="231" y="68"/>
                    <a:pt x="231" y="67"/>
                  </a:cubicBezTo>
                  <a:cubicBezTo>
                    <a:pt x="232" y="69"/>
                    <a:pt x="233" y="70"/>
                    <a:pt x="235" y="71"/>
                  </a:cubicBezTo>
                  <a:cubicBezTo>
                    <a:pt x="235" y="72"/>
                    <a:pt x="235" y="73"/>
                    <a:pt x="236" y="74"/>
                  </a:cubicBezTo>
                  <a:cubicBezTo>
                    <a:pt x="236" y="74"/>
                    <a:pt x="236" y="74"/>
                    <a:pt x="237" y="74"/>
                  </a:cubicBezTo>
                  <a:cubicBezTo>
                    <a:pt x="237" y="75"/>
                    <a:pt x="237" y="75"/>
                    <a:pt x="237" y="76"/>
                  </a:cubicBezTo>
                  <a:cubicBezTo>
                    <a:pt x="235" y="73"/>
                    <a:pt x="234" y="71"/>
                    <a:pt x="232" y="69"/>
                  </a:cubicBezTo>
                  <a:close/>
                  <a:moveTo>
                    <a:pt x="226" y="55"/>
                  </a:moveTo>
                  <a:cubicBezTo>
                    <a:pt x="225" y="54"/>
                    <a:pt x="225" y="53"/>
                    <a:pt x="224" y="52"/>
                  </a:cubicBezTo>
                  <a:cubicBezTo>
                    <a:pt x="224" y="51"/>
                    <a:pt x="223" y="50"/>
                    <a:pt x="223" y="50"/>
                  </a:cubicBezTo>
                  <a:cubicBezTo>
                    <a:pt x="224" y="51"/>
                    <a:pt x="225" y="52"/>
                    <a:pt x="226" y="53"/>
                  </a:cubicBezTo>
                  <a:cubicBezTo>
                    <a:pt x="226" y="53"/>
                    <a:pt x="226" y="54"/>
                    <a:pt x="226" y="55"/>
                  </a:cubicBezTo>
                  <a:close/>
                  <a:moveTo>
                    <a:pt x="223" y="54"/>
                  </a:moveTo>
                  <a:cubicBezTo>
                    <a:pt x="225" y="56"/>
                    <a:pt x="226" y="59"/>
                    <a:pt x="228" y="62"/>
                  </a:cubicBezTo>
                  <a:cubicBezTo>
                    <a:pt x="226" y="60"/>
                    <a:pt x="224" y="58"/>
                    <a:pt x="223" y="56"/>
                  </a:cubicBezTo>
                  <a:cubicBezTo>
                    <a:pt x="223" y="56"/>
                    <a:pt x="224" y="56"/>
                    <a:pt x="223" y="56"/>
                  </a:cubicBezTo>
                  <a:cubicBezTo>
                    <a:pt x="223" y="55"/>
                    <a:pt x="223" y="54"/>
                    <a:pt x="223" y="54"/>
                  </a:cubicBezTo>
                  <a:close/>
                  <a:moveTo>
                    <a:pt x="228" y="65"/>
                  </a:moveTo>
                  <a:cubicBezTo>
                    <a:pt x="227" y="66"/>
                    <a:pt x="227" y="66"/>
                    <a:pt x="227" y="66"/>
                  </a:cubicBezTo>
                  <a:cubicBezTo>
                    <a:pt x="227" y="68"/>
                    <a:pt x="228" y="70"/>
                    <a:pt x="228" y="71"/>
                  </a:cubicBezTo>
                  <a:cubicBezTo>
                    <a:pt x="228" y="71"/>
                    <a:pt x="228" y="72"/>
                    <a:pt x="228" y="72"/>
                  </a:cubicBezTo>
                  <a:cubicBezTo>
                    <a:pt x="227" y="70"/>
                    <a:pt x="226" y="68"/>
                    <a:pt x="225" y="66"/>
                  </a:cubicBezTo>
                  <a:cubicBezTo>
                    <a:pt x="225" y="65"/>
                    <a:pt x="224" y="65"/>
                    <a:pt x="224" y="65"/>
                  </a:cubicBezTo>
                  <a:cubicBezTo>
                    <a:pt x="223" y="64"/>
                    <a:pt x="222" y="62"/>
                    <a:pt x="222" y="61"/>
                  </a:cubicBezTo>
                  <a:cubicBezTo>
                    <a:pt x="222" y="61"/>
                    <a:pt x="223" y="60"/>
                    <a:pt x="222" y="60"/>
                  </a:cubicBezTo>
                  <a:cubicBezTo>
                    <a:pt x="221" y="58"/>
                    <a:pt x="220" y="57"/>
                    <a:pt x="218" y="55"/>
                  </a:cubicBezTo>
                  <a:cubicBezTo>
                    <a:pt x="218" y="55"/>
                    <a:pt x="218" y="54"/>
                    <a:pt x="217" y="53"/>
                  </a:cubicBezTo>
                  <a:cubicBezTo>
                    <a:pt x="221" y="57"/>
                    <a:pt x="225" y="61"/>
                    <a:pt x="228" y="65"/>
                  </a:cubicBezTo>
                  <a:close/>
                  <a:moveTo>
                    <a:pt x="214" y="48"/>
                  </a:moveTo>
                  <a:cubicBezTo>
                    <a:pt x="213" y="47"/>
                    <a:pt x="212" y="45"/>
                    <a:pt x="211" y="44"/>
                  </a:cubicBezTo>
                  <a:cubicBezTo>
                    <a:pt x="214" y="46"/>
                    <a:pt x="216" y="47"/>
                    <a:pt x="218" y="49"/>
                  </a:cubicBezTo>
                  <a:cubicBezTo>
                    <a:pt x="219" y="51"/>
                    <a:pt x="220" y="53"/>
                    <a:pt x="221" y="54"/>
                  </a:cubicBezTo>
                  <a:cubicBezTo>
                    <a:pt x="219" y="52"/>
                    <a:pt x="216" y="50"/>
                    <a:pt x="214" y="48"/>
                  </a:cubicBezTo>
                  <a:close/>
                  <a:moveTo>
                    <a:pt x="211" y="42"/>
                  </a:moveTo>
                  <a:cubicBezTo>
                    <a:pt x="211" y="41"/>
                    <a:pt x="211" y="41"/>
                    <a:pt x="210" y="41"/>
                  </a:cubicBezTo>
                  <a:cubicBezTo>
                    <a:pt x="210" y="41"/>
                    <a:pt x="210" y="41"/>
                    <a:pt x="210" y="41"/>
                  </a:cubicBezTo>
                  <a:cubicBezTo>
                    <a:pt x="212" y="42"/>
                    <a:pt x="214" y="43"/>
                    <a:pt x="215" y="45"/>
                  </a:cubicBezTo>
                  <a:cubicBezTo>
                    <a:pt x="214" y="44"/>
                    <a:pt x="212" y="43"/>
                    <a:pt x="211" y="42"/>
                  </a:cubicBezTo>
                  <a:close/>
                  <a:moveTo>
                    <a:pt x="210" y="47"/>
                  </a:moveTo>
                  <a:cubicBezTo>
                    <a:pt x="211" y="48"/>
                    <a:pt x="211" y="48"/>
                    <a:pt x="211" y="49"/>
                  </a:cubicBezTo>
                  <a:cubicBezTo>
                    <a:pt x="210" y="47"/>
                    <a:pt x="208" y="45"/>
                    <a:pt x="206" y="43"/>
                  </a:cubicBezTo>
                  <a:cubicBezTo>
                    <a:pt x="207" y="44"/>
                    <a:pt x="209" y="46"/>
                    <a:pt x="210" y="47"/>
                  </a:cubicBezTo>
                  <a:close/>
                  <a:moveTo>
                    <a:pt x="208" y="40"/>
                  </a:moveTo>
                  <a:cubicBezTo>
                    <a:pt x="207" y="39"/>
                    <a:pt x="206" y="38"/>
                    <a:pt x="206" y="37"/>
                  </a:cubicBezTo>
                  <a:cubicBezTo>
                    <a:pt x="206" y="38"/>
                    <a:pt x="207" y="38"/>
                    <a:pt x="208" y="39"/>
                  </a:cubicBezTo>
                  <a:cubicBezTo>
                    <a:pt x="208" y="39"/>
                    <a:pt x="208" y="39"/>
                    <a:pt x="208" y="40"/>
                  </a:cubicBezTo>
                  <a:cubicBezTo>
                    <a:pt x="208" y="40"/>
                    <a:pt x="208" y="40"/>
                    <a:pt x="208" y="40"/>
                  </a:cubicBezTo>
                  <a:close/>
                  <a:moveTo>
                    <a:pt x="207" y="42"/>
                  </a:moveTo>
                  <a:cubicBezTo>
                    <a:pt x="205" y="40"/>
                    <a:pt x="202" y="39"/>
                    <a:pt x="200" y="37"/>
                  </a:cubicBezTo>
                  <a:cubicBezTo>
                    <a:pt x="200" y="37"/>
                    <a:pt x="200" y="37"/>
                    <a:pt x="201" y="37"/>
                  </a:cubicBezTo>
                  <a:cubicBezTo>
                    <a:pt x="201" y="37"/>
                    <a:pt x="202" y="36"/>
                    <a:pt x="201" y="36"/>
                  </a:cubicBezTo>
                  <a:cubicBezTo>
                    <a:pt x="201" y="36"/>
                    <a:pt x="201" y="36"/>
                    <a:pt x="201" y="36"/>
                  </a:cubicBezTo>
                  <a:cubicBezTo>
                    <a:pt x="202" y="36"/>
                    <a:pt x="202" y="36"/>
                    <a:pt x="203" y="36"/>
                  </a:cubicBezTo>
                  <a:cubicBezTo>
                    <a:pt x="204" y="38"/>
                    <a:pt x="206" y="40"/>
                    <a:pt x="207" y="42"/>
                  </a:cubicBezTo>
                  <a:close/>
                  <a:moveTo>
                    <a:pt x="202" y="34"/>
                  </a:moveTo>
                  <a:cubicBezTo>
                    <a:pt x="201" y="34"/>
                    <a:pt x="201" y="34"/>
                    <a:pt x="200" y="34"/>
                  </a:cubicBezTo>
                  <a:cubicBezTo>
                    <a:pt x="198" y="32"/>
                    <a:pt x="196" y="30"/>
                    <a:pt x="194" y="28"/>
                  </a:cubicBezTo>
                  <a:cubicBezTo>
                    <a:pt x="197" y="29"/>
                    <a:pt x="200" y="31"/>
                    <a:pt x="202" y="33"/>
                  </a:cubicBezTo>
                  <a:cubicBezTo>
                    <a:pt x="202" y="33"/>
                    <a:pt x="201" y="34"/>
                    <a:pt x="202" y="34"/>
                  </a:cubicBezTo>
                  <a:close/>
                  <a:moveTo>
                    <a:pt x="194" y="32"/>
                  </a:moveTo>
                  <a:cubicBezTo>
                    <a:pt x="195" y="32"/>
                    <a:pt x="195" y="32"/>
                    <a:pt x="195" y="32"/>
                  </a:cubicBezTo>
                  <a:cubicBezTo>
                    <a:pt x="196" y="33"/>
                    <a:pt x="197" y="34"/>
                    <a:pt x="198" y="35"/>
                  </a:cubicBezTo>
                  <a:cubicBezTo>
                    <a:pt x="198" y="35"/>
                    <a:pt x="198" y="35"/>
                    <a:pt x="198" y="35"/>
                  </a:cubicBezTo>
                  <a:cubicBezTo>
                    <a:pt x="197" y="35"/>
                    <a:pt x="196" y="34"/>
                    <a:pt x="195" y="34"/>
                  </a:cubicBezTo>
                  <a:cubicBezTo>
                    <a:pt x="193" y="33"/>
                    <a:pt x="191" y="31"/>
                    <a:pt x="189" y="29"/>
                  </a:cubicBezTo>
                  <a:cubicBezTo>
                    <a:pt x="190" y="29"/>
                    <a:pt x="190" y="29"/>
                    <a:pt x="190" y="29"/>
                  </a:cubicBezTo>
                  <a:cubicBezTo>
                    <a:pt x="191" y="30"/>
                    <a:pt x="193" y="31"/>
                    <a:pt x="194" y="32"/>
                  </a:cubicBezTo>
                  <a:close/>
                  <a:moveTo>
                    <a:pt x="192" y="33"/>
                  </a:moveTo>
                  <a:cubicBezTo>
                    <a:pt x="191" y="33"/>
                    <a:pt x="191" y="33"/>
                    <a:pt x="190" y="33"/>
                  </a:cubicBezTo>
                  <a:cubicBezTo>
                    <a:pt x="190" y="32"/>
                    <a:pt x="190" y="33"/>
                    <a:pt x="190" y="33"/>
                  </a:cubicBezTo>
                  <a:cubicBezTo>
                    <a:pt x="191" y="34"/>
                    <a:pt x="193" y="35"/>
                    <a:pt x="195" y="36"/>
                  </a:cubicBezTo>
                  <a:cubicBezTo>
                    <a:pt x="195" y="36"/>
                    <a:pt x="196" y="36"/>
                    <a:pt x="196" y="37"/>
                  </a:cubicBezTo>
                  <a:cubicBezTo>
                    <a:pt x="196" y="37"/>
                    <a:pt x="196" y="37"/>
                    <a:pt x="196" y="37"/>
                  </a:cubicBezTo>
                  <a:cubicBezTo>
                    <a:pt x="198" y="38"/>
                    <a:pt x="200" y="40"/>
                    <a:pt x="201" y="41"/>
                  </a:cubicBezTo>
                  <a:cubicBezTo>
                    <a:pt x="203" y="43"/>
                    <a:pt x="204" y="44"/>
                    <a:pt x="205" y="46"/>
                  </a:cubicBezTo>
                  <a:cubicBezTo>
                    <a:pt x="202" y="42"/>
                    <a:pt x="197" y="39"/>
                    <a:pt x="193" y="36"/>
                  </a:cubicBezTo>
                  <a:cubicBezTo>
                    <a:pt x="193" y="36"/>
                    <a:pt x="193" y="35"/>
                    <a:pt x="192" y="35"/>
                  </a:cubicBezTo>
                  <a:cubicBezTo>
                    <a:pt x="191" y="35"/>
                    <a:pt x="191" y="35"/>
                    <a:pt x="191" y="35"/>
                  </a:cubicBezTo>
                  <a:cubicBezTo>
                    <a:pt x="190" y="34"/>
                    <a:pt x="188" y="34"/>
                    <a:pt x="187" y="33"/>
                  </a:cubicBezTo>
                  <a:cubicBezTo>
                    <a:pt x="187" y="33"/>
                    <a:pt x="186" y="34"/>
                    <a:pt x="187" y="34"/>
                  </a:cubicBezTo>
                  <a:cubicBezTo>
                    <a:pt x="187" y="34"/>
                    <a:pt x="187" y="34"/>
                    <a:pt x="187" y="35"/>
                  </a:cubicBezTo>
                  <a:cubicBezTo>
                    <a:pt x="184" y="35"/>
                    <a:pt x="180" y="35"/>
                    <a:pt x="177" y="36"/>
                  </a:cubicBezTo>
                  <a:cubicBezTo>
                    <a:pt x="178" y="35"/>
                    <a:pt x="180" y="35"/>
                    <a:pt x="181" y="34"/>
                  </a:cubicBezTo>
                  <a:cubicBezTo>
                    <a:pt x="182" y="34"/>
                    <a:pt x="182" y="33"/>
                    <a:pt x="181" y="33"/>
                  </a:cubicBezTo>
                  <a:cubicBezTo>
                    <a:pt x="180" y="33"/>
                    <a:pt x="179" y="32"/>
                    <a:pt x="178" y="32"/>
                  </a:cubicBezTo>
                  <a:cubicBezTo>
                    <a:pt x="179" y="32"/>
                    <a:pt x="179" y="31"/>
                    <a:pt x="178" y="31"/>
                  </a:cubicBezTo>
                  <a:cubicBezTo>
                    <a:pt x="176" y="30"/>
                    <a:pt x="173" y="29"/>
                    <a:pt x="170" y="28"/>
                  </a:cubicBezTo>
                  <a:cubicBezTo>
                    <a:pt x="170" y="27"/>
                    <a:pt x="170" y="27"/>
                    <a:pt x="170" y="27"/>
                  </a:cubicBezTo>
                  <a:cubicBezTo>
                    <a:pt x="168" y="26"/>
                    <a:pt x="166" y="26"/>
                    <a:pt x="164" y="25"/>
                  </a:cubicBezTo>
                  <a:cubicBezTo>
                    <a:pt x="164" y="25"/>
                    <a:pt x="165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73" y="26"/>
                    <a:pt x="180" y="29"/>
                    <a:pt x="186" y="32"/>
                  </a:cubicBezTo>
                  <a:cubicBezTo>
                    <a:pt x="187" y="32"/>
                    <a:pt x="188" y="31"/>
                    <a:pt x="187" y="30"/>
                  </a:cubicBezTo>
                  <a:cubicBezTo>
                    <a:pt x="186" y="30"/>
                    <a:pt x="185" y="29"/>
                    <a:pt x="184" y="28"/>
                  </a:cubicBezTo>
                  <a:cubicBezTo>
                    <a:pt x="185" y="29"/>
                    <a:pt x="186" y="29"/>
                    <a:pt x="187" y="29"/>
                  </a:cubicBezTo>
                  <a:cubicBezTo>
                    <a:pt x="189" y="30"/>
                    <a:pt x="190" y="32"/>
                    <a:pt x="192" y="33"/>
                  </a:cubicBezTo>
                  <a:close/>
                  <a:moveTo>
                    <a:pt x="167" y="17"/>
                  </a:moveTo>
                  <a:cubicBezTo>
                    <a:pt x="165" y="15"/>
                    <a:pt x="162" y="14"/>
                    <a:pt x="160" y="12"/>
                  </a:cubicBezTo>
                  <a:cubicBezTo>
                    <a:pt x="160" y="12"/>
                    <a:pt x="160" y="12"/>
                    <a:pt x="161" y="12"/>
                  </a:cubicBezTo>
                  <a:cubicBezTo>
                    <a:pt x="161" y="12"/>
                    <a:pt x="161" y="12"/>
                    <a:pt x="161" y="12"/>
                  </a:cubicBezTo>
                  <a:cubicBezTo>
                    <a:pt x="164" y="12"/>
                    <a:pt x="166" y="14"/>
                    <a:pt x="169" y="15"/>
                  </a:cubicBezTo>
                  <a:cubicBezTo>
                    <a:pt x="174" y="18"/>
                    <a:pt x="180" y="23"/>
                    <a:pt x="185" y="26"/>
                  </a:cubicBezTo>
                  <a:cubicBezTo>
                    <a:pt x="179" y="23"/>
                    <a:pt x="173" y="20"/>
                    <a:pt x="167" y="17"/>
                  </a:cubicBezTo>
                  <a:close/>
                  <a:moveTo>
                    <a:pt x="172" y="13"/>
                  </a:moveTo>
                  <a:cubicBezTo>
                    <a:pt x="171" y="13"/>
                    <a:pt x="169" y="12"/>
                    <a:pt x="168" y="11"/>
                  </a:cubicBezTo>
                  <a:cubicBezTo>
                    <a:pt x="169" y="12"/>
                    <a:pt x="171" y="12"/>
                    <a:pt x="173" y="13"/>
                  </a:cubicBezTo>
                  <a:cubicBezTo>
                    <a:pt x="172" y="13"/>
                    <a:pt x="172" y="13"/>
                    <a:pt x="172" y="13"/>
                  </a:cubicBezTo>
                  <a:close/>
                  <a:moveTo>
                    <a:pt x="133" y="12"/>
                  </a:moveTo>
                  <a:cubicBezTo>
                    <a:pt x="133" y="12"/>
                    <a:pt x="132" y="12"/>
                    <a:pt x="132" y="12"/>
                  </a:cubicBezTo>
                  <a:cubicBezTo>
                    <a:pt x="131" y="12"/>
                    <a:pt x="129" y="12"/>
                    <a:pt x="128" y="12"/>
                  </a:cubicBezTo>
                  <a:cubicBezTo>
                    <a:pt x="128" y="12"/>
                    <a:pt x="127" y="12"/>
                    <a:pt x="127" y="12"/>
                  </a:cubicBezTo>
                  <a:cubicBezTo>
                    <a:pt x="127" y="12"/>
                    <a:pt x="127" y="11"/>
                    <a:pt x="128" y="11"/>
                  </a:cubicBezTo>
                  <a:cubicBezTo>
                    <a:pt x="130" y="11"/>
                    <a:pt x="131" y="11"/>
                    <a:pt x="133" y="12"/>
                  </a:cubicBezTo>
                  <a:close/>
                  <a:moveTo>
                    <a:pt x="132" y="28"/>
                  </a:moveTo>
                  <a:cubicBezTo>
                    <a:pt x="132" y="28"/>
                    <a:pt x="131" y="29"/>
                    <a:pt x="130" y="29"/>
                  </a:cubicBezTo>
                  <a:cubicBezTo>
                    <a:pt x="129" y="29"/>
                    <a:pt x="129" y="29"/>
                    <a:pt x="128" y="29"/>
                  </a:cubicBezTo>
                  <a:cubicBezTo>
                    <a:pt x="129" y="29"/>
                    <a:pt x="129" y="28"/>
                    <a:pt x="129" y="28"/>
                  </a:cubicBezTo>
                  <a:cubicBezTo>
                    <a:pt x="129" y="28"/>
                    <a:pt x="129" y="27"/>
                    <a:pt x="128" y="27"/>
                  </a:cubicBezTo>
                  <a:cubicBezTo>
                    <a:pt x="127" y="28"/>
                    <a:pt x="126" y="28"/>
                    <a:pt x="124" y="29"/>
                  </a:cubicBezTo>
                  <a:cubicBezTo>
                    <a:pt x="123" y="29"/>
                    <a:pt x="122" y="29"/>
                    <a:pt x="121" y="29"/>
                  </a:cubicBezTo>
                  <a:cubicBezTo>
                    <a:pt x="122" y="28"/>
                    <a:pt x="124" y="27"/>
                    <a:pt x="125" y="26"/>
                  </a:cubicBezTo>
                  <a:cubicBezTo>
                    <a:pt x="128" y="27"/>
                    <a:pt x="130" y="27"/>
                    <a:pt x="132" y="28"/>
                  </a:cubicBezTo>
                  <a:close/>
                  <a:moveTo>
                    <a:pt x="124" y="22"/>
                  </a:moveTo>
                  <a:cubicBezTo>
                    <a:pt x="123" y="22"/>
                    <a:pt x="122" y="22"/>
                    <a:pt x="121" y="22"/>
                  </a:cubicBezTo>
                  <a:cubicBezTo>
                    <a:pt x="121" y="22"/>
                    <a:pt x="122" y="22"/>
                    <a:pt x="122" y="21"/>
                  </a:cubicBezTo>
                  <a:cubicBezTo>
                    <a:pt x="123" y="21"/>
                    <a:pt x="125" y="22"/>
                    <a:pt x="126" y="22"/>
                  </a:cubicBezTo>
                  <a:cubicBezTo>
                    <a:pt x="125" y="22"/>
                    <a:pt x="125" y="22"/>
                    <a:pt x="124" y="22"/>
                  </a:cubicBezTo>
                  <a:close/>
                  <a:moveTo>
                    <a:pt x="123" y="15"/>
                  </a:moveTo>
                  <a:cubicBezTo>
                    <a:pt x="122" y="16"/>
                    <a:pt x="121" y="16"/>
                    <a:pt x="120" y="17"/>
                  </a:cubicBezTo>
                  <a:cubicBezTo>
                    <a:pt x="120" y="17"/>
                    <a:pt x="119" y="17"/>
                    <a:pt x="119" y="17"/>
                  </a:cubicBezTo>
                  <a:cubicBezTo>
                    <a:pt x="121" y="16"/>
                    <a:pt x="122" y="15"/>
                    <a:pt x="124" y="14"/>
                  </a:cubicBezTo>
                  <a:cubicBezTo>
                    <a:pt x="124" y="14"/>
                    <a:pt x="124" y="14"/>
                    <a:pt x="124" y="14"/>
                  </a:cubicBezTo>
                  <a:cubicBezTo>
                    <a:pt x="124" y="14"/>
                    <a:pt x="125" y="14"/>
                    <a:pt x="126" y="15"/>
                  </a:cubicBezTo>
                  <a:cubicBezTo>
                    <a:pt x="125" y="15"/>
                    <a:pt x="124" y="15"/>
                    <a:pt x="123" y="15"/>
                  </a:cubicBezTo>
                  <a:close/>
                  <a:moveTo>
                    <a:pt x="125" y="11"/>
                  </a:moveTo>
                  <a:cubicBezTo>
                    <a:pt x="124" y="11"/>
                    <a:pt x="123" y="11"/>
                    <a:pt x="122" y="11"/>
                  </a:cubicBezTo>
                  <a:cubicBezTo>
                    <a:pt x="123" y="11"/>
                    <a:pt x="124" y="11"/>
                    <a:pt x="125" y="11"/>
                  </a:cubicBezTo>
                  <a:cubicBezTo>
                    <a:pt x="125" y="11"/>
                    <a:pt x="125" y="11"/>
                    <a:pt x="125" y="11"/>
                  </a:cubicBezTo>
                  <a:close/>
                  <a:moveTo>
                    <a:pt x="114" y="5"/>
                  </a:moveTo>
                  <a:cubicBezTo>
                    <a:pt x="114" y="5"/>
                    <a:pt x="114" y="5"/>
                    <a:pt x="113" y="5"/>
                  </a:cubicBezTo>
                  <a:cubicBezTo>
                    <a:pt x="113" y="5"/>
                    <a:pt x="113" y="5"/>
                    <a:pt x="113" y="6"/>
                  </a:cubicBezTo>
                  <a:cubicBezTo>
                    <a:pt x="111" y="6"/>
                    <a:pt x="110" y="6"/>
                    <a:pt x="108" y="6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9" y="6"/>
                    <a:pt x="111" y="5"/>
                    <a:pt x="113" y="5"/>
                  </a:cubicBezTo>
                  <a:cubicBezTo>
                    <a:pt x="114" y="5"/>
                    <a:pt x="114" y="5"/>
                    <a:pt x="115" y="5"/>
                  </a:cubicBezTo>
                  <a:cubicBezTo>
                    <a:pt x="115" y="5"/>
                    <a:pt x="115" y="5"/>
                    <a:pt x="114" y="5"/>
                  </a:cubicBezTo>
                  <a:close/>
                  <a:moveTo>
                    <a:pt x="99" y="5"/>
                  </a:moveTo>
                  <a:cubicBezTo>
                    <a:pt x="99" y="5"/>
                    <a:pt x="98" y="5"/>
                    <a:pt x="98" y="5"/>
                  </a:cubicBezTo>
                  <a:cubicBezTo>
                    <a:pt x="99" y="5"/>
                    <a:pt x="100" y="4"/>
                    <a:pt x="102" y="4"/>
                  </a:cubicBezTo>
                  <a:cubicBezTo>
                    <a:pt x="101" y="4"/>
                    <a:pt x="100" y="5"/>
                    <a:pt x="99" y="5"/>
                  </a:cubicBezTo>
                  <a:close/>
                  <a:moveTo>
                    <a:pt x="22" y="63"/>
                  </a:moveTo>
                  <a:cubicBezTo>
                    <a:pt x="23" y="63"/>
                    <a:pt x="23" y="63"/>
                    <a:pt x="23" y="6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22" y="65"/>
                    <a:pt x="21" y="66"/>
                    <a:pt x="20" y="68"/>
                  </a:cubicBezTo>
                  <a:cubicBezTo>
                    <a:pt x="19" y="68"/>
                    <a:pt x="19" y="69"/>
                    <a:pt x="18" y="70"/>
                  </a:cubicBezTo>
                  <a:cubicBezTo>
                    <a:pt x="18" y="70"/>
                    <a:pt x="17" y="70"/>
                    <a:pt x="17" y="70"/>
                  </a:cubicBezTo>
                  <a:cubicBezTo>
                    <a:pt x="19" y="68"/>
                    <a:pt x="20" y="65"/>
                    <a:pt x="22" y="63"/>
                  </a:cubicBezTo>
                  <a:close/>
                  <a:moveTo>
                    <a:pt x="21" y="78"/>
                  </a:moveTo>
                  <a:cubicBezTo>
                    <a:pt x="23" y="76"/>
                    <a:pt x="24" y="75"/>
                    <a:pt x="25" y="73"/>
                  </a:cubicBezTo>
                  <a:cubicBezTo>
                    <a:pt x="24" y="76"/>
                    <a:pt x="22" y="79"/>
                    <a:pt x="20" y="82"/>
                  </a:cubicBezTo>
                  <a:cubicBezTo>
                    <a:pt x="19" y="83"/>
                    <a:pt x="18" y="84"/>
                    <a:pt x="17" y="85"/>
                  </a:cubicBezTo>
                  <a:cubicBezTo>
                    <a:pt x="17" y="85"/>
                    <a:pt x="17" y="84"/>
                    <a:pt x="17" y="84"/>
                  </a:cubicBezTo>
                  <a:cubicBezTo>
                    <a:pt x="17" y="83"/>
                    <a:pt x="17" y="83"/>
                    <a:pt x="16" y="83"/>
                  </a:cubicBezTo>
                  <a:cubicBezTo>
                    <a:pt x="17" y="82"/>
                    <a:pt x="17" y="81"/>
                    <a:pt x="17" y="80"/>
                  </a:cubicBezTo>
                  <a:cubicBezTo>
                    <a:pt x="18" y="79"/>
                    <a:pt x="19" y="78"/>
                    <a:pt x="20" y="77"/>
                  </a:cubicBezTo>
                  <a:cubicBezTo>
                    <a:pt x="20" y="78"/>
                    <a:pt x="21" y="78"/>
                    <a:pt x="21" y="78"/>
                  </a:cubicBezTo>
                  <a:close/>
                  <a:moveTo>
                    <a:pt x="20" y="88"/>
                  </a:moveTo>
                  <a:cubicBezTo>
                    <a:pt x="20" y="87"/>
                    <a:pt x="20" y="87"/>
                    <a:pt x="20" y="86"/>
                  </a:cubicBezTo>
                  <a:cubicBezTo>
                    <a:pt x="20" y="85"/>
                    <a:pt x="21" y="85"/>
                    <a:pt x="21" y="84"/>
                  </a:cubicBezTo>
                  <a:cubicBezTo>
                    <a:pt x="21" y="84"/>
                    <a:pt x="21" y="84"/>
                    <a:pt x="21" y="84"/>
                  </a:cubicBezTo>
                  <a:cubicBezTo>
                    <a:pt x="22" y="84"/>
                    <a:pt x="22" y="85"/>
                    <a:pt x="22" y="85"/>
                  </a:cubicBezTo>
                  <a:cubicBezTo>
                    <a:pt x="21" y="86"/>
                    <a:pt x="21" y="87"/>
                    <a:pt x="20" y="88"/>
                  </a:cubicBezTo>
                  <a:close/>
                  <a:moveTo>
                    <a:pt x="21" y="120"/>
                  </a:moveTo>
                  <a:cubicBezTo>
                    <a:pt x="19" y="113"/>
                    <a:pt x="18" y="107"/>
                    <a:pt x="17" y="100"/>
                  </a:cubicBezTo>
                  <a:cubicBezTo>
                    <a:pt x="18" y="100"/>
                    <a:pt x="18" y="100"/>
                    <a:pt x="18" y="100"/>
                  </a:cubicBezTo>
                  <a:cubicBezTo>
                    <a:pt x="19" y="102"/>
                    <a:pt x="19" y="105"/>
                    <a:pt x="20" y="108"/>
                  </a:cubicBezTo>
                  <a:cubicBezTo>
                    <a:pt x="20" y="110"/>
                    <a:pt x="20" y="113"/>
                    <a:pt x="20" y="115"/>
                  </a:cubicBezTo>
                  <a:cubicBezTo>
                    <a:pt x="20" y="117"/>
                    <a:pt x="21" y="118"/>
                    <a:pt x="21" y="120"/>
                  </a:cubicBezTo>
                  <a:close/>
                  <a:moveTo>
                    <a:pt x="17" y="89"/>
                  </a:moveTo>
                  <a:cubicBezTo>
                    <a:pt x="17" y="89"/>
                    <a:pt x="17" y="89"/>
                    <a:pt x="18" y="89"/>
                  </a:cubicBezTo>
                  <a:cubicBezTo>
                    <a:pt x="18" y="91"/>
                    <a:pt x="18" y="93"/>
                    <a:pt x="18" y="95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93"/>
                    <a:pt x="17" y="92"/>
                    <a:pt x="17" y="90"/>
                  </a:cubicBezTo>
                  <a:cubicBezTo>
                    <a:pt x="17" y="90"/>
                    <a:pt x="17" y="90"/>
                    <a:pt x="16" y="89"/>
                  </a:cubicBezTo>
                  <a:cubicBezTo>
                    <a:pt x="17" y="89"/>
                    <a:pt x="17" y="89"/>
                    <a:pt x="17" y="89"/>
                  </a:cubicBezTo>
                  <a:close/>
                  <a:moveTo>
                    <a:pt x="18" y="114"/>
                  </a:moveTo>
                  <a:cubicBezTo>
                    <a:pt x="17" y="110"/>
                    <a:pt x="16" y="106"/>
                    <a:pt x="15" y="103"/>
                  </a:cubicBezTo>
                  <a:cubicBezTo>
                    <a:pt x="15" y="102"/>
                    <a:pt x="16" y="102"/>
                    <a:pt x="16" y="102"/>
                  </a:cubicBezTo>
                  <a:cubicBezTo>
                    <a:pt x="16" y="106"/>
                    <a:pt x="17" y="110"/>
                    <a:pt x="18" y="114"/>
                  </a:cubicBezTo>
                  <a:close/>
                  <a:moveTo>
                    <a:pt x="15" y="100"/>
                  </a:moveTo>
                  <a:cubicBezTo>
                    <a:pt x="15" y="98"/>
                    <a:pt x="15" y="96"/>
                    <a:pt x="15" y="93"/>
                  </a:cubicBezTo>
                  <a:cubicBezTo>
                    <a:pt x="15" y="95"/>
                    <a:pt x="16" y="97"/>
                    <a:pt x="16" y="98"/>
                  </a:cubicBezTo>
                  <a:cubicBezTo>
                    <a:pt x="15" y="99"/>
                    <a:pt x="15" y="99"/>
                    <a:pt x="15" y="100"/>
                  </a:cubicBezTo>
                  <a:close/>
                  <a:moveTo>
                    <a:pt x="21" y="131"/>
                  </a:moveTo>
                  <a:cubicBezTo>
                    <a:pt x="21" y="133"/>
                    <a:pt x="22" y="135"/>
                    <a:pt x="22" y="136"/>
                  </a:cubicBezTo>
                  <a:cubicBezTo>
                    <a:pt x="22" y="136"/>
                    <a:pt x="22" y="136"/>
                    <a:pt x="22" y="135"/>
                  </a:cubicBezTo>
                  <a:cubicBezTo>
                    <a:pt x="21" y="134"/>
                    <a:pt x="20" y="135"/>
                    <a:pt x="20" y="136"/>
                  </a:cubicBezTo>
                  <a:cubicBezTo>
                    <a:pt x="21" y="139"/>
                    <a:pt x="22" y="142"/>
                    <a:pt x="23" y="145"/>
                  </a:cubicBezTo>
                  <a:cubicBezTo>
                    <a:pt x="22" y="143"/>
                    <a:pt x="21" y="141"/>
                    <a:pt x="19" y="140"/>
                  </a:cubicBezTo>
                  <a:cubicBezTo>
                    <a:pt x="17" y="129"/>
                    <a:pt x="16" y="118"/>
                    <a:pt x="14" y="107"/>
                  </a:cubicBezTo>
                  <a:cubicBezTo>
                    <a:pt x="16" y="115"/>
                    <a:pt x="19" y="123"/>
                    <a:pt x="21" y="131"/>
                  </a:cubicBezTo>
                  <a:close/>
                  <a:moveTo>
                    <a:pt x="17" y="165"/>
                  </a:moveTo>
                  <a:cubicBezTo>
                    <a:pt x="17" y="165"/>
                    <a:pt x="17" y="165"/>
                    <a:pt x="17" y="165"/>
                  </a:cubicBezTo>
                  <a:cubicBezTo>
                    <a:pt x="18" y="167"/>
                    <a:pt x="18" y="168"/>
                    <a:pt x="19" y="170"/>
                  </a:cubicBezTo>
                  <a:cubicBezTo>
                    <a:pt x="19" y="169"/>
                    <a:pt x="18" y="169"/>
                    <a:pt x="18" y="168"/>
                  </a:cubicBezTo>
                  <a:cubicBezTo>
                    <a:pt x="17" y="167"/>
                    <a:pt x="17" y="166"/>
                    <a:pt x="16" y="166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7" y="165"/>
                    <a:pt x="17" y="165"/>
                    <a:pt x="17" y="165"/>
                  </a:cubicBezTo>
                  <a:close/>
                  <a:moveTo>
                    <a:pt x="19" y="163"/>
                  </a:moveTo>
                  <a:cubicBezTo>
                    <a:pt x="19" y="163"/>
                    <a:pt x="18" y="163"/>
                    <a:pt x="18" y="163"/>
                  </a:cubicBezTo>
                  <a:cubicBezTo>
                    <a:pt x="17" y="162"/>
                    <a:pt x="17" y="162"/>
                    <a:pt x="16" y="161"/>
                  </a:cubicBezTo>
                  <a:cubicBezTo>
                    <a:pt x="16" y="157"/>
                    <a:pt x="15" y="154"/>
                    <a:pt x="15" y="150"/>
                  </a:cubicBezTo>
                  <a:cubicBezTo>
                    <a:pt x="16" y="155"/>
                    <a:pt x="18" y="160"/>
                    <a:pt x="20" y="164"/>
                  </a:cubicBezTo>
                  <a:cubicBezTo>
                    <a:pt x="19" y="164"/>
                    <a:pt x="19" y="164"/>
                    <a:pt x="19" y="163"/>
                  </a:cubicBezTo>
                  <a:close/>
                  <a:moveTo>
                    <a:pt x="15" y="169"/>
                  </a:moveTo>
                  <a:cubicBezTo>
                    <a:pt x="15" y="169"/>
                    <a:pt x="15" y="169"/>
                    <a:pt x="15" y="169"/>
                  </a:cubicBezTo>
                  <a:cubicBezTo>
                    <a:pt x="14" y="165"/>
                    <a:pt x="13" y="162"/>
                    <a:pt x="11" y="158"/>
                  </a:cubicBezTo>
                  <a:cubicBezTo>
                    <a:pt x="12" y="160"/>
                    <a:pt x="13" y="162"/>
                    <a:pt x="14" y="164"/>
                  </a:cubicBezTo>
                  <a:cubicBezTo>
                    <a:pt x="14" y="164"/>
                    <a:pt x="14" y="164"/>
                    <a:pt x="14" y="164"/>
                  </a:cubicBezTo>
                  <a:cubicBezTo>
                    <a:pt x="15" y="165"/>
                    <a:pt x="15" y="166"/>
                    <a:pt x="16" y="167"/>
                  </a:cubicBezTo>
                  <a:cubicBezTo>
                    <a:pt x="16" y="168"/>
                    <a:pt x="16" y="168"/>
                    <a:pt x="16" y="168"/>
                  </a:cubicBezTo>
                  <a:cubicBezTo>
                    <a:pt x="16" y="168"/>
                    <a:pt x="15" y="168"/>
                    <a:pt x="15" y="169"/>
                  </a:cubicBezTo>
                  <a:close/>
                  <a:moveTo>
                    <a:pt x="8" y="128"/>
                  </a:moveTo>
                  <a:cubicBezTo>
                    <a:pt x="9" y="129"/>
                    <a:pt x="10" y="128"/>
                    <a:pt x="10" y="128"/>
                  </a:cubicBezTo>
                  <a:cubicBezTo>
                    <a:pt x="10" y="124"/>
                    <a:pt x="9" y="120"/>
                    <a:pt x="9" y="117"/>
                  </a:cubicBezTo>
                  <a:cubicBezTo>
                    <a:pt x="9" y="116"/>
                    <a:pt x="10" y="115"/>
                    <a:pt x="10" y="114"/>
                  </a:cubicBezTo>
                  <a:cubicBezTo>
                    <a:pt x="10" y="121"/>
                    <a:pt x="11" y="129"/>
                    <a:pt x="12" y="137"/>
                  </a:cubicBezTo>
                  <a:cubicBezTo>
                    <a:pt x="12" y="142"/>
                    <a:pt x="13" y="146"/>
                    <a:pt x="13" y="151"/>
                  </a:cubicBezTo>
                  <a:cubicBezTo>
                    <a:pt x="12" y="147"/>
                    <a:pt x="11" y="142"/>
                    <a:pt x="10" y="138"/>
                  </a:cubicBezTo>
                  <a:cubicBezTo>
                    <a:pt x="10" y="136"/>
                    <a:pt x="9" y="134"/>
                    <a:pt x="9" y="133"/>
                  </a:cubicBezTo>
                  <a:cubicBezTo>
                    <a:pt x="9" y="131"/>
                    <a:pt x="8" y="129"/>
                    <a:pt x="8" y="128"/>
                  </a:cubicBezTo>
                  <a:cubicBezTo>
                    <a:pt x="8" y="128"/>
                    <a:pt x="8" y="128"/>
                    <a:pt x="8" y="128"/>
                  </a:cubicBezTo>
                  <a:close/>
                  <a:moveTo>
                    <a:pt x="8" y="106"/>
                  </a:moveTo>
                  <a:cubicBezTo>
                    <a:pt x="8" y="105"/>
                    <a:pt x="9" y="104"/>
                    <a:pt x="9" y="103"/>
                  </a:cubicBezTo>
                  <a:cubicBezTo>
                    <a:pt x="9" y="105"/>
                    <a:pt x="9" y="108"/>
                    <a:pt x="9" y="111"/>
                  </a:cubicBezTo>
                  <a:cubicBezTo>
                    <a:pt x="9" y="109"/>
                    <a:pt x="8" y="108"/>
                    <a:pt x="8" y="106"/>
                  </a:cubicBezTo>
                  <a:close/>
                  <a:moveTo>
                    <a:pt x="9" y="99"/>
                  </a:moveTo>
                  <a:cubicBezTo>
                    <a:pt x="10" y="98"/>
                    <a:pt x="10" y="97"/>
                    <a:pt x="10" y="96"/>
                  </a:cubicBezTo>
                  <a:cubicBezTo>
                    <a:pt x="10" y="97"/>
                    <a:pt x="11" y="97"/>
                    <a:pt x="11" y="97"/>
                  </a:cubicBezTo>
                  <a:cubicBezTo>
                    <a:pt x="11" y="99"/>
                    <a:pt x="10" y="101"/>
                    <a:pt x="10" y="103"/>
                  </a:cubicBezTo>
                  <a:cubicBezTo>
                    <a:pt x="10" y="102"/>
                    <a:pt x="10" y="100"/>
                    <a:pt x="9" y="99"/>
                  </a:cubicBezTo>
                  <a:close/>
                  <a:moveTo>
                    <a:pt x="11" y="149"/>
                  </a:moveTo>
                  <a:cubicBezTo>
                    <a:pt x="12" y="153"/>
                    <a:pt x="13" y="157"/>
                    <a:pt x="14" y="161"/>
                  </a:cubicBezTo>
                  <a:cubicBezTo>
                    <a:pt x="13" y="159"/>
                    <a:pt x="12" y="156"/>
                    <a:pt x="11" y="154"/>
                  </a:cubicBezTo>
                  <a:cubicBezTo>
                    <a:pt x="11" y="152"/>
                    <a:pt x="11" y="150"/>
                    <a:pt x="11" y="149"/>
                  </a:cubicBezTo>
                  <a:close/>
                  <a:moveTo>
                    <a:pt x="14" y="141"/>
                  </a:moveTo>
                  <a:cubicBezTo>
                    <a:pt x="14" y="140"/>
                    <a:pt x="14" y="139"/>
                    <a:pt x="14" y="138"/>
                  </a:cubicBezTo>
                  <a:cubicBezTo>
                    <a:pt x="14" y="136"/>
                    <a:pt x="14" y="134"/>
                    <a:pt x="14" y="132"/>
                  </a:cubicBezTo>
                  <a:cubicBezTo>
                    <a:pt x="14" y="133"/>
                    <a:pt x="14" y="134"/>
                    <a:pt x="15" y="135"/>
                  </a:cubicBezTo>
                  <a:cubicBezTo>
                    <a:pt x="15" y="138"/>
                    <a:pt x="16" y="141"/>
                    <a:pt x="16" y="143"/>
                  </a:cubicBezTo>
                  <a:cubicBezTo>
                    <a:pt x="17" y="147"/>
                    <a:pt x="17" y="152"/>
                    <a:pt x="18" y="156"/>
                  </a:cubicBezTo>
                  <a:cubicBezTo>
                    <a:pt x="17" y="151"/>
                    <a:pt x="15" y="146"/>
                    <a:pt x="14" y="141"/>
                  </a:cubicBezTo>
                  <a:close/>
                  <a:moveTo>
                    <a:pt x="10" y="90"/>
                  </a:moveTo>
                  <a:cubicBezTo>
                    <a:pt x="10" y="91"/>
                    <a:pt x="9" y="92"/>
                    <a:pt x="8" y="92"/>
                  </a:cubicBezTo>
                  <a:cubicBezTo>
                    <a:pt x="9" y="91"/>
                    <a:pt x="10" y="89"/>
                    <a:pt x="12" y="88"/>
                  </a:cubicBezTo>
                  <a:cubicBezTo>
                    <a:pt x="11" y="89"/>
                    <a:pt x="11" y="89"/>
                    <a:pt x="10" y="90"/>
                  </a:cubicBezTo>
                  <a:close/>
                  <a:moveTo>
                    <a:pt x="9" y="93"/>
                  </a:moveTo>
                  <a:cubicBezTo>
                    <a:pt x="9" y="94"/>
                    <a:pt x="9" y="95"/>
                    <a:pt x="9" y="96"/>
                  </a:cubicBezTo>
                  <a:cubicBezTo>
                    <a:pt x="8" y="96"/>
                    <a:pt x="8" y="95"/>
                    <a:pt x="8" y="95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8" y="94"/>
                    <a:pt x="9" y="94"/>
                    <a:pt x="9" y="93"/>
                  </a:cubicBezTo>
                  <a:close/>
                  <a:moveTo>
                    <a:pt x="8" y="116"/>
                  </a:moveTo>
                  <a:cubicBezTo>
                    <a:pt x="8" y="117"/>
                    <a:pt x="7" y="117"/>
                    <a:pt x="7" y="118"/>
                  </a:cubicBezTo>
                  <a:cubicBezTo>
                    <a:pt x="7" y="117"/>
                    <a:pt x="7" y="117"/>
                    <a:pt x="7" y="116"/>
                  </a:cubicBezTo>
                  <a:cubicBezTo>
                    <a:pt x="7" y="115"/>
                    <a:pt x="7" y="113"/>
                    <a:pt x="7" y="112"/>
                  </a:cubicBezTo>
                  <a:cubicBezTo>
                    <a:pt x="7" y="113"/>
                    <a:pt x="8" y="115"/>
                    <a:pt x="8" y="116"/>
                  </a:cubicBezTo>
                  <a:close/>
                  <a:moveTo>
                    <a:pt x="8" y="144"/>
                  </a:moveTo>
                  <a:cubicBezTo>
                    <a:pt x="8" y="140"/>
                    <a:pt x="7" y="136"/>
                    <a:pt x="7" y="133"/>
                  </a:cubicBezTo>
                  <a:cubicBezTo>
                    <a:pt x="7" y="133"/>
                    <a:pt x="7" y="134"/>
                    <a:pt x="7" y="134"/>
                  </a:cubicBezTo>
                  <a:cubicBezTo>
                    <a:pt x="8" y="137"/>
                    <a:pt x="8" y="141"/>
                    <a:pt x="8" y="144"/>
                  </a:cubicBezTo>
                  <a:close/>
                  <a:moveTo>
                    <a:pt x="9" y="159"/>
                  </a:moveTo>
                  <a:cubicBezTo>
                    <a:pt x="9" y="158"/>
                    <a:pt x="8" y="157"/>
                    <a:pt x="8" y="157"/>
                  </a:cubicBezTo>
                  <a:cubicBezTo>
                    <a:pt x="8" y="156"/>
                    <a:pt x="8" y="156"/>
                    <a:pt x="8" y="155"/>
                  </a:cubicBezTo>
                  <a:cubicBezTo>
                    <a:pt x="8" y="156"/>
                    <a:pt x="9" y="157"/>
                    <a:pt x="9" y="158"/>
                  </a:cubicBezTo>
                  <a:cubicBezTo>
                    <a:pt x="9" y="158"/>
                    <a:pt x="10" y="158"/>
                    <a:pt x="10" y="158"/>
                  </a:cubicBezTo>
                  <a:cubicBezTo>
                    <a:pt x="11" y="160"/>
                    <a:pt x="12" y="163"/>
                    <a:pt x="12" y="165"/>
                  </a:cubicBezTo>
                  <a:cubicBezTo>
                    <a:pt x="12" y="165"/>
                    <a:pt x="12" y="165"/>
                    <a:pt x="12" y="166"/>
                  </a:cubicBezTo>
                  <a:cubicBezTo>
                    <a:pt x="14" y="171"/>
                    <a:pt x="16" y="176"/>
                    <a:pt x="19" y="181"/>
                  </a:cubicBezTo>
                  <a:cubicBezTo>
                    <a:pt x="20" y="182"/>
                    <a:pt x="20" y="183"/>
                    <a:pt x="20" y="184"/>
                  </a:cubicBezTo>
                  <a:cubicBezTo>
                    <a:pt x="20" y="183"/>
                    <a:pt x="20" y="182"/>
                    <a:pt x="19" y="182"/>
                  </a:cubicBezTo>
                  <a:cubicBezTo>
                    <a:pt x="15" y="174"/>
                    <a:pt x="12" y="166"/>
                    <a:pt x="9" y="159"/>
                  </a:cubicBezTo>
                  <a:close/>
                  <a:moveTo>
                    <a:pt x="18" y="144"/>
                  </a:moveTo>
                  <a:cubicBezTo>
                    <a:pt x="19" y="145"/>
                    <a:pt x="19" y="145"/>
                    <a:pt x="19" y="146"/>
                  </a:cubicBezTo>
                  <a:cubicBezTo>
                    <a:pt x="19" y="147"/>
                    <a:pt x="19" y="147"/>
                    <a:pt x="19" y="148"/>
                  </a:cubicBezTo>
                  <a:cubicBezTo>
                    <a:pt x="21" y="154"/>
                    <a:pt x="23" y="161"/>
                    <a:pt x="25" y="168"/>
                  </a:cubicBezTo>
                  <a:cubicBezTo>
                    <a:pt x="25" y="168"/>
                    <a:pt x="25" y="169"/>
                    <a:pt x="25" y="169"/>
                  </a:cubicBezTo>
                  <a:cubicBezTo>
                    <a:pt x="24" y="168"/>
                    <a:pt x="24" y="168"/>
                    <a:pt x="23" y="168"/>
                  </a:cubicBezTo>
                  <a:cubicBezTo>
                    <a:pt x="22" y="160"/>
                    <a:pt x="20" y="152"/>
                    <a:pt x="18" y="144"/>
                  </a:cubicBezTo>
                  <a:close/>
                  <a:moveTo>
                    <a:pt x="27" y="189"/>
                  </a:moveTo>
                  <a:cubicBezTo>
                    <a:pt x="28" y="191"/>
                    <a:pt x="29" y="193"/>
                    <a:pt x="30" y="195"/>
                  </a:cubicBezTo>
                  <a:cubicBezTo>
                    <a:pt x="30" y="195"/>
                    <a:pt x="30" y="195"/>
                    <a:pt x="29" y="195"/>
                  </a:cubicBezTo>
                  <a:cubicBezTo>
                    <a:pt x="28" y="191"/>
                    <a:pt x="26" y="188"/>
                    <a:pt x="25" y="185"/>
                  </a:cubicBezTo>
                  <a:cubicBezTo>
                    <a:pt x="25" y="187"/>
                    <a:pt x="26" y="188"/>
                    <a:pt x="27" y="189"/>
                  </a:cubicBezTo>
                  <a:close/>
                  <a:moveTo>
                    <a:pt x="30" y="190"/>
                  </a:moveTo>
                  <a:cubicBezTo>
                    <a:pt x="29" y="190"/>
                    <a:pt x="29" y="189"/>
                    <a:pt x="29" y="188"/>
                  </a:cubicBezTo>
                  <a:cubicBezTo>
                    <a:pt x="29" y="189"/>
                    <a:pt x="30" y="190"/>
                    <a:pt x="31" y="191"/>
                  </a:cubicBezTo>
                  <a:cubicBezTo>
                    <a:pt x="32" y="192"/>
                    <a:pt x="32" y="193"/>
                    <a:pt x="32" y="194"/>
                  </a:cubicBezTo>
                  <a:cubicBezTo>
                    <a:pt x="32" y="194"/>
                    <a:pt x="32" y="194"/>
                    <a:pt x="32" y="194"/>
                  </a:cubicBezTo>
                  <a:cubicBezTo>
                    <a:pt x="31" y="193"/>
                    <a:pt x="31" y="192"/>
                    <a:pt x="30" y="190"/>
                  </a:cubicBezTo>
                  <a:close/>
                  <a:moveTo>
                    <a:pt x="31" y="187"/>
                  </a:moveTo>
                  <a:cubicBezTo>
                    <a:pt x="30" y="185"/>
                    <a:pt x="28" y="182"/>
                    <a:pt x="27" y="180"/>
                  </a:cubicBezTo>
                  <a:cubicBezTo>
                    <a:pt x="29" y="182"/>
                    <a:pt x="30" y="184"/>
                    <a:pt x="31" y="186"/>
                  </a:cubicBezTo>
                  <a:cubicBezTo>
                    <a:pt x="31" y="186"/>
                    <a:pt x="31" y="186"/>
                    <a:pt x="32" y="187"/>
                  </a:cubicBezTo>
                  <a:cubicBezTo>
                    <a:pt x="33" y="189"/>
                    <a:pt x="35" y="192"/>
                    <a:pt x="36" y="195"/>
                  </a:cubicBezTo>
                  <a:cubicBezTo>
                    <a:pt x="36" y="195"/>
                    <a:pt x="36" y="195"/>
                    <a:pt x="36" y="195"/>
                  </a:cubicBezTo>
                  <a:cubicBezTo>
                    <a:pt x="36" y="194"/>
                    <a:pt x="35" y="194"/>
                    <a:pt x="35" y="193"/>
                  </a:cubicBezTo>
                  <a:cubicBezTo>
                    <a:pt x="34" y="192"/>
                    <a:pt x="34" y="192"/>
                    <a:pt x="33" y="191"/>
                  </a:cubicBezTo>
                  <a:cubicBezTo>
                    <a:pt x="32" y="190"/>
                    <a:pt x="32" y="188"/>
                    <a:pt x="31" y="187"/>
                  </a:cubicBezTo>
                  <a:close/>
                  <a:moveTo>
                    <a:pt x="37" y="206"/>
                  </a:moveTo>
                  <a:cubicBezTo>
                    <a:pt x="39" y="208"/>
                    <a:pt x="41" y="210"/>
                    <a:pt x="43" y="212"/>
                  </a:cubicBezTo>
                  <a:cubicBezTo>
                    <a:pt x="42" y="211"/>
                    <a:pt x="41" y="211"/>
                    <a:pt x="40" y="210"/>
                  </a:cubicBezTo>
                  <a:cubicBezTo>
                    <a:pt x="40" y="210"/>
                    <a:pt x="40" y="210"/>
                    <a:pt x="39" y="209"/>
                  </a:cubicBezTo>
                  <a:cubicBezTo>
                    <a:pt x="38" y="207"/>
                    <a:pt x="36" y="205"/>
                    <a:pt x="34" y="204"/>
                  </a:cubicBezTo>
                  <a:cubicBezTo>
                    <a:pt x="35" y="204"/>
                    <a:pt x="36" y="205"/>
                    <a:pt x="37" y="206"/>
                  </a:cubicBezTo>
                  <a:close/>
                  <a:moveTo>
                    <a:pt x="41" y="205"/>
                  </a:moveTo>
                  <a:cubicBezTo>
                    <a:pt x="41" y="204"/>
                    <a:pt x="40" y="203"/>
                    <a:pt x="40" y="203"/>
                  </a:cubicBezTo>
                  <a:cubicBezTo>
                    <a:pt x="40" y="203"/>
                    <a:pt x="40" y="203"/>
                    <a:pt x="40" y="203"/>
                  </a:cubicBezTo>
                  <a:cubicBezTo>
                    <a:pt x="42" y="205"/>
                    <a:pt x="44" y="208"/>
                    <a:pt x="46" y="211"/>
                  </a:cubicBezTo>
                  <a:cubicBezTo>
                    <a:pt x="45" y="209"/>
                    <a:pt x="43" y="207"/>
                    <a:pt x="41" y="205"/>
                  </a:cubicBezTo>
                  <a:close/>
                  <a:moveTo>
                    <a:pt x="43" y="212"/>
                  </a:moveTo>
                  <a:cubicBezTo>
                    <a:pt x="44" y="212"/>
                    <a:pt x="44" y="213"/>
                    <a:pt x="45" y="213"/>
                  </a:cubicBezTo>
                  <a:cubicBezTo>
                    <a:pt x="45" y="213"/>
                    <a:pt x="45" y="213"/>
                    <a:pt x="45" y="213"/>
                  </a:cubicBezTo>
                  <a:cubicBezTo>
                    <a:pt x="46" y="214"/>
                    <a:pt x="47" y="215"/>
                    <a:pt x="49" y="216"/>
                  </a:cubicBezTo>
                  <a:cubicBezTo>
                    <a:pt x="47" y="214"/>
                    <a:pt x="45" y="213"/>
                    <a:pt x="43" y="212"/>
                  </a:cubicBezTo>
                  <a:cubicBezTo>
                    <a:pt x="43" y="212"/>
                    <a:pt x="43" y="212"/>
                    <a:pt x="43" y="212"/>
                  </a:cubicBezTo>
                  <a:close/>
                  <a:moveTo>
                    <a:pt x="44" y="215"/>
                  </a:moveTo>
                  <a:cubicBezTo>
                    <a:pt x="45" y="215"/>
                    <a:pt x="45" y="215"/>
                    <a:pt x="45" y="216"/>
                  </a:cubicBezTo>
                  <a:cubicBezTo>
                    <a:pt x="45" y="216"/>
                    <a:pt x="45" y="216"/>
                    <a:pt x="45" y="216"/>
                  </a:cubicBezTo>
                  <a:cubicBezTo>
                    <a:pt x="45" y="217"/>
                    <a:pt x="46" y="217"/>
                    <a:pt x="46" y="217"/>
                  </a:cubicBezTo>
                  <a:cubicBezTo>
                    <a:pt x="45" y="216"/>
                    <a:pt x="44" y="216"/>
                    <a:pt x="44" y="215"/>
                  </a:cubicBezTo>
                  <a:cubicBezTo>
                    <a:pt x="44" y="215"/>
                    <a:pt x="44" y="215"/>
                    <a:pt x="44" y="215"/>
                  </a:cubicBezTo>
                  <a:close/>
                  <a:moveTo>
                    <a:pt x="50" y="222"/>
                  </a:moveTo>
                  <a:cubicBezTo>
                    <a:pt x="51" y="222"/>
                    <a:pt x="51" y="222"/>
                    <a:pt x="51" y="223"/>
                  </a:cubicBezTo>
                  <a:cubicBezTo>
                    <a:pt x="49" y="221"/>
                    <a:pt x="47" y="219"/>
                    <a:pt x="45" y="217"/>
                  </a:cubicBezTo>
                  <a:cubicBezTo>
                    <a:pt x="46" y="219"/>
                    <a:pt x="48" y="220"/>
                    <a:pt x="50" y="222"/>
                  </a:cubicBezTo>
                  <a:close/>
                  <a:moveTo>
                    <a:pt x="73" y="227"/>
                  </a:moveTo>
                  <a:cubicBezTo>
                    <a:pt x="72" y="226"/>
                    <a:pt x="70" y="226"/>
                    <a:pt x="69" y="225"/>
                  </a:cubicBezTo>
                  <a:cubicBezTo>
                    <a:pt x="68" y="223"/>
                    <a:pt x="67" y="222"/>
                    <a:pt x="66" y="221"/>
                  </a:cubicBezTo>
                  <a:cubicBezTo>
                    <a:pt x="74" y="225"/>
                    <a:pt x="81" y="229"/>
                    <a:pt x="88" y="235"/>
                  </a:cubicBezTo>
                  <a:cubicBezTo>
                    <a:pt x="87" y="235"/>
                    <a:pt x="86" y="234"/>
                    <a:pt x="86" y="234"/>
                  </a:cubicBezTo>
                  <a:cubicBezTo>
                    <a:pt x="81" y="232"/>
                    <a:pt x="77" y="229"/>
                    <a:pt x="73" y="227"/>
                  </a:cubicBezTo>
                  <a:close/>
                  <a:moveTo>
                    <a:pt x="81" y="225"/>
                  </a:moveTo>
                  <a:cubicBezTo>
                    <a:pt x="82" y="226"/>
                    <a:pt x="84" y="227"/>
                    <a:pt x="85" y="229"/>
                  </a:cubicBezTo>
                  <a:cubicBezTo>
                    <a:pt x="84" y="228"/>
                    <a:pt x="83" y="227"/>
                    <a:pt x="81" y="226"/>
                  </a:cubicBezTo>
                  <a:cubicBezTo>
                    <a:pt x="81" y="226"/>
                    <a:pt x="81" y="226"/>
                    <a:pt x="81" y="225"/>
                  </a:cubicBezTo>
                  <a:close/>
                  <a:moveTo>
                    <a:pt x="82" y="223"/>
                  </a:moveTo>
                  <a:cubicBezTo>
                    <a:pt x="81" y="223"/>
                    <a:pt x="81" y="223"/>
                    <a:pt x="81" y="224"/>
                  </a:cubicBezTo>
                  <a:cubicBezTo>
                    <a:pt x="81" y="224"/>
                    <a:pt x="81" y="223"/>
                    <a:pt x="80" y="223"/>
                  </a:cubicBezTo>
                  <a:cubicBezTo>
                    <a:pt x="79" y="221"/>
                    <a:pt x="78" y="219"/>
                    <a:pt x="77" y="216"/>
                  </a:cubicBezTo>
                  <a:cubicBezTo>
                    <a:pt x="79" y="218"/>
                    <a:pt x="81" y="220"/>
                    <a:pt x="83" y="222"/>
                  </a:cubicBezTo>
                  <a:cubicBezTo>
                    <a:pt x="83" y="222"/>
                    <a:pt x="83" y="222"/>
                    <a:pt x="83" y="223"/>
                  </a:cubicBezTo>
                  <a:cubicBezTo>
                    <a:pt x="86" y="225"/>
                    <a:pt x="89" y="228"/>
                    <a:pt x="93" y="230"/>
                  </a:cubicBezTo>
                  <a:cubicBezTo>
                    <a:pt x="93" y="230"/>
                    <a:pt x="93" y="230"/>
                    <a:pt x="93" y="231"/>
                  </a:cubicBezTo>
                  <a:cubicBezTo>
                    <a:pt x="89" y="229"/>
                    <a:pt x="86" y="226"/>
                    <a:pt x="82" y="223"/>
                  </a:cubicBezTo>
                  <a:close/>
                  <a:moveTo>
                    <a:pt x="98" y="240"/>
                  </a:moveTo>
                  <a:cubicBezTo>
                    <a:pt x="98" y="240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8" y="238"/>
                    <a:pt x="97" y="237"/>
                    <a:pt x="96" y="236"/>
                  </a:cubicBezTo>
                  <a:cubicBezTo>
                    <a:pt x="97" y="237"/>
                    <a:pt x="97" y="237"/>
                    <a:pt x="98" y="237"/>
                  </a:cubicBezTo>
                  <a:cubicBezTo>
                    <a:pt x="98" y="237"/>
                    <a:pt x="98" y="238"/>
                    <a:pt x="98" y="238"/>
                  </a:cubicBezTo>
                  <a:cubicBezTo>
                    <a:pt x="100" y="239"/>
                    <a:pt x="102" y="240"/>
                    <a:pt x="104" y="241"/>
                  </a:cubicBezTo>
                  <a:cubicBezTo>
                    <a:pt x="102" y="241"/>
                    <a:pt x="101" y="241"/>
                    <a:pt x="99" y="241"/>
                  </a:cubicBezTo>
                  <a:cubicBezTo>
                    <a:pt x="97" y="239"/>
                    <a:pt x="95" y="238"/>
                    <a:pt x="93" y="237"/>
                  </a:cubicBezTo>
                  <a:cubicBezTo>
                    <a:pt x="91" y="236"/>
                    <a:pt x="90" y="235"/>
                    <a:pt x="89" y="234"/>
                  </a:cubicBezTo>
                  <a:cubicBezTo>
                    <a:pt x="92" y="236"/>
                    <a:pt x="95" y="238"/>
                    <a:pt x="98" y="240"/>
                  </a:cubicBezTo>
                  <a:close/>
                  <a:moveTo>
                    <a:pt x="96" y="243"/>
                  </a:moveTo>
                  <a:cubicBezTo>
                    <a:pt x="99" y="244"/>
                    <a:pt x="102" y="244"/>
                    <a:pt x="105" y="244"/>
                  </a:cubicBezTo>
                  <a:cubicBezTo>
                    <a:pt x="107" y="245"/>
                    <a:pt x="109" y="245"/>
                    <a:pt x="112" y="246"/>
                  </a:cubicBezTo>
                  <a:cubicBezTo>
                    <a:pt x="109" y="246"/>
                    <a:pt x="107" y="246"/>
                    <a:pt x="104" y="246"/>
                  </a:cubicBezTo>
                  <a:cubicBezTo>
                    <a:pt x="101" y="245"/>
                    <a:pt x="99" y="244"/>
                    <a:pt x="96" y="244"/>
                  </a:cubicBezTo>
                  <a:cubicBezTo>
                    <a:pt x="96" y="244"/>
                    <a:pt x="96" y="243"/>
                    <a:pt x="96" y="243"/>
                  </a:cubicBezTo>
                  <a:close/>
                  <a:moveTo>
                    <a:pt x="109" y="242"/>
                  </a:moveTo>
                  <a:cubicBezTo>
                    <a:pt x="106" y="241"/>
                    <a:pt x="104" y="240"/>
                    <a:pt x="101" y="238"/>
                  </a:cubicBezTo>
                  <a:cubicBezTo>
                    <a:pt x="104" y="239"/>
                    <a:pt x="106" y="239"/>
                    <a:pt x="108" y="239"/>
                  </a:cubicBezTo>
                  <a:cubicBezTo>
                    <a:pt x="110" y="241"/>
                    <a:pt x="113" y="242"/>
                    <a:pt x="115" y="243"/>
                  </a:cubicBezTo>
                  <a:cubicBezTo>
                    <a:pt x="113" y="243"/>
                    <a:pt x="111" y="243"/>
                    <a:pt x="109" y="242"/>
                  </a:cubicBezTo>
                  <a:close/>
                  <a:moveTo>
                    <a:pt x="122" y="241"/>
                  </a:moveTo>
                  <a:cubicBezTo>
                    <a:pt x="122" y="241"/>
                    <a:pt x="122" y="240"/>
                    <a:pt x="122" y="240"/>
                  </a:cubicBezTo>
                  <a:cubicBezTo>
                    <a:pt x="122" y="240"/>
                    <a:pt x="122" y="240"/>
                    <a:pt x="122" y="240"/>
                  </a:cubicBezTo>
                  <a:cubicBezTo>
                    <a:pt x="123" y="240"/>
                    <a:pt x="124" y="241"/>
                    <a:pt x="125" y="241"/>
                  </a:cubicBezTo>
                  <a:cubicBezTo>
                    <a:pt x="126" y="241"/>
                    <a:pt x="127" y="240"/>
                    <a:pt x="126" y="240"/>
                  </a:cubicBezTo>
                  <a:cubicBezTo>
                    <a:pt x="126" y="240"/>
                    <a:pt x="126" y="240"/>
                    <a:pt x="126" y="240"/>
                  </a:cubicBezTo>
                  <a:cubicBezTo>
                    <a:pt x="129" y="240"/>
                    <a:pt x="131" y="239"/>
                    <a:pt x="134" y="239"/>
                  </a:cubicBezTo>
                  <a:cubicBezTo>
                    <a:pt x="131" y="240"/>
                    <a:pt x="127" y="241"/>
                    <a:pt x="124" y="242"/>
                  </a:cubicBezTo>
                  <a:cubicBezTo>
                    <a:pt x="123" y="242"/>
                    <a:pt x="122" y="241"/>
                    <a:pt x="122" y="241"/>
                  </a:cubicBezTo>
                  <a:close/>
                  <a:moveTo>
                    <a:pt x="127" y="244"/>
                  </a:moveTo>
                  <a:cubicBezTo>
                    <a:pt x="129" y="244"/>
                    <a:pt x="131" y="244"/>
                    <a:pt x="133" y="244"/>
                  </a:cubicBezTo>
                  <a:cubicBezTo>
                    <a:pt x="131" y="244"/>
                    <a:pt x="129" y="244"/>
                    <a:pt x="127" y="245"/>
                  </a:cubicBezTo>
                  <a:cubicBezTo>
                    <a:pt x="127" y="244"/>
                    <a:pt x="127" y="244"/>
                    <a:pt x="127" y="244"/>
                  </a:cubicBezTo>
                  <a:close/>
                  <a:moveTo>
                    <a:pt x="127" y="243"/>
                  </a:moveTo>
                  <a:cubicBezTo>
                    <a:pt x="136" y="240"/>
                    <a:pt x="146" y="238"/>
                    <a:pt x="155" y="237"/>
                  </a:cubicBezTo>
                  <a:cubicBezTo>
                    <a:pt x="155" y="237"/>
                    <a:pt x="155" y="237"/>
                    <a:pt x="155" y="237"/>
                  </a:cubicBezTo>
                  <a:cubicBezTo>
                    <a:pt x="146" y="239"/>
                    <a:pt x="137" y="242"/>
                    <a:pt x="127" y="243"/>
                  </a:cubicBezTo>
                  <a:close/>
                  <a:moveTo>
                    <a:pt x="140" y="245"/>
                  </a:moveTo>
                  <a:cubicBezTo>
                    <a:pt x="143" y="245"/>
                    <a:pt x="145" y="245"/>
                    <a:pt x="148" y="244"/>
                  </a:cubicBezTo>
                  <a:cubicBezTo>
                    <a:pt x="150" y="244"/>
                    <a:pt x="153" y="244"/>
                    <a:pt x="155" y="243"/>
                  </a:cubicBezTo>
                  <a:cubicBezTo>
                    <a:pt x="152" y="244"/>
                    <a:pt x="149" y="245"/>
                    <a:pt x="146" y="245"/>
                  </a:cubicBezTo>
                  <a:cubicBezTo>
                    <a:pt x="144" y="245"/>
                    <a:pt x="142" y="246"/>
                    <a:pt x="140" y="246"/>
                  </a:cubicBezTo>
                  <a:cubicBezTo>
                    <a:pt x="139" y="246"/>
                    <a:pt x="138" y="246"/>
                    <a:pt x="136" y="246"/>
                  </a:cubicBezTo>
                  <a:cubicBezTo>
                    <a:pt x="138" y="246"/>
                    <a:pt x="139" y="246"/>
                    <a:pt x="140" y="245"/>
                  </a:cubicBezTo>
                  <a:close/>
                  <a:moveTo>
                    <a:pt x="147" y="243"/>
                  </a:moveTo>
                  <a:cubicBezTo>
                    <a:pt x="146" y="243"/>
                    <a:pt x="144" y="243"/>
                    <a:pt x="142" y="243"/>
                  </a:cubicBezTo>
                  <a:cubicBezTo>
                    <a:pt x="150" y="242"/>
                    <a:pt x="157" y="240"/>
                    <a:pt x="164" y="237"/>
                  </a:cubicBezTo>
                  <a:cubicBezTo>
                    <a:pt x="165" y="237"/>
                    <a:pt x="165" y="236"/>
                    <a:pt x="165" y="236"/>
                  </a:cubicBezTo>
                  <a:cubicBezTo>
                    <a:pt x="165" y="236"/>
                    <a:pt x="165" y="236"/>
                    <a:pt x="165" y="236"/>
                  </a:cubicBezTo>
                  <a:cubicBezTo>
                    <a:pt x="165" y="236"/>
                    <a:pt x="166" y="236"/>
                    <a:pt x="166" y="236"/>
                  </a:cubicBezTo>
                  <a:cubicBezTo>
                    <a:pt x="169" y="236"/>
                    <a:pt x="172" y="235"/>
                    <a:pt x="175" y="234"/>
                  </a:cubicBezTo>
                  <a:cubicBezTo>
                    <a:pt x="175" y="234"/>
                    <a:pt x="174" y="234"/>
                    <a:pt x="174" y="234"/>
                  </a:cubicBezTo>
                  <a:cubicBezTo>
                    <a:pt x="174" y="235"/>
                    <a:pt x="174" y="235"/>
                    <a:pt x="174" y="235"/>
                  </a:cubicBezTo>
                  <a:cubicBezTo>
                    <a:pt x="169" y="237"/>
                    <a:pt x="164" y="239"/>
                    <a:pt x="160" y="242"/>
                  </a:cubicBezTo>
                  <a:cubicBezTo>
                    <a:pt x="160" y="242"/>
                    <a:pt x="159" y="242"/>
                    <a:pt x="159" y="242"/>
                  </a:cubicBezTo>
                  <a:cubicBezTo>
                    <a:pt x="155" y="242"/>
                    <a:pt x="151" y="242"/>
                    <a:pt x="147" y="243"/>
                  </a:cubicBezTo>
                  <a:close/>
                  <a:moveTo>
                    <a:pt x="168" y="234"/>
                  </a:moveTo>
                  <a:cubicBezTo>
                    <a:pt x="168" y="234"/>
                    <a:pt x="168" y="233"/>
                    <a:pt x="169" y="233"/>
                  </a:cubicBezTo>
                  <a:cubicBezTo>
                    <a:pt x="172" y="231"/>
                    <a:pt x="175" y="229"/>
                    <a:pt x="178" y="226"/>
                  </a:cubicBezTo>
                  <a:cubicBezTo>
                    <a:pt x="182" y="224"/>
                    <a:pt x="186" y="221"/>
                    <a:pt x="190" y="218"/>
                  </a:cubicBezTo>
                  <a:cubicBezTo>
                    <a:pt x="188" y="220"/>
                    <a:pt x="186" y="223"/>
                    <a:pt x="184" y="225"/>
                  </a:cubicBezTo>
                  <a:cubicBezTo>
                    <a:pt x="184" y="225"/>
                    <a:pt x="184" y="225"/>
                    <a:pt x="184" y="225"/>
                  </a:cubicBezTo>
                  <a:cubicBezTo>
                    <a:pt x="183" y="226"/>
                    <a:pt x="182" y="227"/>
                    <a:pt x="181" y="228"/>
                  </a:cubicBezTo>
                  <a:cubicBezTo>
                    <a:pt x="181" y="228"/>
                    <a:pt x="181" y="228"/>
                    <a:pt x="181" y="229"/>
                  </a:cubicBezTo>
                  <a:cubicBezTo>
                    <a:pt x="180" y="229"/>
                    <a:pt x="180" y="229"/>
                    <a:pt x="180" y="230"/>
                  </a:cubicBezTo>
                  <a:cubicBezTo>
                    <a:pt x="176" y="232"/>
                    <a:pt x="172" y="233"/>
                    <a:pt x="168" y="234"/>
                  </a:cubicBezTo>
                  <a:close/>
                  <a:moveTo>
                    <a:pt x="198" y="221"/>
                  </a:moveTo>
                  <a:cubicBezTo>
                    <a:pt x="198" y="221"/>
                    <a:pt x="199" y="220"/>
                    <a:pt x="199" y="220"/>
                  </a:cubicBezTo>
                  <a:cubicBezTo>
                    <a:pt x="199" y="220"/>
                    <a:pt x="199" y="220"/>
                    <a:pt x="199" y="221"/>
                  </a:cubicBezTo>
                  <a:cubicBezTo>
                    <a:pt x="198" y="221"/>
                    <a:pt x="197" y="222"/>
                    <a:pt x="196" y="223"/>
                  </a:cubicBezTo>
                  <a:cubicBezTo>
                    <a:pt x="196" y="223"/>
                    <a:pt x="196" y="223"/>
                    <a:pt x="196" y="223"/>
                  </a:cubicBezTo>
                  <a:cubicBezTo>
                    <a:pt x="196" y="222"/>
                    <a:pt x="197" y="222"/>
                    <a:pt x="198" y="221"/>
                  </a:cubicBezTo>
                  <a:close/>
                  <a:moveTo>
                    <a:pt x="192" y="219"/>
                  </a:moveTo>
                  <a:cubicBezTo>
                    <a:pt x="193" y="218"/>
                    <a:pt x="193" y="218"/>
                    <a:pt x="194" y="217"/>
                  </a:cubicBezTo>
                  <a:cubicBezTo>
                    <a:pt x="196" y="215"/>
                    <a:pt x="198" y="214"/>
                    <a:pt x="200" y="212"/>
                  </a:cubicBezTo>
                  <a:cubicBezTo>
                    <a:pt x="197" y="214"/>
                    <a:pt x="195" y="217"/>
                    <a:pt x="192" y="219"/>
                  </a:cubicBezTo>
                  <a:close/>
                  <a:moveTo>
                    <a:pt x="229" y="185"/>
                  </a:moveTo>
                  <a:cubicBezTo>
                    <a:pt x="231" y="183"/>
                    <a:pt x="232" y="181"/>
                    <a:pt x="233" y="179"/>
                  </a:cubicBezTo>
                  <a:cubicBezTo>
                    <a:pt x="234" y="177"/>
                    <a:pt x="235" y="175"/>
                    <a:pt x="237" y="172"/>
                  </a:cubicBezTo>
                  <a:cubicBezTo>
                    <a:pt x="237" y="172"/>
                    <a:pt x="237" y="172"/>
                    <a:pt x="237" y="172"/>
                  </a:cubicBezTo>
                  <a:cubicBezTo>
                    <a:pt x="236" y="174"/>
                    <a:pt x="236" y="176"/>
                    <a:pt x="235" y="177"/>
                  </a:cubicBezTo>
                  <a:cubicBezTo>
                    <a:pt x="235" y="178"/>
                    <a:pt x="234" y="179"/>
                    <a:pt x="234" y="180"/>
                  </a:cubicBezTo>
                  <a:cubicBezTo>
                    <a:pt x="232" y="183"/>
                    <a:pt x="230" y="185"/>
                    <a:pt x="228" y="188"/>
                  </a:cubicBezTo>
                  <a:cubicBezTo>
                    <a:pt x="229" y="187"/>
                    <a:pt x="229" y="186"/>
                    <a:pt x="229" y="185"/>
                  </a:cubicBezTo>
                  <a:close/>
                  <a:moveTo>
                    <a:pt x="233" y="152"/>
                  </a:moveTo>
                  <a:cubicBezTo>
                    <a:pt x="234" y="142"/>
                    <a:pt x="235" y="131"/>
                    <a:pt x="236" y="120"/>
                  </a:cubicBezTo>
                  <a:cubicBezTo>
                    <a:pt x="236" y="120"/>
                    <a:pt x="236" y="120"/>
                    <a:pt x="237" y="120"/>
                  </a:cubicBezTo>
                  <a:cubicBezTo>
                    <a:pt x="237" y="121"/>
                    <a:pt x="237" y="122"/>
                    <a:pt x="237" y="122"/>
                  </a:cubicBezTo>
                  <a:cubicBezTo>
                    <a:pt x="237" y="123"/>
                    <a:pt x="237" y="124"/>
                    <a:pt x="237" y="125"/>
                  </a:cubicBezTo>
                  <a:cubicBezTo>
                    <a:pt x="237" y="134"/>
                    <a:pt x="235" y="143"/>
                    <a:pt x="233" y="152"/>
                  </a:cubicBezTo>
                  <a:close/>
                  <a:moveTo>
                    <a:pt x="237" y="112"/>
                  </a:moveTo>
                  <a:cubicBezTo>
                    <a:pt x="237" y="112"/>
                    <a:pt x="237" y="111"/>
                    <a:pt x="237" y="110"/>
                  </a:cubicBezTo>
                  <a:cubicBezTo>
                    <a:pt x="237" y="112"/>
                    <a:pt x="238" y="113"/>
                    <a:pt x="238" y="115"/>
                  </a:cubicBezTo>
                  <a:cubicBezTo>
                    <a:pt x="238" y="115"/>
                    <a:pt x="238" y="116"/>
                    <a:pt x="238" y="117"/>
                  </a:cubicBezTo>
                  <a:cubicBezTo>
                    <a:pt x="238" y="115"/>
                    <a:pt x="237" y="114"/>
                    <a:pt x="237" y="112"/>
                  </a:cubicBezTo>
                  <a:close/>
                  <a:moveTo>
                    <a:pt x="236" y="94"/>
                  </a:moveTo>
                  <a:cubicBezTo>
                    <a:pt x="237" y="98"/>
                    <a:pt x="238" y="101"/>
                    <a:pt x="239" y="105"/>
                  </a:cubicBezTo>
                  <a:cubicBezTo>
                    <a:pt x="239" y="104"/>
                    <a:pt x="239" y="103"/>
                    <a:pt x="238" y="103"/>
                  </a:cubicBezTo>
                  <a:cubicBezTo>
                    <a:pt x="238" y="100"/>
                    <a:pt x="237" y="97"/>
                    <a:pt x="236" y="94"/>
                  </a:cubicBezTo>
                  <a:close/>
                  <a:moveTo>
                    <a:pt x="239" y="156"/>
                  </a:moveTo>
                  <a:cubicBezTo>
                    <a:pt x="239" y="156"/>
                    <a:pt x="239" y="155"/>
                    <a:pt x="240" y="155"/>
                  </a:cubicBezTo>
                  <a:cubicBezTo>
                    <a:pt x="240" y="156"/>
                    <a:pt x="239" y="157"/>
                    <a:pt x="239" y="158"/>
                  </a:cubicBezTo>
                  <a:cubicBezTo>
                    <a:pt x="239" y="158"/>
                    <a:pt x="239" y="159"/>
                    <a:pt x="238" y="160"/>
                  </a:cubicBezTo>
                  <a:cubicBezTo>
                    <a:pt x="239" y="158"/>
                    <a:pt x="239" y="157"/>
                    <a:pt x="239" y="156"/>
                  </a:cubicBezTo>
                  <a:close/>
                  <a:moveTo>
                    <a:pt x="239" y="153"/>
                  </a:moveTo>
                  <a:cubicBezTo>
                    <a:pt x="239" y="151"/>
                    <a:pt x="239" y="150"/>
                    <a:pt x="240" y="148"/>
                  </a:cubicBezTo>
                  <a:cubicBezTo>
                    <a:pt x="241" y="140"/>
                    <a:pt x="241" y="132"/>
                    <a:pt x="241" y="124"/>
                  </a:cubicBezTo>
                  <a:cubicBezTo>
                    <a:pt x="241" y="124"/>
                    <a:pt x="242" y="125"/>
                    <a:pt x="242" y="126"/>
                  </a:cubicBezTo>
                  <a:cubicBezTo>
                    <a:pt x="242" y="127"/>
                    <a:pt x="243" y="127"/>
                    <a:pt x="243" y="127"/>
                  </a:cubicBezTo>
                  <a:cubicBezTo>
                    <a:pt x="243" y="127"/>
                    <a:pt x="243" y="127"/>
                    <a:pt x="243" y="127"/>
                  </a:cubicBezTo>
                  <a:cubicBezTo>
                    <a:pt x="243" y="127"/>
                    <a:pt x="243" y="127"/>
                    <a:pt x="243" y="127"/>
                  </a:cubicBezTo>
                  <a:cubicBezTo>
                    <a:pt x="243" y="136"/>
                    <a:pt x="242" y="144"/>
                    <a:pt x="240" y="153"/>
                  </a:cubicBezTo>
                  <a:cubicBezTo>
                    <a:pt x="240" y="153"/>
                    <a:pt x="240" y="153"/>
                    <a:pt x="240" y="153"/>
                  </a:cubicBezTo>
                  <a:cubicBezTo>
                    <a:pt x="240" y="153"/>
                    <a:pt x="239" y="153"/>
                    <a:pt x="239" y="153"/>
                  </a:cubicBezTo>
                  <a:close/>
                  <a:moveTo>
                    <a:pt x="244" y="139"/>
                  </a:moveTo>
                  <a:cubicBezTo>
                    <a:pt x="245" y="141"/>
                    <a:pt x="245" y="143"/>
                    <a:pt x="245" y="145"/>
                  </a:cubicBezTo>
                  <a:cubicBezTo>
                    <a:pt x="245" y="146"/>
                    <a:pt x="245" y="147"/>
                    <a:pt x="244" y="148"/>
                  </a:cubicBezTo>
                  <a:cubicBezTo>
                    <a:pt x="244" y="148"/>
                    <a:pt x="244" y="148"/>
                    <a:pt x="244" y="148"/>
                  </a:cubicBezTo>
                  <a:cubicBezTo>
                    <a:pt x="244" y="150"/>
                    <a:pt x="243" y="151"/>
                    <a:pt x="243" y="153"/>
                  </a:cubicBezTo>
                  <a:cubicBezTo>
                    <a:pt x="243" y="155"/>
                    <a:pt x="242" y="156"/>
                    <a:pt x="242" y="158"/>
                  </a:cubicBezTo>
                  <a:cubicBezTo>
                    <a:pt x="243" y="152"/>
                    <a:pt x="244" y="145"/>
                    <a:pt x="244" y="139"/>
                  </a:cubicBezTo>
                  <a:close/>
                  <a:moveTo>
                    <a:pt x="245" y="135"/>
                  </a:moveTo>
                  <a:cubicBezTo>
                    <a:pt x="245" y="132"/>
                    <a:pt x="245" y="129"/>
                    <a:pt x="245" y="126"/>
                  </a:cubicBezTo>
                  <a:cubicBezTo>
                    <a:pt x="245" y="126"/>
                    <a:pt x="245" y="126"/>
                    <a:pt x="245" y="127"/>
                  </a:cubicBezTo>
                  <a:cubicBezTo>
                    <a:pt x="245" y="127"/>
                    <a:pt x="245" y="127"/>
                    <a:pt x="246" y="127"/>
                  </a:cubicBezTo>
                  <a:cubicBezTo>
                    <a:pt x="246" y="131"/>
                    <a:pt x="246" y="135"/>
                    <a:pt x="246" y="140"/>
                  </a:cubicBezTo>
                  <a:cubicBezTo>
                    <a:pt x="246" y="138"/>
                    <a:pt x="245" y="137"/>
                    <a:pt x="245" y="136"/>
                  </a:cubicBezTo>
                  <a:cubicBezTo>
                    <a:pt x="245" y="135"/>
                    <a:pt x="245" y="135"/>
                    <a:pt x="245" y="135"/>
                  </a:cubicBezTo>
                  <a:close/>
                  <a:moveTo>
                    <a:pt x="245" y="95"/>
                  </a:moveTo>
                  <a:cubicBezTo>
                    <a:pt x="247" y="99"/>
                    <a:pt x="248" y="103"/>
                    <a:pt x="248" y="107"/>
                  </a:cubicBezTo>
                  <a:cubicBezTo>
                    <a:pt x="248" y="103"/>
                    <a:pt x="246" y="99"/>
                    <a:pt x="245" y="95"/>
                  </a:cubicBezTo>
                  <a:close/>
                  <a:moveTo>
                    <a:pt x="247" y="129"/>
                  </a:moveTo>
                  <a:cubicBezTo>
                    <a:pt x="247" y="129"/>
                    <a:pt x="247" y="129"/>
                    <a:pt x="248" y="128"/>
                  </a:cubicBezTo>
                  <a:cubicBezTo>
                    <a:pt x="247" y="130"/>
                    <a:pt x="247" y="132"/>
                    <a:pt x="247" y="133"/>
                  </a:cubicBezTo>
                  <a:cubicBezTo>
                    <a:pt x="247" y="132"/>
                    <a:pt x="247" y="130"/>
                    <a:pt x="247" y="129"/>
                  </a:cubicBezTo>
                  <a:close/>
                  <a:moveTo>
                    <a:pt x="247" y="123"/>
                  </a:moveTo>
                  <a:cubicBezTo>
                    <a:pt x="247" y="120"/>
                    <a:pt x="247" y="116"/>
                    <a:pt x="247" y="112"/>
                  </a:cubicBezTo>
                  <a:cubicBezTo>
                    <a:pt x="248" y="114"/>
                    <a:pt x="248" y="117"/>
                    <a:pt x="249" y="119"/>
                  </a:cubicBezTo>
                  <a:cubicBezTo>
                    <a:pt x="248" y="122"/>
                    <a:pt x="248" y="125"/>
                    <a:pt x="248" y="127"/>
                  </a:cubicBezTo>
                  <a:cubicBezTo>
                    <a:pt x="248" y="126"/>
                    <a:pt x="247" y="125"/>
                    <a:pt x="247" y="123"/>
                  </a:cubicBezTo>
                  <a:close/>
                  <a:moveTo>
                    <a:pt x="225" y="50"/>
                  </a:moveTo>
                  <a:cubicBezTo>
                    <a:pt x="223" y="47"/>
                    <a:pt x="220" y="45"/>
                    <a:pt x="218" y="42"/>
                  </a:cubicBezTo>
                  <a:cubicBezTo>
                    <a:pt x="218" y="42"/>
                    <a:pt x="217" y="42"/>
                    <a:pt x="217" y="43"/>
                  </a:cubicBezTo>
                  <a:cubicBezTo>
                    <a:pt x="216" y="41"/>
                    <a:pt x="215" y="40"/>
                    <a:pt x="213" y="39"/>
                  </a:cubicBezTo>
                  <a:cubicBezTo>
                    <a:pt x="213" y="38"/>
                    <a:pt x="212" y="39"/>
                    <a:pt x="212" y="39"/>
                  </a:cubicBezTo>
                  <a:cubicBezTo>
                    <a:pt x="211" y="39"/>
                    <a:pt x="211" y="38"/>
                    <a:pt x="211" y="38"/>
                  </a:cubicBezTo>
                  <a:cubicBezTo>
                    <a:pt x="211" y="38"/>
                    <a:pt x="211" y="37"/>
                    <a:pt x="211" y="37"/>
                  </a:cubicBezTo>
                  <a:cubicBezTo>
                    <a:pt x="210" y="36"/>
                    <a:pt x="208" y="34"/>
                    <a:pt x="207" y="33"/>
                  </a:cubicBezTo>
                  <a:cubicBezTo>
                    <a:pt x="204" y="29"/>
                    <a:pt x="200" y="26"/>
                    <a:pt x="195" y="24"/>
                  </a:cubicBezTo>
                  <a:cubicBezTo>
                    <a:pt x="190" y="20"/>
                    <a:pt x="184" y="17"/>
                    <a:pt x="179" y="13"/>
                  </a:cubicBezTo>
                  <a:cubicBezTo>
                    <a:pt x="192" y="19"/>
                    <a:pt x="204" y="28"/>
                    <a:pt x="215" y="38"/>
                  </a:cubicBezTo>
                  <a:cubicBezTo>
                    <a:pt x="219" y="42"/>
                    <a:pt x="222" y="46"/>
                    <a:pt x="225" y="50"/>
                  </a:cubicBezTo>
                  <a:close/>
                  <a:moveTo>
                    <a:pt x="178" y="13"/>
                  </a:moveTo>
                  <a:cubicBezTo>
                    <a:pt x="178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6" y="13"/>
                  </a:cubicBezTo>
                  <a:cubicBezTo>
                    <a:pt x="176" y="12"/>
                    <a:pt x="175" y="12"/>
                    <a:pt x="175" y="12"/>
                  </a:cubicBezTo>
                  <a:cubicBezTo>
                    <a:pt x="174" y="12"/>
                    <a:pt x="174" y="11"/>
                    <a:pt x="173" y="11"/>
                  </a:cubicBezTo>
                  <a:cubicBezTo>
                    <a:pt x="175" y="11"/>
                    <a:pt x="176" y="12"/>
                    <a:pt x="178" y="13"/>
                  </a:cubicBezTo>
                  <a:close/>
                  <a:moveTo>
                    <a:pt x="128" y="2"/>
                  </a:moveTo>
                  <a:cubicBezTo>
                    <a:pt x="124" y="2"/>
                    <a:pt x="120" y="2"/>
                    <a:pt x="116" y="3"/>
                  </a:cubicBezTo>
                  <a:cubicBezTo>
                    <a:pt x="114" y="3"/>
                    <a:pt x="112" y="3"/>
                    <a:pt x="110" y="3"/>
                  </a:cubicBezTo>
                  <a:cubicBezTo>
                    <a:pt x="116" y="2"/>
                    <a:pt x="121" y="2"/>
                    <a:pt x="126" y="2"/>
                  </a:cubicBezTo>
                  <a:cubicBezTo>
                    <a:pt x="127" y="2"/>
                    <a:pt x="127" y="2"/>
                    <a:pt x="128" y="2"/>
                  </a:cubicBezTo>
                  <a:close/>
                  <a:moveTo>
                    <a:pt x="8" y="87"/>
                  </a:moveTo>
                  <a:cubicBezTo>
                    <a:pt x="9" y="86"/>
                    <a:pt x="10" y="84"/>
                    <a:pt x="11" y="83"/>
                  </a:cubicBezTo>
                  <a:cubicBezTo>
                    <a:pt x="13" y="82"/>
                    <a:pt x="14" y="81"/>
                    <a:pt x="15" y="79"/>
                  </a:cubicBezTo>
                  <a:cubicBezTo>
                    <a:pt x="16" y="79"/>
                    <a:pt x="15" y="79"/>
                    <a:pt x="15" y="79"/>
                  </a:cubicBezTo>
                  <a:cubicBezTo>
                    <a:pt x="14" y="79"/>
                    <a:pt x="14" y="80"/>
                    <a:pt x="13" y="81"/>
                  </a:cubicBezTo>
                  <a:cubicBezTo>
                    <a:pt x="12" y="81"/>
                    <a:pt x="12" y="82"/>
                    <a:pt x="12" y="82"/>
                  </a:cubicBezTo>
                  <a:cubicBezTo>
                    <a:pt x="14" y="78"/>
                    <a:pt x="17" y="75"/>
                    <a:pt x="19" y="71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19" y="73"/>
                    <a:pt x="19" y="74"/>
                    <a:pt x="18" y="75"/>
                  </a:cubicBezTo>
                  <a:cubicBezTo>
                    <a:pt x="17" y="77"/>
                    <a:pt x="17" y="78"/>
                    <a:pt x="16" y="79"/>
                  </a:cubicBezTo>
                  <a:cubicBezTo>
                    <a:pt x="13" y="83"/>
                    <a:pt x="10" y="87"/>
                    <a:pt x="7" y="92"/>
                  </a:cubicBezTo>
                  <a:cubicBezTo>
                    <a:pt x="7" y="90"/>
                    <a:pt x="8" y="89"/>
                    <a:pt x="8" y="87"/>
                  </a:cubicBezTo>
                  <a:close/>
                  <a:moveTo>
                    <a:pt x="8" y="166"/>
                  </a:moveTo>
                  <a:cubicBezTo>
                    <a:pt x="9" y="168"/>
                    <a:pt x="10" y="170"/>
                    <a:pt x="11" y="173"/>
                  </a:cubicBezTo>
                  <a:cubicBezTo>
                    <a:pt x="11" y="173"/>
                    <a:pt x="11" y="173"/>
                    <a:pt x="11" y="173"/>
                  </a:cubicBezTo>
                  <a:cubicBezTo>
                    <a:pt x="12" y="173"/>
                    <a:pt x="12" y="173"/>
                    <a:pt x="12" y="173"/>
                  </a:cubicBezTo>
                  <a:cubicBezTo>
                    <a:pt x="13" y="177"/>
                    <a:pt x="15" y="181"/>
                    <a:pt x="17" y="184"/>
                  </a:cubicBezTo>
                  <a:cubicBezTo>
                    <a:pt x="16" y="183"/>
                    <a:pt x="15" y="182"/>
                    <a:pt x="14" y="180"/>
                  </a:cubicBezTo>
                  <a:cubicBezTo>
                    <a:pt x="11" y="176"/>
                    <a:pt x="9" y="171"/>
                    <a:pt x="8" y="166"/>
                  </a:cubicBezTo>
                  <a:close/>
                  <a:moveTo>
                    <a:pt x="17" y="188"/>
                  </a:moveTo>
                  <a:cubicBezTo>
                    <a:pt x="19" y="189"/>
                    <a:pt x="20" y="191"/>
                    <a:pt x="21" y="192"/>
                  </a:cubicBezTo>
                  <a:cubicBezTo>
                    <a:pt x="21" y="192"/>
                    <a:pt x="21" y="192"/>
                    <a:pt x="21" y="192"/>
                  </a:cubicBezTo>
                  <a:cubicBezTo>
                    <a:pt x="22" y="193"/>
                    <a:pt x="23" y="194"/>
                    <a:pt x="23" y="195"/>
                  </a:cubicBezTo>
                  <a:cubicBezTo>
                    <a:pt x="24" y="195"/>
                    <a:pt x="24" y="195"/>
                    <a:pt x="24" y="195"/>
                  </a:cubicBezTo>
                  <a:cubicBezTo>
                    <a:pt x="24" y="195"/>
                    <a:pt x="24" y="195"/>
                    <a:pt x="24" y="196"/>
                  </a:cubicBezTo>
                  <a:cubicBezTo>
                    <a:pt x="24" y="196"/>
                    <a:pt x="25" y="197"/>
                    <a:pt x="25" y="197"/>
                  </a:cubicBezTo>
                  <a:cubicBezTo>
                    <a:pt x="28" y="200"/>
                    <a:pt x="30" y="203"/>
                    <a:pt x="33" y="206"/>
                  </a:cubicBezTo>
                  <a:cubicBezTo>
                    <a:pt x="32" y="206"/>
                    <a:pt x="32" y="207"/>
                    <a:pt x="32" y="207"/>
                  </a:cubicBezTo>
                  <a:cubicBezTo>
                    <a:pt x="33" y="209"/>
                    <a:pt x="35" y="210"/>
                    <a:pt x="36" y="211"/>
                  </a:cubicBezTo>
                  <a:cubicBezTo>
                    <a:pt x="36" y="211"/>
                    <a:pt x="36" y="211"/>
                    <a:pt x="36" y="212"/>
                  </a:cubicBezTo>
                  <a:cubicBezTo>
                    <a:pt x="40" y="216"/>
                    <a:pt x="43" y="220"/>
                    <a:pt x="47" y="223"/>
                  </a:cubicBezTo>
                  <a:cubicBezTo>
                    <a:pt x="44" y="221"/>
                    <a:pt x="41" y="218"/>
                    <a:pt x="38" y="215"/>
                  </a:cubicBezTo>
                  <a:cubicBezTo>
                    <a:pt x="30" y="207"/>
                    <a:pt x="23" y="198"/>
                    <a:pt x="17" y="188"/>
                  </a:cubicBezTo>
                  <a:close/>
                  <a:moveTo>
                    <a:pt x="94" y="245"/>
                  </a:moveTo>
                  <a:cubicBezTo>
                    <a:pt x="95" y="246"/>
                    <a:pt x="96" y="246"/>
                    <a:pt x="97" y="246"/>
                  </a:cubicBezTo>
                  <a:cubicBezTo>
                    <a:pt x="97" y="246"/>
                    <a:pt x="97" y="247"/>
                    <a:pt x="97" y="247"/>
                  </a:cubicBezTo>
                  <a:cubicBezTo>
                    <a:pt x="100" y="248"/>
                    <a:pt x="102" y="248"/>
                    <a:pt x="105" y="249"/>
                  </a:cubicBezTo>
                  <a:cubicBezTo>
                    <a:pt x="105" y="249"/>
                    <a:pt x="105" y="249"/>
                    <a:pt x="105" y="248"/>
                  </a:cubicBezTo>
                  <a:cubicBezTo>
                    <a:pt x="109" y="249"/>
                    <a:pt x="112" y="249"/>
                    <a:pt x="116" y="249"/>
                  </a:cubicBezTo>
                  <a:cubicBezTo>
                    <a:pt x="115" y="250"/>
                    <a:pt x="116" y="250"/>
                    <a:pt x="116" y="250"/>
                  </a:cubicBezTo>
                  <a:cubicBezTo>
                    <a:pt x="119" y="251"/>
                    <a:pt x="121" y="251"/>
                    <a:pt x="123" y="251"/>
                  </a:cubicBezTo>
                  <a:cubicBezTo>
                    <a:pt x="111" y="251"/>
                    <a:pt x="99" y="249"/>
                    <a:pt x="88" y="245"/>
                  </a:cubicBezTo>
                  <a:cubicBezTo>
                    <a:pt x="90" y="245"/>
                    <a:pt x="92" y="245"/>
                    <a:pt x="94" y="245"/>
                  </a:cubicBezTo>
                  <a:close/>
                  <a:moveTo>
                    <a:pt x="135" y="251"/>
                  </a:moveTo>
                  <a:cubicBezTo>
                    <a:pt x="140" y="250"/>
                    <a:pt x="145" y="249"/>
                    <a:pt x="150" y="248"/>
                  </a:cubicBezTo>
                  <a:cubicBezTo>
                    <a:pt x="151" y="248"/>
                    <a:pt x="150" y="247"/>
                    <a:pt x="150" y="247"/>
                  </a:cubicBezTo>
                  <a:cubicBezTo>
                    <a:pt x="142" y="249"/>
                    <a:pt x="134" y="250"/>
                    <a:pt x="127" y="250"/>
                  </a:cubicBezTo>
                  <a:cubicBezTo>
                    <a:pt x="127" y="250"/>
                    <a:pt x="126" y="249"/>
                    <a:pt x="126" y="249"/>
                  </a:cubicBezTo>
                  <a:cubicBezTo>
                    <a:pt x="120" y="248"/>
                    <a:pt x="114" y="248"/>
                    <a:pt x="108" y="248"/>
                  </a:cubicBezTo>
                  <a:cubicBezTo>
                    <a:pt x="108" y="247"/>
                    <a:pt x="108" y="247"/>
                    <a:pt x="108" y="247"/>
                  </a:cubicBezTo>
                  <a:cubicBezTo>
                    <a:pt x="110" y="247"/>
                    <a:pt x="113" y="247"/>
                    <a:pt x="115" y="247"/>
                  </a:cubicBezTo>
                  <a:cubicBezTo>
                    <a:pt x="115" y="247"/>
                    <a:pt x="115" y="247"/>
                    <a:pt x="115" y="246"/>
                  </a:cubicBezTo>
                  <a:cubicBezTo>
                    <a:pt x="117" y="246"/>
                    <a:pt x="118" y="247"/>
                    <a:pt x="119" y="247"/>
                  </a:cubicBezTo>
                  <a:cubicBezTo>
                    <a:pt x="120" y="247"/>
                    <a:pt x="120" y="247"/>
                    <a:pt x="120" y="247"/>
                  </a:cubicBezTo>
                  <a:cubicBezTo>
                    <a:pt x="120" y="247"/>
                    <a:pt x="120" y="247"/>
                    <a:pt x="120" y="247"/>
                  </a:cubicBezTo>
                  <a:cubicBezTo>
                    <a:pt x="121" y="247"/>
                    <a:pt x="121" y="247"/>
                    <a:pt x="121" y="247"/>
                  </a:cubicBezTo>
                  <a:cubicBezTo>
                    <a:pt x="121" y="247"/>
                    <a:pt x="121" y="247"/>
                    <a:pt x="121" y="247"/>
                  </a:cubicBezTo>
                  <a:cubicBezTo>
                    <a:pt x="122" y="247"/>
                    <a:pt x="122" y="247"/>
                    <a:pt x="122" y="247"/>
                  </a:cubicBezTo>
                  <a:cubicBezTo>
                    <a:pt x="123" y="247"/>
                    <a:pt x="125" y="247"/>
                    <a:pt x="126" y="248"/>
                  </a:cubicBezTo>
                  <a:cubicBezTo>
                    <a:pt x="126" y="248"/>
                    <a:pt x="126" y="248"/>
                    <a:pt x="127" y="248"/>
                  </a:cubicBezTo>
                  <a:cubicBezTo>
                    <a:pt x="136" y="248"/>
                    <a:pt x="144" y="247"/>
                    <a:pt x="153" y="246"/>
                  </a:cubicBezTo>
                  <a:cubicBezTo>
                    <a:pt x="153" y="246"/>
                    <a:pt x="153" y="246"/>
                    <a:pt x="154" y="246"/>
                  </a:cubicBezTo>
                  <a:cubicBezTo>
                    <a:pt x="154" y="246"/>
                    <a:pt x="154" y="246"/>
                    <a:pt x="154" y="246"/>
                  </a:cubicBezTo>
                  <a:cubicBezTo>
                    <a:pt x="154" y="246"/>
                    <a:pt x="154" y="246"/>
                    <a:pt x="154" y="246"/>
                  </a:cubicBezTo>
                  <a:cubicBezTo>
                    <a:pt x="155" y="246"/>
                    <a:pt x="156" y="246"/>
                    <a:pt x="157" y="245"/>
                  </a:cubicBezTo>
                  <a:cubicBezTo>
                    <a:pt x="157" y="246"/>
                    <a:pt x="158" y="246"/>
                    <a:pt x="159" y="246"/>
                  </a:cubicBezTo>
                  <a:cubicBezTo>
                    <a:pt x="160" y="246"/>
                    <a:pt x="161" y="245"/>
                    <a:pt x="162" y="244"/>
                  </a:cubicBezTo>
                  <a:cubicBezTo>
                    <a:pt x="164" y="244"/>
                    <a:pt x="165" y="243"/>
                    <a:pt x="166" y="243"/>
                  </a:cubicBezTo>
                  <a:cubicBezTo>
                    <a:pt x="168" y="242"/>
                    <a:pt x="170" y="242"/>
                    <a:pt x="171" y="241"/>
                  </a:cubicBezTo>
                  <a:cubicBezTo>
                    <a:pt x="172" y="241"/>
                    <a:pt x="174" y="240"/>
                    <a:pt x="175" y="240"/>
                  </a:cubicBezTo>
                  <a:cubicBezTo>
                    <a:pt x="177" y="239"/>
                    <a:pt x="178" y="238"/>
                    <a:pt x="180" y="238"/>
                  </a:cubicBezTo>
                  <a:cubicBezTo>
                    <a:pt x="180" y="238"/>
                    <a:pt x="180" y="238"/>
                    <a:pt x="181" y="238"/>
                  </a:cubicBezTo>
                  <a:cubicBezTo>
                    <a:pt x="184" y="236"/>
                    <a:pt x="188" y="234"/>
                    <a:pt x="191" y="232"/>
                  </a:cubicBezTo>
                  <a:cubicBezTo>
                    <a:pt x="192" y="231"/>
                    <a:pt x="191" y="230"/>
                    <a:pt x="190" y="231"/>
                  </a:cubicBezTo>
                  <a:cubicBezTo>
                    <a:pt x="193" y="229"/>
                    <a:pt x="195" y="228"/>
                    <a:pt x="197" y="226"/>
                  </a:cubicBezTo>
                  <a:cubicBezTo>
                    <a:pt x="197" y="226"/>
                    <a:pt x="197" y="226"/>
                    <a:pt x="197" y="226"/>
                  </a:cubicBezTo>
                  <a:cubicBezTo>
                    <a:pt x="198" y="225"/>
                    <a:pt x="199" y="225"/>
                    <a:pt x="200" y="224"/>
                  </a:cubicBezTo>
                  <a:cubicBezTo>
                    <a:pt x="200" y="223"/>
                    <a:pt x="201" y="223"/>
                    <a:pt x="201" y="223"/>
                  </a:cubicBezTo>
                  <a:cubicBezTo>
                    <a:pt x="203" y="221"/>
                    <a:pt x="205" y="220"/>
                    <a:pt x="207" y="218"/>
                  </a:cubicBezTo>
                  <a:cubicBezTo>
                    <a:pt x="207" y="218"/>
                    <a:pt x="207" y="218"/>
                    <a:pt x="208" y="218"/>
                  </a:cubicBezTo>
                  <a:cubicBezTo>
                    <a:pt x="207" y="218"/>
                    <a:pt x="207" y="219"/>
                    <a:pt x="206" y="220"/>
                  </a:cubicBezTo>
                  <a:cubicBezTo>
                    <a:pt x="206" y="220"/>
                    <a:pt x="207" y="221"/>
                    <a:pt x="207" y="221"/>
                  </a:cubicBezTo>
                  <a:cubicBezTo>
                    <a:pt x="208" y="220"/>
                    <a:pt x="209" y="219"/>
                    <a:pt x="210" y="218"/>
                  </a:cubicBezTo>
                  <a:cubicBezTo>
                    <a:pt x="210" y="218"/>
                    <a:pt x="211" y="219"/>
                    <a:pt x="211" y="219"/>
                  </a:cubicBezTo>
                  <a:cubicBezTo>
                    <a:pt x="190" y="237"/>
                    <a:pt x="163" y="249"/>
                    <a:pt x="135" y="251"/>
                  </a:cubicBezTo>
                  <a:close/>
                  <a:moveTo>
                    <a:pt x="215" y="215"/>
                  </a:moveTo>
                  <a:cubicBezTo>
                    <a:pt x="214" y="215"/>
                    <a:pt x="214" y="215"/>
                    <a:pt x="214" y="216"/>
                  </a:cubicBezTo>
                  <a:cubicBezTo>
                    <a:pt x="214" y="215"/>
                    <a:pt x="215" y="214"/>
                    <a:pt x="216" y="213"/>
                  </a:cubicBezTo>
                  <a:cubicBezTo>
                    <a:pt x="220" y="209"/>
                    <a:pt x="224" y="203"/>
                    <a:pt x="227" y="197"/>
                  </a:cubicBezTo>
                  <a:cubicBezTo>
                    <a:pt x="229" y="196"/>
                    <a:pt x="230" y="195"/>
                    <a:pt x="231" y="194"/>
                  </a:cubicBezTo>
                  <a:cubicBezTo>
                    <a:pt x="231" y="193"/>
                    <a:pt x="231" y="193"/>
                    <a:pt x="231" y="193"/>
                  </a:cubicBezTo>
                  <a:cubicBezTo>
                    <a:pt x="229" y="193"/>
                    <a:pt x="228" y="193"/>
                    <a:pt x="227" y="194"/>
                  </a:cubicBezTo>
                  <a:cubicBezTo>
                    <a:pt x="227" y="193"/>
                    <a:pt x="227" y="193"/>
                    <a:pt x="227" y="193"/>
                  </a:cubicBezTo>
                  <a:cubicBezTo>
                    <a:pt x="227" y="193"/>
                    <a:pt x="228" y="193"/>
                    <a:pt x="228" y="193"/>
                  </a:cubicBezTo>
                  <a:cubicBezTo>
                    <a:pt x="230" y="192"/>
                    <a:pt x="231" y="190"/>
                    <a:pt x="232" y="188"/>
                  </a:cubicBezTo>
                  <a:cubicBezTo>
                    <a:pt x="232" y="188"/>
                    <a:pt x="232" y="188"/>
                    <a:pt x="233" y="188"/>
                  </a:cubicBezTo>
                  <a:cubicBezTo>
                    <a:pt x="233" y="188"/>
                    <a:pt x="233" y="188"/>
                    <a:pt x="233" y="188"/>
                  </a:cubicBezTo>
                  <a:cubicBezTo>
                    <a:pt x="234" y="187"/>
                    <a:pt x="234" y="185"/>
                    <a:pt x="235" y="184"/>
                  </a:cubicBezTo>
                  <a:cubicBezTo>
                    <a:pt x="242" y="175"/>
                    <a:pt x="246" y="164"/>
                    <a:pt x="246" y="153"/>
                  </a:cubicBezTo>
                  <a:cubicBezTo>
                    <a:pt x="246" y="152"/>
                    <a:pt x="246" y="151"/>
                    <a:pt x="246" y="150"/>
                  </a:cubicBezTo>
                  <a:cubicBezTo>
                    <a:pt x="248" y="145"/>
                    <a:pt x="248" y="140"/>
                    <a:pt x="248" y="134"/>
                  </a:cubicBezTo>
                  <a:cubicBezTo>
                    <a:pt x="249" y="132"/>
                    <a:pt x="249" y="129"/>
                    <a:pt x="250" y="126"/>
                  </a:cubicBezTo>
                  <a:cubicBezTo>
                    <a:pt x="250" y="128"/>
                    <a:pt x="250" y="131"/>
                    <a:pt x="250" y="133"/>
                  </a:cubicBezTo>
                  <a:cubicBezTo>
                    <a:pt x="250" y="134"/>
                    <a:pt x="251" y="134"/>
                    <a:pt x="252" y="133"/>
                  </a:cubicBezTo>
                  <a:cubicBezTo>
                    <a:pt x="250" y="164"/>
                    <a:pt x="237" y="193"/>
                    <a:pt x="215" y="2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lang="zh-CN" altLang="en-US" b="1" dirty="0"/>
            </a:p>
          </p:txBody>
        </p:sp>
        <p:sp>
          <p:nvSpPr>
            <p:cNvPr id="303108" name="MH_SubTitle_1"/>
            <p:cNvSpPr>
              <a:spLocks noEditPoints="1"/>
            </p:cNvSpPr>
            <p:nvPr>
              <p:custDataLst>
                <p:tags r:id="rId3"/>
              </p:custDataLst>
            </p:nvPr>
          </p:nvSpPr>
          <p:spPr bwMode="auto">
            <a:xfrm>
              <a:off x="5621339" y="2073275"/>
              <a:ext cx="955675" cy="960438"/>
            </a:xfrm>
            <a:custGeom>
              <a:avLst/>
              <a:gdLst>
                <a:gd name="T0" fmla="*/ 792603 w 252"/>
                <a:gd name="T1" fmla="*/ 808590 h 253"/>
                <a:gd name="T2" fmla="*/ 53093 w 252"/>
                <a:gd name="T3" fmla="*/ 459340 h 253"/>
                <a:gd name="T4" fmla="*/ 876035 w 252"/>
                <a:gd name="T5" fmla="*/ 584614 h 253"/>
                <a:gd name="T6" fmla="*/ 94809 w 252"/>
                <a:gd name="T7" fmla="*/ 258141 h 253"/>
                <a:gd name="T8" fmla="*/ 731926 w 252"/>
                <a:gd name="T9" fmla="*/ 159440 h 253"/>
                <a:gd name="T10" fmla="*/ 451291 w 252"/>
                <a:gd name="T11" fmla="*/ 812386 h 253"/>
                <a:gd name="T12" fmla="*/ 94809 w 252"/>
                <a:gd name="T13" fmla="*/ 334065 h 253"/>
                <a:gd name="T14" fmla="*/ 451291 w 252"/>
                <a:gd name="T15" fmla="*/ 782017 h 253"/>
                <a:gd name="T16" fmla="*/ 128940 w 252"/>
                <a:gd name="T17" fmla="*/ 326473 h 253"/>
                <a:gd name="T18" fmla="*/ 424744 w 252"/>
                <a:gd name="T19" fmla="*/ 136663 h 253"/>
                <a:gd name="T20" fmla="*/ 739510 w 252"/>
                <a:gd name="T21" fmla="*/ 622576 h 253"/>
                <a:gd name="T22" fmla="*/ 436122 w 252"/>
                <a:gd name="T23" fmla="*/ 277122 h 253"/>
                <a:gd name="T24" fmla="*/ 523346 w 252"/>
                <a:gd name="T25" fmla="*/ 561837 h 253"/>
                <a:gd name="T26" fmla="*/ 659871 w 252"/>
                <a:gd name="T27" fmla="*/ 455544 h 253"/>
                <a:gd name="T28" fmla="*/ 652286 w 252"/>
                <a:gd name="T29" fmla="*/ 368231 h 253"/>
                <a:gd name="T30" fmla="*/ 697794 w 252"/>
                <a:gd name="T31" fmla="*/ 368231 h 253"/>
                <a:gd name="T32" fmla="*/ 371651 w 252"/>
                <a:gd name="T33" fmla="*/ 497302 h 253"/>
                <a:gd name="T34" fmla="*/ 568854 w 252"/>
                <a:gd name="T35" fmla="*/ 607392 h 253"/>
                <a:gd name="T36" fmla="*/ 731926 w 252"/>
                <a:gd name="T37" fmla="*/ 402397 h 253"/>
                <a:gd name="T38" fmla="*/ 618155 w 252"/>
                <a:gd name="T39" fmla="*/ 311288 h 253"/>
                <a:gd name="T40" fmla="*/ 208580 w 252"/>
                <a:gd name="T41" fmla="*/ 463136 h 253"/>
                <a:gd name="T42" fmla="*/ 208580 w 252"/>
                <a:gd name="T43" fmla="*/ 315084 h 253"/>
                <a:gd name="T44" fmla="*/ 326143 w 252"/>
                <a:gd name="T45" fmla="*/ 250549 h 253"/>
                <a:gd name="T46" fmla="*/ 250296 w 252"/>
                <a:gd name="T47" fmla="*/ 425174 h 253"/>
                <a:gd name="T48" fmla="*/ 352690 w 252"/>
                <a:gd name="T49" fmla="*/ 341658 h 253"/>
                <a:gd name="T50" fmla="*/ 170656 w 252"/>
                <a:gd name="T51" fmla="*/ 383416 h 253"/>
                <a:gd name="T52" fmla="*/ 223749 w 252"/>
                <a:gd name="T53" fmla="*/ 349250 h 253"/>
                <a:gd name="T54" fmla="*/ 292012 w 252"/>
                <a:gd name="T55" fmla="*/ 474525 h 253"/>
                <a:gd name="T56" fmla="*/ 447499 w 252"/>
                <a:gd name="T57" fmla="*/ 603595 h 253"/>
                <a:gd name="T58" fmla="*/ 602985 w 252"/>
                <a:gd name="T59" fmla="*/ 656742 h 253"/>
                <a:gd name="T60" fmla="*/ 758472 w 252"/>
                <a:gd name="T61" fmla="*/ 356843 h 253"/>
                <a:gd name="T62" fmla="*/ 538515 w 252"/>
                <a:gd name="T63" fmla="*/ 186014 h 253"/>
                <a:gd name="T64" fmla="*/ 394406 w 252"/>
                <a:gd name="T65" fmla="*/ 136663 h 253"/>
                <a:gd name="T66" fmla="*/ 140317 w 252"/>
                <a:gd name="T67" fmla="*/ 421378 h 253"/>
                <a:gd name="T68" fmla="*/ 185826 w 252"/>
                <a:gd name="T69" fmla="*/ 614984 h 253"/>
                <a:gd name="T70" fmla="*/ 303389 w 252"/>
                <a:gd name="T71" fmla="*/ 531468 h 253"/>
                <a:gd name="T72" fmla="*/ 390613 w 252"/>
                <a:gd name="T73" fmla="*/ 744055 h 253"/>
                <a:gd name="T74" fmla="*/ 599193 w 252"/>
                <a:gd name="T75" fmla="*/ 698500 h 253"/>
                <a:gd name="T76" fmla="*/ 822942 w 252"/>
                <a:gd name="T77" fmla="*/ 599799 h 253"/>
                <a:gd name="T78" fmla="*/ 769849 w 252"/>
                <a:gd name="T79" fmla="*/ 235364 h 253"/>
                <a:gd name="T80" fmla="*/ 542308 w 252"/>
                <a:gd name="T81" fmla="*/ 56943 h 253"/>
                <a:gd name="T82" fmla="*/ 390613 w 252"/>
                <a:gd name="T83" fmla="*/ 121478 h 253"/>
                <a:gd name="T84" fmla="*/ 113771 w 252"/>
                <a:gd name="T85" fmla="*/ 356843 h 253"/>
                <a:gd name="T86" fmla="*/ 254088 w 252"/>
                <a:gd name="T87" fmla="*/ 763036 h 253"/>
                <a:gd name="T88" fmla="*/ 348897 w 252"/>
                <a:gd name="T89" fmla="*/ 694704 h 253"/>
                <a:gd name="T90" fmla="*/ 474045 w 252"/>
                <a:gd name="T91" fmla="*/ 854144 h 253"/>
                <a:gd name="T92" fmla="*/ 694002 w 252"/>
                <a:gd name="T93" fmla="*/ 755443 h 253"/>
                <a:gd name="T94" fmla="*/ 826735 w 252"/>
                <a:gd name="T95" fmla="*/ 292307 h 253"/>
                <a:gd name="T96" fmla="*/ 606778 w 252"/>
                <a:gd name="T97" fmla="*/ 30370 h 253"/>
                <a:gd name="T98" fmla="*/ 155487 w 252"/>
                <a:gd name="T99" fmla="*/ 144256 h 253"/>
                <a:gd name="T100" fmla="*/ 109978 w 252"/>
                <a:gd name="T101" fmla="*/ 561837 h 253"/>
                <a:gd name="T102" fmla="*/ 265465 w 252"/>
                <a:gd name="T103" fmla="*/ 865533 h 253"/>
                <a:gd name="T104" fmla="*/ 360274 w 252"/>
                <a:gd name="T105" fmla="*/ 838960 h 253"/>
                <a:gd name="T106" fmla="*/ 557477 w 252"/>
                <a:gd name="T107" fmla="*/ 869329 h 253"/>
                <a:gd name="T108" fmla="*/ 857074 w 252"/>
                <a:gd name="T109" fmla="*/ 573226 h 253"/>
                <a:gd name="T110" fmla="*/ 853281 w 252"/>
                <a:gd name="T111" fmla="*/ 250549 h 253"/>
                <a:gd name="T112" fmla="*/ 701587 w 252"/>
                <a:gd name="T113" fmla="*/ 98701 h 253"/>
                <a:gd name="T114" fmla="*/ 68263 w 252"/>
                <a:gd name="T115" fmla="*/ 360639 h 253"/>
                <a:gd name="T116" fmla="*/ 30339 w 252"/>
                <a:gd name="T117" fmla="*/ 440359 h 253"/>
                <a:gd name="T118" fmla="*/ 307181 w 252"/>
                <a:gd name="T119" fmla="*/ 854144 h 253"/>
                <a:gd name="T120" fmla="*/ 686417 w 252"/>
                <a:gd name="T121" fmla="*/ 869329 h 253"/>
                <a:gd name="T122" fmla="*/ 807773 w 252"/>
                <a:gd name="T123" fmla="*/ 148052 h 253"/>
                <a:gd name="T124" fmla="*/ 477838 w 252"/>
                <a:gd name="T125" fmla="*/ 941457 h 25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52"/>
                <a:gd name="T190" fmla="*/ 0 h 253"/>
                <a:gd name="T191" fmla="*/ 252 w 252"/>
                <a:gd name="T192" fmla="*/ 253 h 25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52" h="253">
                  <a:moveTo>
                    <a:pt x="243" y="78"/>
                  </a:moveTo>
                  <a:cubicBezTo>
                    <a:pt x="237" y="63"/>
                    <a:pt x="227" y="49"/>
                    <a:pt x="216" y="37"/>
                  </a:cubicBezTo>
                  <a:cubicBezTo>
                    <a:pt x="204" y="25"/>
                    <a:pt x="190" y="16"/>
                    <a:pt x="175" y="9"/>
                  </a:cubicBezTo>
                  <a:cubicBezTo>
                    <a:pt x="160" y="3"/>
                    <a:pt x="143" y="0"/>
                    <a:pt x="126" y="0"/>
                  </a:cubicBezTo>
                  <a:cubicBezTo>
                    <a:pt x="93" y="0"/>
                    <a:pt x="60" y="13"/>
                    <a:pt x="37" y="37"/>
                  </a:cubicBezTo>
                  <a:cubicBezTo>
                    <a:pt x="23" y="51"/>
                    <a:pt x="13" y="68"/>
                    <a:pt x="7" y="86"/>
                  </a:cubicBezTo>
                  <a:cubicBezTo>
                    <a:pt x="6" y="88"/>
                    <a:pt x="5" y="89"/>
                    <a:pt x="5" y="90"/>
                  </a:cubicBezTo>
                  <a:cubicBezTo>
                    <a:pt x="4" y="90"/>
                    <a:pt x="4" y="91"/>
                    <a:pt x="4" y="91"/>
                  </a:cubicBezTo>
                  <a:cubicBezTo>
                    <a:pt x="3" y="92"/>
                    <a:pt x="3" y="92"/>
                    <a:pt x="3" y="92"/>
                  </a:cubicBezTo>
                  <a:cubicBezTo>
                    <a:pt x="3" y="93"/>
                    <a:pt x="3" y="93"/>
                    <a:pt x="3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2"/>
                    <a:pt x="4" y="92"/>
                    <a:pt x="4" y="92"/>
                  </a:cubicBezTo>
                  <a:cubicBezTo>
                    <a:pt x="5" y="92"/>
                    <a:pt x="5" y="91"/>
                    <a:pt x="5" y="91"/>
                  </a:cubicBezTo>
                  <a:cubicBezTo>
                    <a:pt x="5" y="92"/>
                    <a:pt x="5" y="93"/>
                    <a:pt x="4" y="95"/>
                  </a:cubicBezTo>
                  <a:cubicBezTo>
                    <a:pt x="4" y="95"/>
                    <a:pt x="4" y="95"/>
                    <a:pt x="4" y="96"/>
                  </a:cubicBezTo>
                  <a:cubicBezTo>
                    <a:pt x="3" y="96"/>
                    <a:pt x="3" y="97"/>
                    <a:pt x="4" y="97"/>
                  </a:cubicBezTo>
                  <a:cubicBezTo>
                    <a:pt x="1" y="106"/>
                    <a:pt x="0" y="116"/>
                    <a:pt x="0" y="126"/>
                  </a:cubicBezTo>
                  <a:cubicBezTo>
                    <a:pt x="0" y="143"/>
                    <a:pt x="4" y="159"/>
                    <a:pt x="10" y="175"/>
                  </a:cubicBezTo>
                  <a:cubicBezTo>
                    <a:pt x="11" y="176"/>
                    <a:pt x="12" y="178"/>
                    <a:pt x="13" y="180"/>
                  </a:cubicBezTo>
                  <a:cubicBezTo>
                    <a:pt x="12" y="180"/>
                    <a:pt x="12" y="181"/>
                    <a:pt x="12" y="181"/>
                  </a:cubicBezTo>
                  <a:cubicBezTo>
                    <a:pt x="13" y="182"/>
                    <a:pt x="14" y="183"/>
                    <a:pt x="14" y="184"/>
                  </a:cubicBezTo>
                  <a:cubicBezTo>
                    <a:pt x="20" y="195"/>
                    <a:pt x="28" y="206"/>
                    <a:pt x="37" y="215"/>
                  </a:cubicBezTo>
                  <a:cubicBezTo>
                    <a:pt x="37" y="215"/>
                    <a:pt x="37" y="215"/>
                    <a:pt x="37" y="215"/>
                  </a:cubicBezTo>
                  <a:cubicBezTo>
                    <a:pt x="37" y="216"/>
                    <a:pt x="37" y="216"/>
                    <a:pt x="37" y="217"/>
                  </a:cubicBezTo>
                  <a:cubicBezTo>
                    <a:pt x="39" y="219"/>
                    <a:pt x="42" y="221"/>
                    <a:pt x="44" y="223"/>
                  </a:cubicBezTo>
                  <a:cubicBezTo>
                    <a:pt x="47" y="225"/>
                    <a:pt x="50" y="227"/>
                    <a:pt x="54" y="229"/>
                  </a:cubicBezTo>
                  <a:cubicBezTo>
                    <a:pt x="60" y="234"/>
                    <a:pt x="68" y="238"/>
                    <a:pt x="76" y="242"/>
                  </a:cubicBezTo>
                  <a:cubicBezTo>
                    <a:pt x="76" y="242"/>
                    <a:pt x="76" y="242"/>
                    <a:pt x="76" y="242"/>
                  </a:cubicBezTo>
                  <a:cubicBezTo>
                    <a:pt x="77" y="243"/>
                    <a:pt x="78" y="243"/>
                    <a:pt x="80" y="243"/>
                  </a:cubicBezTo>
                  <a:cubicBezTo>
                    <a:pt x="95" y="249"/>
                    <a:pt x="110" y="253"/>
                    <a:pt x="126" y="253"/>
                  </a:cubicBezTo>
                  <a:cubicBezTo>
                    <a:pt x="143" y="253"/>
                    <a:pt x="160" y="250"/>
                    <a:pt x="175" y="243"/>
                  </a:cubicBezTo>
                  <a:cubicBezTo>
                    <a:pt x="190" y="237"/>
                    <a:pt x="204" y="227"/>
                    <a:pt x="216" y="216"/>
                  </a:cubicBezTo>
                  <a:cubicBezTo>
                    <a:pt x="227" y="204"/>
                    <a:pt x="237" y="190"/>
                    <a:pt x="243" y="175"/>
                  </a:cubicBezTo>
                  <a:cubicBezTo>
                    <a:pt x="249" y="159"/>
                    <a:pt x="252" y="143"/>
                    <a:pt x="252" y="126"/>
                  </a:cubicBezTo>
                  <a:cubicBezTo>
                    <a:pt x="252" y="110"/>
                    <a:pt x="249" y="93"/>
                    <a:pt x="243" y="78"/>
                  </a:cubicBezTo>
                  <a:close/>
                  <a:moveTo>
                    <a:pt x="252" y="126"/>
                  </a:moveTo>
                  <a:cubicBezTo>
                    <a:pt x="252" y="128"/>
                    <a:pt x="252" y="130"/>
                    <a:pt x="252" y="132"/>
                  </a:cubicBezTo>
                  <a:cubicBezTo>
                    <a:pt x="252" y="127"/>
                    <a:pt x="251" y="122"/>
                    <a:pt x="250" y="116"/>
                  </a:cubicBezTo>
                  <a:cubicBezTo>
                    <a:pt x="251" y="107"/>
                    <a:pt x="249" y="97"/>
                    <a:pt x="243" y="90"/>
                  </a:cubicBezTo>
                  <a:cubicBezTo>
                    <a:pt x="243" y="83"/>
                    <a:pt x="241" y="77"/>
                    <a:pt x="238" y="72"/>
                  </a:cubicBezTo>
                  <a:cubicBezTo>
                    <a:pt x="238" y="72"/>
                    <a:pt x="238" y="72"/>
                    <a:pt x="237" y="72"/>
                  </a:cubicBezTo>
                  <a:cubicBezTo>
                    <a:pt x="237" y="72"/>
                    <a:pt x="237" y="71"/>
                    <a:pt x="237" y="71"/>
                  </a:cubicBezTo>
                  <a:cubicBezTo>
                    <a:pt x="237" y="69"/>
                    <a:pt x="236" y="67"/>
                    <a:pt x="235" y="65"/>
                  </a:cubicBezTo>
                  <a:cubicBezTo>
                    <a:pt x="246" y="84"/>
                    <a:pt x="252" y="105"/>
                    <a:pt x="252" y="126"/>
                  </a:cubicBezTo>
                  <a:close/>
                  <a:moveTo>
                    <a:pt x="226" y="192"/>
                  </a:moveTo>
                  <a:cubicBezTo>
                    <a:pt x="223" y="195"/>
                    <a:pt x="223" y="195"/>
                    <a:pt x="223" y="195"/>
                  </a:cubicBezTo>
                  <a:cubicBezTo>
                    <a:pt x="223" y="195"/>
                    <a:pt x="222" y="196"/>
                    <a:pt x="222" y="196"/>
                  </a:cubicBezTo>
                  <a:cubicBezTo>
                    <a:pt x="222" y="196"/>
                    <a:pt x="222" y="195"/>
                    <a:pt x="222" y="195"/>
                  </a:cubicBezTo>
                  <a:cubicBezTo>
                    <a:pt x="223" y="194"/>
                    <a:pt x="223" y="193"/>
                    <a:pt x="224" y="192"/>
                  </a:cubicBezTo>
                  <a:cubicBezTo>
                    <a:pt x="224" y="192"/>
                    <a:pt x="224" y="192"/>
                    <a:pt x="224" y="191"/>
                  </a:cubicBezTo>
                  <a:cubicBezTo>
                    <a:pt x="225" y="190"/>
                    <a:pt x="226" y="189"/>
                    <a:pt x="227" y="188"/>
                  </a:cubicBezTo>
                  <a:cubicBezTo>
                    <a:pt x="226" y="190"/>
                    <a:pt x="226" y="191"/>
                    <a:pt x="226" y="192"/>
                  </a:cubicBezTo>
                  <a:close/>
                  <a:moveTo>
                    <a:pt x="227" y="194"/>
                  </a:moveTo>
                  <a:cubicBezTo>
                    <a:pt x="227" y="195"/>
                    <a:pt x="226" y="195"/>
                    <a:pt x="226" y="196"/>
                  </a:cubicBezTo>
                  <a:cubicBezTo>
                    <a:pt x="226" y="196"/>
                    <a:pt x="226" y="196"/>
                    <a:pt x="226" y="196"/>
                  </a:cubicBezTo>
                  <a:cubicBezTo>
                    <a:pt x="226" y="195"/>
                    <a:pt x="226" y="195"/>
                    <a:pt x="226" y="195"/>
                  </a:cubicBezTo>
                  <a:cubicBezTo>
                    <a:pt x="227" y="195"/>
                    <a:pt x="227" y="194"/>
                    <a:pt x="227" y="194"/>
                  </a:cubicBezTo>
                  <a:close/>
                  <a:moveTo>
                    <a:pt x="220" y="193"/>
                  </a:moveTo>
                  <a:cubicBezTo>
                    <a:pt x="222" y="191"/>
                    <a:pt x="224" y="188"/>
                    <a:pt x="225" y="185"/>
                  </a:cubicBezTo>
                  <a:cubicBezTo>
                    <a:pt x="224" y="188"/>
                    <a:pt x="223" y="190"/>
                    <a:pt x="222" y="192"/>
                  </a:cubicBezTo>
                  <a:cubicBezTo>
                    <a:pt x="221" y="192"/>
                    <a:pt x="221" y="193"/>
                    <a:pt x="220" y="193"/>
                  </a:cubicBezTo>
                  <a:close/>
                  <a:moveTo>
                    <a:pt x="217" y="197"/>
                  </a:moveTo>
                  <a:cubicBezTo>
                    <a:pt x="217" y="197"/>
                    <a:pt x="217" y="197"/>
                    <a:pt x="217" y="197"/>
                  </a:cubicBezTo>
                  <a:cubicBezTo>
                    <a:pt x="216" y="199"/>
                    <a:pt x="216" y="200"/>
                    <a:pt x="215" y="201"/>
                  </a:cubicBezTo>
                  <a:cubicBezTo>
                    <a:pt x="214" y="202"/>
                    <a:pt x="213" y="204"/>
                    <a:pt x="212" y="205"/>
                  </a:cubicBezTo>
                  <a:cubicBezTo>
                    <a:pt x="212" y="205"/>
                    <a:pt x="211" y="205"/>
                    <a:pt x="211" y="205"/>
                  </a:cubicBezTo>
                  <a:cubicBezTo>
                    <a:pt x="208" y="207"/>
                    <a:pt x="204" y="210"/>
                    <a:pt x="201" y="213"/>
                  </a:cubicBezTo>
                  <a:cubicBezTo>
                    <a:pt x="205" y="209"/>
                    <a:pt x="209" y="205"/>
                    <a:pt x="212" y="200"/>
                  </a:cubicBezTo>
                  <a:cubicBezTo>
                    <a:pt x="212" y="200"/>
                    <a:pt x="212" y="200"/>
                    <a:pt x="212" y="200"/>
                  </a:cubicBezTo>
                  <a:cubicBezTo>
                    <a:pt x="212" y="200"/>
                    <a:pt x="212" y="200"/>
                    <a:pt x="212" y="200"/>
                  </a:cubicBezTo>
                  <a:cubicBezTo>
                    <a:pt x="212" y="199"/>
                    <a:pt x="212" y="199"/>
                    <a:pt x="211" y="199"/>
                  </a:cubicBezTo>
                  <a:cubicBezTo>
                    <a:pt x="211" y="199"/>
                    <a:pt x="211" y="198"/>
                    <a:pt x="212" y="198"/>
                  </a:cubicBezTo>
                  <a:cubicBezTo>
                    <a:pt x="217" y="192"/>
                    <a:pt x="222" y="186"/>
                    <a:pt x="225" y="179"/>
                  </a:cubicBezTo>
                  <a:cubicBezTo>
                    <a:pt x="227" y="176"/>
                    <a:pt x="229" y="173"/>
                    <a:pt x="231" y="170"/>
                  </a:cubicBezTo>
                  <a:cubicBezTo>
                    <a:pt x="230" y="172"/>
                    <a:pt x="230" y="174"/>
                    <a:pt x="229" y="177"/>
                  </a:cubicBezTo>
                  <a:cubicBezTo>
                    <a:pt x="225" y="183"/>
                    <a:pt x="221" y="190"/>
                    <a:pt x="217" y="197"/>
                  </a:cubicBezTo>
                  <a:close/>
                  <a:moveTo>
                    <a:pt x="208" y="213"/>
                  </a:moveTo>
                  <a:cubicBezTo>
                    <a:pt x="209" y="213"/>
                    <a:pt x="209" y="212"/>
                    <a:pt x="210" y="212"/>
                  </a:cubicBezTo>
                  <a:cubicBezTo>
                    <a:pt x="210" y="212"/>
                    <a:pt x="209" y="213"/>
                    <a:pt x="209" y="213"/>
                  </a:cubicBezTo>
                  <a:cubicBezTo>
                    <a:pt x="209" y="213"/>
                    <a:pt x="209" y="213"/>
                    <a:pt x="209" y="213"/>
                  </a:cubicBezTo>
                  <a:cubicBezTo>
                    <a:pt x="209" y="213"/>
                    <a:pt x="208" y="213"/>
                    <a:pt x="208" y="213"/>
                  </a:cubicBezTo>
                  <a:cubicBezTo>
                    <a:pt x="208" y="214"/>
                    <a:pt x="208" y="214"/>
                    <a:pt x="208" y="214"/>
                  </a:cubicBezTo>
                  <a:cubicBezTo>
                    <a:pt x="208" y="214"/>
                    <a:pt x="208" y="213"/>
                    <a:pt x="208" y="213"/>
                  </a:cubicBezTo>
                  <a:close/>
                  <a:moveTo>
                    <a:pt x="206" y="214"/>
                  </a:moveTo>
                  <a:cubicBezTo>
                    <a:pt x="206" y="214"/>
                    <a:pt x="205" y="215"/>
                    <a:pt x="205" y="215"/>
                  </a:cubicBezTo>
                  <a:cubicBezTo>
                    <a:pt x="206" y="213"/>
                    <a:pt x="207" y="212"/>
                    <a:pt x="209" y="210"/>
                  </a:cubicBezTo>
                  <a:cubicBezTo>
                    <a:pt x="208" y="211"/>
                    <a:pt x="207" y="213"/>
                    <a:pt x="206" y="214"/>
                  </a:cubicBezTo>
                  <a:close/>
                  <a:moveTo>
                    <a:pt x="209" y="211"/>
                  </a:moveTo>
                  <a:cubicBezTo>
                    <a:pt x="210" y="210"/>
                    <a:pt x="211" y="209"/>
                    <a:pt x="211" y="209"/>
                  </a:cubicBezTo>
                  <a:cubicBezTo>
                    <a:pt x="211" y="209"/>
                    <a:pt x="211" y="210"/>
                    <a:pt x="210" y="210"/>
                  </a:cubicBezTo>
                  <a:cubicBezTo>
                    <a:pt x="210" y="211"/>
                    <a:pt x="210" y="211"/>
                    <a:pt x="209" y="211"/>
                  </a:cubicBezTo>
                  <a:close/>
                  <a:moveTo>
                    <a:pt x="216" y="207"/>
                  </a:moveTo>
                  <a:cubicBezTo>
                    <a:pt x="217" y="207"/>
                    <a:pt x="217" y="207"/>
                    <a:pt x="217" y="206"/>
                  </a:cubicBezTo>
                  <a:cubicBezTo>
                    <a:pt x="215" y="209"/>
                    <a:pt x="213" y="212"/>
                    <a:pt x="212" y="215"/>
                  </a:cubicBezTo>
                  <a:cubicBezTo>
                    <a:pt x="211" y="216"/>
                    <a:pt x="210" y="216"/>
                    <a:pt x="210" y="217"/>
                  </a:cubicBezTo>
                  <a:cubicBezTo>
                    <a:pt x="212" y="214"/>
                    <a:pt x="214" y="211"/>
                    <a:pt x="216" y="207"/>
                  </a:cubicBezTo>
                  <a:close/>
                  <a:moveTo>
                    <a:pt x="192" y="225"/>
                  </a:moveTo>
                  <a:cubicBezTo>
                    <a:pt x="193" y="225"/>
                    <a:pt x="193" y="225"/>
                    <a:pt x="193" y="224"/>
                  </a:cubicBezTo>
                  <a:cubicBezTo>
                    <a:pt x="193" y="225"/>
                    <a:pt x="193" y="225"/>
                    <a:pt x="194" y="225"/>
                  </a:cubicBezTo>
                  <a:cubicBezTo>
                    <a:pt x="194" y="225"/>
                    <a:pt x="194" y="225"/>
                    <a:pt x="194" y="225"/>
                  </a:cubicBezTo>
                  <a:cubicBezTo>
                    <a:pt x="191" y="227"/>
                    <a:pt x="189" y="229"/>
                    <a:pt x="187" y="231"/>
                  </a:cubicBezTo>
                  <a:cubicBezTo>
                    <a:pt x="186" y="231"/>
                    <a:pt x="185" y="232"/>
                    <a:pt x="184" y="232"/>
                  </a:cubicBezTo>
                  <a:cubicBezTo>
                    <a:pt x="184" y="232"/>
                    <a:pt x="183" y="231"/>
                    <a:pt x="183" y="231"/>
                  </a:cubicBezTo>
                  <a:cubicBezTo>
                    <a:pt x="181" y="232"/>
                    <a:pt x="179" y="233"/>
                    <a:pt x="178" y="233"/>
                  </a:cubicBezTo>
                  <a:cubicBezTo>
                    <a:pt x="179" y="233"/>
                    <a:pt x="179" y="232"/>
                    <a:pt x="180" y="231"/>
                  </a:cubicBezTo>
                  <a:cubicBezTo>
                    <a:pt x="183" y="229"/>
                    <a:pt x="186" y="227"/>
                    <a:pt x="189" y="225"/>
                  </a:cubicBezTo>
                  <a:cubicBezTo>
                    <a:pt x="192" y="224"/>
                    <a:pt x="194" y="222"/>
                    <a:pt x="196" y="220"/>
                  </a:cubicBezTo>
                  <a:cubicBezTo>
                    <a:pt x="195" y="221"/>
                    <a:pt x="194" y="222"/>
                    <a:pt x="193" y="223"/>
                  </a:cubicBezTo>
                  <a:cubicBezTo>
                    <a:pt x="193" y="223"/>
                    <a:pt x="193" y="223"/>
                    <a:pt x="193" y="223"/>
                  </a:cubicBezTo>
                  <a:cubicBezTo>
                    <a:pt x="192" y="224"/>
                    <a:pt x="192" y="224"/>
                    <a:pt x="192" y="224"/>
                  </a:cubicBezTo>
                  <a:cubicBezTo>
                    <a:pt x="191" y="225"/>
                    <a:pt x="192" y="225"/>
                    <a:pt x="192" y="225"/>
                  </a:cubicBezTo>
                  <a:close/>
                  <a:moveTo>
                    <a:pt x="190" y="231"/>
                  </a:moveTo>
                  <a:cubicBezTo>
                    <a:pt x="188" y="232"/>
                    <a:pt x="187" y="233"/>
                    <a:pt x="186" y="234"/>
                  </a:cubicBezTo>
                  <a:cubicBezTo>
                    <a:pt x="186" y="233"/>
                    <a:pt x="187" y="233"/>
                    <a:pt x="187" y="232"/>
                  </a:cubicBezTo>
                  <a:cubicBezTo>
                    <a:pt x="188" y="232"/>
                    <a:pt x="189" y="231"/>
                    <a:pt x="190" y="231"/>
                  </a:cubicBezTo>
                  <a:close/>
                  <a:moveTo>
                    <a:pt x="118" y="243"/>
                  </a:moveTo>
                  <a:cubicBezTo>
                    <a:pt x="116" y="242"/>
                    <a:pt x="115" y="241"/>
                    <a:pt x="113" y="241"/>
                  </a:cubicBezTo>
                  <a:cubicBezTo>
                    <a:pt x="116" y="242"/>
                    <a:pt x="120" y="243"/>
                    <a:pt x="123" y="245"/>
                  </a:cubicBezTo>
                  <a:cubicBezTo>
                    <a:pt x="121" y="246"/>
                    <a:pt x="121" y="246"/>
                    <a:pt x="121" y="246"/>
                  </a:cubicBezTo>
                  <a:cubicBezTo>
                    <a:pt x="121" y="246"/>
                    <a:pt x="121" y="246"/>
                    <a:pt x="121" y="246"/>
                  </a:cubicBezTo>
                  <a:cubicBezTo>
                    <a:pt x="120" y="245"/>
                    <a:pt x="119" y="245"/>
                    <a:pt x="119" y="245"/>
                  </a:cubicBezTo>
                  <a:cubicBezTo>
                    <a:pt x="117" y="245"/>
                    <a:pt x="116" y="244"/>
                    <a:pt x="115" y="244"/>
                  </a:cubicBezTo>
                  <a:cubicBezTo>
                    <a:pt x="116" y="244"/>
                    <a:pt x="117" y="244"/>
                    <a:pt x="118" y="244"/>
                  </a:cubicBezTo>
                  <a:cubicBezTo>
                    <a:pt x="118" y="244"/>
                    <a:pt x="119" y="243"/>
                    <a:pt x="118" y="243"/>
                  </a:cubicBezTo>
                  <a:close/>
                  <a:moveTo>
                    <a:pt x="60" y="233"/>
                  </a:moveTo>
                  <a:cubicBezTo>
                    <a:pt x="66" y="236"/>
                    <a:pt x="72" y="238"/>
                    <a:pt x="78" y="240"/>
                  </a:cubicBezTo>
                  <a:cubicBezTo>
                    <a:pt x="78" y="240"/>
                    <a:pt x="78" y="241"/>
                    <a:pt x="78" y="241"/>
                  </a:cubicBezTo>
                  <a:cubicBezTo>
                    <a:pt x="78" y="241"/>
                    <a:pt x="77" y="241"/>
                    <a:pt x="77" y="241"/>
                  </a:cubicBezTo>
                  <a:cubicBezTo>
                    <a:pt x="71" y="239"/>
                    <a:pt x="66" y="236"/>
                    <a:pt x="60" y="233"/>
                  </a:cubicBezTo>
                  <a:close/>
                  <a:moveTo>
                    <a:pt x="5" y="106"/>
                  </a:moveTo>
                  <a:cubicBezTo>
                    <a:pt x="5" y="107"/>
                    <a:pt x="4" y="109"/>
                    <a:pt x="4" y="110"/>
                  </a:cubicBezTo>
                  <a:cubicBezTo>
                    <a:pt x="4" y="106"/>
                    <a:pt x="4" y="102"/>
                    <a:pt x="5" y="98"/>
                  </a:cubicBezTo>
                  <a:cubicBezTo>
                    <a:pt x="6" y="99"/>
                    <a:pt x="6" y="100"/>
                    <a:pt x="6" y="101"/>
                  </a:cubicBezTo>
                  <a:cubicBezTo>
                    <a:pt x="6" y="103"/>
                    <a:pt x="6" y="104"/>
                    <a:pt x="5" y="106"/>
                  </a:cubicBezTo>
                  <a:cubicBezTo>
                    <a:pt x="5" y="106"/>
                    <a:pt x="5" y="106"/>
                    <a:pt x="5" y="106"/>
                  </a:cubicBezTo>
                  <a:close/>
                  <a:moveTo>
                    <a:pt x="5" y="116"/>
                  </a:moveTo>
                  <a:cubicBezTo>
                    <a:pt x="5" y="117"/>
                    <a:pt x="5" y="118"/>
                    <a:pt x="5" y="119"/>
                  </a:cubicBezTo>
                  <a:cubicBezTo>
                    <a:pt x="5" y="120"/>
                    <a:pt x="5" y="120"/>
                    <a:pt x="5" y="121"/>
                  </a:cubicBezTo>
                  <a:cubicBezTo>
                    <a:pt x="5" y="118"/>
                    <a:pt x="5" y="116"/>
                    <a:pt x="5" y="113"/>
                  </a:cubicBezTo>
                  <a:cubicBezTo>
                    <a:pt x="5" y="114"/>
                    <a:pt x="5" y="115"/>
                    <a:pt x="5" y="116"/>
                  </a:cubicBezTo>
                  <a:close/>
                  <a:moveTo>
                    <a:pt x="5" y="153"/>
                  </a:moveTo>
                  <a:cubicBezTo>
                    <a:pt x="6" y="154"/>
                    <a:pt x="6" y="155"/>
                    <a:pt x="6" y="156"/>
                  </a:cubicBezTo>
                  <a:cubicBezTo>
                    <a:pt x="6" y="156"/>
                    <a:pt x="6" y="157"/>
                    <a:pt x="7" y="157"/>
                  </a:cubicBezTo>
                  <a:cubicBezTo>
                    <a:pt x="7" y="157"/>
                    <a:pt x="7" y="158"/>
                    <a:pt x="7" y="158"/>
                  </a:cubicBezTo>
                  <a:cubicBezTo>
                    <a:pt x="7" y="158"/>
                    <a:pt x="7" y="158"/>
                    <a:pt x="7" y="158"/>
                  </a:cubicBezTo>
                  <a:cubicBezTo>
                    <a:pt x="8" y="161"/>
                    <a:pt x="8" y="164"/>
                    <a:pt x="9" y="167"/>
                  </a:cubicBezTo>
                  <a:cubicBezTo>
                    <a:pt x="9" y="166"/>
                    <a:pt x="9" y="166"/>
                    <a:pt x="9" y="165"/>
                  </a:cubicBezTo>
                  <a:cubicBezTo>
                    <a:pt x="8" y="165"/>
                    <a:pt x="7" y="165"/>
                    <a:pt x="8" y="165"/>
                  </a:cubicBezTo>
                  <a:cubicBezTo>
                    <a:pt x="5" y="156"/>
                    <a:pt x="3" y="146"/>
                    <a:pt x="2" y="136"/>
                  </a:cubicBezTo>
                  <a:cubicBezTo>
                    <a:pt x="3" y="142"/>
                    <a:pt x="4" y="147"/>
                    <a:pt x="5" y="153"/>
                  </a:cubicBezTo>
                  <a:close/>
                  <a:moveTo>
                    <a:pt x="2" y="119"/>
                  </a:moveTo>
                  <a:cubicBezTo>
                    <a:pt x="2" y="117"/>
                    <a:pt x="2" y="116"/>
                    <a:pt x="2" y="114"/>
                  </a:cubicBezTo>
                  <a:cubicBezTo>
                    <a:pt x="2" y="115"/>
                    <a:pt x="2" y="116"/>
                    <a:pt x="2" y="116"/>
                  </a:cubicBezTo>
                  <a:cubicBezTo>
                    <a:pt x="2" y="116"/>
                    <a:pt x="2" y="116"/>
                    <a:pt x="2" y="116"/>
                  </a:cubicBezTo>
                  <a:cubicBezTo>
                    <a:pt x="2" y="117"/>
                    <a:pt x="2" y="118"/>
                    <a:pt x="2" y="119"/>
                  </a:cubicBezTo>
                  <a:close/>
                  <a:moveTo>
                    <a:pt x="13" y="106"/>
                  </a:moveTo>
                  <a:cubicBezTo>
                    <a:pt x="13" y="112"/>
                    <a:pt x="14" y="118"/>
                    <a:pt x="15" y="124"/>
                  </a:cubicBezTo>
                  <a:cubicBezTo>
                    <a:pt x="15" y="124"/>
                    <a:pt x="14" y="124"/>
                    <a:pt x="14" y="124"/>
                  </a:cubicBezTo>
                  <a:cubicBezTo>
                    <a:pt x="14" y="123"/>
                    <a:pt x="14" y="122"/>
                    <a:pt x="14" y="121"/>
                  </a:cubicBezTo>
                  <a:cubicBezTo>
                    <a:pt x="14" y="120"/>
                    <a:pt x="13" y="120"/>
                    <a:pt x="13" y="120"/>
                  </a:cubicBezTo>
                  <a:cubicBezTo>
                    <a:pt x="12" y="116"/>
                    <a:pt x="11" y="112"/>
                    <a:pt x="11" y="108"/>
                  </a:cubicBezTo>
                  <a:cubicBezTo>
                    <a:pt x="11" y="108"/>
                    <a:pt x="12" y="108"/>
                    <a:pt x="12" y="108"/>
                  </a:cubicBezTo>
                  <a:cubicBezTo>
                    <a:pt x="12" y="107"/>
                    <a:pt x="12" y="107"/>
                    <a:pt x="13" y="106"/>
                  </a:cubicBezTo>
                  <a:close/>
                  <a:moveTo>
                    <a:pt x="12" y="103"/>
                  </a:moveTo>
                  <a:cubicBezTo>
                    <a:pt x="12" y="102"/>
                    <a:pt x="12" y="101"/>
                    <a:pt x="12" y="100"/>
                  </a:cubicBezTo>
                  <a:cubicBezTo>
                    <a:pt x="12" y="101"/>
                    <a:pt x="12" y="102"/>
                    <a:pt x="12" y="103"/>
                  </a:cubicBezTo>
                  <a:cubicBezTo>
                    <a:pt x="12" y="103"/>
                    <a:pt x="12" y="103"/>
                    <a:pt x="12" y="103"/>
                  </a:cubicBezTo>
                  <a:close/>
                  <a:moveTo>
                    <a:pt x="13" y="94"/>
                  </a:moveTo>
                  <a:cubicBezTo>
                    <a:pt x="13" y="93"/>
                    <a:pt x="14" y="93"/>
                    <a:pt x="14" y="93"/>
                  </a:cubicBezTo>
                  <a:cubicBezTo>
                    <a:pt x="14" y="94"/>
                    <a:pt x="14" y="95"/>
                    <a:pt x="14" y="96"/>
                  </a:cubicBezTo>
                  <a:cubicBezTo>
                    <a:pt x="13" y="95"/>
                    <a:pt x="13" y="95"/>
                    <a:pt x="13" y="94"/>
                  </a:cubicBezTo>
                  <a:close/>
                  <a:moveTo>
                    <a:pt x="15" y="72"/>
                  </a:moveTo>
                  <a:cubicBezTo>
                    <a:pt x="16" y="72"/>
                    <a:pt x="16" y="72"/>
                    <a:pt x="17" y="72"/>
                  </a:cubicBezTo>
                  <a:cubicBezTo>
                    <a:pt x="15" y="74"/>
                    <a:pt x="13" y="77"/>
                    <a:pt x="11" y="80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12" y="78"/>
                    <a:pt x="12" y="78"/>
                    <a:pt x="12" y="77"/>
                  </a:cubicBezTo>
                  <a:cubicBezTo>
                    <a:pt x="13" y="75"/>
                    <a:pt x="14" y="73"/>
                    <a:pt x="14" y="71"/>
                  </a:cubicBezTo>
                  <a:cubicBezTo>
                    <a:pt x="15" y="72"/>
                    <a:pt x="15" y="72"/>
                    <a:pt x="15" y="72"/>
                  </a:cubicBezTo>
                  <a:close/>
                  <a:moveTo>
                    <a:pt x="36" y="41"/>
                  </a:moveTo>
                  <a:cubicBezTo>
                    <a:pt x="36" y="41"/>
                    <a:pt x="36" y="41"/>
                    <a:pt x="37" y="41"/>
                  </a:cubicBezTo>
                  <a:cubicBezTo>
                    <a:pt x="37" y="40"/>
                    <a:pt x="38" y="40"/>
                    <a:pt x="39" y="40"/>
                  </a:cubicBezTo>
                  <a:cubicBezTo>
                    <a:pt x="37" y="41"/>
                    <a:pt x="35" y="43"/>
                    <a:pt x="34" y="45"/>
                  </a:cubicBezTo>
                  <a:cubicBezTo>
                    <a:pt x="30" y="49"/>
                    <a:pt x="26" y="53"/>
                    <a:pt x="24" y="58"/>
                  </a:cubicBezTo>
                  <a:cubicBezTo>
                    <a:pt x="22" y="59"/>
                    <a:pt x="21" y="61"/>
                    <a:pt x="19" y="63"/>
                  </a:cubicBezTo>
                  <a:cubicBezTo>
                    <a:pt x="24" y="55"/>
                    <a:pt x="30" y="47"/>
                    <a:pt x="36" y="41"/>
                  </a:cubicBezTo>
                  <a:close/>
                  <a:moveTo>
                    <a:pt x="124" y="9"/>
                  </a:moveTo>
                  <a:cubicBezTo>
                    <a:pt x="123" y="9"/>
                    <a:pt x="123" y="9"/>
                    <a:pt x="123" y="9"/>
                  </a:cubicBezTo>
                  <a:cubicBezTo>
                    <a:pt x="120" y="9"/>
                    <a:pt x="118" y="9"/>
                    <a:pt x="115" y="9"/>
                  </a:cubicBezTo>
                  <a:cubicBezTo>
                    <a:pt x="115" y="9"/>
                    <a:pt x="115" y="9"/>
                    <a:pt x="115" y="10"/>
                  </a:cubicBezTo>
                  <a:cubicBezTo>
                    <a:pt x="114" y="10"/>
                    <a:pt x="114" y="10"/>
                    <a:pt x="113" y="10"/>
                  </a:cubicBezTo>
                  <a:cubicBezTo>
                    <a:pt x="113" y="10"/>
                    <a:pt x="113" y="9"/>
                    <a:pt x="113" y="9"/>
                  </a:cubicBezTo>
                  <a:cubicBezTo>
                    <a:pt x="114" y="9"/>
                    <a:pt x="115" y="8"/>
                    <a:pt x="116" y="8"/>
                  </a:cubicBezTo>
                  <a:cubicBezTo>
                    <a:pt x="116" y="7"/>
                    <a:pt x="116" y="7"/>
                    <a:pt x="116" y="7"/>
                  </a:cubicBezTo>
                  <a:cubicBezTo>
                    <a:pt x="119" y="8"/>
                    <a:pt x="121" y="8"/>
                    <a:pt x="124" y="9"/>
                  </a:cubicBezTo>
                  <a:close/>
                  <a:moveTo>
                    <a:pt x="118" y="4"/>
                  </a:moveTo>
                  <a:cubicBezTo>
                    <a:pt x="118" y="4"/>
                    <a:pt x="118" y="4"/>
                    <a:pt x="118" y="4"/>
                  </a:cubicBezTo>
                  <a:cubicBezTo>
                    <a:pt x="118" y="5"/>
                    <a:pt x="119" y="5"/>
                    <a:pt x="120" y="5"/>
                  </a:cubicBezTo>
                  <a:cubicBezTo>
                    <a:pt x="120" y="5"/>
                    <a:pt x="120" y="5"/>
                    <a:pt x="120" y="5"/>
                  </a:cubicBezTo>
                  <a:cubicBezTo>
                    <a:pt x="119" y="5"/>
                    <a:pt x="119" y="5"/>
                    <a:pt x="118" y="5"/>
                  </a:cubicBezTo>
                  <a:cubicBezTo>
                    <a:pt x="118" y="5"/>
                    <a:pt x="118" y="5"/>
                    <a:pt x="118" y="4"/>
                  </a:cubicBezTo>
                  <a:close/>
                  <a:moveTo>
                    <a:pt x="233" y="77"/>
                  </a:moveTo>
                  <a:cubicBezTo>
                    <a:pt x="233" y="77"/>
                    <a:pt x="234" y="77"/>
                    <a:pt x="234" y="77"/>
                  </a:cubicBezTo>
                  <a:cubicBezTo>
                    <a:pt x="236" y="79"/>
                    <a:pt x="237" y="82"/>
                    <a:pt x="239" y="85"/>
                  </a:cubicBezTo>
                  <a:cubicBezTo>
                    <a:pt x="239" y="86"/>
                    <a:pt x="239" y="87"/>
                    <a:pt x="239" y="88"/>
                  </a:cubicBezTo>
                  <a:cubicBezTo>
                    <a:pt x="240" y="90"/>
                    <a:pt x="240" y="92"/>
                    <a:pt x="240" y="93"/>
                  </a:cubicBezTo>
                  <a:cubicBezTo>
                    <a:pt x="238" y="88"/>
                    <a:pt x="235" y="82"/>
                    <a:pt x="233" y="77"/>
                  </a:cubicBezTo>
                  <a:close/>
                  <a:moveTo>
                    <a:pt x="241" y="99"/>
                  </a:moveTo>
                  <a:cubicBezTo>
                    <a:pt x="242" y="103"/>
                    <a:pt x="243" y="108"/>
                    <a:pt x="244" y="112"/>
                  </a:cubicBezTo>
                  <a:cubicBezTo>
                    <a:pt x="244" y="113"/>
                    <a:pt x="244" y="114"/>
                    <a:pt x="244" y="115"/>
                  </a:cubicBezTo>
                  <a:cubicBezTo>
                    <a:pt x="243" y="110"/>
                    <a:pt x="241" y="105"/>
                    <a:pt x="240" y="100"/>
                  </a:cubicBezTo>
                  <a:cubicBezTo>
                    <a:pt x="240" y="99"/>
                    <a:pt x="240" y="99"/>
                    <a:pt x="240" y="98"/>
                  </a:cubicBezTo>
                  <a:cubicBezTo>
                    <a:pt x="239" y="96"/>
                    <a:pt x="238" y="94"/>
                    <a:pt x="238" y="92"/>
                  </a:cubicBezTo>
                  <a:cubicBezTo>
                    <a:pt x="239" y="94"/>
                    <a:pt x="240" y="97"/>
                    <a:pt x="241" y="99"/>
                  </a:cubicBezTo>
                  <a:close/>
                  <a:moveTo>
                    <a:pt x="235" y="172"/>
                  </a:moveTo>
                  <a:cubicBezTo>
                    <a:pt x="235" y="173"/>
                    <a:pt x="234" y="175"/>
                    <a:pt x="233" y="176"/>
                  </a:cubicBezTo>
                  <a:cubicBezTo>
                    <a:pt x="232" y="178"/>
                    <a:pt x="231" y="180"/>
                    <a:pt x="230" y="182"/>
                  </a:cubicBezTo>
                  <a:cubicBezTo>
                    <a:pt x="230" y="181"/>
                    <a:pt x="230" y="180"/>
                    <a:pt x="230" y="180"/>
                  </a:cubicBezTo>
                  <a:cubicBezTo>
                    <a:pt x="232" y="177"/>
                    <a:pt x="234" y="173"/>
                    <a:pt x="235" y="170"/>
                  </a:cubicBezTo>
                  <a:cubicBezTo>
                    <a:pt x="235" y="171"/>
                    <a:pt x="235" y="171"/>
                    <a:pt x="235" y="171"/>
                  </a:cubicBezTo>
                  <a:cubicBezTo>
                    <a:pt x="235" y="172"/>
                    <a:pt x="235" y="172"/>
                    <a:pt x="235" y="172"/>
                  </a:cubicBezTo>
                  <a:close/>
                  <a:moveTo>
                    <a:pt x="235" y="161"/>
                  </a:moveTo>
                  <a:cubicBezTo>
                    <a:pt x="234" y="164"/>
                    <a:pt x="234" y="167"/>
                    <a:pt x="233" y="170"/>
                  </a:cubicBezTo>
                  <a:cubicBezTo>
                    <a:pt x="233" y="171"/>
                    <a:pt x="232" y="172"/>
                    <a:pt x="232" y="172"/>
                  </a:cubicBezTo>
                  <a:cubicBezTo>
                    <a:pt x="232" y="171"/>
                    <a:pt x="232" y="170"/>
                    <a:pt x="233" y="168"/>
                  </a:cubicBezTo>
                  <a:cubicBezTo>
                    <a:pt x="233" y="168"/>
                    <a:pt x="233" y="168"/>
                    <a:pt x="232" y="168"/>
                  </a:cubicBezTo>
                  <a:cubicBezTo>
                    <a:pt x="233" y="167"/>
                    <a:pt x="233" y="167"/>
                    <a:pt x="233" y="166"/>
                  </a:cubicBezTo>
                  <a:cubicBezTo>
                    <a:pt x="234" y="165"/>
                    <a:pt x="233" y="165"/>
                    <a:pt x="233" y="165"/>
                  </a:cubicBezTo>
                  <a:cubicBezTo>
                    <a:pt x="233" y="164"/>
                    <a:pt x="234" y="163"/>
                    <a:pt x="235" y="161"/>
                  </a:cubicBezTo>
                  <a:close/>
                  <a:moveTo>
                    <a:pt x="234" y="158"/>
                  </a:moveTo>
                  <a:cubicBezTo>
                    <a:pt x="235" y="156"/>
                    <a:pt x="236" y="154"/>
                    <a:pt x="236" y="152"/>
                  </a:cubicBezTo>
                  <a:cubicBezTo>
                    <a:pt x="236" y="153"/>
                    <a:pt x="236" y="155"/>
                    <a:pt x="236" y="156"/>
                  </a:cubicBezTo>
                  <a:cubicBezTo>
                    <a:pt x="235" y="157"/>
                    <a:pt x="234" y="157"/>
                    <a:pt x="234" y="158"/>
                  </a:cubicBezTo>
                  <a:close/>
                  <a:moveTo>
                    <a:pt x="231" y="154"/>
                  </a:moveTo>
                  <a:cubicBezTo>
                    <a:pt x="231" y="154"/>
                    <a:pt x="231" y="154"/>
                    <a:pt x="231" y="154"/>
                  </a:cubicBezTo>
                  <a:cubicBezTo>
                    <a:pt x="230" y="155"/>
                    <a:pt x="229" y="156"/>
                    <a:pt x="229" y="157"/>
                  </a:cubicBezTo>
                  <a:cubicBezTo>
                    <a:pt x="229" y="154"/>
                    <a:pt x="229" y="152"/>
                    <a:pt x="229" y="150"/>
                  </a:cubicBezTo>
                  <a:cubicBezTo>
                    <a:pt x="232" y="139"/>
                    <a:pt x="233" y="126"/>
                    <a:pt x="232" y="114"/>
                  </a:cubicBezTo>
                  <a:cubicBezTo>
                    <a:pt x="233" y="116"/>
                    <a:pt x="234" y="117"/>
                    <a:pt x="234" y="118"/>
                  </a:cubicBezTo>
                  <a:cubicBezTo>
                    <a:pt x="233" y="130"/>
                    <a:pt x="233" y="142"/>
                    <a:pt x="231" y="154"/>
                  </a:cubicBezTo>
                  <a:close/>
                  <a:moveTo>
                    <a:pt x="201" y="205"/>
                  </a:moveTo>
                  <a:cubicBezTo>
                    <a:pt x="201" y="204"/>
                    <a:pt x="202" y="203"/>
                    <a:pt x="203" y="203"/>
                  </a:cubicBezTo>
                  <a:cubicBezTo>
                    <a:pt x="203" y="202"/>
                    <a:pt x="203" y="202"/>
                    <a:pt x="203" y="202"/>
                  </a:cubicBezTo>
                  <a:cubicBezTo>
                    <a:pt x="205" y="200"/>
                    <a:pt x="206" y="199"/>
                    <a:pt x="208" y="197"/>
                  </a:cubicBezTo>
                  <a:cubicBezTo>
                    <a:pt x="208" y="198"/>
                    <a:pt x="207" y="198"/>
                    <a:pt x="207" y="198"/>
                  </a:cubicBezTo>
                  <a:cubicBezTo>
                    <a:pt x="205" y="201"/>
                    <a:pt x="203" y="203"/>
                    <a:pt x="201" y="205"/>
                  </a:cubicBezTo>
                  <a:close/>
                  <a:moveTo>
                    <a:pt x="97" y="227"/>
                  </a:moveTo>
                  <a:cubicBezTo>
                    <a:pt x="98" y="227"/>
                    <a:pt x="98" y="227"/>
                    <a:pt x="99" y="227"/>
                  </a:cubicBezTo>
                  <a:cubicBezTo>
                    <a:pt x="101" y="228"/>
                    <a:pt x="102" y="229"/>
                    <a:pt x="104" y="229"/>
                  </a:cubicBezTo>
                  <a:cubicBezTo>
                    <a:pt x="106" y="231"/>
                    <a:pt x="108" y="232"/>
                    <a:pt x="110" y="233"/>
                  </a:cubicBezTo>
                  <a:cubicBezTo>
                    <a:pt x="110" y="233"/>
                    <a:pt x="109" y="233"/>
                    <a:pt x="109" y="233"/>
                  </a:cubicBezTo>
                  <a:cubicBezTo>
                    <a:pt x="105" y="231"/>
                    <a:pt x="101" y="229"/>
                    <a:pt x="97" y="227"/>
                  </a:cubicBezTo>
                  <a:close/>
                  <a:moveTo>
                    <a:pt x="103" y="237"/>
                  </a:moveTo>
                  <a:cubicBezTo>
                    <a:pt x="102" y="237"/>
                    <a:pt x="101" y="237"/>
                    <a:pt x="100" y="237"/>
                  </a:cubicBezTo>
                  <a:cubicBezTo>
                    <a:pt x="100" y="237"/>
                    <a:pt x="100" y="237"/>
                    <a:pt x="100" y="237"/>
                  </a:cubicBezTo>
                  <a:cubicBezTo>
                    <a:pt x="100" y="237"/>
                    <a:pt x="100" y="236"/>
                    <a:pt x="100" y="236"/>
                  </a:cubicBezTo>
                  <a:cubicBezTo>
                    <a:pt x="100" y="236"/>
                    <a:pt x="100" y="236"/>
                    <a:pt x="100" y="236"/>
                  </a:cubicBezTo>
                  <a:cubicBezTo>
                    <a:pt x="101" y="237"/>
                    <a:pt x="102" y="237"/>
                    <a:pt x="103" y="237"/>
                  </a:cubicBezTo>
                  <a:close/>
                  <a:moveTo>
                    <a:pt x="75" y="232"/>
                  </a:moveTo>
                  <a:cubicBezTo>
                    <a:pt x="74" y="232"/>
                    <a:pt x="74" y="232"/>
                    <a:pt x="74" y="232"/>
                  </a:cubicBezTo>
                  <a:cubicBezTo>
                    <a:pt x="75" y="232"/>
                    <a:pt x="75" y="232"/>
                    <a:pt x="76" y="232"/>
                  </a:cubicBezTo>
                  <a:cubicBezTo>
                    <a:pt x="78" y="233"/>
                    <a:pt x="79" y="234"/>
                    <a:pt x="81" y="235"/>
                  </a:cubicBezTo>
                  <a:cubicBezTo>
                    <a:pt x="81" y="235"/>
                    <a:pt x="81" y="235"/>
                    <a:pt x="82" y="235"/>
                  </a:cubicBezTo>
                  <a:cubicBezTo>
                    <a:pt x="79" y="234"/>
                    <a:pt x="77" y="233"/>
                    <a:pt x="75" y="232"/>
                  </a:cubicBezTo>
                  <a:close/>
                  <a:moveTo>
                    <a:pt x="82" y="241"/>
                  </a:moveTo>
                  <a:cubicBezTo>
                    <a:pt x="82" y="241"/>
                    <a:pt x="83" y="241"/>
                    <a:pt x="83" y="241"/>
                  </a:cubicBezTo>
                  <a:cubicBezTo>
                    <a:pt x="83" y="241"/>
                    <a:pt x="83" y="241"/>
                    <a:pt x="83" y="241"/>
                  </a:cubicBezTo>
                  <a:cubicBezTo>
                    <a:pt x="84" y="241"/>
                    <a:pt x="84" y="241"/>
                    <a:pt x="84" y="242"/>
                  </a:cubicBezTo>
                  <a:cubicBezTo>
                    <a:pt x="83" y="241"/>
                    <a:pt x="83" y="241"/>
                    <a:pt x="82" y="241"/>
                  </a:cubicBezTo>
                  <a:cubicBezTo>
                    <a:pt x="82" y="241"/>
                    <a:pt x="81" y="241"/>
                    <a:pt x="81" y="240"/>
                  </a:cubicBezTo>
                  <a:cubicBezTo>
                    <a:pt x="81" y="241"/>
                    <a:pt x="81" y="241"/>
                    <a:pt x="82" y="241"/>
                  </a:cubicBezTo>
                  <a:close/>
                  <a:moveTo>
                    <a:pt x="72" y="229"/>
                  </a:moveTo>
                  <a:cubicBezTo>
                    <a:pt x="72" y="229"/>
                    <a:pt x="72" y="228"/>
                    <a:pt x="71" y="228"/>
                  </a:cubicBezTo>
                  <a:cubicBezTo>
                    <a:pt x="72" y="228"/>
                    <a:pt x="72" y="228"/>
                    <a:pt x="73" y="229"/>
                  </a:cubicBezTo>
                  <a:cubicBezTo>
                    <a:pt x="74" y="229"/>
                    <a:pt x="74" y="230"/>
                    <a:pt x="75" y="230"/>
                  </a:cubicBezTo>
                  <a:cubicBezTo>
                    <a:pt x="74" y="230"/>
                    <a:pt x="73" y="229"/>
                    <a:pt x="72" y="229"/>
                  </a:cubicBezTo>
                  <a:close/>
                  <a:moveTo>
                    <a:pt x="73" y="237"/>
                  </a:moveTo>
                  <a:cubicBezTo>
                    <a:pt x="73" y="237"/>
                    <a:pt x="73" y="237"/>
                    <a:pt x="73" y="237"/>
                  </a:cubicBezTo>
                  <a:cubicBezTo>
                    <a:pt x="71" y="236"/>
                    <a:pt x="68" y="235"/>
                    <a:pt x="66" y="234"/>
                  </a:cubicBezTo>
                  <a:cubicBezTo>
                    <a:pt x="68" y="235"/>
                    <a:pt x="71" y="236"/>
                    <a:pt x="73" y="237"/>
                  </a:cubicBezTo>
                  <a:close/>
                  <a:moveTo>
                    <a:pt x="35" y="201"/>
                  </a:moveTo>
                  <a:cubicBezTo>
                    <a:pt x="35" y="201"/>
                    <a:pt x="35" y="200"/>
                    <a:pt x="35" y="200"/>
                  </a:cubicBezTo>
                  <a:cubicBezTo>
                    <a:pt x="35" y="200"/>
                    <a:pt x="35" y="201"/>
                    <a:pt x="35" y="201"/>
                  </a:cubicBezTo>
                  <a:cubicBezTo>
                    <a:pt x="36" y="201"/>
                    <a:pt x="36" y="202"/>
                    <a:pt x="37" y="202"/>
                  </a:cubicBezTo>
                  <a:cubicBezTo>
                    <a:pt x="37" y="203"/>
                    <a:pt x="37" y="203"/>
                    <a:pt x="37" y="203"/>
                  </a:cubicBezTo>
                  <a:cubicBezTo>
                    <a:pt x="38" y="203"/>
                    <a:pt x="38" y="203"/>
                    <a:pt x="38" y="203"/>
                  </a:cubicBezTo>
                  <a:cubicBezTo>
                    <a:pt x="38" y="204"/>
                    <a:pt x="39" y="205"/>
                    <a:pt x="40" y="206"/>
                  </a:cubicBezTo>
                  <a:cubicBezTo>
                    <a:pt x="41" y="207"/>
                    <a:pt x="42" y="208"/>
                    <a:pt x="43" y="209"/>
                  </a:cubicBezTo>
                  <a:cubicBezTo>
                    <a:pt x="41" y="208"/>
                    <a:pt x="40" y="207"/>
                    <a:pt x="39" y="206"/>
                  </a:cubicBezTo>
                  <a:cubicBezTo>
                    <a:pt x="38" y="205"/>
                    <a:pt x="36" y="203"/>
                    <a:pt x="35" y="202"/>
                  </a:cubicBezTo>
                  <a:cubicBezTo>
                    <a:pt x="35" y="201"/>
                    <a:pt x="35" y="201"/>
                    <a:pt x="35" y="201"/>
                  </a:cubicBezTo>
                  <a:close/>
                  <a:moveTo>
                    <a:pt x="37" y="197"/>
                  </a:moveTo>
                  <a:cubicBezTo>
                    <a:pt x="37" y="197"/>
                    <a:pt x="37" y="197"/>
                    <a:pt x="38" y="197"/>
                  </a:cubicBezTo>
                  <a:cubicBezTo>
                    <a:pt x="39" y="200"/>
                    <a:pt x="41" y="202"/>
                    <a:pt x="43" y="204"/>
                  </a:cubicBezTo>
                  <a:cubicBezTo>
                    <a:pt x="42" y="203"/>
                    <a:pt x="40" y="201"/>
                    <a:pt x="39" y="200"/>
                  </a:cubicBezTo>
                  <a:cubicBezTo>
                    <a:pt x="38" y="199"/>
                    <a:pt x="38" y="198"/>
                    <a:pt x="37" y="197"/>
                  </a:cubicBezTo>
                  <a:close/>
                  <a:moveTo>
                    <a:pt x="25" y="144"/>
                  </a:moveTo>
                  <a:cubicBezTo>
                    <a:pt x="25" y="142"/>
                    <a:pt x="24" y="140"/>
                    <a:pt x="24" y="138"/>
                  </a:cubicBezTo>
                  <a:cubicBezTo>
                    <a:pt x="24" y="138"/>
                    <a:pt x="24" y="138"/>
                    <a:pt x="24" y="138"/>
                  </a:cubicBezTo>
                  <a:cubicBezTo>
                    <a:pt x="25" y="140"/>
                    <a:pt x="26" y="143"/>
                    <a:pt x="27" y="145"/>
                  </a:cubicBezTo>
                  <a:cubicBezTo>
                    <a:pt x="27" y="146"/>
                    <a:pt x="27" y="146"/>
                    <a:pt x="27" y="146"/>
                  </a:cubicBezTo>
                  <a:cubicBezTo>
                    <a:pt x="27" y="147"/>
                    <a:pt x="27" y="147"/>
                    <a:pt x="27" y="147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9"/>
                    <a:pt x="28" y="150"/>
                    <a:pt x="28" y="151"/>
                  </a:cubicBezTo>
                  <a:cubicBezTo>
                    <a:pt x="27" y="149"/>
                    <a:pt x="26" y="146"/>
                    <a:pt x="25" y="144"/>
                  </a:cubicBezTo>
                  <a:close/>
                  <a:moveTo>
                    <a:pt x="28" y="177"/>
                  </a:moveTo>
                  <a:cubicBezTo>
                    <a:pt x="27" y="176"/>
                    <a:pt x="26" y="174"/>
                    <a:pt x="26" y="173"/>
                  </a:cubicBezTo>
                  <a:cubicBezTo>
                    <a:pt x="26" y="173"/>
                    <a:pt x="26" y="173"/>
                    <a:pt x="26" y="173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27" y="173"/>
                    <a:pt x="27" y="175"/>
                    <a:pt x="28" y="177"/>
                  </a:cubicBezTo>
                  <a:close/>
                  <a:moveTo>
                    <a:pt x="25" y="61"/>
                  </a:moveTo>
                  <a:cubicBezTo>
                    <a:pt x="24" y="61"/>
                    <a:pt x="24" y="61"/>
                    <a:pt x="24" y="61"/>
                  </a:cubicBezTo>
                  <a:cubicBezTo>
                    <a:pt x="25" y="60"/>
                    <a:pt x="26" y="59"/>
                    <a:pt x="27" y="58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6" y="59"/>
                    <a:pt x="26" y="60"/>
                    <a:pt x="25" y="61"/>
                  </a:cubicBezTo>
                  <a:close/>
                  <a:moveTo>
                    <a:pt x="27" y="62"/>
                  </a:moveTo>
                  <a:cubicBezTo>
                    <a:pt x="26" y="63"/>
                    <a:pt x="25" y="64"/>
                    <a:pt x="25" y="66"/>
                  </a:cubicBezTo>
                  <a:cubicBezTo>
                    <a:pt x="25" y="64"/>
                    <a:pt x="26" y="63"/>
                    <a:pt x="26" y="62"/>
                  </a:cubicBezTo>
                  <a:cubicBezTo>
                    <a:pt x="27" y="62"/>
                    <a:pt x="27" y="62"/>
                    <a:pt x="27" y="62"/>
                  </a:cubicBezTo>
                  <a:close/>
                  <a:moveTo>
                    <a:pt x="25" y="68"/>
                  </a:moveTo>
                  <a:cubicBezTo>
                    <a:pt x="26" y="66"/>
                    <a:pt x="27" y="63"/>
                    <a:pt x="29" y="61"/>
                  </a:cubicBezTo>
                  <a:cubicBezTo>
                    <a:pt x="30" y="61"/>
                    <a:pt x="31" y="60"/>
                    <a:pt x="32" y="59"/>
                  </a:cubicBezTo>
                  <a:cubicBezTo>
                    <a:pt x="32" y="60"/>
                    <a:pt x="32" y="61"/>
                    <a:pt x="31" y="62"/>
                  </a:cubicBezTo>
                  <a:cubicBezTo>
                    <a:pt x="30" y="63"/>
                    <a:pt x="29" y="64"/>
                    <a:pt x="28" y="66"/>
                  </a:cubicBezTo>
                  <a:cubicBezTo>
                    <a:pt x="27" y="66"/>
                    <a:pt x="26" y="67"/>
                    <a:pt x="25" y="68"/>
                  </a:cubicBezTo>
                  <a:close/>
                  <a:moveTo>
                    <a:pt x="25" y="69"/>
                  </a:moveTo>
                  <a:cubicBezTo>
                    <a:pt x="23" y="71"/>
                    <a:pt x="22" y="73"/>
                    <a:pt x="20" y="75"/>
                  </a:cubicBezTo>
                  <a:cubicBezTo>
                    <a:pt x="21" y="73"/>
                    <a:pt x="22" y="72"/>
                    <a:pt x="23" y="70"/>
                  </a:cubicBezTo>
                  <a:cubicBezTo>
                    <a:pt x="24" y="70"/>
                    <a:pt x="24" y="69"/>
                    <a:pt x="25" y="69"/>
                  </a:cubicBezTo>
                  <a:close/>
                  <a:moveTo>
                    <a:pt x="110" y="12"/>
                  </a:moveTo>
                  <a:cubicBezTo>
                    <a:pt x="110" y="12"/>
                    <a:pt x="109" y="12"/>
                    <a:pt x="109" y="12"/>
                  </a:cubicBezTo>
                  <a:cubicBezTo>
                    <a:pt x="109" y="11"/>
                    <a:pt x="109" y="11"/>
                    <a:pt x="110" y="11"/>
                  </a:cubicBezTo>
                  <a:cubicBezTo>
                    <a:pt x="112" y="11"/>
                    <a:pt x="113" y="11"/>
                    <a:pt x="115" y="12"/>
                  </a:cubicBezTo>
                  <a:cubicBezTo>
                    <a:pt x="112" y="13"/>
                    <a:pt x="110" y="14"/>
                    <a:pt x="107" y="15"/>
                  </a:cubicBezTo>
                  <a:cubicBezTo>
                    <a:pt x="107" y="15"/>
                    <a:pt x="107" y="15"/>
                    <a:pt x="106" y="15"/>
                  </a:cubicBezTo>
                  <a:cubicBezTo>
                    <a:pt x="108" y="14"/>
                    <a:pt x="109" y="14"/>
                    <a:pt x="110" y="13"/>
                  </a:cubicBezTo>
                  <a:cubicBezTo>
                    <a:pt x="111" y="13"/>
                    <a:pt x="111" y="12"/>
                    <a:pt x="110" y="12"/>
                  </a:cubicBezTo>
                  <a:close/>
                  <a:moveTo>
                    <a:pt x="122" y="39"/>
                  </a:moveTo>
                  <a:cubicBezTo>
                    <a:pt x="126" y="38"/>
                    <a:pt x="129" y="37"/>
                    <a:pt x="133" y="36"/>
                  </a:cubicBezTo>
                  <a:cubicBezTo>
                    <a:pt x="135" y="36"/>
                    <a:pt x="137" y="36"/>
                    <a:pt x="140" y="36"/>
                  </a:cubicBezTo>
                  <a:cubicBezTo>
                    <a:pt x="137" y="37"/>
                    <a:pt x="134" y="39"/>
                    <a:pt x="132" y="40"/>
                  </a:cubicBezTo>
                  <a:cubicBezTo>
                    <a:pt x="127" y="41"/>
                    <a:pt x="122" y="41"/>
                    <a:pt x="117" y="41"/>
                  </a:cubicBezTo>
                  <a:cubicBezTo>
                    <a:pt x="119" y="39"/>
                    <a:pt x="120" y="38"/>
                    <a:pt x="121" y="36"/>
                  </a:cubicBezTo>
                  <a:cubicBezTo>
                    <a:pt x="122" y="36"/>
                    <a:pt x="123" y="36"/>
                    <a:pt x="123" y="36"/>
                  </a:cubicBezTo>
                  <a:cubicBezTo>
                    <a:pt x="123" y="36"/>
                    <a:pt x="122" y="37"/>
                    <a:pt x="122" y="37"/>
                  </a:cubicBezTo>
                  <a:cubicBezTo>
                    <a:pt x="121" y="38"/>
                    <a:pt x="121" y="39"/>
                    <a:pt x="122" y="39"/>
                  </a:cubicBezTo>
                  <a:close/>
                  <a:moveTo>
                    <a:pt x="125" y="36"/>
                  </a:moveTo>
                  <a:cubicBezTo>
                    <a:pt x="126" y="36"/>
                    <a:pt x="126" y="36"/>
                    <a:pt x="127" y="36"/>
                  </a:cubicBezTo>
                  <a:cubicBezTo>
                    <a:pt x="127" y="36"/>
                    <a:pt x="128" y="36"/>
                    <a:pt x="128" y="36"/>
                  </a:cubicBezTo>
                  <a:cubicBezTo>
                    <a:pt x="127" y="36"/>
                    <a:pt x="126" y="36"/>
                    <a:pt x="125" y="36"/>
                  </a:cubicBezTo>
                  <a:close/>
                  <a:moveTo>
                    <a:pt x="129" y="31"/>
                  </a:moveTo>
                  <a:cubicBezTo>
                    <a:pt x="129" y="31"/>
                    <a:pt x="129" y="31"/>
                    <a:pt x="130" y="31"/>
                  </a:cubicBezTo>
                  <a:cubicBezTo>
                    <a:pt x="130" y="31"/>
                    <a:pt x="131" y="31"/>
                    <a:pt x="131" y="31"/>
                  </a:cubicBezTo>
                  <a:cubicBezTo>
                    <a:pt x="131" y="31"/>
                    <a:pt x="131" y="31"/>
                    <a:pt x="130" y="31"/>
                  </a:cubicBezTo>
                  <a:cubicBezTo>
                    <a:pt x="130" y="31"/>
                    <a:pt x="130" y="31"/>
                    <a:pt x="129" y="31"/>
                  </a:cubicBezTo>
                  <a:cubicBezTo>
                    <a:pt x="129" y="31"/>
                    <a:pt x="129" y="31"/>
                    <a:pt x="129" y="31"/>
                  </a:cubicBezTo>
                  <a:close/>
                  <a:moveTo>
                    <a:pt x="128" y="18"/>
                  </a:moveTo>
                  <a:cubicBezTo>
                    <a:pt x="129" y="17"/>
                    <a:pt x="130" y="17"/>
                    <a:pt x="131" y="16"/>
                  </a:cubicBezTo>
                  <a:cubicBezTo>
                    <a:pt x="131" y="16"/>
                    <a:pt x="132" y="16"/>
                    <a:pt x="133" y="17"/>
                  </a:cubicBezTo>
                  <a:cubicBezTo>
                    <a:pt x="132" y="17"/>
                    <a:pt x="131" y="18"/>
                    <a:pt x="130" y="18"/>
                  </a:cubicBezTo>
                  <a:cubicBezTo>
                    <a:pt x="129" y="18"/>
                    <a:pt x="128" y="18"/>
                    <a:pt x="128" y="18"/>
                  </a:cubicBezTo>
                  <a:close/>
                  <a:moveTo>
                    <a:pt x="129" y="22"/>
                  </a:moveTo>
                  <a:cubicBezTo>
                    <a:pt x="129" y="22"/>
                    <a:pt x="128" y="23"/>
                    <a:pt x="128" y="23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7" y="23"/>
                    <a:pt x="128" y="22"/>
                    <a:pt x="129" y="22"/>
                  </a:cubicBezTo>
                  <a:cubicBezTo>
                    <a:pt x="129" y="22"/>
                    <a:pt x="129" y="22"/>
                    <a:pt x="129" y="22"/>
                  </a:cubicBezTo>
                  <a:close/>
                  <a:moveTo>
                    <a:pt x="132" y="22"/>
                  </a:moveTo>
                  <a:cubicBezTo>
                    <a:pt x="132" y="22"/>
                    <a:pt x="133" y="22"/>
                    <a:pt x="133" y="22"/>
                  </a:cubicBezTo>
                  <a:cubicBezTo>
                    <a:pt x="135" y="23"/>
                    <a:pt x="137" y="24"/>
                    <a:pt x="140" y="24"/>
                  </a:cubicBezTo>
                  <a:cubicBezTo>
                    <a:pt x="139" y="24"/>
                    <a:pt x="139" y="24"/>
                    <a:pt x="139" y="24"/>
                  </a:cubicBezTo>
                  <a:cubicBezTo>
                    <a:pt x="138" y="24"/>
                    <a:pt x="137" y="24"/>
                    <a:pt x="136" y="24"/>
                  </a:cubicBezTo>
                  <a:cubicBezTo>
                    <a:pt x="134" y="24"/>
                    <a:pt x="132" y="24"/>
                    <a:pt x="130" y="23"/>
                  </a:cubicBezTo>
                  <a:cubicBezTo>
                    <a:pt x="131" y="23"/>
                    <a:pt x="131" y="23"/>
                    <a:pt x="132" y="22"/>
                  </a:cubicBezTo>
                  <a:close/>
                  <a:moveTo>
                    <a:pt x="163" y="18"/>
                  </a:moveTo>
                  <a:cubicBezTo>
                    <a:pt x="163" y="17"/>
                    <a:pt x="162" y="17"/>
                    <a:pt x="162" y="17"/>
                  </a:cubicBezTo>
                  <a:cubicBezTo>
                    <a:pt x="164" y="17"/>
                    <a:pt x="165" y="18"/>
                    <a:pt x="167" y="19"/>
                  </a:cubicBezTo>
                  <a:cubicBezTo>
                    <a:pt x="167" y="19"/>
                    <a:pt x="168" y="20"/>
                    <a:pt x="168" y="20"/>
                  </a:cubicBezTo>
                  <a:cubicBezTo>
                    <a:pt x="167" y="19"/>
                    <a:pt x="165" y="18"/>
                    <a:pt x="163" y="18"/>
                  </a:cubicBezTo>
                  <a:close/>
                  <a:moveTo>
                    <a:pt x="178" y="27"/>
                  </a:moveTo>
                  <a:cubicBezTo>
                    <a:pt x="174" y="25"/>
                    <a:pt x="170" y="23"/>
                    <a:pt x="165" y="21"/>
                  </a:cubicBezTo>
                  <a:cubicBezTo>
                    <a:pt x="165" y="21"/>
                    <a:pt x="166" y="21"/>
                    <a:pt x="166" y="20"/>
                  </a:cubicBezTo>
                  <a:cubicBezTo>
                    <a:pt x="170" y="22"/>
                    <a:pt x="174" y="24"/>
                    <a:pt x="178" y="27"/>
                  </a:cubicBezTo>
                  <a:close/>
                  <a:moveTo>
                    <a:pt x="164" y="22"/>
                  </a:moveTo>
                  <a:cubicBezTo>
                    <a:pt x="164" y="22"/>
                    <a:pt x="164" y="22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1" y="24"/>
                    <a:pt x="160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60" y="24"/>
                    <a:pt x="160" y="23"/>
                    <a:pt x="159" y="23"/>
                  </a:cubicBezTo>
                  <a:cubicBezTo>
                    <a:pt x="158" y="23"/>
                    <a:pt x="158" y="23"/>
                    <a:pt x="157" y="24"/>
                  </a:cubicBezTo>
                  <a:cubicBezTo>
                    <a:pt x="155" y="23"/>
                    <a:pt x="154" y="23"/>
                    <a:pt x="152" y="22"/>
                  </a:cubicBezTo>
                  <a:cubicBezTo>
                    <a:pt x="152" y="22"/>
                    <a:pt x="151" y="22"/>
                    <a:pt x="150" y="21"/>
                  </a:cubicBezTo>
                  <a:cubicBezTo>
                    <a:pt x="152" y="20"/>
                    <a:pt x="153" y="20"/>
                    <a:pt x="155" y="19"/>
                  </a:cubicBezTo>
                  <a:cubicBezTo>
                    <a:pt x="158" y="20"/>
                    <a:pt x="161" y="21"/>
                    <a:pt x="164" y="22"/>
                  </a:cubicBezTo>
                  <a:close/>
                  <a:moveTo>
                    <a:pt x="193" y="49"/>
                  </a:moveTo>
                  <a:cubicBezTo>
                    <a:pt x="193" y="49"/>
                    <a:pt x="194" y="49"/>
                    <a:pt x="194" y="49"/>
                  </a:cubicBezTo>
                  <a:cubicBezTo>
                    <a:pt x="195" y="51"/>
                    <a:pt x="196" y="52"/>
                    <a:pt x="198" y="54"/>
                  </a:cubicBezTo>
                  <a:cubicBezTo>
                    <a:pt x="195" y="52"/>
                    <a:pt x="193" y="51"/>
                    <a:pt x="191" y="49"/>
                  </a:cubicBezTo>
                  <a:cubicBezTo>
                    <a:pt x="192" y="49"/>
                    <a:pt x="192" y="49"/>
                    <a:pt x="193" y="49"/>
                  </a:cubicBezTo>
                  <a:close/>
                  <a:moveTo>
                    <a:pt x="192" y="43"/>
                  </a:moveTo>
                  <a:cubicBezTo>
                    <a:pt x="192" y="43"/>
                    <a:pt x="193" y="43"/>
                    <a:pt x="193" y="42"/>
                  </a:cubicBezTo>
                  <a:cubicBezTo>
                    <a:pt x="193" y="43"/>
                    <a:pt x="194" y="44"/>
                    <a:pt x="195" y="45"/>
                  </a:cubicBezTo>
                  <a:cubicBezTo>
                    <a:pt x="194" y="44"/>
                    <a:pt x="193" y="43"/>
                    <a:pt x="192" y="43"/>
                  </a:cubicBezTo>
                  <a:close/>
                  <a:moveTo>
                    <a:pt x="229" y="141"/>
                  </a:moveTo>
                  <a:cubicBezTo>
                    <a:pt x="230" y="132"/>
                    <a:pt x="230" y="122"/>
                    <a:pt x="230" y="113"/>
                  </a:cubicBezTo>
                  <a:cubicBezTo>
                    <a:pt x="231" y="113"/>
                    <a:pt x="231" y="113"/>
                    <a:pt x="231" y="113"/>
                  </a:cubicBezTo>
                  <a:cubicBezTo>
                    <a:pt x="231" y="122"/>
                    <a:pt x="231" y="132"/>
                    <a:pt x="229" y="141"/>
                  </a:cubicBezTo>
                  <a:close/>
                  <a:moveTo>
                    <a:pt x="231" y="101"/>
                  </a:moveTo>
                  <a:cubicBezTo>
                    <a:pt x="231" y="102"/>
                    <a:pt x="231" y="103"/>
                    <a:pt x="232" y="103"/>
                  </a:cubicBezTo>
                  <a:cubicBezTo>
                    <a:pt x="232" y="103"/>
                    <a:pt x="231" y="104"/>
                    <a:pt x="231" y="104"/>
                  </a:cubicBezTo>
                  <a:cubicBezTo>
                    <a:pt x="231" y="103"/>
                    <a:pt x="231" y="102"/>
                    <a:pt x="231" y="101"/>
                  </a:cubicBezTo>
                  <a:close/>
                  <a:moveTo>
                    <a:pt x="229" y="97"/>
                  </a:moveTo>
                  <a:cubicBezTo>
                    <a:pt x="229" y="98"/>
                    <a:pt x="229" y="99"/>
                    <a:pt x="230" y="99"/>
                  </a:cubicBezTo>
                  <a:cubicBezTo>
                    <a:pt x="230" y="99"/>
                    <a:pt x="229" y="99"/>
                    <a:pt x="229" y="99"/>
                  </a:cubicBezTo>
                  <a:cubicBezTo>
                    <a:pt x="229" y="99"/>
                    <a:pt x="229" y="100"/>
                    <a:pt x="228" y="100"/>
                  </a:cubicBezTo>
                  <a:cubicBezTo>
                    <a:pt x="228" y="99"/>
                    <a:pt x="228" y="99"/>
                    <a:pt x="228" y="98"/>
                  </a:cubicBezTo>
                  <a:cubicBezTo>
                    <a:pt x="228" y="98"/>
                    <a:pt x="228" y="98"/>
                    <a:pt x="229" y="97"/>
                  </a:cubicBezTo>
                  <a:close/>
                  <a:moveTo>
                    <a:pt x="227" y="96"/>
                  </a:moveTo>
                  <a:cubicBezTo>
                    <a:pt x="227" y="95"/>
                    <a:pt x="226" y="94"/>
                    <a:pt x="226" y="92"/>
                  </a:cubicBezTo>
                  <a:cubicBezTo>
                    <a:pt x="226" y="92"/>
                    <a:pt x="226" y="92"/>
                    <a:pt x="226" y="92"/>
                  </a:cubicBezTo>
                  <a:cubicBezTo>
                    <a:pt x="226" y="94"/>
                    <a:pt x="227" y="95"/>
                    <a:pt x="228" y="96"/>
                  </a:cubicBezTo>
                  <a:cubicBezTo>
                    <a:pt x="228" y="96"/>
                    <a:pt x="227" y="96"/>
                    <a:pt x="227" y="96"/>
                  </a:cubicBezTo>
                  <a:close/>
                  <a:moveTo>
                    <a:pt x="227" y="92"/>
                  </a:moveTo>
                  <a:cubicBezTo>
                    <a:pt x="228" y="91"/>
                    <a:pt x="228" y="91"/>
                    <a:pt x="228" y="91"/>
                  </a:cubicBezTo>
                  <a:cubicBezTo>
                    <a:pt x="229" y="93"/>
                    <a:pt x="229" y="94"/>
                    <a:pt x="230" y="96"/>
                  </a:cubicBezTo>
                  <a:cubicBezTo>
                    <a:pt x="229" y="95"/>
                    <a:pt x="228" y="93"/>
                    <a:pt x="227" y="92"/>
                  </a:cubicBezTo>
                  <a:close/>
                  <a:moveTo>
                    <a:pt x="228" y="89"/>
                  </a:moveTo>
                  <a:cubicBezTo>
                    <a:pt x="227" y="89"/>
                    <a:pt x="227" y="90"/>
                    <a:pt x="226" y="90"/>
                  </a:cubicBezTo>
                  <a:cubicBezTo>
                    <a:pt x="225" y="89"/>
                    <a:pt x="225" y="87"/>
                    <a:pt x="224" y="86"/>
                  </a:cubicBezTo>
                  <a:cubicBezTo>
                    <a:pt x="224" y="86"/>
                    <a:pt x="224" y="86"/>
                    <a:pt x="224" y="86"/>
                  </a:cubicBezTo>
                  <a:cubicBezTo>
                    <a:pt x="225" y="85"/>
                    <a:pt x="226" y="85"/>
                    <a:pt x="227" y="84"/>
                  </a:cubicBezTo>
                  <a:cubicBezTo>
                    <a:pt x="227" y="86"/>
                    <a:pt x="228" y="87"/>
                    <a:pt x="228" y="89"/>
                  </a:cubicBezTo>
                  <a:cubicBezTo>
                    <a:pt x="228" y="89"/>
                    <a:pt x="228" y="89"/>
                    <a:pt x="228" y="89"/>
                  </a:cubicBezTo>
                  <a:close/>
                  <a:moveTo>
                    <a:pt x="225" y="97"/>
                  </a:moveTo>
                  <a:cubicBezTo>
                    <a:pt x="225" y="97"/>
                    <a:pt x="225" y="97"/>
                    <a:pt x="225" y="97"/>
                  </a:cubicBezTo>
                  <a:cubicBezTo>
                    <a:pt x="225" y="96"/>
                    <a:pt x="224" y="95"/>
                    <a:pt x="224" y="94"/>
                  </a:cubicBezTo>
                  <a:cubicBezTo>
                    <a:pt x="224" y="93"/>
                    <a:pt x="224" y="93"/>
                    <a:pt x="224" y="93"/>
                  </a:cubicBezTo>
                  <a:cubicBezTo>
                    <a:pt x="225" y="95"/>
                    <a:pt x="225" y="96"/>
                    <a:pt x="225" y="97"/>
                  </a:cubicBezTo>
                  <a:close/>
                  <a:moveTo>
                    <a:pt x="142" y="227"/>
                  </a:moveTo>
                  <a:cubicBezTo>
                    <a:pt x="143" y="226"/>
                    <a:pt x="144" y="225"/>
                    <a:pt x="145" y="225"/>
                  </a:cubicBezTo>
                  <a:cubicBezTo>
                    <a:pt x="144" y="225"/>
                    <a:pt x="144" y="226"/>
                    <a:pt x="143" y="227"/>
                  </a:cubicBezTo>
                  <a:cubicBezTo>
                    <a:pt x="143" y="227"/>
                    <a:pt x="142" y="227"/>
                    <a:pt x="142" y="227"/>
                  </a:cubicBezTo>
                  <a:close/>
                  <a:moveTo>
                    <a:pt x="143" y="227"/>
                  </a:moveTo>
                  <a:cubicBezTo>
                    <a:pt x="142" y="227"/>
                    <a:pt x="142" y="227"/>
                    <a:pt x="142" y="227"/>
                  </a:cubicBezTo>
                  <a:cubicBezTo>
                    <a:pt x="142" y="227"/>
                    <a:pt x="142" y="228"/>
                    <a:pt x="142" y="228"/>
                  </a:cubicBezTo>
                  <a:cubicBezTo>
                    <a:pt x="142" y="228"/>
                    <a:pt x="141" y="228"/>
                    <a:pt x="141" y="228"/>
                  </a:cubicBezTo>
                  <a:cubicBezTo>
                    <a:pt x="141" y="228"/>
                    <a:pt x="141" y="228"/>
                    <a:pt x="141" y="227"/>
                  </a:cubicBezTo>
                  <a:cubicBezTo>
                    <a:pt x="141" y="227"/>
                    <a:pt x="141" y="227"/>
                    <a:pt x="141" y="227"/>
                  </a:cubicBezTo>
                  <a:cubicBezTo>
                    <a:pt x="142" y="227"/>
                    <a:pt x="142" y="227"/>
                    <a:pt x="143" y="227"/>
                  </a:cubicBezTo>
                  <a:close/>
                  <a:moveTo>
                    <a:pt x="130" y="228"/>
                  </a:moveTo>
                  <a:cubicBezTo>
                    <a:pt x="130" y="227"/>
                    <a:pt x="130" y="227"/>
                    <a:pt x="130" y="226"/>
                  </a:cubicBezTo>
                  <a:cubicBezTo>
                    <a:pt x="130" y="226"/>
                    <a:pt x="130" y="225"/>
                    <a:pt x="131" y="225"/>
                  </a:cubicBezTo>
                  <a:cubicBezTo>
                    <a:pt x="139" y="218"/>
                    <a:pt x="146" y="211"/>
                    <a:pt x="154" y="203"/>
                  </a:cubicBezTo>
                  <a:cubicBezTo>
                    <a:pt x="159" y="200"/>
                    <a:pt x="163" y="196"/>
                    <a:pt x="168" y="192"/>
                  </a:cubicBezTo>
                  <a:cubicBezTo>
                    <a:pt x="168" y="192"/>
                    <a:pt x="169" y="192"/>
                    <a:pt x="169" y="192"/>
                  </a:cubicBezTo>
                  <a:cubicBezTo>
                    <a:pt x="169" y="191"/>
                    <a:pt x="169" y="191"/>
                    <a:pt x="170" y="191"/>
                  </a:cubicBezTo>
                  <a:cubicBezTo>
                    <a:pt x="171" y="190"/>
                    <a:pt x="172" y="189"/>
                    <a:pt x="173" y="188"/>
                  </a:cubicBezTo>
                  <a:cubicBezTo>
                    <a:pt x="167" y="194"/>
                    <a:pt x="161" y="200"/>
                    <a:pt x="155" y="206"/>
                  </a:cubicBezTo>
                  <a:cubicBezTo>
                    <a:pt x="151" y="209"/>
                    <a:pt x="146" y="213"/>
                    <a:pt x="143" y="217"/>
                  </a:cubicBezTo>
                  <a:cubicBezTo>
                    <a:pt x="142" y="218"/>
                    <a:pt x="142" y="218"/>
                    <a:pt x="143" y="219"/>
                  </a:cubicBezTo>
                  <a:cubicBezTo>
                    <a:pt x="140" y="221"/>
                    <a:pt x="138" y="223"/>
                    <a:pt x="136" y="225"/>
                  </a:cubicBezTo>
                  <a:cubicBezTo>
                    <a:pt x="134" y="226"/>
                    <a:pt x="132" y="227"/>
                    <a:pt x="130" y="228"/>
                  </a:cubicBezTo>
                  <a:close/>
                  <a:moveTo>
                    <a:pt x="138" y="227"/>
                  </a:moveTo>
                  <a:cubicBezTo>
                    <a:pt x="138" y="227"/>
                    <a:pt x="138" y="228"/>
                    <a:pt x="137" y="228"/>
                  </a:cubicBezTo>
                  <a:cubicBezTo>
                    <a:pt x="137" y="228"/>
                    <a:pt x="136" y="228"/>
                    <a:pt x="135" y="228"/>
                  </a:cubicBezTo>
                  <a:cubicBezTo>
                    <a:pt x="135" y="228"/>
                    <a:pt x="136" y="228"/>
                    <a:pt x="136" y="228"/>
                  </a:cubicBezTo>
                  <a:cubicBezTo>
                    <a:pt x="137" y="227"/>
                    <a:pt x="137" y="227"/>
                    <a:pt x="138" y="227"/>
                  </a:cubicBezTo>
                  <a:close/>
                  <a:moveTo>
                    <a:pt x="121" y="226"/>
                  </a:moveTo>
                  <a:cubicBezTo>
                    <a:pt x="121" y="226"/>
                    <a:pt x="121" y="226"/>
                    <a:pt x="121" y="226"/>
                  </a:cubicBezTo>
                  <a:cubicBezTo>
                    <a:pt x="121" y="225"/>
                    <a:pt x="122" y="224"/>
                    <a:pt x="123" y="223"/>
                  </a:cubicBezTo>
                  <a:cubicBezTo>
                    <a:pt x="123" y="224"/>
                    <a:pt x="123" y="224"/>
                    <a:pt x="124" y="224"/>
                  </a:cubicBezTo>
                  <a:cubicBezTo>
                    <a:pt x="123" y="225"/>
                    <a:pt x="122" y="225"/>
                    <a:pt x="121" y="226"/>
                  </a:cubicBezTo>
                  <a:close/>
                  <a:moveTo>
                    <a:pt x="124" y="228"/>
                  </a:moveTo>
                  <a:cubicBezTo>
                    <a:pt x="123" y="228"/>
                    <a:pt x="123" y="228"/>
                    <a:pt x="123" y="228"/>
                  </a:cubicBezTo>
                  <a:cubicBezTo>
                    <a:pt x="123" y="228"/>
                    <a:pt x="123" y="228"/>
                    <a:pt x="122" y="228"/>
                  </a:cubicBezTo>
                  <a:cubicBezTo>
                    <a:pt x="123" y="228"/>
                    <a:pt x="123" y="228"/>
                    <a:pt x="123" y="228"/>
                  </a:cubicBezTo>
                  <a:cubicBezTo>
                    <a:pt x="123" y="228"/>
                    <a:pt x="123" y="228"/>
                    <a:pt x="124" y="228"/>
                  </a:cubicBezTo>
                  <a:close/>
                  <a:moveTo>
                    <a:pt x="115" y="215"/>
                  </a:moveTo>
                  <a:cubicBezTo>
                    <a:pt x="115" y="215"/>
                    <a:pt x="114" y="215"/>
                    <a:pt x="114" y="215"/>
                  </a:cubicBezTo>
                  <a:cubicBezTo>
                    <a:pt x="115" y="214"/>
                    <a:pt x="116" y="213"/>
                    <a:pt x="117" y="212"/>
                  </a:cubicBezTo>
                  <a:cubicBezTo>
                    <a:pt x="118" y="213"/>
                    <a:pt x="118" y="213"/>
                    <a:pt x="119" y="214"/>
                  </a:cubicBezTo>
                  <a:cubicBezTo>
                    <a:pt x="119" y="214"/>
                    <a:pt x="119" y="214"/>
                    <a:pt x="119" y="214"/>
                  </a:cubicBezTo>
                  <a:cubicBezTo>
                    <a:pt x="119" y="214"/>
                    <a:pt x="119" y="214"/>
                    <a:pt x="119" y="214"/>
                  </a:cubicBezTo>
                  <a:cubicBezTo>
                    <a:pt x="118" y="215"/>
                    <a:pt x="116" y="215"/>
                    <a:pt x="115" y="215"/>
                  </a:cubicBezTo>
                  <a:close/>
                  <a:moveTo>
                    <a:pt x="118" y="223"/>
                  </a:moveTo>
                  <a:cubicBezTo>
                    <a:pt x="117" y="223"/>
                    <a:pt x="117" y="223"/>
                    <a:pt x="116" y="224"/>
                  </a:cubicBezTo>
                  <a:cubicBezTo>
                    <a:pt x="116" y="223"/>
                    <a:pt x="116" y="223"/>
                    <a:pt x="115" y="223"/>
                  </a:cubicBezTo>
                  <a:cubicBezTo>
                    <a:pt x="116" y="223"/>
                    <a:pt x="117" y="222"/>
                    <a:pt x="117" y="222"/>
                  </a:cubicBezTo>
                  <a:cubicBezTo>
                    <a:pt x="117" y="222"/>
                    <a:pt x="118" y="222"/>
                    <a:pt x="118" y="223"/>
                  </a:cubicBezTo>
                  <a:close/>
                  <a:moveTo>
                    <a:pt x="110" y="219"/>
                  </a:moveTo>
                  <a:cubicBezTo>
                    <a:pt x="110" y="219"/>
                    <a:pt x="111" y="219"/>
                    <a:pt x="111" y="219"/>
                  </a:cubicBezTo>
                  <a:cubicBezTo>
                    <a:pt x="111" y="219"/>
                    <a:pt x="111" y="218"/>
                    <a:pt x="112" y="218"/>
                  </a:cubicBezTo>
                  <a:cubicBezTo>
                    <a:pt x="112" y="219"/>
                    <a:pt x="113" y="219"/>
                    <a:pt x="113" y="219"/>
                  </a:cubicBezTo>
                  <a:cubicBezTo>
                    <a:pt x="113" y="220"/>
                    <a:pt x="113" y="220"/>
                    <a:pt x="112" y="221"/>
                  </a:cubicBezTo>
                  <a:cubicBezTo>
                    <a:pt x="112" y="220"/>
                    <a:pt x="111" y="220"/>
                    <a:pt x="110" y="219"/>
                  </a:cubicBezTo>
                  <a:close/>
                  <a:moveTo>
                    <a:pt x="114" y="230"/>
                  </a:moveTo>
                  <a:cubicBezTo>
                    <a:pt x="113" y="230"/>
                    <a:pt x="113" y="230"/>
                    <a:pt x="112" y="230"/>
                  </a:cubicBezTo>
                  <a:cubicBezTo>
                    <a:pt x="112" y="230"/>
                    <a:pt x="111" y="229"/>
                    <a:pt x="110" y="229"/>
                  </a:cubicBezTo>
                  <a:cubicBezTo>
                    <a:pt x="111" y="229"/>
                    <a:pt x="111" y="229"/>
                    <a:pt x="111" y="228"/>
                  </a:cubicBezTo>
                  <a:cubicBezTo>
                    <a:pt x="112" y="229"/>
                    <a:pt x="113" y="229"/>
                    <a:pt x="114" y="230"/>
                  </a:cubicBezTo>
                  <a:close/>
                  <a:moveTo>
                    <a:pt x="82" y="198"/>
                  </a:moveTo>
                  <a:cubicBezTo>
                    <a:pt x="82" y="198"/>
                    <a:pt x="82" y="197"/>
                    <a:pt x="83" y="197"/>
                  </a:cubicBezTo>
                  <a:cubicBezTo>
                    <a:pt x="83" y="197"/>
                    <a:pt x="83" y="197"/>
                    <a:pt x="83" y="197"/>
                  </a:cubicBezTo>
                  <a:cubicBezTo>
                    <a:pt x="83" y="198"/>
                    <a:pt x="82" y="198"/>
                    <a:pt x="82" y="199"/>
                  </a:cubicBezTo>
                  <a:lnTo>
                    <a:pt x="82" y="198"/>
                  </a:lnTo>
                  <a:close/>
                  <a:moveTo>
                    <a:pt x="82" y="203"/>
                  </a:moveTo>
                  <a:cubicBezTo>
                    <a:pt x="82" y="203"/>
                    <a:pt x="81" y="203"/>
                    <a:pt x="81" y="203"/>
                  </a:cubicBezTo>
                  <a:cubicBezTo>
                    <a:pt x="81" y="203"/>
                    <a:pt x="81" y="203"/>
                    <a:pt x="80" y="203"/>
                  </a:cubicBezTo>
                  <a:cubicBezTo>
                    <a:pt x="80" y="202"/>
                    <a:pt x="81" y="202"/>
                    <a:pt x="81" y="202"/>
                  </a:cubicBezTo>
                  <a:cubicBezTo>
                    <a:pt x="81" y="202"/>
                    <a:pt x="81" y="202"/>
                    <a:pt x="81" y="202"/>
                  </a:cubicBezTo>
                  <a:cubicBezTo>
                    <a:pt x="81" y="202"/>
                    <a:pt x="81" y="203"/>
                    <a:pt x="82" y="203"/>
                  </a:cubicBezTo>
                  <a:close/>
                  <a:moveTo>
                    <a:pt x="69" y="210"/>
                  </a:moveTo>
                  <a:cubicBezTo>
                    <a:pt x="68" y="209"/>
                    <a:pt x="67" y="208"/>
                    <a:pt x="66" y="207"/>
                  </a:cubicBezTo>
                  <a:cubicBezTo>
                    <a:pt x="66" y="207"/>
                    <a:pt x="66" y="207"/>
                    <a:pt x="66" y="207"/>
                  </a:cubicBezTo>
                  <a:cubicBezTo>
                    <a:pt x="68" y="209"/>
                    <a:pt x="70" y="210"/>
                    <a:pt x="71" y="212"/>
                  </a:cubicBezTo>
                  <a:cubicBezTo>
                    <a:pt x="71" y="212"/>
                    <a:pt x="71" y="212"/>
                    <a:pt x="71" y="212"/>
                  </a:cubicBezTo>
                  <a:cubicBezTo>
                    <a:pt x="70" y="212"/>
                    <a:pt x="70" y="212"/>
                    <a:pt x="69" y="212"/>
                  </a:cubicBezTo>
                  <a:cubicBezTo>
                    <a:pt x="69" y="212"/>
                    <a:pt x="69" y="211"/>
                    <a:pt x="69" y="211"/>
                  </a:cubicBezTo>
                  <a:cubicBezTo>
                    <a:pt x="69" y="211"/>
                    <a:pt x="69" y="210"/>
                    <a:pt x="69" y="210"/>
                  </a:cubicBezTo>
                  <a:close/>
                  <a:moveTo>
                    <a:pt x="59" y="213"/>
                  </a:moveTo>
                  <a:cubicBezTo>
                    <a:pt x="59" y="213"/>
                    <a:pt x="58" y="212"/>
                    <a:pt x="57" y="211"/>
                  </a:cubicBezTo>
                  <a:cubicBezTo>
                    <a:pt x="60" y="213"/>
                    <a:pt x="62" y="215"/>
                    <a:pt x="65" y="216"/>
                  </a:cubicBezTo>
                  <a:cubicBezTo>
                    <a:pt x="63" y="215"/>
                    <a:pt x="61" y="214"/>
                    <a:pt x="59" y="213"/>
                  </a:cubicBezTo>
                  <a:close/>
                  <a:moveTo>
                    <a:pt x="60" y="216"/>
                  </a:moveTo>
                  <a:cubicBezTo>
                    <a:pt x="58" y="215"/>
                    <a:pt x="55" y="213"/>
                    <a:pt x="53" y="212"/>
                  </a:cubicBezTo>
                  <a:cubicBezTo>
                    <a:pt x="55" y="213"/>
                    <a:pt x="57" y="214"/>
                    <a:pt x="59" y="215"/>
                  </a:cubicBezTo>
                  <a:cubicBezTo>
                    <a:pt x="59" y="215"/>
                    <a:pt x="60" y="216"/>
                    <a:pt x="60" y="216"/>
                  </a:cubicBezTo>
                  <a:close/>
                  <a:moveTo>
                    <a:pt x="55" y="204"/>
                  </a:moveTo>
                  <a:cubicBezTo>
                    <a:pt x="55" y="204"/>
                    <a:pt x="56" y="205"/>
                    <a:pt x="56" y="205"/>
                  </a:cubicBezTo>
                  <a:cubicBezTo>
                    <a:pt x="57" y="206"/>
                    <a:pt x="57" y="206"/>
                    <a:pt x="57" y="206"/>
                  </a:cubicBezTo>
                  <a:cubicBezTo>
                    <a:pt x="58" y="207"/>
                    <a:pt x="59" y="208"/>
                    <a:pt x="60" y="209"/>
                  </a:cubicBezTo>
                  <a:cubicBezTo>
                    <a:pt x="59" y="209"/>
                    <a:pt x="59" y="208"/>
                    <a:pt x="59" y="208"/>
                  </a:cubicBezTo>
                  <a:cubicBezTo>
                    <a:pt x="58" y="208"/>
                    <a:pt x="58" y="209"/>
                    <a:pt x="58" y="209"/>
                  </a:cubicBezTo>
                  <a:cubicBezTo>
                    <a:pt x="57" y="208"/>
                    <a:pt x="56" y="208"/>
                    <a:pt x="55" y="207"/>
                  </a:cubicBezTo>
                  <a:cubicBezTo>
                    <a:pt x="55" y="207"/>
                    <a:pt x="55" y="206"/>
                    <a:pt x="55" y="206"/>
                  </a:cubicBezTo>
                  <a:cubicBezTo>
                    <a:pt x="55" y="205"/>
                    <a:pt x="55" y="204"/>
                    <a:pt x="55" y="204"/>
                  </a:cubicBezTo>
                  <a:close/>
                  <a:moveTo>
                    <a:pt x="29" y="138"/>
                  </a:moveTo>
                  <a:cubicBezTo>
                    <a:pt x="29" y="137"/>
                    <a:pt x="30" y="137"/>
                    <a:pt x="30" y="136"/>
                  </a:cubicBezTo>
                  <a:cubicBezTo>
                    <a:pt x="30" y="136"/>
                    <a:pt x="30" y="137"/>
                    <a:pt x="30" y="137"/>
                  </a:cubicBezTo>
                  <a:cubicBezTo>
                    <a:pt x="30" y="138"/>
                    <a:pt x="29" y="140"/>
                    <a:pt x="29" y="141"/>
                  </a:cubicBezTo>
                  <a:cubicBezTo>
                    <a:pt x="29" y="140"/>
                    <a:pt x="29" y="139"/>
                    <a:pt x="29" y="138"/>
                  </a:cubicBezTo>
                  <a:close/>
                  <a:moveTo>
                    <a:pt x="28" y="136"/>
                  </a:moveTo>
                  <a:cubicBezTo>
                    <a:pt x="28" y="136"/>
                    <a:pt x="28" y="136"/>
                    <a:pt x="28" y="136"/>
                  </a:cubicBezTo>
                  <a:cubicBezTo>
                    <a:pt x="27" y="129"/>
                    <a:pt x="25" y="122"/>
                    <a:pt x="24" y="115"/>
                  </a:cubicBezTo>
                  <a:cubicBezTo>
                    <a:pt x="25" y="121"/>
                    <a:pt x="27" y="126"/>
                    <a:pt x="29" y="131"/>
                  </a:cubicBezTo>
                  <a:cubicBezTo>
                    <a:pt x="29" y="133"/>
                    <a:pt x="28" y="134"/>
                    <a:pt x="28" y="136"/>
                  </a:cubicBezTo>
                  <a:close/>
                  <a:moveTo>
                    <a:pt x="28" y="108"/>
                  </a:moveTo>
                  <a:cubicBezTo>
                    <a:pt x="27" y="106"/>
                    <a:pt x="27" y="104"/>
                    <a:pt x="26" y="102"/>
                  </a:cubicBezTo>
                  <a:cubicBezTo>
                    <a:pt x="27" y="102"/>
                    <a:pt x="28" y="101"/>
                    <a:pt x="28" y="101"/>
                  </a:cubicBezTo>
                  <a:cubicBezTo>
                    <a:pt x="30" y="104"/>
                    <a:pt x="31" y="108"/>
                    <a:pt x="32" y="111"/>
                  </a:cubicBezTo>
                  <a:cubicBezTo>
                    <a:pt x="32" y="113"/>
                    <a:pt x="31" y="115"/>
                    <a:pt x="31" y="117"/>
                  </a:cubicBezTo>
                  <a:cubicBezTo>
                    <a:pt x="30" y="114"/>
                    <a:pt x="29" y="111"/>
                    <a:pt x="28" y="108"/>
                  </a:cubicBezTo>
                  <a:close/>
                  <a:moveTo>
                    <a:pt x="25" y="87"/>
                  </a:moveTo>
                  <a:cubicBezTo>
                    <a:pt x="25" y="87"/>
                    <a:pt x="25" y="87"/>
                    <a:pt x="24" y="87"/>
                  </a:cubicBezTo>
                  <a:cubicBezTo>
                    <a:pt x="24" y="86"/>
                    <a:pt x="24" y="86"/>
                    <a:pt x="24" y="86"/>
                  </a:cubicBezTo>
                  <a:cubicBezTo>
                    <a:pt x="25" y="85"/>
                    <a:pt x="25" y="85"/>
                    <a:pt x="26" y="84"/>
                  </a:cubicBezTo>
                  <a:cubicBezTo>
                    <a:pt x="26" y="84"/>
                    <a:pt x="26" y="84"/>
                    <a:pt x="27" y="84"/>
                  </a:cubicBezTo>
                  <a:cubicBezTo>
                    <a:pt x="26" y="85"/>
                    <a:pt x="25" y="86"/>
                    <a:pt x="25" y="87"/>
                  </a:cubicBezTo>
                  <a:close/>
                  <a:moveTo>
                    <a:pt x="28" y="86"/>
                  </a:moveTo>
                  <a:cubicBezTo>
                    <a:pt x="27" y="87"/>
                    <a:pt x="26" y="88"/>
                    <a:pt x="26" y="89"/>
                  </a:cubicBezTo>
                  <a:cubicBezTo>
                    <a:pt x="25" y="89"/>
                    <a:pt x="25" y="89"/>
                    <a:pt x="25" y="88"/>
                  </a:cubicBezTo>
                  <a:cubicBezTo>
                    <a:pt x="25" y="88"/>
                    <a:pt x="26" y="88"/>
                    <a:pt x="26" y="88"/>
                  </a:cubicBezTo>
                  <a:cubicBezTo>
                    <a:pt x="27" y="87"/>
                    <a:pt x="27" y="87"/>
                    <a:pt x="28" y="86"/>
                  </a:cubicBezTo>
                  <a:close/>
                  <a:moveTo>
                    <a:pt x="26" y="94"/>
                  </a:moveTo>
                  <a:cubicBezTo>
                    <a:pt x="26" y="95"/>
                    <a:pt x="26" y="95"/>
                    <a:pt x="26" y="95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26" y="96"/>
                    <a:pt x="26" y="97"/>
                    <a:pt x="25" y="98"/>
                  </a:cubicBezTo>
                  <a:cubicBezTo>
                    <a:pt x="25" y="97"/>
                    <a:pt x="25" y="96"/>
                    <a:pt x="25" y="95"/>
                  </a:cubicBezTo>
                  <a:cubicBezTo>
                    <a:pt x="25" y="95"/>
                    <a:pt x="26" y="95"/>
                    <a:pt x="26" y="94"/>
                  </a:cubicBezTo>
                  <a:close/>
                  <a:moveTo>
                    <a:pt x="27" y="97"/>
                  </a:moveTo>
                  <a:cubicBezTo>
                    <a:pt x="27" y="98"/>
                    <a:pt x="28" y="99"/>
                    <a:pt x="28" y="99"/>
                  </a:cubicBezTo>
                  <a:cubicBezTo>
                    <a:pt x="27" y="100"/>
                    <a:pt x="27" y="100"/>
                    <a:pt x="26" y="100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6" y="99"/>
                    <a:pt x="27" y="98"/>
                    <a:pt x="27" y="97"/>
                  </a:cubicBezTo>
                  <a:close/>
                  <a:moveTo>
                    <a:pt x="113" y="25"/>
                  </a:moveTo>
                  <a:cubicBezTo>
                    <a:pt x="113" y="25"/>
                    <a:pt x="113" y="25"/>
                    <a:pt x="112" y="25"/>
                  </a:cubicBezTo>
                  <a:cubicBezTo>
                    <a:pt x="112" y="25"/>
                    <a:pt x="111" y="25"/>
                    <a:pt x="111" y="25"/>
                  </a:cubicBezTo>
                  <a:cubicBezTo>
                    <a:pt x="111" y="25"/>
                    <a:pt x="112" y="25"/>
                    <a:pt x="112" y="24"/>
                  </a:cubicBezTo>
                  <a:cubicBezTo>
                    <a:pt x="113" y="24"/>
                    <a:pt x="113" y="24"/>
                    <a:pt x="113" y="25"/>
                  </a:cubicBezTo>
                  <a:close/>
                  <a:moveTo>
                    <a:pt x="113" y="21"/>
                  </a:moveTo>
                  <a:cubicBezTo>
                    <a:pt x="113" y="21"/>
                    <a:pt x="114" y="21"/>
                    <a:pt x="114" y="21"/>
                  </a:cubicBezTo>
                  <a:cubicBezTo>
                    <a:pt x="114" y="21"/>
                    <a:pt x="115" y="21"/>
                    <a:pt x="116" y="21"/>
                  </a:cubicBezTo>
                  <a:cubicBezTo>
                    <a:pt x="116" y="21"/>
                    <a:pt x="115" y="21"/>
                    <a:pt x="115" y="21"/>
                  </a:cubicBezTo>
                  <a:cubicBezTo>
                    <a:pt x="114" y="21"/>
                    <a:pt x="114" y="21"/>
                    <a:pt x="113" y="21"/>
                  </a:cubicBezTo>
                  <a:close/>
                  <a:moveTo>
                    <a:pt x="112" y="19"/>
                  </a:moveTo>
                  <a:cubicBezTo>
                    <a:pt x="111" y="19"/>
                    <a:pt x="110" y="19"/>
                    <a:pt x="110" y="19"/>
                  </a:cubicBezTo>
                  <a:cubicBezTo>
                    <a:pt x="110" y="19"/>
                    <a:pt x="110" y="19"/>
                    <a:pt x="110" y="19"/>
                  </a:cubicBezTo>
                  <a:cubicBezTo>
                    <a:pt x="111" y="19"/>
                    <a:pt x="112" y="19"/>
                    <a:pt x="112" y="19"/>
                  </a:cubicBezTo>
                  <a:cubicBezTo>
                    <a:pt x="112" y="19"/>
                    <a:pt x="112" y="19"/>
                    <a:pt x="112" y="19"/>
                  </a:cubicBezTo>
                  <a:close/>
                  <a:moveTo>
                    <a:pt x="112" y="27"/>
                  </a:moveTo>
                  <a:cubicBezTo>
                    <a:pt x="114" y="27"/>
                    <a:pt x="115" y="27"/>
                    <a:pt x="117" y="27"/>
                  </a:cubicBezTo>
                  <a:cubicBezTo>
                    <a:pt x="115" y="27"/>
                    <a:pt x="114" y="28"/>
                    <a:pt x="113" y="29"/>
                  </a:cubicBezTo>
                  <a:cubicBezTo>
                    <a:pt x="111" y="29"/>
                    <a:pt x="110" y="29"/>
                    <a:pt x="108" y="29"/>
                  </a:cubicBezTo>
                  <a:cubicBezTo>
                    <a:pt x="110" y="28"/>
                    <a:pt x="111" y="28"/>
                    <a:pt x="112" y="27"/>
                  </a:cubicBezTo>
                  <a:close/>
                  <a:moveTo>
                    <a:pt x="156" y="17"/>
                  </a:moveTo>
                  <a:cubicBezTo>
                    <a:pt x="157" y="18"/>
                    <a:pt x="158" y="18"/>
                    <a:pt x="160" y="19"/>
                  </a:cubicBezTo>
                  <a:cubicBezTo>
                    <a:pt x="158" y="18"/>
                    <a:pt x="157" y="18"/>
                    <a:pt x="155" y="17"/>
                  </a:cubicBezTo>
                  <a:cubicBezTo>
                    <a:pt x="155" y="17"/>
                    <a:pt x="155" y="17"/>
                    <a:pt x="154" y="17"/>
                  </a:cubicBezTo>
                  <a:cubicBezTo>
                    <a:pt x="154" y="17"/>
                    <a:pt x="154" y="17"/>
                    <a:pt x="154" y="17"/>
                  </a:cubicBezTo>
                  <a:cubicBezTo>
                    <a:pt x="151" y="16"/>
                    <a:pt x="148" y="15"/>
                    <a:pt x="145" y="14"/>
                  </a:cubicBezTo>
                  <a:cubicBezTo>
                    <a:pt x="146" y="14"/>
                    <a:pt x="146" y="14"/>
                    <a:pt x="146" y="14"/>
                  </a:cubicBezTo>
                  <a:cubicBezTo>
                    <a:pt x="146" y="14"/>
                    <a:pt x="146" y="14"/>
                    <a:pt x="147" y="14"/>
                  </a:cubicBezTo>
                  <a:cubicBezTo>
                    <a:pt x="147" y="14"/>
                    <a:pt x="147" y="14"/>
                    <a:pt x="147" y="14"/>
                  </a:cubicBezTo>
                  <a:cubicBezTo>
                    <a:pt x="150" y="15"/>
                    <a:pt x="153" y="16"/>
                    <a:pt x="156" y="17"/>
                  </a:cubicBezTo>
                  <a:close/>
                  <a:moveTo>
                    <a:pt x="149" y="12"/>
                  </a:moveTo>
                  <a:cubicBezTo>
                    <a:pt x="149" y="12"/>
                    <a:pt x="149" y="12"/>
                    <a:pt x="149" y="12"/>
                  </a:cubicBezTo>
                  <a:cubicBezTo>
                    <a:pt x="151" y="13"/>
                    <a:pt x="153" y="13"/>
                    <a:pt x="155" y="14"/>
                  </a:cubicBezTo>
                  <a:cubicBezTo>
                    <a:pt x="157" y="15"/>
                    <a:pt x="158" y="15"/>
                    <a:pt x="160" y="16"/>
                  </a:cubicBezTo>
                  <a:cubicBezTo>
                    <a:pt x="158" y="16"/>
                    <a:pt x="156" y="15"/>
                    <a:pt x="155" y="15"/>
                  </a:cubicBezTo>
                  <a:cubicBezTo>
                    <a:pt x="153" y="14"/>
                    <a:pt x="151" y="13"/>
                    <a:pt x="149" y="12"/>
                  </a:cubicBezTo>
                  <a:close/>
                  <a:moveTo>
                    <a:pt x="156" y="36"/>
                  </a:moveTo>
                  <a:cubicBezTo>
                    <a:pt x="158" y="36"/>
                    <a:pt x="160" y="36"/>
                    <a:pt x="163" y="36"/>
                  </a:cubicBezTo>
                  <a:cubicBezTo>
                    <a:pt x="161" y="37"/>
                    <a:pt x="160" y="37"/>
                    <a:pt x="158" y="38"/>
                  </a:cubicBezTo>
                  <a:cubicBezTo>
                    <a:pt x="156" y="39"/>
                    <a:pt x="154" y="39"/>
                    <a:pt x="152" y="39"/>
                  </a:cubicBezTo>
                  <a:cubicBezTo>
                    <a:pt x="153" y="38"/>
                    <a:pt x="155" y="37"/>
                    <a:pt x="156" y="36"/>
                  </a:cubicBezTo>
                  <a:close/>
                  <a:moveTo>
                    <a:pt x="155" y="34"/>
                  </a:moveTo>
                  <a:cubicBezTo>
                    <a:pt x="156" y="34"/>
                    <a:pt x="156" y="33"/>
                    <a:pt x="156" y="33"/>
                  </a:cubicBezTo>
                  <a:cubicBezTo>
                    <a:pt x="156" y="33"/>
                    <a:pt x="157" y="33"/>
                    <a:pt x="157" y="33"/>
                  </a:cubicBezTo>
                  <a:cubicBezTo>
                    <a:pt x="157" y="33"/>
                    <a:pt x="157" y="34"/>
                    <a:pt x="156" y="34"/>
                  </a:cubicBezTo>
                  <a:cubicBezTo>
                    <a:pt x="156" y="34"/>
                    <a:pt x="156" y="34"/>
                    <a:pt x="155" y="34"/>
                  </a:cubicBezTo>
                  <a:close/>
                  <a:moveTo>
                    <a:pt x="134" y="213"/>
                  </a:moveTo>
                  <a:cubicBezTo>
                    <a:pt x="135" y="212"/>
                    <a:pt x="136" y="211"/>
                    <a:pt x="137" y="209"/>
                  </a:cubicBezTo>
                  <a:cubicBezTo>
                    <a:pt x="139" y="208"/>
                    <a:pt x="140" y="207"/>
                    <a:pt x="141" y="206"/>
                  </a:cubicBezTo>
                  <a:cubicBezTo>
                    <a:pt x="141" y="206"/>
                    <a:pt x="141" y="206"/>
                    <a:pt x="142" y="206"/>
                  </a:cubicBezTo>
                  <a:cubicBezTo>
                    <a:pt x="140" y="207"/>
                    <a:pt x="139" y="209"/>
                    <a:pt x="138" y="210"/>
                  </a:cubicBezTo>
                  <a:cubicBezTo>
                    <a:pt x="137" y="211"/>
                    <a:pt x="136" y="212"/>
                    <a:pt x="134" y="213"/>
                  </a:cubicBezTo>
                  <a:close/>
                  <a:moveTo>
                    <a:pt x="137" y="217"/>
                  </a:moveTo>
                  <a:cubicBezTo>
                    <a:pt x="136" y="218"/>
                    <a:pt x="135" y="219"/>
                    <a:pt x="133" y="220"/>
                  </a:cubicBezTo>
                  <a:cubicBezTo>
                    <a:pt x="134" y="220"/>
                    <a:pt x="134" y="220"/>
                    <a:pt x="134" y="219"/>
                  </a:cubicBezTo>
                  <a:cubicBezTo>
                    <a:pt x="135" y="219"/>
                    <a:pt x="136" y="218"/>
                    <a:pt x="137" y="217"/>
                  </a:cubicBezTo>
                  <a:close/>
                  <a:moveTo>
                    <a:pt x="140" y="203"/>
                  </a:moveTo>
                  <a:cubicBezTo>
                    <a:pt x="138" y="204"/>
                    <a:pt x="136" y="206"/>
                    <a:pt x="134" y="208"/>
                  </a:cubicBezTo>
                  <a:cubicBezTo>
                    <a:pt x="132" y="209"/>
                    <a:pt x="130" y="210"/>
                    <a:pt x="128" y="211"/>
                  </a:cubicBezTo>
                  <a:cubicBezTo>
                    <a:pt x="128" y="210"/>
                    <a:pt x="128" y="210"/>
                    <a:pt x="127" y="210"/>
                  </a:cubicBezTo>
                  <a:cubicBezTo>
                    <a:pt x="128" y="210"/>
                    <a:pt x="128" y="209"/>
                    <a:pt x="128" y="209"/>
                  </a:cubicBezTo>
                  <a:cubicBezTo>
                    <a:pt x="131" y="207"/>
                    <a:pt x="134" y="205"/>
                    <a:pt x="137" y="202"/>
                  </a:cubicBezTo>
                  <a:cubicBezTo>
                    <a:pt x="141" y="199"/>
                    <a:pt x="145" y="196"/>
                    <a:pt x="149" y="193"/>
                  </a:cubicBezTo>
                  <a:cubicBezTo>
                    <a:pt x="146" y="197"/>
                    <a:pt x="143" y="200"/>
                    <a:pt x="140" y="203"/>
                  </a:cubicBezTo>
                  <a:close/>
                  <a:moveTo>
                    <a:pt x="117" y="206"/>
                  </a:moveTo>
                  <a:cubicBezTo>
                    <a:pt x="117" y="206"/>
                    <a:pt x="118" y="205"/>
                    <a:pt x="118" y="205"/>
                  </a:cubicBezTo>
                  <a:cubicBezTo>
                    <a:pt x="119" y="205"/>
                    <a:pt x="119" y="206"/>
                    <a:pt x="119" y="206"/>
                  </a:cubicBezTo>
                  <a:cubicBezTo>
                    <a:pt x="119" y="206"/>
                    <a:pt x="119" y="206"/>
                    <a:pt x="118" y="207"/>
                  </a:cubicBezTo>
                  <a:cubicBezTo>
                    <a:pt x="118" y="207"/>
                    <a:pt x="117" y="206"/>
                    <a:pt x="117" y="206"/>
                  </a:cubicBezTo>
                  <a:close/>
                  <a:moveTo>
                    <a:pt x="117" y="208"/>
                  </a:moveTo>
                  <a:cubicBezTo>
                    <a:pt x="117" y="208"/>
                    <a:pt x="117" y="208"/>
                    <a:pt x="117" y="208"/>
                  </a:cubicBezTo>
                  <a:cubicBezTo>
                    <a:pt x="117" y="208"/>
                    <a:pt x="116" y="208"/>
                    <a:pt x="116" y="207"/>
                  </a:cubicBezTo>
                  <a:cubicBezTo>
                    <a:pt x="116" y="207"/>
                    <a:pt x="116" y="207"/>
                    <a:pt x="116" y="207"/>
                  </a:cubicBezTo>
                  <a:cubicBezTo>
                    <a:pt x="116" y="207"/>
                    <a:pt x="117" y="208"/>
                    <a:pt x="117" y="208"/>
                  </a:cubicBezTo>
                  <a:close/>
                  <a:moveTo>
                    <a:pt x="116" y="202"/>
                  </a:moveTo>
                  <a:cubicBezTo>
                    <a:pt x="116" y="202"/>
                    <a:pt x="115" y="201"/>
                    <a:pt x="115" y="201"/>
                  </a:cubicBezTo>
                  <a:cubicBezTo>
                    <a:pt x="116" y="199"/>
                    <a:pt x="118" y="198"/>
                    <a:pt x="120" y="196"/>
                  </a:cubicBezTo>
                  <a:cubicBezTo>
                    <a:pt x="127" y="190"/>
                    <a:pt x="134" y="185"/>
                    <a:pt x="141" y="180"/>
                  </a:cubicBezTo>
                  <a:cubicBezTo>
                    <a:pt x="133" y="188"/>
                    <a:pt x="125" y="195"/>
                    <a:pt x="116" y="202"/>
                  </a:cubicBezTo>
                  <a:close/>
                  <a:moveTo>
                    <a:pt x="88" y="181"/>
                  </a:moveTo>
                  <a:cubicBezTo>
                    <a:pt x="88" y="180"/>
                    <a:pt x="88" y="178"/>
                    <a:pt x="88" y="177"/>
                  </a:cubicBezTo>
                  <a:cubicBezTo>
                    <a:pt x="90" y="176"/>
                    <a:pt x="92" y="174"/>
                    <a:pt x="94" y="172"/>
                  </a:cubicBezTo>
                  <a:cubicBezTo>
                    <a:pt x="97" y="171"/>
                    <a:pt x="99" y="170"/>
                    <a:pt x="102" y="169"/>
                  </a:cubicBezTo>
                  <a:cubicBezTo>
                    <a:pt x="100" y="171"/>
                    <a:pt x="98" y="173"/>
                    <a:pt x="97" y="175"/>
                  </a:cubicBezTo>
                  <a:cubicBezTo>
                    <a:pt x="94" y="177"/>
                    <a:pt x="91" y="179"/>
                    <a:pt x="88" y="181"/>
                  </a:cubicBezTo>
                  <a:close/>
                  <a:moveTo>
                    <a:pt x="89" y="194"/>
                  </a:moveTo>
                  <a:cubicBezTo>
                    <a:pt x="89" y="194"/>
                    <a:pt x="88" y="195"/>
                    <a:pt x="88" y="196"/>
                  </a:cubicBezTo>
                  <a:cubicBezTo>
                    <a:pt x="87" y="196"/>
                    <a:pt x="87" y="196"/>
                    <a:pt x="87" y="196"/>
                  </a:cubicBezTo>
                  <a:cubicBezTo>
                    <a:pt x="88" y="195"/>
                    <a:pt x="89" y="194"/>
                    <a:pt x="89" y="194"/>
                  </a:cubicBezTo>
                  <a:cubicBezTo>
                    <a:pt x="89" y="194"/>
                    <a:pt x="89" y="194"/>
                    <a:pt x="89" y="194"/>
                  </a:cubicBezTo>
                  <a:close/>
                  <a:moveTo>
                    <a:pt x="83" y="166"/>
                  </a:moveTo>
                  <a:cubicBezTo>
                    <a:pt x="83" y="166"/>
                    <a:pt x="82" y="167"/>
                    <a:pt x="82" y="167"/>
                  </a:cubicBezTo>
                  <a:cubicBezTo>
                    <a:pt x="82" y="167"/>
                    <a:pt x="82" y="167"/>
                    <a:pt x="82" y="167"/>
                  </a:cubicBezTo>
                  <a:cubicBezTo>
                    <a:pt x="83" y="165"/>
                    <a:pt x="84" y="164"/>
                    <a:pt x="85" y="163"/>
                  </a:cubicBezTo>
                  <a:cubicBezTo>
                    <a:pt x="85" y="164"/>
                    <a:pt x="85" y="164"/>
                    <a:pt x="85" y="165"/>
                  </a:cubicBezTo>
                  <a:cubicBezTo>
                    <a:pt x="84" y="165"/>
                    <a:pt x="84" y="166"/>
                    <a:pt x="83" y="166"/>
                  </a:cubicBezTo>
                  <a:close/>
                  <a:moveTo>
                    <a:pt x="85" y="175"/>
                  </a:moveTo>
                  <a:cubicBezTo>
                    <a:pt x="84" y="175"/>
                    <a:pt x="84" y="175"/>
                    <a:pt x="83" y="176"/>
                  </a:cubicBezTo>
                  <a:cubicBezTo>
                    <a:pt x="83" y="175"/>
                    <a:pt x="83" y="175"/>
                    <a:pt x="83" y="175"/>
                  </a:cubicBezTo>
                  <a:cubicBezTo>
                    <a:pt x="84" y="175"/>
                    <a:pt x="84" y="175"/>
                    <a:pt x="85" y="175"/>
                  </a:cubicBezTo>
                  <a:close/>
                  <a:moveTo>
                    <a:pt x="62" y="209"/>
                  </a:moveTo>
                  <a:cubicBezTo>
                    <a:pt x="60" y="208"/>
                    <a:pt x="59" y="207"/>
                    <a:pt x="58" y="206"/>
                  </a:cubicBezTo>
                  <a:cubicBezTo>
                    <a:pt x="58" y="205"/>
                    <a:pt x="58" y="205"/>
                    <a:pt x="58" y="205"/>
                  </a:cubicBezTo>
                  <a:cubicBezTo>
                    <a:pt x="58" y="204"/>
                    <a:pt x="58" y="203"/>
                    <a:pt x="58" y="202"/>
                  </a:cubicBezTo>
                  <a:cubicBezTo>
                    <a:pt x="58" y="203"/>
                    <a:pt x="59" y="203"/>
                    <a:pt x="59" y="203"/>
                  </a:cubicBezTo>
                  <a:cubicBezTo>
                    <a:pt x="60" y="205"/>
                    <a:pt x="61" y="207"/>
                    <a:pt x="62" y="209"/>
                  </a:cubicBezTo>
                  <a:cubicBezTo>
                    <a:pt x="62" y="209"/>
                    <a:pt x="62" y="209"/>
                    <a:pt x="62" y="209"/>
                  </a:cubicBezTo>
                  <a:close/>
                  <a:moveTo>
                    <a:pt x="62" y="211"/>
                  </a:moveTo>
                  <a:cubicBezTo>
                    <a:pt x="62" y="211"/>
                    <a:pt x="62" y="211"/>
                    <a:pt x="62" y="211"/>
                  </a:cubicBezTo>
                  <a:cubicBezTo>
                    <a:pt x="63" y="211"/>
                    <a:pt x="63" y="211"/>
                    <a:pt x="63" y="211"/>
                  </a:cubicBezTo>
                  <a:cubicBezTo>
                    <a:pt x="61" y="211"/>
                    <a:pt x="60" y="210"/>
                    <a:pt x="59" y="210"/>
                  </a:cubicBezTo>
                  <a:cubicBezTo>
                    <a:pt x="60" y="210"/>
                    <a:pt x="61" y="211"/>
                    <a:pt x="62" y="211"/>
                  </a:cubicBezTo>
                  <a:close/>
                  <a:moveTo>
                    <a:pt x="60" y="200"/>
                  </a:moveTo>
                  <a:cubicBezTo>
                    <a:pt x="59" y="199"/>
                    <a:pt x="58" y="197"/>
                    <a:pt x="57" y="196"/>
                  </a:cubicBezTo>
                  <a:cubicBezTo>
                    <a:pt x="57" y="196"/>
                    <a:pt x="57" y="196"/>
                    <a:pt x="58" y="196"/>
                  </a:cubicBezTo>
                  <a:cubicBezTo>
                    <a:pt x="58" y="196"/>
                    <a:pt x="58" y="196"/>
                    <a:pt x="58" y="195"/>
                  </a:cubicBezTo>
                  <a:cubicBezTo>
                    <a:pt x="60" y="197"/>
                    <a:pt x="61" y="199"/>
                    <a:pt x="63" y="201"/>
                  </a:cubicBezTo>
                  <a:cubicBezTo>
                    <a:pt x="63" y="201"/>
                    <a:pt x="63" y="201"/>
                    <a:pt x="63" y="201"/>
                  </a:cubicBezTo>
                  <a:cubicBezTo>
                    <a:pt x="62" y="201"/>
                    <a:pt x="61" y="200"/>
                    <a:pt x="60" y="200"/>
                  </a:cubicBezTo>
                  <a:cubicBezTo>
                    <a:pt x="60" y="200"/>
                    <a:pt x="60" y="200"/>
                    <a:pt x="60" y="200"/>
                  </a:cubicBezTo>
                  <a:close/>
                  <a:moveTo>
                    <a:pt x="44" y="171"/>
                  </a:moveTo>
                  <a:cubicBezTo>
                    <a:pt x="45" y="173"/>
                    <a:pt x="47" y="175"/>
                    <a:pt x="48" y="176"/>
                  </a:cubicBezTo>
                  <a:cubicBezTo>
                    <a:pt x="48" y="177"/>
                    <a:pt x="48" y="178"/>
                    <a:pt x="48" y="180"/>
                  </a:cubicBezTo>
                  <a:cubicBezTo>
                    <a:pt x="48" y="179"/>
                    <a:pt x="47" y="179"/>
                    <a:pt x="47" y="179"/>
                  </a:cubicBezTo>
                  <a:cubicBezTo>
                    <a:pt x="47" y="178"/>
                    <a:pt x="46" y="177"/>
                    <a:pt x="46" y="176"/>
                  </a:cubicBezTo>
                  <a:cubicBezTo>
                    <a:pt x="45" y="174"/>
                    <a:pt x="44" y="171"/>
                    <a:pt x="43" y="168"/>
                  </a:cubicBezTo>
                  <a:cubicBezTo>
                    <a:pt x="43" y="169"/>
                    <a:pt x="44" y="170"/>
                    <a:pt x="44" y="170"/>
                  </a:cubicBezTo>
                  <a:cubicBezTo>
                    <a:pt x="44" y="170"/>
                    <a:pt x="44" y="171"/>
                    <a:pt x="44" y="171"/>
                  </a:cubicBezTo>
                  <a:close/>
                  <a:moveTo>
                    <a:pt x="33" y="98"/>
                  </a:moveTo>
                  <a:cubicBezTo>
                    <a:pt x="33" y="99"/>
                    <a:pt x="33" y="100"/>
                    <a:pt x="33" y="101"/>
                  </a:cubicBezTo>
                  <a:cubicBezTo>
                    <a:pt x="33" y="102"/>
                    <a:pt x="32" y="103"/>
                    <a:pt x="32" y="104"/>
                  </a:cubicBezTo>
                  <a:cubicBezTo>
                    <a:pt x="32" y="103"/>
                    <a:pt x="31" y="101"/>
                    <a:pt x="31" y="99"/>
                  </a:cubicBezTo>
                  <a:cubicBezTo>
                    <a:pt x="32" y="99"/>
                    <a:pt x="32" y="99"/>
                    <a:pt x="33" y="98"/>
                  </a:cubicBezTo>
                  <a:close/>
                  <a:moveTo>
                    <a:pt x="31" y="98"/>
                  </a:moveTo>
                  <a:cubicBezTo>
                    <a:pt x="30" y="97"/>
                    <a:pt x="30" y="97"/>
                    <a:pt x="30" y="97"/>
                  </a:cubicBezTo>
                  <a:cubicBezTo>
                    <a:pt x="31" y="97"/>
                    <a:pt x="31" y="96"/>
                    <a:pt x="32" y="96"/>
                  </a:cubicBezTo>
                  <a:cubicBezTo>
                    <a:pt x="32" y="96"/>
                    <a:pt x="32" y="96"/>
                    <a:pt x="32" y="97"/>
                  </a:cubicBezTo>
                  <a:cubicBezTo>
                    <a:pt x="32" y="97"/>
                    <a:pt x="31" y="97"/>
                    <a:pt x="31" y="98"/>
                  </a:cubicBezTo>
                  <a:close/>
                  <a:moveTo>
                    <a:pt x="32" y="85"/>
                  </a:moveTo>
                  <a:cubicBezTo>
                    <a:pt x="32" y="85"/>
                    <a:pt x="32" y="85"/>
                    <a:pt x="32" y="85"/>
                  </a:cubicBezTo>
                  <a:cubicBezTo>
                    <a:pt x="33" y="83"/>
                    <a:pt x="34" y="82"/>
                    <a:pt x="36" y="80"/>
                  </a:cubicBezTo>
                  <a:cubicBezTo>
                    <a:pt x="35" y="81"/>
                    <a:pt x="35" y="81"/>
                    <a:pt x="34" y="82"/>
                  </a:cubicBezTo>
                  <a:cubicBezTo>
                    <a:pt x="33" y="83"/>
                    <a:pt x="33" y="84"/>
                    <a:pt x="32" y="85"/>
                  </a:cubicBezTo>
                  <a:close/>
                  <a:moveTo>
                    <a:pt x="35" y="84"/>
                  </a:moveTo>
                  <a:cubicBezTo>
                    <a:pt x="35" y="84"/>
                    <a:pt x="35" y="83"/>
                    <a:pt x="36" y="83"/>
                  </a:cubicBezTo>
                  <a:cubicBezTo>
                    <a:pt x="36" y="83"/>
                    <a:pt x="36" y="82"/>
                    <a:pt x="37" y="82"/>
                  </a:cubicBezTo>
                  <a:cubicBezTo>
                    <a:pt x="36" y="83"/>
                    <a:pt x="35" y="85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5"/>
                    <a:pt x="34" y="85"/>
                    <a:pt x="35" y="84"/>
                  </a:cubicBezTo>
                  <a:close/>
                  <a:moveTo>
                    <a:pt x="37" y="73"/>
                  </a:moveTo>
                  <a:cubicBezTo>
                    <a:pt x="39" y="72"/>
                    <a:pt x="40" y="71"/>
                    <a:pt x="41" y="71"/>
                  </a:cubicBezTo>
                  <a:cubicBezTo>
                    <a:pt x="41" y="71"/>
                    <a:pt x="41" y="71"/>
                    <a:pt x="41" y="71"/>
                  </a:cubicBezTo>
                  <a:cubicBezTo>
                    <a:pt x="41" y="71"/>
                    <a:pt x="40" y="71"/>
                    <a:pt x="40" y="71"/>
                  </a:cubicBezTo>
                  <a:cubicBezTo>
                    <a:pt x="39" y="72"/>
                    <a:pt x="38" y="73"/>
                    <a:pt x="36" y="74"/>
                  </a:cubicBezTo>
                  <a:cubicBezTo>
                    <a:pt x="37" y="74"/>
                    <a:pt x="37" y="73"/>
                    <a:pt x="37" y="73"/>
                  </a:cubicBezTo>
                  <a:close/>
                  <a:moveTo>
                    <a:pt x="35" y="72"/>
                  </a:moveTo>
                  <a:cubicBezTo>
                    <a:pt x="36" y="71"/>
                    <a:pt x="37" y="70"/>
                    <a:pt x="39" y="68"/>
                  </a:cubicBezTo>
                  <a:cubicBezTo>
                    <a:pt x="38" y="69"/>
                    <a:pt x="37" y="70"/>
                    <a:pt x="36" y="71"/>
                  </a:cubicBezTo>
                  <a:cubicBezTo>
                    <a:pt x="36" y="72"/>
                    <a:pt x="35" y="72"/>
                    <a:pt x="35" y="72"/>
                  </a:cubicBezTo>
                  <a:close/>
                  <a:moveTo>
                    <a:pt x="42" y="77"/>
                  </a:moveTo>
                  <a:cubicBezTo>
                    <a:pt x="42" y="76"/>
                    <a:pt x="43" y="76"/>
                    <a:pt x="43" y="76"/>
                  </a:cubicBezTo>
                  <a:cubicBezTo>
                    <a:pt x="42" y="77"/>
                    <a:pt x="42" y="78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0" y="81"/>
                    <a:pt x="39" y="82"/>
                    <a:pt x="38" y="83"/>
                  </a:cubicBezTo>
                  <a:cubicBezTo>
                    <a:pt x="38" y="83"/>
                    <a:pt x="38" y="83"/>
                    <a:pt x="37" y="83"/>
                  </a:cubicBezTo>
                  <a:cubicBezTo>
                    <a:pt x="39" y="81"/>
                    <a:pt x="40" y="79"/>
                    <a:pt x="42" y="77"/>
                  </a:cubicBezTo>
                  <a:close/>
                  <a:moveTo>
                    <a:pt x="69" y="32"/>
                  </a:moveTo>
                  <a:cubicBezTo>
                    <a:pt x="67" y="34"/>
                    <a:pt x="64" y="36"/>
                    <a:pt x="62" y="37"/>
                  </a:cubicBezTo>
                  <a:cubicBezTo>
                    <a:pt x="62" y="37"/>
                    <a:pt x="62" y="37"/>
                    <a:pt x="62" y="37"/>
                  </a:cubicBezTo>
                  <a:cubicBezTo>
                    <a:pt x="60" y="38"/>
                    <a:pt x="59" y="40"/>
                    <a:pt x="57" y="41"/>
                  </a:cubicBezTo>
                  <a:cubicBezTo>
                    <a:pt x="58" y="39"/>
                    <a:pt x="59" y="37"/>
                    <a:pt x="60" y="36"/>
                  </a:cubicBezTo>
                  <a:cubicBezTo>
                    <a:pt x="63" y="35"/>
                    <a:pt x="66" y="33"/>
                    <a:pt x="69" y="32"/>
                  </a:cubicBezTo>
                  <a:close/>
                  <a:moveTo>
                    <a:pt x="55" y="33"/>
                  </a:moveTo>
                  <a:cubicBezTo>
                    <a:pt x="55" y="33"/>
                    <a:pt x="55" y="33"/>
                    <a:pt x="56" y="33"/>
                  </a:cubicBezTo>
                  <a:cubicBezTo>
                    <a:pt x="59" y="31"/>
                    <a:pt x="63" y="29"/>
                    <a:pt x="66" y="28"/>
                  </a:cubicBezTo>
                  <a:cubicBezTo>
                    <a:pt x="65" y="28"/>
                    <a:pt x="64" y="29"/>
                    <a:pt x="63" y="29"/>
                  </a:cubicBezTo>
                  <a:cubicBezTo>
                    <a:pt x="61" y="31"/>
                    <a:pt x="58" y="32"/>
                    <a:pt x="55" y="33"/>
                  </a:cubicBezTo>
                  <a:close/>
                  <a:moveTo>
                    <a:pt x="73" y="36"/>
                  </a:moveTo>
                  <a:cubicBezTo>
                    <a:pt x="74" y="36"/>
                    <a:pt x="74" y="35"/>
                    <a:pt x="74" y="35"/>
                  </a:cubicBezTo>
                  <a:cubicBezTo>
                    <a:pt x="73" y="38"/>
                    <a:pt x="71" y="40"/>
                    <a:pt x="69" y="42"/>
                  </a:cubicBezTo>
                  <a:cubicBezTo>
                    <a:pt x="67" y="43"/>
                    <a:pt x="65" y="45"/>
                    <a:pt x="64" y="46"/>
                  </a:cubicBezTo>
                  <a:cubicBezTo>
                    <a:pt x="67" y="43"/>
                    <a:pt x="70" y="39"/>
                    <a:pt x="73" y="36"/>
                  </a:cubicBezTo>
                  <a:close/>
                  <a:moveTo>
                    <a:pt x="70" y="36"/>
                  </a:moveTo>
                  <a:cubicBezTo>
                    <a:pt x="71" y="35"/>
                    <a:pt x="72" y="34"/>
                    <a:pt x="74" y="32"/>
                  </a:cubicBezTo>
                  <a:cubicBezTo>
                    <a:pt x="73" y="33"/>
                    <a:pt x="73" y="33"/>
                    <a:pt x="73" y="34"/>
                  </a:cubicBezTo>
                  <a:cubicBezTo>
                    <a:pt x="72" y="34"/>
                    <a:pt x="71" y="35"/>
                    <a:pt x="70" y="36"/>
                  </a:cubicBezTo>
                  <a:close/>
                  <a:moveTo>
                    <a:pt x="77" y="34"/>
                  </a:moveTo>
                  <a:cubicBezTo>
                    <a:pt x="78" y="33"/>
                    <a:pt x="79" y="33"/>
                    <a:pt x="80" y="32"/>
                  </a:cubicBezTo>
                  <a:cubicBezTo>
                    <a:pt x="78" y="34"/>
                    <a:pt x="77" y="36"/>
                    <a:pt x="75" y="37"/>
                  </a:cubicBezTo>
                  <a:cubicBezTo>
                    <a:pt x="74" y="38"/>
                    <a:pt x="74" y="39"/>
                    <a:pt x="73" y="39"/>
                  </a:cubicBezTo>
                  <a:cubicBezTo>
                    <a:pt x="74" y="37"/>
                    <a:pt x="76" y="36"/>
                    <a:pt x="77" y="34"/>
                  </a:cubicBezTo>
                  <a:close/>
                  <a:moveTo>
                    <a:pt x="77" y="31"/>
                  </a:moveTo>
                  <a:cubicBezTo>
                    <a:pt x="77" y="31"/>
                    <a:pt x="77" y="30"/>
                    <a:pt x="78" y="30"/>
                  </a:cubicBezTo>
                  <a:cubicBezTo>
                    <a:pt x="78" y="30"/>
                    <a:pt x="78" y="30"/>
                    <a:pt x="78" y="29"/>
                  </a:cubicBezTo>
                  <a:cubicBezTo>
                    <a:pt x="78" y="29"/>
                    <a:pt x="78" y="29"/>
                    <a:pt x="79" y="29"/>
                  </a:cubicBezTo>
                  <a:cubicBezTo>
                    <a:pt x="78" y="29"/>
                    <a:pt x="78" y="30"/>
                    <a:pt x="78" y="30"/>
                  </a:cubicBezTo>
                  <a:cubicBezTo>
                    <a:pt x="77" y="30"/>
                    <a:pt x="77" y="31"/>
                    <a:pt x="77" y="31"/>
                  </a:cubicBezTo>
                  <a:close/>
                  <a:moveTo>
                    <a:pt x="96" y="32"/>
                  </a:moveTo>
                  <a:cubicBezTo>
                    <a:pt x="96" y="32"/>
                    <a:pt x="96" y="32"/>
                    <a:pt x="96" y="32"/>
                  </a:cubicBezTo>
                  <a:cubicBezTo>
                    <a:pt x="95" y="34"/>
                    <a:pt x="93" y="36"/>
                    <a:pt x="91" y="38"/>
                  </a:cubicBezTo>
                  <a:cubicBezTo>
                    <a:pt x="91" y="38"/>
                    <a:pt x="90" y="38"/>
                    <a:pt x="90" y="39"/>
                  </a:cubicBezTo>
                  <a:cubicBezTo>
                    <a:pt x="90" y="39"/>
                    <a:pt x="90" y="39"/>
                    <a:pt x="90" y="39"/>
                  </a:cubicBezTo>
                  <a:cubicBezTo>
                    <a:pt x="88" y="41"/>
                    <a:pt x="87" y="43"/>
                    <a:pt x="85" y="44"/>
                  </a:cubicBezTo>
                  <a:cubicBezTo>
                    <a:pt x="82" y="46"/>
                    <a:pt x="80" y="48"/>
                    <a:pt x="77" y="50"/>
                  </a:cubicBezTo>
                  <a:cubicBezTo>
                    <a:pt x="77" y="50"/>
                    <a:pt x="77" y="50"/>
                    <a:pt x="76" y="50"/>
                  </a:cubicBezTo>
                  <a:cubicBezTo>
                    <a:pt x="76" y="51"/>
                    <a:pt x="75" y="51"/>
                    <a:pt x="74" y="52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76" y="49"/>
                    <a:pt x="80" y="45"/>
                    <a:pt x="83" y="42"/>
                  </a:cubicBezTo>
                  <a:cubicBezTo>
                    <a:pt x="87" y="38"/>
                    <a:pt x="91" y="35"/>
                    <a:pt x="96" y="32"/>
                  </a:cubicBezTo>
                  <a:close/>
                  <a:moveTo>
                    <a:pt x="87" y="36"/>
                  </a:moveTo>
                  <a:cubicBezTo>
                    <a:pt x="87" y="36"/>
                    <a:pt x="88" y="35"/>
                    <a:pt x="88" y="35"/>
                  </a:cubicBezTo>
                  <a:cubicBezTo>
                    <a:pt x="89" y="35"/>
                    <a:pt x="89" y="35"/>
                    <a:pt x="90" y="34"/>
                  </a:cubicBezTo>
                  <a:cubicBezTo>
                    <a:pt x="89" y="35"/>
                    <a:pt x="88" y="36"/>
                    <a:pt x="87" y="36"/>
                  </a:cubicBezTo>
                  <a:close/>
                  <a:moveTo>
                    <a:pt x="111" y="34"/>
                  </a:moveTo>
                  <a:cubicBezTo>
                    <a:pt x="110" y="34"/>
                    <a:pt x="110" y="34"/>
                    <a:pt x="109" y="34"/>
                  </a:cubicBezTo>
                  <a:cubicBezTo>
                    <a:pt x="109" y="34"/>
                    <a:pt x="108" y="34"/>
                    <a:pt x="108" y="34"/>
                  </a:cubicBezTo>
                  <a:cubicBezTo>
                    <a:pt x="108" y="34"/>
                    <a:pt x="108" y="33"/>
                    <a:pt x="109" y="33"/>
                  </a:cubicBezTo>
                  <a:cubicBezTo>
                    <a:pt x="109" y="33"/>
                    <a:pt x="109" y="32"/>
                    <a:pt x="110" y="32"/>
                  </a:cubicBezTo>
                  <a:cubicBezTo>
                    <a:pt x="111" y="32"/>
                    <a:pt x="112" y="32"/>
                    <a:pt x="113" y="32"/>
                  </a:cubicBezTo>
                  <a:cubicBezTo>
                    <a:pt x="112" y="33"/>
                    <a:pt x="112" y="33"/>
                    <a:pt x="111" y="34"/>
                  </a:cubicBezTo>
                  <a:close/>
                  <a:moveTo>
                    <a:pt x="112" y="36"/>
                  </a:moveTo>
                  <a:cubicBezTo>
                    <a:pt x="111" y="36"/>
                    <a:pt x="111" y="37"/>
                    <a:pt x="110" y="37"/>
                  </a:cubicBezTo>
                  <a:cubicBezTo>
                    <a:pt x="110" y="37"/>
                    <a:pt x="109" y="37"/>
                    <a:pt x="109" y="37"/>
                  </a:cubicBezTo>
                  <a:cubicBezTo>
                    <a:pt x="110" y="37"/>
                    <a:pt x="110" y="36"/>
                    <a:pt x="111" y="36"/>
                  </a:cubicBezTo>
                  <a:cubicBezTo>
                    <a:pt x="111" y="36"/>
                    <a:pt x="111" y="36"/>
                    <a:pt x="112" y="36"/>
                  </a:cubicBezTo>
                  <a:close/>
                  <a:moveTo>
                    <a:pt x="108" y="36"/>
                  </a:moveTo>
                  <a:cubicBezTo>
                    <a:pt x="107" y="37"/>
                    <a:pt x="106" y="37"/>
                    <a:pt x="105" y="38"/>
                  </a:cubicBezTo>
                  <a:cubicBezTo>
                    <a:pt x="105" y="38"/>
                    <a:pt x="105" y="39"/>
                    <a:pt x="105" y="39"/>
                  </a:cubicBezTo>
                  <a:cubicBezTo>
                    <a:pt x="104" y="39"/>
                    <a:pt x="104" y="39"/>
                    <a:pt x="103" y="39"/>
                  </a:cubicBezTo>
                  <a:cubicBezTo>
                    <a:pt x="104" y="38"/>
                    <a:pt x="105" y="37"/>
                    <a:pt x="106" y="36"/>
                  </a:cubicBezTo>
                  <a:cubicBezTo>
                    <a:pt x="107" y="36"/>
                    <a:pt x="107" y="36"/>
                    <a:pt x="108" y="36"/>
                  </a:cubicBezTo>
                  <a:close/>
                  <a:moveTo>
                    <a:pt x="122" y="49"/>
                  </a:moveTo>
                  <a:cubicBezTo>
                    <a:pt x="125" y="49"/>
                    <a:pt x="128" y="48"/>
                    <a:pt x="132" y="47"/>
                  </a:cubicBezTo>
                  <a:cubicBezTo>
                    <a:pt x="131" y="48"/>
                    <a:pt x="130" y="49"/>
                    <a:pt x="129" y="50"/>
                  </a:cubicBezTo>
                  <a:cubicBezTo>
                    <a:pt x="128" y="50"/>
                    <a:pt x="127" y="51"/>
                    <a:pt x="126" y="51"/>
                  </a:cubicBezTo>
                  <a:cubicBezTo>
                    <a:pt x="126" y="51"/>
                    <a:pt x="126" y="51"/>
                    <a:pt x="126" y="51"/>
                  </a:cubicBezTo>
                  <a:cubicBezTo>
                    <a:pt x="125" y="52"/>
                    <a:pt x="125" y="52"/>
                    <a:pt x="125" y="52"/>
                  </a:cubicBezTo>
                  <a:cubicBezTo>
                    <a:pt x="125" y="52"/>
                    <a:pt x="126" y="51"/>
                    <a:pt x="127" y="50"/>
                  </a:cubicBezTo>
                  <a:cubicBezTo>
                    <a:pt x="127" y="50"/>
                    <a:pt x="126" y="48"/>
                    <a:pt x="126" y="49"/>
                  </a:cubicBezTo>
                  <a:cubicBezTo>
                    <a:pt x="125" y="50"/>
                    <a:pt x="124" y="51"/>
                    <a:pt x="123" y="52"/>
                  </a:cubicBezTo>
                  <a:cubicBezTo>
                    <a:pt x="123" y="51"/>
                    <a:pt x="122" y="51"/>
                    <a:pt x="121" y="51"/>
                  </a:cubicBezTo>
                  <a:cubicBezTo>
                    <a:pt x="121" y="51"/>
                    <a:pt x="121" y="51"/>
                    <a:pt x="121" y="51"/>
                  </a:cubicBezTo>
                  <a:cubicBezTo>
                    <a:pt x="121" y="51"/>
                    <a:pt x="121" y="51"/>
                    <a:pt x="122" y="50"/>
                  </a:cubicBezTo>
                  <a:cubicBezTo>
                    <a:pt x="122" y="50"/>
                    <a:pt x="122" y="50"/>
                    <a:pt x="122" y="49"/>
                  </a:cubicBezTo>
                  <a:close/>
                  <a:moveTo>
                    <a:pt x="148" y="57"/>
                  </a:moveTo>
                  <a:cubicBezTo>
                    <a:pt x="146" y="57"/>
                    <a:pt x="143" y="58"/>
                    <a:pt x="141" y="59"/>
                  </a:cubicBezTo>
                  <a:cubicBezTo>
                    <a:pt x="142" y="58"/>
                    <a:pt x="143" y="57"/>
                    <a:pt x="144" y="56"/>
                  </a:cubicBezTo>
                  <a:cubicBezTo>
                    <a:pt x="149" y="54"/>
                    <a:pt x="153" y="52"/>
                    <a:pt x="158" y="50"/>
                  </a:cubicBezTo>
                  <a:cubicBezTo>
                    <a:pt x="155" y="52"/>
                    <a:pt x="151" y="54"/>
                    <a:pt x="148" y="57"/>
                  </a:cubicBezTo>
                  <a:close/>
                  <a:moveTo>
                    <a:pt x="160" y="51"/>
                  </a:moveTo>
                  <a:cubicBezTo>
                    <a:pt x="159" y="52"/>
                    <a:pt x="159" y="52"/>
                    <a:pt x="159" y="52"/>
                  </a:cubicBezTo>
                  <a:cubicBezTo>
                    <a:pt x="158" y="53"/>
                    <a:pt x="157" y="53"/>
                    <a:pt x="156" y="54"/>
                  </a:cubicBezTo>
                  <a:cubicBezTo>
                    <a:pt x="157" y="53"/>
                    <a:pt x="158" y="52"/>
                    <a:pt x="160" y="51"/>
                  </a:cubicBezTo>
                  <a:close/>
                  <a:moveTo>
                    <a:pt x="163" y="63"/>
                  </a:moveTo>
                  <a:cubicBezTo>
                    <a:pt x="167" y="61"/>
                    <a:pt x="171" y="59"/>
                    <a:pt x="175" y="57"/>
                  </a:cubicBezTo>
                  <a:cubicBezTo>
                    <a:pt x="174" y="58"/>
                    <a:pt x="173" y="60"/>
                    <a:pt x="172" y="61"/>
                  </a:cubicBezTo>
                  <a:cubicBezTo>
                    <a:pt x="167" y="63"/>
                    <a:pt x="161" y="66"/>
                    <a:pt x="156" y="69"/>
                  </a:cubicBezTo>
                  <a:cubicBezTo>
                    <a:pt x="155" y="69"/>
                    <a:pt x="154" y="70"/>
                    <a:pt x="153" y="70"/>
                  </a:cubicBezTo>
                  <a:cubicBezTo>
                    <a:pt x="156" y="68"/>
                    <a:pt x="159" y="65"/>
                    <a:pt x="163" y="63"/>
                  </a:cubicBezTo>
                  <a:close/>
                  <a:moveTo>
                    <a:pt x="162" y="61"/>
                  </a:moveTo>
                  <a:cubicBezTo>
                    <a:pt x="163" y="60"/>
                    <a:pt x="165" y="59"/>
                    <a:pt x="166" y="57"/>
                  </a:cubicBezTo>
                  <a:cubicBezTo>
                    <a:pt x="168" y="57"/>
                    <a:pt x="169" y="56"/>
                    <a:pt x="171" y="56"/>
                  </a:cubicBezTo>
                  <a:cubicBezTo>
                    <a:pt x="168" y="57"/>
                    <a:pt x="165" y="59"/>
                    <a:pt x="162" y="61"/>
                  </a:cubicBezTo>
                  <a:cubicBezTo>
                    <a:pt x="162" y="61"/>
                    <a:pt x="162" y="61"/>
                    <a:pt x="162" y="61"/>
                  </a:cubicBezTo>
                  <a:close/>
                  <a:moveTo>
                    <a:pt x="172" y="57"/>
                  </a:moveTo>
                  <a:cubicBezTo>
                    <a:pt x="174" y="56"/>
                    <a:pt x="176" y="54"/>
                    <a:pt x="179" y="53"/>
                  </a:cubicBezTo>
                  <a:cubicBezTo>
                    <a:pt x="178" y="53"/>
                    <a:pt x="178" y="54"/>
                    <a:pt x="178" y="54"/>
                  </a:cubicBezTo>
                  <a:cubicBezTo>
                    <a:pt x="176" y="55"/>
                    <a:pt x="174" y="56"/>
                    <a:pt x="172" y="57"/>
                  </a:cubicBezTo>
                  <a:close/>
                  <a:moveTo>
                    <a:pt x="189" y="60"/>
                  </a:moveTo>
                  <a:cubicBezTo>
                    <a:pt x="185" y="62"/>
                    <a:pt x="181" y="64"/>
                    <a:pt x="176" y="66"/>
                  </a:cubicBezTo>
                  <a:cubicBezTo>
                    <a:pt x="178" y="64"/>
                    <a:pt x="180" y="62"/>
                    <a:pt x="182" y="60"/>
                  </a:cubicBezTo>
                  <a:cubicBezTo>
                    <a:pt x="184" y="60"/>
                    <a:pt x="186" y="59"/>
                    <a:pt x="187" y="59"/>
                  </a:cubicBezTo>
                  <a:cubicBezTo>
                    <a:pt x="188" y="59"/>
                    <a:pt x="188" y="59"/>
                    <a:pt x="189" y="60"/>
                  </a:cubicBezTo>
                  <a:close/>
                  <a:moveTo>
                    <a:pt x="189" y="58"/>
                  </a:moveTo>
                  <a:cubicBezTo>
                    <a:pt x="190" y="58"/>
                    <a:pt x="192" y="57"/>
                    <a:pt x="194" y="57"/>
                  </a:cubicBezTo>
                  <a:cubicBezTo>
                    <a:pt x="193" y="58"/>
                    <a:pt x="191" y="59"/>
                    <a:pt x="190" y="59"/>
                  </a:cubicBezTo>
                  <a:cubicBezTo>
                    <a:pt x="189" y="59"/>
                    <a:pt x="189" y="59"/>
                    <a:pt x="189" y="58"/>
                  </a:cubicBezTo>
                  <a:close/>
                  <a:moveTo>
                    <a:pt x="193" y="65"/>
                  </a:moveTo>
                  <a:cubicBezTo>
                    <a:pt x="194" y="65"/>
                    <a:pt x="195" y="65"/>
                    <a:pt x="196" y="64"/>
                  </a:cubicBezTo>
                  <a:cubicBezTo>
                    <a:pt x="194" y="65"/>
                    <a:pt x="193" y="66"/>
                    <a:pt x="191" y="67"/>
                  </a:cubicBezTo>
                  <a:cubicBezTo>
                    <a:pt x="188" y="69"/>
                    <a:pt x="184" y="70"/>
                    <a:pt x="181" y="72"/>
                  </a:cubicBezTo>
                  <a:cubicBezTo>
                    <a:pt x="182" y="71"/>
                    <a:pt x="183" y="71"/>
                    <a:pt x="184" y="70"/>
                  </a:cubicBezTo>
                  <a:cubicBezTo>
                    <a:pt x="187" y="68"/>
                    <a:pt x="190" y="67"/>
                    <a:pt x="193" y="65"/>
                  </a:cubicBezTo>
                  <a:close/>
                  <a:moveTo>
                    <a:pt x="188" y="65"/>
                  </a:moveTo>
                  <a:cubicBezTo>
                    <a:pt x="190" y="64"/>
                    <a:pt x="192" y="63"/>
                    <a:pt x="195" y="62"/>
                  </a:cubicBezTo>
                  <a:cubicBezTo>
                    <a:pt x="194" y="63"/>
                    <a:pt x="193" y="63"/>
                    <a:pt x="192" y="64"/>
                  </a:cubicBezTo>
                  <a:cubicBezTo>
                    <a:pt x="191" y="64"/>
                    <a:pt x="189" y="65"/>
                    <a:pt x="188" y="65"/>
                  </a:cubicBezTo>
                  <a:cubicBezTo>
                    <a:pt x="188" y="65"/>
                    <a:pt x="188" y="65"/>
                    <a:pt x="188" y="65"/>
                  </a:cubicBezTo>
                  <a:close/>
                  <a:moveTo>
                    <a:pt x="207" y="95"/>
                  </a:moveTo>
                  <a:cubicBezTo>
                    <a:pt x="210" y="94"/>
                    <a:pt x="213" y="92"/>
                    <a:pt x="215" y="91"/>
                  </a:cubicBezTo>
                  <a:cubicBezTo>
                    <a:pt x="216" y="92"/>
                    <a:pt x="216" y="93"/>
                    <a:pt x="217" y="95"/>
                  </a:cubicBezTo>
                  <a:cubicBezTo>
                    <a:pt x="212" y="97"/>
                    <a:pt x="208" y="99"/>
                    <a:pt x="204" y="101"/>
                  </a:cubicBezTo>
                  <a:cubicBezTo>
                    <a:pt x="204" y="101"/>
                    <a:pt x="203" y="101"/>
                    <a:pt x="203" y="101"/>
                  </a:cubicBezTo>
                  <a:cubicBezTo>
                    <a:pt x="202" y="102"/>
                    <a:pt x="201" y="103"/>
                    <a:pt x="199" y="104"/>
                  </a:cubicBezTo>
                  <a:cubicBezTo>
                    <a:pt x="199" y="104"/>
                    <a:pt x="199" y="105"/>
                    <a:pt x="198" y="105"/>
                  </a:cubicBezTo>
                  <a:cubicBezTo>
                    <a:pt x="198" y="105"/>
                    <a:pt x="198" y="105"/>
                    <a:pt x="198" y="105"/>
                  </a:cubicBezTo>
                  <a:cubicBezTo>
                    <a:pt x="199" y="104"/>
                    <a:pt x="200" y="103"/>
                    <a:pt x="200" y="102"/>
                  </a:cubicBezTo>
                  <a:cubicBezTo>
                    <a:pt x="203" y="100"/>
                    <a:pt x="205" y="98"/>
                    <a:pt x="208" y="96"/>
                  </a:cubicBezTo>
                  <a:cubicBezTo>
                    <a:pt x="208" y="96"/>
                    <a:pt x="208" y="95"/>
                    <a:pt x="207" y="95"/>
                  </a:cubicBezTo>
                  <a:close/>
                  <a:moveTo>
                    <a:pt x="196" y="173"/>
                  </a:moveTo>
                  <a:cubicBezTo>
                    <a:pt x="197" y="172"/>
                    <a:pt x="198" y="171"/>
                    <a:pt x="198" y="171"/>
                  </a:cubicBezTo>
                  <a:cubicBezTo>
                    <a:pt x="198" y="171"/>
                    <a:pt x="198" y="171"/>
                    <a:pt x="198" y="171"/>
                  </a:cubicBezTo>
                  <a:cubicBezTo>
                    <a:pt x="197" y="172"/>
                    <a:pt x="196" y="173"/>
                    <a:pt x="195" y="174"/>
                  </a:cubicBezTo>
                  <a:cubicBezTo>
                    <a:pt x="196" y="174"/>
                    <a:pt x="196" y="173"/>
                    <a:pt x="196" y="173"/>
                  </a:cubicBezTo>
                  <a:close/>
                  <a:moveTo>
                    <a:pt x="195" y="164"/>
                  </a:moveTo>
                  <a:cubicBezTo>
                    <a:pt x="195" y="165"/>
                    <a:pt x="195" y="165"/>
                    <a:pt x="194" y="165"/>
                  </a:cubicBezTo>
                  <a:cubicBezTo>
                    <a:pt x="195" y="164"/>
                    <a:pt x="196" y="162"/>
                    <a:pt x="197" y="161"/>
                  </a:cubicBezTo>
                  <a:cubicBezTo>
                    <a:pt x="196" y="162"/>
                    <a:pt x="196" y="163"/>
                    <a:pt x="195" y="164"/>
                  </a:cubicBezTo>
                  <a:close/>
                  <a:moveTo>
                    <a:pt x="194" y="155"/>
                  </a:moveTo>
                  <a:cubicBezTo>
                    <a:pt x="193" y="157"/>
                    <a:pt x="191" y="158"/>
                    <a:pt x="190" y="159"/>
                  </a:cubicBezTo>
                  <a:cubicBezTo>
                    <a:pt x="193" y="156"/>
                    <a:pt x="196" y="153"/>
                    <a:pt x="198" y="150"/>
                  </a:cubicBezTo>
                  <a:cubicBezTo>
                    <a:pt x="197" y="152"/>
                    <a:pt x="196" y="154"/>
                    <a:pt x="194" y="155"/>
                  </a:cubicBezTo>
                  <a:close/>
                  <a:moveTo>
                    <a:pt x="105" y="198"/>
                  </a:moveTo>
                  <a:cubicBezTo>
                    <a:pt x="105" y="198"/>
                    <a:pt x="106" y="198"/>
                    <a:pt x="106" y="197"/>
                  </a:cubicBezTo>
                  <a:cubicBezTo>
                    <a:pt x="106" y="197"/>
                    <a:pt x="107" y="197"/>
                    <a:pt x="107" y="197"/>
                  </a:cubicBezTo>
                  <a:cubicBezTo>
                    <a:pt x="106" y="198"/>
                    <a:pt x="106" y="198"/>
                    <a:pt x="105" y="199"/>
                  </a:cubicBezTo>
                  <a:cubicBezTo>
                    <a:pt x="105" y="199"/>
                    <a:pt x="105" y="198"/>
                    <a:pt x="105" y="198"/>
                  </a:cubicBezTo>
                  <a:close/>
                  <a:moveTo>
                    <a:pt x="108" y="204"/>
                  </a:moveTo>
                  <a:cubicBezTo>
                    <a:pt x="108" y="204"/>
                    <a:pt x="108" y="204"/>
                    <a:pt x="108" y="204"/>
                  </a:cubicBezTo>
                  <a:cubicBezTo>
                    <a:pt x="107" y="203"/>
                    <a:pt x="105" y="202"/>
                    <a:pt x="104" y="202"/>
                  </a:cubicBezTo>
                  <a:cubicBezTo>
                    <a:pt x="104" y="202"/>
                    <a:pt x="104" y="201"/>
                    <a:pt x="104" y="201"/>
                  </a:cubicBezTo>
                  <a:cubicBezTo>
                    <a:pt x="106" y="202"/>
                    <a:pt x="107" y="203"/>
                    <a:pt x="108" y="204"/>
                  </a:cubicBezTo>
                  <a:close/>
                  <a:moveTo>
                    <a:pt x="104" y="194"/>
                  </a:moveTo>
                  <a:cubicBezTo>
                    <a:pt x="104" y="194"/>
                    <a:pt x="103" y="194"/>
                    <a:pt x="103" y="193"/>
                  </a:cubicBezTo>
                  <a:cubicBezTo>
                    <a:pt x="104" y="192"/>
                    <a:pt x="105" y="191"/>
                    <a:pt x="106" y="190"/>
                  </a:cubicBezTo>
                  <a:cubicBezTo>
                    <a:pt x="107" y="189"/>
                    <a:pt x="109" y="188"/>
                    <a:pt x="110" y="186"/>
                  </a:cubicBezTo>
                  <a:cubicBezTo>
                    <a:pt x="115" y="183"/>
                    <a:pt x="119" y="179"/>
                    <a:pt x="123" y="176"/>
                  </a:cubicBezTo>
                  <a:cubicBezTo>
                    <a:pt x="125" y="175"/>
                    <a:pt x="127" y="174"/>
                    <a:pt x="129" y="173"/>
                  </a:cubicBezTo>
                  <a:cubicBezTo>
                    <a:pt x="124" y="177"/>
                    <a:pt x="118" y="182"/>
                    <a:pt x="112" y="187"/>
                  </a:cubicBezTo>
                  <a:cubicBezTo>
                    <a:pt x="110" y="189"/>
                    <a:pt x="107" y="192"/>
                    <a:pt x="104" y="194"/>
                  </a:cubicBezTo>
                  <a:close/>
                  <a:moveTo>
                    <a:pt x="73" y="126"/>
                  </a:moveTo>
                  <a:cubicBezTo>
                    <a:pt x="73" y="126"/>
                    <a:pt x="72" y="127"/>
                    <a:pt x="72" y="128"/>
                  </a:cubicBezTo>
                  <a:cubicBezTo>
                    <a:pt x="71" y="127"/>
                    <a:pt x="71" y="126"/>
                    <a:pt x="71" y="125"/>
                  </a:cubicBezTo>
                  <a:cubicBezTo>
                    <a:pt x="71" y="125"/>
                    <a:pt x="71" y="124"/>
                    <a:pt x="71" y="124"/>
                  </a:cubicBezTo>
                  <a:cubicBezTo>
                    <a:pt x="72" y="124"/>
                    <a:pt x="72" y="124"/>
                    <a:pt x="72" y="124"/>
                  </a:cubicBezTo>
                  <a:cubicBezTo>
                    <a:pt x="72" y="124"/>
                    <a:pt x="72" y="124"/>
                    <a:pt x="72" y="124"/>
                  </a:cubicBezTo>
                  <a:cubicBezTo>
                    <a:pt x="73" y="125"/>
                    <a:pt x="73" y="125"/>
                    <a:pt x="73" y="126"/>
                  </a:cubicBezTo>
                  <a:close/>
                  <a:moveTo>
                    <a:pt x="71" y="168"/>
                  </a:moveTo>
                  <a:cubicBezTo>
                    <a:pt x="71" y="167"/>
                    <a:pt x="71" y="167"/>
                    <a:pt x="71" y="167"/>
                  </a:cubicBezTo>
                  <a:cubicBezTo>
                    <a:pt x="71" y="166"/>
                    <a:pt x="71" y="166"/>
                    <a:pt x="72" y="166"/>
                  </a:cubicBezTo>
                  <a:cubicBezTo>
                    <a:pt x="72" y="167"/>
                    <a:pt x="72" y="167"/>
                    <a:pt x="72" y="167"/>
                  </a:cubicBezTo>
                  <a:cubicBezTo>
                    <a:pt x="72" y="167"/>
                    <a:pt x="71" y="168"/>
                    <a:pt x="71" y="168"/>
                  </a:cubicBezTo>
                  <a:close/>
                  <a:moveTo>
                    <a:pt x="73" y="170"/>
                  </a:moveTo>
                  <a:cubicBezTo>
                    <a:pt x="73" y="170"/>
                    <a:pt x="73" y="170"/>
                    <a:pt x="73" y="170"/>
                  </a:cubicBezTo>
                  <a:cubicBezTo>
                    <a:pt x="73" y="171"/>
                    <a:pt x="73" y="171"/>
                    <a:pt x="73" y="171"/>
                  </a:cubicBezTo>
                  <a:cubicBezTo>
                    <a:pt x="72" y="171"/>
                    <a:pt x="72" y="171"/>
                    <a:pt x="72" y="171"/>
                  </a:cubicBezTo>
                  <a:cubicBezTo>
                    <a:pt x="72" y="171"/>
                    <a:pt x="72" y="171"/>
                    <a:pt x="72" y="171"/>
                  </a:cubicBezTo>
                  <a:cubicBezTo>
                    <a:pt x="72" y="170"/>
                    <a:pt x="72" y="170"/>
                    <a:pt x="73" y="170"/>
                  </a:cubicBezTo>
                  <a:close/>
                  <a:moveTo>
                    <a:pt x="71" y="165"/>
                  </a:moveTo>
                  <a:cubicBezTo>
                    <a:pt x="71" y="164"/>
                    <a:pt x="71" y="163"/>
                    <a:pt x="70" y="162"/>
                  </a:cubicBezTo>
                  <a:cubicBezTo>
                    <a:pt x="71" y="162"/>
                    <a:pt x="71" y="162"/>
                    <a:pt x="71" y="162"/>
                  </a:cubicBezTo>
                  <a:cubicBezTo>
                    <a:pt x="71" y="163"/>
                    <a:pt x="71" y="164"/>
                    <a:pt x="71" y="164"/>
                  </a:cubicBezTo>
                  <a:cubicBezTo>
                    <a:pt x="71" y="165"/>
                    <a:pt x="71" y="165"/>
                    <a:pt x="71" y="165"/>
                  </a:cubicBezTo>
                  <a:close/>
                  <a:moveTo>
                    <a:pt x="61" y="51"/>
                  </a:moveTo>
                  <a:cubicBezTo>
                    <a:pt x="61" y="51"/>
                    <a:pt x="61" y="52"/>
                    <a:pt x="61" y="52"/>
                  </a:cubicBezTo>
                  <a:cubicBezTo>
                    <a:pt x="59" y="54"/>
                    <a:pt x="57" y="55"/>
                    <a:pt x="55" y="57"/>
                  </a:cubicBezTo>
                  <a:cubicBezTo>
                    <a:pt x="55" y="58"/>
                    <a:pt x="54" y="59"/>
                    <a:pt x="53" y="59"/>
                  </a:cubicBezTo>
                  <a:cubicBezTo>
                    <a:pt x="52" y="61"/>
                    <a:pt x="50" y="62"/>
                    <a:pt x="49" y="63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49" y="62"/>
                    <a:pt x="50" y="61"/>
                    <a:pt x="51" y="60"/>
                  </a:cubicBezTo>
                  <a:cubicBezTo>
                    <a:pt x="54" y="57"/>
                    <a:pt x="58" y="54"/>
                    <a:pt x="61" y="51"/>
                  </a:cubicBezTo>
                  <a:close/>
                  <a:moveTo>
                    <a:pt x="54" y="54"/>
                  </a:moveTo>
                  <a:cubicBezTo>
                    <a:pt x="55" y="54"/>
                    <a:pt x="55" y="54"/>
                    <a:pt x="55" y="54"/>
                  </a:cubicBezTo>
                  <a:cubicBezTo>
                    <a:pt x="55" y="54"/>
                    <a:pt x="55" y="53"/>
                    <a:pt x="56" y="53"/>
                  </a:cubicBezTo>
                  <a:cubicBezTo>
                    <a:pt x="57" y="52"/>
                    <a:pt x="58" y="52"/>
                    <a:pt x="58" y="51"/>
                  </a:cubicBezTo>
                  <a:cubicBezTo>
                    <a:pt x="57" y="52"/>
                    <a:pt x="56" y="53"/>
                    <a:pt x="54" y="54"/>
                  </a:cubicBezTo>
                  <a:close/>
                  <a:moveTo>
                    <a:pt x="92" y="45"/>
                  </a:moveTo>
                  <a:cubicBezTo>
                    <a:pt x="92" y="47"/>
                    <a:pt x="92" y="48"/>
                    <a:pt x="91" y="50"/>
                  </a:cubicBezTo>
                  <a:cubicBezTo>
                    <a:pt x="86" y="54"/>
                    <a:pt x="80" y="58"/>
                    <a:pt x="75" y="63"/>
                  </a:cubicBezTo>
                  <a:cubicBezTo>
                    <a:pt x="75" y="62"/>
                    <a:pt x="75" y="61"/>
                    <a:pt x="76" y="60"/>
                  </a:cubicBezTo>
                  <a:cubicBezTo>
                    <a:pt x="81" y="55"/>
                    <a:pt x="87" y="50"/>
                    <a:pt x="92" y="45"/>
                  </a:cubicBezTo>
                  <a:close/>
                  <a:moveTo>
                    <a:pt x="82" y="53"/>
                  </a:moveTo>
                  <a:cubicBezTo>
                    <a:pt x="84" y="50"/>
                    <a:pt x="86" y="48"/>
                    <a:pt x="89" y="46"/>
                  </a:cubicBezTo>
                  <a:cubicBezTo>
                    <a:pt x="89" y="46"/>
                    <a:pt x="90" y="45"/>
                    <a:pt x="90" y="45"/>
                  </a:cubicBezTo>
                  <a:cubicBezTo>
                    <a:pt x="87" y="48"/>
                    <a:pt x="84" y="50"/>
                    <a:pt x="82" y="53"/>
                  </a:cubicBezTo>
                  <a:close/>
                  <a:moveTo>
                    <a:pt x="110" y="51"/>
                  </a:moveTo>
                  <a:cubicBezTo>
                    <a:pt x="110" y="51"/>
                    <a:pt x="110" y="51"/>
                    <a:pt x="110" y="51"/>
                  </a:cubicBezTo>
                  <a:cubicBezTo>
                    <a:pt x="110" y="52"/>
                    <a:pt x="109" y="52"/>
                    <a:pt x="108" y="53"/>
                  </a:cubicBezTo>
                  <a:cubicBezTo>
                    <a:pt x="106" y="54"/>
                    <a:pt x="104" y="54"/>
                    <a:pt x="102" y="55"/>
                  </a:cubicBezTo>
                  <a:cubicBezTo>
                    <a:pt x="103" y="54"/>
                    <a:pt x="105" y="53"/>
                    <a:pt x="106" y="51"/>
                  </a:cubicBezTo>
                  <a:cubicBezTo>
                    <a:pt x="107" y="51"/>
                    <a:pt x="108" y="50"/>
                    <a:pt x="109" y="50"/>
                  </a:cubicBezTo>
                  <a:cubicBezTo>
                    <a:pt x="108" y="50"/>
                    <a:pt x="109" y="51"/>
                    <a:pt x="110" y="51"/>
                  </a:cubicBezTo>
                  <a:close/>
                  <a:moveTo>
                    <a:pt x="112" y="77"/>
                  </a:moveTo>
                  <a:cubicBezTo>
                    <a:pt x="110" y="79"/>
                    <a:pt x="108" y="82"/>
                    <a:pt x="107" y="84"/>
                  </a:cubicBezTo>
                  <a:cubicBezTo>
                    <a:pt x="109" y="80"/>
                    <a:pt x="112" y="76"/>
                    <a:pt x="115" y="73"/>
                  </a:cubicBezTo>
                  <a:cubicBezTo>
                    <a:pt x="115" y="73"/>
                    <a:pt x="115" y="73"/>
                    <a:pt x="115" y="72"/>
                  </a:cubicBezTo>
                  <a:cubicBezTo>
                    <a:pt x="114" y="74"/>
                    <a:pt x="113" y="76"/>
                    <a:pt x="112" y="77"/>
                  </a:cubicBezTo>
                  <a:close/>
                  <a:moveTo>
                    <a:pt x="116" y="78"/>
                  </a:moveTo>
                  <a:cubicBezTo>
                    <a:pt x="115" y="79"/>
                    <a:pt x="114" y="80"/>
                    <a:pt x="114" y="80"/>
                  </a:cubicBezTo>
                  <a:cubicBezTo>
                    <a:pt x="112" y="82"/>
                    <a:pt x="110" y="83"/>
                    <a:pt x="109" y="85"/>
                  </a:cubicBezTo>
                  <a:cubicBezTo>
                    <a:pt x="111" y="83"/>
                    <a:pt x="113" y="80"/>
                    <a:pt x="116" y="78"/>
                  </a:cubicBezTo>
                  <a:close/>
                  <a:moveTo>
                    <a:pt x="98" y="92"/>
                  </a:moveTo>
                  <a:cubicBezTo>
                    <a:pt x="95" y="96"/>
                    <a:pt x="91" y="99"/>
                    <a:pt x="88" y="102"/>
                  </a:cubicBezTo>
                  <a:cubicBezTo>
                    <a:pt x="89" y="101"/>
                    <a:pt x="89" y="100"/>
                    <a:pt x="90" y="98"/>
                  </a:cubicBezTo>
                  <a:cubicBezTo>
                    <a:pt x="96" y="92"/>
                    <a:pt x="103" y="85"/>
                    <a:pt x="109" y="78"/>
                  </a:cubicBezTo>
                  <a:cubicBezTo>
                    <a:pt x="105" y="82"/>
                    <a:pt x="102" y="87"/>
                    <a:pt x="98" y="92"/>
                  </a:cubicBezTo>
                  <a:close/>
                  <a:moveTo>
                    <a:pt x="99" y="97"/>
                  </a:moveTo>
                  <a:cubicBezTo>
                    <a:pt x="97" y="100"/>
                    <a:pt x="94" y="103"/>
                    <a:pt x="92" y="105"/>
                  </a:cubicBezTo>
                  <a:cubicBezTo>
                    <a:pt x="93" y="104"/>
                    <a:pt x="94" y="102"/>
                    <a:pt x="95" y="100"/>
                  </a:cubicBezTo>
                  <a:cubicBezTo>
                    <a:pt x="97" y="99"/>
                    <a:pt x="98" y="98"/>
                    <a:pt x="99" y="97"/>
                  </a:cubicBezTo>
                  <a:close/>
                  <a:moveTo>
                    <a:pt x="128" y="67"/>
                  </a:moveTo>
                  <a:cubicBezTo>
                    <a:pt x="129" y="66"/>
                    <a:pt x="130" y="65"/>
                    <a:pt x="130" y="64"/>
                  </a:cubicBezTo>
                  <a:cubicBezTo>
                    <a:pt x="131" y="64"/>
                    <a:pt x="131" y="64"/>
                    <a:pt x="132" y="63"/>
                  </a:cubicBezTo>
                  <a:cubicBezTo>
                    <a:pt x="132" y="63"/>
                    <a:pt x="133" y="63"/>
                    <a:pt x="133" y="63"/>
                  </a:cubicBezTo>
                  <a:cubicBezTo>
                    <a:pt x="132" y="64"/>
                    <a:pt x="130" y="66"/>
                    <a:pt x="128" y="67"/>
                  </a:cubicBezTo>
                  <a:close/>
                  <a:moveTo>
                    <a:pt x="137" y="62"/>
                  </a:moveTo>
                  <a:cubicBezTo>
                    <a:pt x="138" y="62"/>
                    <a:pt x="140" y="61"/>
                    <a:pt x="141" y="61"/>
                  </a:cubicBezTo>
                  <a:cubicBezTo>
                    <a:pt x="138" y="63"/>
                    <a:pt x="135" y="65"/>
                    <a:pt x="132" y="67"/>
                  </a:cubicBezTo>
                  <a:cubicBezTo>
                    <a:pt x="133" y="65"/>
                    <a:pt x="135" y="64"/>
                    <a:pt x="137" y="62"/>
                  </a:cubicBezTo>
                  <a:close/>
                  <a:moveTo>
                    <a:pt x="132" y="76"/>
                  </a:moveTo>
                  <a:cubicBezTo>
                    <a:pt x="132" y="77"/>
                    <a:pt x="132" y="77"/>
                    <a:pt x="132" y="77"/>
                  </a:cubicBezTo>
                  <a:cubicBezTo>
                    <a:pt x="133" y="77"/>
                    <a:pt x="134" y="76"/>
                    <a:pt x="136" y="76"/>
                  </a:cubicBezTo>
                  <a:cubicBezTo>
                    <a:pt x="132" y="79"/>
                    <a:pt x="128" y="82"/>
                    <a:pt x="124" y="85"/>
                  </a:cubicBezTo>
                  <a:cubicBezTo>
                    <a:pt x="125" y="85"/>
                    <a:pt x="125" y="84"/>
                    <a:pt x="125" y="84"/>
                  </a:cubicBezTo>
                  <a:cubicBezTo>
                    <a:pt x="128" y="82"/>
                    <a:pt x="130" y="80"/>
                    <a:pt x="132" y="77"/>
                  </a:cubicBezTo>
                  <a:cubicBezTo>
                    <a:pt x="132" y="77"/>
                    <a:pt x="132" y="77"/>
                    <a:pt x="132" y="76"/>
                  </a:cubicBezTo>
                  <a:close/>
                  <a:moveTo>
                    <a:pt x="199" y="77"/>
                  </a:moveTo>
                  <a:cubicBezTo>
                    <a:pt x="199" y="78"/>
                    <a:pt x="198" y="78"/>
                    <a:pt x="198" y="78"/>
                  </a:cubicBezTo>
                  <a:cubicBezTo>
                    <a:pt x="196" y="79"/>
                    <a:pt x="194" y="80"/>
                    <a:pt x="192" y="81"/>
                  </a:cubicBezTo>
                  <a:cubicBezTo>
                    <a:pt x="192" y="80"/>
                    <a:pt x="192" y="80"/>
                    <a:pt x="192" y="80"/>
                  </a:cubicBezTo>
                  <a:cubicBezTo>
                    <a:pt x="195" y="79"/>
                    <a:pt x="197" y="78"/>
                    <a:pt x="199" y="77"/>
                  </a:cubicBezTo>
                  <a:close/>
                  <a:moveTo>
                    <a:pt x="196" y="75"/>
                  </a:moveTo>
                  <a:cubicBezTo>
                    <a:pt x="197" y="74"/>
                    <a:pt x="198" y="73"/>
                    <a:pt x="199" y="73"/>
                  </a:cubicBezTo>
                  <a:cubicBezTo>
                    <a:pt x="198" y="73"/>
                    <a:pt x="197" y="74"/>
                    <a:pt x="196" y="75"/>
                  </a:cubicBezTo>
                  <a:cubicBezTo>
                    <a:pt x="196" y="75"/>
                    <a:pt x="196" y="75"/>
                    <a:pt x="196" y="75"/>
                  </a:cubicBezTo>
                  <a:close/>
                  <a:moveTo>
                    <a:pt x="191" y="138"/>
                  </a:moveTo>
                  <a:cubicBezTo>
                    <a:pt x="191" y="138"/>
                    <a:pt x="191" y="138"/>
                    <a:pt x="190" y="137"/>
                  </a:cubicBezTo>
                  <a:cubicBezTo>
                    <a:pt x="191" y="137"/>
                    <a:pt x="191" y="136"/>
                    <a:pt x="191" y="136"/>
                  </a:cubicBezTo>
                  <a:cubicBezTo>
                    <a:pt x="197" y="131"/>
                    <a:pt x="203" y="126"/>
                    <a:pt x="209" y="121"/>
                  </a:cubicBezTo>
                  <a:cubicBezTo>
                    <a:pt x="209" y="121"/>
                    <a:pt x="209" y="121"/>
                    <a:pt x="209" y="121"/>
                  </a:cubicBezTo>
                  <a:cubicBezTo>
                    <a:pt x="203" y="127"/>
                    <a:pt x="197" y="133"/>
                    <a:pt x="191" y="138"/>
                  </a:cubicBezTo>
                  <a:close/>
                  <a:moveTo>
                    <a:pt x="205" y="126"/>
                  </a:moveTo>
                  <a:cubicBezTo>
                    <a:pt x="205" y="127"/>
                    <a:pt x="204" y="128"/>
                    <a:pt x="204" y="129"/>
                  </a:cubicBezTo>
                  <a:cubicBezTo>
                    <a:pt x="199" y="134"/>
                    <a:pt x="196" y="138"/>
                    <a:pt x="192" y="143"/>
                  </a:cubicBezTo>
                  <a:cubicBezTo>
                    <a:pt x="192" y="143"/>
                    <a:pt x="191" y="143"/>
                    <a:pt x="191" y="143"/>
                  </a:cubicBezTo>
                  <a:cubicBezTo>
                    <a:pt x="191" y="142"/>
                    <a:pt x="191" y="141"/>
                    <a:pt x="191" y="140"/>
                  </a:cubicBezTo>
                  <a:cubicBezTo>
                    <a:pt x="196" y="136"/>
                    <a:pt x="201" y="131"/>
                    <a:pt x="205" y="126"/>
                  </a:cubicBezTo>
                  <a:close/>
                  <a:moveTo>
                    <a:pt x="189" y="139"/>
                  </a:moveTo>
                  <a:cubicBezTo>
                    <a:pt x="189" y="139"/>
                    <a:pt x="189" y="139"/>
                    <a:pt x="189" y="139"/>
                  </a:cubicBezTo>
                  <a:cubicBezTo>
                    <a:pt x="189" y="140"/>
                    <a:pt x="189" y="140"/>
                    <a:pt x="189" y="140"/>
                  </a:cubicBezTo>
                  <a:cubicBezTo>
                    <a:pt x="188" y="141"/>
                    <a:pt x="187" y="142"/>
                    <a:pt x="186" y="143"/>
                  </a:cubicBezTo>
                  <a:cubicBezTo>
                    <a:pt x="186" y="143"/>
                    <a:pt x="186" y="143"/>
                    <a:pt x="186" y="143"/>
                  </a:cubicBezTo>
                  <a:cubicBezTo>
                    <a:pt x="187" y="142"/>
                    <a:pt x="188" y="140"/>
                    <a:pt x="189" y="139"/>
                  </a:cubicBezTo>
                  <a:close/>
                  <a:moveTo>
                    <a:pt x="183" y="144"/>
                  </a:moveTo>
                  <a:cubicBezTo>
                    <a:pt x="182" y="144"/>
                    <a:pt x="182" y="144"/>
                    <a:pt x="181" y="145"/>
                  </a:cubicBezTo>
                  <a:cubicBezTo>
                    <a:pt x="183" y="143"/>
                    <a:pt x="184" y="142"/>
                    <a:pt x="186" y="140"/>
                  </a:cubicBezTo>
                  <a:cubicBezTo>
                    <a:pt x="186" y="140"/>
                    <a:pt x="186" y="140"/>
                    <a:pt x="186" y="140"/>
                  </a:cubicBezTo>
                  <a:cubicBezTo>
                    <a:pt x="185" y="142"/>
                    <a:pt x="184" y="143"/>
                    <a:pt x="183" y="144"/>
                  </a:cubicBezTo>
                  <a:close/>
                  <a:moveTo>
                    <a:pt x="180" y="142"/>
                  </a:moveTo>
                  <a:cubicBezTo>
                    <a:pt x="178" y="143"/>
                    <a:pt x="177" y="145"/>
                    <a:pt x="175" y="146"/>
                  </a:cubicBezTo>
                  <a:cubicBezTo>
                    <a:pt x="175" y="147"/>
                    <a:pt x="174" y="147"/>
                    <a:pt x="174" y="147"/>
                  </a:cubicBezTo>
                  <a:cubicBezTo>
                    <a:pt x="175" y="146"/>
                    <a:pt x="176" y="144"/>
                    <a:pt x="178" y="142"/>
                  </a:cubicBezTo>
                  <a:cubicBezTo>
                    <a:pt x="180" y="139"/>
                    <a:pt x="183" y="137"/>
                    <a:pt x="185" y="134"/>
                  </a:cubicBezTo>
                  <a:cubicBezTo>
                    <a:pt x="186" y="134"/>
                    <a:pt x="186" y="133"/>
                    <a:pt x="187" y="133"/>
                  </a:cubicBezTo>
                  <a:cubicBezTo>
                    <a:pt x="187" y="133"/>
                    <a:pt x="187" y="134"/>
                    <a:pt x="187" y="134"/>
                  </a:cubicBezTo>
                  <a:cubicBezTo>
                    <a:pt x="185" y="137"/>
                    <a:pt x="183" y="139"/>
                    <a:pt x="180" y="142"/>
                  </a:cubicBezTo>
                  <a:close/>
                  <a:moveTo>
                    <a:pt x="129" y="154"/>
                  </a:moveTo>
                  <a:cubicBezTo>
                    <a:pt x="128" y="155"/>
                    <a:pt x="127" y="155"/>
                    <a:pt x="126" y="156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7" y="155"/>
                    <a:pt x="127" y="155"/>
                    <a:pt x="127" y="155"/>
                  </a:cubicBezTo>
                  <a:cubicBezTo>
                    <a:pt x="128" y="153"/>
                    <a:pt x="130" y="151"/>
                    <a:pt x="132" y="149"/>
                  </a:cubicBezTo>
                  <a:cubicBezTo>
                    <a:pt x="133" y="148"/>
                    <a:pt x="134" y="148"/>
                    <a:pt x="134" y="147"/>
                  </a:cubicBezTo>
                  <a:cubicBezTo>
                    <a:pt x="136" y="148"/>
                    <a:pt x="137" y="148"/>
                    <a:pt x="138" y="148"/>
                  </a:cubicBezTo>
                  <a:cubicBezTo>
                    <a:pt x="136" y="150"/>
                    <a:pt x="135" y="151"/>
                    <a:pt x="133" y="153"/>
                  </a:cubicBezTo>
                  <a:cubicBezTo>
                    <a:pt x="131" y="153"/>
                    <a:pt x="130" y="154"/>
                    <a:pt x="129" y="154"/>
                  </a:cubicBezTo>
                  <a:close/>
                  <a:moveTo>
                    <a:pt x="130" y="160"/>
                  </a:moveTo>
                  <a:cubicBezTo>
                    <a:pt x="130" y="161"/>
                    <a:pt x="130" y="161"/>
                    <a:pt x="129" y="161"/>
                  </a:cubicBezTo>
                  <a:cubicBezTo>
                    <a:pt x="129" y="161"/>
                    <a:pt x="129" y="162"/>
                    <a:pt x="128" y="162"/>
                  </a:cubicBezTo>
                  <a:cubicBezTo>
                    <a:pt x="129" y="161"/>
                    <a:pt x="129" y="161"/>
                    <a:pt x="130" y="161"/>
                  </a:cubicBezTo>
                  <a:cubicBezTo>
                    <a:pt x="130" y="161"/>
                    <a:pt x="130" y="161"/>
                    <a:pt x="130" y="160"/>
                  </a:cubicBezTo>
                  <a:close/>
                  <a:moveTo>
                    <a:pt x="89" y="124"/>
                  </a:moveTo>
                  <a:cubicBezTo>
                    <a:pt x="91" y="122"/>
                    <a:pt x="92" y="120"/>
                    <a:pt x="94" y="118"/>
                  </a:cubicBezTo>
                  <a:cubicBezTo>
                    <a:pt x="95" y="118"/>
                    <a:pt x="95" y="118"/>
                    <a:pt x="96" y="118"/>
                  </a:cubicBezTo>
                  <a:cubicBezTo>
                    <a:pt x="94" y="120"/>
                    <a:pt x="92" y="122"/>
                    <a:pt x="89" y="124"/>
                  </a:cubicBezTo>
                  <a:close/>
                  <a:moveTo>
                    <a:pt x="91" y="127"/>
                  </a:moveTo>
                  <a:cubicBezTo>
                    <a:pt x="89" y="129"/>
                    <a:pt x="88" y="130"/>
                    <a:pt x="87" y="132"/>
                  </a:cubicBezTo>
                  <a:cubicBezTo>
                    <a:pt x="86" y="132"/>
                    <a:pt x="86" y="132"/>
                    <a:pt x="85" y="131"/>
                  </a:cubicBezTo>
                  <a:cubicBezTo>
                    <a:pt x="87" y="130"/>
                    <a:pt x="89" y="128"/>
                    <a:pt x="91" y="127"/>
                  </a:cubicBezTo>
                  <a:close/>
                  <a:moveTo>
                    <a:pt x="95" y="123"/>
                  </a:moveTo>
                  <a:cubicBezTo>
                    <a:pt x="97" y="122"/>
                    <a:pt x="99" y="121"/>
                    <a:pt x="101" y="120"/>
                  </a:cubicBezTo>
                  <a:cubicBezTo>
                    <a:pt x="99" y="122"/>
                    <a:pt x="97" y="123"/>
                    <a:pt x="95" y="125"/>
                  </a:cubicBezTo>
                  <a:cubicBezTo>
                    <a:pt x="94" y="127"/>
                    <a:pt x="92" y="128"/>
                    <a:pt x="91" y="130"/>
                  </a:cubicBezTo>
                  <a:cubicBezTo>
                    <a:pt x="92" y="128"/>
                    <a:pt x="94" y="125"/>
                    <a:pt x="95" y="123"/>
                  </a:cubicBezTo>
                  <a:close/>
                  <a:moveTo>
                    <a:pt x="94" y="130"/>
                  </a:moveTo>
                  <a:cubicBezTo>
                    <a:pt x="98" y="127"/>
                    <a:pt x="101" y="123"/>
                    <a:pt x="105" y="120"/>
                  </a:cubicBezTo>
                  <a:cubicBezTo>
                    <a:pt x="105" y="120"/>
                    <a:pt x="105" y="120"/>
                    <a:pt x="106" y="120"/>
                  </a:cubicBezTo>
                  <a:cubicBezTo>
                    <a:pt x="106" y="120"/>
                    <a:pt x="106" y="120"/>
                    <a:pt x="106" y="120"/>
                  </a:cubicBezTo>
                  <a:cubicBezTo>
                    <a:pt x="103" y="122"/>
                    <a:pt x="101" y="124"/>
                    <a:pt x="99" y="127"/>
                  </a:cubicBezTo>
                  <a:cubicBezTo>
                    <a:pt x="96" y="129"/>
                    <a:pt x="94" y="131"/>
                    <a:pt x="91" y="134"/>
                  </a:cubicBezTo>
                  <a:cubicBezTo>
                    <a:pt x="91" y="134"/>
                    <a:pt x="91" y="134"/>
                    <a:pt x="91" y="133"/>
                  </a:cubicBezTo>
                  <a:cubicBezTo>
                    <a:pt x="92" y="132"/>
                    <a:pt x="93" y="131"/>
                    <a:pt x="94" y="130"/>
                  </a:cubicBezTo>
                  <a:close/>
                  <a:moveTo>
                    <a:pt x="119" y="101"/>
                  </a:moveTo>
                  <a:cubicBezTo>
                    <a:pt x="125" y="95"/>
                    <a:pt x="131" y="89"/>
                    <a:pt x="138" y="83"/>
                  </a:cubicBezTo>
                  <a:cubicBezTo>
                    <a:pt x="139" y="83"/>
                    <a:pt x="141" y="83"/>
                    <a:pt x="142" y="83"/>
                  </a:cubicBezTo>
                  <a:cubicBezTo>
                    <a:pt x="140" y="86"/>
                    <a:pt x="138" y="88"/>
                    <a:pt x="136" y="91"/>
                  </a:cubicBezTo>
                  <a:cubicBezTo>
                    <a:pt x="134" y="92"/>
                    <a:pt x="132" y="94"/>
                    <a:pt x="130" y="96"/>
                  </a:cubicBezTo>
                  <a:cubicBezTo>
                    <a:pt x="122" y="102"/>
                    <a:pt x="115" y="108"/>
                    <a:pt x="107" y="115"/>
                  </a:cubicBezTo>
                  <a:cubicBezTo>
                    <a:pt x="107" y="115"/>
                    <a:pt x="107" y="115"/>
                    <a:pt x="107" y="115"/>
                  </a:cubicBezTo>
                  <a:cubicBezTo>
                    <a:pt x="111" y="110"/>
                    <a:pt x="115" y="106"/>
                    <a:pt x="119" y="102"/>
                  </a:cubicBezTo>
                  <a:cubicBezTo>
                    <a:pt x="120" y="101"/>
                    <a:pt x="119" y="101"/>
                    <a:pt x="119" y="101"/>
                  </a:cubicBezTo>
                  <a:close/>
                  <a:moveTo>
                    <a:pt x="127" y="102"/>
                  </a:moveTo>
                  <a:cubicBezTo>
                    <a:pt x="125" y="104"/>
                    <a:pt x="123" y="106"/>
                    <a:pt x="121" y="108"/>
                  </a:cubicBezTo>
                  <a:cubicBezTo>
                    <a:pt x="120" y="109"/>
                    <a:pt x="120" y="109"/>
                    <a:pt x="119" y="110"/>
                  </a:cubicBezTo>
                  <a:cubicBezTo>
                    <a:pt x="119" y="109"/>
                    <a:pt x="119" y="109"/>
                    <a:pt x="119" y="109"/>
                  </a:cubicBezTo>
                  <a:cubicBezTo>
                    <a:pt x="122" y="107"/>
                    <a:pt x="125" y="104"/>
                    <a:pt x="127" y="102"/>
                  </a:cubicBezTo>
                  <a:close/>
                  <a:moveTo>
                    <a:pt x="189" y="111"/>
                  </a:moveTo>
                  <a:cubicBezTo>
                    <a:pt x="189" y="111"/>
                    <a:pt x="190" y="110"/>
                    <a:pt x="190" y="109"/>
                  </a:cubicBezTo>
                  <a:cubicBezTo>
                    <a:pt x="191" y="109"/>
                    <a:pt x="192" y="109"/>
                    <a:pt x="192" y="109"/>
                  </a:cubicBezTo>
                  <a:cubicBezTo>
                    <a:pt x="191" y="109"/>
                    <a:pt x="190" y="110"/>
                    <a:pt x="189" y="111"/>
                  </a:cubicBezTo>
                  <a:close/>
                  <a:moveTo>
                    <a:pt x="193" y="117"/>
                  </a:moveTo>
                  <a:cubicBezTo>
                    <a:pt x="193" y="117"/>
                    <a:pt x="194" y="117"/>
                    <a:pt x="194" y="117"/>
                  </a:cubicBezTo>
                  <a:cubicBezTo>
                    <a:pt x="194" y="118"/>
                    <a:pt x="193" y="118"/>
                    <a:pt x="192" y="119"/>
                  </a:cubicBezTo>
                  <a:cubicBezTo>
                    <a:pt x="192" y="118"/>
                    <a:pt x="193" y="118"/>
                    <a:pt x="193" y="117"/>
                  </a:cubicBezTo>
                  <a:close/>
                  <a:moveTo>
                    <a:pt x="189" y="107"/>
                  </a:moveTo>
                  <a:cubicBezTo>
                    <a:pt x="189" y="107"/>
                    <a:pt x="189" y="107"/>
                    <a:pt x="189" y="108"/>
                  </a:cubicBezTo>
                  <a:cubicBezTo>
                    <a:pt x="188" y="108"/>
                    <a:pt x="188" y="108"/>
                    <a:pt x="187" y="108"/>
                  </a:cubicBezTo>
                  <a:cubicBezTo>
                    <a:pt x="188" y="107"/>
                    <a:pt x="188" y="107"/>
                    <a:pt x="189" y="106"/>
                  </a:cubicBezTo>
                  <a:cubicBezTo>
                    <a:pt x="189" y="106"/>
                    <a:pt x="190" y="106"/>
                    <a:pt x="190" y="106"/>
                  </a:cubicBezTo>
                  <a:cubicBezTo>
                    <a:pt x="190" y="106"/>
                    <a:pt x="189" y="107"/>
                    <a:pt x="189" y="107"/>
                  </a:cubicBezTo>
                  <a:close/>
                  <a:moveTo>
                    <a:pt x="189" y="115"/>
                  </a:moveTo>
                  <a:cubicBezTo>
                    <a:pt x="189" y="115"/>
                    <a:pt x="189" y="115"/>
                    <a:pt x="189" y="115"/>
                  </a:cubicBezTo>
                  <a:cubicBezTo>
                    <a:pt x="189" y="116"/>
                    <a:pt x="188" y="116"/>
                    <a:pt x="187" y="117"/>
                  </a:cubicBezTo>
                  <a:cubicBezTo>
                    <a:pt x="187" y="117"/>
                    <a:pt x="187" y="117"/>
                    <a:pt x="186" y="118"/>
                  </a:cubicBezTo>
                  <a:cubicBezTo>
                    <a:pt x="186" y="118"/>
                    <a:pt x="185" y="118"/>
                    <a:pt x="184" y="119"/>
                  </a:cubicBezTo>
                  <a:cubicBezTo>
                    <a:pt x="186" y="118"/>
                    <a:pt x="187" y="116"/>
                    <a:pt x="189" y="115"/>
                  </a:cubicBezTo>
                  <a:close/>
                  <a:moveTo>
                    <a:pt x="191" y="117"/>
                  </a:moveTo>
                  <a:cubicBezTo>
                    <a:pt x="190" y="118"/>
                    <a:pt x="189" y="120"/>
                    <a:pt x="188" y="121"/>
                  </a:cubicBezTo>
                  <a:cubicBezTo>
                    <a:pt x="187" y="121"/>
                    <a:pt x="186" y="122"/>
                    <a:pt x="185" y="123"/>
                  </a:cubicBezTo>
                  <a:cubicBezTo>
                    <a:pt x="186" y="121"/>
                    <a:pt x="187" y="120"/>
                    <a:pt x="188" y="119"/>
                  </a:cubicBezTo>
                  <a:cubicBezTo>
                    <a:pt x="189" y="118"/>
                    <a:pt x="190" y="117"/>
                    <a:pt x="191" y="117"/>
                  </a:cubicBezTo>
                  <a:close/>
                  <a:moveTo>
                    <a:pt x="182" y="131"/>
                  </a:moveTo>
                  <a:cubicBezTo>
                    <a:pt x="183" y="131"/>
                    <a:pt x="183" y="130"/>
                    <a:pt x="184" y="130"/>
                  </a:cubicBezTo>
                  <a:cubicBezTo>
                    <a:pt x="184" y="130"/>
                    <a:pt x="184" y="130"/>
                    <a:pt x="184" y="130"/>
                  </a:cubicBezTo>
                  <a:cubicBezTo>
                    <a:pt x="183" y="131"/>
                    <a:pt x="182" y="132"/>
                    <a:pt x="181" y="133"/>
                  </a:cubicBezTo>
                  <a:cubicBezTo>
                    <a:pt x="181" y="133"/>
                    <a:pt x="180" y="133"/>
                    <a:pt x="180" y="134"/>
                  </a:cubicBezTo>
                  <a:cubicBezTo>
                    <a:pt x="181" y="133"/>
                    <a:pt x="182" y="132"/>
                    <a:pt x="182" y="131"/>
                  </a:cubicBezTo>
                  <a:close/>
                  <a:moveTo>
                    <a:pt x="180" y="124"/>
                  </a:moveTo>
                  <a:cubicBezTo>
                    <a:pt x="181" y="123"/>
                    <a:pt x="183" y="122"/>
                    <a:pt x="184" y="121"/>
                  </a:cubicBezTo>
                  <a:cubicBezTo>
                    <a:pt x="183" y="122"/>
                    <a:pt x="182" y="124"/>
                    <a:pt x="181" y="125"/>
                  </a:cubicBezTo>
                  <a:cubicBezTo>
                    <a:pt x="181" y="124"/>
                    <a:pt x="180" y="124"/>
                    <a:pt x="180" y="124"/>
                  </a:cubicBezTo>
                  <a:close/>
                  <a:moveTo>
                    <a:pt x="178" y="122"/>
                  </a:moveTo>
                  <a:cubicBezTo>
                    <a:pt x="178" y="122"/>
                    <a:pt x="178" y="122"/>
                    <a:pt x="178" y="122"/>
                  </a:cubicBezTo>
                  <a:cubicBezTo>
                    <a:pt x="176" y="121"/>
                    <a:pt x="175" y="121"/>
                    <a:pt x="174" y="120"/>
                  </a:cubicBezTo>
                  <a:cubicBezTo>
                    <a:pt x="178" y="117"/>
                    <a:pt x="182" y="115"/>
                    <a:pt x="186" y="112"/>
                  </a:cubicBezTo>
                  <a:cubicBezTo>
                    <a:pt x="183" y="115"/>
                    <a:pt x="181" y="119"/>
                    <a:pt x="178" y="122"/>
                  </a:cubicBezTo>
                  <a:close/>
                  <a:moveTo>
                    <a:pt x="178" y="128"/>
                  </a:moveTo>
                  <a:cubicBezTo>
                    <a:pt x="176" y="129"/>
                    <a:pt x="175" y="129"/>
                    <a:pt x="173" y="130"/>
                  </a:cubicBezTo>
                  <a:cubicBezTo>
                    <a:pt x="175" y="129"/>
                    <a:pt x="176" y="127"/>
                    <a:pt x="177" y="125"/>
                  </a:cubicBezTo>
                  <a:cubicBezTo>
                    <a:pt x="178" y="125"/>
                    <a:pt x="178" y="125"/>
                    <a:pt x="178" y="125"/>
                  </a:cubicBezTo>
                  <a:cubicBezTo>
                    <a:pt x="178" y="125"/>
                    <a:pt x="179" y="126"/>
                    <a:pt x="179" y="126"/>
                  </a:cubicBezTo>
                  <a:cubicBezTo>
                    <a:pt x="179" y="126"/>
                    <a:pt x="179" y="126"/>
                    <a:pt x="179" y="126"/>
                  </a:cubicBezTo>
                  <a:cubicBezTo>
                    <a:pt x="179" y="126"/>
                    <a:pt x="178" y="127"/>
                    <a:pt x="178" y="127"/>
                  </a:cubicBezTo>
                  <a:cubicBezTo>
                    <a:pt x="177" y="127"/>
                    <a:pt x="177" y="128"/>
                    <a:pt x="178" y="128"/>
                  </a:cubicBezTo>
                  <a:close/>
                  <a:moveTo>
                    <a:pt x="127" y="123"/>
                  </a:moveTo>
                  <a:cubicBezTo>
                    <a:pt x="127" y="123"/>
                    <a:pt x="126" y="124"/>
                    <a:pt x="126" y="124"/>
                  </a:cubicBezTo>
                  <a:cubicBezTo>
                    <a:pt x="126" y="123"/>
                    <a:pt x="126" y="123"/>
                    <a:pt x="127" y="123"/>
                  </a:cubicBezTo>
                  <a:cubicBezTo>
                    <a:pt x="127" y="123"/>
                    <a:pt x="127" y="123"/>
                    <a:pt x="127" y="122"/>
                  </a:cubicBezTo>
                  <a:cubicBezTo>
                    <a:pt x="128" y="122"/>
                    <a:pt x="128" y="122"/>
                    <a:pt x="128" y="122"/>
                  </a:cubicBezTo>
                  <a:cubicBezTo>
                    <a:pt x="128" y="122"/>
                    <a:pt x="128" y="123"/>
                    <a:pt x="127" y="123"/>
                  </a:cubicBezTo>
                  <a:close/>
                  <a:moveTo>
                    <a:pt x="136" y="122"/>
                  </a:moveTo>
                  <a:cubicBezTo>
                    <a:pt x="135" y="122"/>
                    <a:pt x="135" y="123"/>
                    <a:pt x="134" y="123"/>
                  </a:cubicBezTo>
                  <a:cubicBezTo>
                    <a:pt x="133" y="125"/>
                    <a:pt x="131" y="126"/>
                    <a:pt x="130" y="127"/>
                  </a:cubicBezTo>
                  <a:cubicBezTo>
                    <a:pt x="129" y="127"/>
                    <a:pt x="128" y="126"/>
                    <a:pt x="127" y="126"/>
                  </a:cubicBezTo>
                  <a:cubicBezTo>
                    <a:pt x="127" y="125"/>
                    <a:pt x="128" y="125"/>
                    <a:pt x="128" y="124"/>
                  </a:cubicBezTo>
                  <a:cubicBezTo>
                    <a:pt x="131" y="123"/>
                    <a:pt x="133" y="122"/>
                    <a:pt x="136" y="122"/>
                  </a:cubicBezTo>
                  <a:close/>
                  <a:moveTo>
                    <a:pt x="126" y="127"/>
                  </a:moveTo>
                  <a:cubicBezTo>
                    <a:pt x="127" y="127"/>
                    <a:pt x="127" y="128"/>
                    <a:pt x="128" y="128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27" y="129"/>
                    <a:pt x="126" y="130"/>
                    <a:pt x="125" y="131"/>
                  </a:cubicBezTo>
                  <a:cubicBezTo>
                    <a:pt x="123" y="132"/>
                    <a:pt x="121" y="133"/>
                    <a:pt x="120" y="134"/>
                  </a:cubicBezTo>
                  <a:cubicBezTo>
                    <a:pt x="122" y="132"/>
                    <a:pt x="124" y="130"/>
                    <a:pt x="126" y="127"/>
                  </a:cubicBezTo>
                  <a:close/>
                  <a:moveTo>
                    <a:pt x="131" y="129"/>
                  </a:moveTo>
                  <a:cubicBezTo>
                    <a:pt x="132" y="129"/>
                    <a:pt x="132" y="129"/>
                    <a:pt x="133" y="130"/>
                  </a:cubicBezTo>
                  <a:cubicBezTo>
                    <a:pt x="133" y="130"/>
                    <a:pt x="133" y="130"/>
                    <a:pt x="132" y="130"/>
                  </a:cubicBezTo>
                  <a:cubicBezTo>
                    <a:pt x="132" y="130"/>
                    <a:pt x="132" y="130"/>
                    <a:pt x="132" y="130"/>
                  </a:cubicBezTo>
                  <a:cubicBezTo>
                    <a:pt x="130" y="131"/>
                    <a:pt x="129" y="132"/>
                    <a:pt x="127" y="133"/>
                  </a:cubicBezTo>
                  <a:cubicBezTo>
                    <a:pt x="128" y="132"/>
                    <a:pt x="130" y="130"/>
                    <a:pt x="131" y="129"/>
                  </a:cubicBezTo>
                  <a:close/>
                  <a:moveTo>
                    <a:pt x="132" y="128"/>
                  </a:moveTo>
                  <a:cubicBezTo>
                    <a:pt x="135" y="126"/>
                    <a:pt x="138" y="124"/>
                    <a:pt x="140" y="123"/>
                  </a:cubicBezTo>
                  <a:cubicBezTo>
                    <a:pt x="138" y="125"/>
                    <a:pt x="136" y="127"/>
                    <a:pt x="134" y="129"/>
                  </a:cubicBezTo>
                  <a:cubicBezTo>
                    <a:pt x="134" y="128"/>
                    <a:pt x="133" y="128"/>
                    <a:pt x="132" y="128"/>
                  </a:cubicBezTo>
                  <a:close/>
                  <a:moveTo>
                    <a:pt x="139" y="130"/>
                  </a:moveTo>
                  <a:cubicBezTo>
                    <a:pt x="139" y="130"/>
                    <a:pt x="139" y="130"/>
                    <a:pt x="139" y="130"/>
                  </a:cubicBezTo>
                  <a:cubicBezTo>
                    <a:pt x="139" y="130"/>
                    <a:pt x="138" y="130"/>
                    <a:pt x="138" y="130"/>
                  </a:cubicBezTo>
                  <a:cubicBezTo>
                    <a:pt x="138" y="130"/>
                    <a:pt x="139" y="129"/>
                    <a:pt x="139" y="129"/>
                  </a:cubicBezTo>
                  <a:cubicBezTo>
                    <a:pt x="140" y="129"/>
                    <a:pt x="141" y="128"/>
                    <a:pt x="142" y="128"/>
                  </a:cubicBezTo>
                  <a:cubicBezTo>
                    <a:pt x="141" y="129"/>
                    <a:pt x="140" y="129"/>
                    <a:pt x="139" y="130"/>
                  </a:cubicBezTo>
                  <a:close/>
                  <a:moveTo>
                    <a:pt x="148" y="136"/>
                  </a:moveTo>
                  <a:cubicBezTo>
                    <a:pt x="144" y="138"/>
                    <a:pt x="141" y="141"/>
                    <a:pt x="138" y="143"/>
                  </a:cubicBezTo>
                  <a:cubicBezTo>
                    <a:pt x="138" y="142"/>
                    <a:pt x="139" y="142"/>
                    <a:pt x="139" y="141"/>
                  </a:cubicBezTo>
                  <a:cubicBezTo>
                    <a:pt x="140" y="140"/>
                    <a:pt x="141" y="140"/>
                    <a:pt x="141" y="139"/>
                  </a:cubicBezTo>
                  <a:cubicBezTo>
                    <a:pt x="142" y="139"/>
                    <a:pt x="142" y="139"/>
                    <a:pt x="142" y="139"/>
                  </a:cubicBezTo>
                  <a:cubicBezTo>
                    <a:pt x="144" y="138"/>
                    <a:pt x="146" y="137"/>
                    <a:pt x="148" y="136"/>
                  </a:cubicBezTo>
                  <a:close/>
                  <a:moveTo>
                    <a:pt x="139" y="134"/>
                  </a:moveTo>
                  <a:cubicBezTo>
                    <a:pt x="140" y="133"/>
                    <a:pt x="141" y="133"/>
                    <a:pt x="141" y="133"/>
                  </a:cubicBezTo>
                  <a:cubicBezTo>
                    <a:pt x="141" y="133"/>
                    <a:pt x="141" y="133"/>
                    <a:pt x="141" y="133"/>
                  </a:cubicBezTo>
                  <a:cubicBezTo>
                    <a:pt x="140" y="134"/>
                    <a:pt x="139" y="136"/>
                    <a:pt x="137" y="137"/>
                  </a:cubicBezTo>
                  <a:cubicBezTo>
                    <a:pt x="137" y="137"/>
                    <a:pt x="136" y="138"/>
                    <a:pt x="135" y="138"/>
                  </a:cubicBezTo>
                  <a:cubicBezTo>
                    <a:pt x="137" y="137"/>
                    <a:pt x="138" y="135"/>
                    <a:pt x="139" y="134"/>
                  </a:cubicBezTo>
                  <a:close/>
                  <a:moveTo>
                    <a:pt x="144" y="144"/>
                  </a:moveTo>
                  <a:cubicBezTo>
                    <a:pt x="143" y="144"/>
                    <a:pt x="143" y="144"/>
                    <a:pt x="143" y="144"/>
                  </a:cubicBezTo>
                  <a:cubicBezTo>
                    <a:pt x="142" y="145"/>
                    <a:pt x="141" y="146"/>
                    <a:pt x="140" y="147"/>
                  </a:cubicBezTo>
                  <a:cubicBezTo>
                    <a:pt x="139" y="147"/>
                    <a:pt x="138" y="146"/>
                    <a:pt x="137" y="146"/>
                  </a:cubicBezTo>
                  <a:cubicBezTo>
                    <a:pt x="139" y="145"/>
                    <a:pt x="141" y="145"/>
                    <a:pt x="144" y="144"/>
                  </a:cubicBezTo>
                  <a:close/>
                  <a:moveTo>
                    <a:pt x="146" y="152"/>
                  </a:moveTo>
                  <a:cubicBezTo>
                    <a:pt x="147" y="151"/>
                    <a:pt x="148" y="151"/>
                    <a:pt x="149" y="150"/>
                  </a:cubicBezTo>
                  <a:cubicBezTo>
                    <a:pt x="148" y="151"/>
                    <a:pt x="147" y="152"/>
                    <a:pt x="146" y="153"/>
                  </a:cubicBezTo>
                  <a:cubicBezTo>
                    <a:pt x="145" y="154"/>
                    <a:pt x="144" y="154"/>
                    <a:pt x="142" y="155"/>
                  </a:cubicBezTo>
                  <a:cubicBezTo>
                    <a:pt x="143" y="154"/>
                    <a:pt x="145" y="153"/>
                    <a:pt x="146" y="152"/>
                  </a:cubicBezTo>
                  <a:close/>
                  <a:moveTo>
                    <a:pt x="146" y="147"/>
                  </a:moveTo>
                  <a:cubicBezTo>
                    <a:pt x="147" y="145"/>
                    <a:pt x="149" y="144"/>
                    <a:pt x="150" y="142"/>
                  </a:cubicBezTo>
                  <a:cubicBezTo>
                    <a:pt x="151" y="141"/>
                    <a:pt x="153" y="140"/>
                    <a:pt x="154" y="139"/>
                  </a:cubicBezTo>
                  <a:cubicBezTo>
                    <a:pt x="155" y="139"/>
                    <a:pt x="155" y="139"/>
                    <a:pt x="156" y="139"/>
                  </a:cubicBezTo>
                  <a:cubicBezTo>
                    <a:pt x="156" y="140"/>
                    <a:pt x="156" y="140"/>
                    <a:pt x="156" y="140"/>
                  </a:cubicBezTo>
                  <a:cubicBezTo>
                    <a:pt x="154" y="142"/>
                    <a:pt x="151" y="144"/>
                    <a:pt x="149" y="146"/>
                  </a:cubicBezTo>
                  <a:cubicBezTo>
                    <a:pt x="149" y="146"/>
                    <a:pt x="149" y="146"/>
                    <a:pt x="149" y="146"/>
                  </a:cubicBezTo>
                  <a:cubicBezTo>
                    <a:pt x="148" y="146"/>
                    <a:pt x="147" y="147"/>
                    <a:pt x="146" y="147"/>
                  </a:cubicBezTo>
                  <a:close/>
                  <a:moveTo>
                    <a:pt x="173" y="99"/>
                  </a:moveTo>
                  <a:cubicBezTo>
                    <a:pt x="172" y="99"/>
                    <a:pt x="172" y="99"/>
                    <a:pt x="172" y="99"/>
                  </a:cubicBezTo>
                  <a:cubicBezTo>
                    <a:pt x="172" y="99"/>
                    <a:pt x="172" y="99"/>
                    <a:pt x="171" y="99"/>
                  </a:cubicBezTo>
                  <a:cubicBezTo>
                    <a:pt x="170" y="100"/>
                    <a:pt x="168" y="101"/>
                    <a:pt x="167" y="101"/>
                  </a:cubicBezTo>
                  <a:cubicBezTo>
                    <a:pt x="168" y="100"/>
                    <a:pt x="170" y="98"/>
                    <a:pt x="172" y="97"/>
                  </a:cubicBezTo>
                  <a:cubicBezTo>
                    <a:pt x="172" y="97"/>
                    <a:pt x="172" y="97"/>
                    <a:pt x="172" y="97"/>
                  </a:cubicBezTo>
                  <a:cubicBezTo>
                    <a:pt x="172" y="98"/>
                    <a:pt x="172" y="98"/>
                    <a:pt x="173" y="99"/>
                  </a:cubicBezTo>
                  <a:close/>
                  <a:moveTo>
                    <a:pt x="168" y="111"/>
                  </a:moveTo>
                  <a:cubicBezTo>
                    <a:pt x="170" y="109"/>
                    <a:pt x="172" y="108"/>
                    <a:pt x="174" y="107"/>
                  </a:cubicBezTo>
                  <a:cubicBezTo>
                    <a:pt x="174" y="107"/>
                    <a:pt x="175" y="108"/>
                    <a:pt x="175" y="107"/>
                  </a:cubicBezTo>
                  <a:cubicBezTo>
                    <a:pt x="176" y="107"/>
                    <a:pt x="176" y="107"/>
                    <a:pt x="176" y="107"/>
                  </a:cubicBezTo>
                  <a:cubicBezTo>
                    <a:pt x="176" y="107"/>
                    <a:pt x="176" y="107"/>
                    <a:pt x="175" y="108"/>
                  </a:cubicBezTo>
                  <a:cubicBezTo>
                    <a:pt x="171" y="110"/>
                    <a:pt x="167" y="113"/>
                    <a:pt x="163" y="115"/>
                  </a:cubicBezTo>
                  <a:cubicBezTo>
                    <a:pt x="164" y="114"/>
                    <a:pt x="164" y="113"/>
                    <a:pt x="165" y="113"/>
                  </a:cubicBezTo>
                  <a:cubicBezTo>
                    <a:pt x="166" y="112"/>
                    <a:pt x="167" y="111"/>
                    <a:pt x="168" y="111"/>
                  </a:cubicBezTo>
                  <a:close/>
                  <a:moveTo>
                    <a:pt x="165" y="124"/>
                  </a:moveTo>
                  <a:cubicBezTo>
                    <a:pt x="166" y="123"/>
                    <a:pt x="167" y="122"/>
                    <a:pt x="168" y="121"/>
                  </a:cubicBezTo>
                  <a:cubicBezTo>
                    <a:pt x="168" y="122"/>
                    <a:pt x="168" y="122"/>
                    <a:pt x="167" y="122"/>
                  </a:cubicBezTo>
                  <a:cubicBezTo>
                    <a:pt x="166" y="123"/>
                    <a:pt x="165" y="124"/>
                    <a:pt x="164" y="125"/>
                  </a:cubicBezTo>
                  <a:cubicBezTo>
                    <a:pt x="164" y="124"/>
                    <a:pt x="164" y="124"/>
                    <a:pt x="165" y="124"/>
                  </a:cubicBezTo>
                  <a:close/>
                  <a:moveTo>
                    <a:pt x="156" y="126"/>
                  </a:moveTo>
                  <a:cubicBezTo>
                    <a:pt x="157" y="125"/>
                    <a:pt x="158" y="125"/>
                    <a:pt x="159" y="124"/>
                  </a:cubicBezTo>
                  <a:cubicBezTo>
                    <a:pt x="160" y="123"/>
                    <a:pt x="161" y="123"/>
                    <a:pt x="161" y="122"/>
                  </a:cubicBezTo>
                  <a:cubicBezTo>
                    <a:pt x="162" y="122"/>
                    <a:pt x="163" y="122"/>
                    <a:pt x="164" y="121"/>
                  </a:cubicBezTo>
                  <a:cubicBezTo>
                    <a:pt x="161" y="123"/>
                    <a:pt x="159" y="125"/>
                    <a:pt x="156" y="126"/>
                  </a:cubicBezTo>
                  <a:close/>
                  <a:moveTo>
                    <a:pt x="165" y="127"/>
                  </a:moveTo>
                  <a:cubicBezTo>
                    <a:pt x="166" y="127"/>
                    <a:pt x="166" y="127"/>
                    <a:pt x="166" y="127"/>
                  </a:cubicBezTo>
                  <a:cubicBezTo>
                    <a:pt x="167" y="126"/>
                    <a:pt x="167" y="126"/>
                    <a:pt x="166" y="125"/>
                  </a:cubicBezTo>
                  <a:cubicBezTo>
                    <a:pt x="167" y="125"/>
                    <a:pt x="167" y="125"/>
                    <a:pt x="168" y="124"/>
                  </a:cubicBezTo>
                  <a:cubicBezTo>
                    <a:pt x="169" y="123"/>
                    <a:pt x="170" y="122"/>
                    <a:pt x="172" y="121"/>
                  </a:cubicBezTo>
                  <a:cubicBezTo>
                    <a:pt x="173" y="122"/>
                    <a:pt x="175" y="123"/>
                    <a:pt x="176" y="124"/>
                  </a:cubicBezTo>
                  <a:cubicBezTo>
                    <a:pt x="170" y="127"/>
                    <a:pt x="163" y="131"/>
                    <a:pt x="157" y="135"/>
                  </a:cubicBezTo>
                  <a:cubicBezTo>
                    <a:pt x="157" y="135"/>
                    <a:pt x="157" y="135"/>
                    <a:pt x="157" y="135"/>
                  </a:cubicBezTo>
                  <a:cubicBezTo>
                    <a:pt x="160" y="133"/>
                    <a:pt x="162" y="130"/>
                    <a:pt x="165" y="127"/>
                  </a:cubicBezTo>
                  <a:close/>
                  <a:moveTo>
                    <a:pt x="158" y="115"/>
                  </a:moveTo>
                  <a:cubicBezTo>
                    <a:pt x="157" y="115"/>
                    <a:pt x="156" y="116"/>
                    <a:pt x="155" y="116"/>
                  </a:cubicBezTo>
                  <a:cubicBezTo>
                    <a:pt x="157" y="115"/>
                    <a:pt x="158" y="114"/>
                    <a:pt x="159" y="112"/>
                  </a:cubicBezTo>
                  <a:cubicBezTo>
                    <a:pt x="161" y="111"/>
                    <a:pt x="162" y="110"/>
                    <a:pt x="164" y="109"/>
                  </a:cubicBezTo>
                  <a:cubicBezTo>
                    <a:pt x="162" y="111"/>
                    <a:pt x="160" y="113"/>
                    <a:pt x="158" y="115"/>
                  </a:cubicBezTo>
                  <a:close/>
                  <a:moveTo>
                    <a:pt x="159" y="127"/>
                  </a:moveTo>
                  <a:cubicBezTo>
                    <a:pt x="159" y="127"/>
                    <a:pt x="158" y="128"/>
                    <a:pt x="158" y="128"/>
                  </a:cubicBezTo>
                  <a:cubicBezTo>
                    <a:pt x="156" y="129"/>
                    <a:pt x="154" y="130"/>
                    <a:pt x="152" y="132"/>
                  </a:cubicBezTo>
                  <a:cubicBezTo>
                    <a:pt x="154" y="130"/>
                    <a:pt x="156" y="129"/>
                    <a:pt x="159" y="127"/>
                  </a:cubicBezTo>
                  <a:close/>
                  <a:moveTo>
                    <a:pt x="151" y="117"/>
                  </a:moveTo>
                  <a:cubicBezTo>
                    <a:pt x="151" y="117"/>
                    <a:pt x="150" y="117"/>
                    <a:pt x="149" y="117"/>
                  </a:cubicBezTo>
                  <a:cubicBezTo>
                    <a:pt x="150" y="117"/>
                    <a:pt x="150" y="117"/>
                    <a:pt x="150" y="117"/>
                  </a:cubicBezTo>
                  <a:cubicBezTo>
                    <a:pt x="150" y="116"/>
                    <a:pt x="151" y="115"/>
                    <a:pt x="152" y="115"/>
                  </a:cubicBezTo>
                  <a:cubicBezTo>
                    <a:pt x="152" y="114"/>
                    <a:pt x="153" y="114"/>
                    <a:pt x="154" y="113"/>
                  </a:cubicBezTo>
                  <a:cubicBezTo>
                    <a:pt x="153" y="114"/>
                    <a:pt x="152" y="116"/>
                    <a:pt x="151" y="117"/>
                  </a:cubicBezTo>
                  <a:close/>
                  <a:moveTo>
                    <a:pt x="157" y="147"/>
                  </a:moveTo>
                  <a:cubicBezTo>
                    <a:pt x="158" y="147"/>
                    <a:pt x="159" y="146"/>
                    <a:pt x="161" y="146"/>
                  </a:cubicBezTo>
                  <a:cubicBezTo>
                    <a:pt x="159" y="147"/>
                    <a:pt x="157" y="147"/>
                    <a:pt x="156" y="148"/>
                  </a:cubicBezTo>
                  <a:cubicBezTo>
                    <a:pt x="156" y="148"/>
                    <a:pt x="157" y="147"/>
                    <a:pt x="157" y="147"/>
                  </a:cubicBezTo>
                  <a:close/>
                  <a:moveTo>
                    <a:pt x="159" y="137"/>
                  </a:moveTo>
                  <a:cubicBezTo>
                    <a:pt x="159" y="138"/>
                    <a:pt x="159" y="138"/>
                    <a:pt x="158" y="138"/>
                  </a:cubicBezTo>
                  <a:cubicBezTo>
                    <a:pt x="158" y="138"/>
                    <a:pt x="158" y="138"/>
                    <a:pt x="158" y="138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37"/>
                    <a:pt x="158" y="137"/>
                    <a:pt x="158" y="137"/>
                  </a:cubicBezTo>
                  <a:cubicBezTo>
                    <a:pt x="159" y="137"/>
                    <a:pt x="160" y="137"/>
                    <a:pt x="161" y="137"/>
                  </a:cubicBezTo>
                  <a:cubicBezTo>
                    <a:pt x="161" y="137"/>
                    <a:pt x="161" y="138"/>
                    <a:pt x="161" y="138"/>
                  </a:cubicBezTo>
                  <a:cubicBezTo>
                    <a:pt x="160" y="137"/>
                    <a:pt x="160" y="137"/>
                    <a:pt x="159" y="137"/>
                  </a:cubicBezTo>
                  <a:close/>
                  <a:moveTo>
                    <a:pt x="160" y="136"/>
                  </a:moveTo>
                  <a:cubicBezTo>
                    <a:pt x="162" y="135"/>
                    <a:pt x="163" y="135"/>
                    <a:pt x="165" y="134"/>
                  </a:cubicBezTo>
                  <a:cubicBezTo>
                    <a:pt x="164" y="135"/>
                    <a:pt x="163" y="135"/>
                    <a:pt x="163" y="136"/>
                  </a:cubicBezTo>
                  <a:cubicBezTo>
                    <a:pt x="162" y="136"/>
                    <a:pt x="161" y="136"/>
                    <a:pt x="160" y="136"/>
                  </a:cubicBezTo>
                  <a:close/>
                  <a:moveTo>
                    <a:pt x="167" y="141"/>
                  </a:moveTo>
                  <a:cubicBezTo>
                    <a:pt x="166" y="141"/>
                    <a:pt x="166" y="141"/>
                    <a:pt x="166" y="142"/>
                  </a:cubicBezTo>
                  <a:cubicBezTo>
                    <a:pt x="165" y="142"/>
                    <a:pt x="164" y="142"/>
                    <a:pt x="163" y="143"/>
                  </a:cubicBezTo>
                  <a:cubicBezTo>
                    <a:pt x="164" y="142"/>
                    <a:pt x="166" y="141"/>
                    <a:pt x="167" y="141"/>
                  </a:cubicBezTo>
                  <a:close/>
                  <a:moveTo>
                    <a:pt x="165" y="146"/>
                  </a:moveTo>
                  <a:cubicBezTo>
                    <a:pt x="167" y="144"/>
                    <a:pt x="169" y="143"/>
                    <a:pt x="171" y="142"/>
                  </a:cubicBezTo>
                  <a:cubicBezTo>
                    <a:pt x="172" y="141"/>
                    <a:pt x="171" y="140"/>
                    <a:pt x="170" y="140"/>
                  </a:cubicBezTo>
                  <a:cubicBezTo>
                    <a:pt x="171" y="139"/>
                    <a:pt x="172" y="138"/>
                    <a:pt x="173" y="137"/>
                  </a:cubicBezTo>
                  <a:cubicBezTo>
                    <a:pt x="174" y="137"/>
                    <a:pt x="175" y="137"/>
                    <a:pt x="176" y="136"/>
                  </a:cubicBezTo>
                  <a:cubicBezTo>
                    <a:pt x="174" y="138"/>
                    <a:pt x="173" y="140"/>
                    <a:pt x="171" y="142"/>
                  </a:cubicBezTo>
                  <a:cubicBezTo>
                    <a:pt x="169" y="143"/>
                    <a:pt x="166" y="145"/>
                    <a:pt x="164" y="147"/>
                  </a:cubicBezTo>
                  <a:cubicBezTo>
                    <a:pt x="164" y="146"/>
                    <a:pt x="165" y="146"/>
                    <a:pt x="165" y="146"/>
                  </a:cubicBezTo>
                  <a:close/>
                  <a:moveTo>
                    <a:pt x="178" y="115"/>
                  </a:moveTo>
                  <a:cubicBezTo>
                    <a:pt x="180" y="113"/>
                    <a:pt x="182" y="112"/>
                    <a:pt x="184" y="110"/>
                  </a:cubicBezTo>
                  <a:cubicBezTo>
                    <a:pt x="185" y="110"/>
                    <a:pt x="185" y="110"/>
                    <a:pt x="186" y="110"/>
                  </a:cubicBezTo>
                  <a:cubicBezTo>
                    <a:pt x="183" y="112"/>
                    <a:pt x="180" y="113"/>
                    <a:pt x="178" y="115"/>
                  </a:cubicBezTo>
                  <a:close/>
                  <a:moveTo>
                    <a:pt x="180" y="108"/>
                  </a:moveTo>
                  <a:cubicBezTo>
                    <a:pt x="181" y="107"/>
                    <a:pt x="181" y="107"/>
                    <a:pt x="182" y="106"/>
                  </a:cubicBezTo>
                  <a:cubicBezTo>
                    <a:pt x="183" y="106"/>
                    <a:pt x="184" y="105"/>
                    <a:pt x="186" y="104"/>
                  </a:cubicBezTo>
                  <a:cubicBezTo>
                    <a:pt x="184" y="106"/>
                    <a:pt x="182" y="107"/>
                    <a:pt x="180" y="108"/>
                  </a:cubicBezTo>
                  <a:close/>
                  <a:moveTo>
                    <a:pt x="184" y="97"/>
                  </a:moveTo>
                  <a:cubicBezTo>
                    <a:pt x="183" y="98"/>
                    <a:pt x="181" y="100"/>
                    <a:pt x="180" y="101"/>
                  </a:cubicBezTo>
                  <a:cubicBezTo>
                    <a:pt x="176" y="103"/>
                    <a:pt x="173" y="105"/>
                    <a:pt x="169" y="107"/>
                  </a:cubicBezTo>
                  <a:cubicBezTo>
                    <a:pt x="172" y="105"/>
                    <a:pt x="174" y="103"/>
                    <a:pt x="176" y="100"/>
                  </a:cubicBezTo>
                  <a:cubicBezTo>
                    <a:pt x="177" y="99"/>
                    <a:pt x="178" y="98"/>
                    <a:pt x="180" y="98"/>
                  </a:cubicBezTo>
                  <a:cubicBezTo>
                    <a:pt x="181" y="97"/>
                    <a:pt x="183" y="97"/>
                    <a:pt x="185" y="96"/>
                  </a:cubicBezTo>
                  <a:cubicBezTo>
                    <a:pt x="185" y="96"/>
                    <a:pt x="184" y="97"/>
                    <a:pt x="184" y="97"/>
                  </a:cubicBezTo>
                  <a:close/>
                  <a:moveTo>
                    <a:pt x="181" y="91"/>
                  </a:moveTo>
                  <a:cubicBezTo>
                    <a:pt x="179" y="92"/>
                    <a:pt x="177" y="93"/>
                    <a:pt x="175" y="95"/>
                  </a:cubicBezTo>
                  <a:cubicBezTo>
                    <a:pt x="175" y="95"/>
                    <a:pt x="175" y="95"/>
                    <a:pt x="175" y="95"/>
                  </a:cubicBezTo>
                  <a:cubicBezTo>
                    <a:pt x="178" y="92"/>
                    <a:pt x="180" y="90"/>
                    <a:pt x="183" y="89"/>
                  </a:cubicBezTo>
                  <a:cubicBezTo>
                    <a:pt x="182" y="89"/>
                    <a:pt x="182" y="90"/>
                    <a:pt x="181" y="91"/>
                  </a:cubicBezTo>
                  <a:close/>
                  <a:moveTo>
                    <a:pt x="172" y="93"/>
                  </a:moveTo>
                  <a:cubicBezTo>
                    <a:pt x="172" y="92"/>
                    <a:pt x="173" y="91"/>
                    <a:pt x="173" y="91"/>
                  </a:cubicBezTo>
                  <a:cubicBezTo>
                    <a:pt x="174" y="90"/>
                    <a:pt x="175" y="90"/>
                    <a:pt x="176" y="90"/>
                  </a:cubicBezTo>
                  <a:cubicBezTo>
                    <a:pt x="174" y="91"/>
                    <a:pt x="173" y="92"/>
                    <a:pt x="172" y="93"/>
                  </a:cubicBezTo>
                  <a:close/>
                  <a:moveTo>
                    <a:pt x="172" y="89"/>
                  </a:moveTo>
                  <a:cubicBezTo>
                    <a:pt x="172" y="89"/>
                    <a:pt x="172" y="89"/>
                    <a:pt x="172" y="89"/>
                  </a:cubicBezTo>
                  <a:cubicBezTo>
                    <a:pt x="170" y="93"/>
                    <a:pt x="167" y="96"/>
                    <a:pt x="165" y="99"/>
                  </a:cubicBezTo>
                  <a:cubicBezTo>
                    <a:pt x="163" y="101"/>
                    <a:pt x="161" y="103"/>
                    <a:pt x="159" y="105"/>
                  </a:cubicBezTo>
                  <a:cubicBezTo>
                    <a:pt x="156" y="106"/>
                    <a:pt x="154" y="107"/>
                    <a:pt x="152" y="108"/>
                  </a:cubicBezTo>
                  <a:cubicBezTo>
                    <a:pt x="159" y="101"/>
                    <a:pt x="166" y="94"/>
                    <a:pt x="173" y="88"/>
                  </a:cubicBezTo>
                  <a:cubicBezTo>
                    <a:pt x="173" y="88"/>
                    <a:pt x="173" y="89"/>
                    <a:pt x="172" y="89"/>
                  </a:cubicBezTo>
                  <a:close/>
                  <a:moveTo>
                    <a:pt x="152" y="111"/>
                  </a:moveTo>
                  <a:cubicBezTo>
                    <a:pt x="153" y="111"/>
                    <a:pt x="153" y="110"/>
                    <a:pt x="153" y="110"/>
                  </a:cubicBezTo>
                  <a:cubicBezTo>
                    <a:pt x="153" y="109"/>
                    <a:pt x="154" y="109"/>
                    <a:pt x="155" y="109"/>
                  </a:cubicBezTo>
                  <a:cubicBezTo>
                    <a:pt x="154" y="109"/>
                    <a:pt x="154" y="110"/>
                    <a:pt x="154" y="110"/>
                  </a:cubicBezTo>
                  <a:cubicBezTo>
                    <a:pt x="152" y="112"/>
                    <a:pt x="150" y="114"/>
                    <a:pt x="148" y="115"/>
                  </a:cubicBezTo>
                  <a:cubicBezTo>
                    <a:pt x="147" y="116"/>
                    <a:pt x="145" y="117"/>
                    <a:pt x="144" y="118"/>
                  </a:cubicBezTo>
                  <a:cubicBezTo>
                    <a:pt x="144" y="118"/>
                    <a:pt x="144" y="118"/>
                    <a:pt x="144" y="118"/>
                  </a:cubicBezTo>
                  <a:cubicBezTo>
                    <a:pt x="147" y="116"/>
                    <a:pt x="150" y="113"/>
                    <a:pt x="152" y="111"/>
                  </a:cubicBezTo>
                  <a:close/>
                  <a:moveTo>
                    <a:pt x="148" y="119"/>
                  </a:moveTo>
                  <a:cubicBezTo>
                    <a:pt x="148" y="119"/>
                    <a:pt x="149" y="119"/>
                    <a:pt x="149" y="118"/>
                  </a:cubicBezTo>
                  <a:cubicBezTo>
                    <a:pt x="148" y="120"/>
                    <a:pt x="146" y="122"/>
                    <a:pt x="145" y="123"/>
                  </a:cubicBezTo>
                  <a:cubicBezTo>
                    <a:pt x="144" y="124"/>
                    <a:pt x="143" y="124"/>
                    <a:pt x="142" y="125"/>
                  </a:cubicBezTo>
                  <a:cubicBezTo>
                    <a:pt x="144" y="123"/>
                    <a:pt x="146" y="121"/>
                    <a:pt x="148" y="119"/>
                  </a:cubicBezTo>
                  <a:close/>
                  <a:moveTo>
                    <a:pt x="138" y="119"/>
                  </a:moveTo>
                  <a:cubicBezTo>
                    <a:pt x="136" y="120"/>
                    <a:pt x="133" y="121"/>
                    <a:pt x="130" y="122"/>
                  </a:cubicBezTo>
                  <a:cubicBezTo>
                    <a:pt x="131" y="121"/>
                    <a:pt x="132" y="121"/>
                    <a:pt x="132" y="120"/>
                  </a:cubicBezTo>
                  <a:cubicBezTo>
                    <a:pt x="134" y="119"/>
                    <a:pt x="135" y="118"/>
                    <a:pt x="136" y="118"/>
                  </a:cubicBezTo>
                  <a:cubicBezTo>
                    <a:pt x="139" y="116"/>
                    <a:pt x="141" y="115"/>
                    <a:pt x="144" y="114"/>
                  </a:cubicBezTo>
                  <a:cubicBezTo>
                    <a:pt x="142" y="116"/>
                    <a:pt x="140" y="118"/>
                    <a:pt x="138" y="119"/>
                  </a:cubicBezTo>
                  <a:close/>
                  <a:moveTo>
                    <a:pt x="126" y="116"/>
                  </a:moveTo>
                  <a:cubicBezTo>
                    <a:pt x="130" y="112"/>
                    <a:pt x="133" y="109"/>
                    <a:pt x="136" y="106"/>
                  </a:cubicBezTo>
                  <a:cubicBezTo>
                    <a:pt x="139" y="104"/>
                    <a:pt x="142" y="102"/>
                    <a:pt x="145" y="101"/>
                  </a:cubicBezTo>
                  <a:cubicBezTo>
                    <a:pt x="141" y="104"/>
                    <a:pt x="138" y="107"/>
                    <a:pt x="134" y="110"/>
                  </a:cubicBezTo>
                  <a:cubicBezTo>
                    <a:pt x="132" y="112"/>
                    <a:pt x="129" y="114"/>
                    <a:pt x="126" y="116"/>
                  </a:cubicBezTo>
                  <a:close/>
                  <a:moveTo>
                    <a:pt x="131" y="116"/>
                  </a:moveTo>
                  <a:cubicBezTo>
                    <a:pt x="129" y="117"/>
                    <a:pt x="128" y="118"/>
                    <a:pt x="127" y="120"/>
                  </a:cubicBezTo>
                  <a:cubicBezTo>
                    <a:pt x="127" y="120"/>
                    <a:pt x="127" y="120"/>
                    <a:pt x="126" y="120"/>
                  </a:cubicBezTo>
                  <a:cubicBezTo>
                    <a:pt x="125" y="121"/>
                    <a:pt x="124" y="122"/>
                    <a:pt x="122" y="123"/>
                  </a:cubicBezTo>
                  <a:cubicBezTo>
                    <a:pt x="125" y="121"/>
                    <a:pt x="128" y="118"/>
                    <a:pt x="131" y="116"/>
                  </a:cubicBezTo>
                  <a:close/>
                  <a:moveTo>
                    <a:pt x="124" y="126"/>
                  </a:moveTo>
                  <a:cubicBezTo>
                    <a:pt x="124" y="126"/>
                    <a:pt x="124" y="126"/>
                    <a:pt x="124" y="126"/>
                  </a:cubicBezTo>
                  <a:cubicBezTo>
                    <a:pt x="122" y="129"/>
                    <a:pt x="120" y="132"/>
                    <a:pt x="117" y="135"/>
                  </a:cubicBezTo>
                  <a:cubicBezTo>
                    <a:pt x="119" y="132"/>
                    <a:pt x="122" y="129"/>
                    <a:pt x="124" y="126"/>
                  </a:cubicBezTo>
                  <a:close/>
                  <a:moveTo>
                    <a:pt x="113" y="117"/>
                  </a:moveTo>
                  <a:cubicBezTo>
                    <a:pt x="113" y="117"/>
                    <a:pt x="112" y="117"/>
                    <a:pt x="112" y="117"/>
                  </a:cubicBezTo>
                  <a:cubicBezTo>
                    <a:pt x="112" y="118"/>
                    <a:pt x="111" y="119"/>
                    <a:pt x="110" y="120"/>
                  </a:cubicBezTo>
                  <a:cubicBezTo>
                    <a:pt x="110" y="120"/>
                    <a:pt x="109" y="120"/>
                    <a:pt x="109" y="120"/>
                  </a:cubicBezTo>
                  <a:cubicBezTo>
                    <a:pt x="110" y="119"/>
                    <a:pt x="111" y="118"/>
                    <a:pt x="113" y="117"/>
                  </a:cubicBezTo>
                  <a:close/>
                  <a:moveTo>
                    <a:pt x="107" y="119"/>
                  </a:moveTo>
                  <a:cubicBezTo>
                    <a:pt x="107" y="119"/>
                    <a:pt x="106" y="119"/>
                    <a:pt x="106" y="119"/>
                  </a:cubicBezTo>
                  <a:cubicBezTo>
                    <a:pt x="107" y="118"/>
                    <a:pt x="107" y="117"/>
                    <a:pt x="108" y="117"/>
                  </a:cubicBezTo>
                  <a:cubicBezTo>
                    <a:pt x="109" y="116"/>
                    <a:pt x="110" y="115"/>
                    <a:pt x="111" y="115"/>
                  </a:cubicBezTo>
                  <a:cubicBezTo>
                    <a:pt x="110" y="116"/>
                    <a:pt x="108" y="118"/>
                    <a:pt x="107" y="119"/>
                  </a:cubicBezTo>
                  <a:close/>
                  <a:moveTo>
                    <a:pt x="112" y="125"/>
                  </a:moveTo>
                  <a:cubicBezTo>
                    <a:pt x="113" y="125"/>
                    <a:pt x="114" y="124"/>
                    <a:pt x="115" y="123"/>
                  </a:cubicBezTo>
                  <a:cubicBezTo>
                    <a:pt x="115" y="123"/>
                    <a:pt x="115" y="123"/>
                    <a:pt x="115" y="123"/>
                  </a:cubicBezTo>
                  <a:cubicBezTo>
                    <a:pt x="114" y="124"/>
                    <a:pt x="114" y="125"/>
                    <a:pt x="113" y="126"/>
                  </a:cubicBezTo>
                  <a:cubicBezTo>
                    <a:pt x="111" y="127"/>
                    <a:pt x="110" y="128"/>
                    <a:pt x="109" y="129"/>
                  </a:cubicBezTo>
                  <a:cubicBezTo>
                    <a:pt x="110" y="128"/>
                    <a:pt x="111" y="127"/>
                    <a:pt x="112" y="125"/>
                  </a:cubicBezTo>
                  <a:close/>
                  <a:moveTo>
                    <a:pt x="104" y="117"/>
                  </a:moveTo>
                  <a:cubicBezTo>
                    <a:pt x="103" y="117"/>
                    <a:pt x="102" y="117"/>
                    <a:pt x="102" y="118"/>
                  </a:cubicBezTo>
                  <a:cubicBezTo>
                    <a:pt x="101" y="118"/>
                    <a:pt x="101" y="118"/>
                    <a:pt x="101" y="118"/>
                  </a:cubicBezTo>
                  <a:cubicBezTo>
                    <a:pt x="105" y="114"/>
                    <a:pt x="109" y="110"/>
                    <a:pt x="113" y="106"/>
                  </a:cubicBezTo>
                  <a:cubicBezTo>
                    <a:pt x="113" y="106"/>
                    <a:pt x="114" y="106"/>
                    <a:pt x="114" y="105"/>
                  </a:cubicBezTo>
                  <a:cubicBezTo>
                    <a:pt x="111" y="109"/>
                    <a:pt x="107" y="113"/>
                    <a:pt x="104" y="117"/>
                  </a:cubicBezTo>
                  <a:close/>
                  <a:moveTo>
                    <a:pt x="99" y="129"/>
                  </a:moveTo>
                  <a:cubicBezTo>
                    <a:pt x="99" y="128"/>
                    <a:pt x="100" y="128"/>
                    <a:pt x="100" y="127"/>
                  </a:cubicBezTo>
                  <a:cubicBezTo>
                    <a:pt x="100" y="129"/>
                    <a:pt x="99" y="130"/>
                    <a:pt x="98" y="131"/>
                  </a:cubicBezTo>
                  <a:cubicBezTo>
                    <a:pt x="97" y="132"/>
                    <a:pt x="96" y="133"/>
                    <a:pt x="95" y="135"/>
                  </a:cubicBezTo>
                  <a:cubicBezTo>
                    <a:pt x="94" y="135"/>
                    <a:pt x="94" y="134"/>
                    <a:pt x="93" y="134"/>
                  </a:cubicBezTo>
                  <a:cubicBezTo>
                    <a:pt x="95" y="132"/>
                    <a:pt x="97" y="130"/>
                    <a:pt x="99" y="129"/>
                  </a:cubicBezTo>
                  <a:close/>
                  <a:moveTo>
                    <a:pt x="103" y="132"/>
                  </a:moveTo>
                  <a:cubicBezTo>
                    <a:pt x="103" y="132"/>
                    <a:pt x="104" y="131"/>
                    <a:pt x="104" y="131"/>
                  </a:cubicBezTo>
                  <a:cubicBezTo>
                    <a:pt x="103" y="132"/>
                    <a:pt x="102" y="133"/>
                    <a:pt x="101" y="135"/>
                  </a:cubicBezTo>
                  <a:cubicBezTo>
                    <a:pt x="100" y="135"/>
                    <a:pt x="100" y="135"/>
                    <a:pt x="100" y="135"/>
                  </a:cubicBezTo>
                  <a:cubicBezTo>
                    <a:pt x="101" y="134"/>
                    <a:pt x="102" y="133"/>
                    <a:pt x="103" y="132"/>
                  </a:cubicBezTo>
                  <a:close/>
                  <a:moveTo>
                    <a:pt x="103" y="126"/>
                  </a:moveTo>
                  <a:cubicBezTo>
                    <a:pt x="104" y="125"/>
                    <a:pt x="105" y="124"/>
                    <a:pt x="106" y="123"/>
                  </a:cubicBezTo>
                  <a:cubicBezTo>
                    <a:pt x="106" y="122"/>
                    <a:pt x="107" y="121"/>
                    <a:pt x="108" y="121"/>
                  </a:cubicBezTo>
                  <a:cubicBezTo>
                    <a:pt x="108" y="121"/>
                    <a:pt x="109" y="121"/>
                    <a:pt x="109" y="121"/>
                  </a:cubicBezTo>
                  <a:cubicBezTo>
                    <a:pt x="107" y="123"/>
                    <a:pt x="105" y="124"/>
                    <a:pt x="103" y="126"/>
                  </a:cubicBezTo>
                  <a:close/>
                  <a:moveTo>
                    <a:pt x="110" y="141"/>
                  </a:moveTo>
                  <a:cubicBezTo>
                    <a:pt x="107" y="143"/>
                    <a:pt x="104" y="145"/>
                    <a:pt x="102" y="146"/>
                  </a:cubicBezTo>
                  <a:cubicBezTo>
                    <a:pt x="104" y="144"/>
                    <a:pt x="106" y="143"/>
                    <a:pt x="108" y="141"/>
                  </a:cubicBezTo>
                  <a:cubicBezTo>
                    <a:pt x="108" y="141"/>
                    <a:pt x="109" y="141"/>
                    <a:pt x="110" y="141"/>
                  </a:cubicBezTo>
                  <a:close/>
                  <a:moveTo>
                    <a:pt x="109" y="139"/>
                  </a:moveTo>
                  <a:cubicBezTo>
                    <a:pt x="112" y="137"/>
                    <a:pt x="114" y="134"/>
                    <a:pt x="117" y="132"/>
                  </a:cubicBezTo>
                  <a:cubicBezTo>
                    <a:pt x="117" y="132"/>
                    <a:pt x="117" y="131"/>
                    <a:pt x="118" y="131"/>
                  </a:cubicBezTo>
                  <a:cubicBezTo>
                    <a:pt x="115" y="134"/>
                    <a:pt x="113" y="137"/>
                    <a:pt x="111" y="140"/>
                  </a:cubicBezTo>
                  <a:cubicBezTo>
                    <a:pt x="111" y="140"/>
                    <a:pt x="111" y="140"/>
                    <a:pt x="111" y="140"/>
                  </a:cubicBezTo>
                  <a:cubicBezTo>
                    <a:pt x="111" y="140"/>
                    <a:pt x="110" y="139"/>
                    <a:pt x="109" y="139"/>
                  </a:cubicBezTo>
                  <a:close/>
                  <a:moveTo>
                    <a:pt x="116" y="122"/>
                  </a:moveTo>
                  <a:cubicBezTo>
                    <a:pt x="117" y="121"/>
                    <a:pt x="119" y="120"/>
                    <a:pt x="120" y="119"/>
                  </a:cubicBezTo>
                  <a:cubicBezTo>
                    <a:pt x="119" y="120"/>
                    <a:pt x="118" y="121"/>
                    <a:pt x="116" y="122"/>
                  </a:cubicBezTo>
                  <a:close/>
                  <a:moveTo>
                    <a:pt x="116" y="145"/>
                  </a:moveTo>
                  <a:cubicBezTo>
                    <a:pt x="116" y="144"/>
                    <a:pt x="117" y="144"/>
                    <a:pt x="118" y="143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8" y="144"/>
                    <a:pt x="118" y="144"/>
                    <a:pt x="117" y="145"/>
                  </a:cubicBezTo>
                  <a:cubicBezTo>
                    <a:pt x="116" y="145"/>
                    <a:pt x="115" y="146"/>
                    <a:pt x="114" y="146"/>
                  </a:cubicBezTo>
                  <a:cubicBezTo>
                    <a:pt x="115" y="146"/>
                    <a:pt x="115" y="145"/>
                    <a:pt x="116" y="145"/>
                  </a:cubicBezTo>
                  <a:close/>
                  <a:moveTo>
                    <a:pt x="122" y="144"/>
                  </a:moveTo>
                  <a:cubicBezTo>
                    <a:pt x="122" y="145"/>
                    <a:pt x="122" y="145"/>
                    <a:pt x="122" y="145"/>
                  </a:cubicBezTo>
                  <a:cubicBezTo>
                    <a:pt x="121" y="146"/>
                    <a:pt x="120" y="147"/>
                    <a:pt x="119" y="148"/>
                  </a:cubicBezTo>
                  <a:cubicBezTo>
                    <a:pt x="119" y="148"/>
                    <a:pt x="119" y="148"/>
                    <a:pt x="118" y="148"/>
                  </a:cubicBezTo>
                  <a:cubicBezTo>
                    <a:pt x="119" y="147"/>
                    <a:pt x="120" y="146"/>
                    <a:pt x="122" y="144"/>
                  </a:cubicBezTo>
                  <a:close/>
                  <a:moveTo>
                    <a:pt x="120" y="140"/>
                  </a:moveTo>
                  <a:cubicBezTo>
                    <a:pt x="120" y="139"/>
                    <a:pt x="121" y="139"/>
                    <a:pt x="122" y="138"/>
                  </a:cubicBezTo>
                  <a:cubicBezTo>
                    <a:pt x="125" y="137"/>
                    <a:pt x="128" y="135"/>
                    <a:pt x="131" y="133"/>
                  </a:cubicBezTo>
                  <a:cubicBezTo>
                    <a:pt x="130" y="134"/>
                    <a:pt x="128" y="135"/>
                    <a:pt x="127" y="136"/>
                  </a:cubicBezTo>
                  <a:cubicBezTo>
                    <a:pt x="125" y="137"/>
                    <a:pt x="122" y="139"/>
                    <a:pt x="120" y="140"/>
                  </a:cubicBezTo>
                  <a:close/>
                  <a:moveTo>
                    <a:pt x="129" y="143"/>
                  </a:moveTo>
                  <a:cubicBezTo>
                    <a:pt x="129" y="143"/>
                    <a:pt x="128" y="143"/>
                    <a:pt x="128" y="143"/>
                  </a:cubicBezTo>
                  <a:cubicBezTo>
                    <a:pt x="128" y="144"/>
                    <a:pt x="127" y="144"/>
                    <a:pt x="127" y="144"/>
                  </a:cubicBezTo>
                  <a:cubicBezTo>
                    <a:pt x="127" y="144"/>
                    <a:pt x="127" y="144"/>
                    <a:pt x="127" y="144"/>
                  </a:cubicBezTo>
                  <a:cubicBezTo>
                    <a:pt x="127" y="143"/>
                    <a:pt x="128" y="143"/>
                    <a:pt x="128" y="142"/>
                  </a:cubicBezTo>
                  <a:cubicBezTo>
                    <a:pt x="129" y="141"/>
                    <a:pt x="130" y="140"/>
                    <a:pt x="131" y="140"/>
                  </a:cubicBezTo>
                  <a:cubicBezTo>
                    <a:pt x="130" y="140"/>
                    <a:pt x="129" y="141"/>
                    <a:pt x="129" y="142"/>
                  </a:cubicBezTo>
                  <a:cubicBezTo>
                    <a:pt x="129" y="142"/>
                    <a:pt x="129" y="142"/>
                    <a:pt x="129" y="143"/>
                  </a:cubicBezTo>
                  <a:close/>
                  <a:moveTo>
                    <a:pt x="129" y="146"/>
                  </a:moveTo>
                  <a:cubicBezTo>
                    <a:pt x="129" y="146"/>
                    <a:pt x="129" y="146"/>
                    <a:pt x="130" y="146"/>
                  </a:cubicBezTo>
                  <a:cubicBezTo>
                    <a:pt x="129" y="147"/>
                    <a:pt x="129" y="148"/>
                    <a:pt x="128" y="148"/>
                  </a:cubicBezTo>
                  <a:cubicBezTo>
                    <a:pt x="127" y="149"/>
                    <a:pt x="126" y="149"/>
                    <a:pt x="125" y="150"/>
                  </a:cubicBezTo>
                  <a:cubicBezTo>
                    <a:pt x="126" y="149"/>
                    <a:pt x="128" y="148"/>
                    <a:pt x="129" y="146"/>
                  </a:cubicBezTo>
                  <a:close/>
                  <a:moveTo>
                    <a:pt x="134" y="157"/>
                  </a:moveTo>
                  <a:cubicBezTo>
                    <a:pt x="135" y="156"/>
                    <a:pt x="136" y="156"/>
                    <a:pt x="136" y="156"/>
                  </a:cubicBezTo>
                  <a:cubicBezTo>
                    <a:pt x="134" y="157"/>
                    <a:pt x="133" y="159"/>
                    <a:pt x="131" y="160"/>
                  </a:cubicBezTo>
                  <a:cubicBezTo>
                    <a:pt x="132" y="159"/>
                    <a:pt x="133" y="158"/>
                    <a:pt x="134" y="157"/>
                  </a:cubicBezTo>
                  <a:close/>
                  <a:moveTo>
                    <a:pt x="133" y="167"/>
                  </a:moveTo>
                  <a:cubicBezTo>
                    <a:pt x="135" y="165"/>
                    <a:pt x="138" y="163"/>
                    <a:pt x="140" y="162"/>
                  </a:cubicBezTo>
                  <a:cubicBezTo>
                    <a:pt x="139" y="163"/>
                    <a:pt x="138" y="164"/>
                    <a:pt x="137" y="165"/>
                  </a:cubicBezTo>
                  <a:cubicBezTo>
                    <a:pt x="136" y="165"/>
                    <a:pt x="135" y="166"/>
                    <a:pt x="134" y="166"/>
                  </a:cubicBezTo>
                  <a:cubicBezTo>
                    <a:pt x="134" y="167"/>
                    <a:pt x="133" y="167"/>
                    <a:pt x="133" y="167"/>
                  </a:cubicBezTo>
                  <a:cubicBezTo>
                    <a:pt x="133" y="167"/>
                    <a:pt x="133" y="167"/>
                    <a:pt x="133" y="167"/>
                  </a:cubicBezTo>
                  <a:close/>
                  <a:moveTo>
                    <a:pt x="138" y="160"/>
                  </a:moveTo>
                  <a:cubicBezTo>
                    <a:pt x="137" y="160"/>
                    <a:pt x="137" y="161"/>
                    <a:pt x="137" y="161"/>
                  </a:cubicBezTo>
                  <a:cubicBezTo>
                    <a:pt x="137" y="160"/>
                    <a:pt x="137" y="160"/>
                    <a:pt x="137" y="160"/>
                  </a:cubicBezTo>
                  <a:cubicBezTo>
                    <a:pt x="137" y="160"/>
                    <a:pt x="137" y="160"/>
                    <a:pt x="137" y="160"/>
                  </a:cubicBezTo>
                  <a:cubicBezTo>
                    <a:pt x="139" y="159"/>
                    <a:pt x="140" y="158"/>
                    <a:pt x="142" y="157"/>
                  </a:cubicBezTo>
                  <a:cubicBezTo>
                    <a:pt x="142" y="157"/>
                    <a:pt x="142" y="158"/>
                    <a:pt x="142" y="158"/>
                  </a:cubicBezTo>
                  <a:cubicBezTo>
                    <a:pt x="140" y="159"/>
                    <a:pt x="139" y="160"/>
                    <a:pt x="138" y="160"/>
                  </a:cubicBezTo>
                  <a:close/>
                  <a:moveTo>
                    <a:pt x="143" y="160"/>
                  </a:moveTo>
                  <a:cubicBezTo>
                    <a:pt x="145" y="159"/>
                    <a:pt x="148" y="158"/>
                    <a:pt x="150" y="157"/>
                  </a:cubicBezTo>
                  <a:cubicBezTo>
                    <a:pt x="149" y="158"/>
                    <a:pt x="148" y="159"/>
                    <a:pt x="147" y="160"/>
                  </a:cubicBezTo>
                  <a:cubicBezTo>
                    <a:pt x="145" y="161"/>
                    <a:pt x="143" y="162"/>
                    <a:pt x="141" y="163"/>
                  </a:cubicBezTo>
                  <a:cubicBezTo>
                    <a:pt x="142" y="162"/>
                    <a:pt x="142" y="161"/>
                    <a:pt x="143" y="160"/>
                  </a:cubicBezTo>
                  <a:close/>
                  <a:moveTo>
                    <a:pt x="147" y="162"/>
                  </a:moveTo>
                  <a:cubicBezTo>
                    <a:pt x="148" y="161"/>
                    <a:pt x="149" y="161"/>
                    <a:pt x="150" y="160"/>
                  </a:cubicBezTo>
                  <a:cubicBezTo>
                    <a:pt x="150" y="161"/>
                    <a:pt x="149" y="161"/>
                    <a:pt x="149" y="162"/>
                  </a:cubicBezTo>
                  <a:cubicBezTo>
                    <a:pt x="148" y="162"/>
                    <a:pt x="147" y="162"/>
                    <a:pt x="146" y="163"/>
                  </a:cubicBezTo>
                  <a:cubicBezTo>
                    <a:pt x="146" y="162"/>
                    <a:pt x="147" y="162"/>
                    <a:pt x="147" y="162"/>
                  </a:cubicBezTo>
                  <a:close/>
                  <a:moveTo>
                    <a:pt x="150" y="163"/>
                  </a:moveTo>
                  <a:cubicBezTo>
                    <a:pt x="150" y="163"/>
                    <a:pt x="151" y="163"/>
                    <a:pt x="152" y="162"/>
                  </a:cubicBezTo>
                  <a:cubicBezTo>
                    <a:pt x="150" y="164"/>
                    <a:pt x="148" y="166"/>
                    <a:pt x="146" y="168"/>
                  </a:cubicBezTo>
                  <a:cubicBezTo>
                    <a:pt x="147" y="166"/>
                    <a:pt x="148" y="165"/>
                    <a:pt x="150" y="163"/>
                  </a:cubicBezTo>
                  <a:close/>
                  <a:moveTo>
                    <a:pt x="146" y="157"/>
                  </a:moveTo>
                  <a:cubicBezTo>
                    <a:pt x="146" y="157"/>
                    <a:pt x="146" y="157"/>
                    <a:pt x="146" y="157"/>
                  </a:cubicBezTo>
                  <a:cubicBezTo>
                    <a:pt x="147" y="156"/>
                    <a:pt x="149" y="155"/>
                    <a:pt x="150" y="153"/>
                  </a:cubicBezTo>
                  <a:cubicBezTo>
                    <a:pt x="152" y="153"/>
                    <a:pt x="153" y="152"/>
                    <a:pt x="155" y="151"/>
                  </a:cubicBezTo>
                  <a:cubicBezTo>
                    <a:pt x="155" y="151"/>
                    <a:pt x="155" y="151"/>
                    <a:pt x="156" y="151"/>
                  </a:cubicBezTo>
                  <a:cubicBezTo>
                    <a:pt x="156" y="152"/>
                    <a:pt x="155" y="152"/>
                    <a:pt x="155" y="152"/>
                  </a:cubicBezTo>
                  <a:cubicBezTo>
                    <a:pt x="152" y="154"/>
                    <a:pt x="149" y="156"/>
                    <a:pt x="146" y="157"/>
                  </a:cubicBezTo>
                  <a:close/>
                  <a:moveTo>
                    <a:pt x="154" y="158"/>
                  </a:moveTo>
                  <a:cubicBezTo>
                    <a:pt x="155" y="158"/>
                    <a:pt x="156" y="157"/>
                    <a:pt x="157" y="157"/>
                  </a:cubicBezTo>
                  <a:cubicBezTo>
                    <a:pt x="157" y="157"/>
                    <a:pt x="156" y="158"/>
                    <a:pt x="155" y="159"/>
                  </a:cubicBezTo>
                  <a:cubicBezTo>
                    <a:pt x="154" y="159"/>
                    <a:pt x="153" y="160"/>
                    <a:pt x="152" y="160"/>
                  </a:cubicBezTo>
                  <a:cubicBezTo>
                    <a:pt x="153" y="160"/>
                    <a:pt x="153" y="159"/>
                    <a:pt x="154" y="158"/>
                  </a:cubicBezTo>
                  <a:close/>
                  <a:moveTo>
                    <a:pt x="157" y="155"/>
                  </a:moveTo>
                  <a:cubicBezTo>
                    <a:pt x="158" y="154"/>
                    <a:pt x="159" y="153"/>
                    <a:pt x="160" y="151"/>
                  </a:cubicBezTo>
                  <a:cubicBezTo>
                    <a:pt x="162" y="150"/>
                    <a:pt x="164" y="149"/>
                    <a:pt x="166" y="147"/>
                  </a:cubicBezTo>
                  <a:cubicBezTo>
                    <a:pt x="165" y="149"/>
                    <a:pt x="163" y="151"/>
                    <a:pt x="161" y="153"/>
                  </a:cubicBezTo>
                  <a:cubicBezTo>
                    <a:pt x="160" y="153"/>
                    <a:pt x="158" y="154"/>
                    <a:pt x="157" y="155"/>
                  </a:cubicBezTo>
                  <a:close/>
                  <a:moveTo>
                    <a:pt x="162" y="154"/>
                  </a:moveTo>
                  <a:cubicBezTo>
                    <a:pt x="164" y="154"/>
                    <a:pt x="165" y="153"/>
                    <a:pt x="167" y="152"/>
                  </a:cubicBezTo>
                  <a:cubicBezTo>
                    <a:pt x="167" y="153"/>
                    <a:pt x="167" y="153"/>
                    <a:pt x="167" y="153"/>
                  </a:cubicBezTo>
                  <a:cubicBezTo>
                    <a:pt x="165" y="154"/>
                    <a:pt x="164" y="155"/>
                    <a:pt x="163" y="156"/>
                  </a:cubicBezTo>
                  <a:cubicBezTo>
                    <a:pt x="162" y="156"/>
                    <a:pt x="161" y="157"/>
                    <a:pt x="160" y="157"/>
                  </a:cubicBezTo>
                  <a:cubicBezTo>
                    <a:pt x="161" y="156"/>
                    <a:pt x="162" y="155"/>
                    <a:pt x="162" y="154"/>
                  </a:cubicBezTo>
                  <a:close/>
                  <a:moveTo>
                    <a:pt x="164" y="159"/>
                  </a:moveTo>
                  <a:cubicBezTo>
                    <a:pt x="165" y="158"/>
                    <a:pt x="166" y="157"/>
                    <a:pt x="167" y="156"/>
                  </a:cubicBezTo>
                  <a:cubicBezTo>
                    <a:pt x="167" y="156"/>
                    <a:pt x="167" y="156"/>
                    <a:pt x="168" y="156"/>
                  </a:cubicBezTo>
                  <a:cubicBezTo>
                    <a:pt x="166" y="157"/>
                    <a:pt x="164" y="159"/>
                    <a:pt x="162" y="161"/>
                  </a:cubicBezTo>
                  <a:cubicBezTo>
                    <a:pt x="163" y="160"/>
                    <a:pt x="163" y="160"/>
                    <a:pt x="164" y="159"/>
                  </a:cubicBezTo>
                  <a:close/>
                  <a:moveTo>
                    <a:pt x="169" y="156"/>
                  </a:moveTo>
                  <a:cubicBezTo>
                    <a:pt x="168" y="158"/>
                    <a:pt x="166" y="160"/>
                    <a:pt x="165" y="162"/>
                  </a:cubicBezTo>
                  <a:cubicBezTo>
                    <a:pt x="164" y="162"/>
                    <a:pt x="163" y="162"/>
                    <a:pt x="163" y="163"/>
                  </a:cubicBezTo>
                  <a:cubicBezTo>
                    <a:pt x="165" y="161"/>
                    <a:pt x="167" y="159"/>
                    <a:pt x="169" y="156"/>
                  </a:cubicBezTo>
                  <a:close/>
                  <a:moveTo>
                    <a:pt x="166" y="151"/>
                  </a:moveTo>
                  <a:cubicBezTo>
                    <a:pt x="169" y="147"/>
                    <a:pt x="173" y="144"/>
                    <a:pt x="176" y="140"/>
                  </a:cubicBezTo>
                  <a:cubicBezTo>
                    <a:pt x="177" y="140"/>
                    <a:pt x="177" y="140"/>
                    <a:pt x="178" y="139"/>
                  </a:cubicBezTo>
                  <a:cubicBezTo>
                    <a:pt x="177" y="140"/>
                    <a:pt x="177" y="140"/>
                    <a:pt x="177" y="141"/>
                  </a:cubicBezTo>
                  <a:cubicBezTo>
                    <a:pt x="174" y="144"/>
                    <a:pt x="172" y="146"/>
                    <a:pt x="170" y="149"/>
                  </a:cubicBezTo>
                  <a:cubicBezTo>
                    <a:pt x="168" y="150"/>
                    <a:pt x="167" y="150"/>
                    <a:pt x="166" y="151"/>
                  </a:cubicBezTo>
                  <a:close/>
                  <a:moveTo>
                    <a:pt x="177" y="151"/>
                  </a:moveTo>
                  <a:cubicBezTo>
                    <a:pt x="175" y="153"/>
                    <a:pt x="174" y="155"/>
                    <a:pt x="172" y="157"/>
                  </a:cubicBezTo>
                  <a:cubicBezTo>
                    <a:pt x="172" y="157"/>
                    <a:pt x="171" y="157"/>
                    <a:pt x="171" y="158"/>
                  </a:cubicBezTo>
                  <a:cubicBezTo>
                    <a:pt x="173" y="156"/>
                    <a:pt x="174" y="154"/>
                    <a:pt x="175" y="152"/>
                  </a:cubicBezTo>
                  <a:cubicBezTo>
                    <a:pt x="176" y="152"/>
                    <a:pt x="177" y="151"/>
                    <a:pt x="177" y="151"/>
                  </a:cubicBezTo>
                  <a:close/>
                  <a:moveTo>
                    <a:pt x="186" y="127"/>
                  </a:moveTo>
                  <a:cubicBezTo>
                    <a:pt x="186" y="126"/>
                    <a:pt x="187" y="126"/>
                    <a:pt x="187" y="125"/>
                  </a:cubicBezTo>
                  <a:cubicBezTo>
                    <a:pt x="189" y="124"/>
                    <a:pt x="191" y="123"/>
                    <a:pt x="193" y="122"/>
                  </a:cubicBezTo>
                  <a:cubicBezTo>
                    <a:pt x="193" y="122"/>
                    <a:pt x="193" y="122"/>
                    <a:pt x="193" y="122"/>
                  </a:cubicBezTo>
                  <a:cubicBezTo>
                    <a:pt x="191" y="124"/>
                    <a:pt x="188" y="125"/>
                    <a:pt x="186" y="127"/>
                  </a:cubicBezTo>
                  <a:close/>
                  <a:moveTo>
                    <a:pt x="198" y="122"/>
                  </a:moveTo>
                  <a:cubicBezTo>
                    <a:pt x="198" y="123"/>
                    <a:pt x="197" y="124"/>
                    <a:pt x="196" y="124"/>
                  </a:cubicBezTo>
                  <a:cubicBezTo>
                    <a:pt x="195" y="125"/>
                    <a:pt x="194" y="126"/>
                    <a:pt x="192" y="127"/>
                  </a:cubicBezTo>
                  <a:cubicBezTo>
                    <a:pt x="194" y="125"/>
                    <a:pt x="196" y="123"/>
                    <a:pt x="198" y="122"/>
                  </a:cubicBezTo>
                  <a:close/>
                  <a:moveTo>
                    <a:pt x="203" y="120"/>
                  </a:moveTo>
                  <a:cubicBezTo>
                    <a:pt x="204" y="119"/>
                    <a:pt x="204" y="119"/>
                    <a:pt x="204" y="118"/>
                  </a:cubicBezTo>
                  <a:cubicBezTo>
                    <a:pt x="205" y="118"/>
                    <a:pt x="205" y="118"/>
                    <a:pt x="206" y="117"/>
                  </a:cubicBezTo>
                  <a:cubicBezTo>
                    <a:pt x="205" y="118"/>
                    <a:pt x="204" y="119"/>
                    <a:pt x="203" y="120"/>
                  </a:cubicBezTo>
                  <a:close/>
                  <a:moveTo>
                    <a:pt x="207" y="110"/>
                  </a:moveTo>
                  <a:cubicBezTo>
                    <a:pt x="207" y="110"/>
                    <a:pt x="206" y="110"/>
                    <a:pt x="206" y="110"/>
                  </a:cubicBezTo>
                  <a:cubicBezTo>
                    <a:pt x="204" y="112"/>
                    <a:pt x="201" y="113"/>
                    <a:pt x="199" y="114"/>
                  </a:cubicBezTo>
                  <a:cubicBezTo>
                    <a:pt x="198" y="115"/>
                    <a:pt x="197" y="115"/>
                    <a:pt x="197" y="115"/>
                  </a:cubicBezTo>
                  <a:cubicBezTo>
                    <a:pt x="199" y="114"/>
                    <a:pt x="200" y="113"/>
                    <a:pt x="202" y="112"/>
                  </a:cubicBezTo>
                  <a:cubicBezTo>
                    <a:pt x="204" y="111"/>
                    <a:pt x="206" y="110"/>
                    <a:pt x="208" y="109"/>
                  </a:cubicBezTo>
                  <a:cubicBezTo>
                    <a:pt x="208" y="109"/>
                    <a:pt x="207" y="110"/>
                    <a:pt x="207" y="110"/>
                  </a:cubicBezTo>
                  <a:close/>
                  <a:moveTo>
                    <a:pt x="195" y="112"/>
                  </a:moveTo>
                  <a:cubicBezTo>
                    <a:pt x="194" y="112"/>
                    <a:pt x="194" y="112"/>
                    <a:pt x="193" y="112"/>
                  </a:cubicBezTo>
                  <a:cubicBezTo>
                    <a:pt x="194" y="112"/>
                    <a:pt x="194" y="111"/>
                    <a:pt x="195" y="110"/>
                  </a:cubicBezTo>
                  <a:cubicBezTo>
                    <a:pt x="196" y="109"/>
                    <a:pt x="198" y="108"/>
                    <a:pt x="199" y="106"/>
                  </a:cubicBezTo>
                  <a:cubicBezTo>
                    <a:pt x="199" y="106"/>
                    <a:pt x="199" y="106"/>
                    <a:pt x="199" y="106"/>
                  </a:cubicBezTo>
                  <a:cubicBezTo>
                    <a:pt x="198" y="108"/>
                    <a:pt x="197" y="110"/>
                    <a:pt x="195" y="112"/>
                  </a:cubicBezTo>
                  <a:close/>
                  <a:moveTo>
                    <a:pt x="193" y="106"/>
                  </a:moveTo>
                  <a:cubicBezTo>
                    <a:pt x="194" y="106"/>
                    <a:pt x="195" y="105"/>
                    <a:pt x="196" y="104"/>
                  </a:cubicBezTo>
                  <a:cubicBezTo>
                    <a:pt x="196" y="105"/>
                    <a:pt x="196" y="105"/>
                    <a:pt x="195" y="106"/>
                  </a:cubicBezTo>
                  <a:cubicBezTo>
                    <a:pt x="195" y="106"/>
                    <a:pt x="194" y="106"/>
                    <a:pt x="193" y="106"/>
                  </a:cubicBezTo>
                  <a:close/>
                  <a:moveTo>
                    <a:pt x="196" y="97"/>
                  </a:moveTo>
                  <a:cubicBezTo>
                    <a:pt x="196" y="97"/>
                    <a:pt x="195" y="97"/>
                    <a:pt x="195" y="98"/>
                  </a:cubicBezTo>
                  <a:cubicBezTo>
                    <a:pt x="193" y="98"/>
                    <a:pt x="191" y="99"/>
                    <a:pt x="189" y="100"/>
                  </a:cubicBezTo>
                  <a:cubicBezTo>
                    <a:pt x="190" y="100"/>
                    <a:pt x="190" y="99"/>
                    <a:pt x="191" y="98"/>
                  </a:cubicBezTo>
                  <a:cubicBezTo>
                    <a:pt x="193" y="97"/>
                    <a:pt x="195" y="96"/>
                    <a:pt x="197" y="95"/>
                  </a:cubicBezTo>
                  <a:cubicBezTo>
                    <a:pt x="196" y="96"/>
                    <a:pt x="196" y="97"/>
                    <a:pt x="196" y="97"/>
                  </a:cubicBezTo>
                  <a:close/>
                  <a:moveTo>
                    <a:pt x="195" y="92"/>
                  </a:moveTo>
                  <a:cubicBezTo>
                    <a:pt x="192" y="94"/>
                    <a:pt x="189" y="95"/>
                    <a:pt x="187" y="97"/>
                  </a:cubicBezTo>
                  <a:cubicBezTo>
                    <a:pt x="187" y="96"/>
                    <a:pt x="188" y="96"/>
                    <a:pt x="189" y="95"/>
                  </a:cubicBezTo>
                  <a:cubicBezTo>
                    <a:pt x="191" y="94"/>
                    <a:pt x="193" y="93"/>
                    <a:pt x="196" y="92"/>
                  </a:cubicBezTo>
                  <a:cubicBezTo>
                    <a:pt x="196" y="92"/>
                    <a:pt x="195" y="92"/>
                    <a:pt x="195" y="92"/>
                  </a:cubicBezTo>
                  <a:close/>
                  <a:moveTo>
                    <a:pt x="190" y="89"/>
                  </a:moveTo>
                  <a:cubicBezTo>
                    <a:pt x="189" y="90"/>
                    <a:pt x="188" y="90"/>
                    <a:pt x="187" y="91"/>
                  </a:cubicBezTo>
                  <a:cubicBezTo>
                    <a:pt x="189" y="90"/>
                    <a:pt x="190" y="89"/>
                    <a:pt x="191" y="88"/>
                  </a:cubicBezTo>
                  <a:lnTo>
                    <a:pt x="190" y="89"/>
                  </a:lnTo>
                  <a:close/>
                  <a:moveTo>
                    <a:pt x="190" y="86"/>
                  </a:moveTo>
                  <a:cubicBezTo>
                    <a:pt x="189" y="87"/>
                    <a:pt x="187" y="87"/>
                    <a:pt x="186" y="88"/>
                  </a:cubicBezTo>
                  <a:cubicBezTo>
                    <a:pt x="187" y="87"/>
                    <a:pt x="187" y="86"/>
                    <a:pt x="188" y="86"/>
                  </a:cubicBezTo>
                  <a:cubicBezTo>
                    <a:pt x="190" y="84"/>
                    <a:pt x="193" y="83"/>
                    <a:pt x="195" y="82"/>
                  </a:cubicBezTo>
                  <a:cubicBezTo>
                    <a:pt x="195" y="82"/>
                    <a:pt x="195" y="82"/>
                    <a:pt x="195" y="82"/>
                  </a:cubicBezTo>
                  <a:cubicBezTo>
                    <a:pt x="193" y="84"/>
                    <a:pt x="192" y="85"/>
                    <a:pt x="190" y="86"/>
                  </a:cubicBezTo>
                  <a:close/>
                  <a:moveTo>
                    <a:pt x="195" y="86"/>
                  </a:moveTo>
                  <a:cubicBezTo>
                    <a:pt x="196" y="85"/>
                    <a:pt x="197" y="85"/>
                    <a:pt x="199" y="84"/>
                  </a:cubicBezTo>
                  <a:cubicBezTo>
                    <a:pt x="198" y="85"/>
                    <a:pt x="197" y="86"/>
                    <a:pt x="196" y="87"/>
                  </a:cubicBezTo>
                  <a:cubicBezTo>
                    <a:pt x="195" y="87"/>
                    <a:pt x="195" y="87"/>
                    <a:pt x="194" y="87"/>
                  </a:cubicBezTo>
                  <a:cubicBezTo>
                    <a:pt x="195" y="87"/>
                    <a:pt x="195" y="87"/>
                    <a:pt x="195" y="86"/>
                  </a:cubicBezTo>
                  <a:close/>
                  <a:moveTo>
                    <a:pt x="187" y="80"/>
                  </a:moveTo>
                  <a:cubicBezTo>
                    <a:pt x="185" y="81"/>
                    <a:pt x="182" y="82"/>
                    <a:pt x="179" y="83"/>
                  </a:cubicBezTo>
                  <a:cubicBezTo>
                    <a:pt x="179" y="82"/>
                    <a:pt x="179" y="82"/>
                    <a:pt x="179" y="82"/>
                  </a:cubicBezTo>
                  <a:cubicBezTo>
                    <a:pt x="182" y="81"/>
                    <a:pt x="184" y="80"/>
                    <a:pt x="187" y="79"/>
                  </a:cubicBezTo>
                  <a:cubicBezTo>
                    <a:pt x="189" y="78"/>
                    <a:pt x="191" y="77"/>
                    <a:pt x="192" y="76"/>
                  </a:cubicBezTo>
                  <a:cubicBezTo>
                    <a:pt x="191" y="78"/>
                    <a:pt x="189" y="79"/>
                    <a:pt x="187" y="80"/>
                  </a:cubicBezTo>
                  <a:close/>
                  <a:moveTo>
                    <a:pt x="179" y="85"/>
                  </a:moveTo>
                  <a:cubicBezTo>
                    <a:pt x="178" y="85"/>
                    <a:pt x="177" y="86"/>
                    <a:pt x="177" y="86"/>
                  </a:cubicBezTo>
                  <a:cubicBezTo>
                    <a:pt x="177" y="86"/>
                    <a:pt x="177" y="85"/>
                    <a:pt x="177" y="85"/>
                  </a:cubicBezTo>
                  <a:cubicBezTo>
                    <a:pt x="178" y="85"/>
                    <a:pt x="179" y="85"/>
                    <a:pt x="179" y="85"/>
                  </a:cubicBezTo>
                  <a:close/>
                  <a:moveTo>
                    <a:pt x="175" y="84"/>
                  </a:moveTo>
                  <a:cubicBezTo>
                    <a:pt x="174" y="84"/>
                    <a:pt x="172" y="84"/>
                    <a:pt x="171" y="85"/>
                  </a:cubicBezTo>
                  <a:cubicBezTo>
                    <a:pt x="171" y="84"/>
                    <a:pt x="172" y="84"/>
                    <a:pt x="173" y="83"/>
                  </a:cubicBezTo>
                  <a:cubicBezTo>
                    <a:pt x="174" y="83"/>
                    <a:pt x="175" y="83"/>
                    <a:pt x="177" y="82"/>
                  </a:cubicBezTo>
                  <a:cubicBezTo>
                    <a:pt x="176" y="83"/>
                    <a:pt x="176" y="83"/>
                    <a:pt x="175" y="84"/>
                  </a:cubicBezTo>
                  <a:close/>
                  <a:moveTo>
                    <a:pt x="172" y="81"/>
                  </a:moveTo>
                  <a:cubicBezTo>
                    <a:pt x="172" y="81"/>
                    <a:pt x="172" y="81"/>
                    <a:pt x="171" y="82"/>
                  </a:cubicBezTo>
                  <a:cubicBezTo>
                    <a:pt x="172" y="81"/>
                    <a:pt x="173" y="80"/>
                    <a:pt x="174" y="79"/>
                  </a:cubicBezTo>
                  <a:cubicBezTo>
                    <a:pt x="174" y="79"/>
                    <a:pt x="174" y="79"/>
                    <a:pt x="174" y="79"/>
                  </a:cubicBezTo>
                  <a:cubicBezTo>
                    <a:pt x="176" y="78"/>
                    <a:pt x="178" y="78"/>
                    <a:pt x="179" y="77"/>
                  </a:cubicBezTo>
                  <a:cubicBezTo>
                    <a:pt x="177" y="78"/>
                    <a:pt x="174" y="80"/>
                    <a:pt x="172" y="81"/>
                  </a:cubicBezTo>
                  <a:close/>
                  <a:moveTo>
                    <a:pt x="177" y="74"/>
                  </a:moveTo>
                  <a:cubicBezTo>
                    <a:pt x="175" y="75"/>
                    <a:pt x="173" y="76"/>
                    <a:pt x="171" y="77"/>
                  </a:cubicBezTo>
                  <a:cubicBezTo>
                    <a:pt x="171" y="76"/>
                    <a:pt x="170" y="76"/>
                    <a:pt x="170" y="76"/>
                  </a:cubicBezTo>
                  <a:cubicBezTo>
                    <a:pt x="171" y="75"/>
                    <a:pt x="172" y="75"/>
                    <a:pt x="173" y="74"/>
                  </a:cubicBezTo>
                  <a:cubicBezTo>
                    <a:pt x="176" y="73"/>
                    <a:pt x="178" y="72"/>
                    <a:pt x="180" y="72"/>
                  </a:cubicBezTo>
                  <a:cubicBezTo>
                    <a:pt x="179" y="73"/>
                    <a:pt x="178" y="73"/>
                    <a:pt x="177" y="74"/>
                  </a:cubicBezTo>
                  <a:close/>
                  <a:moveTo>
                    <a:pt x="172" y="86"/>
                  </a:moveTo>
                  <a:cubicBezTo>
                    <a:pt x="164" y="94"/>
                    <a:pt x="155" y="102"/>
                    <a:pt x="147" y="110"/>
                  </a:cubicBezTo>
                  <a:cubicBezTo>
                    <a:pt x="143" y="112"/>
                    <a:pt x="139" y="114"/>
                    <a:pt x="135" y="116"/>
                  </a:cubicBezTo>
                  <a:cubicBezTo>
                    <a:pt x="137" y="114"/>
                    <a:pt x="139" y="112"/>
                    <a:pt x="141" y="110"/>
                  </a:cubicBezTo>
                  <a:cubicBezTo>
                    <a:pt x="147" y="104"/>
                    <a:pt x="154" y="99"/>
                    <a:pt x="160" y="93"/>
                  </a:cubicBezTo>
                  <a:cubicBezTo>
                    <a:pt x="162" y="91"/>
                    <a:pt x="164" y="88"/>
                    <a:pt x="167" y="86"/>
                  </a:cubicBezTo>
                  <a:cubicBezTo>
                    <a:pt x="167" y="87"/>
                    <a:pt x="167" y="87"/>
                    <a:pt x="167" y="87"/>
                  </a:cubicBezTo>
                  <a:cubicBezTo>
                    <a:pt x="169" y="87"/>
                    <a:pt x="171" y="86"/>
                    <a:pt x="172" y="86"/>
                  </a:cubicBezTo>
                  <a:close/>
                  <a:moveTo>
                    <a:pt x="168" y="82"/>
                  </a:moveTo>
                  <a:cubicBezTo>
                    <a:pt x="167" y="82"/>
                    <a:pt x="167" y="83"/>
                    <a:pt x="167" y="83"/>
                  </a:cubicBezTo>
                  <a:cubicBezTo>
                    <a:pt x="160" y="90"/>
                    <a:pt x="152" y="97"/>
                    <a:pt x="145" y="104"/>
                  </a:cubicBezTo>
                  <a:cubicBezTo>
                    <a:pt x="152" y="97"/>
                    <a:pt x="160" y="89"/>
                    <a:pt x="167" y="81"/>
                  </a:cubicBezTo>
                  <a:cubicBezTo>
                    <a:pt x="168" y="81"/>
                    <a:pt x="168" y="81"/>
                    <a:pt x="169" y="81"/>
                  </a:cubicBezTo>
                  <a:cubicBezTo>
                    <a:pt x="168" y="81"/>
                    <a:pt x="168" y="81"/>
                    <a:pt x="168" y="82"/>
                  </a:cubicBezTo>
                  <a:close/>
                  <a:moveTo>
                    <a:pt x="167" y="72"/>
                  </a:moveTo>
                  <a:cubicBezTo>
                    <a:pt x="166" y="73"/>
                    <a:pt x="166" y="73"/>
                    <a:pt x="165" y="74"/>
                  </a:cubicBezTo>
                  <a:cubicBezTo>
                    <a:pt x="165" y="74"/>
                    <a:pt x="164" y="74"/>
                    <a:pt x="164" y="74"/>
                  </a:cubicBezTo>
                  <a:cubicBezTo>
                    <a:pt x="164" y="74"/>
                    <a:pt x="164" y="75"/>
                    <a:pt x="163" y="75"/>
                  </a:cubicBezTo>
                  <a:cubicBezTo>
                    <a:pt x="164" y="74"/>
                    <a:pt x="164" y="73"/>
                    <a:pt x="165" y="73"/>
                  </a:cubicBezTo>
                  <a:cubicBezTo>
                    <a:pt x="166" y="72"/>
                    <a:pt x="167" y="72"/>
                    <a:pt x="167" y="72"/>
                  </a:cubicBezTo>
                  <a:cubicBezTo>
                    <a:pt x="167" y="72"/>
                    <a:pt x="167" y="72"/>
                    <a:pt x="167" y="72"/>
                  </a:cubicBezTo>
                  <a:close/>
                  <a:moveTo>
                    <a:pt x="164" y="82"/>
                  </a:moveTo>
                  <a:cubicBezTo>
                    <a:pt x="159" y="87"/>
                    <a:pt x="155" y="91"/>
                    <a:pt x="150" y="96"/>
                  </a:cubicBezTo>
                  <a:cubicBezTo>
                    <a:pt x="150" y="96"/>
                    <a:pt x="150" y="96"/>
                    <a:pt x="150" y="96"/>
                  </a:cubicBezTo>
                  <a:cubicBezTo>
                    <a:pt x="147" y="97"/>
                    <a:pt x="145" y="99"/>
                    <a:pt x="142" y="100"/>
                  </a:cubicBezTo>
                  <a:cubicBezTo>
                    <a:pt x="146" y="97"/>
                    <a:pt x="149" y="93"/>
                    <a:pt x="152" y="90"/>
                  </a:cubicBezTo>
                  <a:cubicBezTo>
                    <a:pt x="155" y="87"/>
                    <a:pt x="159" y="85"/>
                    <a:pt x="163" y="82"/>
                  </a:cubicBezTo>
                  <a:cubicBezTo>
                    <a:pt x="163" y="82"/>
                    <a:pt x="163" y="82"/>
                    <a:pt x="164" y="82"/>
                  </a:cubicBezTo>
                  <a:close/>
                  <a:moveTo>
                    <a:pt x="159" y="78"/>
                  </a:moveTo>
                  <a:cubicBezTo>
                    <a:pt x="158" y="78"/>
                    <a:pt x="158" y="79"/>
                    <a:pt x="158" y="79"/>
                  </a:cubicBezTo>
                  <a:cubicBezTo>
                    <a:pt x="157" y="79"/>
                    <a:pt x="157" y="80"/>
                    <a:pt x="157" y="80"/>
                  </a:cubicBezTo>
                  <a:cubicBezTo>
                    <a:pt x="157" y="80"/>
                    <a:pt x="157" y="80"/>
                    <a:pt x="157" y="81"/>
                  </a:cubicBezTo>
                  <a:cubicBezTo>
                    <a:pt x="151" y="86"/>
                    <a:pt x="146" y="91"/>
                    <a:pt x="140" y="96"/>
                  </a:cubicBezTo>
                  <a:cubicBezTo>
                    <a:pt x="136" y="99"/>
                    <a:pt x="133" y="102"/>
                    <a:pt x="129" y="105"/>
                  </a:cubicBezTo>
                  <a:cubicBezTo>
                    <a:pt x="126" y="108"/>
                    <a:pt x="122" y="111"/>
                    <a:pt x="118" y="113"/>
                  </a:cubicBezTo>
                  <a:cubicBezTo>
                    <a:pt x="120" y="112"/>
                    <a:pt x="121" y="110"/>
                    <a:pt x="123" y="109"/>
                  </a:cubicBezTo>
                  <a:cubicBezTo>
                    <a:pt x="130" y="103"/>
                    <a:pt x="136" y="97"/>
                    <a:pt x="142" y="90"/>
                  </a:cubicBezTo>
                  <a:cubicBezTo>
                    <a:pt x="143" y="90"/>
                    <a:pt x="143" y="90"/>
                    <a:pt x="143" y="90"/>
                  </a:cubicBezTo>
                  <a:cubicBezTo>
                    <a:pt x="147" y="85"/>
                    <a:pt x="152" y="81"/>
                    <a:pt x="158" y="77"/>
                  </a:cubicBezTo>
                  <a:cubicBezTo>
                    <a:pt x="158" y="77"/>
                    <a:pt x="159" y="77"/>
                    <a:pt x="159" y="77"/>
                  </a:cubicBezTo>
                  <a:cubicBezTo>
                    <a:pt x="159" y="78"/>
                    <a:pt x="159" y="78"/>
                    <a:pt x="159" y="78"/>
                  </a:cubicBezTo>
                  <a:close/>
                  <a:moveTo>
                    <a:pt x="153" y="77"/>
                  </a:moveTo>
                  <a:cubicBezTo>
                    <a:pt x="153" y="77"/>
                    <a:pt x="153" y="77"/>
                    <a:pt x="153" y="77"/>
                  </a:cubicBezTo>
                  <a:cubicBezTo>
                    <a:pt x="149" y="81"/>
                    <a:pt x="145" y="84"/>
                    <a:pt x="141" y="87"/>
                  </a:cubicBezTo>
                  <a:cubicBezTo>
                    <a:pt x="142" y="85"/>
                    <a:pt x="143" y="84"/>
                    <a:pt x="144" y="83"/>
                  </a:cubicBezTo>
                  <a:cubicBezTo>
                    <a:pt x="144" y="82"/>
                    <a:pt x="144" y="82"/>
                    <a:pt x="143" y="82"/>
                  </a:cubicBezTo>
                  <a:cubicBezTo>
                    <a:pt x="142" y="82"/>
                    <a:pt x="141" y="82"/>
                    <a:pt x="140" y="82"/>
                  </a:cubicBezTo>
                  <a:cubicBezTo>
                    <a:pt x="142" y="79"/>
                    <a:pt x="145" y="77"/>
                    <a:pt x="148" y="74"/>
                  </a:cubicBezTo>
                  <a:cubicBezTo>
                    <a:pt x="148" y="75"/>
                    <a:pt x="149" y="75"/>
                    <a:pt x="149" y="75"/>
                  </a:cubicBezTo>
                  <a:cubicBezTo>
                    <a:pt x="151" y="75"/>
                    <a:pt x="152" y="75"/>
                    <a:pt x="154" y="75"/>
                  </a:cubicBezTo>
                  <a:cubicBezTo>
                    <a:pt x="154" y="75"/>
                    <a:pt x="153" y="75"/>
                    <a:pt x="153" y="76"/>
                  </a:cubicBezTo>
                  <a:cubicBezTo>
                    <a:pt x="152" y="76"/>
                    <a:pt x="152" y="77"/>
                    <a:pt x="153" y="77"/>
                  </a:cubicBezTo>
                  <a:close/>
                  <a:moveTo>
                    <a:pt x="138" y="78"/>
                  </a:moveTo>
                  <a:cubicBezTo>
                    <a:pt x="139" y="77"/>
                    <a:pt x="140" y="76"/>
                    <a:pt x="141" y="75"/>
                  </a:cubicBezTo>
                  <a:cubicBezTo>
                    <a:pt x="142" y="75"/>
                    <a:pt x="142" y="75"/>
                    <a:pt x="143" y="75"/>
                  </a:cubicBezTo>
                  <a:cubicBezTo>
                    <a:pt x="141" y="76"/>
                    <a:pt x="140" y="77"/>
                    <a:pt x="138" y="78"/>
                  </a:cubicBezTo>
                  <a:close/>
                  <a:moveTo>
                    <a:pt x="138" y="74"/>
                  </a:moveTo>
                  <a:cubicBezTo>
                    <a:pt x="137" y="74"/>
                    <a:pt x="137" y="74"/>
                    <a:pt x="136" y="74"/>
                  </a:cubicBezTo>
                  <a:cubicBezTo>
                    <a:pt x="138" y="73"/>
                    <a:pt x="140" y="72"/>
                    <a:pt x="142" y="70"/>
                  </a:cubicBezTo>
                  <a:cubicBezTo>
                    <a:pt x="141" y="72"/>
                    <a:pt x="139" y="73"/>
                    <a:pt x="138" y="74"/>
                  </a:cubicBezTo>
                  <a:close/>
                  <a:moveTo>
                    <a:pt x="139" y="76"/>
                  </a:moveTo>
                  <a:cubicBezTo>
                    <a:pt x="138" y="77"/>
                    <a:pt x="136" y="78"/>
                    <a:pt x="135" y="80"/>
                  </a:cubicBezTo>
                  <a:cubicBezTo>
                    <a:pt x="134" y="81"/>
                    <a:pt x="133" y="82"/>
                    <a:pt x="131" y="83"/>
                  </a:cubicBezTo>
                  <a:cubicBezTo>
                    <a:pt x="130" y="84"/>
                    <a:pt x="129" y="84"/>
                    <a:pt x="129" y="84"/>
                  </a:cubicBezTo>
                  <a:cubicBezTo>
                    <a:pt x="129" y="84"/>
                    <a:pt x="130" y="83"/>
                    <a:pt x="131" y="82"/>
                  </a:cubicBezTo>
                  <a:cubicBezTo>
                    <a:pt x="133" y="80"/>
                    <a:pt x="136" y="78"/>
                    <a:pt x="139" y="76"/>
                  </a:cubicBezTo>
                  <a:close/>
                  <a:moveTo>
                    <a:pt x="127" y="87"/>
                  </a:moveTo>
                  <a:cubicBezTo>
                    <a:pt x="125" y="89"/>
                    <a:pt x="122" y="91"/>
                    <a:pt x="120" y="92"/>
                  </a:cubicBezTo>
                  <a:cubicBezTo>
                    <a:pt x="121" y="91"/>
                    <a:pt x="123" y="90"/>
                    <a:pt x="124" y="88"/>
                  </a:cubicBezTo>
                  <a:cubicBezTo>
                    <a:pt x="125" y="88"/>
                    <a:pt x="126" y="87"/>
                    <a:pt x="127" y="87"/>
                  </a:cubicBezTo>
                  <a:close/>
                  <a:moveTo>
                    <a:pt x="127" y="78"/>
                  </a:moveTo>
                  <a:cubicBezTo>
                    <a:pt x="124" y="81"/>
                    <a:pt x="121" y="84"/>
                    <a:pt x="118" y="87"/>
                  </a:cubicBezTo>
                  <a:cubicBezTo>
                    <a:pt x="117" y="87"/>
                    <a:pt x="117" y="87"/>
                    <a:pt x="117" y="87"/>
                  </a:cubicBezTo>
                  <a:cubicBezTo>
                    <a:pt x="121" y="82"/>
                    <a:pt x="126" y="77"/>
                    <a:pt x="130" y="72"/>
                  </a:cubicBezTo>
                  <a:cubicBezTo>
                    <a:pt x="129" y="74"/>
                    <a:pt x="128" y="76"/>
                    <a:pt x="127" y="78"/>
                  </a:cubicBezTo>
                  <a:close/>
                  <a:moveTo>
                    <a:pt x="120" y="87"/>
                  </a:moveTo>
                  <a:cubicBezTo>
                    <a:pt x="118" y="88"/>
                    <a:pt x="117" y="90"/>
                    <a:pt x="115" y="92"/>
                  </a:cubicBezTo>
                  <a:cubicBezTo>
                    <a:pt x="114" y="92"/>
                    <a:pt x="114" y="93"/>
                    <a:pt x="113" y="93"/>
                  </a:cubicBezTo>
                  <a:cubicBezTo>
                    <a:pt x="114" y="92"/>
                    <a:pt x="115" y="91"/>
                    <a:pt x="116" y="90"/>
                  </a:cubicBezTo>
                  <a:cubicBezTo>
                    <a:pt x="117" y="89"/>
                    <a:pt x="119" y="88"/>
                    <a:pt x="120" y="87"/>
                  </a:cubicBezTo>
                  <a:close/>
                  <a:moveTo>
                    <a:pt x="128" y="89"/>
                  </a:moveTo>
                  <a:cubicBezTo>
                    <a:pt x="130" y="87"/>
                    <a:pt x="132" y="86"/>
                    <a:pt x="133" y="84"/>
                  </a:cubicBezTo>
                  <a:cubicBezTo>
                    <a:pt x="134" y="84"/>
                    <a:pt x="134" y="84"/>
                    <a:pt x="134" y="84"/>
                  </a:cubicBezTo>
                  <a:cubicBezTo>
                    <a:pt x="125" y="92"/>
                    <a:pt x="117" y="100"/>
                    <a:pt x="108" y="108"/>
                  </a:cubicBezTo>
                  <a:cubicBezTo>
                    <a:pt x="107" y="109"/>
                    <a:pt x="106" y="110"/>
                    <a:pt x="105" y="110"/>
                  </a:cubicBezTo>
                  <a:cubicBezTo>
                    <a:pt x="108" y="108"/>
                    <a:pt x="110" y="105"/>
                    <a:pt x="112" y="102"/>
                  </a:cubicBezTo>
                  <a:cubicBezTo>
                    <a:pt x="117" y="98"/>
                    <a:pt x="123" y="93"/>
                    <a:pt x="128" y="89"/>
                  </a:cubicBezTo>
                  <a:close/>
                  <a:moveTo>
                    <a:pt x="99" y="116"/>
                  </a:moveTo>
                  <a:cubicBezTo>
                    <a:pt x="98" y="116"/>
                    <a:pt x="98" y="116"/>
                    <a:pt x="97" y="117"/>
                  </a:cubicBezTo>
                  <a:cubicBezTo>
                    <a:pt x="97" y="117"/>
                    <a:pt x="96" y="117"/>
                    <a:pt x="95" y="116"/>
                  </a:cubicBezTo>
                  <a:cubicBezTo>
                    <a:pt x="96" y="115"/>
                    <a:pt x="97" y="113"/>
                    <a:pt x="98" y="112"/>
                  </a:cubicBezTo>
                  <a:cubicBezTo>
                    <a:pt x="101" y="110"/>
                    <a:pt x="104" y="108"/>
                    <a:pt x="107" y="106"/>
                  </a:cubicBezTo>
                  <a:cubicBezTo>
                    <a:pt x="104" y="109"/>
                    <a:pt x="102" y="112"/>
                    <a:pt x="99" y="116"/>
                  </a:cubicBezTo>
                  <a:close/>
                  <a:moveTo>
                    <a:pt x="99" y="107"/>
                  </a:moveTo>
                  <a:cubicBezTo>
                    <a:pt x="96" y="110"/>
                    <a:pt x="93" y="113"/>
                    <a:pt x="89" y="116"/>
                  </a:cubicBezTo>
                  <a:cubicBezTo>
                    <a:pt x="89" y="116"/>
                    <a:pt x="89" y="116"/>
                    <a:pt x="88" y="116"/>
                  </a:cubicBezTo>
                  <a:cubicBezTo>
                    <a:pt x="89" y="115"/>
                    <a:pt x="90" y="114"/>
                    <a:pt x="91" y="114"/>
                  </a:cubicBezTo>
                  <a:cubicBezTo>
                    <a:pt x="93" y="111"/>
                    <a:pt x="95" y="109"/>
                    <a:pt x="98" y="107"/>
                  </a:cubicBezTo>
                  <a:cubicBezTo>
                    <a:pt x="99" y="105"/>
                    <a:pt x="101" y="104"/>
                    <a:pt x="103" y="103"/>
                  </a:cubicBezTo>
                  <a:cubicBezTo>
                    <a:pt x="102" y="104"/>
                    <a:pt x="100" y="106"/>
                    <a:pt x="99" y="107"/>
                  </a:cubicBezTo>
                  <a:close/>
                  <a:moveTo>
                    <a:pt x="84" y="115"/>
                  </a:moveTo>
                  <a:cubicBezTo>
                    <a:pt x="83" y="116"/>
                    <a:pt x="83" y="116"/>
                    <a:pt x="82" y="116"/>
                  </a:cubicBezTo>
                  <a:cubicBezTo>
                    <a:pt x="84" y="113"/>
                    <a:pt x="87" y="110"/>
                    <a:pt x="89" y="107"/>
                  </a:cubicBezTo>
                  <a:cubicBezTo>
                    <a:pt x="87" y="110"/>
                    <a:pt x="85" y="112"/>
                    <a:pt x="84" y="115"/>
                  </a:cubicBezTo>
                  <a:close/>
                  <a:moveTo>
                    <a:pt x="56" y="130"/>
                  </a:moveTo>
                  <a:cubicBezTo>
                    <a:pt x="55" y="127"/>
                    <a:pt x="55" y="125"/>
                    <a:pt x="54" y="123"/>
                  </a:cubicBezTo>
                  <a:cubicBezTo>
                    <a:pt x="54" y="122"/>
                    <a:pt x="55" y="122"/>
                    <a:pt x="55" y="122"/>
                  </a:cubicBezTo>
                  <a:cubicBezTo>
                    <a:pt x="55" y="122"/>
                    <a:pt x="55" y="122"/>
                    <a:pt x="55" y="121"/>
                  </a:cubicBezTo>
                  <a:cubicBezTo>
                    <a:pt x="56" y="123"/>
                    <a:pt x="57" y="125"/>
                    <a:pt x="58" y="127"/>
                  </a:cubicBezTo>
                  <a:cubicBezTo>
                    <a:pt x="57" y="128"/>
                    <a:pt x="57" y="129"/>
                    <a:pt x="56" y="130"/>
                  </a:cubicBezTo>
                  <a:close/>
                  <a:moveTo>
                    <a:pt x="58" y="146"/>
                  </a:moveTo>
                  <a:cubicBezTo>
                    <a:pt x="58" y="145"/>
                    <a:pt x="58" y="145"/>
                    <a:pt x="59" y="145"/>
                  </a:cubicBezTo>
                  <a:cubicBezTo>
                    <a:pt x="59" y="145"/>
                    <a:pt x="59" y="145"/>
                    <a:pt x="59" y="146"/>
                  </a:cubicBezTo>
                  <a:cubicBezTo>
                    <a:pt x="58" y="146"/>
                    <a:pt x="58" y="147"/>
                    <a:pt x="58" y="148"/>
                  </a:cubicBezTo>
                  <a:cubicBezTo>
                    <a:pt x="57" y="148"/>
                    <a:pt x="57" y="147"/>
                    <a:pt x="57" y="147"/>
                  </a:cubicBezTo>
                  <a:cubicBezTo>
                    <a:pt x="57" y="146"/>
                    <a:pt x="58" y="146"/>
                    <a:pt x="58" y="146"/>
                  </a:cubicBezTo>
                  <a:close/>
                  <a:moveTo>
                    <a:pt x="56" y="142"/>
                  </a:moveTo>
                  <a:cubicBezTo>
                    <a:pt x="56" y="141"/>
                    <a:pt x="55" y="140"/>
                    <a:pt x="55" y="139"/>
                  </a:cubicBezTo>
                  <a:cubicBezTo>
                    <a:pt x="55" y="139"/>
                    <a:pt x="56" y="138"/>
                    <a:pt x="56" y="138"/>
                  </a:cubicBezTo>
                  <a:cubicBezTo>
                    <a:pt x="56" y="139"/>
                    <a:pt x="57" y="140"/>
                    <a:pt x="57" y="140"/>
                  </a:cubicBezTo>
                  <a:cubicBezTo>
                    <a:pt x="57" y="141"/>
                    <a:pt x="56" y="142"/>
                    <a:pt x="56" y="142"/>
                  </a:cubicBezTo>
                  <a:close/>
                  <a:moveTo>
                    <a:pt x="56" y="160"/>
                  </a:moveTo>
                  <a:cubicBezTo>
                    <a:pt x="56" y="161"/>
                    <a:pt x="56" y="161"/>
                    <a:pt x="56" y="161"/>
                  </a:cubicBezTo>
                  <a:cubicBezTo>
                    <a:pt x="56" y="162"/>
                    <a:pt x="55" y="162"/>
                    <a:pt x="55" y="162"/>
                  </a:cubicBezTo>
                  <a:cubicBezTo>
                    <a:pt x="55" y="162"/>
                    <a:pt x="55" y="161"/>
                    <a:pt x="55" y="161"/>
                  </a:cubicBezTo>
                  <a:cubicBezTo>
                    <a:pt x="55" y="161"/>
                    <a:pt x="56" y="161"/>
                    <a:pt x="56" y="160"/>
                  </a:cubicBezTo>
                  <a:close/>
                  <a:moveTo>
                    <a:pt x="55" y="103"/>
                  </a:moveTo>
                  <a:cubicBezTo>
                    <a:pt x="55" y="103"/>
                    <a:pt x="55" y="103"/>
                    <a:pt x="54" y="103"/>
                  </a:cubicBezTo>
                  <a:cubicBezTo>
                    <a:pt x="54" y="102"/>
                    <a:pt x="54" y="101"/>
                    <a:pt x="54" y="101"/>
                  </a:cubicBezTo>
                  <a:cubicBezTo>
                    <a:pt x="55" y="100"/>
                    <a:pt x="55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99"/>
                    <a:pt x="55" y="100"/>
                    <a:pt x="55" y="100"/>
                  </a:cubicBezTo>
                  <a:cubicBezTo>
                    <a:pt x="55" y="101"/>
                    <a:pt x="55" y="102"/>
                    <a:pt x="56" y="101"/>
                  </a:cubicBezTo>
                  <a:cubicBezTo>
                    <a:pt x="56" y="101"/>
                    <a:pt x="56" y="101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6" y="102"/>
                    <a:pt x="55" y="103"/>
                    <a:pt x="55" y="103"/>
                  </a:cubicBezTo>
                  <a:close/>
                  <a:moveTo>
                    <a:pt x="53" y="134"/>
                  </a:moveTo>
                  <a:cubicBezTo>
                    <a:pt x="53" y="131"/>
                    <a:pt x="52" y="129"/>
                    <a:pt x="51" y="127"/>
                  </a:cubicBezTo>
                  <a:cubicBezTo>
                    <a:pt x="51" y="127"/>
                    <a:pt x="51" y="126"/>
                    <a:pt x="52" y="126"/>
                  </a:cubicBezTo>
                  <a:cubicBezTo>
                    <a:pt x="52" y="128"/>
                    <a:pt x="53" y="130"/>
                    <a:pt x="54" y="132"/>
                  </a:cubicBezTo>
                  <a:cubicBezTo>
                    <a:pt x="54" y="133"/>
                    <a:pt x="54" y="133"/>
                    <a:pt x="53" y="134"/>
                  </a:cubicBezTo>
                  <a:close/>
                  <a:moveTo>
                    <a:pt x="53" y="146"/>
                  </a:moveTo>
                  <a:cubicBezTo>
                    <a:pt x="53" y="146"/>
                    <a:pt x="53" y="147"/>
                    <a:pt x="53" y="147"/>
                  </a:cubicBezTo>
                  <a:cubicBezTo>
                    <a:pt x="53" y="146"/>
                    <a:pt x="52" y="145"/>
                    <a:pt x="52" y="144"/>
                  </a:cubicBezTo>
                  <a:cubicBezTo>
                    <a:pt x="52" y="144"/>
                    <a:pt x="52" y="144"/>
                    <a:pt x="52" y="143"/>
                  </a:cubicBezTo>
                  <a:cubicBezTo>
                    <a:pt x="53" y="144"/>
                    <a:pt x="53" y="145"/>
                    <a:pt x="53" y="146"/>
                  </a:cubicBezTo>
                  <a:close/>
                  <a:moveTo>
                    <a:pt x="51" y="90"/>
                  </a:moveTo>
                  <a:cubicBezTo>
                    <a:pt x="51" y="90"/>
                    <a:pt x="51" y="91"/>
                    <a:pt x="50" y="91"/>
                  </a:cubicBezTo>
                  <a:cubicBezTo>
                    <a:pt x="50" y="92"/>
                    <a:pt x="49" y="92"/>
                    <a:pt x="49" y="92"/>
                  </a:cubicBezTo>
                  <a:cubicBezTo>
                    <a:pt x="50" y="92"/>
                    <a:pt x="50" y="91"/>
                    <a:pt x="51" y="90"/>
                  </a:cubicBezTo>
                  <a:close/>
                  <a:moveTo>
                    <a:pt x="50" y="88"/>
                  </a:moveTo>
                  <a:cubicBezTo>
                    <a:pt x="51" y="87"/>
                    <a:pt x="51" y="86"/>
                    <a:pt x="52" y="85"/>
                  </a:cubicBezTo>
                  <a:cubicBezTo>
                    <a:pt x="52" y="85"/>
                    <a:pt x="53" y="84"/>
                    <a:pt x="53" y="84"/>
                  </a:cubicBezTo>
                  <a:cubicBezTo>
                    <a:pt x="53" y="85"/>
                    <a:pt x="53" y="85"/>
                    <a:pt x="52" y="86"/>
                  </a:cubicBezTo>
                  <a:cubicBezTo>
                    <a:pt x="52" y="87"/>
                    <a:pt x="51" y="88"/>
                    <a:pt x="50" y="88"/>
                  </a:cubicBezTo>
                  <a:close/>
                  <a:moveTo>
                    <a:pt x="51" y="107"/>
                  </a:moveTo>
                  <a:cubicBezTo>
                    <a:pt x="50" y="108"/>
                    <a:pt x="48" y="109"/>
                    <a:pt x="47" y="109"/>
                  </a:cubicBezTo>
                  <a:cubicBezTo>
                    <a:pt x="47" y="109"/>
                    <a:pt x="47" y="109"/>
                    <a:pt x="47" y="109"/>
                  </a:cubicBezTo>
                  <a:cubicBezTo>
                    <a:pt x="48" y="108"/>
                    <a:pt x="49" y="106"/>
                    <a:pt x="50" y="105"/>
                  </a:cubicBezTo>
                  <a:cubicBezTo>
                    <a:pt x="50" y="106"/>
                    <a:pt x="51" y="106"/>
                    <a:pt x="51" y="107"/>
                  </a:cubicBezTo>
                  <a:close/>
                  <a:moveTo>
                    <a:pt x="50" y="110"/>
                  </a:moveTo>
                  <a:cubicBezTo>
                    <a:pt x="49" y="111"/>
                    <a:pt x="49" y="111"/>
                    <a:pt x="48" y="112"/>
                  </a:cubicBezTo>
                  <a:cubicBezTo>
                    <a:pt x="48" y="112"/>
                    <a:pt x="48" y="111"/>
                    <a:pt x="48" y="111"/>
                  </a:cubicBezTo>
                  <a:cubicBezTo>
                    <a:pt x="48" y="111"/>
                    <a:pt x="49" y="110"/>
                    <a:pt x="50" y="110"/>
                  </a:cubicBezTo>
                  <a:close/>
                  <a:moveTo>
                    <a:pt x="51" y="110"/>
                  </a:moveTo>
                  <a:cubicBezTo>
                    <a:pt x="51" y="111"/>
                    <a:pt x="51" y="112"/>
                    <a:pt x="51" y="112"/>
                  </a:cubicBezTo>
                  <a:cubicBezTo>
                    <a:pt x="51" y="113"/>
                    <a:pt x="50" y="113"/>
                    <a:pt x="49" y="114"/>
                  </a:cubicBezTo>
                  <a:cubicBezTo>
                    <a:pt x="50" y="113"/>
                    <a:pt x="51" y="112"/>
                    <a:pt x="51" y="110"/>
                  </a:cubicBezTo>
                  <a:close/>
                  <a:moveTo>
                    <a:pt x="54" y="110"/>
                  </a:moveTo>
                  <a:cubicBezTo>
                    <a:pt x="54" y="110"/>
                    <a:pt x="54" y="110"/>
                    <a:pt x="54" y="110"/>
                  </a:cubicBezTo>
                  <a:cubicBezTo>
                    <a:pt x="53" y="110"/>
                    <a:pt x="53" y="110"/>
                    <a:pt x="53" y="109"/>
                  </a:cubicBezTo>
                  <a:cubicBezTo>
                    <a:pt x="53" y="109"/>
                    <a:pt x="53" y="108"/>
                    <a:pt x="53" y="108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4" y="108"/>
                    <a:pt x="54" y="109"/>
                    <a:pt x="54" y="110"/>
                  </a:cubicBezTo>
                  <a:close/>
                  <a:moveTo>
                    <a:pt x="54" y="87"/>
                  </a:moveTo>
                  <a:cubicBezTo>
                    <a:pt x="54" y="87"/>
                    <a:pt x="54" y="87"/>
                    <a:pt x="54" y="87"/>
                  </a:cubicBezTo>
                  <a:cubicBezTo>
                    <a:pt x="55" y="86"/>
                    <a:pt x="55" y="86"/>
                    <a:pt x="56" y="85"/>
                  </a:cubicBezTo>
                  <a:cubicBezTo>
                    <a:pt x="55" y="86"/>
                    <a:pt x="55" y="87"/>
                    <a:pt x="54" y="88"/>
                  </a:cubicBezTo>
                  <a:cubicBezTo>
                    <a:pt x="54" y="88"/>
                    <a:pt x="54" y="88"/>
                    <a:pt x="54" y="87"/>
                  </a:cubicBezTo>
                  <a:close/>
                  <a:moveTo>
                    <a:pt x="54" y="96"/>
                  </a:moveTo>
                  <a:cubicBezTo>
                    <a:pt x="54" y="96"/>
                    <a:pt x="54" y="96"/>
                    <a:pt x="54" y="96"/>
                  </a:cubicBezTo>
                  <a:cubicBezTo>
                    <a:pt x="54" y="96"/>
                    <a:pt x="55" y="96"/>
                    <a:pt x="55" y="95"/>
                  </a:cubicBezTo>
                  <a:cubicBezTo>
                    <a:pt x="55" y="96"/>
                    <a:pt x="55" y="96"/>
                    <a:pt x="55" y="97"/>
                  </a:cubicBezTo>
                  <a:cubicBezTo>
                    <a:pt x="55" y="97"/>
                    <a:pt x="55" y="98"/>
                    <a:pt x="54" y="98"/>
                  </a:cubicBezTo>
                  <a:cubicBezTo>
                    <a:pt x="54" y="98"/>
                    <a:pt x="54" y="97"/>
                    <a:pt x="54" y="96"/>
                  </a:cubicBezTo>
                  <a:close/>
                  <a:moveTo>
                    <a:pt x="55" y="83"/>
                  </a:moveTo>
                  <a:cubicBezTo>
                    <a:pt x="56" y="82"/>
                    <a:pt x="56" y="82"/>
                    <a:pt x="56" y="81"/>
                  </a:cubicBezTo>
                  <a:cubicBezTo>
                    <a:pt x="58" y="80"/>
                    <a:pt x="60" y="78"/>
                    <a:pt x="61" y="76"/>
                  </a:cubicBezTo>
                  <a:cubicBezTo>
                    <a:pt x="61" y="77"/>
                    <a:pt x="61" y="77"/>
                    <a:pt x="60" y="78"/>
                  </a:cubicBezTo>
                  <a:cubicBezTo>
                    <a:pt x="59" y="80"/>
                    <a:pt x="57" y="81"/>
                    <a:pt x="55" y="83"/>
                  </a:cubicBezTo>
                  <a:close/>
                  <a:moveTo>
                    <a:pt x="88" y="57"/>
                  </a:moveTo>
                  <a:cubicBezTo>
                    <a:pt x="86" y="59"/>
                    <a:pt x="84" y="61"/>
                    <a:pt x="82" y="63"/>
                  </a:cubicBezTo>
                  <a:cubicBezTo>
                    <a:pt x="78" y="67"/>
                    <a:pt x="75" y="70"/>
                    <a:pt x="71" y="73"/>
                  </a:cubicBezTo>
                  <a:cubicBezTo>
                    <a:pt x="71" y="73"/>
                    <a:pt x="71" y="74"/>
                    <a:pt x="70" y="74"/>
                  </a:cubicBezTo>
                  <a:cubicBezTo>
                    <a:pt x="69" y="76"/>
                    <a:pt x="67" y="77"/>
                    <a:pt x="65" y="79"/>
                  </a:cubicBezTo>
                  <a:cubicBezTo>
                    <a:pt x="67" y="77"/>
                    <a:pt x="68" y="75"/>
                    <a:pt x="69" y="73"/>
                  </a:cubicBezTo>
                  <a:cubicBezTo>
                    <a:pt x="71" y="71"/>
                    <a:pt x="73" y="69"/>
                    <a:pt x="75" y="67"/>
                  </a:cubicBezTo>
                  <a:cubicBezTo>
                    <a:pt x="79" y="64"/>
                    <a:pt x="84" y="60"/>
                    <a:pt x="88" y="57"/>
                  </a:cubicBezTo>
                  <a:close/>
                  <a:moveTo>
                    <a:pt x="86" y="57"/>
                  </a:moveTo>
                  <a:cubicBezTo>
                    <a:pt x="87" y="55"/>
                    <a:pt x="89" y="54"/>
                    <a:pt x="90" y="53"/>
                  </a:cubicBezTo>
                  <a:cubicBezTo>
                    <a:pt x="90" y="53"/>
                    <a:pt x="90" y="53"/>
                    <a:pt x="90" y="54"/>
                  </a:cubicBezTo>
                  <a:cubicBezTo>
                    <a:pt x="88" y="55"/>
                    <a:pt x="87" y="56"/>
                    <a:pt x="86" y="57"/>
                  </a:cubicBezTo>
                  <a:close/>
                  <a:moveTo>
                    <a:pt x="105" y="58"/>
                  </a:moveTo>
                  <a:cubicBezTo>
                    <a:pt x="105" y="58"/>
                    <a:pt x="105" y="58"/>
                    <a:pt x="105" y="58"/>
                  </a:cubicBezTo>
                  <a:cubicBezTo>
                    <a:pt x="105" y="58"/>
                    <a:pt x="105" y="58"/>
                    <a:pt x="105" y="59"/>
                  </a:cubicBezTo>
                  <a:cubicBezTo>
                    <a:pt x="102" y="61"/>
                    <a:pt x="100" y="62"/>
                    <a:pt x="97" y="64"/>
                  </a:cubicBezTo>
                  <a:cubicBezTo>
                    <a:pt x="97" y="64"/>
                    <a:pt x="98" y="64"/>
                    <a:pt x="98" y="64"/>
                  </a:cubicBezTo>
                  <a:cubicBezTo>
                    <a:pt x="100" y="62"/>
                    <a:pt x="102" y="60"/>
                    <a:pt x="105" y="58"/>
                  </a:cubicBezTo>
                  <a:close/>
                  <a:moveTo>
                    <a:pt x="100" y="59"/>
                  </a:moveTo>
                  <a:cubicBezTo>
                    <a:pt x="100" y="59"/>
                    <a:pt x="100" y="58"/>
                    <a:pt x="101" y="58"/>
                  </a:cubicBezTo>
                  <a:cubicBezTo>
                    <a:pt x="102" y="57"/>
                    <a:pt x="103" y="57"/>
                    <a:pt x="104" y="56"/>
                  </a:cubicBezTo>
                  <a:cubicBezTo>
                    <a:pt x="103" y="57"/>
                    <a:pt x="101" y="58"/>
                    <a:pt x="100" y="59"/>
                  </a:cubicBezTo>
                  <a:close/>
                  <a:moveTo>
                    <a:pt x="86" y="81"/>
                  </a:moveTo>
                  <a:cubicBezTo>
                    <a:pt x="87" y="81"/>
                    <a:pt x="88" y="80"/>
                    <a:pt x="88" y="79"/>
                  </a:cubicBezTo>
                  <a:cubicBezTo>
                    <a:pt x="92" y="75"/>
                    <a:pt x="96" y="71"/>
                    <a:pt x="100" y="67"/>
                  </a:cubicBezTo>
                  <a:cubicBezTo>
                    <a:pt x="100" y="69"/>
                    <a:pt x="99" y="70"/>
                    <a:pt x="98" y="72"/>
                  </a:cubicBezTo>
                  <a:cubicBezTo>
                    <a:pt x="97" y="72"/>
                    <a:pt x="96" y="73"/>
                    <a:pt x="96" y="74"/>
                  </a:cubicBezTo>
                  <a:cubicBezTo>
                    <a:pt x="92" y="76"/>
                    <a:pt x="89" y="79"/>
                    <a:pt x="86" y="81"/>
                  </a:cubicBezTo>
                  <a:close/>
                  <a:moveTo>
                    <a:pt x="93" y="78"/>
                  </a:moveTo>
                  <a:cubicBezTo>
                    <a:pt x="90" y="81"/>
                    <a:pt x="87" y="84"/>
                    <a:pt x="85" y="86"/>
                  </a:cubicBezTo>
                  <a:cubicBezTo>
                    <a:pt x="85" y="86"/>
                    <a:pt x="85" y="85"/>
                    <a:pt x="85" y="85"/>
                  </a:cubicBezTo>
                  <a:cubicBezTo>
                    <a:pt x="86" y="84"/>
                    <a:pt x="88" y="83"/>
                    <a:pt x="89" y="82"/>
                  </a:cubicBezTo>
                  <a:cubicBezTo>
                    <a:pt x="90" y="80"/>
                    <a:pt x="92" y="79"/>
                    <a:pt x="93" y="78"/>
                  </a:cubicBezTo>
                  <a:close/>
                  <a:moveTo>
                    <a:pt x="92" y="73"/>
                  </a:moveTo>
                  <a:cubicBezTo>
                    <a:pt x="93" y="71"/>
                    <a:pt x="94" y="69"/>
                    <a:pt x="95" y="68"/>
                  </a:cubicBezTo>
                  <a:cubicBezTo>
                    <a:pt x="98" y="66"/>
                    <a:pt x="101" y="64"/>
                    <a:pt x="103" y="62"/>
                  </a:cubicBezTo>
                  <a:cubicBezTo>
                    <a:pt x="103" y="62"/>
                    <a:pt x="103" y="63"/>
                    <a:pt x="102" y="63"/>
                  </a:cubicBezTo>
                  <a:cubicBezTo>
                    <a:pt x="99" y="66"/>
                    <a:pt x="96" y="69"/>
                    <a:pt x="92" y="73"/>
                  </a:cubicBezTo>
                  <a:close/>
                  <a:moveTo>
                    <a:pt x="85" y="64"/>
                  </a:moveTo>
                  <a:cubicBezTo>
                    <a:pt x="84" y="65"/>
                    <a:pt x="83" y="66"/>
                    <a:pt x="82" y="66"/>
                  </a:cubicBezTo>
                  <a:cubicBezTo>
                    <a:pt x="82" y="66"/>
                    <a:pt x="82" y="66"/>
                    <a:pt x="82" y="66"/>
                  </a:cubicBezTo>
                  <a:cubicBezTo>
                    <a:pt x="83" y="65"/>
                    <a:pt x="84" y="64"/>
                    <a:pt x="85" y="64"/>
                  </a:cubicBezTo>
                  <a:cubicBezTo>
                    <a:pt x="85" y="64"/>
                    <a:pt x="85" y="64"/>
                    <a:pt x="85" y="64"/>
                  </a:cubicBezTo>
                  <a:close/>
                  <a:moveTo>
                    <a:pt x="89" y="65"/>
                  </a:moveTo>
                  <a:cubicBezTo>
                    <a:pt x="86" y="68"/>
                    <a:pt x="84" y="70"/>
                    <a:pt x="81" y="73"/>
                  </a:cubicBezTo>
                  <a:cubicBezTo>
                    <a:pt x="82" y="72"/>
                    <a:pt x="82" y="71"/>
                    <a:pt x="83" y="70"/>
                  </a:cubicBezTo>
                  <a:cubicBezTo>
                    <a:pt x="85" y="69"/>
                    <a:pt x="87" y="67"/>
                    <a:pt x="89" y="65"/>
                  </a:cubicBezTo>
                  <a:close/>
                  <a:moveTo>
                    <a:pt x="83" y="68"/>
                  </a:moveTo>
                  <a:cubicBezTo>
                    <a:pt x="82" y="68"/>
                    <a:pt x="82" y="68"/>
                    <a:pt x="82" y="69"/>
                  </a:cubicBezTo>
                  <a:cubicBezTo>
                    <a:pt x="81" y="70"/>
                    <a:pt x="79" y="71"/>
                    <a:pt x="78" y="72"/>
                  </a:cubicBezTo>
                  <a:cubicBezTo>
                    <a:pt x="78" y="71"/>
                    <a:pt x="79" y="71"/>
                    <a:pt x="79" y="70"/>
                  </a:cubicBezTo>
                  <a:cubicBezTo>
                    <a:pt x="80" y="69"/>
                    <a:pt x="81" y="69"/>
                    <a:pt x="83" y="68"/>
                  </a:cubicBezTo>
                  <a:close/>
                  <a:moveTo>
                    <a:pt x="78" y="74"/>
                  </a:moveTo>
                  <a:cubicBezTo>
                    <a:pt x="77" y="76"/>
                    <a:pt x="76" y="77"/>
                    <a:pt x="75" y="79"/>
                  </a:cubicBezTo>
                  <a:cubicBezTo>
                    <a:pt x="74" y="80"/>
                    <a:pt x="73" y="81"/>
                    <a:pt x="72" y="82"/>
                  </a:cubicBezTo>
                  <a:cubicBezTo>
                    <a:pt x="73" y="81"/>
                    <a:pt x="73" y="79"/>
                    <a:pt x="74" y="77"/>
                  </a:cubicBezTo>
                  <a:cubicBezTo>
                    <a:pt x="75" y="77"/>
                    <a:pt x="75" y="77"/>
                    <a:pt x="75" y="77"/>
                  </a:cubicBezTo>
                  <a:cubicBezTo>
                    <a:pt x="76" y="76"/>
                    <a:pt x="77" y="75"/>
                    <a:pt x="78" y="74"/>
                  </a:cubicBezTo>
                  <a:close/>
                  <a:moveTo>
                    <a:pt x="74" y="83"/>
                  </a:moveTo>
                  <a:cubicBezTo>
                    <a:pt x="76" y="81"/>
                    <a:pt x="79" y="78"/>
                    <a:pt x="82" y="76"/>
                  </a:cubicBezTo>
                  <a:cubicBezTo>
                    <a:pt x="82" y="76"/>
                    <a:pt x="82" y="77"/>
                    <a:pt x="82" y="77"/>
                  </a:cubicBezTo>
                  <a:cubicBezTo>
                    <a:pt x="78" y="80"/>
                    <a:pt x="75" y="82"/>
                    <a:pt x="72" y="85"/>
                  </a:cubicBezTo>
                  <a:cubicBezTo>
                    <a:pt x="72" y="84"/>
                    <a:pt x="73" y="84"/>
                    <a:pt x="74" y="83"/>
                  </a:cubicBezTo>
                  <a:close/>
                  <a:moveTo>
                    <a:pt x="81" y="75"/>
                  </a:moveTo>
                  <a:cubicBezTo>
                    <a:pt x="86" y="70"/>
                    <a:pt x="92" y="65"/>
                    <a:pt x="97" y="60"/>
                  </a:cubicBezTo>
                  <a:cubicBezTo>
                    <a:pt x="97" y="60"/>
                    <a:pt x="98" y="60"/>
                    <a:pt x="98" y="59"/>
                  </a:cubicBezTo>
                  <a:cubicBezTo>
                    <a:pt x="98" y="60"/>
                    <a:pt x="98" y="60"/>
                    <a:pt x="97" y="61"/>
                  </a:cubicBezTo>
                  <a:cubicBezTo>
                    <a:pt x="94" y="64"/>
                    <a:pt x="91" y="66"/>
                    <a:pt x="88" y="69"/>
                  </a:cubicBezTo>
                  <a:cubicBezTo>
                    <a:pt x="86" y="71"/>
                    <a:pt x="83" y="73"/>
                    <a:pt x="81" y="75"/>
                  </a:cubicBezTo>
                  <a:close/>
                  <a:moveTo>
                    <a:pt x="90" y="70"/>
                  </a:moveTo>
                  <a:cubicBezTo>
                    <a:pt x="92" y="69"/>
                    <a:pt x="93" y="67"/>
                    <a:pt x="94" y="66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3" y="68"/>
                    <a:pt x="91" y="69"/>
                    <a:pt x="90" y="70"/>
                  </a:cubicBezTo>
                  <a:cubicBezTo>
                    <a:pt x="90" y="70"/>
                    <a:pt x="90" y="70"/>
                    <a:pt x="90" y="70"/>
                  </a:cubicBezTo>
                  <a:close/>
                  <a:moveTo>
                    <a:pt x="97" y="58"/>
                  </a:moveTo>
                  <a:cubicBezTo>
                    <a:pt x="93" y="60"/>
                    <a:pt x="89" y="63"/>
                    <a:pt x="86" y="66"/>
                  </a:cubicBezTo>
                  <a:cubicBezTo>
                    <a:pt x="86" y="66"/>
                    <a:pt x="86" y="65"/>
                    <a:pt x="86" y="65"/>
                  </a:cubicBezTo>
                  <a:cubicBezTo>
                    <a:pt x="90" y="62"/>
                    <a:pt x="95" y="59"/>
                    <a:pt x="99" y="56"/>
                  </a:cubicBezTo>
                  <a:cubicBezTo>
                    <a:pt x="98" y="57"/>
                    <a:pt x="98" y="57"/>
                    <a:pt x="97" y="58"/>
                  </a:cubicBezTo>
                  <a:close/>
                  <a:moveTo>
                    <a:pt x="70" y="69"/>
                  </a:moveTo>
                  <a:cubicBezTo>
                    <a:pt x="69" y="69"/>
                    <a:pt x="69" y="70"/>
                    <a:pt x="69" y="70"/>
                  </a:cubicBezTo>
                  <a:cubicBezTo>
                    <a:pt x="68" y="71"/>
                    <a:pt x="67" y="72"/>
                    <a:pt x="65" y="73"/>
                  </a:cubicBezTo>
                  <a:cubicBezTo>
                    <a:pt x="66" y="73"/>
                    <a:pt x="66" y="72"/>
                    <a:pt x="66" y="72"/>
                  </a:cubicBezTo>
                  <a:cubicBezTo>
                    <a:pt x="67" y="71"/>
                    <a:pt x="68" y="70"/>
                    <a:pt x="70" y="69"/>
                  </a:cubicBezTo>
                  <a:close/>
                  <a:moveTo>
                    <a:pt x="69" y="67"/>
                  </a:moveTo>
                  <a:cubicBezTo>
                    <a:pt x="70" y="66"/>
                    <a:pt x="71" y="64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3"/>
                    <a:pt x="72" y="64"/>
                    <a:pt x="72" y="65"/>
                  </a:cubicBezTo>
                  <a:cubicBezTo>
                    <a:pt x="71" y="66"/>
                    <a:pt x="70" y="67"/>
                    <a:pt x="69" y="67"/>
                  </a:cubicBezTo>
                  <a:close/>
                  <a:moveTo>
                    <a:pt x="73" y="67"/>
                  </a:moveTo>
                  <a:cubicBezTo>
                    <a:pt x="73" y="66"/>
                    <a:pt x="73" y="66"/>
                    <a:pt x="73" y="66"/>
                  </a:cubicBezTo>
                  <a:cubicBezTo>
                    <a:pt x="75" y="65"/>
                    <a:pt x="77" y="63"/>
                    <a:pt x="78" y="62"/>
                  </a:cubicBezTo>
                  <a:cubicBezTo>
                    <a:pt x="76" y="63"/>
                    <a:pt x="75" y="65"/>
                    <a:pt x="73" y="67"/>
                  </a:cubicBezTo>
                  <a:close/>
                  <a:moveTo>
                    <a:pt x="72" y="60"/>
                  </a:moveTo>
                  <a:cubicBezTo>
                    <a:pt x="71" y="61"/>
                    <a:pt x="69" y="63"/>
                    <a:pt x="68" y="65"/>
                  </a:cubicBezTo>
                  <a:cubicBezTo>
                    <a:pt x="65" y="67"/>
                    <a:pt x="62" y="70"/>
                    <a:pt x="59" y="73"/>
                  </a:cubicBezTo>
                  <a:cubicBezTo>
                    <a:pt x="60" y="72"/>
                    <a:pt x="61" y="70"/>
                    <a:pt x="62" y="69"/>
                  </a:cubicBezTo>
                  <a:cubicBezTo>
                    <a:pt x="66" y="65"/>
                    <a:pt x="70" y="61"/>
                    <a:pt x="75" y="57"/>
                  </a:cubicBezTo>
                  <a:cubicBezTo>
                    <a:pt x="74" y="58"/>
                    <a:pt x="73" y="59"/>
                    <a:pt x="72" y="60"/>
                  </a:cubicBezTo>
                  <a:close/>
                  <a:moveTo>
                    <a:pt x="60" y="68"/>
                  </a:moveTo>
                  <a:cubicBezTo>
                    <a:pt x="60" y="69"/>
                    <a:pt x="59" y="69"/>
                    <a:pt x="58" y="70"/>
                  </a:cubicBezTo>
                  <a:cubicBezTo>
                    <a:pt x="58" y="69"/>
                    <a:pt x="58" y="68"/>
                    <a:pt x="58" y="67"/>
                  </a:cubicBezTo>
                  <a:cubicBezTo>
                    <a:pt x="60" y="66"/>
                    <a:pt x="61" y="65"/>
                    <a:pt x="62" y="64"/>
                  </a:cubicBezTo>
                  <a:cubicBezTo>
                    <a:pt x="63" y="63"/>
                    <a:pt x="63" y="63"/>
                    <a:pt x="64" y="62"/>
                  </a:cubicBezTo>
                  <a:cubicBezTo>
                    <a:pt x="65" y="62"/>
                    <a:pt x="65" y="61"/>
                    <a:pt x="66" y="60"/>
                  </a:cubicBezTo>
                  <a:cubicBezTo>
                    <a:pt x="64" y="63"/>
                    <a:pt x="62" y="65"/>
                    <a:pt x="60" y="68"/>
                  </a:cubicBezTo>
                  <a:close/>
                  <a:moveTo>
                    <a:pt x="67" y="68"/>
                  </a:moveTo>
                  <a:cubicBezTo>
                    <a:pt x="66" y="69"/>
                    <a:pt x="65" y="70"/>
                    <a:pt x="64" y="72"/>
                  </a:cubicBezTo>
                  <a:cubicBezTo>
                    <a:pt x="62" y="74"/>
                    <a:pt x="59" y="76"/>
                    <a:pt x="57" y="79"/>
                  </a:cubicBezTo>
                  <a:cubicBezTo>
                    <a:pt x="57" y="79"/>
                    <a:pt x="57" y="79"/>
                    <a:pt x="57" y="78"/>
                  </a:cubicBezTo>
                  <a:cubicBezTo>
                    <a:pt x="60" y="75"/>
                    <a:pt x="63" y="72"/>
                    <a:pt x="67" y="68"/>
                  </a:cubicBezTo>
                  <a:close/>
                  <a:moveTo>
                    <a:pt x="64" y="77"/>
                  </a:moveTo>
                  <a:cubicBezTo>
                    <a:pt x="63" y="79"/>
                    <a:pt x="62" y="81"/>
                    <a:pt x="60" y="83"/>
                  </a:cubicBezTo>
                  <a:cubicBezTo>
                    <a:pt x="59" y="84"/>
                    <a:pt x="58" y="85"/>
                    <a:pt x="58" y="85"/>
                  </a:cubicBezTo>
                  <a:cubicBezTo>
                    <a:pt x="59" y="84"/>
                    <a:pt x="60" y="82"/>
                    <a:pt x="61" y="80"/>
                  </a:cubicBezTo>
                  <a:cubicBezTo>
                    <a:pt x="62" y="79"/>
                    <a:pt x="63" y="78"/>
                    <a:pt x="64" y="77"/>
                  </a:cubicBezTo>
                  <a:close/>
                  <a:moveTo>
                    <a:pt x="58" y="90"/>
                  </a:moveTo>
                  <a:cubicBezTo>
                    <a:pt x="58" y="90"/>
                    <a:pt x="58" y="89"/>
                    <a:pt x="59" y="88"/>
                  </a:cubicBezTo>
                  <a:cubicBezTo>
                    <a:pt x="59" y="88"/>
                    <a:pt x="59" y="88"/>
                    <a:pt x="59" y="88"/>
                  </a:cubicBezTo>
                  <a:cubicBezTo>
                    <a:pt x="59" y="88"/>
                    <a:pt x="60" y="88"/>
                    <a:pt x="60" y="87"/>
                  </a:cubicBezTo>
                  <a:cubicBezTo>
                    <a:pt x="60" y="87"/>
                    <a:pt x="60" y="87"/>
                    <a:pt x="60" y="87"/>
                  </a:cubicBezTo>
                  <a:cubicBezTo>
                    <a:pt x="62" y="85"/>
                    <a:pt x="64" y="82"/>
                    <a:pt x="67" y="80"/>
                  </a:cubicBezTo>
                  <a:cubicBezTo>
                    <a:pt x="70" y="78"/>
                    <a:pt x="72" y="75"/>
                    <a:pt x="75" y="73"/>
                  </a:cubicBezTo>
                  <a:cubicBezTo>
                    <a:pt x="75" y="74"/>
                    <a:pt x="74" y="75"/>
                    <a:pt x="74" y="76"/>
                  </a:cubicBezTo>
                  <a:cubicBezTo>
                    <a:pt x="68" y="81"/>
                    <a:pt x="63" y="86"/>
                    <a:pt x="57" y="91"/>
                  </a:cubicBezTo>
                  <a:cubicBezTo>
                    <a:pt x="57" y="91"/>
                    <a:pt x="58" y="90"/>
                    <a:pt x="58" y="90"/>
                  </a:cubicBezTo>
                  <a:close/>
                  <a:moveTo>
                    <a:pt x="67" y="115"/>
                  </a:moveTo>
                  <a:cubicBezTo>
                    <a:pt x="67" y="115"/>
                    <a:pt x="67" y="114"/>
                    <a:pt x="66" y="113"/>
                  </a:cubicBezTo>
                  <a:cubicBezTo>
                    <a:pt x="67" y="113"/>
                    <a:pt x="67" y="113"/>
                    <a:pt x="67" y="113"/>
                  </a:cubicBezTo>
                  <a:cubicBezTo>
                    <a:pt x="68" y="113"/>
                    <a:pt x="68" y="114"/>
                    <a:pt x="68" y="114"/>
                  </a:cubicBezTo>
                  <a:cubicBezTo>
                    <a:pt x="67" y="114"/>
                    <a:pt x="67" y="115"/>
                    <a:pt x="67" y="115"/>
                  </a:cubicBezTo>
                  <a:close/>
                  <a:moveTo>
                    <a:pt x="68" y="133"/>
                  </a:moveTo>
                  <a:cubicBezTo>
                    <a:pt x="67" y="134"/>
                    <a:pt x="67" y="135"/>
                    <a:pt x="66" y="135"/>
                  </a:cubicBezTo>
                  <a:cubicBezTo>
                    <a:pt x="66" y="135"/>
                    <a:pt x="66" y="135"/>
                    <a:pt x="66" y="135"/>
                  </a:cubicBezTo>
                  <a:cubicBezTo>
                    <a:pt x="66" y="134"/>
                    <a:pt x="67" y="134"/>
                    <a:pt x="67" y="133"/>
                  </a:cubicBezTo>
                  <a:cubicBezTo>
                    <a:pt x="67" y="133"/>
                    <a:pt x="67" y="133"/>
                    <a:pt x="67" y="133"/>
                  </a:cubicBezTo>
                  <a:cubicBezTo>
                    <a:pt x="67" y="133"/>
                    <a:pt x="67" y="133"/>
                    <a:pt x="68" y="133"/>
                  </a:cubicBezTo>
                  <a:close/>
                  <a:moveTo>
                    <a:pt x="64" y="150"/>
                  </a:moveTo>
                  <a:cubicBezTo>
                    <a:pt x="64" y="150"/>
                    <a:pt x="64" y="149"/>
                    <a:pt x="63" y="149"/>
                  </a:cubicBezTo>
                  <a:cubicBezTo>
                    <a:pt x="64" y="148"/>
                    <a:pt x="64" y="147"/>
                    <a:pt x="65" y="146"/>
                  </a:cubicBezTo>
                  <a:cubicBezTo>
                    <a:pt x="65" y="147"/>
                    <a:pt x="65" y="147"/>
                    <a:pt x="65" y="148"/>
                  </a:cubicBezTo>
                  <a:cubicBezTo>
                    <a:pt x="65" y="148"/>
                    <a:pt x="64" y="149"/>
                    <a:pt x="64" y="150"/>
                  </a:cubicBezTo>
                  <a:close/>
                  <a:moveTo>
                    <a:pt x="64" y="163"/>
                  </a:moveTo>
                  <a:cubicBezTo>
                    <a:pt x="64" y="163"/>
                    <a:pt x="64" y="163"/>
                    <a:pt x="63" y="163"/>
                  </a:cubicBezTo>
                  <a:cubicBezTo>
                    <a:pt x="63" y="163"/>
                    <a:pt x="63" y="163"/>
                    <a:pt x="63" y="163"/>
                  </a:cubicBezTo>
                  <a:cubicBezTo>
                    <a:pt x="63" y="162"/>
                    <a:pt x="64" y="162"/>
                    <a:pt x="64" y="162"/>
                  </a:cubicBezTo>
                  <a:cubicBezTo>
                    <a:pt x="64" y="162"/>
                    <a:pt x="64" y="162"/>
                    <a:pt x="64" y="163"/>
                  </a:cubicBezTo>
                  <a:close/>
                  <a:moveTo>
                    <a:pt x="65" y="122"/>
                  </a:moveTo>
                  <a:cubicBezTo>
                    <a:pt x="65" y="121"/>
                    <a:pt x="65" y="121"/>
                    <a:pt x="65" y="121"/>
                  </a:cubicBezTo>
                  <a:cubicBezTo>
                    <a:pt x="65" y="121"/>
                    <a:pt x="65" y="120"/>
                    <a:pt x="65" y="120"/>
                  </a:cubicBezTo>
                  <a:cubicBezTo>
                    <a:pt x="65" y="120"/>
                    <a:pt x="65" y="120"/>
                    <a:pt x="65" y="121"/>
                  </a:cubicBezTo>
                  <a:cubicBezTo>
                    <a:pt x="65" y="121"/>
                    <a:pt x="65" y="121"/>
                    <a:pt x="65" y="122"/>
                  </a:cubicBezTo>
                  <a:close/>
                  <a:moveTo>
                    <a:pt x="65" y="110"/>
                  </a:moveTo>
                  <a:cubicBezTo>
                    <a:pt x="66" y="109"/>
                    <a:pt x="66" y="109"/>
                    <a:pt x="67" y="108"/>
                  </a:cubicBezTo>
                  <a:cubicBezTo>
                    <a:pt x="67" y="109"/>
                    <a:pt x="67" y="110"/>
                    <a:pt x="67" y="111"/>
                  </a:cubicBezTo>
                  <a:cubicBezTo>
                    <a:pt x="67" y="111"/>
                    <a:pt x="66" y="111"/>
                    <a:pt x="66" y="112"/>
                  </a:cubicBezTo>
                  <a:cubicBezTo>
                    <a:pt x="66" y="111"/>
                    <a:pt x="66" y="110"/>
                    <a:pt x="65" y="110"/>
                  </a:cubicBezTo>
                  <a:close/>
                  <a:moveTo>
                    <a:pt x="67" y="86"/>
                  </a:moveTo>
                  <a:cubicBezTo>
                    <a:pt x="67" y="86"/>
                    <a:pt x="67" y="86"/>
                    <a:pt x="67" y="86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7" y="85"/>
                    <a:pt x="66" y="85"/>
                    <a:pt x="66" y="85"/>
                  </a:cubicBezTo>
                  <a:cubicBezTo>
                    <a:pt x="67" y="84"/>
                    <a:pt x="69" y="82"/>
                    <a:pt x="70" y="81"/>
                  </a:cubicBezTo>
                  <a:cubicBezTo>
                    <a:pt x="70" y="82"/>
                    <a:pt x="69" y="83"/>
                    <a:pt x="69" y="83"/>
                  </a:cubicBezTo>
                  <a:cubicBezTo>
                    <a:pt x="68" y="84"/>
                    <a:pt x="68" y="85"/>
                    <a:pt x="67" y="86"/>
                  </a:cubicBezTo>
                  <a:close/>
                  <a:moveTo>
                    <a:pt x="65" y="93"/>
                  </a:moveTo>
                  <a:cubicBezTo>
                    <a:pt x="66" y="94"/>
                    <a:pt x="66" y="96"/>
                    <a:pt x="66" y="97"/>
                  </a:cubicBezTo>
                  <a:cubicBezTo>
                    <a:pt x="65" y="98"/>
                    <a:pt x="64" y="98"/>
                    <a:pt x="63" y="99"/>
                  </a:cubicBezTo>
                  <a:cubicBezTo>
                    <a:pt x="63" y="97"/>
                    <a:pt x="63" y="97"/>
                    <a:pt x="63" y="97"/>
                  </a:cubicBezTo>
                  <a:cubicBezTo>
                    <a:pt x="64" y="96"/>
                    <a:pt x="65" y="94"/>
                    <a:pt x="65" y="93"/>
                  </a:cubicBezTo>
                  <a:cubicBezTo>
                    <a:pt x="65" y="93"/>
                    <a:pt x="65" y="93"/>
                    <a:pt x="65" y="93"/>
                  </a:cubicBezTo>
                  <a:close/>
                  <a:moveTo>
                    <a:pt x="63" y="131"/>
                  </a:moveTo>
                  <a:cubicBezTo>
                    <a:pt x="63" y="132"/>
                    <a:pt x="63" y="132"/>
                    <a:pt x="62" y="132"/>
                  </a:cubicBezTo>
                  <a:cubicBezTo>
                    <a:pt x="62" y="132"/>
                    <a:pt x="62" y="131"/>
                    <a:pt x="62" y="130"/>
                  </a:cubicBezTo>
                  <a:cubicBezTo>
                    <a:pt x="62" y="130"/>
                    <a:pt x="62" y="129"/>
                    <a:pt x="62" y="129"/>
                  </a:cubicBezTo>
                  <a:cubicBezTo>
                    <a:pt x="63" y="129"/>
                    <a:pt x="63" y="130"/>
                    <a:pt x="63" y="131"/>
                  </a:cubicBezTo>
                  <a:close/>
                  <a:moveTo>
                    <a:pt x="63" y="159"/>
                  </a:moveTo>
                  <a:cubicBezTo>
                    <a:pt x="63" y="159"/>
                    <a:pt x="63" y="159"/>
                    <a:pt x="63" y="159"/>
                  </a:cubicBezTo>
                  <a:cubicBezTo>
                    <a:pt x="63" y="160"/>
                    <a:pt x="62" y="160"/>
                    <a:pt x="62" y="161"/>
                  </a:cubicBezTo>
                  <a:cubicBezTo>
                    <a:pt x="62" y="160"/>
                    <a:pt x="62" y="160"/>
                    <a:pt x="62" y="160"/>
                  </a:cubicBezTo>
                  <a:cubicBezTo>
                    <a:pt x="62" y="159"/>
                    <a:pt x="63" y="159"/>
                    <a:pt x="63" y="159"/>
                  </a:cubicBezTo>
                  <a:close/>
                  <a:moveTo>
                    <a:pt x="64" y="168"/>
                  </a:moveTo>
                  <a:cubicBezTo>
                    <a:pt x="64" y="169"/>
                    <a:pt x="65" y="170"/>
                    <a:pt x="66" y="171"/>
                  </a:cubicBezTo>
                  <a:cubicBezTo>
                    <a:pt x="66" y="171"/>
                    <a:pt x="66" y="171"/>
                    <a:pt x="66" y="171"/>
                  </a:cubicBezTo>
                  <a:cubicBezTo>
                    <a:pt x="65" y="172"/>
                    <a:pt x="65" y="172"/>
                    <a:pt x="65" y="172"/>
                  </a:cubicBezTo>
                  <a:cubicBezTo>
                    <a:pt x="64" y="171"/>
                    <a:pt x="64" y="170"/>
                    <a:pt x="63" y="169"/>
                  </a:cubicBezTo>
                  <a:cubicBezTo>
                    <a:pt x="63" y="168"/>
                    <a:pt x="63" y="168"/>
                    <a:pt x="64" y="168"/>
                  </a:cubicBezTo>
                  <a:close/>
                  <a:moveTo>
                    <a:pt x="65" y="153"/>
                  </a:moveTo>
                  <a:cubicBezTo>
                    <a:pt x="65" y="153"/>
                    <a:pt x="65" y="152"/>
                    <a:pt x="64" y="152"/>
                  </a:cubicBezTo>
                  <a:cubicBezTo>
                    <a:pt x="65" y="151"/>
                    <a:pt x="65" y="151"/>
                    <a:pt x="66" y="150"/>
                  </a:cubicBezTo>
                  <a:cubicBezTo>
                    <a:pt x="66" y="151"/>
                    <a:pt x="66" y="152"/>
                    <a:pt x="66" y="153"/>
                  </a:cubicBezTo>
                  <a:cubicBezTo>
                    <a:pt x="66" y="153"/>
                    <a:pt x="65" y="153"/>
                    <a:pt x="65" y="153"/>
                  </a:cubicBezTo>
                  <a:close/>
                  <a:moveTo>
                    <a:pt x="66" y="124"/>
                  </a:moveTo>
                  <a:cubicBezTo>
                    <a:pt x="66" y="124"/>
                    <a:pt x="66" y="124"/>
                    <a:pt x="66" y="123"/>
                  </a:cubicBezTo>
                  <a:cubicBezTo>
                    <a:pt x="67" y="124"/>
                    <a:pt x="67" y="124"/>
                    <a:pt x="67" y="125"/>
                  </a:cubicBezTo>
                  <a:cubicBezTo>
                    <a:pt x="67" y="125"/>
                    <a:pt x="67" y="125"/>
                    <a:pt x="66" y="126"/>
                  </a:cubicBezTo>
                  <a:cubicBezTo>
                    <a:pt x="66" y="125"/>
                    <a:pt x="66" y="125"/>
                    <a:pt x="66" y="124"/>
                  </a:cubicBezTo>
                  <a:close/>
                  <a:moveTo>
                    <a:pt x="67" y="179"/>
                  </a:moveTo>
                  <a:cubicBezTo>
                    <a:pt x="67" y="179"/>
                    <a:pt x="67" y="179"/>
                    <a:pt x="67" y="179"/>
                  </a:cubicBezTo>
                  <a:cubicBezTo>
                    <a:pt x="67" y="180"/>
                    <a:pt x="68" y="180"/>
                    <a:pt x="68" y="179"/>
                  </a:cubicBezTo>
                  <a:cubicBezTo>
                    <a:pt x="68" y="179"/>
                    <a:pt x="68" y="179"/>
                    <a:pt x="68" y="179"/>
                  </a:cubicBezTo>
                  <a:cubicBezTo>
                    <a:pt x="68" y="180"/>
                    <a:pt x="67" y="180"/>
                    <a:pt x="67" y="180"/>
                  </a:cubicBezTo>
                  <a:cubicBezTo>
                    <a:pt x="67" y="180"/>
                    <a:pt x="66" y="179"/>
                    <a:pt x="66" y="178"/>
                  </a:cubicBezTo>
                  <a:cubicBezTo>
                    <a:pt x="66" y="179"/>
                    <a:pt x="66" y="179"/>
                    <a:pt x="67" y="179"/>
                  </a:cubicBezTo>
                  <a:close/>
                  <a:moveTo>
                    <a:pt x="67" y="170"/>
                  </a:moveTo>
                  <a:cubicBezTo>
                    <a:pt x="67" y="169"/>
                    <a:pt x="67" y="169"/>
                    <a:pt x="67" y="168"/>
                  </a:cubicBezTo>
                  <a:cubicBezTo>
                    <a:pt x="67" y="167"/>
                    <a:pt x="67" y="167"/>
                    <a:pt x="67" y="167"/>
                  </a:cubicBezTo>
                  <a:cubicBezTo>
                    <a:pt x="68" y="167"/>
                    <a:pt x="68" y="167"/>
                    <a:pt x="69" y="167"/>
                  </a:cubicBezTo>
                  <a:cubicBezTo>
                    <a:pt x="69" y="168"/>
                    <a:pt x="69" y="168"/>
                    <a:pt x="69" y="169"/>
                  </a:cubicBezTo>
                  <a:cubicBezTo>
                    <a:pt x="69" y="169"/>
                    <a:pt x="68" y="170"/>
                    <a:pt x="68" y="170"/>
                  </a:cubicBezTo>
                  <a:cubicBezTo>
                    <a:pt x="68" y="170"/>
                    <a:pt x="68" y="170"/>
                    <a:pt x="67" y="170"/>
                  </a:cubicBezTo>
                  <a:close/>
                  <a:moveTo>
                    <a:pt x="68" y="145"/>
                  </a:moveTo>
                  <a:cubicBezTo>
                    <a:pt x="68" y="144"/>
                    <a:pt x="68" y="144"/>
                    <a:pt x="68" y="143"/>
                  </a:cubicBezTo>
                  <a:cubicBezTo>
                    <a:pt x="69" y="143"/>
                    <a:pt x="70" y="142"/>
                    <a:pt x="71" y="142"/>
                  </a:cubicBezTo>
                  <a:cubicBezTo>
                    <a:pt x="71" y="142"/>
                    <a:pt x="71" y="142"/>
                    <a:pt x="71" y="142"/>
                  </a:cubicBezTo>
                  <a:cubicBezTo>
                    <a:pt x="70" y="143"/>
                    <a:pt x="69" y="144"/>
                    <a:pt x="68" y="145"/>
                  </a:cubicBezTo>
                  <a:close/>
                  <a:moveTo>
                    <a:pt x="68" y="90"/>
                  </a:moveTo>
                  <a:cubicBezTo>
                    <a:pt x="71" y="88"/>
                    <a:pt x="74" y="85"/>
                    <a:pt x="77" y="83"/>
                  </a:cubicBezTo>
                  <a:cubicBezTo>
                    <a:pt x="74" y="86"/>
                    <a:pt x="72" y="90"/>
                    <a:pt x="69" y="94"/>
                  </a:cubicBezTo>
                  <a:cubicBezTo>
                    <a:pt x="69" y="93"/>
                    <a:pt x="68" y="92"/>
                    <a:pt x="68" y="90"/>
                  </a:cubicBezTo>
                  <a:close/>
                  <a:moveTo>
                    <a:pt x="83" y="77"/>
                  </a:moveTo>
                  <a:cubicBezTo>
                    <a:pt x="86" y="75"/>
                    <a:pt x="89" y="73"/>
                    <a:pt x="92" y="71"/>
                  </a:cubicBezTo>
                  <a:cubicBezTo>
                    <a:pt x="90" y="73"/>
                    <a:pt x="89" y="75"/>
                    <a:pt x="87" y="78"/>
                  </a:cubicBezTo>
                  <a:cubicBezTo>
                    <a:pt x="83" y="82"/>
                    <a:pt x="78" y="86"/>
                    <a:pt x="74" y="90"/>
                  </a:cubicBezTo>
                  <a:cubicBezTo>
                    <a:pt x="77" y="86"/>
                    <a:pt x="80" y="82"/>
                    <a:pt x="83" y="77"/>
                  </a:cubicBezTo>
                  <a:close/>
                  <a:moveTo>
                    <a:pt x="78" y="104"/>
                  </a:moveTo>
                  <a:cubicBezTo>
                    <a:pt x="81" y="101"/>
                    <a:pt x="84" y="98"/>
                    <a:pt x="87" y="95"/>
                  </a:cubicBezTo>
                  <a:cubicBezTo>
                    <a:pt x="85" y="100"/>
                    <a:pt x="82" y="104"/>
                    <a:pt x="79" y="108"/>
                  </a:cubicBezTo>
                  <a:cubicBezTo>
                    <a:pt x="78" y="109"/>
                    <a:pt x="76" y="110"/>
                    <a:pt x="75" y="111"/>
                  </a:cubicBezTo>
                  <a:cubicBezTo>
                    <a:pt x="76" y="109"/>
                    <a:pt x="77" y="107"/>
                    <a:pt x="78" y="105"/>
                  </a:cubicBezTo>
                  <a:cubicBezTo>
                    <a:pt x="78" y="104"/>
                    <a:pt x="78" y="104"/>
                    <a:pt x="78" y="104"/>
                  </a:cubicBezTo>
                  <a:close/>
                  <a:moveTo>
                    <a:pt x="93" y="90"/>
                  </a:moveTo>
                  <a:cubicBezTo>
                    <a:pt x="97" y="87"/>
                    <a:pt x="100" y="84"/>
                    <a:pt x="103" y="80"/>
                  </a:cubicBezTo>
                  <a:cubicBezTo>
                    <a:pt x="104" y="80"/>
                    <a:pt x="104" y="80"/>
                    <a:pt x="104" y="80"/>
                  </a:cubicBezTo>
                  <a:cubicBezTo>
                    <a:pt x="99" y="86"/>
                    <a:pt x="93" y="93"/>
                    <a:pt x="87" y="99"/>
                  </a:cubicBezTo>
                  <a:cubicBezTo>
                    <a:pt x="87" y="100"/>
                    <a:pt x="86" y="101"/>
                    <a:pt x="85" y="102"/>
                  </a:cubicBezTo>
                  <a:cubicBezTo>
                    <a:pt x="88" y="98"/>
                    <a:pt x="90" y="94"/>
                    <a:pt x="93" y="90"/>
                  </a:cubicBezTo>
                  <a:close/>
                  <a:moveTo>
                    <a:pt x="101" y="79"/>
                  </a:moveTo>
                  <a:cubicBezTo>
                    <a:pt x="102" y="78"/>
                    <a:pt x="102" y="77"/>
                    <a:pt x="103" y="77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103" y="77"/>
                    <a:pt x="103" y="77"/>
                    <a:pt x="104" y="77"/>
                  </a:cubicBezTo>
                  <a:cubicBezTo>
                    <a:pt x="103" y="78"/>
                    <a:pt x="102" y="78"/>
                    <a:pt x="101" y="79"/>
                  </a:cubicBezTo>
                  <a:close/>
                  <a:moveTo>
                    <a:pt x="102" y="68"/>
                  </a:moveTo>
                  <a:cubicBezTo>
                    <a:pt x="103" y="67"/>
                    <a:pt x="103" y="65"/>
                    <a:pt x="104" y="64"/>
                  </a:cubicBezTo>
                  <a:cubicBezTo>
                    <a:pt x="108" y="61"/>
                    <a:pt x="112" y="57"/>
                    <a:pt x="116" y="54"/>
                  </a:cubicBezTo>
                  <a:cubicBezTo>
                    <a:pt x="116" y="54"/>
                    <a:pt x="116" y="55"/>
                    <a:pt x="116" y="55"/>
                  </a:cubicBezTo>
                  <a:cubicBezTo>
                    <a:pt x="116" y="55"/>
                    <a:pt x="115" y="55"/>
                    <a:pt x="115" y="55"/>
                  </a:cubicBezTo>
                  <a:cubicBezTo>
                    <a:pt x="111" y="59"/>
                    <a:pt x="106" y="63"/>
                    <a:pt x="102" y="68"/>
                  </a:cubicBezTo>
                  <a:close/>
                  <a:moveTo>
                    <a:pt x="106" y="60"/>
                  </a:moveTo>
                  <a:cubicBezTo>
                    <a:pt x="106" y="60"/>
                    <a:pt x="106" y="60"/>
                    <a:pt x="106" y="60"/>
                  </a:cubicBezTo>
                  <a:cubicBezTo>
                    <a:pt x="107" y="59"/>
                    <a:pt x="108" y="58"/>
                    <a:pt x="110" y="57"/>
                  </a:cubicBezTo>
                  <a:cubicBezTo>
                    <a:pt x="108" y="58"/>
                    <a:pt x="107" y="59"/>
                    <a:pt x="106" y="60"/>
                  </a:cubicBezTo>
                  <a:close/>
                  <a:moveTo>
                    <a:pt x="107" y="57"/>
                  </a:moveTo>
                  <a:cubicBezTo>
                    <a:pt x="107" y="57"/>
                    <a:pt x="107" y="56"/>
                    <a:pt x="108" y="56"/>
                  </a:cubicBezTo>
                  <a:cubicBezTo>
                    <a:pt x="108" y="56"/>
                    <a:pt x="108" y="56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9" y="54"/>
                    <a:pt x="110" y="54"/>
                    <a:pt x="112" y="54"/>
                  </a:cubicBezTo>
                  <a:cubicBezTo>
                    <a:pt x="110" y="55"/>
                    <a:pt x="109" y="56"/>
                    <a:pt x="107" y="57"/>
                  </a:cubicBezTo>
                  <a:close/>
                  <a:moveTo>
                    <a:pt x="101" y="53"/>
                  </a:moveTo>
                  <a:cubicBezTo>
                    <a:pt x="97" y="56"/>
                    <a:pt x="92" y="59"/>
                    <a:pt x="88" y="62"/>
                  </a:cubicBezTo>
                  <a:cubicBezTo>
                    <a:pt x="88" y="62"/>
                    <a:pt x="88" y="61"/>
                    <a:pt x="88" y="61"/>
                  </a:cubicBezTo>
                  <a:cubicBezTo>
                    <a:pt x="93" y="57"/>
                    <a:pt x="98" y="53"/>
                    <a:pt x="103" y="49"/>
                  </a:cubicBezTo>
                  <a:cubicBezTo>
                    <a:pt x="102" y="50"/>
                    <a:pt x="102" y="52"/>
                    <a:pt x="101" y="53"/>
                  </a:cubicBezTo>
                  <a:close/>
                  <a:moveTo>
                    <a:pt x="90" y="57"/>
                  </a:moveTo>
                  <a:cubicBezTo>
                    <a:pt x="90" y="57"/>
                    <a:pt x="90" y="56"/>
                    <a:pt x="90" y="56"/>
                  </a:cubicBezTo>
                  <a:cubicBezTo>
                    <a:pt x="94" y="52"/>
                    <a:pt x="99" y="49"/>
                    <a:pt x="104" y="46"/>
                  </a:cubicBezTo>
                  <a:cubicBezTo>
                    <a:pt x="104" y="46"/>
                    <a:pt x="104" y="46"/>
                    <a:pt x="104" y="46"/>
                  </a:cubicBezTo>
                  <a:cubicBezTo>
                    <a:pt x="99" y="50"/>
                    <a:pt x="95" y="53"/>
                    <a:pt x="90" y="57"/>
                  </a:cubicBezTo>
                  <a:close/>
                  <a:moveTo>
                    <a:pt x="76" y="54"/>
                  </a:moveTo>
                  <a:cubicBezTo>
                    <a:pt x="73" y="56"/>
                    <a:pt x="70" y="59"/>
                    <a:pt x="67" y="62"/>
                  </a:cubicBezTo>
                  <a:cubicBezTo>
                    <a:pt x="70" y="59"/>
                    <a:pt x="72" y="56"/>
                    <a:pt x="75" y="53"/>
                  </a:cubicBezTo>
                  <a:cubicBezTo>
                    <a:pt x="75" y="53"/>
                    <a:pt x="76" y="53"/>
                    <a:pt x="76" y="53"/>
                  </a:cubicBezTo>
                  <a:cubicBezTo>
                    <a:pt x="76" y="53"/>
                    <a:pt x="76" y="53"/>
                    <a:pt x="76" y="54"/>
                  </a:cubicBezTo>
                  <a:close/>
                  <a:moveTo>
                    <a:pt x="61" y="63"/>
                  </a:moveTo>
                  <a:cubicBezTo>
                    <a:pt x="60" y="63"/>
                    <a:pt x="59" y="64"/>
                    <a:pt x="58" y="65"/>
                  </a:cubicBezTo>
                  <a:cubicBezTo>
                    <a:pt x="58" y="65"/>
                    <a:pt x="58" y="65"/>
                    <a:pt x="58" y="64"/>
                  </a:cubicBezTo>
                  <a:cubicBezTo>
                    <a:pt x="62" y="60"/>
                    <a:pt x="66" y="56"/>
                    <a:pt x="69" y="52"/>
                  </a:cubicBezTo>
                  <a:cubicBezTo>
                    <a:pt x="72" y="50"/>
                    <a:pt x="74" y="48"/>
                    <a:pt x="77" y="46"/>
                  </a:cubicBezTo>
                  <a:cubicBezTo>
                    <a:pt x="72" y="52"/>
                    <a:pt x="66" y="58"/>
                    <a:pt x="61" y="63"/>
                  </a:cubicBezTo>
                  <a:close/>
                  <a:moveTo>
                    <a:pt x="61" y="57"/>
                  </a:moveTo>
                  <a:cubicBezTo>
                    <a:pt x="60" y="58"/>
                    <a:pt x="59" y="59"/>
                    <a:pt x="58" y="60"/>
                  </a:cubicBezTo>
                  <a:cubicBezTo>
                    <a:pt x="58" y="60"/>
                    <a:pt x="58" y="60"/>
                    <a:pt x="58" y="59"/>
                  </a:cubicBezTo>
                  <a:cubicBezTo>
                    <a:pt x="58" y="59"/>
                    <a:pt x="58" y="59"/>
                    <a:pt x="58" y="59"/>
                  </a:cubicBezTo>
                  <a:cubicBezTo>
                    <a:pt x="59" y="58"/>
                    <a:pt x="61" y="57"/>
                    <a:pt x="62" y="57"/>
                  </a:cubicBezTo>
                  <a:lnTo>
                    <a:pt x="61" y="57"/>
                  </a:lnTo>
                  <a:close/>
                  <a:moveTo>
                    <a:pt x="57" y="61"/>
                  </a:moveTo>
                  <a:cubicBezTo>
                    <a:pt x="55" y="63"/>
                    <a:pt x="53" y="64"/>
                    <a:pt x="51" y="66"/>
                  </a:cubicBezTo>
                  <a:cubicBezTo>
                    <a:pt x="53" y="64"/>
                    <a:pt x="55" y="62"/>
                    <a:pt x="56" y="61"/>
                  </a:cubicBezTo>
                  <a:cubicBezTo>
                    <a:pt x="56" y="61"/>
                    <a:pt x="56" y="61"/>
                    <a:pt x="57" y="61"/>
                  </a:cubicBezTo>
                  <a:close/>
                  <a:moveTo>
                    <a:pt x="53" y="66"/>
                  </a:moveTo>
                  <a:cubicBezTo>
                    <a:pt x="50" y="70"/>
                    <a:pt x="47" y="73"/>
                    <a:pt x="44" y="76"/>
                  </a:cubicBezTo>
                  <a:cubicBezTo>
                    <a:pt x="45" y="75"/>
                    <a:pt x="45" y="74"/>
                    <a:pt x="46" y="73"/>
                  </a:cubicBezTo>
                  <a:cubicBezTo>
                    <a:pt x="48" y="71"/>
                    <a:pt x="51" y="68"/>
                    <a:pt x="53" y="66"/>
                  </a:cubicBezTo>
                  <a:close/>
                  <a:moveTo>
                    <a:pt x="50" y="74"/>
                  </a:moveTo>
                  <a:cubicBezTo>
                    <a:pt x="53" y="73"/>
                    <a:pt x="55" y="71"/>
                    <a:pt x="57" y="69"/>
                  </a:cubicBezTo>
                  <a:cubicBezTo>
                    <a:pt x="57" y="70"/>
                    <a:pt x="56" y="71"/>
                    <a:pt x="56" y="72"/>
                  </a:cubicBezTo>
                  <a:cubicBezTo>
                    <a:pt x="51" y="76"/>
                    <a:pt x="46" y="81"/>
                    <a:pt x="41" y="85"/>
                  </a:cubicBezTo>
                  <a:cubicBezTo>
                    <a:pt x="41" y="85"/>
                    <a:pt x="41" y="84"/>
                    <a:pt x="41" y="84"/>
                  </a:cubicBezTo>
                  <a:cubicBezTo>
                    <a:pt x="44" y="80"/>
                    <a:pt x="47" y="77"/>
                    <a:pt x="50" y="74"/>
                  </a:cubicBezTo>
                  <a:close/>
                  <a:moveTo>
                    <a:pt x="56" y="74"/>
                  </a:moveTo>
                  <a:cubicBezTo>
                    <a:pt x="56" y="75"/>
                    <a:pt x="56" y="75"/>
                    <a:pt x="56" y="76"/>
                  </a:cubicBezTo>
                  <a:cubicBezTo>
                    <a:pt x="55" y="76"/>
                    <a:pt x="55" y="77"/>
                    <a:pt x="54" y="78"/>
                  </a:cubicBezTo>
                  <a:cubicBezTo>
                    <a:pt x="52" y="80"/>
                    <a:pt x="50" y="83"/>
                    <a:pt x="48" y="85"/>
                  </a:cubicBezTo>
                  <a:cubicBezTo>
                    <a:pt x="45" y="88"/>
                    <a:pt x="42" y="90"/>
                    <a:pt x="39" y="92"/>
                  </a:cubicBezTo>
                  <a:cubicBezTo>
                    <a:pt x="40" y="91"/>
                    <a:pt x="40" y="89"/>
                    <a:pt x="40" y="88"/>
                  </a:cubicBezTo>
                  <a:cubicBezTo>
                    <a:pt x="45" y="84"/>
                    <a:pt x="51" y="79"/>
                    <a:pt x="56" y="74"/>
                  </a:cubicBezTo>
                  <a:close/>
                  <a:moveTo>
                    <a:pt x="49" y="100"/>
                  </a:moveTo>
                  <a:cubicBezTo>
                    <a:pt x="49" y="101"/>
                    <a:pt x="49" y="101"/>
                    <a:pt x="49" y="101"/>
                  </a:cubicBezTo>
                  <a:cubicBezTo>
                    <a:pt x="48" y="103"/>
                    <a:pt x="47" y="105"/>
                    <a:pt x="46" y="107"/>
                  </a:cubicBezTo>
                  <a:cubicBezTo>
                    <a:pt x="46" y="107"/>
                    <a:pt x="46" y="106"/>
                    <a:pt x="46" y="106"/>
                  </a:cubicBezTo>
                  <a:cubicBezTo>
                    <a:pt x="47" y="104"/>
                    <a:pt x="48" y="103"/>
                    <a:pt x="49" y="101"/>
                  </a:cubicBezTo>
                  <a:cubicBezTo>
                    <a:pt x="49" y="101"/>
                    <a:pt x="49" y="101"/>
                    <a:pt x="49" y="100"/>
                  </a:cubicBezTo>
                  <a:close/>
                  <a:moveTo>
                    <a:pt x="45" y="101"/>
                  </a:moveTo>
                  <a:cubicBezTo>
                    <a:pt x="45" y="102"/>
                    <a:pt x="45" y="102"/>
                    <a:pt x="44" y="102"/>
                  </a:cubicBezTo>
                  <a:cubicBezTo>
                    <a:pt x="44" y="102"/>
                    <a:pt x="44" y="102"/>
                    <a:pt x="44" y="102"/>
                  </a:cubicBezTo>
                  <a:cubicBezTo>
                    <a:pt x="45" y="101"/>
                    <a:pt x="46" y="100"/>
                    <a:pt x="47" y="99"/>
                  </a:cubicBezTo>
                  <a:cubicBezTo>
                    <a:pt x="46" y="100"/>
                    <a:pt x="46" y="101"/>
                    <a:pt x="45" y="101"/>
                  </a:cubicBezTo>
                  <a:close/>
                  <a:moveTo>
                    <a:pt x="46" y="112"/>
                  </a:moveTo>
                  <a:cubicBezTo>
                    <a:pt x="46" y="113"/>
                    <a:pt x="46" y="113"/>
                    <a:pt x="47" y="114"/>
                  </a:cubicBezTo>
                  <a:cubicBezTo>
                    <a:pt x="47" y="114"/>
                    <a:pt x="46" y="115"/>
                    <a:pt x="46" y="115"/>
                  </a:cubicBezTo>
                  <a:cubicBezTo>
                    <a:pt x="46" y="114"/>
                    <a:pt x="45" y="113"/>
                    <a:pt x="45" y="112"/>
                  </a:cubicBezTo>
                  <a:cubicBezTo>
                    <a:pt x="45" y="112"/>
                    <a:pt x="46" y="112"/>
                    <a:pt x="46" y="112"/>
                  </a:cubicBezTo>
                  <a:close/>
                  <a:moveTo>
                    <a:pt x="46" y="135"/>
                  </a:moveTo>
                  <a:cubicBezTo>
                    <a:pt x="46" y="136"/>
                    <a:pt x="46" y="137"/>
                    <a:pt x="47" y="138"/>
                  </a:cubicBezTo>
                  <a:cubicBezTo>
                    <a:pt x="47" y="139"/>
                    <a:pt x="48" y="140"/>
                    <a:pt x="48" y="141"/>
                  </a:cubicBezTo>
                  <a:cubicBezTo>
                    <a:pt x="47" y="143"/>
                    <a:pt x="47" y="144"/>
                    <a:pt x="46" y="145"/>
                  </a:cubicBezTo>
                  <a:cubicBezTo>
                    <a:pt x="45" y="143"/>
                    <a:pt x="45" y="140"/>
                    <a:pt x="44" y="138"/>
                  </a:cubicBezTo>
                  <a:cubicBezTo>
                    <a:pt x="45" y="137"/>
                    <a:pt x="45" y="136"/>
                    <a:pt x="46" y="135"/>
                  </a:cubicBezTo>
                  <a:close/>
                  <a:moveTo>
                    <a:pt x="50" y="146"/>
                  </a:moveTo>
                  <a:cubicBezTo>
                    <a:pt x="50" y="147"/>
                    <a:pt x="50" y="148"/>
                    <a:pt x="50" y="148"/>
                  </a:cubicBezTo>
                  <a:cubicBezTo>
                    <a:pt x="49" y="149"/>
                    <a:pt x="48" y="150"/>
                    <a:pt x="47" y="150"/>
                  </a:cubicBezTo>
                  <a:cubicBezTo>
                    <a:pt x="47" y="150"/>
                    <a:pt x="47" y="150"/>
                    <a:pt x="47" y="150"/>
                  </a:cubicBezTo>
                  <a:cubicBezTo>
                    <a:pt x="48" y="149"/>
                    <a:pt x="49" y="148"/>
                    <a:pt x="50" y="146"/>
                  </a:cubicBezTo>
                  <a:close/>
                  <a:moveTo>
                    <a:pt x="51" y="150"/>
                  </a:moveTo>
                  <a:cubicBezTo>
                    <a:pt x="51" y="150"/>
                    <a:pt x="51" y="151"/>
                    <a:pt x="51" y="151"/>
                  </a:cubicBezTo>
                  <a:cubicBezTo>
                    <a:pt x="50" y="152"/>
                    <a:pt x="49" y="154"/>
                    <a:pt x="49" y="155"/>
                  </a:cubicBezTo>
                  <a:cubicBezTo>
                    <a:pt x="48" y="154"/>
                    <a:pt x="48" y="153"/>
                    <a:pt x="48" y="152"/>
                  </a:cubicBezTo>
                  <a:cubicBezTo>
                    <a:pt x="49" y="151"/>
                    <a:pt x="50" y="151"/>
                    <a:pt x="51" y="150"/>
                  </a:cubicBezTo>
                  <a:close/>
                  <a:moveTo>
                    <a:pt x="50" y="157"/>
                  </a:moveTo>
                  <a:cubicBezTo>
                    <a:pt x="50" y="156"/>
                    <a:pt x="51" y="155"/>
                    <a:pt x="52" y="154"/>
                  </a:cubicBezTo>
                  <a:cubicBezTo>
                    <a:pt x="52" y="155"/>
                    <a:pt x="52" y="156"/>
                    <a:pt x="52" y="156"/>
                  </a:cubicBezTo>
                  <a:cubicBezTo>
                    <a:pt x="51" y="157"/>
                    <a:pt x="51" y="159"/>
                    <a:pt x="50" y="160"/>
                  </a:cubicBezTo>
                  <a:cubicBezTo>
                    <a:pt x="50" y="159"/>
                    <a:pt x="49" y="158"/>
                    <a:pt x="49" y="158"/>
                  </a:cubicBezTo>
                  <a:cubicBezTo>
                    <a:pt x="49" y="158"/>
                    <a:pt x="50" y="157"/>
                    <a:pt x="50" y="157"/>
                  </a:cubicBezTo>
                  <a:close/>
                  <a:moveTo>
                    <a:pt x="51" y="161"/>
                  </a:moveTo>
                  <a:cubicBezTo>
                    <a:pt x="52" y="161"/>
                    <a:pt x="52" y="160"/>
                    <a:pt x="53" y="159"/>
                  </a:cubicBezTo>
                  <a:cubicBezTo>
                    <a:pt x="53" y="160"/>
                    <a:pt x="53" y="160"/>
                    <a:pt x="53" y="160"/>
                  </a:cubicBezTo>
                  <a:cubicBezTo>
                    <a:pt x="53" y="161"/>
                    <a:pt x="52" y="162"/>
                    <a:pt x="52" y="163"/>
                  </a:cubicBezTo>
                  <a:cubicBezTo>
                    <a:pt x="52" y="163"/>
                    <a:pt x="52" y="163"/>
                    <a:pt x="51" y="163"/>
                  </a:cubicBezTo>
                  <a:cubicBezTo>
                    <a:pt x="51" y="163"/>
                    <a:pt x="51" y="162"/>
                    <a:pt x="50" y="161"/>
                  </a:cubicBezTo>
                  <a:cubicBezTo>
                    <a:pt x="51" y="162"/>
                    <a:pt x="51" y="161"/>
                    <a:pt x="51" y="161"/>
                  </a:cubicBezTo>
                  <a:close/>
                  <a:moveTo>
                    <a:pt x="53" y="165"/>
                  </a:moveTo>
                  <a:cubicBezTo>
                    <a:pt x="54" y="165"/>
                    <a:pt x="54" y="165"/>
                    <a:pt x="54" y="165"/>
                  </a:cubicBezTo>
                  <a:cubicBezTo>
                    <a:pt x="54" y="166"/>
                    <a:pt x="55" y="167"/>
                    <a:pt x="55" y="168"/>
                  </a:cubicBezTo>
                  <a:cubicBezTo>
                    <a:pt x="55" y="169"/>
                    <a:pt x="55" y="169"/>
                    <a:pt x="55" y="170"/>
                  </a:cubicBezTo>
                  <a:cubicBezTo>
                    <a:pt x="54" y="168"/>
                    <a:pt x="53" y="167"/>
                    <a:pt x="52" y="166"/>
                  </a:cubicBezTo>
                  <a:cubicBezTo>
                    <a:pt x="53" y="165"/>
                    <a:pt x="53" y="165"/>
                    <a:pt x="53" y="165"/>
                  </a:cubicBezTo>
                  <a:close/>
                  <a:moveTo>
                    <a:pt x="55" y="173"/>
                  </a:moveTo>
                  <a:cubicBezTo>
                    <a:pt x="55" y="173"/>
                    <a:pt x="54" y="174"/>
                    <a:pt x="54" y="174"/>
                  </a:cubicBezTo>
                  <a:cubicBezTo>
                    <a:pt x="54" y="172"/>
                    <a:pt x="53" y="171"/>
                    <a:pt x="53" y="169"/>
                  </a:cubicBezTo>
                  <a:cubicBezTo>
                    <a:pt x="53" y="170"/>
                    <a:pt x="54" y="172"/>
                    <a:pt x="55" y="173"/>
                  </a:cubicBezTo>
                  <a:close/>
                  <a:moveTo>
                    <a:pt x="56" y="175"/>
                  </a:moveTo>
                  <a:cubicBezTo>
                    <a:pt x="56" y="175"/>
                    <a:pt x="56" y="175"/>
                    <a:pt x="56" y="175"/>
                  </a:cubicBezTo>
                  <a:cubicBezTo>
                    <a:pt x="56" y="175"/>
                    <a:pt x="56" y="176"/>
                    <a:pt x="55" y="177"/>
                  </a:cubicBezTo>
                  <a:cubicBezTo>
                    <a:pt x="55" y="177"/>
                    <a:pt x="55" y="177"/>
                    <a:pt x="55" y="177"/>
                  </a:cubicBezTo>
                  <a:cubicBezTo>
                    <a:pt x="55" y="176"/>
                    <a:pt x="55" y="176"/>
                    <a:pt x="55" y="176"/>
                  </a:cubicBezTo>
                  <a:cubicBezTo>
                    <a:pt x="55" y="176"/>
                    <a:pt x="56" y="175"/>
                    <a:pt x="56" y="175"/>
                  </a:cubicBezTo>
                  <a:close/>
                  <a:moveTo>
                    <a:pt x="58" y="179"/>
                  </a:moveTo>
                  <a:cubicBezTo>
                    <a:pt x="58" y="180"/>
                    <a:pt x="58" y="181"/>
                    <a:pt x="58" y="182"/>
                  </a:cubicBezTo>
                  <a:cubicBezTo>
                    <a:pt x="58" y="181"/>
                    <a:pt x="57" y="181"/>
                    <a:pt x="57" y="180"/>
                  </a:cubicBezTo>
                  <a:cubicBezTo>
                    <a:pt x="56" y="180"/>
                    <a:pt x="56" y="180"/>
                    <a:pt x="56" y="179"/>
                  </a:cubicBezTo>
                  <a:cubicBezTo>
                    <a:pt x="57" y="179"/>
                    <a:pt x="57" y="179"/>
                    <a:pt x="58" y="179"/>
                  </a:cubicBezTo>
                  <a:close/>
                  <a:moveTo>
                    <a:pt x="59" y="184"/>
                  </a:moveTo>
                  <a:cubicBezTo>
                    <a:pt x="59" y="185"/>
                    <a:pt x="59" y="185"/>
                    <a:pt x="59" y="186"/>
                  </a:cubicBezTo>
                  <a:cubicBezTo>
                    <a:pt x="59" y="186"/>
                    <a:pt x="59" y="186"/>
                    <a:pt x="59" y="186"/>
                  </a:cubicBezTo>
                  <a:cubicBezTo>
                    <a:pt x="59" y="185"/>
                    <a:pt x="58" y="184"/>
                    <a:pt x="58" y="183"/>
                  </a:cubicBezTo>
                  <a:cubicBezTo>
                    <a:pt x="58" y="183"/>
                    <a:pt x="58" y="183"/>
                    <a:pt x="59" y="184"/>
                  </a:cubicBezTo>
                  <a:close/>
                  <a:moveTo>
                    <a:pt x="59" y="138"/>
                  </a:moveTo>
                  <a:cubicBezTo>
                    <a:pt x="58" y="137"/>
                    <a:pt x="58" y="136"/>
                    <a:pt x="58" y="135"/>
                  </a:cubicBezTo>
                  <a:cubicBezTo>
                    <a:pt x="58" y="135"/>
                    <a:pt x="59" y="134"/>
                    <a:pt x="59" y="133"/>
                  </a:cubicBezTo>
                  <a:cubicBezTo>
                    <a:pt x="59" y="134"/>
                    <a:pt x="59" y="136"/>
                    <a:pt x="59" y="137"/>
                  </a:cubicBezTo>
                  <a:cubicBezTo>
                    <a:pt x="59" y="137"/>
                    <a:pt x="59" y="137"/>
                    <a:pt x="59" y="138"/>
                  </a:cubicBezTo>
                  <a:close/>
                  <a:moveTo>
                    <a:pt x="58" y="120"/>
                  </a:moveTo>
                  <a:cubicBezTo>
                    <a:pt x="58" y="119"/>
                    <a:pt x="59" y="119"/>
                    <a:pt x="59" y="119"/>
                  </a:cubicBezTo>
                  <a:cubicBezTo>
                    <a:pt x="59" y="120"/>
                    <a:pt x="59" y="121"/>
                    <a:pt x="59" y="123"/>
                  </a:cubicBezTo>
                  <a:cubicBezTo>
                    <a:pt x="59" y="122"/>
                    <a:pt x="58" y="121"/>
                    <a:pt x="58" y="120"/>
                  </a:cubicBezTo>
                  <a:close/>
                  <a:moveTo>
                    <a:pt x="59" y="92"/>
                  </a:moveTo>
                  <a:cubicBezTo>
                    <a:pt x="59" y="93"/>
                    <a:pt x="59" y="93"/>
                    <a:pt x="59" y="93"/>
                  </a:cubicBezTo>
                  <a:cubicBezTo>
                    <a:pt x="58" y="94"/>
                    <a:pt x="58" y="95"/>
                    <a:pt x="57" y="96"/>
                  </a:cubicBezTo>
                  <a:cubicBezTo>
                    <a:pt x="57" y="95"/>
                    <a:pt x="57" y="95"/>
                    <a:pt x="56" y="94"/>
                  </a:cubicBezTo>
                  <a:cubicBezTo>
                    <a:pt x="59" y="91"/>
                    <a:pt x="62" y="89"/>
                    <a:pt x="65" y="86"/>
                  </a:cubicBezTo>
                  <a:cubicBezTo>
                    <a:pt x="65" y="86"/>
                    <a:pt x="65" y="86"/>
                    <a:pt x="65" y="86"/>
                  </a:cubicBezTo>
                  <a:cubicBezTo>
                    <a:pt x="65" y="87"/>
                    <a:pt x="65" y="87"/>
                    <a:pt x="65" y="88"/>
                  </a:cubicBezTo>
                  <a:cubicBezTo>
                    <a:pt x="64" y="89"/>
                    <a:pt x="63" y="90"/>
                    <a:pt x="62" y="90"/>
                  </a:cubicBezTo>
                  <a:cubicBezTo>
                    <a:pt x="62" y="90"/>
                    <a:pt x="61" y="90"/>
                    <a:pt x="61" y="91"/>
                  </a:cubicBezTo>
                  <a:cubicBezTo>
                    <a:pt x="61" y="91"/>
                    <a:pt x="61" y="91"/>
                    <a:pt x="61" y="92"/>
                  </a:cubicBezTo>
                  <a:cubicBezTo>
                    <a:pt x="60" y="91"/>
                    <a:pt x="59" y="91"/>
                    <a:pt x="59" y="92"/>
                  </a:cubicBezTo>
                  <a:close/>
                  <a:moveTo>
                    <a:pt x="61" y="125"/>
                  </a:moveTo>
                  <a:cubicBezTo>
                    <a:pt x="62" y="125"/>
                    <a:pt x="62" y="126"/>
                    <a:pt x="62" y="126"/>
                  </a:cubicBezTo>
                  <a:cubicBezTo>
                    <a:pt x="61" y="126"/>
                    <a:pt x="61" y="126"/>
                    <a:pt x="61" y="127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6"/>
                    <a:pt x="61" y="125"/>
                    <a:pt x="61" y="125"/>
                  </a:cubicBezTo>
                  <a:close/>
                  <a:moveTo>
                    <a:pt x="62" y="173"/>
                  </a:moveTo>
                  <a:cubicBezTo>
                    <a:pt x="62" y="174"/>
                    <a:pt x="61" y="174"/>
                    <a:pt x="61" y="174"/>
                  </a:cubicBezTo>
                  <a:cubicBezTo>
                    <a:pt x="61" y="173"/>
                    <a:pt x="61" y="172"/>
                    <a:pt x="61" y="171"/>
                  </a:cubicBezTo>
                  <a:cubicBezTo>
                    <a:pt x="61" y="172"/>
                    <a:pt x="62" y="173"/>
                    <a:pt x="62" y="173"/>
                  </a:cubicBezTo>
                  <a:close/>
                  <a:moveTo>
                    <a:pt x="61" y="179"/>
                  </a:moveTo>
                  <a:cubicBezTo>
                    <a:pt x="61" y="178"/>
                    <a:pt x="61" y="178"/>
                    <a:pt x="61" y="177"/>
                  </a:cubicBezTo>
                  <a:cubicBezTo>
                    <a:pt x="62" y="177"/>
                    <a:pt x="62" y="177"/>
                    <a:pt x="63" y="176"/>
                  </a:cubicBezTo>
                  <a:cubicBezTo>
                    <a:pt x="63" y="177"/>
                    <a:pt x="63" y="177"/>
                    <a:pt x="63" y="177"/>
                  </a:cubicBezTo>
                  <a:cubicBezTo>
                    <a:pt x="63" y="177"/>
                    <a:pt x="64" y="178"/>
                    <a:pt x="64" y="178"/>
                  </a:cubicBezTo>
                  <a:cubicBezTo>
                    <a:pt x="64" y="179"/>
                    <a:pt x="64" y="180"/>
                    <a:pt x="65" y="181"/>
                  </a:cubicBezTo>
                  <a:cubicBezTo>
                    <a:pt x="65" y="181"/>
                    <a:pt x="66" y="181"/>
                    <a:pt x="66" y="181"/>
                  </a:cubicBezTo>
                  <a:cubicBezTo>
                    <a:pt x="66" y="181"/>
                    <a:pt x="66" y="181"/>
                    <a:pt x="66" y="181"/>
                  </a:cubicBezTo>
                  <a:cubicBezTo>
                    <a:pt x="66" y="182"/>
                    <a:pt x="66" y="182"/>
                    <a:pt x="65" y="183"/>
                  </a:cubicBezTo>
                  <a:cubicBezTo>
                    <a:pt x="65" y="183"/>
                    <a:pt x="65" y="183"/>
                    <a:pt x="65" y="183"/>
                  </a:cubicBezTo>
                  <a:cubicBezTo>
                    <a:pt x="64" y="184"/>
                    <a:pt x="63" y="185"/>
                    <a:pt x="63" y="186"/>
                  </a:cubicBezTo>
                  <a:cubicBezTo>
                    <a:pt x="62" y="186"/>
                    <a:pt x="62" y="185"/>
                    <a:pt x="61" y="185"/>
                  </a:cubicBezTo>
                  <a:cubicBezTo>
                    <a:pt x="61" y="183"/>
                    <a:pt x="61" y="181"/>
                    <a:pt x="61" y="179"/>
                  </a:cubicBezTo>
                  <a:cubicBezTo>
                    <a:pt x="61" y="179"/>
                    <a:pt x="61" y="179"/>
                    <a:pt x="61" y="179"/>
                  </a:cubicBezTo>
                  <a:close/>
                  <a:moveTo>
                    <a:pt x="62" y="189"/>
                  </a:moveTo>
                  <a:cubicBezTo>
                    <a:pt x="63" y="190"/>
                    <a:pt x="63" y="190"/>
                    <a:pt x="64" y="191"/>
                  </a:cubicBezTo>
                  <a:cubicBezTo>
                    <a:pt x="63" y="191"/>
                    <a:pt x="63" y="191"/>
                    <a:pt x="62" y="191"/>
                  </a:cubicBezTo>
                  <a:cubicBezTo>
                    <a:pt x="62" y="191"/>
                    <a:pt x="62" y="191"/>
                    <a:pt x="61" y="190"/>
                  </a:cubicBezTo>
                  <a:cubicBezTo>
                    <a:pt x="62" y="190"/>
                    <a:pt x="62" y="190"/>
                    <a:pt x="62" y="189"/>
                  </a:cubicBezTo>
                  <a:close/>
                  <a:moveTo>
                    <a:pt x="64" y="187"/>
                  </a:moveTo>
                  <a:cubicBezTo>
                    <a:pt x="65" y="186"/>
                    <a:pt x="65" y="185"/>
                    <a:pt x="66" y="184"/>
                  </a:cubicBezTo>
                  <a:cubicBezTo>
                    <a:pt x="67" y="185"/>
                    <a:pt x="68" y="186"/>
                    <a:pt x="70" y="187"/>
                  </a:cubicBezTo>
                  <a:cubicBezTo>
                    <a:pt x="68" y="188"/>
                    <a:pt x="67" y="189"/>
                    <a:pt x="66" y="189"/>
                  </a:cubicBezTo>
                  <a:cubicBezTo>
                    <a:pt x="65" y="189"/>
                    <a:pt x="64" y="188"/>
                    <a:pt x="64" y="187"/>
                  </a:cubicBezTo>
                  <a:close/>
                  <a:moveTo>
                    <a:pt x="67" y="183"/>
                  </a:moveTo>
                  <a:cubicBezTo>
                    <a:pt x="67" y="183"/>
                    <a:pt x="67" y="183"/>
                    <a:pt x="68" y="182"/>
                  </a:cubicBezTo>
                  <a:cubicBezTo>
                    <a:pt x="68" y="183"/>
                    <a:pt x="69" y="184"/>
                    <a:pt x="69" y="184"/>
                  </a:cubicBezTo>
                  <a:cubicBezTo>
                    <a:pt x="68" y="184"/>
                    <a:pt x="68" y="183"/>
                    <a:pt x="67" y="183"/>
                  </a:cubicBezTo>
                  <a:close/>
                  <a:moveTo>
                    <a:pt x="70" y="178"/>
                  </a:moveTo>
                  <a:cubicBezTo>
                    <a:pt x="69" y="178"/>
                    <a:pt x="69" y="178"/>
                    <a:pt x="69" y="178"/>
                  </a:cubicBezTo>
                  <a:cubicBezTo>
                    <a:pt x="69" y="178"/>
                    <a:pt x="68" y="178"/>
                    <a:pt x="68" y="178"/>
                  </a:cubicBezTo>
                  <a:cubicBezTo>
                    <a:pt x="68" y="177"/>
                    <a:pt x="68" y="176"/>
                    <a:pt x="68" y="175"/>
                  </a:cubicBezTo>
                  <a:cubicBezTo>
                    <a:pt x="69" y="176"/>
                    <a:pt x="69" y="177"/>
                    <a:pt x="70" y="178"/>
                  </a:cubicBezTo>
                  <a:close/>
                  <a:moveTo>
                    <a:pt x="69" y="174"/>
                  </a:moveTo>
                  <a:cubicBezTo>
                    <a:pt x="70" y="174"/>
                    <a:pt x="70" y="174"/>
                    <a:pt x="71" y="173"/>
                  </a:cubicBezTo>
                  <a:cubicBezTo>
                    <a:pt x="71" y="174"/>
                    <a:pt x="71" y="174"/>
                    <a:pt x="71" y="174"/>
                  </a:cubicBezTo>
                  <a:cubicBezTo>
                    <a:pt x="71" y="174"/>
                    <a:pt x="70" y="175"/>
                    <a:pt x="70" y="175"/>
                  </a:cubicBezTo>
                  <a:cubicBezTo>
                    <a:pt x="70" y="175"/>
                    <a:pt x="70" y="174"/>
                    <a:pt x="69" y="174"/>
                  </a:cubicBezTo>
                  <a:close/>
                  <a:moveTo>
                    <a:pt x="70" y="149"/>
                  </a:moveTo>
                  <a:cubicBezTo>
                    <a:pt x="69" y="149"/>
                    <a:pt x="69" y="148"/>
                    <a:pt x="69" y="148"/>
                  </a:cubicBezTo>
                  <a:cubicBezTo>
                    <a:pt x="69" y="148"/>
                    <a:pt x="69" y="147"/>
                    <a:pt x="69" y="147"/>
                  </a:cubicBezTo>
                  <a:cubicBezTo>
                    <a:pt x="70" y="146"/>
                    <a:pt x="71" y="145"/>
                    <a:pt x="71" y="144"/>
                  </a:cubicBezTo>
                  <a:cubicBezTo>
                    <a:pt x="72" y="145"/>
                    <a:pt x="72" y="145"/>
                    <a:pt x="72" y="146"/>
                  </a:cubicBezTo>
                  <a:cubicBezTo>
                    <a:pt x="71" y="147"/>
                    <a:pt x="70" y="148"/>
                    <a:pt x="70" y="149"/>
                  </a:cubicBezTo>
                  <a:close/>
                  <a:moveTo>
                    <a:pt x="69" y="109"/>
                  </a:moveTo>
                  <a:cubicBezTo>
                    <a:pt x="69" y="109"/>
                    <a:pt x="69" y="108"/>
                    <a:pt x="69" y="107"/>
                  </a:cubicBezTo>
                  <a:cubicBezTo>
                    <a:pt x="69" y="106"/>
                    <a:pt x="70" y="106"/>
                    <a:pt x="71" y="105"/>
                  </a:cubicBezTo>
                  <a:cubicBezTo>
                    <a:pt x="71" y="106"/>
                    <a:pt x="71" y="106"/>
                    <a:pt x="71" y="107"/>
                  </a:cubicBezTo>
                  <a:cubicBezTo>
                    <a:pt x="71" y="108"/>
                    <a:pt x="70" y="109"/>
                    <a:pt x="69" y="109"/>
                  </a:cubicBezTo>
                  <a:close/>
                  <a:moveTo>
                    <a:pt x="71" y="98"/>
                  </a:moveTo>
                  <a:cubicBezTo>
                    <a:pt x="72" y="97"/>
                    <a:pt x="73" y="96"/>
                    <a:pt x="74" y="95"/>
                  </a:cubicBezTo>
                  <a:cubicBezTo>
                    <a:pt x="74" y="95"/>
                    <a:pt x="73" y="96"/>
                    <a:pt x="73" y="97"/>
                  </a:cubicBezTo>
                  <a:cubicBezTo>
                    <a:pt x="73" y="97"/>
                    <a:pt x="73" y="97"/>
                    <a:pt x="72" y="97"/>
                  </a:cubicBezTo>
                  <a:cubicBezTo>
                    <a:pt x="72" y="97"/>
                    <a:pt x="71" y="98"/>
                    <a:pt x="71" y="98"/>
                  </a:cubicBezTo>
                  <a:close/>
                  <a:moveTo>
                    <a:pt x="75" y="101"/>
                  </a:moveTo>
                  <a:cubicBezTo>
                    <a:pt x="75" y="102"/>
                    <a:pt x="74" y="104"/>
                    <a:pt x="74" y="105"/>
                  </a:cubicBezTo>
                  <a:cubicBezTo>
                    <a:pt x="73" y="106"/>
                    <a:pt x="73" y="106"/>
                    <a:pt x="73" y="106"/>
                  </a:cubicBezTo>
                  <a:cubicBezTo>
                    <a:pt x="73" y="105"/>
                    <a:pt x="72" y="104"/>
                    <a:pt x="72" y="104"/>
                  </a:cubicBezTo>
                  <a:cubicBezTo>
                    <a:pt x="73" y="103"/>
                    <a:pt x="74" y="102"/>
                    <a:pt x="75" y="101"/>
                  </a:cubicBezTo>
                  <a:close/>
                  <a:moveTo>
                    <a:pt x="75" y="119"/>
                  </a:moveTo>
                  <a:cubicBezTo>
                    <a:pt x="75" y="119"/>
                    <a:pt x="75" y="119"/>
                    <a:pt x="75" y="119"/>
                  </a:cubicBezTo>
                  <a:cubicBezTo>
                    <a:pt x="74" y="120"/>
                    <a:pt x="74" y="120"/>
                    <a:pt x="73" y="121"/>
                  </a:cubicBezTo>
                  <a:cubicBezTo>
                    <a:pt x="74" y="120"/>
                    <a:pt x="74" y="120"/>
                    <a:pt x="75" y="119"/>
                  </a:cubicBezTo>
                  <a:cubicBezTo>
                    <a:pt x="75" y="119"/>
                    <a:pt x="75" y="119"/>
                    <a:pt x="75" y="119"/>
                  </a:cubicBezTo>
                  <a:close/>
                  <a:moveTo>
                    <a:pt x="76" y="122"/>
                  </a:moveTo>
                  <a:cubicBezTo>
                    <a:pt x="75" y="123"/>
                    <a:pt x="75" y="123"/>
                    <a:pt x="74" y="124"/>
                  </a:cubicBezTo>
                  <a:cubicBezTo>
                    <a:pt x="74" y="124"/>
                    <a:pt x="74" y="124"/>
                    <a:pt x="74" y="124"/>
                  </a:cubicBezTo>
                  <a:cubicBezTo>
                    <a:pt x="74" y="124"/>
                    <a:pt x="74" y="123"/>
                    <a:pt x="74" y="123"/>
                  </a:cubicBezTo>
                  <a:cubicBezTo>
                    <a:pt x="74" y="123"/>
                    <a:pt x="75" y="122"/>
                    <a:pt x="76" y="122"/>
                  </a:cubicBezTo>
                  <a:close/>
                  <a:moveTo>
                    <a:pt x="76" y="124"/>
                  </a:moveTo>
                  <a:cubicBezTo>
                    <a:pt x="76" y="124"/>
                    <a:pt x="76" y="125"/>
                    <a:pt x="77" y="125"/>
                  </a:cubicBezTo>
                  <a:cubicBezTo>
                    <a:pt x="76" y="125"/>
                    <a:pt x="76" y="126"/>
                    <a:pt x="75" y="126"/>
                  </a:cubicBezTo>
                  <a:cubicBezTo>
                    <a:pt x="75" y="126"/>
                    <a:pt x="75" y="126"/>
                    <a:pt x="75" y="126"/>
                  </a:cubicBezTo>
                  <a:cubicBezTo>
                    <a:pt x="75" y="126"/>
                    <a:pt x="75" y="126"/>
                    <a:pt x="75" y="126"/>
                  </a:cubicBezTo>
                  <a:cubicBezTo>
                    <a:pt x="76" y="125"/>
                    <a:pt x="76" y="125"/>
                    <a:pt x="76" y="124"/>
                  </a:cubicBezTo>
                  <a:close/>
                  <a:moveTo>
                    <a:pt x="76" y="117"/>
                  </a:moveTo>
                  <a:cubicBezTo>
                    <a:pt x="76" y="117"/>
                    <a:pt x="76" y="117"/>
                    <a:pt x="76" y="117"/>
                  </a:cubicBezTo>
                  <a:cubicBezTo>
                    <a:pt x="79" y="114"/>
                    <a:pt x="82" y="111"/>
                    <a:pt x="86" y="109"/>
                  </a:cubicBezTo>
                  <a:cubicBezTo>
                    <a:pt x="83" y="112"/>
                    <a:pt x="81" y="115"/>
                    <a:pt x="79" y="118"/>
                  </a:cubicBezTo>
                  <a:cubicBezTo>
                    <a:pt x="78" y="118"/>
                    <a:pt x="77" y="118"/>
                    <a:pt x="77" y="119"/>
                  </a:cubicBezTo>
                  <a:cubicBezTo>
                    <a:pt x="76" y="118"/>
                    <a:pt x="76" y="118"/>
                    <a:pt x="76" y="117"/>
                  </a:cubicBezTo>
                  <a:close/>
                  <a:moveTo>
                    <a:pt x="79" y="120"/>
                  </a:moveTo>
                  <a:cubicBezTo>
                    <a:pt x="80" y="119"/>
                    <a:pt x="81" y="119"/>
                    <a:pt x="81" y="119"/>
                  </a:cubicBezTo>
                  <a:cubicBezTo>
                    <a:pt x="80" y="120"/>
                    <a:pt x="79" y="122"/>
                    <a:pt x="78" y="123"/>
                  </a:cubicBezTo>
                  <a:cubicBezTo>
                    <a:pt x="78" y="123"/>
                    <a:pt x="78" y="123"/>
                    <a:pt x="78" y="122"/>
                  </a:cubicBezTo>
                  <a:cubicBezTo>
                    <a:pt x="78" y="122"/>
                    <a:pt x="79" y="121"/>
                    <a:pt x="79" y="120"/>
                  </a:cubicBezTo>
                  <a:close/>
                  <a:moveTo>
                    <a:pt x="92" y="118"/>
                  </a:moveTo>
                  <a:cubicBezTo>
                    <a:pt x="91" y="119"/>
                    <a:pt x="90" y="120"/>
                    <a:pt x="90" y="120"/>
                  </a:cubicBezTo>
                  <a:cubicBezTo>
                    <a:pt x="87" y="124"/>
                    <a:pt x="85" y="127"/>
                    <a:pt x="83" y="130"/>
                  </a:cubicBezTo>
                  <a:cubicBezTo>
                    <a:pt x="83" y="130"/>
                    <a:pt x="83" y="130"/>
                    <a:pt x="83" y="130"/>
                  </a:cubicBezTo>
                  <a:cubicBezTo>
                    <a:pt x="82" y="130"/>
                    <a:pt x="81" y="129"/>
                    <a:pt x="80" y="129"/>
                  </a:cubicBezTo>
                  <a:cubicBezTo>
                    <a:pt x="84" y="125"/>
                    <a:pt x="88" y="122"/>
                    <a:pt x="92" y="118"/>
                  </a:cubicBezTo>
                  <a:close/>
                  <a:moveTo>
                    <a:pt x="81" y="131"/>
                  </a:moveTo>
                  <a:cubicBezTo>
                    <a:pt x="81" y="132"/>
                    <a:pt x="81" y="132"/>
                    <a:pt x="80" y="132"/>
                  </a:cubicBezTo>
                  <a:cubicBezTo>
                    <a:pt x="80" y="132"/>
                    <a:pt x="80" y="131"/>
                    <a:pt x="80" y="131"/>
                  </a:cubicBezTo>
                  <a:cubicBezTo>
                    <a:pt x="81" y="131"/>
                    <a:pt x="81" y="131"/>
                    <a:pt x="81" y="131"/>
                  </a:cubicBezTo>
                  <a:close/>
                  <a:moveTo>
                    <a:pt x="83" y="133"/>
                  </a:moveTo>
                  <a:cubicBezTo>
                    <a:pt x="84" y="133"/>
                    <a:pt x="84" y="133"/>
                    <a:pt x="84" y="133"/>
                  </a:cubicBezTo>
                  <a:cubicBezTo>
                    <a:pt x="85" y="133"/>
                    <a:pt x="85" y="133"/>
                    <a:pt x="86" y="133"/>
                  </a:cubicBezTo>
                  <a:cubicBezTo>
                    <a:pt x="85" y="135"/>
                    <a:pt x="84" y="136"/>
                    <a:pt x="84" y="137"/>
                  </a:cubicBezTo>
                  <a:cubicBezTo>
                    <a:pt x="83" y="138"/>
                    <a:pt x="82" y="138"/>
                    <a:pt x="82" y="139"/>
                  </a:cubicBezTo>
                  <a:cubicBezTo>
                    <a:pt x="82" y="138"/>
                    <a:pt x="82" y="137"/>
                    <a:pt x="81" y="136"/>
                  </a:cubicBezTo>
                  <a:cubicBezTo>
                    <a:pt x="82" y="135"/>
                    <a:pt x="83" y="134"/>
                    <a:pt x="83" y="133"/>
                  </a:cubicBezTo>
                  <a:close/>
                  <a:moveTo>
                    <a:pt x="90" y="135"/>
                  </a:moveTo>
                  <a:cubicBezTo>
                    <a:pt x="90" y="135"/>
                    <a:pt x="90" y="135"/>
                    <a:pt x="90" y="135"/>
                  </a:cubicBezTo>
                  <a:cubicBezTo>
                    <a:pt x="88" y="136"/>
                    <a:pt x="87" y="138"/>
                    <a:pt x="85" y="140"/>
                  </a:cubicBezTo>
                  <a:cubicBezTo>
                    <a:pt x="86" y="138"/>
                    <a:pt x="88" y="136"/>
                    <a:pt x="90" y="135"/>
                  </a:cubicBezTo>
                  <a:close/>
                  <a:moveTo>
                    <a:pt x="92" y="135"/>
                  </a:moveTo>
                  <a:cubicBezTo>
                    <a:pt x="92" y="136"/>
                    <a:pt x="93" y="136"/>
                    <a:pt x="93" y="136"/>
                  </a:cubicBezTo>
                  <a:cubicBezTo>
                    <a:pt x="93" y="136"/>
                    <a:pt x="93" y="137"/>
                    <a:pt x="93" y="137"/>
                  </a:cubicBezTo>
                  <a:cubicBezTo>
                    <a:pt x="91" y="138"/>
                    <a:pt x="88" y="140"/>
                    <a:pt x="86" y="141"/>
                  </a:cubicBezTo>
                  <a:cubicBezTo>
                    <a:pt x="88" y="139"/>
                    <a:pt x="90" y="137"/>
                    <a:pt x="92" y="135"/>
                  </a:cubicBezTo>
                  <a:close/>
                  <a:moveTo>
                    <a:pt x="89" y="145"/>
                  </a:moveTo>
                  <a:cubicBezTo>
                    <a:pt x="92" y="143"/>
                    <a:pt x="94" y="141"/>
                    <a:pt x="96" y="139"/>
                  </a:cubicBezTo>
                  <a:cubicBezTo>
                    <a:pt x="96" y="139"/>
                    <a:pt x="96" y="139"/>
                    <a:pt x="97" y="139"/>
                  </a:cubicBezTo>
                  <a:cubicBezTo>
                    <a:pt x="94" y="142"/>
                    <a:pt x="91" y="145"/>
                    <a:pt x="89" y="148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47"/>
                    <a:pt x="89" y="146"/>
                    <a:pt x="89" y="145"/>
                  </a:cubicBezTo>
                  <a:close/>
                  <a:moveTo>
                    <a:pt x="99" y="141"/>
                  </a:moveTo>
                  <a:cubicBezTo>
                    <a:pt x="98" y="142"/>
                    <a:pt x="97" y="144"/>
                    <a:pt x="95" y="145"/>
                  </a:cubicBezTo>
                  <a:cubicBezTo>
                    <a:pt x="95" y="145"/>
                    <a:pt x="95" y="145"/>
                    <a:pt x="95" y="145"/>
                  </a:cubicBezTo>
                  <a:cubicBezTo>
                    <a:pt x="96" y="144"/>
                    <a:pt x="98" y="142"/>
                    <a:pt x="99" y="141"/>
                  </a:cubicBezTo>
                  <a:close/>
                  <a:moveTo>
                    <a:pt x="102" y="143"/>
                  </a:moveTo>
                  <a:cubicBezTo>
                    <a:pt x="103" y="142"/>
                    <a:pt x="104" y="142"/>
                    <a:pt x="106" y="141"/>
                  </a:cubicBezTo>
                  <a:cubicBezTo>
                    <a:pt x="101" y="145"/>
                    <a:pt x="97" y="149"/>
                    <a:pt x="92" y="154"/>
                  </a:cubicBezTo>
                  <a:cubicBezTo>
                    <a:pt x="91" y="155"/>
                    <a:pt x="90" y="155"/>
                    <a:pt x="88" y="156"/>
                  </a:cubicBezTo>
                  <a:cubicBezTo>
                    <a:pt x="89" y="156"/>
                    <a:pt x="89" y="155"/>
                    <a:pt x="89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4" y="151"/>
                    <a:pt x="98" y="147"/>
                    <a:pt x="102" y="143"/>
                  </a:cubicBezTo>
                  <a:close/>
                  <a:moveTo>
                    <a:pt x="105" y="148"/>
                  </a:moveTo>
                  <a:cubicBezTo>
                    <a:pt x="105" y="148"/>
                    <a:pt x="105" y="148"/>
                    <a:pt x="105" y="149"/>
                  </a:cubicBezTo>
                  <a:cubicBezTo>
                    <a:pt x="104" y="149"/>
                    <a:pt x="104" y="149"/>
                    <a:pt x="104" y="149"/>
                  </a:cubicBezTo>
                  <a:cubicBezTo>
                    <a:pt x="102" y="150"/>
                    <a:pt x="100" y="151"/>
                    <a:pt x="98" y="152"/>
                  </a:cubicBezTo>
                  <a:cubicBezTo>
                    <a:pt x="101" y="151"/>
                    <a:pt x="103" y="149"/>
                    <a:pt x="105" y="148"/>
                  </a:cubicBezTo>
                  <a:close/>
                  <a:moveTo>
                    <a:pt x="105" y="151"/>
                  </a:moveTo>
                  <a:cubicBezTo>
                    <a:pt x="105" y="150"/>
                    <a:pt x="106" y="150"/>
                    <a:pt x="107" y="149"/>
                  </a:cubicBezTo>
                  <a:cubicBezTo>
                    <a:pt x="108" y="149"/>
                    <a:pt x="108" y="149"/>
                    <a:pt x="108" y="149"/>
                  </a:cubicBezTo>
                  <a:cubicBezTo>
                    <a:pt x="109" y="149"/>
                    <a:pt x="109" y="148"/>
                    <a:pt x="110" y="148"/>
                  </a:cubicBezTo>
                  <a:cubicBezTo>
                    <a:pt x="110" y="148"/>
                    <a:pt x="110" y="148"/>
                    <a:pt x="111" y="147"/>
                  </a:cubicBezTo>
                  <a:cubicBezTo>
                    <a:pt x="110" y="148"/>
                    <a:pt x="110" y="148"/>
                    <a:pt x="109" y="149"/>
                  </a:cubicBezTo>
                  <a:cubicBezTo>
                    <a:pt x="107" y="150"/>
                    <a:pt x="105" y="151"/>
                    <a:pt x="103" y="153"/>
                  </a:cubicBezTo>
                  <a:cubicBezTo>
                    <a:pt x="103" y="152"/>
                    <a:pt x="104" y="151"/>
                    <a:pt x="105" y="151"/>
                  </a:cubicBezTo>
                  <a:close/>
                  <a:moveTo>
                    <a:pt x="117" y="152"/>
                  </a:moveTo>
                  <a:cubicBezTo>
                    <a:pt x="118" y="151"/>
                    <a:pt x="119" y="151"/>
                    <a:pt x="120" y="150"/>
                  </a:cubicBezTo>
                  <a:cubicBezTo>
                    <a:pt x="119" y="151"/>
                    <a:pt x="118" y="153"/>
                    <a:pt x="117" y="154"/>
                  </a:cubicBezTo>
                  <a:cubicBezTo>
                    <a:pt x="117" y="154"/>
                    <a:pt x="117" y="154"/>
                    <a:pt x="117" y="155"/>
                  </a:cubicBezTo>
                  <a:cubicBezTo>
                    <a:pt x="113" y="157"/>
                    <a:pt x="110" y="159"/>
                    <a:pt x="106" y="161"/>
                  </a:cubicBezTo>
                  <a:cubicBezTo>
                    <a:pt x="110" y="158"/>
                    <a:pt x="114" y="155"/>
                    <a:pt x="117" y="152"/>
                  </a:cubicBezTo>
                  <a:close/>
                  <a:moveTo>
                    <a:pt x="113" y="161"/>
                  </a:moveTo>
                  <a:cubicBezTo>
                    <a:pt x="115" y="159"/>
                    <a:pt x="118" y="158"/>
                    <a:pt x="120" y="156"/>
                  </a:cubicBezTo>
                  <a:cubicBezTo>
                    <a:pt x="120" y="157"/>
                    <a:pt x="119" y="158"/>
                    <a:pt x="118" y="159"/>
                  </a:cubicBezTo>
                  <a:cubicBezTo>
                    <a:pt x="118" y="159"/>
                    <a:pt x="117" y="159"/>
                    <a:pt x="117" y="160"/>
                  </a:cubicBezTo>
                  <a:cubicBezTo>
                    <a:pt x="115" y="160"/>
                    <a:pt x="113" y="161"/>
                    <a:pt x="111" y="162"/>
                  </a:cubicBezTo>
                  <a:cubicBezTo>
                    <a:pt x="112" y="162"/>
                    <a:pt x="112" y="161"/>
                    <a:pt x="113" y="161"/>
                  </a:cubicBezTo>
                  <a:close/>
                  <a:moveTo>
                    <a:pt x="122" y="160"/>
                  </a:moveTo>
                  <a:cubicBezTo>
                    <a:pt x="124" y="159"/>
                    <a:pt x="126" y="158"/>
                    <a:pt x="127" y="157"/>
                  </a:cubicBezTo>
                  <a:cubicBezTo>
                    <a:pt x="127" y="158"/>
                    <a:pt x="126" y="158"/>
                    <a:pt x="125" y="159"/>
                  </a:cubicBezTo>
                  <a:cubicBezTo>
                    <a:pt x="124" y="160"/>
                    <a:pt x="122" y="160"/>
                    <a:pt x="120" y="161"/>
                  </a:cubicBezTo>
                  <a:cubicBezTo>
                    <a:pt x="120" y="161"/>
                    <a:pt x="119" y="162"/>
                    <a:pt x="119" y="162"/>
                  </a:cubicBezTo>
                  <a:cubicBezTo>
                    <a:pt x="120" y="161"/>
                    <a:pt x="121" y="160"/>
                    <a:pt x="122" y="160"/>
                  </a:cubicBezTo>
                  <a:close/>
                  <a:moveTo>
                    <a:pt x="128" y="160"/>
                  </a:moveTo>
                  <a:cubicBezTo>
                    <a:pt x="127" y="160"/>
                    <a:pt x="127" y="161"/>
                    <a:pt x="126" y="161"/>
                  </a:cubicBezTo>
                  <a:cubicBezTo>
                    <a:pt x="126" y="161"/>
                    <a:pt x="126" y="161"/>
                    <a:pt x="126" y="161"/>
                  </a:cubicBezTo>
                  <a:cubicBezTo>
                    <a:pt x="127" y="160"/>
                    <a:pt x="127" y="160"/>
                    <a:pt x="128" y="160"/>
                  </a:cubicBezTo>
                  <a:close/>
                  <a:moveTo>
                    <a:pt x="122" y="164"/>
                  </a:moveTo>
                  <a:cubicBezTo>
                    <a:pt x="121" y="165"/>
                    <a:pt x="120" y="166"/>
                    <a:pt x="119" y="167"/>
                  </a:cubicBezTo>
                  <a:cubicBezTo>
                    <a:pt x="118" y="167"/>
                    <a:pt x="118" y="167"/>
                    <a:pt x="118" y="168"/>
                  </a:cubicBezTo>
                  <a:cubicBezTo>
                    <a:pt x="119" y="166"/>
                    <a:pt x="120" y="165"/>
                    <a:pt x="122" y="164"/>
                  </a:cubicBezTo>
                  <a:close/>
                  <a:moveTo>
                    <a:pt x="129" y="164"/>
                  </a:moveTo>
                  <a:cubicBezTo>
                    <a:pt x="129" y="164"/>
                    <a:pt x="129" y="164"/>
                    <a:pt x="130" y="165"/>
                  </a:cubicBezTo>
                  <a:cubicBezTo>
                    <a:pt x="125" y="168"/>
                    <a:pt x="121" y="172"/>
                    <a:pt x="117" y="176"/>
                  </a:cubicBezTo>
                  <a:cubicBezTo>
                    <a:pt x="115" y="177"/>
                    <a:pt x="113" y="178"/>
                    <a:pt x="111" y="179"/>
                  </a:cubicBezTo>
                  <a:cubicBezTo>
                    <a:pt x="117" y="174"/>
                    <a:pt x="123" y="169"/>
                    <a:pt x="129" y="164"/>
                  </a:cubicBezTo>
                  <a:close/>
                  <a:moveTo>
                    <a:pt x="108" y="177"/>
                  </a:moveTo>
                  <a:cubicBezTo>
                    <a:pt x="108" y="176"/>
                    <a:pt x="109" y="175"/>
                    <a:pt x="110" y="174"/>
                  </a:cubicBezTo>
                  <a:cubicBezTo>
                    <a:pt x="111" y="174"/>
                    <a:pt x="111" y="174"/>
                    <a:pt x="111" y="173"/>
                  </a:cubicBezTo>
                  <a:cubicBezTo>
                    <a:pt x="110" y="175"/>
                    <a:pt x="109" y="176"/>
                    <a:pt x="108" y="177"/>
                  </a:cubicBezTo>
                  <a:close/>
                  <a:moveTo>
                    <a:pt x="108" y="193"/>
                  </a:moveTo>
                  <a:cubicBezTo>
                    <a:pt x="110" y="191"/>
                    <a:pt x="113" y="189"/>
                    <a:pt x="115" y="187"/>
                  </a:cubicBezTo>
                  <a:cubicBezTo>
                    <a:pt x="120" y="182"/>
                    <a:pt x="125" y="178"/>
                    <a:pt x="131" y="173"/>
                  </a:cubicBezTo>
                  <a:cubicBezTo>
                    <a:pt x="130" y="174"/>
                    <a:pt x="130" y="174"/>
                    <a:pt x="130" y="175"/>
                  </a:cubicBezTo>
                  <a:cubicBezTo>
                    <a:pt x="130" y="175"/>
                    <a:pt x="130" y="175"/>
                    <a:pt x="130" y="176"/>
                  </a:cubicBezTo>
                  <a:cubicBezTo>
                    <a:pt x="126" y="179"/>
                    <a:pt x="123" y="182"/>
                    <a:pt x="120" y="186"/>
                  </a:cubicBezTo>
                  <a:cubicBezTo>
                    <a:pt x="116" y="188"/>
                    <a:pt x="112" y="191"/>
                    <a:pt x="108" y="193"/>
                  </a:cubicBezTo>
                  <a:close/>
                  <a:moveTo>
                    <a:pt x="110" y="195"/>
                  </a:moveTo>
                  <a:cubicBezTo>
                    <a:pt x="109" y="196"/>
                    <a:pt x="108" y="196"/>
                    <a:pt x="108" y="197"/>
                  </a:cubicBezTo>
                  <a:cubicBezTo>
                    <a:pt x="108" y="196"/>
                    <a:pt x="108" y="196"/>
                    <a:pt x="107" y="196"/>
                  </a:cubicBezTo>
                  <a:cubicBezTo>
                    <a:pt x="108" y="196"/>
                    <a:pt x="108" y="196"/>
                    <a:pt x="108" y="196"/>
                  </a:cubicBezTo>
                  <a:cubicBezTo>
                    <a:pt x="109" y="195"/>
                    <a:pt x="109" y="195"/>
                    <a:pt x="110" y="195"/>
                  </a:cubicBezTo>
                  <a:close/>
                  <a:moveTo>
                    <a:pt x="125" y="183"/>
                  </a:moveTo>
                  <a:cubicBezTo>
                    <a:pt x="128" y="180"/>
                    <a:pt x="130" y="177"/>
                    <a:pt x="133" y="174"/>
                  </a:cubicBezTo>
                  <a:cubicBezTo>
                    <a:pt x="136" y="172"/>
                    <a:pt x="139" y="169"/>
                    <a:pt x="142" y="167"/>
                  </a:cubicBezTo>
                  <a:cubicBezTo>
                    <a:pt x="143" y="166"/>
                    <a:pt x="145" y="165"/>
                    <a:pt x="146" y="165"/>
                  </a:cubicBezTo>
                  <a:cubicBezTo>
                    <a:pt x="144" y="168"/>
                    <a:pt x="141" y="171"/>
                    <a:pt x="139" y="174"/>
                  </a:cubicBezTo>
                  <a:cubicBezTo>
                    <a:pt x="139" y="174"/>
                    <a:pt x="139" y="174"/>
                    <a:pt x="139" y="174"/>
                  </a:cubicBezTo>
                  <a:cubicBezTo>
                    <a:pt x="138" y="175"/>
                    <a:pt x="137" y="176"/>
                    <a:pt x="136" y="177"/>
                  </a:cubicBezTo>
                  <a:cubicBezTo>
                    <a:pt x="134" y="178"/>
                    <a:pt x="133" y="178"/>
                    <a:pt x="131" y="179"/>
                  </a:cubicBezTo>
                  <a:cubicBezTo>
                    <a:pt x="129" y="180"/>
                    <a:pt x="127" y="182"/>
                    <a:pt x="125" y="183"/>
                  </a:cubicBezTo>
                  <a:close/>
                  <a:moveTo>
                    <a:pt x="130" y="182"/>
                  </a:moveTo>
                  <a:cubicBezTo>
                    <a:pt x="130" y="182"/>
                    <a:pt x="129" y="182"/>
                    <a:pt x="129" y="182"/>
                  </a:cubicBezTo>
                  <a:cubicBezTo>
                    <a:pt x="127" y="184"/>
                    <a:pt x="124" y="185"/>
                    <a:pt x="121" y="187"/>
                  </a:cubicBezTo>
                  <a:cubicBezTo>
                    <a:pt x="124" y="185"/>
                    <a:pt x="127" y="184"/>
                    <a:pt x="130" y="182"/>
                  </a:cubicBezTo>
                  <a:close/>
                  <a:moveTo>
                    <a:pt x="137" y="194"/>
                  </a:moveTo>
                  <a:cubicBezTo>
                    <a:pt x="140" y="192"/>
                    <a:pt x="143" y="191"/>
                    <a:pt x="146" y="189"/>
                  </a:cubicBezTo>
                  <a:cubicBezTo>
                    <a:pt x="143" y="192"/>
                    <a:pt x="140" y="195"/>
                    <a:pt x="137" y="197"/>
                  </a:cubicBezTo>
                  <a:cubicBezTo>
                    <a:pt x="135" y="199"/>
                    <a:pt x="133" y="200"/>
                    <a:pt x="130" y="202"/>
                  </a:cubicBezTo>
                  <a:cubicBezTo>
                    <a:pt x="132" y="199"/>
                    <a:pt x="134" y="196"/>
                    <a:pt x="137" y="194"/>
                  </a:cubicBezTo>
                  <a:close/>
                  <a:moveTo>
                    <a:pt x="127" y="197"/>
                  </a:moveTo>
                  <a:cubicBezTo>
                    <a:pt x="133" y="192"/>
                    <a:pt x="138" y="187"/>
                    <a:pt x="144" y="182"/>
                  </a:cubicBezTo>
                  <a:cubicBezTo>
                    <a:pt x="143" y="184"/>
                    <a:pt x="141" y="185"/>
                    <a:pt x="140" y="187"/>
                  </a:cubicBezTo>
                  <a:cubicBezTo>
                    <a:pt x="138" y="189"/>
                    <a:pt x="136" y="191"/>
                    <a:pt x="134" y="193"/>
                  </a:cubicBezTo>
                  <a:cubicBezTo>
                    <a:pt x="133" y="193"/>
                    <a:pt x="132" y="194"/>
                    <a:pt x="131" y="194"/>
                  </a:cubicBezTo>
                  <a:cubicBezTo>
                    <a:pt x="130" y="195"/>
                    <a:pt x="128" y="196"/>
                    <a:pt x="127" y="197"/>
                  </a:cubicBezTo>
                  <a:close/>
                  <a:moveTo>
                    <a:pt x="144" y="188"/>
                  </a:moveTo>
                  <a:cubicBezTo>
                    <a:pt x="147" y="184"/>
                    <a:pt x="151" y="181"/>
                    <a:pt x="155" y="178"/>
                  </a:cubicBezTo>
                  <a:cubicBezTo>
                    <a:pt x="154" y="179"/>
                    <a:pt x="154" y="180"/>
                    <a:pt x="153" y="181"/>
                  </a:cubicBezTo>
                  <a:cubicBezTo>
                    <a:pt x="152" y="182"/>
                    <a:pt x="151" y="183"/>
                    <a:pt x="151" y="184"/>
                  </a:cubicBezTo>
                  <a:cubicBezTo>
                    <a:pt x="148" y="185"/>
                    <a:pt x="146" y="186"/>
                    <a:pt x="144" y="188"/>
                  </a:cubicBezTo>
                  <a:close/>
                  <a:moveTo>
                    <a:pt x="147" y="183"/>
                  </a:moveTo>
                  <a:cubicBezTo>
                    <a:pt x="149" y="181"/>
                    <a:pt x="151" y="178"/>
                    <a:pt x="154" y="176"/>
                  </a:cubicBezTo>
                  <a:cubicBezTo>
                    <a:pt x="155" y="175"/>
                    <a:pt x="155" y="175"/>
                    <a:pt x="156" y="174"/>
                  </a:cubicBezTo>
                  <a:cubicBezTo>
                    <a:pt x="153" y="177"/>
                    <a:pt x="150" y="180"/>
                    <a:pt x="147" y="183"/>
                  </a:cubicBezTo>
                  <a:close/>
                  <a:moveTo>
                    <a:pt x="151" y="169"/>
                  </a:moveTo>
                  <a:cubicBezTo>
                    <a:pt x="151" y="169"/>
                    <a:pt x="150" y="169"/>
                    <a:pt x="150" y="170"/>
                  </a:cubicBezTo>
                  <a:cubicBezTo>
                    <a:pt x="148" y="171"/>
                    <a:pt x="146" y="171"/>
                    <a:pt x="145" y="172"/>
                  </a:cubicBezTo>
                  <a:cubicBezTo>
                    <a:pt x="145" y="171"/>
                    <a:pt x="146" y="171"/>
                    <a:pt x="147" y="170"/>
                  </a:cubicBezTo>
                  <a:cubicBezTo>
                    <a:pt x="147" y="170"/>
                    <a:pt x="148" y="169"/>
                    <a:pt x="148" y="169"/>
                  </a:cubicBezTo>
                  <a:cubicBezTo>
                    <a:pt x="149" y="169"/>
                    <a:pt x="149" y="169"/>
                    <a:pt x="149" y="169"/>
                  </a:cubicBezTo>
                  <a:cubicBezTo>
                    <a:pt x="152" y="167"/>
                    <a:pt x="154" y="165"/>
                    <a:pt x="157" y="163"/>
                  </a:cubicBezTo>
                  <a:cubicBezTo>
                    <a:pt x="155" y="165"/>
                    <a:pt x="153" y="167"/>
                    <a:pt x="151" y="169"/>
                  </a:cubicBezTo>
                  <a:close/>
                  <a:moveTo>
                    <a:pt x="159" y="173"/>
                  </a:moveTo>
                  <a:cubicBezTo>
                    <a:pt x="160" y="173"/>
                    <a:pt x="160" y="172"/>
                    <a:pt x="160" y="172"/>
                  </a:cubicBezTo>
                  <a:cubicBezTo>
                    <a:pt x="160" y="173"/>
                    <a:pt x="159" y="174"/>
                    <a:pt x="159" y="176"/>
                  </a:cubicBezTo>
                  <a:cubicBezTo>
                    <a:pt x="158" y="176"/>
                    <a:pt x="157" y="177"/>
                    <a:pt x="157" y="177"/>
                  </a:cubicBezTo>
                  <a:cubicBezTo>
                    <a:pt x="158" y="176"/>
                    <a:pt x="158" y="175"/>
                    <a:pt x="159" y="173"/>
                  </a:cubicBezTo>
                  <a:close/>
                  <a:moveTo>
                    <a:pt x="160" y="177"/>
                  </a:moveTo>
                  <a:cubicBezTo>
                    <a:pt x="166" y="171"/>
                    <a:pt x="172" y="165"/>
                    <a:pt x="179" y="160"/>
                  </a:cubicBezTo>
                  <a:cubicBezTo>
                    <a:pt x="178" y="161"/>
                    <a:pt x="177" y="161"/>
                    <a:pt x="177" y="162"/>
                  </a:cubicBezTo>
                  <a:cubicBezTo>
                    <a:pt x="172" y="167"/>
                    <a:pt x="168" y="171"/>
                    <a:pt x="163" y="175"/>
                  </a:cubicBezTo>
                  <a:cubicBezTo>
                    <a:pt x="162" y="176"/>
                    <a:pt x="161" y="176"/>
                    <a:pt x="160" y="177"/>
                  </a:cubicBezTo>
                  <a:cubicBezTo>
                    <a:pt x="160" y="177"/>
                    <a:pt x="160" y="177"/>
                    <a:pt x="160" y="177"/>
                  </a:cubicBezTo>
                  <a:close/>
                  <a:moveTo>
                    <a:pt x="162" y="172"/>
                  </a:moveTo>
                  <a:cubicBezTo>
                    <a:pt x="163" y="170"/>
                    <a:pt x="165" y="167"/>
                    <a:pt x="166" y="165"/>
                  </a:cubicBezTo>
                  <a:cubicBezTo>
                    <a:pt x="167" y="164"/>
                    <a:pt x="168" y="163"/>
                    <a:pt x="169" y="162"/>
                  </a:cubicBezTo>
                  <a:cubicBezTo>
                    <a:pt x="173" y="160"/>
                    <a:pt x="177" y="158"/>
                    <a:pt x="180" y="156"/>
                  </a:cubicBezTo>
                  <a:cubicBezTo>
                    <a:pt x="174" y="161"/>
                    <a:pt x="168" y="166"/>
                    <a:pt x="162" y="172"/>
                  </a:cubicBezTo>
                  <a:close/>
                  <a:moveTo>
                    <a:pt x="183" y="158"/>
                  </a:moveTo>
                  <a:cubicBezTo>
                    <a:pt x="183" y="158"/>
                    <a:pt x="184" y="157"/>
                    <a:pt x="184" y="157"/>
                  </a:cubicBezTo>
                  <a:cubicBezTo>
                    <a:pt x="183" y="159"/>
                    <a:pt x="181" y="160"/>
                    <a:pt x="180" y="162"/>
                  </a:cubicBezTo>
                  <a:cubicBezTo>
                    <a:pt x="180" y="162"/>
                    <a:pt x="180" y="162"/>
                    <a:pt x="179" y="163"/>
                  </a:cubicBezTo>
                  <a:cubicBezTo>
                    <a:pt x="181" y="161"/>
                    <a:pt x="182" y="159"/>
                    <a:pt x="183" y="158"/>
                  </a:cubicBezTo>
                  <a:close/>
                  <a:moveTo>
                    <a:pt x="182" y="154"/>
                  </a:moveTo>
                  <a:cubicBezTo>
                    <a:pt x="182" y="154"/>
                    <a:pt x="182" y="154"/>
                    <a:pt x="182" y="154"/>
                  </a:cubicBezTo>
                  <a:cubicBezTo>
                    <a:pt x="182" y="154"/>
                    <a:pt x="182" y="153"/>
                    <a:pt x="181" y="153"/>
                  </a:cubicBezTo>
                  <a:cubicBezTo>
                    <a:pt x="179" y="154"/>
                    <a:pt x="177" y="155"/>
                    <a:pt x="174" y="157"/>
                  </a:cubicBezTo>
                  <a:cubicBezTo>
                    <a:pt x="178" y="154"/>
                    <a:pt x="181" y="150"/>
                    <a:pt x="184" y="147"/>
                  </a:cubicBezTo>
                  <a:cubicBezTo>
                    <a:pt x="186" y="146"/>
                    <a:pt x="187" y="145"/>
                    <a:pt x="189" y="14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5"/>
                    <a:pt x="189" y="145"/>
                    <a:pt x="189" y="146"/>
                  </a:cubicBezTo>
                  <a:cubicBezTo>
                    <a:pt x="187" y="149"/>
                    <a:pt x="185" y="152"/>
                    <a:pt x="182" y="154"/>
                  </a:cubicBezTo>
                  <a:close/>
                  <a:moveTo>
                    <a:pt x="189" y="133"/>
                  </a:moveTo>
                  <a:cubicBezTo>
                    <a:pt x="188" y="133"/>
                    <a:pt x="188" y="132"/>
                    <a:pt x="188" y="132"/>
                  </a:cubicBezTo>
                  <a:cubicBezTo>
                    <a:pt x="189" y="131"/>
                    <a:pt x="191" y="130"/>
                    <a:pt x="192" y="129"/>
                  </a:cubicBezTo>
                  <a:cubicBezTo>
                    <a:pt x="191" y="130"/>
                    <a:pt x="190" y="132"/>
                    <a:pt x="189" y="133"/>
                  </a:cubicBezTo>
                  <a:close/>
                  <a:moveTo>
                    <a:pt x="193" y="152"/>
                  </a:moveTo>
                  <a:cubicBezTo>
                    <a:pt x="193" y="152"/>
                    <a:pt x="193" y="152"/>
                    <a:pt x="194" y="151"/>
                  </a:cubicBezTo>
                  <a:cubicBezTo>
                    <a:pt x="196" y="149"/>
                    <a:pt x="197" y="147"/>
                    <a:pt x="199" y="145"/>
                  </a:cubicBezTo>
                  <a:cubicBezTo>
                    <a:pt x="199" y="145"/>
                    <a:pt x="199" y="145"/>
                    <a:pt x="199" y="145"/>
                  </a:cubicBezTo>
                  <a:cubicBezTo>
                    <a:pt x="197" y="148"/>
                    <a:pt x="195" y="150"/>
                    <a:pt x="193" y="152"/>
                  </a:cubicBezTo>
                  <a:close/>
                  <a:moveTo>
                    <a:pt x="197" y="143"/>
                  </a:moveTo>
                  <a:cubicBezTo>
                    <a:pt x="200" y="139"/>
                    <a:pt x="203" y="134"/>
                    <a:pt x="206" y="130"/>
                  </a:cubicBezTo>
                  <a:cubicBezTo>
                    <a:pt x="205" y="132"/>
                    <a:pt x="203" y="135"/>
                    <a:pt x="201" y="138"/>
                  </a:cubicBezTo>
                  <a:cubicBezTo>
                    <a:pt x="201" y="138"/>
                    <a:pt x="200" y="139"/>
                    <a:pt x="200" y="139"/>
                  </a:cubicBezTo>
                  <a:cubicBezTo>
                    <a:pt x="199" y="141"/>
                    <a:pt x="198" y="142"/>
                    <a:pt x="197" y="143"/>
                  </a:cubicBezTo>
                  <a:close/>
                  <a:moveTo>
                    <a:pt x="200" y="142"/>
                  </a:moveTo>
                  <a:cubicBezTo>
                    <a:pt x="201" y="140"/>
                    <a:pt x="203" y="138"/>
                    <a:pt x="204" y="136"/>
                  </a:cubicBezTo>
                  <a:cubicBezTo>
                    <a:pt x="207" y="132"/>
                    <a:pt x="211" y="128"/>
                    <a:pt x="214" y="124"/>
                  </a:cubicBezTo>
                  <a:cubicBezTo>
                    <a:pt x="214" y="124"/>
                    <a:pt x="214" y="124"/>
                    <a:pt x="214" y="124"/>
                  </a:cubicBezTo>
                  <a:cubicBezTo>
                    <a:pt x="214" y="124"/>
                    <a:pt x="214" y="123"/>
                    <a:pt x="215" y="123"/>
                  </a:cubicBezTo>
                  <a:cubicBezTo>
                    <a:pt x="215" y="122"/>
                    <a:pt x="216" y="122"/>
                    <a:pt x="217" y="121"/>
                  </a:cubicBezTo>
                  <a:cubicBezTo>
                    <a:pt x="217" y="121"/>
                    <a:pt x="217" y="121"/>
                    <a:pt x="217" y="121"/>
                  </a:cubicBezTo>
                  <a:cubicBezTo>
                    <a:pt x="217" y="121"/>
                    <a:pt x="217" y="121"/>
                    <a:pt x="217" y="122"/>
                  </a:cubicBezTo>
                  <a:cubicBezTo>
                    <a:pt x="217" y="122"/>
                    <a:pt x="217" y="122"/>
                    <a:pt x="217" y="122"/>
                  </a:cubicBezTo>
                  <a:cubicBezTo>
                    <a:pt x="212" y="129"/>
                    <a:pt x="206" y="136"/>
                    <a:pt x="200" y="143"/>
                  </a:cubicBezTo>
                  <a:cubicBezTo>
                    <a:pt x="200" y="143"/>
                    <a:pt x="200" y="142"/>
                    <a:pt x="200" y="142"/>
                  </a:cubicBezTo>
                  <a:close/>
                  <a:moveTo>
                    <a:pt x="215" y="120"/>
                  </a:moveTo>
                  <a:cubicBezTo>
                    <a:pt x="213" y="122"/>
                    <a:pt x="212" y="124"/>
                    <a:pt x="210" y="126"/>
                  </a:cubicBezTo>
                  <a:cubicBezTo>
                    <a:pt x="211" y="125"/>
                    <a:pt x="211" y="124"/>
                    <a:pt x="211" y="124"/>
                  </a:cubicBezTo>
                  <a:cubicBezTo>
                    <a:pt x="213" y="122"/>
                    <a:pt x="214" y="121"/>
                    <a:pt x="215" y="120"/>
                  </a:cubicBezTo>
                  <a:cubicBezTo>
                    <a:pt x="215" y="120"/>
                    <a:pt x="215" y="120"/>
                    <a:pt x="215" y="120"/>
                  </a:cubicBezTo>
                  <a:close/>
                  <a:moveTo>
                    <a:pt x="214" y="115"/>
                  </a:moveTo>
                  <a:cubicBezTo>
                    <a:pt x="214" y="116"/>
                    <a:pt x="214" y="116"/>
                    <a:pt x="213" y="116"/>
                  </a:cubicBezTo>
                  <a:cubicBezTo>
                    <a:pt x="213" y="116"/>
                    <a:pt x="213" y="116"/>
                    <a:pt x="213" y="116"/>
                  </a:cubicBezTo>
                  <a:cubicBezTo>
                    <a:pt x="214" y="115"/>
                    <a:pt x="214" y="114"/>
                    <a:pt x="215" y="113"/>
                  </a:cubicBezTo>
                  <a:cubicBezTo>
                    <a:pt x="215" y="113"/>
                    <a:pt x="216" y="113"/>
                    <a:pt x="216" y="112"/>
                  </a:cubicBezTo>
                  <a:cubicBezTo>
                    <a:pt x="216" y="113"/>
                    <a:pt x="215" y="114"/>
                    <a:pt x="214" y="115"/>
                  </a:cubicBezTo>
                  <a:close/>
                  <a:moveTo>
                    <a:pt x="210" y="109"/>
                  </a:moveTo>
                  <a:cubicBezTo>
                    <a:pt x="210" y="109"/>
                    <a:pt x="210" y="108"/>
                    <a:pt x="210" y="108"/>
                  </a:cubicBezTo>
                  <a:cubicBezTo>
                    <a:pt x="213" y="107"/>
                    <a:pt x="216" y="105"/>
                    <a:pt x="219" y="103"/>
                  </a:cubicBezTo>
                  <a:cubicBezTo>
                    <a:pt x="219" y="104"/>
                    <a:pt x="219" y="104"/>
                    <a:pt x="219" y="104"/>
                  </a:cubicBezTo>
                  <a:cubicBezTo>
                    <a:pt x="216" y="106"/>
                    <a:pt x="213" y="107"/>
                    <a:pt x="210" y="109"/>
                  </a:cubicBezTo>
                  <a:close/>
                  <a:moveTo>
                    <a:pt x="218" y="101"/>
                  </a:moveTo>
                  <a:cubicBezTo>
                    <a:pt x="218" y="100"/>
                    <a:pt x="217" y="100"/>
                    <a:pt x="217" y="100"/>
                  </a:cubicBezTo>
                  <a:cubicBezTo>
                    <a:pt x="211" y="103"/>
                    <a:pt x="205" y="106"/>
                    <a:pt x="199" y="110"/>
                  </a:cubicBezTo>
                  <a:cubicBezTo>
                    <a:pt x="200" y="108"/>
                    <a:pt x="201" y="107"/>
                    <a:pt x="202" y="105"/>
                  </a:cubicBezTo>
                  <a:cubicBezTo>
                    <a:pt x="207" y="103"/>
                    <a:pt x="213" y="100"/>
                    <a:pt x="217" y="97"/>
                  </a:cubicBezTo>
                  <a:cubicBezTo>
                    <a:pt x="218" y="98"/>
                    <a:pt x="218" y="98"/>
                    <a:pt x="218" y="98"/>
                  </a:cubicBezTo>
                  <a:cubicBezTo>
                    <a:pt x="218" y="99"/>
                    <a:pt x="218" y="100"/>
                    <a:pt x="218" y="100"/>
                  </a:cubicBezTo>
                  <a:cubicBezTo>
                    <a:pt x="218" y="101"/>
                    <a:pt x="218" y="101"/>
                    <a:pt x="218" y="101"/>
                  </a:cubicBezTo>
                  <a:close/>
                  <a:moveTo>
                    <a:pt x="199" y="95"/>
                  </a:moveTo>
                  <a:cubicBezTo>
                    <a:pt x="199" y="94"/>
                    <a:pt x="200" y="94"/>
                    <a:pt x="200" y="94"/>
                  </a:cubicBezTo>
                  <a:cubicBezTo>
                    <a:pt x="200" y="93"/>
                    <a:pt x="201" y="93"/>
                    <a:pt x="202" y="93"/>
                  </a:cubicBezTo>
                  <a:cubicBezTo>
                    <a:pt x="201" y="93"/>
                    <a:pt x="200" y="94"/>
                    <a:pt x="199" y="95"/>
                  </a:cubicBezTo>
                  <a:close/>
                  <a:moveTo>
                    <a:pt x="201" y="88"/>
                  </a:moveTo>
                  <a:cubicBezTo>
                    <a:pt x="198" y="89"/>
                    <a:pt x="195" y="90"/>
                    <a:pt x="193" y="91"/>
                  </a:cubicBezTo>
                  <a:cubicBezTo>
                    <a:pt x="194" y="90"/>
                    <a:pt x="195" y="89"/>
                    <a:pt x="196" y="88"/>
                  </a:cubicBezTo>
                  <a:cubicBezTo>
                    <a:pt x="199" y="87"/>
                    <a:pt x="201" y="86"/>
                    <a:pt x="203" y="85"/>
                  </a:cubicBezTo>
                  <a:cubicBezTo>
                    <a:pt x="202" y="86"/>
                    <a:pt x="201" y="87"/>
                    <a:pt x="201" y="88"/>
                  </a:cubicBezTo>
                  <a:close/>
                  <a:moveTo>
                    <a:pt x="199" y="82"/>
                  </a:moveTo>
                  <a:cubicBezTo>
                    <a:pt x="199" y="82"/>
                    <a:pt x="199" y="81"/>
                    <a:pt x="199" y="81"/>
                  </a:cubicBezTo>
                  <a:cubicBezTo>
                    <a:pt x="200" y="81"/>
                    <a:pt x="200" y="80"/>
                    <a:pt x="199" y="80"/>
                  </a:cubicBezTo>
                  <a:cubicBezTo>
                    <a:pt x="202" y="78"/>
                    <a:pt x="206" y="77"/>
                    <a:pt x="209" y="75"/>
                  </a:cubicBezTo>
                  <a:cubicBezTo>
                    <a:pt x="210" y="75"/>
                    <a:pt x="209" y="73"/>
                    <a:pt x="208" y="74"/>
                  </a:cubicBezTo>
                  <a:cubicBezTo>
                    <a:pt x="206" y="75"/>
                    <a:pt x="204" y="76"/>
                    <a:pt x="202" y="76"/>
                  </a:cubicBezTo>
                  <a:cubicBezTo>
                    <a:pt x="202" y="76"/>
                    <a:pt x="202" y="76"/>
                    <a:pt x="202" y="76"/>
                  </a:cubicBezTo>
                  <a:cubicBezTo>
                    <a:pt x="203" y="75"/>
                    <a:pt x="204" y="75"/>
                    <a:pt x="205" y="75"/>
                  </a:cubicBezTo>
                  <a:cubicBezTo>
                    <a:pt x="207" y="74"/>
                    <a:pt x="209" y="73"/>
                    <a:pt x="210" y="72"/>
                  </a:cubicBezTo>
                  <a:cubicBezTo>
                    <a:pt x="211" y="74"/>
                    <a:pt x="211" y="76"/>
                    <a:pt x="212" y="77"/>
                  </a:cubicBezTo>
                  <a:cubicBezTo>
                    <a:pt x="207" y="79"/>
                    <a:pt x="203" y="80"/>
                    <a:pt x="199" y="82"/>
                  </a:cubicBezTo>
                  <a:close/>
                  <a:moveTo>
                    <a:pt x="201" y="74"/>
                  </a:moveTo>
                  <a:cubicBezTo>
                    <a:pt x="200" y="75"/>
                    <a:pt x="199" y="75"/>
                    <a:pt x="198" y="76"/>
                  </a:cubicBezTo>
                  <a:cubicBezTo>
                    <a:pt x="200" y="74"/>
                    <a:pt x="202" y="73"/>
                    <a:pt x="203" y="72"/>
                  </a:cubicBezTo>
                  <a:cubicBezTo>
                    <a:pt x="203" y="73"/>
                    <a:pt x="202" y="73"/>
                    <a:pt x="201" y="74"/>
                  </a:cubicBezTo>
                  <a:close/>
                  <a:moveTo>
                    <a:pt x="187" y="77"/>
                  </a:moveTo>
                  <a:cubicBezTo>
                    <a:pt x="184" y="78"/>
                    <a:pt x="180" y="80"/>
                    <a:pt x="176" y="81"/>
                  </a:cubicBezTo>
                  <a:cubicBezTo>
                    <a:pt x="184" y="76"/>
                    <a:pt x="192" y="72"/>
                    <a:pt x="200" y="70"/>
                  </a:cubicBezTo>
                  <a:cubicBezTo>
                    <a:pt x="196" y="72"/>
                    <a:pt x="192" y="75"/>
                    <a:pt x="187" y="77"/>
                  </a:cubicBezTo>
                  <a:close/>
                  <a:moveTo>
                    <a:pt x="186" y="66"/>
                  </a:moveTo>
                  <a:cubicBezTo>
                    <a:pt x="181" y="68"/>
                    <a:pt x="177" y="70"/>
                    <a:pt x="172" y="72"/>
                  </a:cubicBezTo>
                  <a:cubicBezTo>
                    <a:pt x="171" y="73"/>
                    <a:pt x="170" y="73"/>
                    <a:pt x="169" y="73"/>
                  </a:cubicBezTo>
                  <a:cubicBezTo>
                    <a:pt x="175" y="70"/>
                    <a:pt x="181" y="67"/>
                    <a:pt x="187" y="65"/>
                  </a:cubicBezTo>
                  <a:cubicBezTo>
                    <a:pt x="186" y="65"/>
                    <a:pt x="186" y="66"/>
                    <a:pt x="186" y="66"/>
                  </a:cubicBezTo>
                  <a:close/>
                  <a:moveTo>
                    <a:pt x="171" y="69"/>
                  </a:moveTo>
                  <a:cubicBezTo>
                    <a:pt x="169" y="69"/>
                    <a:pt x="167" y="70"/>
                    <a:pt x="165" y="71"/>
                  </a:cubicBezTo>
                  <a:cubicBezTo>
                    <a:pt x="165" y="71"/>
                    <a:pt x="165" y="71"/>
                    <a:pt x="165" y="71"/>
                  </a:cubicBezTo>
                  <a:cubicBezTo>
                    <a:pt x="166" y="70"/>
                    <a:pt x="167" y="69"/>
                    <a:pt x="168" y="68"/>
                  </a:cubicBezTo>
                  <a:cubicBezTo>
                    <a:pt x="171" y="66"/>
                    <a:pt x="174" y="64"/>
                    <a:pt x="177" y="63"/>
                  </a:cubicBezTo>
                  <a:cubicBezTo>
                    <a:pt x="175" y="65"/>
                    <a:pt x="173" y="67"/>
                    <a:pt x="171" y="69"/>
                  </a:cubicBezTo>
                  <a:close/>
                  <a:moveTo>
                    <a:pt x="157" y="63"/>
                  </a:moveTo>
                  <a:cubicBezTo>
                    <a:pt x="156" y="64"/>
                    <a:pt x="155" y="64"/>
                    <a:pt x="153" y="65"/>
                  </a:cubicBezTo>
                  <a:cubicBezTo>
                    <a:pt x="154" y="64"/>
                    <a:pt x="156" y="63"/>
                    <a:pt x="157" y="62"/>
                  </a:cubicBezTo>
                  <a:cubicBezTo>
                    <a:pt x="158" y="61"/>
                    <a:pt x="159" y="61"/>
                    <a:pt x="161" y="60"/>
                  </a:cubicBezTo>
                  <a:cubicBezTo>
                    <a:pt x="159" y="61"/>
                    <a:pt x="158" y="62"/>
                    <a:pt x="157" y="63"/>
                  </a:cubicBezTo>
                  <a:close/>
                  <a:moveTo>
                    <a:pt x="157" y="71"/>
                  </a:moveTo>
                  <a:cubicBezTo>
                    <a:pt x="159" y="70"/>
                    <a:pt x="162" y="69"/>
                    <a:pt x="164" y="68"/>
                  </a:cubicBezTo>
                  <a:cubicBezTo>
                    <a:pt x="162" y="69"/>
                    <a:pt x="159" y="71"/>
                    <a:pt x="157" y="73"/>
                  </a:cubicBezTo>
                  <a:cubicBezTo>
                    <a:pt x="156" y="73"/>
                    <a:pt x="154" y="73"/>
                    <a:pt x="153" y="73"/>
                  </a:cubicBezTo>
                  <a:cubicBezTo>
                    <a:pt x="154" y="72"/>
                    <a:pt x="155" y="72"/>
                    <a:pt x="157" y="71"/>
                  </a:cubicBezTo>
                  <a:close/>
                  <a:moveTo>
                    <a:pt x="146" y="72"/>
                  </a:moveTo>
                  <a:cubicBezTo>
                    <a:pt x="145" y="72"/>
                    <a:pt x="144" y="73"/>
                    <a:pt x="144" y="73"/>
                  </a:cubicBezTo>
                  <a:cubicBezTo>
                    <a:pt x="145" y="72"/>
                    <a:pt x="145" y="71"/>
                    <a:pt x="146" y="70"/>
                  </a:cubicBezTo>
                  <a:cubicBezTo>
                    <a:pt x="147" y="69"/>
                    <a:pt x="148" y="68"/>
                    <a:pt x="149" y="67"/>
                  </a:cubicBezTo>
                  <a:cubicBezTo>
                    <a:pt x="151" y="67"/>
                    <a:pt x="152" y="67"/>
                    <a:pt x="153" y="66"/>
                  </a:cubicBezTo>
                  <a:cubicBezTo>
                    <a:pt x="151" y="68"/>
                    <a:pt x="149" y="70"/>
                    <a:pt x="146" y="72"/>
                  </a:cubicBezTo>
                  <a:close/>
                  <a:moveTo>
                    <a:pt x="145" y="67"/>
                  </a:moveTo>
                  <a:cubicBezTo>
                    <a:pt x="147" y="65"/>
                    <a:pt x="150" y="63"/>
                    <a:pt x="152" y="61"/>
                  </a:cubicBezTo>
                  <a:cubicBezTo>
                    <a:pt x="151" y="62"/>
                    <a:pt x="149" y="63"/>
                    <a:pt x="148" y="65"/>
                  </a:cubicBezTo>
                  <a:cubicBezTo>
                    <a:pt x="147" y="65"/>
                    <a:pt x="146" y="66"/>
                    <a:pt x="145" y="67"/>
                  </a:cubicBezTo>
                  <a:cubicBezTo>
                    <a:pt x="145" y="67"/>
                    <a:pt x="145" y="67"/>
                    <a:pt x="145" y="67"/>
                  </a:cubicBezTo>
                  <a:close/>
                  <a:moveTo>
                    <a:pt x="138" y="68"/>
                  </a:moveTo>
                  <a:cubicBezTo>
                    <a:pt x="137" y="68"/>
                    <a:pt x="137" y="69"/>
                    <a:pt x="138" y="69"/>
                  </a:cubicBezTo>
                  <a:cubicBezTo>
                    <a:pt x="136" y="71"/>
                    <a:pt x="133" y="73"/>
                    <a:pt x="131" y="75"/>
                  </a:cubicBezTo>
                  <a:cubicBezTo>
                    <a:pt x="132" y="73"/>
                    <a:pt x="133" y="71"/>
                    <a:pt x="134" y="68"/>
                  </a:cubicBezTo>
                  <a:cubicBezTo>
                    <a:pt x="134" y="68"/>
                    <a:pt x="134" y="68"/>
                    <a:pt x="134" y="67"/>
                  </a:cubicBezTo>
                  <a:cubicBezTo>
                    <a:pt x="138" y="65"/>
                    <a:pt x="143" y="62"/>
                    <a:pt x="147" y="60"/>
                  </a:cubicBezTo>
                  <a:cubicBezTo>
                    <a:pt x="149" y="59"/>
                    <a:pt x="151" y="58"/>
                    <a:pt x="154" y="57"/>
                  </a:cubicBezTo>
                  <a:cubicBezTo>
                    <a:pt x="154" y="57"/>
                    <a:pt x="154" y="57"/>
                    <a:pt x="153" y="58"/>
                  </a:cubicBezTo>
                  <a:cubicBezTo>
                    <a:pt x="148" y="61"/>
                    <a:pt x="143" y="64"/>
                    <a:pt x="138" y="68"/>
                  </a:cubicBezTo>
                  <a:close/>
                  <a:moveTo>
                    <a:pt x="144" y="53"/>
                  </a:moveTo>
                  <a:cubicBezTo>
                    <a:pt x="140" y="55"/>
                    <a:pt x="136" y="57"/>
                    <a:pt x="132" y="60"/>
                  </a:cubicBezTo>
                  <a:cubicBezTo>
                    <a:pt x="133" y="59"/>
                    <a:pt x="135" y="57"/>
                    <a:pt x="136" y="56"/>
                  </a:cubicBezTo>
                  <a:cubicBezTo>
                    <a:pt x="140" y="54"/>
                    <a:pt x="143" y="52"/>
                    <a:pt x="147" y="50"/>
                  </a:cubicBezTo>
                  <a:cubicBezTo>
                    <a:pt x="147" y="50"/>
                    <a:pt x="148" y="50"/>
                    <a:pt x="149" y="50"/>
                  </a:cubicBezTo>
                  <a:cubicBezTo>
                    <a:pt x="147" y="51"/>
                    <a:pt x="146" y="52"/>
                    <a:pt x="144" y="53"/>
                  </a:cubicBezTo>
                  <a:close/>
                  <a:moveTo>
                    <a:pt x="132" y="55"/>
                  </a:moveTo>
                  <a:cubicBezTo>
                    <a:pt x="133" y="55"/>
                    <a:pt x="135" y="54"/>
                    <a:pt x="136" y="54"/>
                  </a:cubicBezTo>
                  <a:cubicBezTo>
                    <a:pt x="135" y="55"/>
                    <a:pt x="134" y="55"/>
                    <a:pt x="134" y="56"/>
                  </a:cubicBezTo>
                  <a:cubicBezTo>
                    <a:pt x="133" y="56"/>
                    <a:pt x="132" y="57"/>
                    <a:pt x="132" y="57"/>
                  </a:cubicBezTo>
                  <a:cubicBezTo>
                    <a:pt x="132" y="57"/>
                    <a:pt x="132" y="57"/>
                    <a:pt x="132" y="56"/>
                  </a:cubicBezTo>
                  <a:cubicBezTo>
                    <a:pt x="133" y="56"/>
                    <a:pt x="132" y="56"/>
                    <a:pt x="132" y="55"/>
                  </a:cubicBezTo>
                  <a:close/>
                  <a:moveTo>
                    <a:pt x="142" y="49"/>
                  </a:moveTo>
                  <a:cubicBezTo>
                    <a:pt x="140" y="50"/>
                    <a:pt x="137" y="51"/>
                    <a:pt x="135" y="52"/>
                  </a:cubicBezTo>
                  <a:cubicBezTo>
                    <a:pt x="138" y="49"/>
                    <a:pt x="141" y="47"/>
                    <a:pt x="145" y="45"/>
                  </a:cubicBezTo>
                  <a:cubicBezTo>
                    <a:pt x="147" y="44"/>
                    <a:pt x="149" y="44"/>
                    <a:pt x="151" y="43"/>
                  </a:cubicBezTo>
                  <a:cubicBezTo>
                    <a:pt x="148" y="45"/>
                    <a:pt x="146" y="47"/>
                    <a:pt x="143" y="49"/>
                  </a:cubicBezTo>
                  <a:cubicBezTo>
                    <a:pt x="143" y="49"/>
                    <a:pt x="142" y="49"/>
                    <a:pt x="142" y="49"/>
                  </a:cubicBezTo>
                  <a:close/>
                  <a:moveTo>
                    <a:pt x="131" y="53"/>
                  </a:moveTo>
                  <a:cubicBezTo>
                    <a:pt x="131" y="53"/>
                    <a:pt x="131" y="53"/>
                    <a:pt x="131" y="53"/>
                  </a:cubicBezTo>
                  <a:cubicBezTo>
                    <a:pt x="131" y="53"/>
                    <a:pt x="130" y="53"/>
                    <a:pt x="130" y="53"/>
                  </a:cubicBezTo>
                  <a:cubicBezTo>
                    <a:pt x="130" y="53"/>
                    <a:pt x="130" y="53"/>
                    <a:pt x="130" y="53"/>
                  </a:cubicBezTo>
                  <a:cubicBezTo>
                    <a:pt x="134" y="51"/>
                    <a:pt x="137" y="48"/>
                    <a:pt x="141" y="46"/>
                  </a:cubicBezTo>
                  <a:cubicBezTo>
                    <a:pt x="138" y="48"/>
                    <a:pt x="134" y="50"/>
                    <a:pt x="131" y="53"/>
                  </a:cubicBezTo>
                  <a:close/>
                  <a:moveTo>
                    <a:pt x="127" y="54"/>
                  </a:moveTo>
                  <a:cubicBezTo>
                    <a:pt x="127" y="54"/>
                    <a:pt x="127" y="53"/>
                    <a:pt x="127" y="53"/>
                  </a:cubicBezTo>
                  <a:cubicBezTo>
                    <a:pt x="128" y="52"/>
                    <a:pt x="129" y="52"/>
                    <a:pt x="130" y="51"/>
                  </a:cubicBezTo>
                  <a:cubicBezTo>
                    <a:pt x="132" y="49"/>
                    <a:pt x="135" y="48"/>
                    <a:pt x="137" y="46"/>
                  </a:cubicBezTo>
                  <a:cubicBezTo>
                    <a:pt x="137" y="46"/>
                    <a:pt x="137" y="46"/>
                    <a:pt x="137" y="46"/>
                  </a:cubicBezTo>
                  <a:cubicBezTo>
                    <a:pt x="134" y="49"/>
                    <a:pt x="130" y="51"/>
                    <a:pt x="127" y="54"/>
                  </a:cubicBezTo>
                  <a:close/>
                  <a:moveTo>
                    <a:pt x="127" y="66"/>
                  </a:moveTo>
                  <a:cubicBezTo>
                    <a:pt x="126" y="68"/>
                    <a:pt x="125" y="69"/>
                    <a:pt x="124" y="71"/>
                  </a:cubicBezTo>
                  <a:cubicBezTo>
                    <a:pt x="123" y="71"/>
                    <a:pt x="123" y="72"/>
                    <a:pt x="122" y="72"/>
                  </a:cubicBezTo>
                  <a:cubicBezTo>
                    <a:pt x="123" y="71"/>
                    <a:pt x="124" y="69"/>
                    <a:pt x="124" y="68"/>
                  </a:cubicBezTo>
                  <a:cubicBezTo>
                    <a:pt x="125" y="67"/>
                    <a:pt x="126" y="67"/>
                    <a:pt x="127" y="66"/>
                  </a:cubicBezTo>
                  <a:close/>
                  <a:moveTo>
                    <a:pt x="121" y="67"/>
                  </a:moveTo>
                  <a:cubicBezTo>
                    <a:pt x="122" y="66"/>
                    <a:pt x="122" y="66"/>
                    <a:pt x="123" y="66"/>
                  </a:cubicBezTo>
                  <a:cubicBezTo>
                    <a:pt x="122" y="67"/>
                    <a:pt x="122" y="67"/>
                    <a:pt x="121" y="68"/>
                  </a:cubicBezTo>
                  <a:cubicBezTo>
                    <a:pt x="121" y="68"/>
                    <a:pt x="121" y="68"/>
                    <a:pt x="121" y="68"/>
                  </a:cubicBezTo>
                  <a:cubicBezTo>
                    <a:pt x="121" y="68"/>
                    <a:pt x="121" y="67"/>
                    <a:pt x="121" y="67"/>
                  </a:cubicBezTo>
                  <a:close/>
                  <a:moveTo>
                    <a:pt x="122" y="76"/>
                  </a:moveTo>
                  <a:cubicBezTo>
                    <a:pt x="123" y="74"/>
                    <a:pt x="125" y="73"/>
                    <a:pt x="126" y="72"/>
                  </a:cubicBezTo>
                  <a:cubicBezTo>
                    <a:pt x="128" y="71"/>
                    <a:pt x="129" y="71"/>
                    <a:pt x="130" y="70"/>
                  </a:cubicBezTo>
                  <a:cubicBezTo>
                    <a:pt x="123" y="77"/>
                    <a:pt x="116" y="85"/>
                    <a:pt x="110" y="93"/>
                  </a:cubicBezTo>
                  <a:cubicBezTo>
                    <a:pt x="105" y="98"/>
                    <a:pt x="100" y="102"/>
                    <a:pt x="95" y="107"/>
                  </a:cubicBezTo>
                  <a:cubicBezTo>
                    <a:pt x="94" y="108"/>
                    <a:pt x="92" y="109"/>
                    <a:pt x="90" y="110"/>
                  </a:cubicBezTo>
                  <a:cubicBezTo>
                    <a:pt x="91" y="109"/>
                    <a:pt x="92" y="108"/>
                    <a:pt x="93" y="107"/>
                  </a:cubicBezTo>
                  <a:cubicBezTo>
                    <a:pt x="98" y="101"/>
                    <a:pt x="103" y="95"/>
                    <a:pt x="109" y="89"/>
                  </a:cubicBezTo>
                  <a:cubicBezTo>
                    <a:pt x="113" y="85"/>
                    <a:pt x="118" y="81"/>
                    <a:pt x="122" y="76"/>
                  </a:cubicBezTo>
                  <a:close/>
                  <a:moveTo>
                    <a:pt x="117" y="61"/>
                  </a:moveTo>
                  <a:cubicBezTo>
                    <a:pt x="116" y="62"/>
                    <a:pt x="115" y="63"/>
                    <a:pt x="115" y="64"/>
                  </a:cubicBezTo>
                  <a:cubicBezTo>
                    <a:pt x="116" y="63"/>
                    <a:pt x="117" y="62"/>
                    <a:pt x="118" y="61"/>
                  </a:cubicBezTo>
                  <a:cubicBezTo>
                    <a:pt x="117" y="61"/>
                    <a:pt x="117" y="61"/>
                    <a:pt x="117" y="61"/>
                  </a:cubicBezTo>
                  <a:close/>
                  <a:moveTo>
                    <a:pt x="115" y="51"/>
                  </a:moveTo>
                  <a:cubicBezTo>
                    <a:pt x="114" y="51"/>
                    <a:pt x="113" y="52"/>
                    <a:pt x="111" y="52"/>
                  </a:cubicBezTo>
                  <a:cubicBezTo>
                    <a:pt x="112" y="52"/>
                    <a:pt x="112" y="51"/>
                    <a:pt x="113" y="51"/>
                  </a:cubicBezTo>
                  <a:cubicBezTo>
                    <a:pt x="114" y="50"/>
                    <a:pt x="115" y="50"/>
                    <a:pt x="117" y="50"/>
                  </a:cubicBezTo>
                  <a:cubicBezTo>
                    <a:pt x="116" y="50"/>
                    <a:pt x="116" y="51"/>
                    <a:pt x="115" y="51"/>
                  </a:cubicBezTo>
                  <a:close/>
                  <a:moveTo>
                    <a:pt x="114" y="48"/>
                  </a:moveTo>
                  <a:cubicBezTo>
                    <a:pt x="112" y="48"/>
                    <a:pt x="111" y="49"/>
                    <a:pt x="110" y="49"/>
                  </a:cubicBezTo>
                  <a:cubicBezTo>
                    <a:pt x="112" y="48"/>
                    <a:pt x="114" y="46"/>
                    <a:pt x="116" y="45"/>
                  </a:cubicBezTo>
                  <a:cubicBezTo>
                    <a:pt x="116" y="46"/>
                    <a:pt x="115" y="47"/>
                    <a:pt x="114" y="48"/>
                  </a:cubicBezTo>
                  <a:close/>
                  <a:moveTo>
                    <a:pt x="106" y="50"/>
                  </a:moveTo>
                  <a:cubicBezTo>
                    <a:pt x="105" y="50"/>
                    <a:pt x="104" y="51"/>
                    <a:pt x="104" y="51"/>
                  </a:cubicBezTo>
                  <a:cubicBezTo>
                    <a:pt x="104" y="50"/>
                    <a:pt x="105" y="49"/>
                    <a:pt x="105" y="48"/>
                  </a:cubicBezTo>
                  <a:cubicBezTo>
                    <a:pt x="107" y="46"/>
                    <a:pt x="109" y="44"/>
                    <a:pt x="111" y="43"/>
                  </a:cubicBezTo>
                  <a:cubicBezTo>
                    <a:pt x="111" y="43"/>
                    <a:pt x="112" y="43"/>
                    <a:pt x="112" y="42"/>
                  </a:cubicBezTo>
                  <a:cubicBezTo>
                    <a:pt x="112" y="42"/>
                    <a:pt x="113" y="42"/>
                    <a:pt x="113" y="42"/>
                  </a:cubicBezTo>
                  <a:cubicBezTo>
                    <a:pt x="111" y="45"/>
                    <a:pt x="108" y="47"/>
                    <a:pt x="106" y="50"/>
                  </a:cubicBezTo>
                  <a:close/>
                  <a:moveTo>
                    <a:pt x="106" y="45"/>
                  </a:moveTo>
                  <a:cubicBezTo>
                    <a:pt x="106" y="44"/>
                    <a:pt x="106" y="44"/>
                    <a:pt x="106" y="44"/>
                  </a:cubicBezTo>
                  <a:cubicBezTo>
                    <a:pt x="107" y="43"/>
                    <a:pt x="108" y="43"/>
                    <a:pt x="109" y="42"/>
                  </a:cubicBezTo>
                  <a:cubicBezTo>
                    <a:pt x="109" y="42"/>
                    <a:pt x="109" y="42"/>
                    <a:pt x="109" y="42"/>
                  </a:cubicBezTo>
                  <a:cubicBezTo>
                    <a:pt x="108" y="43"/>
                    <a:pt x="107" y="44"/>
                    <a:pt x="106" y="45"/>
                  </a:cubicBezTo>
                  <a:close/>
                  <a:moveTo>
                    <a:pt x="102" y="45"/>
                  </a:moveTo>
                  <a:cubicBezTo>
                    <a:pt x="99" y="47"/>
                    <a:pt x="95" y="50"/>
                    <a:pt x="92" y="52"/>
                  </a:cubicBezTo>
                  <a:cubicBezTo>
                    <a:pt x="92" y="51"/>
                    <a:pt x="93" y="51"/>
                    <a:pt x="93" y="50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7" y="47"/>
                    <a:pt x="100" y="45"/>
                    <a:pt x="104" y="42"/>
                  </a:cubicBezTo>
                  <a:cubicBezTo>
                    <a:pt x="105" y="42"/>
                    <a:pt x="106" y="42"/>
                    <a:pt x="107" y="42"/>
                  </a:cubicBezTo>
                  <a:cubicBezTo>
                    <a:pt x="105" y="43"/>
                    <a:pt x="103" y="45"/>
                    <a:pt x="102" y="45"/>
                  </a:cubicBezTo>
                  <a:close/>
                  <a:moveTo>
                    <a:pt x="99" y="44"/>
                  </a:moveTo>
                  <a:cubicBezTo>
                    <a:pt x="100" y="43"/>
                    <a:pt x="100" y="43"/>
                    <a:pt x="101" y="42"/>
                  </a:cubicBezTo>
                  <a:cubicBezTo>
                    <a:pt x="101" y="42"/>
                    <a:pt x="101" y="42"/>
                    <a:pt x="101" y="42"/>
                  </a:cubicBezTo>
                  <a:cubicBezTo>
                    <a:pt x="101" y="43"/>
                    <a:pt x="100" y="43"/>
                    <a:pt x="99" y="44"/>
                  </a:cubicBezTo>
                  <a:close/>
                  <a:moveTo>
                    <a:pt x="101" y="40"/>
                  </a:moveTo>
                  <a:cubicBezTo>
                    <a:pt x="100" y="40"/>
                    <a:pt x="100" y="41"/>
                    <a:pt x="99" y="41"/>
                  </a:cubicBezTo>
                  <a:cubicBezTo>
                    <a:pt x="99" y="41"/>
                    <a:pt x="99" y="42"/>
                    <a:pt x="99" y="42"/>
                  </a:cubicBezTo>
                  <a:cubicBezTo>
                    <a:pt x="97" y="44"/>
                    <a:pt x="95" y="46"/>
                    <a:pt x="94" y="48"/>
                  </a:cubicBezTo>
                  <a:cubicBezTo>
                    <a:pt x="94" y="46"/>
                    <a:pt x="94" y="45"/>
                    <a:pt x="95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8" y="41"/>
                    <a:pt x="100" y="39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3" y="38"/>
                    <a:pt x="102" y="39"/>
                    <a:pt x="101" y="40"/>
                  </a:cubicBezTo>
                  <a:close/>
                  <a:moveTo>
                    <a:pt x="93" y="43"/>
                  </a:moveTo>
                  <a:cubicBezTo>
                    <a:pt x="93" y="43"/>
                    <a:pt x="92" y="43"/>
                    <a:pt x="92" y="43"/>
                  </a:cubicBezTo>
                  <a:cubicBezTo>
                    <a:pt x="94" y="41"/>
                    <a:pt x="96" y="40"/>
                    <a:pt x="98" y="38"/>
                  </a:cubicBezTo>
                  <a:cubicBezTo>
                    <a:pt x="98" y="38"/>
                    <a:pt x="99" y="38"/>
                    <a:pt x="99" y="38"/>
                  </a:cubicBezTo>
                  <a:cubicBezTo>
                    <a:pt x="97" y="39"/>
                    <a:pt x="95" y="41"/>
                    <a:pt x="93" y="43"/>
                  </a:cubicBezTo>
                  <a:close/>
                  <a:moveTo>
                    <a:pt x="90" y="41"/>
                  </a:moveTo>
                  <a:cubicBezTo>
                    <a:pt x="91" y="40"/>
                    <a:pt x="91" y="40"/>
                    <a:pt x="92" y="40"/>
                  </a:cubicBezTo>
                  <a:cubicBezTo>
                    <a:pt x="92" y="40"/>
                    <a:pt x="93" y="39"/>
                    <a:pt x="93" y="39"/>
                  </a:cubicBezTo>
                  <a:cubicBezTo>
                    <a:pt x="92" y="40"/>
                    <a:pt x="91" y="40"/>
                    <a:pt x="90" y="41"/>
                  </a:cubicBezTo>
                  <a:close/>
                  <a:moveTo>
                    <a:pt x="82" y="40"/>
                  </a:moveTo>
                  <a:cubicBezTo>
                    <a:pt x="80" y="41"/>
                    <a:pt x="78" y="43"/>
                    <a:pt x="76" y="44"/>
                  </a:cubicBezTo>
                  <a:cubicBezTo>
                    <a:pt x="78" y="42"/>
                    <a:pt x="80" y="40"/>
                    <a:pt x="81" y="38"/>
                  </a:cubicBezTo>
                  <a:cubicBezTo>
                    <a:pt x="83" y="37"/>
                    <a:pt x="85" y="36"/>
                    <a:pt x="86" y="35"/>
                  </a:cubicBezTo>
                  <a:cubicBezTo>
                    <a:pt x="85" y="36"/>
                    <a:pt x="84" y="38"/>
                    <a:pt x="82" y="40"/>
                  </a:cubicBezTo>
                  <a:close/>
                  <a:moveTo>
                    <a:pt x="79" y="37"/>
                  </a:moveTo>
                  <a:cubicBezTo>
                    <a:pt x="78" y="38"/>
                    <a:pt x="76" y="40"/>
                    <a:pt x="74" y="41"/>
                  </a:cubicBezTo>
                  <a:cubicBezTo>
                    <a:pt x="78" y="38"/>
                    <a:pt x="81" y="35"/>
                    <a:pt x="84" y="31"/>
                  </a:cubicBezTo>
                  <a:cubicBezTo>
                    <a:pt x="85" y="30"/>
                    <a:pt x="86" y="30"/>
                    <a:pt x="87" y="29"/>
                  </a:cubicBezTo>
                  <a:cubicBezTo>
                    <a:pt x="85" y="31"/>
                    <a:pt x="84" y="32"/>
                    <a:pt x="82" y="34"/>
                  </a:cubicBezTo>
                  <a:cubicBezTo>
                    <a:pt x="81" y="35"/>
                    <a:pt x="80" y="36"/>
                    <a:pt x="79" y="37"/>
                  </a:cubicBezTo>
                  <a:close/>
                  <a:moveTo>
                    <a:pt x="85" y="24"/>
                  </a:moveTo>
                  <a:cubicBezTo>
                    <a:pt x="84" y="25"/>
                    <a:pt x="83" y="25"/>
                    <a:pt x="83" y="25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83" y="25"/>
                    <a:pt x="83" y="24"/>
                    <a:pt x="83" y="24"/>
                  </a:cubicBezTo>
                  <a:cubicBezTo>
                    <a:pt x="83" y="24"/>
                    <a:pt x="83" y="24"/>
                    <a:pt x="83" y="24"/>
                  </a:cubicBezTo>
                  <a:cubicBezTo>
                    <a:pt x="84" y="24"/>
                    <a:pt x="86" y="23"/>
                    <a:pt x="87" y="23"/>
                  </a:cubicBezTo>
                  <a:cubicBezTo>
                    <a:pt x="87" y="23"/>
                    <a:pt x="86" y="24"/>
                    <a:pt x="85" y="24"/>
                  </a:cubicBezTo>
                  <a:close/>
                  <a:moveTo>
                    <a:pt x="83" y="28"/>
                  </a:moveTo>
                  <a:cubicBezTo>
                    <a:pt x="83" y="29"/>
                    <a:pt x="82" y="29"/>
                    <a:pt x="82" y="29"/>
                  </a:cubicBezTo>
                  <a:cubicBezTo>
                    <a:pt x="81" y="30"/>
                    <a:pt x="80" y="30"/>
                    <a:pt x="79" y="31"/>
                  </a:cubicBezTo>
                  <a:cubicBezTo>
                    <a:pt x="80" y="30"/>
                    <a:pt x="81" y="30"/>
                    <a:pt x="82" y="29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2" y="29"/>
                    <a:pt x="83" y="29"/>
                    <a:pt x="83" y="28"/>
                  </a:cubicBezTo>
                  <a:close/>
                  <a:moveTo>
                    <a:pt x="59" y="48"/>
                  </a:moveTo>
                  <a:cubicBezTo>
                    <a:pt x="61" y="46"/>
                    <a:pt x="63" y="44"/>
                    <a:pt x="64" y="41"/>
                  </a:cubicBezTo>
                  <a:cubicBezTo>
                    <a:pt x="66" y="40"/>
                    <a:pt x="67" y="39"/>
                    <a:pt x="69" y="38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6" y="42"/>
                    <a:pt x="63" y="45"/>
                    <a:pt x="59" y="48"/>
                  </a:cubicBezTo>
                  <a:close/>
                  <a:moveTo>
                    <a:pt x="61" y="41"/>
                  </a:moveTo>
                  <a:cubicBezTo>
                    <a:pt x="61" y="41"/>
                    <a:pt x="61" y="41"/>
                    <a:pt x="62" y="41"/>
                  </a:cubicBezTo>
                  <a:cubicBezTo>
                    <a:pt x="63" y="40"/>
                    <a:pt x="64" y="39"/>
                    <a:pt x="65" y="38"/>
                  </a:cubicBezTo>
                  <a:cubicBezTo>
                    <a:pt x="65" y="39"/>
                    <a:pt x="64" y="39"/>
                    <a:pt x="64" y="40"/>
                  </a:cubicBezTo>
                  <a:cubicBezTo>
                    <a:pt x="63" y="40"/>
                    <a:pt x="62" y="41"/>
                    <a:pt x="61" y="41"/>
                  </a:cubicBezTo>
                  <a:close/>
                  <a:moveTo>
                    <a:pt x="58" y="46"/>
                  </a:moveTo>
                  <a:cubicBezTo>
                    <a:pt x="58" y="46"/>
                    <a:pt x="59" y="45"/>
                    <a:pt x="59" y="45"/>
                  </a:cubicBezTo>
                  <a:cubicBezTo>
                    <a:pt x="57" y="47"/>
                    <a:pt x="55" y="50"/>
                    <a:pt x="54" y="53"/>
                  </a:cubicBezTo>
                  <a:cubicBezTo>
                    <a:pt x="53" y="53"/>
                    <a:pt x="52" y="54"/>
                    <a:pt x="52" y="54"/>
                  </a:cubicBezTo>
                  <a:cubicBezTo>
                    <a:pt x="54" y="51"/>
                    <a:pt x="56" y="49"/>
                    <a:pt x="58" y="46"/>
                  </a:cubicBezTo>
                  <a:close/>
                  <a:moveTo>
                    <a:pt x="48" y="57"/>
                  </a:moveTo>
                  <a:cubicBezTo>
                    <a:pt x="45" y="58"/>
                    <a:pt x="43" y="60"/>
                    <a:pt x="41" y="61"/>
                  </a:cubicBezTo>
                  <a:cubicBezTo>
                    <a:pt x="42" y="59"/>
                    <a:pt x="44" y="58"/>
                    <a:pt x="45" y="56"/>
                  </a:cubicBezTo>
                  <a:cubicBezTo>
                    <a:pt x="48" y="54"/>
                    <a:pt x="50" y="52"/>
                    <a:pt x="53" y="50"/>
                  </a:cubicBezTo>
                  <a:cubicBezTo>
                    <a:pt x="51" y="52"/>
                    <a:pt x="49" y="54"/>
                    <a:pt x="48" y="57"/>
                  </a:cubicBezTo>
                  <a:close/>
                  <a:moveTo>
                    <a:pt x="50" y="58"/>
                  </a:moveTo>
                  <a:cubicBezTo>
                    <a:pt x="50" y="58"/>
                    <a:pt x="50" y="59"/>
                    <a:pt x="50" y="59"/>
                  </a:cubicBezTo>
                  <a:cubicBezTo>
                    <a:pt x="50" y="59"/>
                    <a:pt x="49" y="59"/>
                    <a:pt x="49" y="59"/>
                  </a:cubicBezTo>
                  <a:cubicBezTo>
                    <a:pt x="47" y="61"/>
                    <a:pt x="44" y="64"/>
                    <a:pt x="42" y="67"/>
                  </a:cubicBezTo>
                  <a:cubicBezTo>
                    <a:pt x="43" y="65"/>
                    <a:pt x="45" y="63"/>
                    <a:pt x="46" y="62"/>
                  </a:cubicBezTo>
                  <a:cubicBezTo>
                    <a:pt x="47" y="60"/>
                    <a:pt x="49" y="59"/>
                    <a:pt x="50" y="58"/>
                  </a:cubicBezTo>
                  <a:close/>
                  <a:moveTo>
                    <a:pt x="39" y="86"/>
                  </a:moveTo>
                  <a:cubicBezTo>
                    <a:pt x="39" y="86"/>
                    <a:pt x="39" y="87"/>
                    <a:pt x="39" y="87"/>
                  </a:cubicBezTo>
                  <a:cubicBezTo>
                    <a:pt x="38" y="88"/>
                    <a:pt x="37" y="89"/>
                    <a:pt x="35" y="90"/>
                  </a:cubicBezTo>
                  <a:cubicBezTo>
                    <a:pt x="35" y="90"/>
                    <a:pt x="35" y="90"/>
                    <a:pt x="35" y="90"/>
                  </a:cubicBezTo>
                  <a:cubicBezTo>
                    <a:pt x="37" y="89"/>
                    <a:pt x="38" y="87"/>
                    <a:pt x="39" y="86"/>
                  </a:cubicBezTo>
                  <a:close/>
                  <a:moveTo>
                    <a:pt x="34" y="102"/>
                  </a:moveTo>
                  <a:cubicBezTo>
                    <a:pt x="35" y="103"/>
                    <a:pt x="35" y="105"/>
                    <a:pt x="36" y="107"/>
                  </a:cubicBezTo>
                  <a:cubicBezTo>
                    <a:pt x="35" y="109"/>
                    <a:pt x="35" y="110"/>
                    <a:pt x="35" y="112"/>
                  </a:cubicBezTo>
                  <a:cubicBezTo>
                    <a:pt x="34" y="111"/>
                    <a:pt x="34" y="110"/>
                    <a:pt x="34" y="109"/>
                  </a:cubicBezTo>
                  <a:cubicBezTo>
                    <a:pt x="34" y="106"/>
                    <a:pt x="34" y="104"/>
                    <a:pt x="34" y="102"/>
                  </a:cubicBezTo>
                  <a:close/>
                  <a:moveTo>
                    <a:pt x="36" y="126"/>
                  </a:moveTo>
                  <a:cubicBezTo>
                    <a:pt x="36" y="127"/>
                    <a:pt x="37" y="128"/>
                    <a:pt x="37" y="129"/>
                  </a:cubicBezTo>
                  <a:cubicBezTo>
                    <a:pt x="37" y="129"/>
                    <a:pt x="37" y="130"/>
                    <a:pt x="37" y="130"/>
                  </a:cubicBezTo>
                  <a:cubicBezTo>
                    <a:pt x="37" y="130"/>
                    <a:pt x="37" y="131"/>
                    <a:pt x="37" y="131"/>
                  </a:cubicBezTo>
                  <a:cubicBezTo>
                    <a:pt x="35" y="128"/>
                    <a:pt x="35" y="128"/>
                    <a:pt x="35" y="128"/>
                  </a:cubicBezTo>
                  <a:cubicBezTo>
                    <a:pt x="36" y="127"/>
                    <a:pt x="36" y="127"/>
                    <a:pt x="36" y="126"/>
                  </a:cubicBezTo>
                  <a:close/>
                  <a:moveTo>
                    <a:pt x="36" y="115"/>
                  </a:moveTo>
                  <a:cubicBezTo>
                    <a:pt x="36" y="115"/>
                    <a:pt x="36" y="115"/>
                    <a:pt x="36" y="115"/>
                  </a:cubicBezTo>
                  <a:cubicBezTo>
                    <a:pt x="36" y="114"/>
                    <a:pt x="36" y="112"/>
                    <a:pt x="36" y="111"/>
                  </a:cubicBezTo>
                  <a:cubicBezTo>
                    <a:pt x="36" y="111"/>
                    <a:pt x="37" y="111"/>
                    <a:pt x="37" y="111"/>
                  </a:cubicBezTo>
                  <a:cubicBezTo>
                    <a:pt x="37" y="111"/>
                    <a:pt x="37" y="112"/>
                    <a:pt x="37" y="113"/>
                  </a:cubicBezTo>
                  <a:cubicBezTo>
                    <a:pt x="37" y="114"/>
                    <a:pt x="36" y="114"/>
                    <a:pt x="36" y="115"/>
                  </a:cubicBezTo>
                  <a:close/>
                  <a:moveTo>
                    <a:pt x="36" y="97"/>
                  </a:moveTo>
                  <a:cubicBezTo>
                    <a:pt x="36" y="97"/>
                    <a:pt x="36" y="98"/>
                    <a:pt x="37" y="99"/>
                  </a:cubicBezTo>
                  <a:cubicBezTo>
                    <a:pt x="37" y="99"/>
                    <a:pt x="37" y="100"/>
                    <a:pt x="36" y="100"/>
                  </a:cubicBezTo>
                  <a:cubicBezTo>
                    <a:pt x="36" y="99"/>
                    <a:pt x="36" y="98"/>
                    <a:pt x="36" y="97"/>
                  </a:cubicBezTo>
                  <a:close/>
                  <a:moveTo>
                    <a:pt x="37" y="94"/>
                  </a:moveTo>
                  <a:cubicBezTo>
                    <a:pt x="37" y="93"/>
                    <a:pt x="36" y="92"/>
                    <a:pt x="36" y="92"/>
                  </a:cubicBezTo>
                  <a:cubicBezTo>
                    <a:pt x="37" y="91"/>
                    <a:pt x="38" y="90"/>
                    <a:pt x="38" y="90"/>
                  </a:cubicBezTo>
                  <a:cubicBezTo>
                    <a:pt x="38" y="91"/>
                    <a:pt x="38" y="92"/>
                    <a:pt x="38" y="93"/>
                  </a:cubicBezTo>
                  <a:cubicBezTo>
                    <a:pt x="37" y="93"/>
                    <a:pt x="37" y="93"/>
                    <a:pt x="37" y="94"/>
                  </a:cubicBezTo>
                  <a:close/>
                  <a:moveTo>
                    <a:pt x="39" y="103"/>
                  </a:moveTo>
                  <a:cubicBezTo>
                    <a:pt x="39" y="103"/>
                    <a:pt x="39" y="103"/>
                    <a:pt x="39" y="103"/>
                  </a:cubicBezTo>
                  <a:cubicBezTo>
                    <a:pt x="39" y="104"/>
                    <a:pt x="38" y="104"/>
                    <a:pt x="38" y="104"/>
                  </a:cubicBezTo>
                  <a:cubicBezTo>
                    <a:pt x="38" y="104"/>
                    <a:pt x="38" y="104"/>
                    <a:pt x="38" y="103"/>
                  </a:cubicBezTo>
                  <a:cubicBezTo>
                    <a:pt x="38" y="103"/>
                    <a:pt x="38" y="103"/>
                    <a:pt x="39" y="103"/>
                  </a:cubicBezTo>
                  <a:close/>
                  <a:moveTo>
                    <a:pt x="38" y="97"/>
                  </a:moveTo>
                  <a:cubicBezTo>
                    <a:pt x="38" y="96"/>
                    <a:pt x="39" y="95"/>
                    <a:pt x="39" y="94"/>
                  </a:cubicBezTo>
                  <a:cubicBezTo>
                    <a:pt x="40" y="93"/>
                    <a:pt x="41" y="93"/>
                    <a:pt x="42" y="92"/>
                  </a:cubicBezTo>
                  <a:cubicBezTo>
                    <a:pt x="41" y="93"/>
                    <a:pt x="40" y="94"/>
                    <a:pt x="39" y="95"/>
                  </a:cubicBezTo>
                  <a:cubicBezTo>
                    <a:pt x="39" y="96"/>
                    <a:pt x="40" y="97"/>
                    <a:pt x="41" y="96"/>
                  </a:cubicBezTo>
                  <a:cubicBezTo>
                    <a:pt x="41" y="96"/>
                    <a:pt x="41" y="96"/>
                    <a:pt x="41" y="96"/>
                  </a:cubicBezTo>
                  <a:cubicBezTo>
                    <a:pt x="41" y="96"/>
                    <a:pt x="41" y="96"/>
                    <a:pt x="41" y="96"/>
                  </a:cubicBezTo>
                  <a:cubicBezTo>
                    <a:pt x="41" y="97"/>
                    <a:pt x="41" y="97"/>
                    <a:pt x="41" y="98"/>
                  </a:cubicBezTo>
                  <a:cubicBezTo>
                    <a:pt x="40" y="98"/>
                    <a:pt x="40" y="99"/>
                    <a:pt x="39" y="99"/>
                  </a:cubicBezTo>
                  <a:cubicBezTo>
                    <a:pt x="39" y="99"/>
                    <a:pt x="39" y="98"/>
                    <a:pt x="38" y="97"/>
                  </a:cubicBezTo>
                  <a:close/>
                  <a:moveTo>
                    <a:pt x="40" y="121"/>
                  </a:moveTo>
                  <a:cubicBezTo>
                    <a:pt x="40" y="121"/>
                    <a:pt x="40" y="121"/>
                    <a:pt x="40" y="121"/>
                  </a:cubicBezTo>
                  <a:cubicBezTo>
                    <a:pt x="40" y="122"/>
                    <a:pt x="41" y="123"/>
                    <a:pt x="41" y="124"/>
                  </a:cubicBezTo>
                  <a:cubicBezTo>
                    <a:pt x="41" y="124"/>
                    <a:pt x="41" y="124"/>
                    <a:pt x="40" y="125"/>
                  </a:cubicBezTo>
                  <a:cubicBezTo>
                    <a:pt x="40" y="123"/>
                    <a:pt x="40" y="122"/>
                    <a:pt x="39" y="121"/>
                  </a:cubicBezTo>
                  <a:cubicBezTo>
                    <a:pt x="39" y="121"/>
                    <a:pt x="40" y="121"/>
                    <a:pt x="40" y="121"/>
                  </a:cubicBezTo>
                  <a:close/>
                  <a:moveTo>
                    <a:pt x="40" y="133"/>
                  </a:moveTo>
                  <a:cubicBezTo>
                    <a:pt x="41" y="134"/>
                    <a:pt x="41" y="136"/>
                    <a:pt x="42" y="138"/>
                  </a:cubicBezTo>
                  <a:cubicBezTo>
                    <a:pt x="42" y="138"/>
                    <a:pt x="41" y="138"/>
                    <a:pt x="41" y="138"/>
                  </a:cubicBezTo>
                  <a:cubicBezTo>
                    <a:pt x="41" y="137"/>
                    <a:pt x="40" y="135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lose/>
                  <a:moveTo>
                    <a:pt x="41" y="96"/>
                  </a:moveTo>
                  <a:cubicBezTo>
                    <a:pt x="43" y="93"/>
                    <a:pt x="46" y="91"/>
                    <a:pt x="48" y="88"/>
                  </a:cubicBezTo>
                  <a:cubicBezTo>
                    <a:pt x="48" y="89"/>
                    <a:pt x="48" y="90"/>
                    <a:pt x="47" y="90"/>
                  </a:cubicBezTo>
                  <a:cubicBezTo>
                    <a:pt x="47" y="91"/>
                    <a:pt x="47" y="92"/>
                    <a:pt x="46" y="92"/>
                  </a:cubicBezTo>
                  <a:cubicBezTo>
                    <a:pt x="45" y="94"/>
                    <a:pt x="44" y="95"/>
                    <a:pt x="43" y="96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95"/>
                    <a:pt x="41" y="95"/>
                    <a:pt x="41" y="96"/>
                  </a:cubicBezTo>
                  <a:close/>
                  <a:moveTo>
                    <a:pt x="43" y="129"/>
                  </a:moveTo>
                  <a:cubicBezTo>
                    <a:pt x="44" y="130"/>
                    <a:pt x="44" y="132"/>
                    <a:pt x="45" y="133"/>
                  </a:cubicBezTo>
                  <a:cubicBezTo>
                    <a:pt x="44" y="134"/>
                    <a:pt x="44" y="134"/>
                    <a:pt x="43" y="135"/>
                  </a:cubicBezTo>
                  <a:cubicBezTo>
                    <a:pt x="43" y="133"/>
                    <a:pt x="43" y="132"/>
                    <a:pt x="42" y="130"/>
                  </a:cubicBezTo>
                  <a:cubicBezTo>
                    <a:pt x="42" y="130"/>
                    <a:pt x="43" y="129"/>
                    <a:pt x="43" y="129"/>
                  </a:cubicBezTo>
                  <a:close/>
                  <a:moveTo>
                    <a:pt x="42" y="140"/>
                  </a:moveTo>
                  <a:cubicBezTo>
                    <a:pt x="43" y="143"/>
                    <a:pt x="44" y="145"/>
                    <a:pt x="44" y="147"/>
                  </a:cubicBezTo>
                  <a:cubicBezTo>
                    <a:pt x="44" y="145"/>
                    <a:pt x="43" y="143"/>
                    <a:pt x="42" y="141"/>
                  </a:cubicBezTo>
                  <a:cubicBezTo>
                    <a:pt x="42" y="141"/>
                    <a:pt x="42" y="141"/>
                    <a:pt x="42" y="140"/>
                  </a:cubicBezTo>
                  <a:close/>
                  <a:moveTo>
                    <a:pt x="44" y="154"/>
                  </a:moveTo>
                  <a:cubicBezTo>
                    <a:pt x="44" y="154"/>
                    <a:pt x="44" y="154"/>
                    <a:pt x="44" y="154"/>
                  </a:cubicBezTo>
                  <a:cubicBezTo>
                    <a:pt x="45" y="157"/>
                    <a:pt x="45" y="160"/>
                    <a:pt x="46" y="164"/>
                  </a:cubicBezTo>
                  <a:cubicBezTo>
                    <a:pt x="45" y="160"/>
                    <a:pt x="44" y="157"/>
                    <a:pt x="44" y="154"/>
                  </a:cubicBezTo>
                  <a:cubicBezTo>
                    <a:pt x="44" y="154"/>
                    <a:pt x="44" y="154"/>
                    <a:pt x="44" y="154"/>
                  </a:cubicBezTo>
                  <a:close/>
                  <a:moveTo>
                    <a:pt x="43" y="174"/>
                  </a:moveTo>
                  <a:cubicBezTo>
                    <a:pt x="43" y="175"/>
                    <a:pt x="44" y="176"/>
                    <a:pt x="44" y="178"/>
                  </a:cubicBezTo>
                  <a:cubicBezTo>
                    <a:pt x="44" y="178"/>
                    <a:pt x="44" y="178"/>
                    <a:pt x="44" y="178"/>
                  </a:cubicBezTo>
                  <a:cubicBezTo>
                    <a:pt x="43" y="176"/>
                    <a:pt x="42" y="175"/>
                    <a:pt x="41" y="174"/>
                  </a:cubicBezTo>
                  <a:cubicBezTo>
                    <a:pt x="41" y="173"/>
                    <a:pt x="41" y="172"/>
                    <a:pt x="41" y="171"/>
                  </a:cubicBezTo>
                  <a:cubicBezTo>
                    <a:pt x="42" y="172"/>
                    <a:pt x="42" y="173"/>
                    <a:pt x="43" y="174"/>
                  </a:cubicBezTo>
                  <a:close/>
                  <a:moveTo>
                    <a:pt x="42" y="176"/>
                  </a:moveTo>
                  <a:cubicBezTo>
                    <a:pt x="43" y="178"/>
                    <a:pt x="44" y="180"/>
                    <a:pt x="45" y="181"/>
                  </a:cubicBezTo>
                  <a:cubicBezTo>
                    <a:pt x="46" y="183"/>
                    <a:pt x="46" y="184"/>
                    <a:pt x="47" y="186"/>
                  </a:cubicBezTo>
                  <a:cubicBezTo>
                    <a:pt x="47" y="187"/>
                    <a:pt x="46" y="188"/>
                    <a:pt x="45" y="190"/>
                  </a:cubicBezTo>
                  <a:cubicBezTo>
                    <a:pt x="44" y="187"/>
                    <a:pt x="43" y="185"/>
                    <a:pt x="42" y="182"/>
                  </a:cubicBezTo>
                  <a:cubicBezTo>
                    <a:pt x="42" y="180"/>
                    <a:pt x="42" y="178"/>
                    <a:pt x="42" y="176"/>
                  </a:cubicBezTo>
                  <a:close/>
                  <a:moveTo>
                    <a:pt x="46" y="192"/>
                  </a:moveTo>
                  <a:cubicBezTo>
                    <a:pt x="47" y="191"/>
                    <a:pt x="47" y="190"/>
                    <a:pt x="48" y="188"/>
                  </a:cubicBezTo>
                  <a:cubicBezTo>
                    <a:pt x="49" y="192"/>
                    <a:pt x="50" y="196"/>
                    <a:pt x="52" y="200"/>
                  </a:cubicBezTo>
                  <a:cubicBezTo>
                    <a:pt x="51" y="200"/>
                    <a:pt x="51" y="199"/>
                    <a:pt x="51" y="199"/>
                  </a:cubicBezTo>
                  <a:cubicBezTo>
                    <a:pt x="49" y="197"/>
                    <a:pt x="47" y="194"/>
                    <a:pt x="46" y="192"/>
                  </a:cubicBezTo>
                  <a:cubicBezTo>
                    <a:pt x="46" y="192"/>
                    <a:pt x="46" y="192"/>
                    <a:pt x="46" y="192"/>
                  </a:cubicBezTo>
                  <a:close/>
                  <a:moveTo>
                    <a:pt x="50" y="174"/>
                  </a:moveTo>
                  <a:cubicBezTo>
                    <a:pt x="50" y="171"/>
                    <a:pt x="49" y="168"/>
                    <a:pt x="48" y="165"/>
                  </a:cubicBezTo>
                  <a:cubicBezTo>
                    <a:pt x="48" y="163"/>
                    <a:pt x="48" y="162"/>
                    <a:pt x="48" y="161"/>
                  </a:cubicBezTo>
                  <a:cubicBezTo>
                    <a:pt x="48" y="161"/>
                    <a:pt x="48" y="162"/>
                    <a:pt x="49" y="162"/>
                  </a:cubicBezTo>
                  <a:cubicBezTo>
                    <a:pt x="49" y="163"/>
                    <a:pt x="49" y="163"/>
                    <a:pt x="49" y="164"/>
                  </a:cubicBezTo>
                  <a:cubicBezTo>
                    <a:pt x="49" y="165"/>
                    <a:pt x="50" y="165"/>
                    <a:pt x="50" y="165"/>
                  </a:cubicBezTo>
                  <a:cubicBezTo>
                    <a:pt x="50" y="166"/>
                    <a:pt x="49" y="166"/>
                    <a:pt x="49" y="166"/>
                  </a:cubicBezTo>
                  <a:cubicBezTo>
                    <a:pt x="49" y="167"/>
                    <a:pt x="49" y="167"/>
                    <a:pt x="50" y="167"/>
                  </a:cubicBezTo>
                  <a:cubicBezTo>
                    <a:pt x="51" y="170"/>
                    <a:pt x="52" y="173"/>
                    <a:pt x="53" y="175"/>
                  </a:cubicBezTo>
                  <a:cubicBezTo>
                    <a:pt x="53" y="176"/>
                    <a:pt x="52" y="176"/>
                    <a:pt x="52" y="176"/>
                  </a:cubicBezTo>
                  <a:cubicBezTo>
                    <a:pt x="51" y="176"/>
                    <a:pt x="51" y="175"/>
                    <a:pt x="50" y="174"/>
                  </a:cubicBezTo>
                  <a:close/>
                  <a:moveTo>
                    <a:pt x="51" y="186"/>
                  </a:moveTo>
                  <a:cubicBezTo>
                    <a:pt x="50" y="185"/>
                    <a:pt x="50" y="184"/>
                    <a:pt x="49" y="183"/>
                  </a:cubicBezTo>
                  <a:cubicBezTo>
                    <a:pt x="49" y="182"/>
                    <a:pt x="50" y="182"/>
                    <a:pt x="50" y="181"/>
                  </a:cubicBezTo>
                  <a:cubicBezTo>
                    <a:pt x="50" y="181"/>
                    <a:pt x="50" y="181"/>
                    <a:pt x="50" y="181"/>
                  </a:cubicBezTo>
                  <a:cubicBezTo>
                    <a:pt x="50" y="183"/>
                    <a:pt x="51" y="184"/>
                    <a:pt x="51" y="186"/>
                  </a:cubicBezTo>
                  <a:close/>
                  <a:moveTo>
                    <a:pt x="52" y="179"/>
                  </a:moveTo>
                  <a:cubicBezTo>
                    <a:pt x="53" y="179"/>
                    <a:pt x="53" y="179"/>
                    <a:pt x="54" y="179"/>
                  </a:cubicBezTo>
                  <a:cubicBezTo>
                    <a:pt x="54" y="179"/>
                    <a:pt x="54" y="179"/>
                    <a:pt x="55" y="180"/>
                  </a:cubicBezTo>
                  <a:cubicBezTo>
                    <a:pt x="55" y="181"/>
                    <a:pt x="56" y="183"/>
                    <a:pt x="56" y="184"/>
                  </a:cubicBezTo>
                  <a:cubicBezTo>
                    <a:pt x="56" y="184"/>
                    <a:pt x="55" y="183"/>
                    <a:pt x="55" y="183"/>
                  </a:cubicBezTo>
                  <a:cubicBezTo>
                    <a:pt x="54" y="182"/>
                    <a:pt x="53" y="181"/>
                    <a:pt x="52" y="181"/>
                  </a:cubicBezTo>
                  <a:cubicBezTo>
                    <a:pt x="52" y="180"/>
                    <a:pt x="52" y="180"/>
                    <a:pt x="52" y="179"/>
                  </a:cubicBezTo>
                  <a:cubicBezTo>
                    <a:pt x="52" y="179"/>
                    <a:pt x="52" y="179"/>
                    <a:pt x="52" y="179"/>
                  </a:cubicBezTo>
                  <a:close/>
                  <a:moveTo>
                    <a:pt x="54" y="184"/>
                  </a:moveTo>
                  <a:cubicBezTo>
                    <a:pt x="56" y="186"/>
                    <a:pt x="57" y="188"/>
                    <a:pt x="59" y="190"/>
                  </a:cubicBezTo>
                  <a:cubicBezTo>
                    <a:pt x="59" y="190"/>
                    <a:pt x="59" y="190"/>
                    <a:pt x="59" y="190"/>
                  </a:cubicBezTo>
                  <a:cubicBezTo>
                    <a:pt x="59" y="191"/>
                    <a:pt x="58" y="193"/>
                    <a:pt x="57" y="194"/>
                  </a:cubicBezTo>
                  <a:cubicBezTo>
                    <a:pt x="57" y="194"/>
                    <a:pt x="57" y="194"/>
                    <a:pt x="57" y="194"/>
                  </a:cubicBezTo>
                  <a:cubicBezTo>
                    <a:pt x="56" y="190"/>
                    <a:pt x="55" y="187"/>
                    <a:pt x="54" y="184"/>
                  </a:cubicBezTo>
                  <a:cubicBezTo>
                    <a:pt x="54" y="184"/>
                    <a:pt x="54" y="184"/>
                    <a:pt x="54" y="184"/>
                  </a:cubicBezTo>
                  <a:close/>
                  <a:moveTo>
                    <a:pt x="58" y="195"/>
                  </a:moveTo>
                  <a:cubicBezTo>
                    <a:pt x="59" y="195"/>
                    <a:pt x="60" y="194"/>
                    <a:pt x="61" y="194"/>
                  </a:cubicBezTo>
                  <a:cubicBezTo>
                    <a:pt x="63" y="195"/>
                    <a:pt x="64" y="197"/>
                    <a:pt x="65" y="198"/>
                  </a:cubicBezTo>
                  <a:cubicBezTo>
                    <a:pt x="64" y="199"/>
                    <a:pt x="64" y="200"/>
                    <a:pt x="64" y="200"/>
                  </a:cubicBezTo>
                  <a:cubicBezTo>
                    <a:pt x="62" y="199"/>
                    <a:pt x="60" y="197"/>
                    <a:pt x="58" y="195"/>
                  </a:cubicBezTo>
                  <a:close/>
                  <a:moveTo>
                    <a:pt x="63" y="193"/>
                  </a:moveTo>
                  <a:cubicBezTo>
                    <a:pt x="64" y="192"/>
                    <a:pt x="65" y="192"/>
                    <a:pt x="65" y="192"/>
                  </a:cubicBezTo>
                  <a:cubicBezTo>
                    <a:pt x="66" y="192"/>
                    <a:pt x="67" y="193"/>
                    <a:pt x="68" y="194"/>
                  </a:cubicBezTo>
                  <a:cubicBezTo>
                    <a:pt x="68" y="194"/>
                    <a:pt x="67" y="195"/>
                    <a:pt x="67" y="196"/>
                  </a:cubicBezTo>
                  <a:cubicBezTo>
                    <a:pt x="65" y="195"/>
                    <a:pt x="64" y="194"/>
                    <a:pt x="63" y="193"/>
                  </a:cubicBezTo>
                  <a:close/>
                  <a:moveTo>
                    <a:pt x="70" y="195"/>
                  </a:moveTo>
                  <a:cubicBezTo>
                    <a:pt x="70" y="196"/>
                    <a:pt x="71" y="196"/>
                    <a:pt x="72" y="197"/>
                  </a:cubicBezTo>
                  <a:cubicBezTo>
                    <a:pt x="72" y="198"/>
                    <a:pt x="72" y="198"/>
                    <a:pt x="72" y="198"/>
                  </a:cubicBezTo>
                  <a:cubicBezTo>
                    <a:pt x="72" y="199"/>
                    <a:pt x="72" y="199"/>
                    <a:pt x="72" y="199"/>
                  </a:cubicBezTo>
                  <a:cubicBezTo>
                    <a:pt x="72" y="199"/>
                    <a:pt x="72" y="199"/>
                    <a:pt x="71" y="199"/>
                  </a:cubicBezTo>
                  <a:cubicBezTo>
                    <a:pt x="71" y="199"/>
                    <a:pt x="70" y="198"/>
                    <a:pt x="69" y="198"/>
                  </a:cubicBezTo>
                  <a:cubicBezTo>
                    <a:pt x="68" y="198"/>
                    <a:pt x="68" y="198"/>
                    <a:pt x="68" y="198"/>
                  </a:cubicBezTo>
                  <a:cubicBezTo>
                    <a:pt x="68" y="197"/>
                    <a:pt x="68" y="197"/>
                    <a:pt x="68" y="197"/>
                  </a:cubicBezTo>
                  <a:cubicBezTo>
                    <a:pt x="68" y="196"/>
                    <a:pt x="69" y="195"/>
                    <a:pt x="70" y="195"/>
                  </a:cubicBezTo>
                  <a:close/>
                  <a:moveTo>
                    <a:pt x="67" y="190"/>
                  </a:moveTo>
                  <a:cubicBezTo>
                    <a:pt x="69" y="190"/>
                    <a:pt x="70" y="189"/>
                    <a:pt x="71" y="188"/>
                  </a:cubicBezTo>
                  <a:cubicBezTo>
                    <a:pt x="71" y="188"/>
                    <a:pt x="72" y="189"/>
                    <a:pt x="72" y="189"/>
                  </a:cubicBezTo>
                  <a:cubicBezTo>
                    <a:pt x="71" y="190"/>
                    <a:pt x="71" y="191"/>
                    <a:pt x="70" y="192"/>
                  </a:cubicBezTo>
                  <a:cubicBezTo>
                    <a:pt x="69" y="191"/>
                    <a:pt x="68" y="191"/>
                    <a:pt x="67" y="190"/>
                  </a:cubicBezTo>
                  <a:close/>
                  <a:moveTo>
                    <a:pt x="72" y="185"/>
                  </a:moveTo>
                  <a:cubicBezTo>
                    <a:pt x="71" y="184"/>
                    <a:pt x="70" y="183"/>
                    <a:pt x="68" y="181"/>
                  </a:cubicBezTo>
                  <a:cubicBezTo>
                    <a:pt x="69" y="181"/>
                    <a:pt x="69" y="181"/>
                    <a:pt x="69" y="180"/>
                  </a:cubicBezTo>
                  <a:cubicBezTo>
                    <a:pt x="70" y="181"/>
                    <a:pt x="71" y="181"/>
                    <a:pt x="72" y="182"/>
                  </a:cubicBezTo>
                  <a:cubicBezTo>
                    <a:pt x="72" y="182"/>
                    <a:pt x="73" y="182"/>
                    <a:pt x="73" y="182"/>
                  </a:cubicBezTo>
                  <a:cubicBezTo>
                    <a:pt x="73" y="183"/>
                    <a:pt x="73" y="184"/>
                    <a:pt x="73" y="184"/>
                  </a:cubicBezTo>
                  <a:cubicBezTo>
                    <a:pt x="73" y="185"/>
                    <a:pt x="72" y="185"/>
                    <a:pt x="72" y="185"/>
                  </a:cubicBezTo>
                  <a:close/>
                  <a:moveTo>
                    <a:pt x="71" y="151"/>
                  </a:moveTo>
                  <a:cubicBezTo>
                    <a:pt x="72" y="150"/>
                    <a:pt x="72" y="150"/>
                    <a:pt x="73" y="149"/>
                  </a:cubicBezTo>
                  <a:cubicBezTo>
                    <a:pt x="73" y="149"/>
                    <a:pt x="73" y="150"/>
                    <a:pt x="73" y="150"/>
                  </a:cubicBezTo>
                  <a:cubicBezTo>
                    <a:pt x="72" y="150"/>
                    <a:pt x="72" y="151"/>
                    <a:pt x="71" y="151"/>
                  </a:cubicBezTo>
                  <a:close/>
                  <a:moveTo>
                    <a:pt x="72" y="119"/>
                  </a:moveTo>
                  <a:cubicBezTo>
                    <a:pt x="72" y="119"/>
                    <a:pt x="71" y="120"/>
                    <a:pt x="71" y="120"/>
                  </a:cubicBezTo>
                  <a:cubicBezTo>
                    <a:pt x="72" y="119"/>
                    <a:pt x="72" y="118"/>
                    <a:pt x="72" y="118"/>
                  </a:cubicBezTo>
                  <a:cubicBezTo>
                    <a:pt x="73" y="117"/>
                    <a:pt x="73" y="117"/>
                    <a:pt x="74" y="116"/>
                  </a:cubicBezTo>
                  <a:cubicBezTo>
                    <a:pt x="74" y="116"/>
                    <a:pt x="74" y="116"/>
                    <a:pt x="74" y="116"/>
                  </a:cubicBezTo>
                  <a:cubicBezTo>
                    <a:pt x="73" y="117"/>
                    <a:pt x="72" y="118"/>
                    <a:pt x="72" y="119"/>
                  </a:cubicBezTo>
                  <a:close/>
                  <a:moveTo>
                    <a:pt x="78" y="130"/>
                  </a:moveTo>
                  <a:cubicBezTo>
                    <a:pt x="78" y="131"/>
                    <a:pt x="79" y="132"/>
                    <a:pt x="79" y="134"/>
                  </a:cubicBezTo>
                  <a:cubicBezTo>
                    <a:pt x="77" y="135"/>
                    <a:pt x="75" y="136"/>
                    <a:pt x="74" y="137"/>
                  </a:cubicBezTo>
                  <a:cubicBezTo>
                    <a:pt x="73" y="137"/>
                    <a:pt x="73" y="136"/>
                    <a:pt x="73" y="135"/>
                  </a:cubicBezTo>
                  <a:cubicBezTo>
                    <a:pt x="75" y="134"/>
                    <a:pt x="76" y="132"/>
                    <a:pt x="78" y="130"/>
                  </a:cubicBezTo>
                  <a:close/>
                  <a:moveTo>
                    <a:pt x="75" y="140"/>
                  </a:moveTo>
                  <a:cubicBezTo>
                    <a:pt x="76" y="140"/>
                    <a:pt x="77" y="139"/>
                    <a:pt x="78" y="138"/>
                  </a:cubicBezTo>
                  <a:cubicBezTo>
                    <a:pt x="77" y="139"/>
                    <a:pt x="76" y="141"/>
                    <a:pt x="75" y="142"/>
                  </a:cubicBezTo>
                  <a:cubicBezTo>
                    <a:pt x="75" y="142"/>
                    <a:pt x="74" y="142"/>
                    <a:pt x="74" y="141"/>
                  </a:cubicBezTo>
                  <a:cubicBezTo>
                    <a:pt x="75" y="141"/>
                    <a:pt x="75" y="141"/>
                    <a:pt x="75" y="140"/>
                  </a:cubicBezTo>
                  <a:close/>
                  <a:moveTo>
                    <a:pt x="80" y="138"/>
                  </a:moveTo>
                  <a:cubicBezTo>
                    <a:pt x="80" y="139"/>
                    <a:pt x="80" y="139"/>
                    <a:pt x="80" y="140"/>
                  </a:cubicBezTo>
                  <a:cubicBezTo>
                    <a:pt x="79" y="142"/>
                    <a:pt x="77" y="143"/>
                    <a:pt x="76" y="145"/>
                  </a:cubicBezTo>
                  <a:cubicBezTo>
                    <a:pt x="77" y="142"/>
                    <a:pt x="79" y="140"/>
                    <a:pt x="80" y="138"/>
                  </a:cubicBezTo>
                  <a:close/>
                  <a:moveTo>
                    <a:pt x="78" y="145"/>
                  </a:moveTo>
                  <a:cubicBezTo>
                    <a:pt x="78" y="145"/>
                    <a:pt x="78" y="145"/>
                    <a:pt x="78" y="145"/>
                  </a:cubicBezTo>
                  <a:cubicBezTo>
                    <a:pt x="77" y="146"/>
                    <a:pt x="77" y="146"/>
                    <a:pt x="76" y="147"/>
                  </a:cubicBezTo>
                  <a:cubicBezTo>
                    <a:pt x="76" y="147"/>
                    <a:pt x="76" y="147"/>
                    <a:pt x="76" y="147"/>
                  </a:cubicBezTo>
                  <a:cubicBezTo>
                    <a:pt x="77" y="146"/>
                    <a:pt x="77" y="145"/>
                    <a:pt x="78" y="145"/>
                  </a:cubicBezTo>
                  <a:close/>
                  <a:moveTo>
                    <a:pt x="78" y="166"/>
                  </a:moveTo>
                  <a:cubicBezTo>
                    <a:pt x="78" y="166"/>
                    <a:pt x="78" y="167"/>
                    <a:pt x="79" y="167"/>
                  </a:cubicBezTo>
                  <a:cubicBezTo>
                    <a:pt x="78" y="168"/>
                    <a:pt x="78" y="168"/>
                    <a:pt x="78" y="168"/>
                  </a:cubicBezTo>
                  <a:cubicBezTo>
                    <a:pt x="78" y="168"/>
                    <a:pt x="78" y="168"/>
                    <a:pt x="78" y="168"/>
                  </a:cubicBezTo>
                  <a:cubicBezTo>
                    <a:pt x="78" y="167"/>
                    <a:pt x="78" y="167"/>
                    <a:pt x="78" y="166"/>
                  </a:cubicBezTo>
                  <a:cubicBezTo>
                    <a:pt x="78" y="166"/>
                    <a:pt x="78" y="166"/>
                    <a:pt x="78" y="166"/>
                  </a:cubicBezTo>
                  <a:close/>
                  <a:moveTo>
                    <a:pt x="78" y="155"/>
                  </a:moveTo>
                  <a:cubicBezTo>
                    <a:pt x="80" y="153"/>
                    <a:pt x="81" y="152"/>
                    <a:pt x="83" y="151"/>
                  </a:cubicBezTo>
                  <a:cubicBezTo>
                    <a:pt x="83" y="152"/>
                    <a:pt x="83" y="153"/>
                    <a:pt x="83" y="154"/>
                  </a:cubicBezTo>
                  <a:cubicBezTo>
                    <a:pt x="82" y="156"/>
                    <a:pt x="81" y="157"/>
                    <a:pt x="80" y="159"/>
                  </a:cubicBezTo>
                  <a:cubicBezTo>
                    <a:pt x="79" y="158"/>
                    <a:pt x="79" y="156"/>
                    <a:pt x="78" y="155"/>
                  </a:cubicBezTo>
                  <a:close/>
                  <a:moveTo>
                    <a:pt x="85" y="152"/>
                  </a:moveTo>
                  <a:cubicBezTo>
                    <a:pt x="85" y="151"/>
                    <a:pt x="84" y="150"/>
                    <a:pt x="84" y="149"/>
                  </a:cubicBezTo>
                  <a:cubicBezTo>
                    <a:pt x="85" y="149"/>
                    <a:pt x="85" y="149"/>
                    <a:pt x="85" y="148"/>
                  </a:cubicBezTo>
                  <a:cubicBezTo>
                    <a:pt x="85" y="149"/>
                    <a:pt x="85" y="149"/>
                    <a:pt x="85" y="149"/>
                  </a:cubicBezTo>
                  <a:cubicBezTo>
                    <a:pt x="85" y="149"/>
                    <a:pt x="85" y="150"/>
                    <a:pt x="86" y="150"/>
                  </a:cubicBezTo>
                  <a:cubicBezTo>
                    <a:pt x="86" y="150"/>
                    <a:pt x="86" y="150"/>
                    <a:pt x="87" y="150"/>
                  </a:cubicBezTo>
                  <a:cubicBezTo>
                    <a:pt x="86" y="151"/>
                    <a:pt x="85" y="151"/>
                    <a:pt x="85" y="152"/>
                  </a:cubicBezTo>
                  <a:close/>
                  <a:moveTo>
                    <a:pt x="85" y="156"/>
                  </a:moveTo>
                  <a:cubicBezTo>
                    <a:pt x="85" y="155"/>
                    <a:pt x="85" y="155"/>
                    <a:pt x="85" y="155"/>
                  </a:cubicBezTo>
                  <a:cubicBezTo>
                    <a:pt x="86" y="154"/>
                    <a:pt x="86" y="153"/>
                    <a:pt x="87" y="153"/>
                  </a:cubicBezTo>
                  <a:cubicBezTo>
                    <a:pt x="87" y="153"/>
                    <a:pt x="88" y="153"/>
                    <a:pt x="88" y="152"/>
                  </a:cubicBezTo>
                  <a:cubicBezTo>
                    <a:pt x="89" y="151"/>
                    <a:pt x="90" y="150"/>
                    <a:pt x="92" y="148"/>
                  </a:cubicBezTo>
                  <a:cubicBezTo>
                    <a:pt x="92" y="148"/>
                    <a:pt x="92" y="148"/>
                    <a:pt x="93" y="148"/>
                  </a:cubicBezTo>
                  <a:cubicBezTo>
                    <a:pt x="92" y="148"/>
                    <a:pt x="92" y="149"/>
                    <a:pt x="92" y="149"/>
                  </a:cubicBezTo>
                  <a:cubicBezTo>
                    <a:pt x="90" y="151"/>
                    <a:pt x="88" y="153"/>
                    <a:pt x="85" y="156"/>
                  </a:cubicBezTo>
                  <a:close/>
                  <a:moveTo>
                    <a:pt x="86" y="182"/>
                  </a:moveTo>
                  <a:cubicBezTo>
                    <a:pt x="86" y="182"/>
                    <a:pt x="86" y="182"/>
                    <a:pt x="86" y="182"/>
                  </a:cubicBezTo>
                  <a:cubicBezTo>
                    <a:pt x="86" y="182"/>
                    <a:pt x="85" y="181"/>
                    <a:pt x="85" y="181"/>
                  </a:cubicBezTo>
                  <a:cubicBezTo>
                    <a:pt x="85" y="180"/>
                    <a:pt x="86" y="180"/>
                    <a:pt x="86" y="179"/>
                  </a:cubicBezTo>
                  <a:cubicBezTo>
                    <a:pt x="86" y="180"/>
                    <a:pt x="86" y="181"/>
                    <a:pt x="86" y="182"/>
                  </a:cubicBezTo>
                  <a:close/>
                  <a:moveTo>
                    <a:pt x="88" y="160"/>
                  </a:moveTo>
                  <a:cubicBezTo>
                    <a:pt x="92" y="158"/>
                    <a:pt x="95" y="156"/>
                    <a:pt x="99" y="154"/>
                  </a:cubicBezTo>
                  <a:cubicBezTo>
                    <a:pt x="98" y="155"/>
                    <a:pt x="97" y="156"/>
                    <a:pt x="96" y="157"/>
                  </a:cubicBezTo>
                  <a:cubicBezTo>
                    <a:pt x="93" y="159"/>
                    <a:pt x="90" y="161"/>
                    <a:pt x="87" y="163"/>
                  </a:cubicBezTo>
                  <a:cubicBezTo>
                    <a:pt x="87" y="163"/>
                    <a:pt x="86" y="162"/>
                    <a:pt x="86" y="162"/>
                  </a:cubicBezTo>
                  <a:cubicBezTo>
                    <a:pt x="87" y="161"/>
                    <a:pt x="88" y="160"/>
                    <a:pt x="88" y="160"/>
                  </a:cubicBezTo>
                  <a:close/>
                  <a:moveTo>
                    <a:pt x="88" y="168"/>
                  </a:moveTo>
                  <a:cubicBezTo>
                    <a:pt x="90" y="166"/>
                    <a:pt x="92" y="165"/>
                    <a:pt x="94" y="163"/>
                  </a:cubicBezTo>
                  <a:cubicBezTo>
                    <a:pt x="92" y="165"/>
                    <a:pt x="90" y="167"/>
                    <a:pt x="87" y="169"/>
                  </a:cubicBezTo>
                  <a:cubicBezTo>
                    <a:pt x="87" y="169"/>
                    <a:pt x="87" y="169"/>
                    <a:pt x="87" y="169"/>
                  </a:cubicBezTo>
                  <a:cubicBezTo>
                    <a:pt x="88" y="169"/>
                    <a:pt x="88" y="168"/>
                    <a:pt x="88" y="168"/>
                  </a:cubicBezTo>
                  <a:close/>
                  <a:moveTo>
                    <a:pt x="97" y="177"/>
                  </a:moveTo>
                  <a:cubicBezTo>
                    <a:pt x="99" y="175"/>
                    <a:pt x="101" y="174"/>
                    <a:pt x="103" y="173"/>
                  </a:cubicBezTo>
                  <a:cubicBezTo>
                    <a:pt x="101" y="175"/>
                    <a:pt x="99" y="177"/>
                    <a:pt x="97" y="179"/>
                  </a:cubicBezTo>
                  <a:cubicBezTo>
                    <a:pt x="96" y="179"/>
                    <a:pt x="95" y="180"/>
                    <a:pt x="94" y="180"/>
                  </a:cubicBezTo>
                  <a:cubicBezTo>
                    <a:pt x="95" y="179"/>
                    <a:pt x="96" y="178"/>
                    <a:pt x="97" y="177"/>
                  </a:cubicBezTo>
                  <a:close/>
                  <a:moveTo>
                    <a:pt x="102" y="157"/>
                  </a:moveTo>
                  <a:cubicBezTo>
                    <a:pt x="99" y="158"/>
                    <a:pt x="97" y="160"/>
                    <a:pt x="95" y="161"/>
                  </a:cubicBezTo>
                  <a:cubicBezTo>
                    <a:pt x="95" y="161"/>
                    <a:pt x="95" y="161"/>
                    <a:pt x="94" y="161"/>
                  </a:cubicBezTo>
                  <a:cubicBezTo>
                    <a:pt x="95" y="160"/>
                    <a:pt x="96" y="159"/>
                    <a:pt x="97" y="158"/>
                  </a:cubicBezTo>
                  <a:cubicBezTo>
                    <a:pt x="99" y="157"/>
                    <a:pt x="102" y="155"/>
                    <a:pt x="105" y="154"/>
                  </a:cubicBezTo>
                  <a:cubicBezTo>
                    <a:pt x="104" y="155"/>
                    <a:pt x="103" y="156"/>
                    <a:pt x="102" y="157"/>
                  </a:cubicBezTo>
                  <a:close/>
                  <a:moveTo>
                    <a:pt x="106" y="167"/>
                  </a:moveTo>
                  <a:cubicBezTo>
                    <a:pt x="108" y="166"/>
                    <a:pt x="110" y="165"/>
                    <a:pt x="112" y="164"/>
                  </a:cubicBezTo>
                  <a:cubicBezTo>
                    <a:pt x="111" y="165"/>
                    <a:pt x="110" y="166"/>
                    <a:pt x="109" y="167"/>
                  </a:cubicBezTo>
                  <a:cubicBezTo>
                    <a:pt x="107" y="168"/>
                    <a:pt x="105" y="170"/>
                    <a:pt x="103" y="171"/>
                  </a:cubicBezTo>
                  <a:cubicBezTo>
                    <a:pt x="104" y="170"/>
                    <a:pt x="105" y="168"/>
                    <a:pt x="106" y="167"/>
                  </a:cubicBezTo>
                  <a:close/>
                  <a:moveTo>
                    <a:pt x="109" y="171"/>
                  </a:moveTo>
                  <a:cubicBezTo>
                    <a:pt x="110" y="170"/>
                    <a:pt x="111" y="169"/>
                    <a:pt x="112" y="168"/>
                  </a:cubicBezTo>
                  <a:cubicBezTo>
                    <a:pt x="114" y="167"/>
                    <a:pt x="117" y="165"/>
                    <a:pt x="119" y="164"/>
                  </a:cubicBezTo>
                  <a:cubicBezTo>
                    <a:pt x="116" y="167"/>
                    <a:pt x="113" y="169"/>
                    <a:pt x="110" y="172"/>
                  </a:cubicBezTo>
                  <a:cubicBezTo>
                    <a:pt x="108" y="173"/>
                    <a:pt x="107" y="174"/>
                    <a:pt x="105" y="175"/>
                  </a:cubicBezTo>
                  <a:cubicBezTo>
                    <a:pt x="106" y="174"/>
                    <a:pt x="107" y="172"/>
                    <a:pt x="109" y="171"/>
                  </a:cubicBezTo>
                  <a:close/>
                  <a:moveTo>
                    <a:pt x="105" y="184"/>
                  </a:moveTo>
                  <a:cubicBezTo>
                    <a:pt x="106" y="183"/>
                    <a:pt x="107" y="183"/>
                    <a:pt x="108" y="183"/>
                  </a:cubicBezTo>
                  <a:cubicBezTo>
                    <a:pt x="106" y="184"/>
                    <a:pt x="104" y="186"/>
                    <a:pt x="102" y="187"/>
                  </a:cubicBezTo>
                  <a:cubicBezTo>
                    <a:pt x="103" y="186"/>
                    <a:pt x="104" y="185"/>
                    <a:pt x="105" y="184"/>
                  </a:cubicBezTo>
                  <a:close/>
                  <a:moveTo>
                    <a:pt x="103" y="196"/>
                  </a:moveTo>
                  <a:cubicBezTo>
                    <a:pt x="103" y="196"/>
                    <a:pt x="102" y="196"/>
                    <a:pt x="101" y="196"/>
                  </a:cubicBezTo>
                  <a:cubicBezTo>
                    <a:pt x="101" y="196"/>
                    <a:pt x="100" y="196"/>
                    <a:pt x="100" y="196"/>
                  </a:cubicBezTo>
                  <a:cubicBezTo>
                    <a:pt x="101" y="195"/>
                    <a:pt x="101" y="195"/>
                    <a:pt x="101" y="194"/>
                  </a:cubicBezTo>
                  <a:cubicBezTo>
                    <a:pt x="102" y="195"/>
                    <a:pt x="103" y="195"/>
                    <a:pt x="103" y="196"/>
                  </a:cubicBezTo>
                  <a:close/>
                  <a:moveTo>
                    <a:pt x="102" y="202"/>
                  </a:moveTo>
                  <a:cubicBezTo>
                    <a:pt x="101" y="202"/>
                    <a:pt x="100" y="203"/>
                    <a:pt x="99" y="204"/>
                  </a:cubicBezTo>
                  <a:cubicBezTo>
                    <a:pt x="99" y="204"/>
                    <a:pt x="99" y="204"/>
                    <a:pt x="99" y="203"/>
                  </a:cubicBezTo>
                  <a:cubicBezTo>
                    <a:pt x="99" y="203"/>
                    <a:pt x="99" y="203"/>
                    <a:pt x="99" y="203"/>
                  </a:cubicBezTo>
                  <a:cubicBezTo>
                    <a:pt x="100" y="203"/>
                    <a:pt x="100" y="202"/>
                    <a:pt x="101" y="201"/>
                  </a:cubicBezTo>
                  <a:cubicBezTo>
                    <a:pt x="101" y="201"/>
                    <a:pt x="101" y="202"/>
                    <a:pt x="102" y="202"/>
                  </a:cubicBezTo>
                  <a:close/>
                  <a:moveTo>
                    <a:pt x="99" y="188"/>
                  </a:moveTo>
                  <a:cubicBezTo>
                    <a:pt x="98" y="188"/>
                    <a:pt x="97" y="189"/>
                    <a:pt x="97" y="190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6" y="189"/>
                    <a:pt x="97" y="188"/>
                    <a:pt x="97" y="187"/>
                  </a:cubicBezTo>
                  <a:cubicBezTo>
                    <a:pt x="97" y="187"/>
                    <a:pt x="98" y="187"/>
                    <a:pt x="98" y="187"/>
                  </a:cubicBezTo>
                  <a:cubicBezTo>
                    <a:pt x="99" y="187"/>
                    <a:pt x="100" y="186"/>
                    <a:pt x="100" y="186"/>
                  </a:cubicBezTo>
                  <a:cubicBezTo>
                    <a:pt x="100" y="187"/>
                    <a:pt x="99" y="187"/>
                    <a:pt x="99" y="188"/>
                  </a:cubicBezTo>
                  <a:close/>
                  <a:moveTo>
                    <a:pt x="98" y="200"/>
                  </a:moveTo>
                  <a:cubicBezTo>
                    <a:pt x="99" y="200"/>
                    <a:pt x="99" y="200"/>
                    <a:pt x="99" y="200"/>
                  </a:cubicBezTo>
                  <a:cubicBezTo>
                    <a:pt x="98" y="201"/>
                    <a:pt x="98" y="202"/>
                    <a:pt x="97" y="202"/>
                  </a:cubicBezTo>
                  <a:cubicBezTo>
                    <a:pt x="96" y="202"/>
                    <a:pt x="96" y="201"/>
                    <a:pt x="95" y="201"/>
                  </a:cubicBezTo>
                  <a:cubicBezTo>
                    <a:pt x="95" y="201"/>
                    <a:pt x="95" y="201"/>
                    <a:pt x="95" y="201"/>
                  </a:cubicBezTo>
                  <a:cubicBezTo>
                    <a:pt x="96" y="200"/>
                    <a:pt x="97" y="200"/>
                    <a:pt x="98" y="200"/>
                  </a:cubicBezTo>
                  <a:close/>
                  <a:moveTo>
                    <a:pt x="98" y="206"/>
                  </a:moveTo>
                  <a:cubicBezTo>
                    <a:pt x="99" y="207"/>
                    <a:pt x="100" y="208"/>
                    <a:pt x="102" y="209"/>
                  </a:cubicBezTo>
                  <a:cubicBezTo>
                    <a:pt x="102" y="209"/>
                    <a:pt x="102" y="209"/>
                    <a:pt x="101" y="209"/>
                  </a:cubicBezTo>
                  <a:cubicBezTo>
                    <a:pt x="100" y="208"/>
                    <a:pt x="99" y="207"/>
                    <a:pt x="98" y="206"/>
                  </a:cubicBezTo>
                  <a:cubicBezTo>
                    <a:pt x="98" y="206"/>
                    <a:pt x="98" y="206"/>
                    <a:pt x="98" y="206"/>
                  </a:cubicBezTo>
                  <a:close/>
                  <a:moveTo>
                    <a:pt x="100" y="205"/>
                  </a:moveTo>
                  <a:cubicBezTo>
                    <a:pt x="101" y="204"/>
                    <a:pt x="102" y="203"/>
                    <a:pt x="103" y="203"/>
                  </a:cubicBezTo>
                  <a:cubicBezTo>
                    <a:pt x="104" y="203"/>
                    <a:pt x="106" y="204"/>
                    <a:pt x="107" y="205"/>
                  </a:cubicBezTo>
                  <a:cubicBezTo>
                    <a:pt x="107" y="205"/>
                    <a:pt x="106" y="205"/>
                    <a:pt x="106" y="206"/>
                  </a:cubicBezTo>
                  <a:cubicBezTo>
                    <a:pt x="106" y="206"/>
                    <a:pt x="105" y="207"/>
                    <a:pt x="104" y="207"/>
                  </a:cubicBezTo>
                  <a:cubicBezTo>
                    <a:pt x="103" y="206"/>
                    <a:pt x="102" y="205"/>
                    <a:pt x="100" y="205"/>
                  </a:cubicBezTo>
                  <a:close/>
                  <a:moveTo>
                    <a:pt x="104" y="213"/>
                  </a:moveTo>
                  <a:cubicBezTo>
                    <a:pt x="105" y="214"/>
                    <a:pt x="106" y="214"/>
                    <a:pt x="107" y="215"/>
                  </a:cubicBezTo>
                  <a:cubicBezTo>
                    <a:pt x="106" y="215"/>
                    <a:pt x="106" y="216"/>
                    <a:pt x="105" y="216"/>
                  </a:cubicBezTo>
                  <a:cubicBezTo>
                    <a:pt x="104" y="215"/>
                    <a:pt x="103" y="215"/>
                    <a:pt x="103" y="214"/>
                  </a:cubicBezTo>
                  <a:cubicBezTo>
                    <a:pt x="103" y="214"/>
                    <a:pt x="104" y="214"/>
                    <a:pt x="104" y="213"/>
                  </a:cubicBezTo>
                  <a:close/>
                  <a:moveTo>
                    <a:pt x="106" y="212"/>
                  </a:moveTo>
                  <a:cubicBezTo>
                    <a:pt x="106" y="212"/>
                    <a:pt x="106" y="212"/>
                    <a:pt x="106" y="212"/>
                  </a:cubicBezTo>
                  <a:cubicBezTo>
                    <a:pt x="107" y="212"/>
                    <a:pt x="108" y="213"/>
                    <a:pt x="108" y="213"/>
                  </a:cubicBezTo>
                  <a:cubicBezTo>
                    <a:pt x="108" y="213"/>
                    <a:pt x="108" y="213"/>
                    <a:pt x="108" y="213"/>
                  </a:cubicBezTo>
                  <a:cubicBezTo>
                    <a:pt x="107" y="213"/>
                    <a:pt x="106" y="213"/>
                    <a:pt x="106" y="212"/>
                  </a:cubicBezTo>
                  <a:close/>
                  <a:moveTo>
                    <a:pt x="107" y="200"/>
                  </a:moveTo>
                  <a:cubicBezTo>
                    <a:pt x="107" y="199"/>
                    <a:pt x="108" y="199"/>
                    <a:pt x="108" y="198"/>
                  </a:cubicBezTo>
                  <a:cubicBezTo>
                    <a:pt x="109" y="199"/>
                    <a:pt x="110" y="200"/>
                    <a:pt x="112" y="201"/>
                  </a:cubicBezTo>
                  <a:cubicBezTo>
                    <a:pt x="111" y="201"/>
                    <a:pt x="111" y="201"/>
                    <a:pt x="110" y="202"/>
                  </a:cubicBezTo>
                  <a:cubicBezTo>
                    <a:pt x="109" y="201"/>
                    <a:pt x="108" y="200"/>
                    <a:pt x="107" y="200"/>
                  </a:cubicBezTo>
                  <a:close/>
                  <a:moveTo>
                    <a:pt x="109" y="197"/>
                  </a:moveTo>
                  <a:cubicBezTo>
                    <a:pt x="111" y="196"/>
                    <a:pt x="113" y="194"/>
                    <a:pt x="114" y="193"/>
                  </a:cubicBezTo>
                  <a:cubicBezTo>
                    <a:pt x="117" y="191"/>
                    <a:pt x="120" y="190"/>
                    <a:pt x="123" y="188"/>
                  </a:cubicBezTo>
                  <a:cubicBezTo>
                    <a:pt x="121" y="191"/>
                    <a:pt x="118" y="194"/>
                    <a:pt x="115" y="197"/>
                  </a:cubicBezTo>
                  <a:cubicBezTo>
                    <a:pt x="115" y="197"/>
                    <a:pt x="115" y="197"/>
                    <a:pt x="115" y="197"/>
                  </a:cubicBezTo>
                  <a:cubicBezTo>
                    <a:pt x="114" y="198"/>
                    <a:pt x="113" y="199"/>
                    <a:pt x="113" y="200"/>
                  </a:cubicBezTo>
                  <a:cubicBezTo>
                    <a:pt x="111" y="199"/>
                    <a:pt x="110" y="198"/>
                    <a:pt x="109" y="197"/>
                  </a:cubicBezTo>
                  <a:close/>
                  <a:moveTo>
                    <a:pt x="113" y="202"/>
                  </a:moveTo>
                  <a:cubicBezTo>
                    <a:pt x="113" y="202"/>
                    <a:pt x="113" y="202"/>
                    <a:pt x="113" y="202"/>
                  </a:cubicBezTo>
                  <a:cubicBezTo>
                    <a:pt x="114" y="202"/>
                    <a:pt x="115" y="203"/>
                    <a:pt x="115" y="203"/>
                  </a:cubicBezTo>
                  <a:cubicBezTo>
                    <a:pt x="115" y="203"/>
                    <a:pt x="114" y="204"/>
                    <a:pt x="114" y="204"/>
                  </a:cubicBezTo>
                  <a:cubicBezTo>
                    <a:pt x="114" y="204"/>
                    <a:pt x="114" y="204"/>
                    <a:pt x="114" y="204"/>
                  </a:cubicBezTo>
                  <a:cubicBezTo>
                    <a:pt x="113" y="204"/>
                    <a:pt x="113" y="203"/>
                    <a:pt x="112" y="203"/>
                  </a:cubicBezTo>
                  <a:cubicBezTo>
                    <a:pt x="112" y="203"/>
                    <a:pt x="113" y="203"/>
                    <a:pt x="113" y="202"/>
                  </a:cubicBezTo>
                  <a:close/>
                  <a:moveTo>
                    <a:pt x="120" y="203"/>
                  </a:moveTo>
                  <a:cubicBezTo>
                    <a:pt x="122" y="202"/>
                    <a:pt x="124" y="201"/>
                    <a:pt x="126" y="200"/>
                  </a:cubicBezTo>
                  <a:cubicBezTo>
                    <a:pt x="124" y="201"/>
                    <a:pt x="122" y="203"/>
                    <a:pt x="120" y="205"/>
                  </a:cubicBezTo>
                  <a:cubicBezTo>
                    <a:pt x="120" y="205"/>
                    <a:pt x="120" y="204"/>
                    <a:pt x="119" y="204"/>
                  </a:cubicBezTo>
                  <a:cubicBezTo>
                    <a:pt x="120" y="204"/>
                    <a:pt x="120" y="203"/>
                    <a:pt x="120" y="203"/>
                  </a:cubicBezTo>
                  <a:close/>
                  <a:moveTo>
                    <a:pt x="125" y="204"/>
                  </a:moveTo>
                  <a:cubicBezTo>
                    <a:pt x="127" y="202"/>
                    <a:pt x="128" y="201"/>
                    <a:pt x="129" y="200"/>
                  </a:cubicBezTo>
                  <a:cubicBezTo>
                    <a:pt x="128" y="201"/>
                    <a:pt x="127" y="203"/>
                    <a:pt x="126" y="204"/>
                  </a:cubicBezTo>
                  <a:cubicBezTo>
                    <a:pt x="125" y="205"/>
                    <a:pt x="124" y="206"/>
                    <a:pt x="123" y="206"/>
                  </a:cubicBezTo>
                  <a:cubicBezTo>
                    <a:pt x="123" y="206"/>
                    <a:pt x="122" y="206"/>
                    <a:pt x="122" y="206"/>
                  </a:cubicBezTo>
                  <a:cubicBezTo>
                    <a:pt x="123" y="205"/>
                    <a:pt x="124" y="205"/>
                    <a:pt x="125" y="204"/>
                  </a:cubicBezTo>
                  <a:close/>
                  <a:moveTo>
                    <a:pt x="127" y="206"/>
                  </a:moveTo>
                  <a:cubicBezTo>
                    <a:pt x="129" y="205"/>
                    <a:pt x="131" y="204"/>
                    <a:pt x="132" y="203"/>
                  </a:cubicBezTo>
                  <a:cubicBezTo>
                    <a:pt x="131" y="204"/>
                    <a:pt x="130" y="205"/>
                    <a:pt x="129" y="206"/>
                  </a:cubicBezTo>
                  <a:cubicBezTo>
                    <a:pt x="128" y="207"/>
                    <a:pt x="127" y="208"/>
                    <a:pt x="125" y="209"/>
                  </a:cubicBezTo>
                  <a:cubicBezTo>
                    <a:pt x="125" y="209"/>
                    <a:pt x="125" y="208"/>
                    <a:pt x="125" y="208"/>
                  </a:cubicBezTo>
                  <a:cubicBezTo>
                    <a:pt x="126" y="208"/>
                    <a:pt x="126" y="207"/>
                    <a:pt x="127" y="206"/>
                  </a:cubicBezTo>
                  <a:close/>
                  <a:moveTo>
                    <a:pt x="147" y="192"/>
                  </a:moveTo>
                  <a:cubicBezTo>
                    <a:pt x="151" y="189"/>
                    <a:pt x="154" y="185"/>
                    <a:pt x="158" y="182"/>
                  </a:cubicBezTo>
                  <a:cubicBezTo>
                    <a:pt x="159" y="182"/>
                    <a:pt x="160" y="181"/>
                    <a:pt x="161" y="181"/>
                  </a:cubicBezTo>
                  <a:cubicBezTo>
                    <a:pt x="160" y="182"/>
                    <a:pt x="159" y="183"/>
                    <a:pt x="158" y="184"/>
                  </a:cubicBezTo>
                  <a:cubicBezTo>
                    <a:pt x="156" y="186"/>
                    <a:pt x="154" y="187"/>
                    <a:pt x="152" y="189"/>
                  </a:cubicBezTo>
                  <a:cubicBezTo>
                    <a:pt x="150" y="190"/>
                    <a:pt x="149" y="191"/>
                    <a:pt x="147" y="192"/>
                  </a:cubicBezTo>
                  <a:close/>
                  <a:moveTo>
                    <a:pt x="153" y="199"/>
                  </a:moveTo>
                  <a:cubicBezTo>
                    <a:pt x="155" y="198"/>
                    <a:pt x="156" y="197"/>
                    <a:pt x="157" y="197"/>
                  </a:cubicBezTo>
                  <a:cubicBezTo>
                    <a:pt x="155" y="198"/>
                    <a:pt x="153" y="199"/>
                    <a:pt x="151" y="201"/>
                  </a:cubicBezTo>
                  <a:cubicBezTo>
                    <a:pt x="152" y="200"/>
                    <a:pt x="153" y="199"/>
                    <a:pt x="153" y="199"/>
                  </a:cubicBezTo>
                  <a:close/>
                  <a:moveTo>
                    <a:pt x="155" y="195"/>
                  </a:moveTo>
                  <a:cubicBezTo>
                    <a:pt x="154" y="195"/>
                    <a:pt x="153" y="196"/>
                    <a:pt x="153" y="196"/>
                  </a:cubicBezTo>
                  <a:cubicBezTo>
                    <a:pt x="157" y="192"/>
                    <a:pt x="161" y="187"/>
                    <a:pt x="166" y="183"/>
                  </a:cubicBezTo>
                  <a:cubicBezTo>
                    <a:pt x="165" y="183"/>
                    <a:pt x="165" y="184"/>
                    <a:pt x="164" y="185"/>
                  </a:cubicBezTo>
                  <a:cubicBezTo>
                    <a:pt x="161" y="188"/>
                    <a:pt x="158" y="191"/>
                    <a:pt x="155" y="195"/>
                  </a:cubicBezTo>
                  <a:close/>
                  <a:moveTo>
                    <a:pt x="178" y="173"/>
                  </a:moveTo>
                  <a:cubicBezTo>
                    <a:pt x="178" y="173"/>
                    <a:pt x="178" y="173"/>
                    <a:pt x="178" y="173"/>
                  </a:cubicBezTo>
                  <a:cubicBezTo>
                    <a:pt x="176" y="176"/>
                    <a:pt x="174" y="180"/>
                    <a:pt x="172" y="184"/>
                  </a:cubicBezTo>
                  <a:cubicBezTo>
                    <a:pt x="169" y="186"/>
                    <a:pt x="165" y="188"/>
                    <a:pt x="162" y="190"/>
                  </a:cubicBezTo>
                  <a:cubicBezTo>
                    <a:pt x="167" y="184"/>
                    <a:pt x="173" y="179"/>
                    <a:pt x="178" y="173"/>
                  </a:cubicBezTo>
                  <a:close/>
                  <a:moveTo>
                    <a:pt x="183" y="168"/>
                  </a:moveTo>
                  <a:cubicBezTo>
                    <a:pt x="185" y="166"/>
                    <a:pt x="187" y="164"/>
                    <a:pt x="189" y="163"/>
                  </a:cubicBezTo>
                  <a:cubicBezTo>
                    <a:pt x="189" y="163"/>
                    <a:pt x="189" y="162"/>
                    <a:pt x="189" y="162"/>
                  </a:cubicBezTo>
                  <a:cubicBezTo>
                    <a:pt x="185" y="168"/>
                    <a:pt x="180" y="174"/>
                    <a:pt x="176" y="180"/>
                  </a:cubicBezTo>
                  <a:cubicBezTo>
                    <a:pt x="178" y="176"/>
                    <a:pt x="181" y="172"/>
                    <a:pt x="183" y="168"/>
                  </a:cubicBezTo>
                  <a:close/>
                  <a:moveTo>
                    <a:pt x="178" y="198"/>
                  </a:moveTo>
                  <a:cubicBezTo>
                    <a:pt x="178" y="197"/>
                    <a:pt x="179" y="197"/>
                    <a:pt x="180" y="196"/>
                  </a:cubicBezTo>
                  <a:cubicBezTo>
                    <a:pt x="178" y="198"/>
                    <a:pt x="176" y="199"/>
                    <a:pt x="175" y="201"/>
                  </a:cubicBezTo>
                  <a:cubicBezTo>
                    <a:pt x="174" y="201"/>
                    <a:pt x="174" y="201"/>
                    <a:pt x="174" y="201"/>
                  </a:cubicBezTo>
                  <a:cubicBezTo>
                    <a:pt x="175" y="200"/>
                    <a:pt x="176" y="199"/>
                    <a:pt x="178" y="198"/>
                  </a:cubicBezTo>
                  <a:close/>
                  <a:moveTo>
                    <a:pt x="172" y="191"/>
                  </a:moveTo>
                  <a:cubicBezTo>
                    <a:pt x="175" y="189"/>
                    <a:pt x="177" y="187"/>
                    <a:pt x="180" y="184"/>
                  </a:cubicBezTo>
                  <a:cubicBezTo>
                    <a:pt x="179" y="185"/>
                    <a:pt x="179" y="185"/>
                    <a:pt x="179" y="186"/>
                  </a:cubicBezTo>
                  <a:cubicBezTo>
                    <a:pt x="177" y="188"/>
                    <a:pt x="174" y="189"/>
                    <a:pt x="172" y="191"/>
                  </a:cubicBezTo>
                  <a:close/>
                  <a:moveTo>
                    <a:pt x="179" y="179"/>
                  </a:moveTo>
                  <a:cubicBezTo>
                    <a:pt x="184" y="172"/>
                    <a:pt x="189" y="166"/>
                    <a:pt x="194" y="159"/>
                  </a:cubicBezTo>
                  <a:cubicBezTo>
                    <a:pt x="194" y="159"/>
                    <a:pt x="195" y="159"/>
                    <a:pt x="195" y="158"/>
                  </a:cubicBezTo>
                  <a:cubicBezTo>
                    <a:pt x="192" y="163"/>
                    <a:pt x="189" y="169"/>
                    <a:pt x="185" y="174"/>
                  </a:cubicBezTo>
                  <a:cubicBezTo>
                    <a:pt x="185" y="174"/>
                    <a:pt x="185" y="174"/>
                    <a:pt x="185" y="174"/>
                  </a:cubicBezTo>
                  <a:cubicBezTo>
                    <a:pt x="183" y="175"/>
                    <a:pt x="181" y="177"/>
                    <a:pt x="179" y="179"/>
                  </a:cubicBezTo>
                  <a:close/>
                  <a:moveTo>
                    <a:pt x="196" y="176"/>
                  </a:moveTo>
                  <a:cubicBezTo>
                    <a:pt x="196" y="177"/>
                    <a:pt x="195" y="179"/>
                    <a:pt x="195" y="180"/>
                  </a:cubicBezTo>
                  <a:cubicBezTo>
                    <a:pt x="195" y="180"/>
                    <a:pt x="194" y="180"/>
                    <a:pt x="194" y="180"/>
                  </a:cubicBezTo>
                  <a:cubicBezTo>
                    <a:pt x="193" y="181"/>
                    <a:pt x="191" y="183"/>
                    <a:pt x="189" y="184"/>
                  </a:cubicBezTo>
                  <a:cubicBezTo>
                    <a:pt x="191" y="181"/>
                    <a:pt x="194" y="179"/>
                    <a:pt x="196" y="176"/>
                  </a:cubicBezTo>
                  <a:close/>
                  <a:moveTo>
                    <a:pt x="198" y="182"/>
                  </a:moveTo>
                  <a:cubicBezTo>
                    <a:pt x="199" y="182"/>
                    <a:pt x="199" y="182"/>
                    <a:pt x="199" y="182"/>
                  </a:cubicBezTo>
                  <a:cubicBezTo>
                    <a:pt x="198" y="183"/>
                    <a:pt x="197" y="184"/>
                    <a:pt x="195" y="185"/>
                  </a:cubicBezTo>
                  <a:cubicBezTo>
                    <a:pt x="196" y="184"/>
                    <a:pt x="197" y="183"/>
                    <a:pt x="198" y="182"/>
                  </a:cubicBezTo>
                  <a:close/>
                  <a:moveTo>
                    <a:pt x="199" y="176"/>
                  </a:moveTo>
                  <a:cubicBezTo>
                    <a:pt x="200" y="175"/>
                    <a:pt x="200" y="173"/>
                    <a:pt x="201" y="172"/>
                  </a:cubicBezTo>
                  <a:cubicBezTo>
                    <a:pt x="201" y="172"/>
                    <a:pt x="201" y="172"/>
                    <a:pt x="201" y="172"/>
                  </a:cubicBezTo>
                  <a:cubicBezTo>
                    <a:pt x="201" y="173"/>
                    <a:pt x="200" y="174"/>
                    <a:pt x="200" y="175"/>
                  </a:cubicBezTo>
                  <a:cubicBezTo>
                    <a:pt x="200" y="176"/>
                    <a:pt x="199" y="176"/>
                    <a:pt x="199" y="176"/>
                  </a:cubicBezTo>
                  <a:close/>
                  <a:moveTo>
                    <a:pt x="200" y="164"/>
                  </a:moveTo>
                  <a:cubicBezTo>
                    <a:pt x="200" y="164"/>
                    <a:pt x="199" y="165"/>
                    <a:pt x="199" y="165"/>
                  </a:cubicBezTo>
                  <a:cubicBezTo>
                    <a:pt x="200" y="163"/>
                    <a:pt x="202" y="161"/>
                    <a:pt x="203" y="158"/>
                  </a:cubicBezTo>
                  <a:cubicBezTo>
                    <a:pt x="202" y="160"/>
                    <a:pt x="202" y="161"/>
                    <a:pt x="201" y="162"/>
                  </a:cubicBezTo>
                  <a:cubicBezTo>
                    <a:pt x="201" y="163"/>
                    <a:pt x="201" y="163"/>
                    <a:pt x="200" y="164"/>
                  </a:cubicBezTo>
                  <a:close/>
                  <a:moveTo>
                    <a:pt x="203" y="141"/>
                  </a:moveTo>
                  <a:cubicBezTo>
                    <a:pt x="206" y="138"/>
                    <a:pt x="209" y="134"/>
                    <a:pt x="212" y="131"/>
                  </a:cubicBezTo>
                  <a:cubicBezTo>
                    <a:pt x="210" y="134"/>
                    <a:pt x="208" y="137"/>
                    <a:pt x="206" y="139"/>
                  </a:cubicBezTo>
                  <a:cubicBezTo>
                    <a:pt x="205" y="140"/>
                    <a:pt x="205" y="141"/>
                    <a:pt x="204" y="142"/>
                  </a:cubicBezTo>
                  <a:cubicBezTo>
                    <a:pt x="204" y="141"/>
                    <a:pt x="203" y="141"/>
                    <a:pt x="203" y="141"/>
                  </a:cubicBezTo>
                  <a:close/>
                  <a:moveTo>
                    <a:pt x="206" y="167"/>
                  </a:moveTo>
                  <a:cubicBezTo>
                    <a:pt x="208" y="165"/>
                    <a:pt x="209" y="164"/>
                    <a:pt x="210" y="163"/>
                  </a:cubicBezTo>
                  <a:cubicBezTo>
                    <a:pt x="208" y="165"/>
                    <a:pt x="207" y="168"/>
                    <a:pt x="205" y="170"/>
                  </a:cubicBezTo>
                  <a:cubicBezTo>
                    <a:pt x="206" y="169"/>
                    <a:pt x="206" y="168"/>
                    <a:pt x="206" y="167"/>
                  </a:cubicBezTo>
                  <a:close/>
                  <a:moveTo>
                    <a:pt x="208" y="157"/>
                  </a:moveTo>
                  <a:cubicBezTo>
                    <a:pt x="208" y="157"/>
                    <a:pt x="208" y="158"/>
                    <a:pt x="208" y="158"/>
                  </a:cubicBezTo>
                  <a:cubicBezTo>
                    <a:pt x="209" y="154"/>
                    <a:pt x="210" y="151"/>
                    <a:pt x="212" y="147"/>
                  </a:cubicBezTo>
                  <a:cubicBezTo>
                    <a:pt x="210" y="151"/>
                    <a:pt x="209" y="154"/>
                    <a:pt x="208" y="157"/>
                  </a:cubicBezTo>
                  <a:close/>
                  <a:moveTo>
                    <a:pt x="214" y="164"/>
                  </a:moveTo>
                  <a:cubicBezTo>
                    <a:pt x="216" y="162"/>
                    <a:pt x="219" y="160"/>
                    <a:pt x="221" y="158"/>
                  </a:cubicBezTo>
                  <a:cubicBezTo>
                    <a:pt x="220" y="161"/>
                    <a:pt x="218" y="164"/>
                    <a:pt x="216" y="166"/>
                  </a:cubicBezTo>
                  <a:cubicBezTo>
                    <a:pt x="215" y="169"/>
                    <a:pt x="213" y="171"/>
                    <a:pt x="211" y="173"/>
                  </a:cubicBezTo>
                  <a:cubicBezTo>
                    <a:pt x="211" y="173"/>
                    <a:pt x="211" y="173"/>
                    <a:pt x="211" y="173"/>
                  </a:cubicBezTo>
                  <a:cubicBezTo>
                    <a:pt x="212" y="170"/>
                    <a:pt x="213" y="167"/>
                    <a:pt x="214" y="164"/>
                  </a:cubicBezTo>
                  <a:close/>
                  <a:moveTo>
                    <a:pt x="210" y="165"/>
                  </a:moveTo>
                  <a:cubicBezTo>
                    <a:pt x="211" y="164"/>
                    <a:pt x="212" y="163"/>
                    <a:pt x="212" y="162"/>
                  </a:cubicBezTo>
                  <a:cubicBezTo>
                    <a:pt x="212" y="163"/>
                    <a:pt x="212" y="163"/>
                    <a:pt x="212" y="164"/>
                  </a:cubicBezTo>
                  <a:cubicBezTo>
                    <a:pt x="211" y="165"/>
                    <a:pt x="211" y="165"/>
                    <a:pt x="210" y="165"/>
                  </a:cubicBezTo>
                  <a:close/>
                  <a:moveTo>
                    <a:pt x="217" y="159"/>
                  </a:moveTo>
                  <a:cubicBezTo>
                    <a:pt x="217" y="158"/>
                    <a:pt x="217" y="158"/>
                    <a:pt x="217" y="158"/>
                  </a:cubicBezTo>
                  <a:cubicBezTo>
                    <a:pt x="217" y="158"/>
                    <a:pt x="217" y="157"/>
                    <a:pt x="217" y="157"/>
                  </a:cubicBezTo>
                  <a:cubicBezTo>
                    <a:pt x="218" y="156"/>
                    <a:pt x="220" y="156"/>
                    <a:pt x="221" y="156"/>
                  </a:cubicBezTo>
                  <a:cubicBezTo>
                    <a:pt x="220" y="157"/>
                    <a:pt x="218" y="158"/>
                    <a:pt x="217" y="159"/>
                  </a:cubicBezTo>
                  <a:close/>
                  <a:moveTo>
                    <a:pt x="217" y="138"/>
                  </a:moveTo>
                  <a:cubicBezTo>
                    <a:pt x="216" y="143"/>
                    <a:pt x="216" y="147"/>
                    <a:pt x="215" y="151"/>
                  </a:cubicBezTo>
                  <a:cubicBezTo>
                    <a:pt x="214" y="152"/>
                    <a:pt x="212" y="154"/>
                    <a:pt x="211" y="155"/>
                  </a:cubicBezTo>
                  <a:cubicBezTo>
                    <a:pt x="213" y="149"/>
                    <a:pt x="215" y="144"/>
                    <a:pt x="217" y="138"/>
                  </a:cubicBezTo>
                  <a:cubicBezTo>
                    <a:pt x="217" y="138"/>
                    <a:pt x="217" y="138"/>
                    <a:pt x="217" y="138"/>
                  </a:cubicBezTo>
                  <a:close/>
                  <a:moveTo>
                    <a:pt x="215" y="138"/>
                  </a:moveTo>
                  <a:cubicBezTo>
                    <a:pt x="216" y="136"/>
                    <a:pt x="217" y="134"/>
                    <a:pt x="217" y="132"/>
                  </a:cubicBezTo>
                  <a:cubicBezTo>
                    <a:pt x="217" y="132"/>
                    <a:pt x="217" y="132"/>
                    <a:pt x="217" y="132"/>
                  </a:cubicBezTo>
                  <a:cubicBezTo>
                    <a:pt x="217" y="132"/>
                    <a:pt x="217" y="133"/>
                    <a:pt x="217" y="133"/>
                  </a:cubicBezTo>
                  <a:cubicBezTo>
                    <a:pt x="217" y="135"/>
                    <a:pt x="216" y="137"/>
                    <a:pt x="215" y="138"/>
                  </a:cubicBezTo>
                  <a:close/>
                  <a:moveTo>
                    <a:pt x="216" y="117"/>
                  </a:moveTo>
                  <a:cubicBezTo>
                    <a:pt x="218" y="115"/>
                    <a:pt x="219" y="113"/>
                    <a:pt x="221" y="111"/>
                  </a:cubicBezTo>
                  <a:cubicBezTo>
                    <a:pt x="221" y="112"/>
                    <a:pt x="221" y="112"/>
                    <a:pt x="221" y="113"/>
                  </a:cubicBezTo>
                  <a:cubicBezTo>
                    <a:pt x="219" y="114"/>
                    <a:pt x="218" y="116"/>
                    <a:pt x="216" y="117"/>
                  </a:cubicBezTo>
                  <a:close/>
                  <a:moveTo>
                    <a:pt x="221" y="99"/>
                  </a:moveTo>
                  <a:cubicBezTo>
                    <a:pt x="220" y="98"/>
                    <a:pt x="220" y="97"/>
                    <a:pt x="220" y="96"/>
                  </a:cubicBezTo>
                  <a:cubicBezTo>
                    <a:pt x="220" y="96"/>
                    <a:pt x="220" y="96"/>
                    <a:pt x="220" y="96"/>
                  </a:cubicBezTo>
                  <a:cubicBezTo>
                    <a:pt x="221" y="97"/>
                    <a:pt x="221" y="98"/>
                    <a:pt x="221" y="99"/>
                  </a:cubicBezTo>
                  <a:cubicBezTo>
                    <a:pt x="221" y="99"/>
                    <a:pt x="221" y="99"/>
                    <a:pt x="221" y="99"/>
                  </a:cubicBezTo>
                  <a:close/>
                  <a:moveTo>
                    <a:pt x="220" y="108"/>
                  </a:moveTo>
                  <a:cubicBezTo>
                    <a:pt x="220" y="108"/>
                    <a:pt x="220" y="108"/>
                    <a:pt x="220" y="109"/>
                  </a:cubicBezTo>
                  <a:cubicBezTo>
                    <a:pt x="220" y="109"/>
                    <a:pt x="220" y="109"/>
                    <a:pt x="219" y="109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17" y="110"/>
                    <a:pt x="216" y="111"/>
                    <a:pt x="215" y="111"/>
                  </a:cubicBezTo>
                  <a:cubicBezTo>
                    <a:pt x="215" y="111"/>
                    <a:pt x="215" y="111"/>
                    <a:pt x="215" y="111"/>
                  </a:cubicBezTo>
                  <a:cubicBezTo>
                    <a:pt x="215" y="111"/>
                    <a:pt x="215" y="111"/>
                    <a:pt x="215" y="110"/>
                  </a:cubicBezTo>
                  <a:cubicBezTo>
                    <a:pt x="217" y="110"/>
                    <a:pt x="219" y="109"/>
                    <a:pt x="220" y="108"/>
                  </a:cubicBezTo>
                  <a:close/>
                  <a:moveTo>
                    <a:pt x="219" y="93"/>
                  </a:moveTo>
                  <a:cubicBezTo>
                    <a:pt x="219" y="92"/>
                    <a:pt x="218" y="90"/>
                    <a:pt x="218" y="89"/>
                  </a:cubicBezTo>
                  <a:cubicBezTo>
                    <a:pt x="218" y="89"/>
                    <a:pt x="219" y="89"/>
                    <a:pt x="219" y="89"/>
                  </a:cubicBezTo>
                  <a:cubicBezTo>
                    <a:pt x="219" y="90"/>
                    <a:pt x="219" y="92"/>
                    <a:pt x="220" y="93"/>
                  </a:cubicBezTo>
                  <a:cubicBezTo>
                    <a:pt x="220" y="93"/>
                    <a:pt x="219" y="93"/>
                    <a:pt x="219" y="93"/>
                  </a:cubicBezTo>
                  <a:close/>
                  <a:moveTo>
                    <a:pt x="217" y="87"/>
                  </a:moveTo>
                  <a:cubicBezTo>
                    <a:pt x="217" y="86"/>
                    <a:pt x="217" y="85"/>
                    <a:pt x="217" y="84"/>
                  </a:cubicBezTo>
                  <a:cubicBezTo>
                    <a:pt x="217" y="84"/>
                    <a:pt x="217" y="84"/>
                    <a:pt x="217" y="84"/>
                  </a:cubicBezTo>
                  <a:cubicBezTo>
                    <a:pt x="218" y="85"/>
                    <a:pt x="218" y="86"/>
                    <a:pt x="218" y="87"/>
                  </a:cubicBezTo>
                  <a:cubicBezTo>
                    <a:pt x="218" y="87"/>
                    <a:pt x="218" y="87"/>
                    <a:pt x="217" y="87"/>
                  </a:cubicBezTo>
                  <a:close/>
                  <a:moveTo>
                    <a:pt x="216" y="82"/>
                  </a:moveTo>
                  <a:cubicBezTo>
                    <a:pt x="215" y="79"/>
                    <a:pt x="215" y="77"/>
                    <a:pt x="214" y="74"/>
                  </a:cubicBezTo>
                  <a:cubicBezTo>
                    <a:pt x="215" y="75"/>
                    <a:pt x="215" y="76"/>
                    <a:pt x="216" y="77"/>
                  </a:cubicBezTo>
                  <a:cubicBezTo>
                    <a:pt x="216" y="78"/>
                    <a:pt x="216" y="80"/>
                    <a:pt x="217" y="82"/>
                  </a:cubicBezTo>
                  <a:cubicBezTo>
                    <a:pt x="217" y="82"/>
                    <a:pt x="216" y="82"/>
                    <a:pt x="216" y="82"/>
                  </a:cubicBezTo>
                  <a:close/>
                  <a:moveTo>
                    <a:pt x="215" y="88"/>
                  </a:moveTo>
                  <a:cubicBezTo>
                    <a:pt x="211" y="90"/>
                    <a:pt x="208" y="92"/>
                    <a:pt x="205" y="93"/>
                  </a:cubicBezTo>
                  <a:cubicBezTo>
                    <a:pt x="204" y="93"/>
                    <a:pt x="204" y="93"/>
                    <a:pt x="204" y="93"/>
                  </a:cubicBezTo>
                  <a:cubicBezTo>
                    <a:pt x="206" y="91"/>
                    <a:pt x="208" y="90"/>
                    <a:pt x="210" y="88"/>
                  </a:cubicBezTo>
                  <a:cubicBezTo>
                    <a:pt x="211" y="87"/>
                    <a:pt x="213" y="87"/>
                    <a:pt x="214" y="86"/>
                  </a:cubicBezTo>
                  <a:cubicBezTo>
                    <a:pt x="214" y="87"/>
                    <a:pt x="214" y="88"/>
                    <a:pt x="215" y="88"/>
                  </a:cubicBezTo>
                  <a:close/>
                  <a:moveTo>
                    <a:pt x="206" y="85"/>
                  </a:moveTo>
                  <a:cubicBezTo>
                    <a:pt x="208" y="84"/>
                    <a:pt x="208" y="84"/>
                    <a:pt x="208" y="84"/>
                  </a:cubicBezTo>
                  <a:cubicBezTo>
                    <a:pt x="209" y="83"/>
                    <a:pt x="208" y="82"/>
                    <a:pt x="207" y="82"/>
                  </a:cubicBezTo>
                  <a:cubicBezTo>
                    <a:pt x="209" y="81"/>
                    <a:pt x="210" y="80"/>
                    <a:pt x="212" y="79"/>
                  </a:cubicBezTo>
                  <a:cubicBezTo>
                    <a:pt x="212" y="81"/>
                    <a:pt x="213" y="82"/>
                    <a:pt x="213" y="83"/>
                  </a:cubicBezTo>
                  <a:cubicBezTo>
                    <a:pt x="211" y="84"/>
                    <a:pt x="208" y="84"/>
                    <a:pt x="206" y="85"/>
                  </a:cubicBezTo>
                  <a:close/>
                  <a:moveTo>
                    <a:pt x="206" y="58"/>
                  </a:moveTo>
                  <a:cubicBezTo>
                    <a:pt x="206" y="58"/>
                    <a:pt x="206" y="58"/>
                    <a:pt x="206" y="57"/>
                  </a:cubicBezTo>
                  <a:cubicBezTo>
                    <a:pt x="207" y="58"/>
                    <a:pt x="208" y="59"/>
                    <a:pt x="209" y="60"/>
                  </a:cubicBezTo>
                  <a:cubicBezTo>
                    <a:pt x="209" y="61"/>
                    <a:pt x="210" y="61"/>
                    <a:pt x="210" y="61"/>
                  </a:cubicBezTo>
                  <a:cubicBezTo>
                    <a:pt x="211" y="62"/>
                    <a:pt x="211" y="63"/>
                    <a:pt x="212" y="63"/>
                  </a:cubicBezTo>
                  <a:cubicBezTo>
                    <a:pt x="210" y="61"/>
                    <a:pt x="208" y="60"/>
                    <a:pt x="206" y="58"/>
                  </a:cubicBezTo>
                  <a:close/>
                  <a:moveTo>
                    <a:pt x="206" y="60"/>
                  </a:moveTo>
                  <a:cubicBezTo>
                    <a:pt x="206" y="60"/>
                    <a:pt x="205" y="60"/>
                    <a:pt x="205" y="60"/>
                  </a:cubicBezTo>
                  <a:cubicBezTo>
                    <a:pt x="204" y="59"/>
                    <a:pt x="204" y="58"/>
                    <a:pt x="203" y="57"/>
                  </a:cubicBezTo>
                  <a:cubicBezTo>
                    <a:pt x="204" y="58"/>
                    <a:pt x="204" y="58"/>
                    <a:pt x="205" y="59"/>
                  </a:cubicBezTo>
                  <a:cubicBezTo>
                    <a:pt x="205" y="60"/>
                    <a:pt x="206" y="60"/>
                    <a:pt x="206" y="60"/>
                  </a:cubicBezTo>
                  <a:close/>
                  <a:moveTo>
                    <a:pt x="211" y="67"/>
                  </a:moveTo>
                  <a:cubicBezTo>
                    <a:pt x="210" y="67"/>
                    <a:pt x="210" y="67"/>
                    <a:pt x="211" y="67"/>
                  </a:cubicBezTo>
                  <a:cubicBezTo>
                    <a:pt x="211" y="68"/>
                    <a:pt x="211" y="69"/>
                    <a:pt x="211" y="70"/>
                  </a:cubicBezTo>
                  <a:cubicBezTo>
                    <a:pt x="209" y="71"/>
                    <a:pt x="207" y="72"/>
                    <a:pt x="205" y="73"/>
                  </a:cubicBezTo>
                  <a:cubicBezTo>
                    <a:pt x="206" y="71"/>
                    <a:pt x="207" y="70"/>
                    <a:pt x="208" y="68"/>
                  </a:cubicBezTo>
                  <a:cubicBezTo>
                    <a:pt x="209" y="67"/>
                    <a:pt x="208" y="66"/>
                    <a:pt x="207" y="67"/>
                  </a:cubicBezTo>
                  <a:cubicBezTo>
                    <a:pt x="207" y="67"/>
                    <a:pt x="207" y="67"/>
                    <a:pt x="206" y="68"/>
                  </a:cubicBezTo>
                  <a:cubicBezTo>
                    <a:pt x="206" y="67"/>
                    <a:pt x="206" y="67"/>
                    <a:pt x="205" y="67"/>
                  </a:cubicBezTo>
                  <a:cubicBezTo>
                    <a:pt x="201" y="68"/>
                    <a:pt x="196" y="69"/>
                    <a:pt x="191" y="71"/>
                  </a:cubicBezTo>
                  <a:cubicBezTo>
                    <a:pt x="196" y="69"/>
                    <a:pt x="200" y="66"/>
                    <a:pt x="204" y="64"/>
                  </a:cubicBezTo>
                  <a:cubicBezTo>
                    <a:pt x="205" y="63"/>
                    <a:pt x="204" y="62"/>
                    <a:pt x="203" y="62"/>
                  </a:cubicBezTo>
                  <a:cubicBezTo>
                    <a:pt x="202" y="62"/>
                    <a:pt x="202" y="63"/>
                    <a:pt x="202" y="63"/>
                  </a:cubicBezTo>
                  <a:cubicBezTo>
                    <a:pt x="202" y="63"/>
                    <a:pt x="202" y="62"/>
                    <a:pt x="202" y="62"/>
                  </a:cubicBezTo>
                  <a:cubicBezTo>
                    <a:pt x="203" y="62"/>
                    <a:pt x="203" y="60"/>
                    <a:pt x="202" y="61"/>
                  </a:cubicBezTo>
                  <a:cubicBezTo>
                    <a:pt x="201" y="61"/>
                    <a:pt x="201" y="61"/>
                    <a:pt x="201" y="61"/>
                  </a:cubicBezTo>
                  <a:cubicBezTo>
                    <a:pt x="202" y="61"/>
                    <a:pt x="202" y="60"/>
                    <a:pt x="203" y="60"/>
                  </a:cubicBezTo>
                  <a:cubicBezTo>
                    <a:pt x="203" y="60"/>
                    <a:pt x="203" y="60"/>
                    <a:pt x="203" y="60"/>
                  </a:cubicBezTo>
                  <a:cubicBezTo>
                    <a:pt x="203" y="60"/>
                    <a:pt x="203" y="60"/>
                    <a:pt x="203" y="60"/>
                  </a:cubicBezTo>
                  <a:cubicBezTo>
                    <a:pt x="205" y="63"/>
                    <a:pt x="208" y="65"/>
                    <a:pt x="211" y="67"/>
                  </a:cubicBezTo>
                  <a:close/>
                  <a:moveTo>
                    <a:pt x="187" y="63"/>
                  </a:moveTo>
                  <a:cubicBezTo>
                    <a:pt x="191" y="61"/>
                    <a:pt x="195" y="59"/>
                    <a:pt x="198" y="56"/>
                  </a:cubicBezTo>
                  <a:cubicBezTo>
                    <a:pt x="199" y="57"/>
                    <a:pt x="200" y="58"/>
                    <a:pt x="201" y="59"/>
                  </a:cubicBezTo>
                  <a:cubicBezTo>
                    <a:pt x="196" y="60"/>
                    <a:pt x="192" y="61"/>
                    <a:pt x="187" y="63"/>
                  </a:cubicBezTo>
                  <a:close/>
                  <a:moveTo>
                    <a:pt x="191" y="56"/>
                  </a:moveTo>
                  <a:cubicBezTo>
                    <a:pt x="192" y="55"/>
                    <a:pt x="193" y="55"/>
                    <a:pt x="194" y="54"/>
                  </a:cubicBezTo>
                  <a:cubicBezTo>
                    <a:pt x="195" y="54"/>
                    <a:pt x="195" y="54"/>
                    <a:pt x="195" y="54"/>
                  </a:cubicBezTo>
                  <a:cubicBezTo>
                    <a:pt x="195" y="54"/>
                    <a:pt x="196" y="54"/>
                    <a:pt x="196" y="55"/>
                  </a:cubicBezTo>
                  <a:cubicBezTo>
                    <a:pt x="194" y="55"/>
                    <a:pt x="193" y="55"/>
                    <a:pt x="191" y="56"/>
                  </a:cubicBezTo>
                  <a:close/>
                  <a:moveTo>
                    <a:pt x="189" y="54"/>
                  </a:moveTo>
                  <a:cubicBezTo>
                    <a:pt x="189" y="54"/>
                    <a:pt x="189" y="54"/>
                    <a:pt x="190" y="53"/>
                  </a:cubicBezTo>
                  <a:cubicBezTo>
                    <a:pt x="190" y="53"/>
                    <a:pt x="189" y="52"/>
                    <a:pt x="188" y="52"/>
                  </a:cubicBezTo>
                  <a:cubicBezTo>
                    <a:pt x="187" y="53"/>
                    <a:pt x="186" y="54"/>
                    <a:pt x="186" y="55"/>
                  </a:cubicBezTo>
                  <a:cubicBezTo>
                    <a:pt x="185" y="54"/>
                    <a:pt x="185" y="54"/>
                    <a:pt x="184" y="53"/>
                  </a:cubicBezTo>
                  <a:cubicBezTo>
                    <a:pt x="186" y="52"/>
                    <a:pt x="188" y="51"/>
                    <a:pt x="189" y="50"/>
                  </a:cubicBezTo>
                  <a:cubicBezTo>
                    <a:pt x="191" y="51"/>
                    <a:pt x="192" y="52"/>
                    <a:pt x="193" y="53"/>
                  </a:cubicBezTo>
                  <a:cubicBezTo>
                    <a:pt x="192" y="53"/>
                    <a:pt x="190" y="54"/>
                    <a:pt x="189" y="54"/>
                  </a:cubicBezTo>
                  <a:close/>
                  <a:moveTo>
                    <a:pt x="184" y="56"/>
                  </a:moveTo>
                  <a:cubicBezTo>
                    <a:pt x="182" y="57"/>
                    <a:pt x="179" y="58"/>
                    <a:pt x="176" y="59"/>
                  </a:cubicBezTo>
                  <a:cubicBezTo>
                    <a:pt x="177" y="58"/>
                    <a:pt x="178" y="57"/>
                    <a:pt x="179" y="55"/>
                  </a:cubicBezTo>
                  <a:cubicBezTo>
                    <a:pt x="180" y="55"/>
                    <a:pt x="181" y="54"/>
                    <a:pt x="183" y="54"/>
                  </a:cubicBezTo>
                  <a:cubicBezTo>
                    <a:pt x="183" y="54"/>
                    <a:pt x="184" y="55"/>
                    <a:pt x="184" y="56"/>
                  </a:cubicBezTo>
                  <a:close/>
                  <a:moveTo>
                    <a:pt x="180" y="50"/>
                  </a:moveTo>
                  <a:cubicBezTo>
                    <a:pt x="177" y="51"/>
                    <a:pt x="173" y="53"/>
                    <a:pt x="170" y="54"/>
                  </a:cubicBezTo>
                  <a:cubicBezTo>
                    <a:pt x="171" y="53"/>
                    <a:pt x="173" y="51"/>
                    <a:pt x="174" y="50"/>
                  </a:cubicBezTo>
                  <a:cubicBezTo>
                    <a:pt x="176" y="49"/>
                    <a:pt x="178" y="48"/>
                    <a:pt x="179" y="48"/>
                  </a:cubicBezTo>
                  <a:cubicBezTo>
                    <a:pt x="180" y="48"/>
                    <a:pt x="180" y="49"/>
                    <a:pt x="180" y="50"/>
                  </a:cubicBezTo>
                  <a:cubicBezTo>
                    <a:pt x="180" y="50"/>
                    <a:pt x="180" y="50"/>
                    <a:pt x="180" y="50"/>
                  </a:cubicBezTo>
                  <a:close/>
                  <a:moveTo>
                    <a:pt x="166" y="49"/>
                  </a:moveTo>
                  <a:cubicBezTo>
                    <a:pt x="167" y="48"/>
                    <a:pt x="168" y="47"/>
                    <a:pt x="169" y="46"/>
                  </a:cubicBezTo>
                  <a:cubicBezTo>
                    <a:pt x="172" y="45"/>
                    <a:pt x="175" y="44"/>
                    <a:pt x="178" y="44"/>
                  </a:cubicBezTo>
                  <a:cubicBezTo>
                    <a:pt x="174" y="45"/>
                    <a:pt x="170" y="47"/>
                    <a:pt x="166" y="49"/>
                  </a:cubicBezTo>
                  <a:close/>
                  <a:moveTo>
                    <a:pt x="166" y="53"/>
                  </a:moveTo>
                  <a:cubicBezTo>
                    <a:pt x="163" y="55"/>
                    <a:pt x="159" y="58"/>
                    <a:pt x="156" y="60"/>
                  </a:cubicBezTo>
                  <a:cubicBezTo>
                    <a:pt x="155" y="61"/>
                    <a:pt x="154" y="61"/>
                    <a:pt x="153" y="62"/>
                  </a:cubicBezTo>
                  <a:cubicBezTo>
                    <a:pt x="154" y="60"/>
                    <a:pt x="155" y="59"/>
                    <a:pt x="156" y="58"/>
                  </a:cubicBezTo>
                  <a:cubicBezTo>
                    <a:pt x="159" y="56"/>
                    <a:pt x="162" y="55"/>
                    <a:pt x="166" y="53"/>
                  </a:cubicBezTo>
                  <a:cubicBezTo>
                    <a:pt x="166" y="53"/>
                    <a:pt x="166" y="53"/>
                    <a:pt x="166" y="53"/>
                  </a:cubicBezTo>
                  <a:close/>
                  <a:moveTo>
                    <a:pt x="154" y="49"/>
                  </a:moveTo>
                  <a:cubicBezTo>
                    <a:pt x="154" y="48"/>
                    <a:pt x="155" y="48"/>
                    <a:pt x="155" y="48"/>
                  </a:cubicBezTo>
                  <a:cubicBezTo>
                    <a:pt x="157" y="47"/>
                    <a:pt x="159" y="46"/>
                    <a:pt x="160" y="46"/>
                  </a:cubicBezTo>
                  <a:cubicBezTo>
                    <a:pt x="158" y="47"/>
                    <a:pt x="156" y="48"/>
                    <a:pt x="154" y="49"/>
                  </a:cubicBezTo>
                  <a:close/>
                  <a:moveTo>
                    <a:pt x="155" y="45"/>
                  </a:moveTo>
                  <a:cubicBezTo>
                    <a:pt x="152" y="46"/>
                    <a:pt x="149" y="47"/>
                    <a:pt x="147" y="48"/>
                  </a:cubicBezTo>
                  <a:cubicBezTo>
                    <a:pt x="149" y="46"/>
                    <a:pt x="152" y="44"/>
                    <a:pt x="155" y="42"/>
                  </a:cubicBezTo>
                  <a:cubicBezTo>
                    <a:pt x="157" y="42"/>
                    <a:pt x="159" y="41"/>
                    <a:pt x="161" y="41"/>
                  </a:cubicBezTo>
                  <a:cubicBezTo>
                    <a:pt x="159" y="42"/>
                    <a:pt x="157" y="44"/>
                    <a:pt x="155" y="45"/>
                  </a:cubicBezTo>
                  <a:close/>
                  <a:moveTo>
                    <a:pt x="154" y="34"/>
                  </a:moveTo>
                  <a:cubicBezTo>
                    <a:pt x="153" y="34"/>
                    <a:pt x="153" y="34"/>
                    <a:pt x="152" y="34"/>
                  </a:cubicBezTo>
                  <a:cubicBezTo>
                    <a:pt x="153" y="34"/>
                    <a:pt x="153" y="33"/>
                    <a:pt x="154" y="33"/>
                  </a:cubicBezTo>
                  <a:cubicBezTo>
                    <a:pt x="154" y="33"/>
                    <a:pt x="154" y="33"/>
                    <a:pt x="154" y="33"/>
                  </a:cubicBezTo>
                  <a:cubicBezTo>
                    <a:pt x="154" y="33"/>
                    <a:pt x="154" y="33"/>
                    <a:pt x="154" y="33"/>
                  </a:cubicBezTo>
                  <a:cubicBezTo>
                    <a:pt x="154" y="33"/>
                    <a:pt x="154" y="34"/>
                    <a:pt x="154" y="34"/>
                  </a:cubicBezTo>
                  <a:close/>
                  <a:moveTo>
                    <a:pt x="152" y="36"/>
                  </a:moveTo>
                  <a:cubicBezTo>
                    <a:pt x="150" y="37"/>
                    <a:pt x="147" y="38"/>
                    <a:pt x="145" y="40"/>
                  </a:cubicBezTo>
                  <a:cubicBezTo>
                    <a:pt x="145" y="40"/>
                    <a:pt x="145" y="40"/>
                    <a:pt x="144" y="40"/>
                  </a:cubicBezTo>
                  <a:cubicBezTo>
                    <a:pt x="146" y="38"/>
                    <a:pt x="148" y="37"/>
                    <a:pt x="150" y="36"/>
                  </a:cubicBezTo>
                  <a:cubicBezTo>
                    <a:pt x="151" y="36"/>
                    <a:pt x="151" y="36"/>
                    <a:pt x="152" y="36"/>
                  </a:cubicBezTo>
                  <a:close/>
                  <a:moveTo>
                    <a:pt x="150" y="34"/>
                  </a:moveTo>
                  <a:cubicBezTo>
                    <a:pt x="148" y="34"/>
                    <a:pt x="147" y="34"/>
                    <a:pt x="146" y="34"/>
                  </a:cubicBezTo>
                  <a:cubicBezTo>
                    <a:pt x="146" y="34"/>
                    <a:pt x="147" y="33"/>
                    <a:pt x="147" y="33"/>
                  </a:cubicBezTo>
                  <a:cubicBezTo>
                    <a:pt x="149" y="33"/>
                    <a:pt x="150" y="33"/>
                    <a:pt x="151" y="33"/>
                  </a:cubicBezTo>
                  <a:cubicBezTo>
                    <a:pt x="151" y="33"/>
                    <a:pt x="150" y="34"/>
                    <a:pt x="150" y="34"/>
                  </a:cubicBezTo>
                  <a:close/>
                  <a:moveTo>
                    <a:pt x="151" y="29"/>
                  </a:moveTo>
                  <a:cubicBezTo>
                    <a:pt x="151" y="29"/>
                    <a:pt x="151" y="29"/>
                    <a:pt x="151" y="29"/>
                  </a:cubicBezTo>
                  <a:cubicBezTo>
                    <a:pt x="150" y="29"/>
                    <a:pt x="149" y="29"/>
                    <a:pt x="148" y="29"/>
                  </a:cubicBezTo>
                  <a:cubicBezTo>
                    <a:pt x="148" y="29"/>
                    <a:pt x="148" y="28"/>
                    <a:pt x="149" y="28"/>
                  </a:cubicBezTo>
                  <a:cubicBezTo>
                    <a:pt x="150" y="28"/>
                    <a:pt x="151" y="29"/>
                    <a:pt x="152" y="29"/>
                  </a:cubicBezTo>
                  <a:cubicBezTo>
                    <a:pt x="151" y="29"/>
                    <a:pt x="151" y="29"/>
                    <a:pt x="151" y="29"/>
                  </a:cubicBezTo>
                  <a:close/>
                  <a:moveTo>
                    <a:pt x="148" y="20"/>
                  </a:moveTo>
                  <a:cubicBezTo>
                    <a:pt x="146" y="18"/>
                    <a:pt x="144" y="17"/>
                    <a:pt x="142" y="16"/>
                  </a:cubicBezTo>
                  <a:cubicBezTo>
                    <a:pt x="142" y="16"/>
                    <a:pt x="143" y="16"/>
                    <a:pt x="143" y="15"/>
                  </a:cubicBezTo>
                  <a:cubicBezTo>
                    <a:pt x="146" y="16"/>
                    <a:pt x="149" y="17"/>
                    <a:pt x="152" y="18"/>
                  </a:cubicBezTo>
                  <a:cubicBezTo>
                    <a:pt x="151" y="18"/>
                    <a:pt x="149" y="19"/>
                    <a:pt x="148" y="20"/>
                  </a:cubicBezTo>
                  <a:close/>
                  <a:moveTo>
                    <a:pt x="139" y="9"/>
                  </a:moveTo>
                  <a:cubicBezTo>
                    <a:pt x="139" y="9"/>
                    <a:pt x="139" y="9"/>
                    <a:pt x="139" y="9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40" y="9"/>
                    <a:pt x="142" y="9"/>
                    <a:pt x="145" y="9"/>
                  </a:cubicBezTo>
                  <a:cubicBezTo>
                    <a:pt x="145" y="9"/>
                    <a:pt x="145" y="10"/>
                    <a:pt x="146" y="10"/>
                  </a:cubicBezTo>
                  <a:cubicBezTo>
                    <a:pt x="144" y="9"/>
                    <a:pt x="142" y="9"/>
                    <a:pt x="139" y="9"/>
                  </a:cubicBezTo>
                  <a:close/>
                  <a:moveTo>
                    <a:pt x="143" y="13"/>
                  </a:moveTo>
                  <a:cubicBezTo>
                    <a:pt x="142" y="13"/>
                    <a:pt x="142" y="13"/>
                    <a:pt x="142" y="13"/>
                  </a:cubicBezTo>
                  <a:cubicBezTo>
                    <a:pt x="140" y="13"/>
                    <a:pt x="138" y="13"/>
                    <a:pt x="135" y="13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8" y="12"/>
                    <a:pt x="141" y="13"/>
                    <a:pt x="143" y="13"/>
                  </a:cubicBezTo>
                  <a:close/>
                  <a:moveTo>
                    <a:pt x="136" y="14"/>
                  </a:moveTo>
                  <a:cubicBezTo>
                    <a:pt x="137" y="14"/>
                    <a:pt x="138" y="14"/>
                    <a:pt x="139" y="15"/>
                  </a:cubicBezTo>
                  <a:cubicBezTo>
                    <a:pt x="139" y="15"/>
                    <a:pt x="139" y="15"/>
                    <a:pt x="138" y="15"/>
                  </a:cubicBezTo>
                  <a:cubicBezTo>
                    <a:pt x="138" y="15"/>
                    <a:pt x="137" y="14"/>
                    <a:pt x="136" y="14"/>
                  </a:cubicBezTo>
                  <a:cubicBezTo>
                    <a:pt x="136" y="14"/>
                    <a:pt x="136" y="14"/>
                    <a:pt x="136" y="14"/>
                  </a:cubicBezTo>
                  <a:close/>
                  <a:moveTo>
                    <a:pt x="138" y="18"/>
                  </a:moveTo>
                  <a:cubicBezTo>
                    <a:pt x="141" y="19"/>
                    <a:pt x="143" y="20"/>
                    <a:pt x="146" y="21"/>
                  </a:cubicBezTo>
                  <a:cubicBezTo>
                    <a:pt x="146" y="21"/>
                    <a:pt x="146" y="21"/>
                    <a:pt x="146" y="21"/>
                  </a:cubicBezTo>
                  <a:cubicBezTo>
                    <a:pt x="143" y="20"/>
                    <a:pt x="140" y="20"/>
                    <a:pt x="137" y="19"/>
                  </a:cubicBezTo>
                  <a:cubicBezTo>
                    <a:pt x="137" y="19"/>
                    <a:pt x="138" y="19"/>
                    <a:pt x="138" y="18"/>
                  </a:cubicBezTo>
                  <a:close/>
                  <a:moveTo>
                    <a:pt x="141" y="27"/>
                  </a:moveTo>
                  <a:cubicBezTo>
                    <a:pt x="143" y="27"/>
                    <a:pt x="144" y="27"/>
                    <a:pt x="146" y="28"/>
                  </a:cubicBezTo>
                  <a:cubicBezTo>
                    <a:pt x="146" y="28"/>
                    <a:pt x="145" y="28"/>
                    <a:pt x="145" y="28"/>
                  </a:cubicBezTo>
                  <a:cubicBezTo>
                    <a:pt x="143" y="28"/>
                    <a:pt x="142" y="28"/>
                    <a:pt x="140" y="27"/>
                  </a:cubicBezTo>
                  <a:cubicBezTo>
                    <a:pt x="140" y="27"/>
                    <a:pt x="141" y="27"/>
                    <a:pt x="141" y="27"/>
                  </a:cubicBezTo>
                  <a:close/>
                  <a:moveTo>
                    <a:pt x="142" y="30"/>
                  </a:moveTo>
                  <a:cubicBezTo>
                    <a:pt x="142" y="30"/>
                    <a:pt x="142" y="30"/>
                    <a:pt x="142" y="30"/>
                  </a:cubicBezTo>
                  <a:cubicBezTo>
                    <a:pt x="140" y="30"/>
                    <a:pt x="138" y="29"/>
                    <a:pt x="137" y="29"/>
                  </a:cubicBezTo>
                  <a:cubicBezTo>
                    <a:pt x="137" y="29"/>
                    <a:pt x="137" y="29"/>
                    <a:pt x="138" y="29"/>
                  </a:cubicBezTo>
                  <a:cubicBezTo>
                    <a:pt x="139" y="29"/>
                    <a:pt x="141" y="29"/>
                    <a:pt x="142" y="30"/>
                  </a:cubicBezTo>
                  <a:close/>
                  <a:moveTo>
                    <a:pt x="140" y="34"/>
                  </a:moveTo>
                  <a:cubicBezTo>
                    <a:pt x="141" y="33"/>
                    <a:pt x="142" y="33"/>
                    <a:pt x="144" y="33"/>
                  </a:cubicBezTo>
                  <a:cubicBezTo>
                    <a:pt x="143" y="33"/>
                    <a:pt x="143" y="34"/>
                    <a:pt x="142" y="34"/>
                  </a:cubicBezTo>
                  <a:cubicBezTo>
                    <a:pt x="141" y="34"/>
                    <a:pt x="139" y="34"/>
                    <a:pt x="138" y="34"/>
                  </a:cubicBezTo>
                  <a:cubicBezTo>
                    <a:pt x="139" y="34"/>
                    <a:pt x="139" y="34"/>
                    <a:pt x="140" y="34"/>
                  </a:cubicBezTo>
                  <a:close/>
                  <a:moveTo>
                    <a:pt x="143" y="36"/>
                  </a:moveTo>
                  <a:cubicBezTo>
                    <a:pt x="144" y="36"/>
                    <a:pt x="146" y="36"/>
                    <a:pt x="147" y="36"/>
                  </a:cubicBezTo>
                  <a:cubicBezTo>
                    <a:pt x="145" y="37"/>
                    <a:pt x="143" y="39"/>
                    <a:pt x="141" y="40"/>
                  </a:cubicBezTo>
                  <a:cubicBezTo>
                    <a:pt x="140" y="40"/>
                    <a:pt x="139" y="40"/>
                    <a:pt x="138" y="40"/>
                  </a:cubicBezTo>
                  <a:cubicBezTo>
                    <a:pt x="137" y="40"/>
                    <a:pt x="136" y="40"/>
                    <a:pt x="135" y="40"/>
                  </a:cubicBezTo>
                  <a:cubicBezTo>
                    <a:pt x="137" y="39"/>
                    <a:pt x="140" y="37"/>
                    <a:pt x="143" y="36"/>
                  </a:cubicBezTo>
                  <a:close/>
                  <a:moveTo>
                    <a:pt x="137" y="42"/>
                  </a:moveTo>
                  <a:cubicBezTo>
                    <a:pt x="134" y="42"/>
                    <a:pt x="132" y="43"/>
                    <a:pt x="130" y="43"/>
                  </a:cubicBezTo>
                  <a:cubicBezTo>
                    <a:pt x="131" y="43"/>
                    <a:pt x="131" y="43"/>
                    <a:pt x="132" y="42"/>
                  </a:cubicBezTo>
                  <a:cubicBezTo>
                    <a:pt x="133" y="42"/>
                    <a:pt x="135" y="42"/>
                    <a:pt x="137" y="42"/>
                  </a:cubicBezTo>
                  <a:close/>
                  <a:moveTo>
                    <a:pt x="136" y="44"/>
                  </a:moveTo>
                  <a:cubicBezTo>
                    <a:pt x="136" y="44"/>
                    <a:pt x="135" y="45"/>
                    <a:pt x="135" y="45"/>
                  </a:cubicBezTo>
                  <a:cubicBezTo>
                    <a:pt x="131" y="46"/>
                    <a:pt x="128" y="46"/>
                    <a:pt x="124" y="47"/>
                  </a:cubicBezTo>
                  <a:cubicBezTo>
                    <a:pt x="125" y="47"/>
                    <a:pt x="125" y="46"/>
                    <a:pt x="126" y="46"/>
                  </a:cubicBezTo>
                  <a:cubicBezTo>
                    <a:pt x="129" y="45"/>
                    <a:pt x="133" y="45"/>
                    <a:pt x="136" y="44"/>
                  </a:cubicBezTo>
                  <a:close/>
                  <a:moveTo>
                    <a:pt x="126" y="44"/>
                  </a:moveTo>
                  <a:cubicBezTo>
                    <a:pt x="123" y="45"/>
                    <a:pt x="120" y="46"/>
                    <a:pt x="117" y="47"/>
                  </a:cubicBezTo>
                  <a:cubicBezTo>
                    <a:pt x="118" y="45"/>
                    <a:pt x="120" y="44"/>
                    <a:pt x="121" y="42"/>
                  </a:cubicBezTo>
                  <a:cubicBezTo>
                    <a:pt x="121" y="42"/>
                    <a:pt x="121" y="42"/>
                    <a:pt x="121" y="42"/>
                  </a:cubicBezTo>
                  <a:cubicBezTo>
                    <a:pt x="124" y="42"/>
                    <a:pt x="126" y="42"/>
                    <a:pt x="129" y="42"/>
                  </a:cubicBezTo>
                  <a:cubicBezTo>
                    <a:pt x="128" y="43"/>
                    <a:pt x="127" y="44"/>
                    <a:pt x="126" y="44"/>
                  </a:cubicBezTo>
                  <a:close/>
                  <a:moveTo>
                    <a:pt x="111" y="46"/>
                  </a:moveTo>
                  <a:cubicBezTo>
                    <a:pt x="113" y="45"/>
                    <a:pt x="114" y="44"/>
                    <a:pt x="115" y="42"/>
                  </a:cubicBezTo>
                  <a:cubicBezTo>
                    <a:pt x="116" y="42"/>
                    <a:pt x="117" y="42"/>
                    <a:pt x="118" y="42"/>
                  </a:cubicBezTo>
                  <a:cubicBezTo>
                    <a:pt x="116" y="44"/>
                    <a:pt x="114" y="45"/>
                    <a:pt x="111" y="46"/>
                  </a:cubicBezTo>
                  <a:close/>
                  <a:moveTo>
                    <a:pt x="115" y="41"/>
                  </a:moveTo>
                  <a:cubicBezTo>
                    <a:pt x="114" y="40"/>
                    <a:pt x="113" y="40"/>
                    <a:pt x="112" y="41"/>
                  </a:cubicBezTo>
                  <a:cubicBezTo>
                    <a:pt x="110" y="41"/>
                    <a:pt x="109" y="41"/>
                    <a:pt x="107" y="41"/>
                  </a:cubicBezTo>
                  <a:cubicBezTo>
                    <a:pt x="107" y="40"/>
                    <a:pt x="108" y="40"/>
                    <a:pt x="108" y="40"/>
                  </a:cubicBezTo>
                  <a:cubicBezTo>
                    <a:pt x="112" y="39"/>
                    <a:pt x="115" y="38"/>
                    <a:pt x="119" y="37"/>
                  </a:cubicBezTo>
                  <a:cubicBezTo>
                    <a:pt x="118" y="38"/>
                    <a:pt x="116" y="39"/>
                    <a:pt x="115" y="41"/>
                  </a:cubicBezTo>
                  <a:close/>
                  <a:moveTo>
                    <a:pt x="116" y="33"/>
                  </a:moveTo>
                  <a:cubicBezTo>
                    <a:pt x="115" y="33"/>
                    <a:pt x="115" y="33"/>
                    <a:pt x="114" y="34"/>
                  </a:cubicBezTo>
                  <a:cubicBezTo>
                    <a:pt x="115" y="33"/>
                    <a:pt x="115" y="33"/>
                    <a:pt x="116" y="33"/>
                  </a:cubicBezTo>
                  <a:cubicBezTo>
                    <a:pt x="116" y="33"/>
                    <a:pt x="117" y="33"/>
                    <a:pt x="117" y="33"/>
                  </a:cubicBezTo>
                  <a:cubicBezTo>
                    <a:pt x="117" y="33"/>
                    <a:pt x="117" y="33"/>
                    <a:pt x="116" y="33"/>
                  </a:cubicBezTo>
                  <a:close/>
                  <a:moveTo>
                    <a:pt x="105" y="29"/>
                  </a:moveTo>
                  <a:cubicBezTo>
                    <a:pt x="104" y="29"/>
                    <a:pt x="103" y="29"/>
                    <a:pt x="102" y="29"/>
                  </a:cubicBezTo>
                  <a:cubicBezTo>
                    <a:pt x="104" y="29"/>
                    <a:pt x="106" y="28"/>
                    <a:pt x="107" y="27"/>
                  </a:cubicBezTo>
                  <a:cubicBezTo>
                    <a:pt x="108" y="27"/>
                    <a:pt x="108" y="27"/>
                    <a:pt x="109" y="27"/>
                  </a:cubicBezTo>
                  <a:cubicBezTo>
                    <a:pt x="108" y="28"/>
                    <a:pt x="106" y="29"/>
                    <a:pt x="105" y="29"/>
                  </a:cubicBezTo>
                  <a:close/>
                  <a:moveTo>
                    <a:pt x="103" y="32"/>
                  </a:moveTo>
                  <a:cubicBezTo>
                    <a:pt x="104" y="32"/>
                    <a:pt x="104" y="32"/>
                    <a:pt x="105" y="32"/>
                  </a:cubicBezTo>
                  <a:cubicBezTo>
                    <a:pt x="104" y="33"/>
                    <a:pt x="102" y="34"/>
                    <a:pt x="101" y="35"/>
                  </a:cubicBezTo>
                  <a:cubicBezTo>
                    <a:pt x="100" y="35"/>
                    <a:pt x="100" y="35"/>
                    <a:pt x="99" y="35"/>
                  </a:cubicBezTo>
                  <a:cubicBezTo>
                    <a:pt x="99" y="35"/>
                    <a:pt x="98" y="35"/>
                    <a:pt x="98" y="36"/>
                  </a:cubicBezTo>
                  <a:cubicBezTo>
                    <a:pt x="98" y="36"/>
                    <a:pt x="97" y="36"/>
                    <a:pt x="96" y="37"/>
                  </a:cubicBezTo>
                  <a:cubicBezTo>
                    <a:pt x="98" y="35"/>
                    <a:pt x="101" y="33"/>
                    <a:pt x="103" y="32"/>
                  </a:cubicBezTo>
                  <a:close/>
                  <a:moveTo>
                    <a:pt x="96" y="35"/>
                  </a:moveTo>
                  <a:cubicBezTo>
                    <a:pt x="97" y="34"/>
                    <a:pt x="98" y="33"/>
                    <a:pt x="99" y="32"/>
                  </a:cubicBezTo>
                  <a:cubicBezTo>
                    <a:pt x="99" y="32"/>
                    <a:pt x="100" y="32"/>
                    <a:pt x="100" y="32"/>
                  </a:cubicBezTo>
                  <a:cubicBezTo>
                    <a:pt x="99" y="33"/>
                    <a:pt x="98" y="34"/>
                    <a:pt x="96" y="35"/>
                  </a:cubicBezTo>
                  <a:close/>
                  <a:moveTo>
                    <a:pt x="96" y="30"/>
                  </a:moveTo>
                  <a:cubicBezTo>
                    <a:pt x="96" y="30"/>
                    <a:pt x="95" y="30"/>
                    <a:pt x="95" y="30"/>
                  </a:cubicBezTo>
                  <a:cubicBezTo>
                    <a:pt x="97" y="29"/>
                    <a:pt x="98" y="28"/>
                    <a:pt x="100" y="27"/>
                  </a:cubicBezTo>
                  <a:cubicBezTo>
                    <a:pt x="100" y="27"/>
                    <a:pt x="100" y="27"/>
                    <a:pt x="100" y="27"/>
                  </a:cubicBezTo>
                  <a:cubicBezTo>
                    <a:pt x="99" y="28"/>
                    <a:pt x="97" y="29"/>
                    <a:pt x="96" y="30"/>
                  </a:cubicBezTo>
                  <a:close/>
                  <a:moveTo>
                    <a:pt x="90" y="31"/>
                  </a:moveTo>
                  <a:cubicBezTo>
                    <a:pt x="90" y="31"/>
                    <a:pt x="89" y="31"/>
                    <a:pt x="89" y="31"/>
                  </a:cubicBezTo>
                  <a:cubicBezTo>
                    <a:pt x="88" y="32"/>
                    <a:pt x="86" y="33"/>
                    <a:pt x="85" y="33"/>
                  </a:cubicBezTo>
                  <a:cubicBezTo>
                    <a:pt x="85" y="33"/>
                    <a:pt x="85" y="33"/>
                    <a:pt x="85" y="33"/>
                  </a:cubicBezTo>
                  <a:cubicBezTo>
                    <a:pt x="87" y="31"/>
                    <a:pt x="89" y="28"/>
                    <a:pt x="91" y="26"/>
                  </a:cubicBezTo>
                  <a:cubicBezTo>
                    <a:pt x="93" y="26"/>
                    <a:pt x="95" y="27"/>
                    <a:pt x="97" y="27"/>
                  </a:cubicBezTo>
                  <a:cubicBezTo>
                    <a:pt x="95" y="28"/>
                    <a:pt x="92" y="30"/>
                    <a:pt x="90" y="31"/>
                  </a:cubicBezTo>
                  <a:close/>
                  <a:moveTo>
                    <a:pt x="89" y="18"/>
                  </a:moveTo>
                  <a:cubicBezTo>
                    <a:pt x="89" y="18"/>
                    <a:pt x="89" y="18"/>
                    <a:pt x="88" y="18"/>
                  </a:cubicBezTo>
                  <a:cubicBezTo>
                    <a:pt x="88" y="18"/>
                    <a:pt x="87" y="19"/>
                    <a:pt x="87" y="19"/>
                  </a:cubicBezTo>
                  <a:cubicBezTo>
                    <a:pt x="83" y="21"/>
                    <a:pt x="79" y="23"/>
                    <a:pt x="75" y="26"/>
                  </a:cubicBezTo>
                  <a:cubicBezTo>
                    <a:pt x="73" y="27"/>
                    <a:pt x="70" y="28"/>
                    <a:pt x="68" y="29"/>
                  </a:cubicBezTo>
                  <a:cubicBezTo>
                    <a:pt x="68" y="29"/>
                    <a:pt x="68" y="28"/>
                    <a:pt x="69" y="28"/>
                  </a:cubicBezTo>
                  <a:cubicBezTo>
                    <a:pt x="73" y="25"/>
                    <a:pt x="78" y="23"/>
                    <a:pt x="83" y="20"/>
                  </a:cubicBezTo>
                  <a:cubicBezTo>
                    <a:pt x="86" y="19"/>
                    <a:pt x="90" y="17"/>
                    <a:pt x="94" y="16"/>
                  </a:cubicBezTo>
                  <a:cubicBezTo>
                    <a:pt x="93" y="16"/>
                    <a:pt x="93" y="16"/>
                    <a:pt x="92" y="17"/>
                  </a:cubicBezTo>
                  <a:cubicBezTo>
                    <a:pt x="91" y="17"/>
                    <a:pt x="90" y="18"/>
                    <a:pt x="89" y="18"/>
                  </a:cubicBezTo>
                  <a:close/>
                  <a:moveTo>
                    <a:pt x="80" y="17"/>
                  </a:moveTo>
                  <a:cubicBezTo>
                    <a:pt x="73" y="19"/>
                    <a:pt x="66" y="23"/>
                    <a:pt x="60" y="27"/>
                  </a:cubicBezTo>
                  <a:cubicBezTo>
                    <a:pt x="60" y="27"/>
                    <a:pt x="60" y="28"/>
                    <a:pt x="60" y="28"/>
                  </a:cubicBezTo>
                  <a:cubicBezTo>
                    <a:pt x="58" y="29"/>
                    <a:pt x="56" y="31"/>
                    <a:pt x="54" y="32"/>
                  </a:cubicBezTo>
                  <a:cubicBezTo>
                    <a:pt x="51" y="34"/>
                    <a:pt x="48" y="35"/>
                    <a:pt x="45" y="36"/>
                  </a:cubicBezTo>
                  <a:cubicBezTo>
                    <a:pt x="48" y="34"/>
                    <a:pt x="52" y="31"/>
                    <a:pt x="55" y="29"/>
                  </a:cubicBezTo>
                  <a:cubicBezTo>
                    <a:pt x="62" y="23"/>
                    <a:pt x="70" y="19"/>
                    <a:pt x="79" y="15"/>
                  </a:cubicBezTo>
                  <a:cubicBezTo>
                    <a:pt x="81" y="14"/>
                    <a:pt x="83" y="13"/>
                    <a:pt x="85" y="12"/>
                  </a:cubicBezTo>
                  <a:cubicBezTo>
                    <a:pt x="83" y="13"/>
                    <a:pt x="81" y="14"/>
                    <a:pt x="80" y="15"/>
                  </a:cubicBezTo>
                  <a:cubicBezTo>
                    <a:pt x="79" y="16"/>
                    <a:pt x="79" y="16"/>
                    <a:pt x="80" y="17"/>
                  </a:cubicBezTo>
                  <a:close/>
                  <a:moveTo>
                    <a:pt x="50" y="40"/>
                  </a:moveTo>
                  <a:cubicBezTo>
                    <a:pt x="51" y="39"/>
                    <a:pt x="52" y="38"/>
                    <a:pt x="53" y="38"/>
                  </a:cubicBezTo>
                  <a:cubicBezTo>
                    <a:pt x="52" y="39"/>
                    <a:pt x="51" y="40"/>
                    <a:pt x="50" y="41"/>
                  </a:cubicBezTo>
                  <a:cubicBezTo>
                    <a:pt x="50" y="40"/>
                    <a:pt x="50" y="40"/>
                    <a:pt x="50" y="40"/>
                  </a:cubicBezTo>
                  <a:close/>
                  <a:moveTo>
                    <a:pt x="56" y="38"/>
                  </a:moveTo>
                  <a:cubicBezTo>
                    <a:pt x="56" y="38"/>
                    <a:pt x="57" y="38"/>
                    <a:pt x="57" y="38"/>
                  </a:cubicBezTo>
                  <a:cubicBezTo>
                    <a:pt x="56" y="40"/>
                    <a:pt x="54" y="42"/>
                    <a:pt x="53" y="44"/>
                  </a:cubicBezTo>
                  <a:cubicBezTo>
                    <a:pt x="49" y="46"/>
                    <a:pt x="46" y="48"/>
                    <a:pt x="43" y="51"/>
                  </a:cubicBezTo>
                  <a:cubicBezTo>
                    <a:pt x="44" y="51"/>
                    <a:pt x="44" y="50"/>
                    <a:pt x="44" y="50"/>
                  </a:cubicBezTo>
                  <a:cubicBezTo>
                    <a:pt x="48" y="46"/>
                    <a:pt x="52" y="42"/>
                    <a:pt x="56" y="38"/>
                  </a:cubicBezTo>
                  <a:close/>
                  <a:moveTo>
                    <a:pt x="49" y="48"/>
                  </a:moveTo>
                  <a:cubicBezTo>
                    <a:pt x="49" y="49"/>
                    <a:pt x="48" y="50"/>
                    <a:pt x="47" y="50"/>
                  </a:cubicBezTo>
                  <a:cubicBezTo>
                    <a:pt x="46" y="51"/>
                    <a:pt x="46" y="52"/>
                    <a:pt x="45" y="53"/>
                  </a:cubicBezTo>
                  <a:cubicBezTo>
                    <a:pt x="43" y="54"/>
                    <a:pt x="41" y="56"/>
                    <a:pt x="40" y="57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43" y="53"/>
                    <a:pt x="46" y="51"/>
                    <a:pt x="49" y="48"/>
                  </a:cubicBezTo>
                  <a:close/>
                  <a:moveTo>
                    <a:pt x="39" y="55"/>
                  </a:moveTo>
                  <a:cubicBezTo>
                    <a:pt x="38" y="55"/>
                    <a:pt x="38" y="56"/>
                    <a:pt x="37" y="57"/>
                  </a:cubicBezTo>
                  <a:cubicBezTo>
                    <a:pt x="37" y="57"/>
                    <a:pt x="37" y="56"/>
                    <a:pt x="37" y="56"/>
                  </a:cubicBezTo>
                  <a:cubicBezTo>
                    <a:pt x="38" y="56"/>
                    <a:pt x="38" y="55"/>
                    <a:pt x="39" y="54"/>
                  </a:cubicBezTo>
                  <a:cubicBezTo>
                    <a:pt x="39" y="54"/>
                    <a:pt x="40" y="53"/>
                    <a:pt x="40" y="53"/>
                  </a:cubicBezTo>
                  <a:lnTo>
                    <a:pt x="39" y="55"/>
                  </a:lnTo>
                  <a:close/>
                  <a:moveTo>
                    <a:pt x="38" y="65"/>
                  </a:moveTo>
                  <a:cubicBezTo>
                    <a:pt x="40" y="64"/>
                    <a:pt x="42" y="62"/>
                    <a:pt x="45" y="60"/>
                  </a:cubicBezTo>
                  <a:cubicBezTo>
                    <a:pt x="40" y="65"/>
                    <a:pt x="35" y="70"/>
                    <a:pt x="30" y="75"/>
                  </a:cubicBezTo>
                  <a:cubicBezTo>
                    <a:pt x="30" y="75"/>
                    <a:pt x="30" y="77"/>
                    <a:pt x="31" y="76"/>
                  </a:cubicBezTo>
                  <a:cubicBezTo>
                    <a:pt x="32" y="76"/>
                    <a:pt x="33" y="75"/>
                    <a:pt x="34" y="75"/>
                  </a:cubicBezTo>
                  <a:cubicBezTo>
                    <a:pt x="33" y="75"/>
                    <a:pt x="33" y="76"/>
                    <a:pt x="32" y="76"/>
                  </a:cubicBezTo>
                  <a:cubicBezTo>
                    <a:pt x="31" y="77"/>
                    <a:pt x="29" y="78"/>
                    <a:pt x="27" y="78"/>
                  </a:cubicBezTo>
                  <a:cubicBezTo>
                    <a:pt x="27" y="77"/>
                    <a:pt x="28" y="76"/>
                    <a:pt x="29" y="75"/>
                  </a:cubicBezTo>
                  <a:cubicBezTo>
                    <a:pt x="32" y="72"/>
                    <a:pt x="35" y="69"/>
                    <a:pt x="38" y="65"/>
                  </a:cubicBezTo>
                  <a:close/>
                  <a:moveTo>
                    <a:pt x="34" y="77"/>
                  </a:moveTo>
                  <a:cubicBezTo>
                    <a:pt x="35" y="77"/>
                    <a:pt x="36" y="76"/>
                    <a:pt x="37" y="75"/>
                  </a:cubicBezTo>
                  <a:cubicBezTo>
                    <a:pt x="35" y="78"/>
                    <a:pt x="32" y="81"/>
                    <a:pt x="30" y="83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31" y="81"/>
                    <a:pt x="32" y="79"/>
                    <a:pt x="34" y="77"/>
                  </a:cubicBezTo>
                  <a:close/>
                  <a:moveTo>
                    <a:pt x="30" y="93"/>
                  </a:moveTo>
                  <a:cubicBezTo>
                    <a:pt x="30" y="93"/>
                    <a:pt x="30" y="93"/>
                    <a:pt x="30" y="94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30" y="94"/>
                    <a:pt x="30" y="93"/>
                    <a:pt x="29" y="93"/>
                  </a:cubicBezTo>
                  <a:cubicBezTo>
                    <a:pt x="29" y="93"/>
                    <a:pt x="30" y="93"/>
                    <a:pt x="30" y="93"/>
                  </a:cubicBezTo>
                  <a:close/>
                  <a:moveTo>
                    <a:pt x="32" y="123"/>
                  </a:moveTo>
                  <a:cubicBezTo>
                    <a:pt x="32" y="124"/>
                    <a:pt x="32" y="124"/>
                    <a:pt x="32" y="125"/>
                  </a:cubicBezTo>
                  <a:cubicBezTo>
                    <a:pt x="32" y="125"/>
                    <a:pt x="32" y="125"/>
                    <a:pt x="32" y="126"/>
                  </a:cubicBezTo>
                  <a:cubicBezTo>
                    <a:pt x="31" y="124"/>
                    <a:pt x="31" y="124"/>
                    <a:pt x="31" y="124"/>
                  </a:cubicBezTo>
                  <a:cubicBezTo>
                    <a:pt x="32" y="124"/>
                    <a:pt x="32" y="124"/>
                    <a:pt x="32" y="123"/>
                  </a:cubicBezTo>
                  <a:close/>
                  <a:moveTo>
                    <a:pt x="32" y="120"/>
                  </a:moveTo>
                  <a:cubicBezTo>
                    <a:pt x="32" y="119"/>
                    <a:pt x="33" y="117"/>
                    <a:pt x="33" y="115"/>
                  </a:cubicBezTo>
                  <a:cubicBezTo>
                    <a:pt x="33" y="116"/>
                    <a:pt x="34" y="118"/>
                    <a:pt x="34" y="119"/>
                  </a:cubicBezTo>
                  <a:cubicBezTo>
                    <a:pt x="34" y="120"/>
                    <a:pt x="34" y="120"/>
                    <a:pt x="34" y="121"/>
                  </a:cubicBezTo>
                  <a:cubicBezTo>
                    <a:pt x="33" y="122"/>
                    <a:pt x="33" y="122"/>
                    <a:pt x="33" y="123"/>
                  </a:cubicBezTo>
                  <a:cubicBezTo>
                    <a:pt x="33" y="122"/>
                    <a:pt x="32" y="121"/>
                    <a:pt x="32" y="120"/>
                  </a:cubicBezTo>
                  <a:close/>
                  <a:moveTo>
                    <a:pt x="33" y="131"/>
                  </a:moveTo>
                  <a:cubicBezTo>
                    <a:pt x="34" y="130"/>
                    <a:pt x="34" y="130"/>
                    <a:pt x="34" y="130"/>
                  </a:cubicBezTo>
                  <a:cubicBezTo>
                    <a:pt x="35" y="130"/>
                    <a:pt x="35" y="131"/>
                    <a:pt x="35" y="132"/>
                  </a:cubicBezTo>
                  <a:cubicBezTo>
                    <a:pt x="35" y="132"/>
                    <a:pt x="35" y="132"/>
                    <a:pt x="35" y="133"/>
                  </a:cubicBezTo>
                  <a:cubicBezTo>
                    <a:pt x="35" y="133"/>
                    <a:pt x="35" y="134"/>
                    <a:pt x="36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5"/>
                    <a:pt x="36" y="135"/>
                    <a:pt x="37" y="135"/>
                  </a:cubicBezTo>
                  <a:cubicBezTo>
                    <a:pt x="37" y="137"/>
                    <a:pt x="38" y="138"/>
                    <a:pt x="38" y="140"/>
                  </a:cubicBezTo>
                  <a:cubicBezTo>
                    <a:pt x="39" y="140"/>
                    <a:pt x="39" y="141"/>
                    <a:pt x="39" y="142"/>
                  </a:cubicBezTo>
                  <a:cubicBezTo>
                    <a:pt x="38" y="143"/>
                    <a:pt x="38" y="144"/>
                    <a:pt x="37" y="145"/>
                  </a:cubicBezTo>
                  <a:cubicBezTo>
                    <a:pt x="37" y="146"/>
                    <a:pt x="38" y="147"/>
                    <a:pt x="39" y="146"/>
                  </a:cubicBezTo>
                  <a:cubicBezTo>
                    <a:pt x="39" y="146"/>
                    <a:pt x="39" y="145"/>
                    <a:pt x="40" y="145"/>
                  </a:cubicBezTo>
                  <a:cubicBezTo>
                    <a:pt x="40" y="148"/>
                    <a:pt x="41" y="151"/>
                    <a:pt x="42" y="153"/>
                  </a:cubicBezTo>
                  <a:cubicBezTo>
                    <a:pt x="41" y="154"/>
                    <a:pt x="41" y="154"/>
                    <a:pt x="41" y="154"/>
                  </a:cubicBezTo>
                  <a:cubicBezTo>
                    <a:pt x="41" y="155"/>
                    <a:pt x="41" y="156"/>
                    <a:pt x="42" y="156"/>
                  </a:cubicBezTo>
                  <a:cubicBezTo>
                    <a:pt x="43" y="159"/>
                    <a:pt x="44" y="162"/>
                    <a:pt x="45" y="166"/>
                  </a:cubicBezTo>
                  <a:cubicBezTo>
                    <a:pt x="43" y="161"/>
                    <a:pt x="40" y="157"/>
                    <a:pt x="38" y="152"/>
                  </a:cubicBezTo>
                  <a:cubicBezTo>
                    <a:pt x="37" y="145"/>
                    <a:pt x="35" y="138"/>
                    <a:pt x="33" y="131"/>
                  </a:cubicBezTo>
                  <a:cubicBezTo>
                    <a:pt x="33" y="131"/>
                    <a:pt x="33" y="131"/>
                    <a:pt x="33" y="131"/>
                  </a:cubicBezTo>
                  <a:close/>
                  <a:moveTo>
                    <a:pt x="34" y="149"/>
                  </a:moveTo>
                  <a:cubicBezTo>
                    <a:pt x="35" y="152"/>
                    <a:pt x="36" y="155"/>
                    <a:pt x="37" y="157"/>
                  </a:cubicBezTo>
                  <a:cubicBezTo>
                    <a:pt x="37" y="158"/>
                    <a:pt x="37" y="158"/>
                    <a:pt x="37" y="158"/>
                  </a:cubicBezTo>
                  <a:cubicBezTo>
                    <a:pt x="37" y="159"/>
                    <a:pt x="38" y="161"/>
                    <a:pt x="38" y="163"/>
                  </a:cubicBezTo>
                  <a:cubicBezTo>
                    <a:pt x="37" y="161"/>
                    <a:pt x="36" y="160"/>
                    <a:pt x="36" y="159"/>
                  </a:cubicBezTo>
                  <a:cubicBezTo>
                    <a:pt x="35" y="156"/>
                    <a:pt x="35" y="152"/>
                    <a:pt x="34" y="149"/>
                  </a:cubicBezTo>
                  <a:cubicBezTo>
                    <a:pt x="34" y="149"/>
                    <a:pt x="34" y="149"/>
                    <a:pt x="34" y="149"/>
                  </a:cubicBezTo>
                  <a:close/>
                  <a:moveTo>
                    <a:pt x="38" y="166"/>
                  </a:moveTo>
                  <a:cubicBezTo>
                    <a:pt x="38" y="166"/>
                    <a:pt x="38" y="166"/>
                    <a:pt x="38" y="167"/>
                  </a:cubicBezTo>
                  <a:cubicBezTo>
                    <a:pt x="38" y="165"/>
                    <a:pt x="37" y="164"/>
                    <a:pt x="36" y="163"/>
                  </a:cubicBezTo>
                  <a:cubicBezTo>
                    <a:pt x="36" y="163"/>
                    <a:pt x="36" y="162"/>
                    <a:pt x="36" y="162"/>
                  </a:cubicBezTo>
                  <a:cubicBezTo>
                    <a:pt x="37" y="163"/>
                    <a:pt x="38" y="165"/>
                    <a:pt x="38" y="166"/>
                  </a:cubicBezTo>
                  <a:close/>
                  <a:moveTo>
                    <a:pt x="40" y="173"/>
                  </a:moveTo>
                  <a:cubicBezTo>
                    <a:pt x="40" y="175"/>
                    <a:pt x="40" y="176"/>
                    <a:pt x="40" y="178"/>
                  </a:cubicBezTo>
                  <a:cubicBezTo>
                    <a:pt x="39" y="175"/>
                    <a:pt x="38" y="173"/>
                    <a:pt x="38" y="170"/>
                  </a:cubicBezTo>
                  <a:cubicBezTo>
                    <a:pt x="38" y="171"/>
                    <a:pt x="39" y="172"/>
                    <a:pt x="40" y="173"/>
                  </a:cubicBezTo>
                  <a:close/>
                  <a:moveTo>
                    <a:pt x="42" y="197"/>
                  </a:moveTo>
                  <a:cubicBezTo>
                    <a:pt x="42" y="197"/>
                    <a:pt x="42" y="197"/>
                    <a:pt x="42" y="197"/>
                  </a:cubicBezTo>
                  <a:cubicBezTo>
                    <a:pt x="42" y="198"/>
                    <a:pt x="43" y="198"/>
                    <a:pt x="43" y="198"/>
                  </a:cubicBezTo>
                  <a:cubicBezTo>
                    <a:pt x="43" y="199"/>
                    <a:pt x="44" y="199"/>
                    <a:pt x="44" y="200"/>
                  </a:cubicBezTo>
                  <a:cubicBezTo>
                    <a:pt x="43" y="198"/>
                    <a:pt x="41" y="196"/>
                    <a:pt x="39" y="194"/>
                  </a:cubicBezTo>
                  <a:cubicBezTo>
                    <a:pt x="39" y="194"/>
                    <a:pt x="39" y="194"/>
                    <a:pt x="39" y="194"/>
                  </a:cubicBezTo>
                  <a:cubicBezTo>
                    <a:pt x="40" y="195"/>
                    <a:pt x="41" y="196"/>
                    <a:pt x="42" y="197"/>
                  </a:cubicBezTo>
                  <a:close/>
                  <a:moveTo>
                    <a:pt x="43" y="192"/>
                  </a:moveTo>
                  <a:cubicBezTo>
                    <a:pt x="43" y="191"/>
                    <a:pt x="42" y="190"/>
                    <a:pt x="42" y="189"/>
                  </a:cubicBezTo>
                  <a:cubicBezTo>
                    <a:pt x="43" y="191"/>
                    <a:pt x="45" y="194"/>
                    <a:pt x="47" y="196"/>
                  </a:cubicBezTo>
                  <a:cubicBezTo>
                    <a:pt x="46" y="196"/>
                    <a:pt x="45" y="195"/>
                    <a:pt x="45" y="195"/>
                  </a:cubicBezTo>
                  <a:cubicBezTo>
                    <a:pt x="44" y="194"/>
                    <a:pt x="43" y="193"/>
                    <a:pt x="43" y="192"/>
                  </a:cubicBezTo>
                  <a:close/>
                  <a:moveTo>
                    <a:pt x="48" y="198"/>
                  </a:moveTo>
                  <a:cubicBezTo>
                    <a:pt x="50" y="201"/>
                    <a:pt x="51" y="203"/>
                    <a:pt x="53" y="205"/>
                  </a:cubicBezTo>
                  <a:cubicBezTo>
                    <a:pt x="50" y="203"/>
                    <a:pt x="48" y="200"/>
                    <a:pt x="46" y="197"/>
                  </a:cubicBezTo>
                  <a:cubicBezTo>
                    <a:pt x="47" y="197"/>
                    <a:pt x="47" y="198"/>
                    <a:pt x="48" y="198"/>
                  </a:cubicBezTo>
                  <a:close/>
                  <a:moveTo>
                    <a:pt x="49" y="188"/>
                  </a:moveTo>
                  <a:cubicBezTo>
                    <a:pt x="51" y="190"/>
                    <a:pt x="52" y="192"/>
                    <a:pt x="53" y="194"/>
                  </a:cubicBezTo>
                  <a:cubicBezTo>
                    <a:pt x="54" y="197"/>
                    <a:pt x="55" y="201"/>
                    <a:pt x="56" y="204"/>
                  </a:cubicBezTo>
                  <a:cubicBezTo>
                    <a:pt x="55" y="203"/>
                    <a:pt x="55" y="203"/>
                    <a:pt x="54" y="202"/>
                  </a:cubicBezTo>
                  <a:cubicBezTo>
                    <a:pt x="52" y="197"/>
                    <a:pt x="51" y="193"/>
                    <a:pt x="49" y="188"/>
                  </a:cubicBezTo>
                  <a:close/>
                  <a:moveTo>
                    <a:pt x="61" y="205"/>
                  </a:moveTo>
                  <a:cubicBezTo>
                    <a:pt x="62" y="205"/>
                    <a:pt x="62" y="205"/>
                    <a:pt x="62" y="205"/>
                  </a:cubicBezTo>
                  <a:cubicBezTo>
                    <a:pt x="63" y="207"/>
                    <a:pt x="64" y="208"/>
                    <a:pt x="65" y="210"/>
                  </a:cubicBezTo>
                  <a:cubicBezTo>
                    <a:pt x="65" y="210"/>
                    <a:pt x="64" y="210"/>
                    <a:pt x="63" y="209"/>
                  </a:cubicBezTo>
                  <a:cubicBezTo>
                    <a:pt x="63" y="208"/>
                    <a:pt x="62" y="206"/>
                    <a:pt x="61" y="205"/>
                  </a:cubicBezTo>
                  <a:close/>
                  <a:moveTo>
                    <a:pt x="65" y="202"/>
                  </a:moveTo>
                  <a:cubicBezTo>
                    <a:pt x="65" y="202"/>
                    <a:pt x="65" y="202"/>
                    <a:pt x="65" y="201"/>
                  </a:cubicBezTo>
                  <a:cubicBezTo>
                    <a:pt x="65" y="201"/>
                    <a:pt x="66" y="200"/>
                    <a:pt x="66" y="200"/>
                  </a:cubicBezTo>
                  <a:cubicBezTo>
                    <a:pt x="66" y="200"/>
                    <a:pt x="67" y="201"/>
                    <a:pt x="67" y="201"/>
                  </a:cubicBezTo>
                  <a:cubicBezTo>
                    <a:pt x="67" y="201"/>
                    <a:pt x="66" y="202"/>
                    <a:pt x="65" y="202"/>
                  </a:cubicBezTo>
                  <a:close/>
                  <a:moveTo>
                    <a:pt x="70" y="206"/>
                  </a:moveTo>
                  <a:cubicBezTo>
                    <a:pt x="69" y="205"/>
                    <a:pt x="68" y="204"/>
                    <a:pt x="67" y="204"/>
                  </a:cubicBezTo>
                  <a:cubicBezTo>
                    <a:pt x="67" y="204"/>
                    <a:pt x="67" y="203"/>
                    <a:pt x="67" y="203"/>
                  </a:cubicBezTo>
                  <a:cubicBezTo>
                    <a:pt x="67" y="203"/>
                    <a:pt x="68" y="203"/>
                    <a:pt x="69" y="202"/>
                  </a:cubicBezTo>
                  <a:cubicBezTo>
                    <a:pt x="69" y="203"/>
                    <a:pt x="70" y="204"/>
                    <a:pt x="71" y="205"/>
                  </a:cubicBezTo>
                  <a:cubicBezTo>
                    <a:pt x="71" y="205"/>
                    <a:pt x="72" y="205"/>
                    <a:pt x="72" y="204"/>
                  </a:cubicBezTo>
                  <a:cubicBezTo>
                    <a:pt x="72" y="204"/>
                    <a:pt x="72" y="204"/>
                    <a:pt x="73" y="203"/>
                  </a:cubicBezTo>
                  <a:cubicBezTo>
                    <a:pt x="73" y="204"/>
                    <a:pt x="74" y="205"/>
                    <a:pt x="75" y="205"/>
                  </a:cubicBezTo>
                  <a:cubicBezTo>
                    <a:pt x="75" y="206"/>
                    <a:pt x="74" y="206"/>
                    <a:pt x="74" y="206"/>
                  </a:cubicBezTo>
                  <a:cubicBezTo>
                    <a:pt x="73" y="206"/>
                    <a:pt x="72" y="205"/>
                    <a:pt x="71" y="205"/>
                  </a:cubicBezTo>
                  <a:cubicBezTo>
                    <a:pt x="71" y="204"/>
                    <a:pt x="70" y="205"/>
                    <a:pt x="70" y="206"/>
                  </a:cubicBezTo>
                  <a:close/>
                  <a:moveTo>
                    <a:pt x="71" y="193"/>
                  </a:moveTo>
                  <a:cubicBezTo>
                    <a:pt x="72" y="192"/>
                    <a:pt x="73" y="191"/>
                    <a:pt x="73" y="190"/>
                  </a:cubicBezTo>
                  <a:cubicBezTo>
                    <a:pt x="73" y="191"/>
                    <a:pt x="73" y="192"/>
                    <a:pt x="73" y="194"/>
                  </a:cubicBezTo>
                  <a:cubicBezTo>
                    <a:pt x="72" y="193"/>
                    <a:pt x="72" y="193"/>
                    <a:pt x="71" y="193"/>
                  </a:cubicBezTo>
                  <a:close/>
                  <a:moveTo>
                    <a:pt x="73" y="159"/>
                  </a:moveTo>
                  <a:cubicBezTo>
                    <a:pt x="74" y="159"/>
                    <a:pt x="74" y="158"/>
                    <a:pt x="75" y="158"/>
                  </a:cubicBezTo>
                  <a:cubicBezTo>
                    <a:pt x="75" y="159"/>
                    <a:pt x="76" y="161"/>
                    <a:pt x="76" y="163"/>
                  </a:cubicBezTo>
                  <a:cubicBezTo>
                    <a:pt x="75" y="163"/>
                    <a:pt x="75" y="163"/>
                    <a:pt x="74" y="164"/>
                  </a:cubicBezTo>
                  <a:cubicBezTo>
                    <a:pt x="74" y="162"/>
                    <a:pt x="74" y="161"/>
                    <a:pt x="73" y="159"/>
                  </a:cubicBezTo>
                  <a:close/>
                  <a:moveTo>
                    <a:pt x="75" y="191"/>
                  </a:moveTo>
                  <a:cubicBezTo>
                    <a:pt x="75" y="191"/>
                    <a:pt x="75" y="191"/>
                    <a:pt x="76" y="192"/>
                  </a:cubicBezTo>
                  <a:cubicBezTo>
                    <a:pt x="75" y="192"/>
                    <a:pt x="75" y="192"/>
                    <a:pt x="75" y="193"/>
                  </a:cubicBezTo>
                  <a:cubicBezTo>
                    <a:pt x="75" y="192"/>
                    <a:pt x="75" y="192"/>
                    <a:pt x="75" y="191"/>
                  </a:cubicBezTo>
                  <a:close/>
                  <a:moveTo>
                    <a:pt x="75" y="188"/>
                  </a:moveTo>
                  <a:cubicBezTo>
                    <a:pt x="76" y="188"/>
                    <a:pt x="76" y="187"/>
                    <a:pt x="76" y="187"/>
                  </a:cubicBezTo>
                  <a:cubicBezTo>
                    <a:pt x="77" y="187"/>
                    <a:pt x="77" y="187"/>
                    <a:pt x="77" y="187"/>
                  </a:cubicBezTo>
                  <a:cubicBezTo>
                    <a:pt x="78" y="187"/>
                    <a:pt x="78" y="187"/>
                    <a:pt x="78" y="187"/>
                  </a:cubicBezTo>
                  <a:cubicBezTo>
                    <a:pt x="78" y="188"/>
                    <a:pt x="77" y="188"/>
                    <a:pt x="77" y="189"/>
                  </a:cubicBezTo>
                  <a:cubicBezTo>
                    <a:pt x="76" y="189"/>
                    <a:pt x="76" y="188"/>
                    <a:pt x="75" y="188"/>
                  </a:cubicBezTo>
                  <a:close/>
                  <a:moveTo>
                    <a:pt x="77" y="193"/>
                  </a:moveTo>
                  <a:cubicBezTo>
                    <a:pt x="78" y="193"/>
                    <a:pt x="78" y="194"/>
                    <a:pt x="79" y="194"/>
                  </a:cubicBezTo>
                  <a:cubicBezTo>
                    <a:pt x="79" y="194"/>
                    <a:pt x="78" y="195"/>
                    <a:pt x="78" y="195"/>
                  </a:cubicBezTo>
                  <a:cubicBezTo>
                    <a:pt x="78" y="195"/>
                    <a:pt x="77" y="195"/>
                    <a:pt x="77" y="196"/>
                  </a:cubicBezTo>
                  <a:cubicBezTo>
                    <a:pt x="76" y="195"/>
                    <a:pt x="76" y="195"/>
                    <a:pt x="76" y="195"/>
                  </a:cubicBezTo>
                  <a:cubicBezTo>
                    <a:pt x="76" y="194"/>
                    <a:pt x="77" y="193"/>
                    <a:pt x="77" y="193"/>
                  </a:cubicBezTo>
                  <a:close/>
                  <a:moveTo>
                    <a:pt x="79" y="180"/>
                  </a:moveTo>
                  <a:cubicBezTo>
                    <a:pt x="79" y="180"/>
                    <a:pt x="79" y="180"/>
                    <a:pt x="79" y="180"/>
                  </a:cubicBezTo>
                  <a:cubicBezTo>
                    <a:pt x="79" y="179"/>
                    <a:pt x="80" y="178"/>
                    <a:pt x="81" y="177"/>
                  </a:cubicBezTo>
                  <a:cubicBezTo>
                    <a:pt x="81" y="178"/>
                    <a:pt x="81" y="178"/>
                    <a:pt x="81" y="178"/>
                  </a:cubicBezTo>
                  <a:cubicBezTo>
                    <a:pt x="80" y="178"/>
                    <a:pt x="80" y="179"/>
                    <a:pt x="79" y="180"/>
                  </a:cubicBezTo>
                  <a:close/>
                  <a:moveTo>
                    <a:pt x="82" y="188"/>
                  </a:moveTo>
                  <a:cubicBezTo>
                    <a:pt x="82" y="189"/>
                    <a:pt x="82" y="189"/>
                    <a:pt x="83" y="189"/>
                  </a:cubicBezTo>
                  <a:cubicBezTo>
                    <a:pt x="82" y="189"/>
                    <a:pt x="81" y="190"/>
                    <a:pt x="80" y="190"/>
                  </a:cubicBezTo>
                  <a:cubicBezTo>
                    <a:pt x="81" y="189"/>
                    <a:pt x="81" y="189"/>
                    <a:pt x="82" y="188"/>
                  </a:cubicBezTo>
                  <a:close/>
                  <a:moveTo>
                    <a:pt x="83" y="191"/>
                  </a:moveTo>
                  <a:cubicBezTo>
                    <a:pt x="83" y="191"/>
                    <a:pt x="83" y="191"/>
                    <a:pt x="83" y="191"/>
                  </a:cubicBezTo>
                  <a:cubicBezTo>
                    <a:pt x="83" y="192"/>
                    <a:pt x="82" y="192"/>
                    <a:pt x="82" y="192"/>
                  </a:cubicBezTo>
                  <a:cubicBezTo>
                    <a:pt x="81" y="192"/>
                    <a:pt x="81" y="192"/>
                    <a:pt x="81" y="192"/>
                  </a:cubicBezTo>
                  <a:cubicBezTo>
                    <a:pt x="82" y="191"/>
                    <a:pt x="82" y="191"/>
                    <a:pt x="83" y="191"/>
                  </a:cubicBezTo>
                  <a:close/>
                  <a:moveTo>
                    <a:pt x="83" y="187"/>
                  </a:moveTo>
                  <a:cubicBezTo>
                    <a:pt x="83" y="187"/>
                    <a:pt x="83" y="187"/>
                    <a:pt x="83" y="187"/>
                  </a:cubicBezTo>
                  <a:cubicBezTo>
                    <a:pt x="84" y="188"/>
                    <a:pt x="84" y="188"/>
                    <a:pt x="85" y="188"/>
                  </a:cubicBezTo>
                  <a:cubicBezTo>
                    <a:pt x="85" y="188"/>
                    <a:pt x="85" y="189"/>
                    <a:pt x="85" y="189"/>
                  </a:cubicBezTo>
                  <a:cubicBezTo>
                    <a:pt x="85" y="189"/>
                    <a:pt x="85" y="189"/>
                    <a:pt x="85" y="189"/>
                  </a:cubicBezTo>
                  <a:cubicBezTo>
                    <a:pt x="84" y="188"/>
                    <a:pt x="83" y="188"/>
                    <a:pt x="83" y="187"/>
                  </a:cubicBezTo>
                  <a:close/>
                  <a:moveTo>
                    <a:pt x="84" y="198"/>
                  </a:moveTo>
                  <a:cubicBezTo>
                    <a:pt x="85" y="198"/>
                    <a:pt x="85" y="199"/>
                    <a:pt x="85" y="199"/>
                  </a:cubicBezTo>
                  <a:cubicBezTo>
                    <a:pt x="85" y="199"/>
                    <a:pt x="85" y="200"/>
                    <a:pt x="85" y="200"/>
                  </a:cubicBezTo>
                  <a:cubicBezTo>
                    <a:pt x="84" y="200"/>
                    <a:pt x="84" y="200"/>
                    <a:pt x="83" y="199"/>
                  </a:cubicBezTo>
                  <a:cubicBezTo>
                    <a:pt x="84" y="199"/>
                    <a:pt x="84" y="199"/>
                    <a:pt x="84" y="198"/>
                  </a:cubicBezTo>
                  <a:close/>
                  <a:moveTo>
                    <a:pt x="85" y="194"/>
                  </a:moveTo>
                  <a:cubicBezTo>
                    <a:pt x="86" y="194"/>
                    <a:pt x="87" y="193"/>
                    <a:pt x="88" y="193"/>
                  </a:cubicBezTo>
                  <a:cubicBezTo>
                    <a:pt x="87" y="194"/>
                    <a:pt x="86" y="194"/>
                    <a:pt x="86" y="195"/>
                  </a:cubicBezTo>
                  <a:cubicBezTo>
                    <a:pt x="85" y="195"/>
                    <a:pt x="85" y="195"/>
                    <a:pt x="85" y="194"/>
                  </a:cubicBezTo>
                  <a:close/>
                  <a:moveTo>
                    <a:pt x="86" y="205"/>
                  </a:moveTo>
                  <a:cubicBezTo>
                    <a:pt x="86" y="206"/>
                    <a:pt x="87" y="206"/>
                    <a:pt x="88" y="207"/>
                  </a:cubicBezTo>
                  <a:cubicBezTo>
                    <a:pt x="88" y="207"/>
                    <a:pt x="88" y="207"/>
                    <a:pt x="88" y="207"/>
                  </a:cubicBezTo>
                  <a:cubicBezTo>
                    <a:pt x="88" y="207"/>
                    <a:pt x="88" y="207"/>
                    <a:pt x="88" y="207"/>
                  </a:cubicBezTo>
                  <a:cubicBezTo>
                    <a:pt x="87" y="207"/>
                    <a:pt x="87" y="207"/>
                    <a:pt x="87" y="207"/>
                  </a:cubicBezTo>
                  <a:cubicBezTo>
                    <a:pt x="86" y="206"/>
                    <a:pt x="86" y="206"/>
                    <a:pt x="86" y="206"/>
                  </a:cubicBezTo>
                  <a:cubicBezTo>
                    <a:pt x="86" y="205"/>
                    <a:pt x="86" y="205"/>
                    <a:pt x="86" y="205"/>
                  </a:cubicBezTo>
                  <a:close/>
                  <a:moveTo>
                    <a:pt x="88" y="204"/>
                  </a:moveTo>
                  <a:cubicBezTo>
                    <a:pt x="88" y="204"/>
                    <a:pt x="88" y="204"/>
                    <a:pt x="88" y="204"/>
                  </a:cubicBezTo>
                  <a:cubicBezTo>
                    <a:pt x="89" y="204"/>
                    <a:pt x="89" y="204"/>
                    <a:pt x="90" y="205"/>
                  </a:cubicBezTo>
                  <a:cubicBezTo>
                    <a:pt x="90" y="205"/>
                    <a:pt x="89" y="205"/>
                    <a:pt x="89" y="205"/>
                  </a:cubicBezTo>
                  <a:cubicBezTo>
                    <a:pt x="89" y="205"/>
                    <a:pt x="88" y="205"/>
                    <a:pt x="88" y="204"/>
                  </a:cubicBezTo>
                  <a:close/>
                  <a:moveTo>
                    <a:pt x="90" y="186"/>
                  </a:moveTo>
                  <a:cubicBezTo>
                    <a:pt x="90" y="185"/>
                    <a:pt x="91" y="184"/>
                    <a:pt x="92" y="183"/>
                  </a:cubicBezTo>
                  <a:cubicBezTo>
                    <a:pt x="92" y="183"/>
                    <a:pt x="92" y="183"/>
                    <a:pt x="93" y="183"/>
                  </a:cubicBezTo>
                  <a:cubicBezTo>
                    <a:pt x="92" y="184"/>
                    <a:pt x="91" y="185"/>
                    <a:pt x="90" y="186"/>
                  </a:cubicBezTo>
                  <a:close/>
                  <a:moveTo>
                    <a:pt x="91" y="205"/>
                  </a:moveTo>
                  <a:cubicBezTo>
                    <a:pt x="92" y="206"/>
                    <a:pt x="92" y="206"/>
                    <a:pt x="93" y="206"/>
                  </a:cubicBezTo>
                  <a:cubicBezTo>
                    <a:pt x="93" y="207"/>
                    <a:pt x="92" y="207"/>
                    <a:pt x="92" y="207"/>
                  </a:cubicBezTo>
                  <a:cubicBezTo>
                    <a:pt x="91" y="207"/>
                    <a:pt x="91" y="207"/>
                    <a:pt x="90" y="206"/>
                  </a:cubicBezTo>
                  <a:cubicBezTo>
                    <a:pt x="91" y="206"/>
                    <a:pt x="91" y="206"/>
                    <a:pt x="91" y="205"/>
                  </a:cubicBezTo>
                  <a:close/>
                  <a:moveTo>
                    <a:pt x="93" y="186"/>
                  </a:moveTo>
                  <a:cubicBezTo>
                    <a:pt x="95" y="184"/>
                    <a:pt x="98" y="182"/>
                    <a:pt x="100" y="179"/>
                  </a:cubicBezTo>
                  <a:cubicBezTo>
                    <a:pt x="102" y="179"/>
                    <a:pt x="103" y="178"/>
                    <a:pt x="104" y="177"/>
                  </a:cubicBezTo>
                  <a:cubicBezTo>
                    <a:pt x="102" y="180"/>
                    <a:pt x="99" y="182"/>
                    <a:pt x="97" y="185"/>
                  </a:cubicBezTo>
                  <a:cubicBezTo>
                    <a:pt x="96" y="185"/>
                    <a:pt x="94" y="186"/>
                    <a:pt x="93" y="186"/>
                  </a:cubicBezTo>
                  <a:close/>
                  <a:moveTo>
                    <a:pt x="95" y="190"/>
                  </a:moveTo>
                  <a:cubicBezTo>
                    <a:pt x="95" y="190"/>
                    <a:pt x="95" y="191"/>
                    <a:pt x="96" y="191"/>
                  </a:cubicBezTo>
                  <a:cubicBezTo>
                    <a:pt x="95" y="191"/>
                    <a:pt x="95" y="192"/>
                    <a:pt x="94" y="192"/>
                  </a:cubicBezTo>
                  <a:cubicBezTo>
                    <a:pt x="94" y="192"/>
                    <a:pt x="94" y="192"/>
                    <a:pt x="93" y="192"/>
                  </a:cubicBezTo>
                  <a:cubicBezTo>
                    <a:pt x="94" y="191"/>
                    <a:pt x="94" y="191"/>
                    <a:pt x="95" y="190"/>
                  </a:cubicBezTo>
                  <a:close/>
                  <a:moveTo>
                    <a:pt x="96" y="208"/>
                  </a:moveTo>
                  <a:cubicBezTo>
                    <a:pt x="96" y="208"/>
                    <a:pt x="96" y="208"/>
                    <a:pt x="96" y="208"/>
                  </a:cubicBezTo>
                  <a:cubicBezTo>
                    <a:pt x="97" y="209"/>
                    <a:pt x="98" y="209"/>
                    <a:pt x="100" y="210"/>
                  </a:cubicBezTo>
                  <a:cubicBezTo>
                    <a:pt x="99" y="210"/>
                    <a:pt x="99" y="210"/>
                    <a:pt x="99" y="211"/>
                  </a:cubicBezTo>
                  <a:cubicBezTo>
                    <a:pt x="98" y="211"/>
                    <a:pt x="98" y="211"/>
                    <a:pt x="97" y="211"/>
                  </a:cubicBezTo>
                  <a:cubicBezTo>
                    <a:pt x="97" y="210"/>
                    <a:pt x="96" y="210"/>
                    <a:pt x="95" y="209"/>
                  </a:cubicBezTo>
                  <a:cubicBezTo>
                    <a:pt x="95" y="209"/>
                    <a:pt x="95" y="208"/>
                    <a:pt x="96" y="208"/>
                  </a:cubicBezTo>
                  <a:close/>
                  <a:moveTo>
                    <a:pt x="99" y="218"/>
                  </a:moveTo>
                  <a:cubicBezTo>
                    <a:pt x="99" y="218"/>
                    <a:pt x="100" y="219"/>
                    <a:pt x="101" y="219"/>
                  </a:cubicBezTo>
                  <a:cubicBezTo>
                    <a:pt x="100" y="219"/>
                    <a:pt x="100" y="219"/>
                    <a:pt x="100" y="219"/>
                  </a:cubicBezTo>
                  <a:cubicBezTo>
                    <a:pt x="99" y="219"/>
                    <a:pt x="99" y="219"/>
                    <a:pt x="99" y="219"/>
                  </a:cubicBezTo>
                  <a:cubicBezTo>
                    <a:pt x="99" y="218"/>
                    <a:pt x="99" y="218"/>
                    <a:pt x="99" y="218"/>
                  </a:cubicBezTo>
                  <a:close/>
                  <a:moveTo>
                    <a:pt x="101" y="224"/>
                  </a:moveTo>
                  <a:cubicBezTo>
                    <a:pt x="101" y="223"/>
                    <a:pt x="101" y="223"/>
                    <a:pt x="102" y="223"/>
                  </a:cubicBezTo>
                  <a:cubicBezTo>
                    <a:pt x="103" y="223"/>
                    <a:pt x="104" y="224"/>
                    <a:pt x="105" y="225"/>
                  </a:cubicBezTo>
                  <a:cubicBezTo>
                    <a:pt x="105" y="225"/>
                    <a:pt x="105" y="225"/>
                    <a:pt x="105" y="226"/>
                  </a:cubicBezTo>
                  <a:cubicBezTo>
                    <a:pt x="105" y="226"/>
                    <a:pt x="105" y="226"/>
                    <a:pt x="105" y="226"/>
                  </a:cubicBezTo>
                  <a:cubicBezTo>
                    <a:pt x="103" y="225"/>
                    <a:pt x="102" y="225"/>
                    <a:pt x="100" y="224"/>
                  </a:cubicBezTo>
                  <a:cubicBezTo>
                    <a:pt x="100" y="224"/>
                    <a:pt x="101" y="224"/>
                    <a:pt x="101" y="224"/>
                  </a:cubicBezTo>
                  <a:close/>
                  <a:moveTo>
                    <a:pt x="104" y="222"/>
                  </a:moveTo>
                  <a:cubicBezTo>
                    <a:pt x="104" y="222"/>
                    <a:pt x="104" y="222"/>
                    <a:pt x="104" y="222"/>
                  </a:cubicBezTo>
                  <a:cubicBezTo>
                    <a:pt x="104" y="222"/>
                    <a:pt x="104" y="221"/>
                    <a:pt x="104" y="221"/>
                  </a:cubicBezTo>
                  <a:cubicBezTo>
                    <a:pt x="105" y="222"/>
                    <a:pt x="106" y="222"/>
                    <a:pt x="106" y="222"/>
                  </a:cubicBezTo>
                  <a:cubicBezTo>
                    <a:pt x="106" y="222"/>
                    <a:pt x="106" y="223"/>
                    <a:pt x="106" y="223"/>
                  </a:cubicBezTo>
                  <a:cubicBezTo>
                    <a:pt x="106" y="222"/>
                    <a:pt x="105" y="222"/>
                    <a:pt x="104" y="222"/>
                  </a:cubicBezTo>
                  <a:close/>
                  <a:moveTo>
                    <a:pt x="108" y="226"/>
                  </a:moveTo>
                  <a:cubicBezTo>
                    <a:pt x="108" y="226"/>
                    <a:pt x="109" y="227"/>
                    <a:pt x="110" y="227"/>
                  </a:cubicBezTo>
                  <a:cubicBezTo>
                    <a:pt x="110" y="227"/>
                    <a:pt x="109" y="228"/>
                    <a:pt x="109" y="228"/>
                  </a:cubicBezTo>
                  <a:cubicBezTo>
                    <a:pt x="109" y="228"/>
                    <a:pt x="109" y="228"/>
                    <a:pt x="109" y="228"/>
                  </a:cubicBezTo>
                  <a:cubicBezTo>
                    <a:pt x="108" y="228"/>
                    <a:pt x="107" y="227"/>
                    <a:pt x="106" y="227"/>
                  </a:cubicBezTo>
                  <a:cubicBezTo>
                    <a:pt x="107" y="226"/>
                    <a:pt x="107" y="226"/>
                    <a:pt x="108" y="226"/>
                  </a:cubicBezTo>
                  <a:close/>
                  <a:moveTo>
                    <a:pt x="108" y="210"/>
                  </a:moveTo>
                  <a:cubicBezTo>
                    <a:pt x="109" y="210"/>
                    <a:pt x="110" y="209"/>
                    <a:pt x="111" y="208"/>
                  </a:cubicBezTo>
                  <a:cubicBezTo>
                    <a:pt x="112" y="208"/>
                    <a:pt x="112" y="209"/>
                    <a:pt x="112" y="209"/>
                  </a:cubicBezTo>
                  <a:cubicBezTo>
                    <a:pt x="111" y="210"/>
                    <a:pt x="110" y="210"/>
                    <a:pt x="110" y="211"/>
                  </a:cubicBezTo>
                  <a:cubicBezTo>
                    <a:pt x="109" y="211"/>
                    <a:pt x="109" y="211"/>
                    <a:pt x="108" y="210"/>
                  </a:cubicBezTo>
                  <a:close/>
                  <a:moveTo>
                    <a:pt x="112" y="213"/>
                  </a:moveTo>
                  <a:cubicBezTo>
                    <a:pt x="111" y="212"/>
                    <a:pt x="111" y="212"/>
                    <a:pt x="111" y="212"/>
                  </a:cubicBezTo>
                  <a:cubicBezTo>
                    <a:pt x="112" y="211"/>
                    <a:pt x="113" y="211"/>
                    <a:pt x="114" y="210"/>
                  </a:cubicBezTo>
                  <a:cubicBezTo>
                    <a:pt x="114" y="210"/>
                    <a:pt x="114" y="210"/>
                    <a:pt x="115" y="210"/>
                  </a:cubicBezTo>
                  <a:cubicBezTo>
                    <a:pt x="114" y="211"/>
                    <a:pt x="113" y="212"/>
                    <a:pt x="112" y="213"/>
                  </a:cubicBezTo>
                  <a:close/>
                  <a:moveTo>
                    <a:pt x="119" y="221"/>
                  </a:moveTo>
                  <a:cubicBezTo>
                    <a:pt x="120" y="221"/>
                    <a:pt x="120" y="221"/>
                    <a:pt x="120" y="221"/>
                  </a:cubicBezTo>
                  <a:cubicBezTo>
                    <a:pt x="120" y="221"/>
                    <a:pt x="119" y="222"/>
                    <a:pt x="119" y="222"/>
                  </a:cubicBezTo>
                  <a:cubicBezTo>
                    <a:pt x="119" y="222"/>
                    <a:pt x="119" y="222"/>
                    <a:pt x="119" y="222"/>
                  </a:cubicBezTo>
                  <a:cubicBezTo>
                    <a:pt x="119" y="222"/>
                    <a:pt x="119" y="221"/>
                    <a:pt x="119" y="221"/>
                  </a:cubicBezTo>
                  <a:cubicBezTo>
                    <a:pt x="119" y="221"/>
                    <a:pt x="119" y="221"/>
                    <a:pt x="119" y="221"/>
                  </a:cubicBezTo>
                  <a:close/>
                  <a:moveTo>
                    <a:pt x="120" y="211"/>
                  </a:moveTo>
                  <a:cubicBezTo>
                    <a:pt x="120" y="210"/>
                    <a:pt x="120" y="210"/>
                    <a:pt x="121" y="210"/>
                  </a:cubicBezTo>
                  <a:cubicBezTo>
                    <a:pt x="121" y="210"/>
                    <a:pt x="121" y="210"/>
                    <a:pt x="121" y="210"/>
                  </a:cubicBezTo>
                  <a:cubicBezTo>
                    <a:pt x="121" y="211"/>
                    <a:pt x="121" y="211"/>
                    <a:pt x="121" y="211"/>
                  </a:cubicBezTo>
                  <a:cubicBezTo>
                    <a:pt x="120" y="211"/>
                    <a:pt x="120" y="211"/>
                    <a:pt x="120" y="211"/>
                  </a:cubicBezTo>
                  <a:close/>
                  <a:moveTo>
                    <a:pt x="123" y="218"/>
                  </a:moveTo>
                  <a:cubicBezTo>
                    <a:pt x="123" y="218"/>
                    <a:pt x="123" y="219"/>
                    <a:pt x="124" y="219"/>
                  </a:cubicBezTo>
                  <a:cubicBezTo>
                    <a:pt x="123" y="219"/>
                    <a:pt x="122" y="220"/>
                    <a:pt x="121" y="220"/>
                  </a:cubicBezTo>
                  <a:cubicBezTo>
                    <a:pt x="121" y="220"/>
                    <a:pt x="121" y="220"/>
                    <a:pt x="121" y="220"/>
                  </a:cubicBezTo>
                  <a:cubicBezTo>
                    <a:pt x="122" y="219"/>
                    <a:pt x="122" y="219"/>
                    <a:pt x="123" y="218"/>
                  </a:cubicBezTo>
                  <a:close/>
                  <a:moveTo>
                    <a:pt x="123" y="222"/>
                  </a:moveTo>
                  <a:cubicBezTo>
                    <a:pt x="124" y="222"/>
                    <a:pt x="124" y="221"/>
                    <a:pt x="125" y="221"/>
                  </a:cubicBezTo>
                  <a:cubicBezTo>
                    <a:pt x="125" y="221"/>
                    <a:pt x="126" y="222"/>
                    <a:pt x="126" y="222"/>
                  </a:cubicBezTo>
                  <a:cubicBezTo>
                    <a:pt x="126" y="223"/>
                    <a:pt x="125" y="223"/>
                    <a:pt x="125" y="223"/>
                  </a:cubicBezTo>
                  <a:cubicBezTo>
                    <a:pt x="124" y="223"/>
                    <a:pt x="124" y="223"/>
                    <a:pt x="123" y="222"/>
                  </a:cubicBezTo>
                  <a:close/>
                  <a:moveTo>
                    <a:pt x="125" y="225"/>
                  </a:moveTo>
                  <a:cubicBezTo>
                    <a:pt x="126" y="225"/>
                    <a:pt x="126" y="225"/>
                    <a:pt x="127" y="224"/>
                  </a:cubicBezTo>
                  <a:cubicBezTo>
                    <a:pt x="127" y="224"/>
                    <a:pt x="127" y="225"/>
                    <a:pt x="128" y="225"/>
                  </a:cubicBezTo>
                  <a:cubicBezTo>
                    <a:pt x="127" y="226"/>
                    <a:pt x="126" y="226"/>
                    <a:pt x="125" y="227"/>
                  </a:cubicBezTo>
                  <a:cubicBezTo>
                    <a:pt x="125" y="227"/>
                    <a:pt x="125" y="227"/>
                    <a:pt x="124" y="226"/>
                  </a:cubicBezTo>
                  <a:cubicBezTo>
                    <a:pt x="124" y="226"/>
                    <a:pt x="125" y="226"/>
                    <a:pt x="125" y="225"/>
                  </a:cubicBezTo>
                  <a:close/>
                  <a:moveTo>
                    <a:pt x="127" y="221"/>
                  </a:moveTo>
                  <a:cubicBezTo>
                    <a:pt x="127" y="221"/>
                    <a:pt x="126" y="220"/>
                    <a:pt x="126" y="219"/>
                  </a:cubicBezTo>
                  <a:cubicBezTo>
                    <a:pt x="126" y="219"/>
                    <a:pt x="126" y="219"/>
                    <a:pt x="126" y="219"/>
                  </a:cubicBezTo>
                  <a:cubicBezTo>
                    <a:pt x="127" y="220"/>
                    <a:pt x="127" y="220"/>
                    <a:pt x="128" y="220"/>
                  </a:cubicBezTo>
                  <a:cubicBezTo>
                    <a:pt x="128" y="221"/>
                    <a:pt x="127" y="221"/>
                    <a:pt x="127" y="221"/>
                  </a:cubicBezTo>
                  <a:close/>
                  <a:moveTo>
                    <a:pt x="128" y="218"/>
                  </a:moveTo>
                  <a:cubicBezTo>
                    <a:pt x="128" y="217"/>
                    <a:pt x="129" y="216"/>
                    <a:pt x="130" y="216"/>
                  </a:cubicBezTo>
                  <a:cubicBezTo>
                    <a:pt x="130" y="216"/>
                    <a:pt x="130" y="216"/>
                    <a:pt x="130" y="216"/>
                  </a:cubicBezTo>
                  <a:cubicBezTo>
                    <a:pt x="130" y="216"/>
                    <a:pt x="130" y="217"/>
                    <a:pt x="129" y="217"/>
                  </a:cubicBezTo>
                  <a:cubicBezTo>
                    <a:pt x="129" y="218"/>
                    <a:pt x="129" y="219"/>
                    <a:pt x="130" y="219"/>
                  </a:cubicBezTo>
                  <a:cubicBezTo>
                    <a:pt x="130" y="219"/>
                    <a:pt x="129" y="219"/>
                    <a:pt x="129" y="219"/>
                  </a:cubicBezTo>
                  <a:cubicBezTo>
                    <a:pt x="129" y="219"/>
                    <a:pt x="128" y="218"/>
                    <a:pt x="128" y="218"/>
                  </a:cubicBezTo>
                  <a:close/>
                  <a:moveTo>
                    <a:pt x="130" y="222"/>
                  </a:moveTo>
                  <a:cubicBezTo>
                    <a:pt x="130" y="222"/>
                    <a:pt x="130" y="222"/>
                    <a:pt x="130" y="222"/>
                  </a:cubicBezTo>
                  <a:cubicBezTo>
                    <a:pt x="130" y="223"/>
                    <a:pt x="130" y="223"/>
                    <a:pt x="129" y="224"/>
                  </a:cubicBezTo>
                  <a:cubicBezTo>
                    <a:pt x="129" y="224"/>
                    <a:pt x="129" y="224"/>
                    <a:pt x="129" y="224"/>
                  </a:cubicBezTo>
                  <a:cubicBezTo>
                    <a:pt x="129" y="224"/>
                    <a:pt x="128" y="224"/>
                    <a:pt x="128" y="223"/>
                  </a:cubicBezTo>
                  <a:cubicBezTo>
                    <a:pt x="129" y="223"/>
                    <a:pt x="129" y="223"/>
                    <a:pt x="130" y="222"/>
                  </a:cubicBezTo>
                  <a:close/>
                  <a:moveTo>
                    <a:pt x="162" y="206"/>
                  </a:moveTo>
                  <a:cubicBezTo>
                    <a:pt x="163" y="205"/>
                    <a:pt x="164" y="204"/>
                    <a:pt x="165" y="203"/>
                  </a:cubicBezTo>
                  <a:cubicBezTo>
                    <a:pt x="167" y="201"/>
                    <a:pt x="169" y="200"/>
                    <a:pt x="172" y="198"/>
                  </a:cubicBezTo>
                  <a:cubicBezTo>
                    <a:pt x="172" y="198"/>
                    <a:pt x="171" y="198"/>
                    <a:pt x="171" y="198"/>
                  </a:cubicBezTo>
                  <a:cubicBezTo>
                    <a:pt x="170" y="199"/>
                    <a:pt x="169" y="200"/>
                    <a:pt x="168" y="202"/>
                  </a:cubicBezTo>
                  <a:cubicBezTo>
                    <a:pt x="166" y="203"/>
                    <a:pt x="164" y="205"/>
                    <a:pt x="162" y="206"/>
                  </a:cubicBezTo>
                  <a:close/>
                  <a:moveTo>
                    <a:pt x="167" y="210"/>
                  </a:moveTo>
                  <a:cubicBezTo>
                    <a:pt x="160" y="216"/>
                    <a:pt x="153" y="221"/>
                    <a:pt x="146" y="225"/>
                  </a:cubicBezTo>
                  <a:cubicBezTo>
                    <a:pt x="149" y="222"/>
                    <a:pt x="152" y="219"/>
                    <a:pt x="156" y="216"/>
                  </a:cubicBezTo>
                  <a:cubicBezTo>
                    <a:pt x="158" y="214"/>
                    <a:pt x="160" y="213"/>
                    <a:pt x="163" y="212"/>
                  </a:cubicBezTo>
                  <a:cubicBezTo>
                    <a:pt x="163" y="212"/>
                    <a:pt x="163" y="212"/>
                    <a:pt x="164" y="212"/>
                  </a:cubicBezTo>
                  <a:cubicBezTo>
                    <a:pt x="165" y="211"/>
                    <a:pt x="166" y="211"/>
                    <a:pt x="167" y="210"/>
                  </a:cubicBezTo>
                  <a:close/>
                  <a:moveTo>
                    <a:pt x="154" y="209"/>
                  </a:moveTo>
                  <a:cubicBezTo>
                    <a:pt x="155" y="208"/>
                    <a:pt x="156" y="208"/>
                    <a:pt x="157" y="207"/>
                  </a:cubicBezTo>
                  <a:cubicBezTo>
                    <a:pt x="161" y="203"/>
                    <a:pt x="166" y="199"/>
                    <a:pt x="171" y="195"/>
                  </a:cubicBezTo>
                  <a:cubicBezTo>
                    <a:pt x="168" y="197"/>
                    <a:pt x="166" y="200"/>
                    <a:pt x="163" y="202"/>
                  </a:cubicBezTo>
                  <a:cubicBezTo>
                    <a:pt x="160" y="204"/>
                    <a:pt x="157" y="207"/>
                    <a:pt x="154" y="209"/>
                  </a:cubicBezTo>
                  <a:close/>
                  <a:moveTo>
                    <a:pt x="158" y="208"/>
                  </a:moveTo>
                  <a:cubicBezTo>
                    <a:pt x="157" y="210"/>
                    <a:pt x="156" y="211"/>
                    <a:pt x="155" y="212"/>
                  </a:cubicBezTo>
                  <a:cubicBezTo>
                    <a:pt x="153" y="214"/>
                    <a:pt x="150" y="216"/>
                    <a:pt x="148" y="218"/>
                  </a:cubicBezTo>
                  <a:cubicBezTo>
                    <a:pt x="146" y="220"/>
                    <a:pt x="143" y="221"/>
                    <a:pt x="141" y="222"/>
                  </a:cubicBezTo>
                  <a:cubicBezTo>
                    <a:pt x="146" y="217"/>
                    <a:pt x="152" y="213"/>
                    <a:pt x="158" y="208"/>
                  </a:cubicBezTo>
                  <a:close/>
                  <a:moveTo>
                    <a:pt x="146" y="227"/>
                  </a:moveTo>
                  <a:cubicBezTo>
                    <a:pt x="146" y="227"/>
                    <a:pt x="146" y="227"/>
                    <a:pt x="146" y="227"/>
                  </a:cubicBezTo>
                  <a:cubicBezTo>
                    <a:pt x="147" y="227"/>
                    <a:pt x="148" y="227"/>
                    <a:pt x="148" y="228"/>
                  </a:cubicBezTo>
                  <a:cubicBezTo>
                    <a:pt x="148" y="228"/>
                    <a:pt x="150" y="228"/>
                    <a:pt x="150" y="228"/>
                  </a:cubicBezTo>
                  <a:cubicBezTo>
                    <a:pt x="150" y="228"/>
                    <a:pt x="150" y="228"/>
                    <a:pt x="150" y="228"/>
                  </a:cubicBezTo>
                  <a:cubicBezTo>
                    <a:pt x="149" y="228"/>
                    <a:pt x="147" y="228"/>
                    <a:pt x="146" y="228"/>
                  </a:cubicBezTo>
                  <a:cubicBezTo>
                    <a:pt x="146" y="227"/>
                    <a:pt x="146" y="227"/>
                    <a:pt x="146" y="227"/>
                  </a:cubicBezTo>
                  <a:close/>
                  <a:moveTo>
                    <a:pt x="151" y="231"/>
                  </a:moveTo>
                  <a:cubicBezTo>
                    <a:pt x="151" y="231"/>
                    <a:pt x="151" y="231"/>
                    <a:pt x="151" y="231"/>
                  </a:cubicBezTo>
                  <a:cubicBezTo>
                    <a:pt x="151" y="231"/>
                    <a:pt x="150" y="232"/>
                    <a:pt x="150" y="232"/>
                  </a:cubicBezTo>
                  <a:cubicBezTo>
                    <a:pt x="150" y="232"/>
                    <a:pt x="149" y="232"/>
                    <a:pt x="149" y="232"/>
                  </a:cubicBezTo>
                  <a:cubicBezTo>
                    <a:pt x="150" y="231"/>
                    <a:pt x="151" y="231"/>
                    <a:pt x="151" y="231"/>
                  </a:cubicBezTo>
                  <a:close/>
                  <a:moveTo>
                    <a:pt x="150" y="228"/>
                  </a:moveTo>
                  <a:cubicBezTo>
                    <a:pt x="149" y="227"/>
                    <a:pt x="148" y="227"/>
                    <a:pt x="147" y="227"/>
                  </a:cubicBezTo>
                  <a:cubicBezTo>
                    <a:pt x="157" y="222"/>
                    <a:pt x="165" y="214"/>
                    <a:pt x="174" y="206"/>
                  </a:cubicBezTo>
                  <a:cubicBezTo>
                    <a:pt x="174" y="207"/>
                    <a:pt x="174" y="207"/>
                    <a:pt x="175" y="207"/>
                  </a:cubicBezTo>
                  <a:cubicBezTo>
                    <a:pt x="174" y="208"/>
                    <a:pt x="173" y="208"/>
                    <a:pt x="173" y="209"/>
                  </a:cubicBezTo>
                  <a:cubicBezTo>
                    <a:pt x="165" y="215"/>
                    <a:pt x="158" y="221"/>
                    <a:pt x="150" y="228"/>
                  </a:cubicBezTo>
                  <a:close/>
                  <a:moveTo>
                    <a:pt x="169" y="216"/>
                  </a:moveTo>
                  <a:cubicBezTo>
                    <a:pt x="169" y="216"/>
                    <a:pt x="169" y="216"/>
                    <a:pt x="169" y="216"/>
                  </a:cubicBezTo>
                  <a:cubicBezTo>
                    <a:pt x="168" y="216"/>
                    <a:pt x="169" y="217"/>
                    <a:pt x="170" y="217"/>
                  </a:cubicBezTo>
                  <a:cubicBezTo>
                    <a:pt x="171" y="216"/>
                    <a:pt x="172" y="216"/>
                    <a:pt x="174" y="215"/>
                  </a:cubicBezTo>
                  <a:cubicBezTo>
                    <a:pt x="168" y="220"/>
                    <a:pt x="162" y="225"/>
                    <a:pt x="155" y="229"/>
                  </a:cubicBezTo>
                  <a:cubicBezTo>
                    <a:pt x="160" y="224"/>
                    <a:pt x="164" y="220"/>
                    <a:pt x="169" y="216"/>
                  </a:cubicBezTo>
                  <a:close/>
                  <a:moveTo>
                    <a:pt x="183" y="211"/>
                  </a:moveTo>
                  <a:cubicBezTo>
                    <a:pt x="185" y="210"/>
                    <a:pt x="186" y="209"/>
                    <a:pt x="187" y="209"/>
                  </a:cubicBezTo>
                  <a:cubicBezTo>
                    <a:pt x="182" y="213"/>
                    <a:pt x="176" y="218"/>
                    <a:pt x="170" y="222"/>
                  </a:cubicBezTo>
                  <a:cubicBezTo>
                    <a:pt x="174" y="218"/>
                    <a:pt x="179" y="214"/>
                    <a:pt x="183" y="211"/>
                  </a:cubicBezTo>
                  <a:close/>
                  <a:moveTo>
                    <a:pt x="180" y="210"/>
                  </a:moveTo>
                  <a:cubicBezTo>
                    <a:pt x="179" y="210"/>
                    <a:pt x="179" y="211"/>
                    <a:pt x="178" y="212"/>
                  </a:cubicBezTo>
                  <a:cubicBezTo>
                    <a:pt x="176" y="213"/>
                    <a:pt x="173" y="214"/>
                    <a:pt x="171" y="215"/>
                  </a:cubicBezTo>
                  <a:cubicBezTo>
                    <a:pt x="172" y="214"/>
                    <a:pt x="172" y="213"/>
                    <a:pt x="173" y="212"/>
                  </a:cubicBezTo>
                  <a:cubicBezTo>
                    <a:pt x="178" y="208"/>
                    <a:pt x="183" y="204"/>
                    <a:pt x="188" y="200"/>
                  </a:cubicBezTo>
                  <a:cubicBezTo>
                    <a:pt x="186" y="203"/>
                    <a:pt x="183" y="206"/>
                    <a:pt x="180" y="210"/>
                  </a:cubicBezTo>
                  <a:close/>
                  <a:moveTo>
                    <a:pt x="183" y="199"/>
                  </a:moveTo>
                  <a:cubicBezTo>
                    <a:pt x="184" y="198"/>
                    <a:pt x="185" y="197"/>
                    <a:pt x="186" y="196"/>
                  </a:cubicBezTo>
                  <a:cubicBezTo>
                    <a:pt x="186" y="195"/>
                    <a:pt x="187" y="195"/>
                    <a:pt x="187" y="195"/>
                  </a:cubicBezTo>
                  <a:cubicBezTo>
                    <a:pt x="188" y="194"/>
                    <a:pt x="189" y="193"/>
                    <a:pt x="190" y="193"/>
                  </a:cubicBezTo>
                  <a:cubicBezTo>
                    <a:pt x="188" y="195"/>
                    <a:pt x="185" y="197"/>
                    <a:pt x="183" y="199"/>
                  </a:cubicBezTo>
                  <a:close/>
                  <a:moveTo>
                    <a:pt x="195" y="193"/>
                  </a:moveTo>
                  <a:cubicBezTo>
                    <a:pt x="194" y="194"/>
                    <a:pt x="193" y="195"/>
                    <a:pt x="192" y="195"/>
                  </a:cubicBezTo>
                  <a:cubicBezTo>
                    <a:pt x="191" y="196"/>
                    <a:pt x="190" y="197"/>
                    <a:pt x="189" y="197"/>
                  </a:cubicBezTo>
                  <a:cubicBezTo>
                    <a:pt x="191" y="196"/>
                    <a:pt x="193" y="194"/>
                    <a:pt x="195" y="193"/>
                  </a:cubicBezTo>
                  <a:close/>
                  <a:moveTo>
                    <a:pt x="197" y="198"/>
                  </a:moveTo>
                  <a:cubicBezTo>
                    <a:pt x="196" y="199"/>
                    <a:pt x="196" y="199"/>
                    <a:pt x="195" y="200"/>
                  </a:cubicBezTo>
                  <a:cubicBezTo>
                    <a:pt x="195" y="200"/>
                    <a:pt x="194" y="201"/>
                    <a:pt x="194" y="201"/>
                  </a:cubicBezTo>
                  <a:cubicBezTo>
                    <a:pt x="195" y="200"/>
                    <a:pt x="196" y="199"/>
                    <a:pt x="197" y="198"/>
                  </a:cubicBezTo>
                  <a:close/>
                  <a:moveTo>
                    <a:pt x="196" y="192"/>
                  </a:moveTo>
                  <a:cubicBezTo>
                    <a:pt x="196" y="191"/>
                    <a:pt x="195" y="191"/>
                    <a:pt x="194" y="191"/>
                  </a:cubicBezTo>
                  <a:cubicBezTo>
                    <a:pt x="194" y="191"/>
                    <a:pt x="194" y="192"/>
                    <a:pt x="193" y="192"/>
                  </a:cubicBezTo>
                  <a:cubicBezTo>
                    <a:pt x="196" y="189"/>
                    <a:pt x="199" y="187"/>
                    <a:pt x="202" y="184"/>
                  </a:cubicBezTo>
                  <a:cubicBezTo>
                    <a:pt x="200" y="187"/>
                    <a:pt x="198" y="189"/>
                    <a:pt x="196" y="192"/>
                  </a:cubicBezTo>
                  <a:close/>
                  <a:moveTo>
                    <a:pt x="204" y="185"/>
                  </a:moveTo>
                  <a:cubicBezTo>
                    <a:pt x="204" y="185"/>
                    <a:pt x="204" y="185"/>
                    <a:pt x="205" y="185"/>
                  </a:cubicBezTo>
                  <a:cubicBezTo>
                    <a:pt x="203" y="187"/>
                    <a:pt x="201" y="189"/>
                    <a:pt x="199" y="190"/>
                  </a:cubicBezTo>
                  <a:cubicBezTo>
                    <a:pt x="201" y="188"/>
                    <a:pt x="202" y="187"/>
                    <a:pt x="204" y="185"/>
                  </a:cubicBezTo>
                  <a:close/>
                  <a:moveTo>
                    <a:pt x="200" y="181"/>
                  </a:moveTo>
                  <a:cubicBezTo>
                    <a:pt x="201" y="180"/>
                    <a:pt x="202" y="178"/>
                    <a:pt x="202" y="177"/>
                  </a:cubicBezTo>
                  <a:cubicBezTo>
                    <a:pt x="203" y="175"/>
                    <a:pt x="204" y="174"/>
                    <a:pt x="206" y="172"/>
                  </a:cubicBezTo>
                  <a:cubicBezTo>
                    <a:pt x="207" y="171"/>
                    <a:pt x="209" y="169"/>
                    <a:pt x="210" y="168"/>
                  </a:cubicBezTo>
                  <a:cubicBezTo>
                    <a:pt x="209" y="170"/>
                    <a:pt x="208" y="173"/>
                    <a:pt x="207" y="175"/>
                  </a:cubicBezTo>
                  <a:cubicBezTo>
                    <a:pt x="205" y="177"/>
                    <a:pt x="203" y="179"/>
                    <a:pt x="200" y="181"/>
                  </a:cubicBezTo>
                  <a:close/>
                  <a:moveTo>
                    <a:pt x="207" y="181"/>
                  </a:moveTo>
                  <a:cubicBezTo>
                    <a:pt x="212" y="175"/>
                    <a:pt x="217" y="169"/>
                    <a:pt x="221" y="163"/>
                  </a:cubicBezTo>
                  <a:cubicBezTo>
                    <a:pt x="221" y="164"/>
                    <a:pt x="221" y="164"/>
                    <a:pt x="221" y="165"/>
                  </a:cubicBezTo>
                  <a:cubicBezTo>
                    <a:pt x="217" y="170"/>
                    <a:pt x="213" y="174"/>
                    <a:pt x="210" y="179"/>
                  </a:cubicBezTo>
                  <a:cubicBezTo>
                    <a:pt x="209" y="180"/>
                    <a:pt x="208" y="181"/>
                    <a:pt x="207" y="183"/>
                  </a:cubicBezTo>
                  <a:cubicBezTo>
                    <a:pt x="206" y="183"/>
                    <a:pt x="206" y="183"/>
                    <a:pt x="206" y="184"/>
                  </a:cubicBezTo>
                  <a:cubicBezTo>
                    <a:pt x="206" y="183"/>
                    <a:pt x="207" y="182"/>
                    <a:pt x="207" y="181"/>
                  </a:cubicBezTo>
                  <a:close/>
                  <a:moveTo>
                    <a:pt x="218" y="155"/>
                  </a:moveTo>
                  <a:cubicBezTo>
                    <a:pt x="219" y="153"/>
                    <a:pt x="219" y="151"/>
                    <a:pt x="220" y="149"/>
                  </a:cubicBezTo>
                  <a:cubicBezTo>
                    <a:pt x="221" y="147"/>
                    <a:pt x="222" y="144"/>
                    <a:pt x="222" y="141"/>
                  </a:cubicBezTo>
                  <a:cubicBezTo>
                    <a:pt x="222" y="141"/>
                    <a:pt x="223" y="141"/>
                    <a:pt x="223" y="141"/>
                  </a:cubicBezTo>
                  <a:cubicBezTo>
                    <a:pt x="222" y="145"/>
                    <a:pt x="222" y="149"/>
                    <a:pt x="222" y="154"/>
                  </a:cubicBezTo>
                  <a:cubicBezTo>
                    <a:pt x="220" y="154"/>
                    <a:pt x="219" y="154"/>
                    <a:pt x="218" y="155"/>
                  </a:cubicBezTo>
                  <a:close/>
                  <a:moveTo>
                    <a:pt x="217" y="149"/>
                  </a:moveTo>
                  <a:cubicBezTo>
                    <a:pt x="217" y="144"/>
                    <a:pt x="218" y="139"/>
                    <a:pt x="218" y="135"/>
                  </a:cubicBezTo>
                  <a:cubicBezTo>
                    <a:pt x="220" y="132"/>
                    <a:pt x="221" y="129"/>
                    <a:pt x="223" y="126"/>
                  </a:cubicBezTo>
                  <a:cubicBezTo>
                    <a:pt x="222" y="134"/>
                    <a:pt x="219" y="142"/>
                    <a:pt x="217" y="149"/>
                  </a:cubicBezTo>
                  <a:close/>
                  <a:moveTo>
                    <a:pt x="223" y="98"/>
                  </a:moveTo>
                  <a:cubicBezTo>
                    <a:pt x="222" y="97"/>
                    <a:pt x="222" y="96"/>
                    <a:pt x="222" y="95"/>
                  </a:cubicBezTo>
                  <a:cubicBezTo>
                    <a:pt x="222" y="95"/>
                    <a:pt x="222" y="95"/>
                    <a:pt x="222" y="94"/>
                  </a:cubicBezTo>
                  <a:cubicBezTo>
                    <a:pt x="223" y="96"/>
                    <a:pt x="223" y="97"/>
                    <a:pt x="224" y="98"/>
                  </a:cubicBezTo>
                  <a:cubicBezTo>
                    <a:pt x="223" y="98"/>
                    <a:pt x="223" y="98"/>
                    <a:pt x="223" y="98"/>
                  </a:cubicBezTo>
                  <a:close/>
                  <a:moveTo>
                    <a:pt x="221" y="87"/>
                  </a:moveTo>
                  <a:cubicBezTo>
                    <a:pt x="222" y="87"/>
                    <a:pt x="222" y="87"/>
                    <a:pt x="222" y="87"/>
                  </a:cubicBezTo>
                  <a:cubicBezTo>
                    <a:pt x="223" y="88"/>
                    <a:pt x="223" y="90"/>
                    <a:pt x="223" y="91"/>
                  </a:cubicBezTo>
                  <a:cubicBezTo>
                    <a:pt x="223" y="91"/>
                    <a:pt x="223" y="91"/>
                    <a:pt x="223" y="91"/>
                  </a:cubicBezTo>
                  <a:cubicBezTo>
                    <a:pt x="222" y="90"/>
                    <a:pt x="222" y="89"/>
                    <a:pt x="221" y="87"/>
                  </a:cubicBezTo>
                  <a:close/>
                  <a:moveTo>
                    <a:pt x="226" y="83"/>
                  </a:moveTo>
                  <a:cubicBezTo>
                    <a:pt x="225" y="83"/>
                    <a:pt x="224" y="84"/>
                    <a:pt x="223" y="84"/>
                  </a:cubicBezTo>
                  <a:cubicBezTo>
                    <a:pt x="222" y="82"/>
                    <a:pt x="222" y="80"/>
                    <a:pt x="221" y="77"/>
                  </a:cubicBezTo>
                  <a:cubicBezTo>
                    <a:pt x="222" y="78"/>
                    <a:pt x="222" y="78"/>
                    <a:pt x="223" y="79"/>
                  </a:cubicBezTo>
                  <a:cubicBezTo>
                    <a:pt x="223" y="79"/>
                    <a:pt x="224" y="79"/>
                    <a:pt x="224" y="78"/>
                  </a:cubicBezTo>
                  <a:cubicBezTo>
                    <a:pt x="225" y="79"/>
                    <a:pt x="225" y="80"/>
                    <a:pt x="226" y="81"/>
                  </a:cubicBezTo>
                  <a:cubicBezTo>
                    <a:pt x="226" y="82"/>
                    <a:pt x="226" y="82"/>
                    <a:pt x="226" y="83"/>
                  </a:cubicBezTo>
                  <a:cubicBezTo>
                    <a:pt x="226" y="83"/>
                    <a:pt x="226" y="83"/>
                    <a:pt x="226" y="83"/>
                  </a:cubicBezTo>
                  <a:close/>
                  <a:moveTo>
                    <a:pt x="224" y="75"/>
                  </a:moveTo>
                  <a:cubicBezTo>
                    <a:pt x="223" y="74"/>
                    <a:pt x="223" y="74"/>
                    <a:pt x="223" y="73"/>
                  </a:cubicBezTo>
                  <a:cubicBezTo>
                    <a:pt x="223" y="73"/>
                    <a:pt x="223" y="73"/>
                    <a:pt x="223" y="73"/>
                  </a:cubicBezTo>
                  <a:cubicBezTo>
                    <a:pt x="224" y="74"/>
                    <a:pt x="224" y="75"/>
                    <a:pt x="224" y="76"/>
                  </a:cubicBezTo>
                  <a:cubicBezTo>
                    <a:pt x="224" y="75"/>
                    <a:pt x="224" y="75"/>
                    <a:pt x="224" y="75"/>
                  </a:cubicBezTo>
                  <a:close/>
                  <a:moveTo>
                    <a:pt x="224" y="70"/>
                  </a:moveTo>
                  <a:cubicBezTo>
                    <a:pt x="223" y="69"/>
                    <a:pt x="222" y="67"/>
                    <a:pt x="221" y="65"/>
                  </a:cubicBezTo>
                  <a:cubicBezTo>
                    <a:pt x="222" y="67"/>
                    <a:pt x="223" y="68"/>
                    <a:pt x="224" y="69"/>
                  </a:cubicBezTo>
                  <a:cubicBezTo>
                    <a:pt x="224" y="69"/>
                    <a:pt x="223" y="69"/>
                    <a:pt x="224" y="70"/>
                  </a:cubicBezTo>
                  <a:cubicBezTo>
                    <a:pt x="224" y="70"/>
                    <a:pt x="224" y="70"/>
                    <a:pt x="224" y="70"/>
                  </a:cubicBezTo>
                  <a:close/>
                  <a:moveTo>
                    <a:pt x="222" y="76"/>
                  </a:moveTo>
                  <a:cubicBezTo>
                    <a:pt x="222" y="76"/>
                    <a:pt x="222" y="76"/>
                    <a:pt x="222" y="76"/>
                  </a:cubicBezTo>
                  <a:cubicBezTo>
                    <a:pt x="221" y="75"/>
                    <a:pt x="221" y="75"/>
                    <a:pt x="220" y="74"/>
                  </a:cubicBezTo>
                  <a:cubicBezTo>
                    <a:pt x="220" y="74"/>
                    <a:pt x="220" y="74"/>
                    <a:pt x="220" y="73"/>
                  </a:cubicBezTo>
                  <a:cubicBezTo>
                    <a:pt x="220" y="74"/>
                    <a:pt x="221" y="74"/>
                    <a:pt x="221" y="75"/>
                  </a:cubicBezTo>
                  <a:cubicBezTo>
                    <a:pt x="221" y="75"/>
                    <a:pt x="222" y="75"/>
                    <a:pt x="222" y="76"/>
                  </a:cubicBezTo>
                  <a:close/>
                  <a:moveTo>
                    <a:pt x="220" y="81"/>
                  </a:moveTo>
                  <a:cubicBezTo>
                    <a:pt x="219" y="80"/>
                    <a:pt x="219" y="78"/>
                    <a:pt x="218" y="77"/>
                  </a:cubicBezTo>
                  <a:cubicBezTo>
                    <a:pt x="217" y="75"/>
                    <a:pt x="217" y="74"/>
                    <a:pt x="216" y="73"/>
                  </a:cubicBezTo>
                  <a:cubicBezTo>
                    <a:pt x="217" y="73"/>
                    <a:pt x="218" y="74"/>
                    <a:pt x="219" y="75"/>
                  </a:cubicBezTo>
                  <a:cubicBezTo>
                    <a:pt x="219" y="77"/>
                    <a:pt x="220" y="79"/>
                    <a:pt x="220" y="81"/>
                  </a:cubicBezTo>
                  <a:close/>
                  <a:moveTo>
                    <a:pt x="218" y="67"/>
                  </a:moveTo>
                  <a:cubicBezTo>
                    <a:pt x="217" y="65"/>
                    <a:pt x="216" y="63"/>
                    <a:pt x="215" y="61"/>
                  </a:cubicBezTo>
                  <a:cubicBezTo>
                    <a:pt x="217" y="63"/>
                    <a:pt x="218" y="65"/>
                    <a:pt x="219" y="68"/>
                  </a:cubicBezTo>
                  <a:cubicBezTo>
                    <a:pt x="219" y="67"/>
                    <a:pt x="219" y="67"/>
                    <a:pt x="218" y="67"/>
                  </a:cubicBezTo>
                  <a:close/>
                  <a:moveTo>
                    <a:pt x="216" y="64"/>
                  </a:moveTo>
                  <a:cubicBezTo>
                    <a:pt x="214" y="62"/>
                    <a:pt x="212" y="59"/>
                    <a:pt x="210" y="56"/>
                  </a:cubicBezTo>
                  <a:cubicBezTo>
                    <a:pt x="209" y="54"/>
                    <a:pt x="207" y="53"/>
                    <a:pt x="206" y="51"/>
                  </a:cubicBezTo>
                  <a:cubicBezTo>
                    <a:pt x="208" y="53"/>
                    <a:pt x="211" y="55"/>
                    <a:pt x="213" y="58"/>
                  </a:cubicBezTo>
                  <a:cubicBezTo>
                    <a:pt x="213" y="58"/>
                    <a:pt x="213" y="58"/>
                    <a:pt x="213" y="58"/>
                  </a:cubicBezTo>
                  <a:cubicBezTo>
                    <a:pt x="214" y="60"/>
                    <a:pt x="215" y="62"/>
                    <a:pt x="216" y="64"/>
                  </a:cubicBezTo>
                  <a:close/>
                  <a:moveTo>
                    <a:pt x="201" y="44"/>
                  </a:moveTo>
                  <a:cubicBezTo>
                    <a:pt x="200" y="44"/>
                    <a:pt x="200" y="43"/>
                    <a:pt x="199" y="43"/>
                  </a:cubicBezTo>
                  <a:cubicBezTo>
                    <a:pt x="202" y="45"/>
                    <a:pt x="205" y="47"/>
                    <a:pt x="208" y="50"/>
                  </a:cubicBezTo>
                  <a:cubicBezTo>
                    <a:pt x="205" y="48"/>
                    <a:pt x="203" y="46"/>
                    <a:pt x="201" y="44"/>
                  </a:cubicBezTo>
                  <a:close/>
                  <a:moveTo>
                    <a:pt x="201" y="46"/>
                  </a:moveTo>
                  <a:cubicBezTo>
                    <a:pt x="204" y="50"/>
                    <a:pt x="207" y="55"/>
                    <a:pt x="209" y="58"/>
                  </a:cubicBezTo>
                  <a:cubicBezTo>
                    <a:pt x="209" y="58"/>
                    <a:pt x="209" y="58"/>
                    <a:pt x="209" y="58"/>
                  </a:cubicBezTo>
                  <a:cubicBezTo>
                    <a:pt x="205" y="53"/>
                    <a:pt x="201" y="48"/>
                    <a:pt x="197" y="44"/>
                  </a:cubicBezTo>
                  <a:cubicBezTo>
                    <a:pt x="198" y="45"/>
                    <a:pt x="200" y="45"/>
                    <a:pt x="201" y="46"/>
                  </a:cubicBezTo>
                  <a:close/>
                  <a:moveTo>
                    <a:pt x="189" y="41"/>
                  </a:moveTo>
                  <a:cubicBezTo>
                    <a:pt x="189" y="41"/>
                    <a:pt x="189" y="41"/>
                    <a:pt x="188" y="41"/>
                  </a:cubicBezTo>
                  <a:cubicBezTo>
                    <a:pt x="188" y="40"/>
                    <a:pt x="188" y="40"/>
                    <a:pt x="187" y="40"/>
                  </a:cubicBezTo>
                  <a:cubicBezTo>
                    <a:pt x="187" y="40"/>
                    <a:pt x="187" y="40"/>
                    <a:pt x="186" y="40"/>
                  </a:cubicBezTo>
                  <a:cubicBezTo>
                    <a:pt x="186" y="40"/>
                    <a:pt x="186" y="40"/>
                    <a:pt x="186" y="40"/>
                  </a:cubicBezTo>
                  <a:cubicBezTo>
                    <a:pt x="186" y="40"/>
                    <a:pt x="185" y="39"/>
                    <a:pt x="185" y="39"/>
                  </a:cubicBezTo>
                  <a:cubicBezTo>
                    <a:pt x="186" y="39"/>
                    <a:pt x="188" y="38"/>
                    <a:pt x="189" y="38"/>
                  </a:cubicBezTo>
                  <a:cubicBezTo>
                    <a:pt x="190" y="39"/>
                    <a:pt x="191" y="40"/>
                    <a:pt x="192" y="41"/>
                  </a:cubicBezTo>
                  <a:cubicBezTo>
                    <a:pt x="191" y="41"/>
                    <a:pt x="190" y="41"/>
                    <a:pt x="189" y="41"/>
                  </a:cubicBezTo>
                  <a:close/>
                  <a:moveTo>
                    <a:pt x="188" y="44"/>
                  </a:moveTo>
                  <a:cubicBezTo>
                    <a:pt x="189" y="45"/>
                    <a:pt x="190" y="46"/>
                    <a:pt x="191" y="47"/>
                  </a:cubicBezTo>
                  <a:cubicBezTo>
                    <a:pt x="190" y="47"/>
                    <a:pt x="189" y="47"/>
                    <a:pt x="188" y="48"/>
                  </a:cubicBezTo>
                  <a:cubicBezTo>
                    <a:pt x="187" y="47"/>
                    <a:pt x="186" y="46"/>
                    <a:pt x="185" y="46"/>
                  </a:cubicBezTo>
                  <a:cubicBezTo>
                    <a:pt x="186" y="45"/>
                    <a:pt x="187" y="45"/>
                    <a:pt x="188" y="44"/>
                  </a:cubicBezTo>
                  <a:close/>
                  <a:moveTo>
                    <a:pt x="186" y="48"/>
                  </a:moveTo>
                  <a:cubicBezTo>
                    <a:pt x="185" y="49"/>
                    <a:pt x="183" y="49"/>
                    <a:pt x="182" y="49"/>
                  </a:cubicBezTo>
                  <a:cubicBezTo>
                    <a:pt x="182" y="49"/>
                    <a:pt x="181" y="48"/>
                    <a:pt x="181" y="47"/>
                  </a:cubicBezTo>
                  <a:cubicBezTo>
                    <a:pt x="181" y="47"/>
                    <a:pt x="182" y="47"/>
                    <a:pt x="183" y="46"/>
                  </a:cubicBezTo>
                  <a:cubicBezTo>
                    <a:pt x="184" y="47"/>
                    <a:pt x="185" y="48"/>
                    <a:pt x="186" y="48"/>
                  </a:cubicBezTo>
                  <a:close/>
                  <a:moveTo>
                    <a:pt x="172" y="43"/>
                  </a:moveTo>
                  <a:cubicBezTo>
                    <a:pt x="176" y="42"/>
                    <a:pt x="180" y="41"/>
                    <a:pt x="183" y="40"/>
                  </a:cubicBezTo>
                  <a:cubicBezTo>
                    <a:pt x="183" y="40"/>
                    <a:pt x="184" y="40"/>
                    <a:pt x="184" y="40"/>
                  </a:cubicBezTo>
                  <a:cubicBezTo>
                    <a:pt x="184" y="40"/>
                    <a:pt x="184" y="40"/>
                    <a:pt x="184" y="40"/>
                  </a:cubicBezTo>
                  <a:cubicBezTo>
                    <a:pt x="180" y="41"/>
                    <a:pt x="176" y="42"/>
                    <a:pt x="172" y="43"/>
                  </a:cubicBezTo>
                  <a:close/>
                  <a:moveTo>
                    <a:pt x="159" y="44"/>
                  </a:moveTo>
                  <a:cubicBezTo>
                    <a:pt x="161" y="43"/>
                    <a:pt x="163" y="41"/>
                    <a:pt x="164" y="40"/>
                  </a:cubicBezTo>
                  <a:cubicBezTo>
                    <a:pt x="170" y="39"/>
                    <a:pt x="175" y="38"/>
                    <a:pt x="180" y="37"/>
                  </a:cubicBezTo>
                  <a:cubicBezTo>
                    <a:pt x="173" y="40"/>
                    <a:pt x="166" y="42"/>
                    <a:pt x="159" y="44"/>
                  </a:cubicBezTo>
                  <a:close/>
                  <a:moveTo>
                    <a:pt x="172" y="31"/>
                  </a:moveTo>
                  <a:cubicBezTo>
                    <a:pt x="171" y="31"/>
                    <a:pt x="171" y="31"/>
                    <a:pt x="170" y="31"/>
                  </a:cubicBezTo>
                  <a:cubicBezTo>
                    <a:pt x="169" y="31"/>
                    <a:pt x="168" y="31"/>
                    <a:pt x="167" y="30"/>
                  </a:cubicBezTo>
                  <a:cubicBezTo>
                    <a:pt x="167" y="30"/>
                    <a:pt x="167" y="30"/>
                    <a:pt x="166" y="29"/>
                  </a:cubicBezTo>
                  <a:cubicBezTo>
                    <a:pt x="166" y="29"/>
                    <a:pt x="165" y="29"/>
                    <a:pt x="164" y="28"/>
                  </a:cubicBezTo>
                  <a:cubicBezTo>
                    <a:pt x="164" y="28"/>
                    <a:pt x="164" y="28"/>
                    <a:pt x="164" y="28"/>
                  </a:cubicBezTo>
                  <a:cubicBezTo>
                    <a:pt x="167" y="29"/>
                    <a:pt x="170" y="30"/>
                    <a:pt x="173" y="31"/>
                  </a:cubicBezTo>
                  <a:cubicBezTo>
                    <a:pt x="173" y="31"/>
                    <a:pt x="173" y="31"/>
                    <a:pt x="172" y="31"/>
                  </a:cubicBezTo>
                  <a:close/>
                  <a:moveTo>
                    <a:pt x="166" y="36"/>
                  </a:moveTo>
                  <a:cubicBezTo>
                    <a:pt x="166" y="36"/>
                    <a:pt x="167" y="36"/>
                    <a:pt x="167" y="36"/>
                  </a:cubicBezTo>
                  <a:cubicBezTo>
                    <a:pt x="167" y="36"/>
                    <a:pt x="167" y="36"/>
                    <a:pt x="167" y="36"/>
                  </a:cubicBezTo>
                  <a:cubicBezTo>
                    <a:pt x="166" y="37"/>
                    <a:pt x="164" y="37"/>
                    <a:pt x="163" y="37"/>
                  </a:cubicBezTo>
                  <a:cubicBezTo>
                    <a:pt x="164" y="37"/>
                    <a:pt x="165" y="36"/>
                    <a:pt x="166" y="36"/>
                  </a:cubicBezTo>
                  <a:close/>
                  <a:moveTo>
                    <a:pt x="154" y="12"/>
                  </a:moveTo>
                  <a:cubicBezTo>
                    <a:pt x="154" y="12"/>
                    <a:pt x="154" y="12"/>
                    <a:pt x="154" y="12"/>
                  </a:cubicBezTo>
                  <a:cubicBezTo>
                    <a:pt x="153" y="11"/>
                    <a:pt x="153" y="11"/>
                    <a:pt x="152" y="11"/>
                  </a:cubicBezTo>
                  <a:cubicBezTo>
                    <a:pt x="153" y="11"/>
                    <a:pt x="155" y="11"/>
                    <a:pt x="156" y="12"/>
                  </a:cubicBezTo>
                  <a:cubicBezTo>
                    <a:pt x="157" y="12"/>
                    <a:pt x="159" y="13"/>
                    <a:pt x="160" y="14"/>
                  </a:cubicBezTo>
                  <a:cubicBezTo>
                    <a:pt x="158" y="13"/>
                    <a:pt x="156" y="13"/>
                    <a:pt x="154" y="12"/>
                  </a:cubicBezTo>
                  <a:close/>
                  <a:moveTo>
                    <a:pt x="154" y="6"/>
                  </a:moveTo>
                  <a:cubicBezTo>
                    <a:pt x="153" y="6"/>
                    <a:pt x="153" y="6"/>
                    <a:pt x="153" y="7"/>
                  </a:cubicBezTo>
                  <a:cubicBezTo>
                    <a:pt x="150" y="6"/>
                    <a:pt x="147" y="6"/>
                    <a:pt x="144" y="6"/>
                  </a:cubicBezTo>
                  <a:cubicBezTo>
                    <a:pt x="144" y="5"/>
                    <a:pt x="143" y="5"/>
                    <a:pt x="142" y="5"/>
                  </a:cubicBezTo>
                  <a:cubicBezTo>
                    <a:pt x="139" y="5"/>
                    <a:pt x="136" y="4"/>
                    <a:pt x="133" y="3"/>
                  </a:cubicBezTo>
                  <a:cubicBezTo>
                    <a:pt x="136" y="3"/>
                    <a:pt x="138" y="3"/>
                    <a:pt x="140" y="3"/>
                  </a:cubicBezTo>
                  <a:cubicBezTo>
                    <a:pt x="147" y="4"/>
                    <a:pt x="154" y="5"/>
                    <a:pt x="161" y="7"/>
                  </a:cubicBezTo>
                  <a:cubicBezTo>
                    <a:pt x="163" y="8"/>
                    <a:pt x="165" y="9"/>
                    <a:pt x="167" y="10"/>
                  </a:cubicBezTo>
                  <a:cubicBezTo>
                    <a:pt x="167" y="10"/>
                    <a:pt x="166" y="10"/>
                    <a:pt x="166" y="10"/>
                  </a:cubicBezTo>
                  <a:cubicBezTo>
                    <a:pt x="165" y="9"/>
                    <a:pt x="165" y="10"/>
                    <a:pt x="165" y="10"/>
                  </a:cubicBezTo>
                  <a:cubicBezTo>
                    <a:pt x="164" y="9"/>
                    <a:pt x="162" y="9"/>
                    <a:pt x="160" y="8"/>
                  </a:cubicBezTo>
                  <a:cubicBezTo>
                    <a:pt x="158" y="7"/>
                    <a:pt x="156" y="7"/>
                    <a:pt x="154" y="6"/>
                  </a:cubicBezTo>
                  <a:close/>
                  <a:moveTo>
                    <a:pt x="136" y="26"/>
                  </a:moveTo>
                  <a:cubicBezTo>
                    <a:pt x="135" y="26"/>
                    <a:pt x="135" y="26"/>
                    <a:pt x="135" y="27"/>
                  </a:cubicBezTo>
                  <a:cubicBezTo>
                    <a:pt x="134" y="26"/>
                    <a:pt x="133" y="26"/>
                    <a:pt x="132" y="26"/>
                  </a:cubicBezTo>
                  <a:cubicBezTo>
                    <a:pt x="133" y="26"/>
                    <a:pt x="135" y="26"/>
                    <a:pt x="136" y="26"/>
                  </a:cubicBezTo>
                  <a:close/>
                  <a:moveTo>
                    <a:pt x="135" y="28"/>
                  </a:moveTo>
                  <a:cubicBezTo>
                    <a:pt x="135" y="29"/>
                    <a:pt x="134" y="29"/>
                    <a:pt x="134" y="29"/>
                  </a:cubicBezTo>
                  <a:cubicBezTo>
                    <a:pt x="134" y="29"/>
                    <a:pt x="133" y="29"/>
                    <a:pt x="133" y="29"/>
                  </a:cubicBezTo>
                  <a:cubicBezTo>
                    <a:pt x="134" y="29"/>
                    <a:pt x="134" y="29"/>
                    <a:pt x="135" y="28"/>
                  </a:cubicBezTo>
                  <a:cubicBezTo>
                    <a:pt x="135" y="28"/>
                    <a:pt x="135" y="28"/>
                    <a:pt x="135" y="28"/>
                  </a:cubicBezTo>
                  <a:close/>
                  <a:moveTo>
                    <a:pt x="120" y="31"/>
                  </a:moveTo>
                  <a:cubicBezTo>
                    <a:pt x="120" y="31"/>
                    <a:pt x="119" y="31"/>
                    <a:pt x="118" y="31"/>
                  </a:cubicBezTo>
                  <a:cubicBezTo>
                    <a:pt x="118" y="31"/>
                    <a:pt x="118" y="31"/>
                    <a:pt x="118" y="31"/>
                  </a:cubicBezTo>
                  <a:cubicBezTo>
                    <a:pt x="119" y="31"/>
                    <a:pt x="120" y="31"/>
                    <a:pt x="121" y="31"/>
                  </a:cubicBezTo>
                  <a:cubicBezTo>
                    <a:pt x="121" y="31"/>
                    <a:pt x="121" y="31"/>
                    <a:pt x="120" y="31"/>
                  </a:cubicBezTo>
                  <a:close/>
                  <a:moveTo>
                    <a:pt x="118" y="29"/>
                  </a:moveTo>
                  <a:cubicBezTo>
                    <a:pt x="117" y="29"/>
                    <a:pt x="117" y="29"/>
                    <a:pt x="116" y="29"/>
                  </a:cubicBezTo>
                  <a:cubicBezTo>
                    <a:pt x="117" y="28"/>
                    <a:pt x="119" y="27"/>
                    <a:pt x="120" y="27"/>
                  </a:cubicBezTo>
                  <a:cubicBezTo>
                    <a:pt x="121" y="27"/>
                    <a:pt x="121" y="26"/>
                    <a:pt x="122" y="26"/>
                  </a:cubicBezTo>
                  <a:cubicBezTo>
                    <a:pt x="121" y="27"/>
                    <a:pt x="120" y="28"/>
                    <a:pt x="118" y="29"/>
                  </a:cubicBezTo>
                  <a:close/>
                  <a:moveTo>
                    <a:pt x="122" y="24"/>
                  </a:moveTo>
                  <a:cubicBezTo>
                    <a:pt x="120" y="24"/>
                    <a:pt x="119" y="24"/>
                    <a:pt x="118" y="24"/>
                  </a:cubicBezTo>
                  <a:cubicBezTo>
                    <a:pt x="118" y="24"/>
                    <a:pt x="118" y="23"/>
                    <a:pt x="119" y="23"/>
                  </a:cubicBezTo>
                  <a:cubicBezTo>
                    <a:pt x="120" y="24"/>
                    <a:pt x="121" y="24"/>
                    <a:pt x="122" y="24"/>
                  </a:cubicBezTo>
                  <a:cubicBezTo>
                    <a:pt x="122" y="24"/>
                    <a:pt x="122" y="24"/>
                    <a:pt x="122" y="24"/>
                  </a:cubicBezTo>
                  <a:close/>
                  <a:moveTo>
                    <a:pt x="117" y="16"/>
                  </a:moveTo>
                  <a:cubicBezTo>
                    <a:pt x="116" y="16"/>
                    <a:pt x="116" y="16"/>
                    <a:pt x="116" y="16"/>
                  </a:cubicBezTo>
                  <a:cubicBezTo>
                    <a:pt x="117" y="16"/>
                    <a:pt x="117" y="15"/>
                    <a:pt x="116" y="15"/>
                  </a:cubicBezTo>
                  <a:cubicBezTo>
                    <a:pt x="115" y="15"/>
                    <a:pt x="113" y="15"/>
                    <a:pt x="112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5"/>
                    <a:pt x="110" y="15"/>
                    <a:pt x="110" y="15"/>
                  </a:cubicBezTo>
                  <a:cubicBezTo>
                    <a:pt x="113" y="14"/>
                    <a:pt x="115" y="13"/>
                    <a:pt x="118" y="12"/>
                  </a:cubicBezTo>
                  <a:cubicBezTo>
                    <a:pt x="119" y="12"/>
                    <a:pt x="119" y="12"/>
                    <a:pt x="119" y="12"/>
                  </a:cubicBezTo>
                  <a:cubicBezTo>
                    <a:pt x="121" y="12"/>
                    <a:pt x="122" y="12"/>
                    <a:pt x="123" y="13"/>
                  </a:cubicBezTo>
                  <a:cubicBezTo>
                    <a:pt x="121" y="14"/>
                    <a:pt x="119" y="15"/>
                    <a:pt x="117" y="16"/>
                  </a:cubicBezTo>
                  <a:close/>
                  <a:moveTo>
                    <a:pt x="107" y="24"/>
                  </a:moveTo>
                  <a:cubicBezTo>
                    <a:pt x="108" y="24"/>
                    <a:pt x="109" y="24"/>
                    <a:pt x="110" y="24"/>
                  </a:cubicBezTo>
                  <a:cubicBezTo>
                    <a:pt x="109" y="25"/>
                    <a:pt x="108" y="25"/>
                    <a:pt x="107" y="25"/>
                  </a:cubicBezTo>
                  <a:cubicBezTo>
                    <a:pt x="107" y="25"/>
                    <a:pt x="106" y="25"/>
                    <a:pt x="105" y="25"/>
                  </a:cubicBezTo>
                  <a:cubicBezTo>
                    <a:pt x="106" y="25"/>
                    <a:pt x="107" y="24"/>
                    <a:pt x="107" y="24"/>
                  </a:cubicBezTo>
                  <a:close/>
                  <a:moveTo>
                    <a:pt x="100" y="22"/>
                  </a:moveTo>
                  <a:cubicBezTo>
                    <a:pt x="101" y="22"/>
                    <a:pt x="102" y="22"/>
                    <a:pt x="102" y="21"/>
                  </a:cubicBezTo>
                  <a:cubicBezTo>
                    <a:pt x="104" y="22"/>
                    <a:pt x="105" y="22"/>
                    <a:pt x="106" y="22"/>
                  </a:cubicBezTo>
                  <a:cubicBezTo>
                    <a:pt x="106" y="22"/>
                    <a:pt x="106" y="22"/>
                    <a:pt x="105" y="22"/>
                  </a:cubicBezTo>
                  <a:cubicBezTo>
                    <a:pt x="104" y="22"/>
                    <a:pt x="102" y="22"/>
                    <a:pt x="100" y="22"/>
                  </a:cubicBezTo>
                  <a:close/>
                  <a:moveTo>
                    <a:pt x="103" y="8"/>
                  </a:moveTo>
                  <a:cubicBezTo>
                    <a:pt x="104" y="7"/>
                    <a:pt x="104" y="7"/>
                    <a:pt x="105" y="7"/>
                  </a:cubicBezTo>
                  <a:cubicBezTo>
                    <a:pt x="106" y="7"/>
                    <a:pt x="106" y="7"/>
                    <a:pt x="106" y="7"/>
                  </a:cubicBezTo>
                  <a:cubicBezTo>
                    <a:pt x="105" y="7"/>
                    <a:pt x="104" y="7"/>
                    <a:pt x="103" y="8"/>
                  </a:cubicBezTo>
                  <a:close/>
                  <a:moveTo>
                    <a:pt x="104" y="17"/>
                  </a:moveTo>
                  <a:cubicBezTo>
                    <a:pt x="103" y="17"/>
                    <a:pt x="103" y="17"/>
                    <a:pt x="102" y="17"/>
                  </a:cubicBezTo>
                  <a:cubicBezTo>
                    <a:pt x="101" y="18"/>
                    <a:pt x="99" y="18"/>
                    <a:pt x="97" y="18"/>
                  </a:cubicBezTo>
                  <a:cubicBezTo>
                    <a:pt x="97" y="18"/>
                    <a:pt x="97" y="18"/>
                    <a:pt x="97" y="18"/>
                  </a:cubicBezTo>
                  <a:cubicBezTo>
                    <a:pt x="97" y="18"/>
                    <a:pt x="97" y="18"/>
                    <a:pt x="97" y="18"/>
                  </a:cubicBezTo>
                  <a:cubicBezTo>
                    <a:pt x="99" y="18"/>
                    <a:pt x="101" y="17"/>
                    <a:pt x="102" y="16"/>
                  </a:cubicBezTo>
                  <a:cubicBezTo>
                    <a:pt x="103" y="16"/>
                    <a:pt x="103" y="17"/>
                    <a:pt x="104" y="17"/>
                  </a:cubicBezTo>
                  <a:close/>
                  <a:moveTo>
                    <a:pt x="100" y="11"/>
                  </a:moveTo>
                  <a:cubicBezTo>
                    <a:pt x="99" y="12"/>
                    <a:pt x="98" y="12"/>
                    <a:pt x="97" y="12"/>
                  </a:cubicBezTo>
                  <a:cubicBezTo>
                    <a:pt x="97" y="12"/>
                    <a:pt x="97" y="12"/>
                    <a:pt x="97" y="12"/>
                  </a:cubicBezTo>
                  <a:cubicBezTo>
                    <a:pt x="97" y="12"/>
                    <a:pt x="98" y="11"/>
                    <a:pt x="98" y="11"/>
                  </a:cubicBezTo>
                  <a:cubicBezTo>
                    <a:pt x="99" y="11"/>
                    <a:pt x="100" y="11"/>
                    <a:pt x="102" y="11"/>
                  </a:cubicBezTo>
                  <a:cubicBezTo>
                    <a:pt x="101" y="11"/>
                    <a:pt x="101" y="11"/>
                    <a:pt x="100" y="11"/>
                  </a:cubicBezTo>
                  <a:close/>
                  <a:moveTo>
                    <a:pt x="102" y="24"/>
                  </a:moveTo>
                  <a:cubicBezTo>
                    <a:pt x="102" y="24"/>
                    <a:pt x="101" y="25"/>
                    <a:pt x="100" y="25"/>
                  </a:cubicBezTo>
                  <a:cubicBezTo>
                    <a:pt x="97" y="25"/>
                    <a:pt x="95" y="25"/>
                    <a:pt x="93" y="25"/>
                  </a:cubicBezTo>
                  <a:cubicBezTo>
                    <a:pt x="93" y="24"/>
                    <a:pt x="93" y="24"/>
                    <a:pt x="94" y="24"/>
                  </a:cubicBezTo>
                  <a:cubicBezTo>
                    <a:pt x="97" y="24"/>
                    <a:pt x="99" y="24"/>
                    <a:pt x="102" y="24"/>
                  </a:cubicBezTo>
                  <a:close/>
                  <a:moveTo>
                    <a:pt x="93" y="10"/>
                  </a:moveTo>
                  <a:cubicBezTo>
                    <a:pt x="93" y="10"/>
                    <a:pt x="93" y="11"/>
                    <a:pt x="92" y="11"/>
                  </a:cubicBezTo>
                  <a:cubicBezTo>
                    <a:pt x="91" y="11"/>
                    <a:pt x="89" y="12"/>
                    <a:pt x="88" y="12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6" y="13"/>
                    <a:pt x="86" y="14"/>
                    <a:pt x="85" y="14"/>
                  </a:cubicBezTo>
                  <a:cubicBezTo>
                    <a:pt x="87" y="12"/>
                    <a:pt x="90" y="11"/>
                    <a:pt x="93" y="10"/>
                  </a:cubicBezTo>
                  <a:cubicBezTo>
                    <a:pt x="94" y="9"/>
                    <a:pt x="95" y="9"/>
                    <a:pt x="96" y="9"/>
                  </a:cubicBezTo>
                  <a:cubicBezTo>
                    <a:pt x="95" y="9"/>
                    <a:pt x="94" y="10"/>
                    <a:pt x="93" y="10"/>
                  </a:cubicBezTo>
                  <a:close/>
                  <a:moveTo>
                    <a:pt x="92" y="8"/>
                  </a:moveTo>
                  <a:cubicBezTo>
                    <a:pt x="78" y="11"/>
                    <a:pt x="65" y="20"/>
                    <a:pt x="55" y="27"/>
                  </a:cubicBezTo>
                  <a:cubicBezTo>
                    <a:pt x="50" y="30"/>
                    <a:pt x="46" y="34"/>
                    <a:pt x="42" y="37"/>
                  </a:cubicBezTo>
                  <a:cubicBezTo>
                    <a:pt x="41" y="37"/>
                    <a:pt x="41" y="37"/>
                    <a:pt x="41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0" y="38"/>
                    <a:pt x="39" y="38"/>
                    <a:pt x="39" y="39"/>
                  </a:cubicBezTo>
                  <a:cubicBezTo>
                    <a:pt x="42" y="35"/>
                    <a:pt x="46" y="32"/>
                    <a:pt x="51" y="29"/>
                  </a:cubicBezTo>
                  <a:cubicBezTo>
                    <a:pt x="57" y="24"/>
                    <a:pt x="65" y="19"/>
                    <a:pt x="72" y="15"/>
                  </a:cubicBezTo>
                  <a:cubicBezTo>
                    <a:pt x="79" y="12"/>
                    <a:pt x="87" y="9"/>
                    <a:pt x="94" y="7"/>
                  </a:cubicBezTo>
                  <a:cubicBezTo>
                    <a:pt x="94" y="7"/>
                    <a:pt x="94" y="7"/>
                    <a:pt x="95" y="7"/>
                  </a:cubicBezTo>
                  <a:cubicBezTo>
                    <a:pt x="94" y="8"/>
                    <a:pt x="93" y="8"/>
                    <a:pt x="92" y="8"/>
                  </a:cubicBezTo>
                  <a:close/>
                  <a:moveTo>
                    <a:pt x="42" y="39"/>
                  </a:moveTo>
                  <a:cubicBezTo>
                    <a:pt x="42" y="39"/>
                    <a:pt x="42" y="39"/>
                    <a:pt x="42" y="39"/>
                  </a:cubicBezTo>
                  <a:cubicBezTo>
                    <a:pt x="44" y="38"/>
                    <a:pt x="47" y="37"/>
                    <a:pt x="49" y="36"/>
                  </a:cubicBezTo>
                  <a:cubicBezTo>
                    <a:pt x="49" y="37"/>
                    <a:pt x="49" y="37"/>
                    <a:pt x="49" y="37"/>
                  </a:cubicBezTo>
                  <a:cubicBezTo>
                    <a:pt x="49" y="38"/>
                    <a:pt x="48" y="38"/>
                    <a:pt x="48" y="39"/>
                  </a:cubicBezTo>
                  <a:cubicBezTo>
                    <a:pt x="47" y="40"/>
                    <a:pt x="46" y="40"/>
                    <a:pt x="45" y="41"/>
                  </a:cubicBezTo>
                  <a:cubicBezTo>
                    <a:pt x="46" y="40"/>
                    <a:pt x="47" y="39"/>
                    <a:pt x="49" y="38"/>
                  </a:cubicBezTo>
                  <a:cubicBezTo>
                    <a:pt x="49" y="37"/>
                    <a:pt x="48" y="36"/>
                    <a:pt x="48" y="37"/>
                  </a:cubicBezTo>
                  <a:cubicBezTo>
                    <a:pt x="46" y="39"/>
                    <a:pt x="44" y="40"/>
                    <a:pt x="42" y="42"/>
                  </a:cubicBezTo>
                  <a:cubicBezTo>
                    <a:pt x="42" y="42"/>
                    <a:pt x="41" y="42"/>
                    <a:pt x="41" y="42"/>
                  </a:cubicBezTo>
                  <a:cubicBezTo>
                    <a:pt x="41" y="43"/>
                    <a:pt x="40" y="43"/>
                    <a:pt x="40" y="44"/>
                  </a:cubicBezTo>
                  <a:cubicBezTo>
                    <a:pt x="40" y="44"/>
                    <a:pt x="40" y="44"/>
                    <a:pt x="39" y="44"/>
                  </a:cubicBezTo>
                  <a:cubicBezTo>
                    <a:pt x="40" y="43"/>
                    <a:pt x="41" y="41"/>
                    <a:pt x="42" y="39"/>
                  </a:cubicBezTo>
                  <a:close/>
                  <a:moveTo>
                    <a:pt x="41" y="46"/>
                  </a:moveTo>
                  <a:cubicBezTo>
                    <a:pt x="42" y="46"/>
                    <a:pt x="43" y="45"/>
                    <a:pt x="44" y="44"/>
                  </a:cubicBezTo>
                  <a:cubicBezTo>
                    <a:pt x="42" y="47"/>
                    <a:pt x="40" y="50"/>
                    <a:pt x="38" y="53"/>
                  </a:cubicBezTo>
                  <a:cubicBezTo>
                    <a:pt x="38" y="53"/>
                    <a:pt x="37" y="54"/>
                    <a:pt x="37" y="54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8" y="52"/>
                    <a:pt x="39" y="49"/>
                    <a:pt x="41" y="46"/>
                  </a:cubicBezTo>
                  <a:close/>
                  <a:moveTo>
                    <a:pt x="36" y="50"/>
                  </a:moveTo>
                  <a:cubicBezTo>
                    <a:pt x="36" y="50"/>
                    <a:pt x="36" y="50"/>
                    <a:pt x="37" y="49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6" y="52"/>
                    <a:pt x="35" y="54"/>
                    <a:pt x="34" y="57"/>
                  </a:cubicBezTo>
                  <a:cubicBezTo>
                    <a:pt x="33" y="57"/>
                    <a:pt x="32" y="58"/>
                    <a:pt x="31" y="59"/>
                  </a:cubicBezTo>
                  <a:cubicBezTo>
                    <a:pt x="33" y="56"/>
                    <a:pt x="34" y="53"/>
                    <a:pt x="36" y="50"/>
                  </a:cubicBezTo>
                  <a:close/>
                  <a:moveTo>
                    <a:pt x="35" y="46"/>
                  </a:moveTo>
                  <a:cubicBezTo>
                    <a:pt x="36" y="45"/>
                    <a:pt x="37" y="44"/>
                    <a:pt x="38" y="43"/>
                  </a:cubicBezTo>
                  <a:cubicBezTo>
                    <a:pt x="37" y="44"/>
                    <a:pt x="36" y="45"/>
                    <a:pt x="36" y="46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5" y="46"/>
                    <a:pt x="35" y="46"/>
                    <a:pt x="35" y="46"/>
                  </a:cubicBezTo>
                  <a:close/>
                  <a:moveTo>
                    <a:pt x="32" y="55"/>
                  </a:moveTo>
                  <a:cubicBezTo>
                    <a:pt x="31" y="57"/>
                    <a:pt x="30" y="58"/>
                    <a:pt x="29" y="60"/>
                  </a:cubicBezTo>
                  <a:cubicBezTo>
                    <a:pt x="28" y="60"/>
                    <a:pt x="28" y="60"/>
                    <a:pt x="28" y="60"/>
                  </a:cubicBezTo>
                  <a:lnTo>
                    <a:pt x="32" y="55"/>
                  </a:lnTo>
                  <a:close/>
                  <a:moveTo>
                    <a:pt x="28" y="54"/>
                  </a:moveTo>
                  <a:cubicBezTo>
                    <a:pt x="30" y="51"/>
                    <a:pt x="32" y="49"/>
                    <a:pt x="34" y="47"/>
                  </a:cubicBezTo>
                  <a:cubicBezTo>
                    <a:pt x="33" y="48"/>
                    <a:pt x="32" y="50"/>
                    <a:pt x="31" y="51"/>
                  </a:cubicBezTo>
                  <a:cubicBezTo>
                    <a:pt x="30" y="52"/>
                    <a:pt x="29" y="53"/>
                    <a:pt x="28" y="54"/>
                  </a:cubicBezTo>
                  <a:close/>
                  <a:moveTo>
                    <a:pt x="31" y="79"/>
                  </a:moveTo>
                  <a:cubicBezTo>
                    <a:pt x="30" y="80"/>
                    <a:pt x="29" y="81"/>
                    <a:pt x="28" y="82"/>
                  </a:cubicBezTo>
                  <a:cubicBezTo>
                    <a:pt x="27" y="82"/>
                    <a:pt x="25" y="83"/>
                    <a:pt x="24" y="84"/>
                  </a:cubicBezTo>
                  <a:cubicBezTo>
                    <a:pt x="25" y="83"/>
                    <a:pt x="25" y="81"/>
                    <a:pt x="26" y="80"/>
                  </a:cubicBezTo>
                  <a:cubicBezTo>
                    <a:pt x="28" y="80"/>
                    <a:pt x="29" y="79"/>
                    <a:pt x="31" y="79"/>
                  </a:cubicBezTo>
                  <a:close/>
                  <a:moveTo>
                    <a:pt x="23" y="83"/>
                  </a:moveTo>
                  <a:cubicBezTo>
                    <a:pt x="22" y="83"/>
                    <a:pt x="22" y="83"/>
                    <a:pt x="22" y="83"/>
                  </a:cubicBezTo>
                  <a:cubicBezTo>
                    <a:pt x="22" y="82"/>
                    <a:pt x="23" y="81"/>
                    <a:pt x="24" y="80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4" y="81"/>
                    <a:pt x="23" y="82"/>
                    <a:pt x="23" y="83"/>
                  </a:cubicBezTo>
                  <a:close/>
                  <a:moveTo>
                    <a:pt x="22" y="98"/>
                  </a:moveTo>
                  <a:cubicBezTo>
                    <a:pt x="24" y="103"/>
                    <a:pt x="25" y="109"/>
                    <a:pt x="26" y="115"/>
                  </a:cubicBezTo>
                  <a:cubicBezTo>
                    <a:pt x="26" y="117"/>
                    <a:pt x="26" y="118"/>
                    <a:pt x="27" y="120"/>
                  </a:cubicBezTo>
                  <a:cubicBezTo>
                    <a:pt x="25" y="114"/>
                    <a:pt x="23" y="108"/>
                    <a:pt x="22" y="102"/>
                  </a:cubicBezTo>
                  <a:cubicBezTo>
                    <a:pt x="22" y="101"/>
                    <a:pt x="22" y="99"/>
                    <a:pt x="22" y="98"/>
                  </a:cubicBezTo>
                  <a:close/>
                  <a:moveTo>
                    <a:pt x="27" y="139"/>
                  </a:moveTo>
                  <a:cubicBezTo>
                    <a:pt x="27" y="139"/>
                    <a:pt x="27" y="139"/>
                    <a:pt x="27" y="139"/>
                  </a:cubicBezTo>
                  <a:cubicBezTo>
                    <a:pt x="26" y="140"/>
                    <a:pt x="27" y="140"/>
                    <a:pt x="27" y="140"/>
                  </a:cubicBezTo>
                  <a:cubicBezTo>
                    <a:pt x="27" y="141"/>
                    <a:pt x="27" y="141"/>
                    <a:pt x="27" y="141"/>
                  </a:cubicBezTo>
                  <a:cubicBezTo>
                    <a:pt x="25" y="137"/>
                    <a:pt x="24" y="133"/>
                    <a:pt x="23" y="129"/>
                  </a:cubicBezTo>
                  <a:cubicBezTo>
                    <a:pt x="23" y="127"/>
                    <a:pt x="23" y="125"/>
                    <a:pt x="23" y="123"/>
                  </a:cubicBezTo>
                  <a:cubicBezTo>
                    <a:pt x="22" y="121"/>
                    <a:pt x="22" y="118"/>
                    <a:pt x="22" y="115"/>
                  </a:cubicBezTo>
                  <a:cubicBezTo>
                    <a:pt x="24" y="123"/>
                    <a:pt x="25" y="131"/>
                    <a:pt x="27" y="139"/>
                  </a:cubicBezTo>
                  <a:close/>
                  <a:moveTo>
                    <a:pt x="25" y="156"/>
                  </a:moveTo>
                  <a:cubicBezTo>
                    <a:pt x="23" y="153"/>
                    <a:pt x="22" y="149"/>
                    <a:pt x="21" y="146"/>
                  </a:cubicBezTo>
                  <a:cubicBezTo>
                    <a:pt x="21" y="145"/>
                    <a:pt x="20" y="145"/>
                    <a:pt x="20" y="144"/>
                  </a:cubicBezTo>
                  <a:cubicBezTo>
                    <a:pt x="20" y="144"/>
                    <a:pt x="20" y="144"/>
                    <a:pt x="20" y="144"/>
                  </a:cubicBezTo>
                  <a:cubicBezTo>
                    <a:pt x="22" y="147"/>
                    <a:pt x="23" y="150"/>
                    <a:pt x="25" y="154"/>
                  </a:cubicBezTo>
                  <a:cubicBezTo>
                    <a:pt x="25" y="154"/>
                    <a:pt x="25" y="155"/>
                    <a:pt x="25" y="156"/>
                  </a:cubicBezTo>
                  <a:cubicBezTo>
                    <a:pt x="25" y="156"/>
                    <a:pt x="25" y="156"/>
                    <a:pt x="25" y="156"/>
                  </a:cubicBezTo>
                  <a:close/>
                  <a:moveTo>
                    <a:pt x="29" y="163"/>
                  </a:moveTo>
                  <a:cubicBezTo>
                    <a:pt x="30" y="164"/>
                    <a:pt x="30" y="165"/>
                    <a:pt x="30" y="167"/>
                  </a:cubicBezTo>
                  <a:cubicBezTo>
                    <a:pt x="29" y="164"/>
                    <a:pt x="29" y="162"/>
                    <a:pt x="28" y="160"/>
                  </a:cubicBezTo>
                  <a:cubicBezTo>
                    <a:pt x="28" y="161"/>
                    <a:pt x="29" y="162"/>
                    <a:pt x="29" y="163"/>
                  </a:cubicBezTo>
                  <a:close/>
                  <a:moveTo>
                    <a:pt x="29" y="148"/>
                  </a:moveTo>
                  <a:cubicBezTo>
                    <a:pt x="29" y="147"/>
                    <a:pt x="29" y="146"/>
                    <a:pt x="29" y="145"/>
                  </a:cubicBezTo>
                  <a:cubicBezTo>
                    <a:pt x="30" y="143"/>
                    <a:pt x="30" y="142"/>
                    <a:pt x="31" y="140"/>
                  </a:cubicBezTo>
                  <a:cubicBezTo>
                    <a:pt x="31" y="141"/>
                    <a:pt x="31" y="141"/>
                    <a:pt x="31" y="141"/>
                  </a:cubicBezTo>
                  <a:cubicBezTo>
                    <a:pt x="31" y="142"/>
                    <a:pt x="31" y="143"/>
                    <a:pt x="32" y="144"/>
                  </a:cubicBezTo>
                  <a:cubicBezTo>
                    <a:pt x="32" y="147"/>
                    <a:pt x="33" y="151"/>
                    <a:pt x="33" y="155"/>
                  </a:cubicBezTo>
                  <a:cubicBezTo>
                    <a:pt x="32" y="153"/>
                    <a:pt x="31" y="151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8"/>
                    <a:pt x="29" y="148"/>
                  </a:cubicBezTo>
                  <a:close/>
                  <a:moveTo>
                    <a:pt x="35" y="166"/>
                  </a:moveTo>
                  <a:cubicBezTo>
                    <a:pt x="36" y="168"/>
                    <a:pt x="36" y="169"/>
                    <a:pt x="36" y="171"/>
                  </a:cubicBezTo>
                  <a:cubicBezTo>
                    <a:pt x="35" y="166"/>
                    <a:pt x="33" y="161"/>
                    <a:pt x="30" y="156"/>
                  </a:cubicBezTo>
                  <a:cubicBezTo>
                    <a:pt x="30" y="156"/>
                    <a:pt x="30" y="155"/>
                    <a:pt x="30" y="155"/>
                  </a:cubicBezTo>
                  <a:cubicBezTo>
                    <a:pt x="32" y="159"/>
                    <a:pt x="33" y="162"/>
                    <a:pt x="35" y="166"/>
                  </a:cubicBezTo>
                  <a:close/>
                  <a:moveTo>
                    <a:pt x="38" y="182"/>
                  </a:moveTo>
                  <a:cubicBezTo>
                    <a:pt x="39" y="183"/>
                    <a:pt x="39" y="185"/>
                    <a:pt x="39" y="186"/>
                  </a:cubicBezTo>
                  <a:cubicBezTo>
                    <a:pt x="39" y="186"/>
                    <a:pt x="39" y="186"/>
                    <a:pt x="39" y="186"/>
                  </a:cubicBezTo>
                  <a:cubicBezTo>
                    <a:pt x="38" y="184"/>
                    <a:pt x="37" y="182"/>
                    <a:pt x="35" y="180"/>
                  </a:cubicBezTo>
                  <a:cubicBezTo>
                    <a:pt x="34" y="178"/>
                    <a:pt x="33" y="175"/>
                    <a:pt x="32" y="173"/>
                  </a:cubicBezTo>
                  <a:cubicBezTo>
                    <a:pt x="32" y="171"/>
                    <a:pt x="32" y="170"/>
                    <a:pt x="31" y="168"/>
                  </a:cubicBezTo>
                  <a:cubicBezTo>
                    <a:pt x="34" y="173"/>
                    <a:pt x="36" y="177"/>
                    <a:pt x="38" y="182"/>
                  </a:cubicBezTo>
                  <a:close/>
                  <a:moveTo>
                    <a:pt x="32" y="177"/>
                  </a:moveTo>
                  <a:cubicBezTo>
                    <a:pt x="32" y="177"/>
                    <a:pt x="32" y="178"/>
                    <a:pt x="32" y="178"/>
                  </a:cubicBezTo>
                  <a:cubicBezTo>
                    <a:pt x="34" y="182"/>
                    <a:pt x="37" y="186"/>
                    <a:pt x="39" y="190"/>
                  </a:cubicBezTo>
                  <a:cubicBezTo>
                    <a:pt x="39" y="190"/>
                    <a:pt x="39" y="190"/>
                    <a:pt x="39" y="191"/>
                  </a:cubicBezTo>
                  <a:cubicBezTo>
                    <a:pt x="36" y="188"/>
                    <a:pt x="34" y="185"/>
                    <a:pt x="32" y="183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2" y="182"/>
                    <a:pt x="32" y="181"/>
                  </a:cubicBezTo>
                  <a:cubicBezTo>
                    <a:pt x="32" y="180"/>
                    <a:pt x="32" y="179"/>
                    <a:pt x="32" y="177"/>
                  </a:cubicBezTo>
                  <a:close/>
                  <a:moveTo>
                    <a:pt x="38" y="192"/>
                  </a:moveTo>
                  <a:cubicBezTo>
                    <a:pt x="38" y="192"/>
                    <a:pt x="38" y="193"/>
                    <a:pt x="38" y="193"/>
                  </a:cubicBezTo>
                  <a:cubicBezTo>
                    <a:pt x="38" y="192"/>
                    <a:pt x="37" y="192"/>
                    <a:pt x="37" y="192"/>
                  </a:cubicBezTo>
                  <a:cubicBezTo>
                    <a:pt x="36" y="190"/>
                    <a:pt x="36" y="189"/>
                    <a:pt x="35" y="188"/>
                  </a:cubicBezTo>
                  <a:cubicBezTo>
                    <a:pt x="36" y="189"/>
                    <a:pt x="37" y="191"/>
                    <a:pt x="38" y="192"/>
                  </a:cubicBezTo>
                  <a:close/>
                  <a:moveTo>
                    <a:pt x="39" y="197"/>
                  </a:moveTo>
                  <a:cubicBezTo>
                    <a:pt x="39" y="196"/>
                    <a:pt x="39" y="196"/>
                    <a:pt x="38" y="196"/>
                  </a:cubicBezTo>
                  <a:cubicBezTo>
                    <a:pt x="39" y="196"/>
                    <a:pt x="39" y="196"/>
                    <a:pt x="39" y="196"/>
                  </a:cubicBezTo>
                  <a:cubicBezTo>
                    <a:pt x="41" y="199"/>
                    <a:pt x="44" y="202"/>
                    <a:pt x="48" y="204"/>
                  </a:cubicBezTo>
                  <a:cubicBezTo>
                    <a:pt x="48" y="204"/>
                    <a:pt x="49" y="204"/>
                    <a:pt x="49" y="203"/>
                  </a:cubicBezTo>
                  <a:cubicBezTo>
                    <a:pt x="49" y="204"/>
                    <a:pt x="50" y="205"/>
                    <a:pt x="50" y="205"/>
                  </a:cubicBezTo>
                  <a:cubicBezTo>
                    <a:pt x="50" y="205"/>
                    <a:pt x="49" y="205"/>
                    <a:pt x="49" y="204"/>
                  </a:cubicBezTo>
                  <a:cubicBezTo>
                    <a:pt x="48" y="204"/>
                    <a:pt x="48" y="205"/>
                    <a:pt x="48" y="206"/>
                  </a:cubicBezTo>
                  <a:cubicBezTo>
                    <a:pt x="50" y="207"/>
                    <a:pt x="52" y="208"/>
                    <a:pt x="54" y="209"/>
                  </a:cubicBezTo>
                  <a:cubicBezTo>
                    <a:pt x="54" y="210"/>
                    <a:pt x="55" y="211"/>
                    <a:pt x="56" y="212"/>
                  </a:cubicBezTo>
                  <a:cubicBezTo>
                    <a:pt x="54" y="210"/>
                    <a:pt x="51" y="209"/>
                    <a:pt x="49" y="208"/>
                  </a:cubicBezTo>
                  <a:cubicBezTo>
                    <a:pt x="46" y="205"/>
                    <a:pt x="42" y="201"/>
                    <a:pt x="39" y="197"/>
                  </a:cubicBezTo>
                  <a:close/>
                  <a:moveTo>
                    <a:pt x="51" y="212"/>
                  </a:moveTo>
                  <a:cubicBezTo>
                    <a:pt x="52" y="214"/>
                    <a:pt x="54" y="216"/>
                    <a:pt x="56" y="218"/>
                  </a:cubicBezTo>
                  <a:cubicBezTo>
                    <a:pt x="56" y="217"/>
                    <a:pt x="56" y="217"/>
                    <a:pt x="56" y="217"/>
                  </a:cubicBezTo>
                  <a:cubicBezTo>
                    <a:pt x="55" y="217"/>
                    <a:pt x="54" y="216"/>
                    <a:pt x="52" y="215"/>
                  </a:cubicBezTo>
                  <a:cubicBezTo>
                    <a:pt x="51" y="214"/>
                    <a:pt x="50" y="212"/>
                    <a:pt x="49" y="210"/>
                  </a:cubicBezTo>
                  <a:cubicBezTo>
                    <a:pt x="49" y="211"/>
                    <a:pt x="50" y="211"/>
                    <a:pt x="51" y="212"/>
                  </a:cubicBezTo>
                  <a:close/>
                  <a:moveTo>
                    <a:pt x="54" y="220"/>
                  </a:moveTo>
                  <a:cubicBezTo>
                    <a:pt x="55" y="221"/>
                    <a:pt x="56" y="222"/>
                    <a:pt x="57" y="223"/>
                  </a:cubicBezTo>
                  <a:cubicBezTo>
                    <a:pt x="56" y="222"/>
                    <a:pt x="55" y="222"/>
                    <a:pt x="54" y="221"/>
                  </a:cubicBezTo>
                  <a:cubicBezTo>
                    <a:pt x="53" y="220"/>
                    <a:pt x="52" y="220"/>
                    <a:pt x="52" y="219"/>
                  </a:cubicBezTo>
                  <a:cubicBezTo>
                    <a:pt x="52" y="219"/>
                    <a:pt x="52" y="219"/>
                    <a:pt x="52" y="219"/>
                  </a:cubicBezTo>
                  <a:cubicBezTo>
                    <a:pt x="52" y="219"/>
                    <a:pt x="53" y="220"/>
                    <a:pt x="53" y="220"/>
                  </a:cubicBezTo>
                  <a:cubicBezTo>
                    <a:pt x="54" y="220"/>
                    <a:pt x="54" y="220"/>
                    <a:pt x="54" y="220"/>
                  </a:cubicBezTo>
                  <a:close/>
                  <a:moveTo>
                    <a:pt x="53" y="222"/>
                  </a:moveTo>
                  <a:cubicBezTo>
                    <a:pt x="53" y="223"/>
                    <a:pt x="54" y="223"/>
                    <a:pt x="54" y="223"/>
                  </a:cubicBezTo>
                  <a:cubicBezTo>
                    <a:pt x="53" y="223"/>
                    <a:pt x="52" y="222"/>
                    <a:pt x="51" y="221"/>
                  </a:cubicBezTo>
                  <a:cubicBezTo>
                    <a:pt x="51" y="221"/>
                    <a:pt x="51" y="221"/>
                    <a:pt x="51" y="220"/>
                  </a:cubicBezTo>
                  <a:cubicBezTo>
                    <a:pt x="51" y="221"/>
                    <a:pt x="52" y="222"/>
                    <a:pt x="53" y="222"/>
                  </a:cubicBezTo>
                  <a:close/>
                  <a:moveTo>
                    <a:pt x="56" y="228"/>
                  </a:moveTo>
                  <a:cubicBezTo>
                    <a:pt x="57" y="228"/>
                    <a:pt x="57" y="228"/>
                    <a:pt x="57" y="228"/>
                  </a:cubicBezTo>
                  <a:cubicBezTo>
                    <a:pt x="57" y="228"/>
                    <a:pt x="57" y="228"/>
                    <a:pt x="57" y="228"/>
                  </a:cubicBezTo>
                  <a:cubicBezTo>
                    <a:pt x="55" y="227"/>
                    <a:pt x="54" y="226"/>
                    <a:pt x="52" y="225"/>
                  </a:cubicBezTo>
                  <a:cubicBezTo>
                    <a:pt x="54" y="226"/>
                    <a:pt x="55" y="227"/>
                    <a:pt x="56" y="228"/>
                  </a:cubicBezTo>
                  <a:close/>
                  <a:moveTo>
                    <a:pt x="55" y="218"/>
                  </a:moveTo>
                  <a:cubicBezTo>
                    <a:pt x="55" y="218"/>
                    <a:pt x="55" y="218"/>
                    <a:pt x="55" y="218"/>
                  </a:cubicBezTo>
                  <a:cubicBezTo>
                    <a:pt x="57" y="219"/>
                    <a:pt x="58" y="220"/>
                    <a:pt x="60" y="221"/>
                  </a:cubicBezTo>
                  <a:cubicBezTo>
                    <a:pt x="63" y="224"/>
                    <a:pt x="66" y="227"/>
                    <a:pt x="69" y="230"/>
                  </a:cubicBezTo>
                  <a:cubicBezTo>
                    <a:pt x="69" y="230"/>
                    <a:pt x="68" y="230"/>
                    <a:pt x="67" y="229"/>
                  </a:cubicBezTo>
                  <a:cubicBezTo>
                    <a:pt x="65" y="228"/>
                    <a:pt x="62" y="226"/>
                    <a:pt x="60" y="225"/>
                  </a:cubicBezTo>
                  <a:cubicBezTo>
                    <a:pt x="58" y="223"/>
                    <a:pt x="56" y="220"/>
                    <a:pt x="55" y="218"/>
                  </a:cubicBezTo>
                  <a:close/>
                  <a:moveTo>
                    <a:pt x="68" y="227"/>
                  </a:moveTo>
                  <a:cubicBezTo>
                    <a:pt x="68" y="227"/>
                    <a:pt x="68" y="227"/>
                    <a:pt x="68" y="227"/>
                  </a:cubicBezTo>
                  <a:cubicBezTo>
                    <a:pt x="67" y="226"/>
                    <a:pt x="66" y="225"/>
                    <a:pt x="65" y="224"/>
                  </a:cubicBezTo>
                  <a:cubicBezTo>
                    <a:pt x="66" y="225"/>
                    <a:pt x="67" y="226"/>
                    <a:pt x="69" y="226"/>
                  </a:cubicBezTo>
                  <a:cubicBezTo>
                    <a:pt x="69" y="227"/>
                    <a:pt x="70" y="227"/>
                    <a:pt x="70" y="228"/>
                  </a:cubicBezTo>
                  <a:cubicBezTo>
                    <a:pt x="69" y="228"/>
                    <a:pt x="69" y="228"/>
                    <a:pt x="68" y="227"/>
                  </a:cubicBezTo>
                  <a:close/>
                  <a:moveTo>
                    <a:pt x="60" y="220"/>
                  </a:moveTo>
                  <a:cubicBezTo>
                    <a:pt x="59" y="218"/>
                    <a:pt x="57" y="216"/>
                    <a:pt x="55" y="215"/>
                  </a:cubicBezTo>
                  <a:cubicBezTo>
                    <a:pt x="58" y="216"/>
                    <a:pt x="60" y="218"/>
                    <a:pt x="63" y="219"/>
                  </a:cubicBezTo>
                  <a:cubicBezTo>
                    <a:pt x="64" y="221"/>
                    <a:pt x="65" y="222"/>
                    <a:pt x="66" y="223"/>
                  </a:cubicBezTo>
                  <a:cubicBezTo>
                    <a:pt x="64" y="222"/>
                    <a:pt x="62" y="221"/>
                    <a:pt x="60" y="220"/>
                  </a:cubicBezTo>
                  <a:close/>
                  <a:moveTo>
                    <a:pt x="62" y="216"/>
                  </a:moveTo>
                  <a:cubicBezTo>
                    <a:pt x="66" y="219"/>
                    <a:pt x="71" y="222"/>
                    <a:pt x="75" y="225"/>
                  </a:cubicBezTo>
                  <a:cubicBezTo>
                    <a:pt x="71" y="222"/>
                    <a:pt x="67" y="220"/>
                    <a:pt x="63" y="218"/>
                  </a:cubicBezTo>
                  <a:cubicBezTo>
                    <a:pt x="63" y="217"/>
                    <a:pt x="62" y="217"/>
                    <a:pt x="62" y="216"/>
                  </a:cubicBezTo>
                  <a:close/>
                  <a:moveTo>
                    <a:pt x="74" y="221"/>
                  </a:moveTo>
                  <a:cubicBezTo>
                    <a:pt x="73" y="220"/>
                    <a:pt x="73" y="220"/>
                    <a:pt x="72" y="219"/>
                  </a:cubicBezTo>
                  <a:cubicBezTo>
                    <a:pt x="75" y="221"/>
                    <a:pt x="77" y="223"/>
                    <a:pt x="80" y="225"/>
                  </a:cubicBezTo>
                  <a:cubicBezTo>
                    <a:pt x="80" y="225"/>
                    <a:pt x="80" y="225"/>
                    <a:pt x="80" y="225"/>
                  </a:cubicBezTo>
                  <a:cubicBezTo>
                    <a:pt x="78" y="224"/>
                    <a:pt x="76" y="222"/>
                    <a:pt x="74" y="221"/>
                  </a:cubicBezTo>
                  <a:close/>
                  <a:moveTo>
                    <a:pt x="68" y="215"/>
                  </a:moveTo>
                  <a:cubicBezTo>
                    <a:pt x="66" y="214"/>
                    <a:pt x="65" y="213"/>
                    <a:pt x="64" y="211"/>
                  </a:cubicBezTo>
                  <a:cubicBezTo>
                    <a:pt x="65" y="212"/>
                    <a:pt x="67" y="212"/>
                    <a:pt x="68" y="213"/>
                  </a:cubicBezTo>
                  <a:cubicBezTo>
                    <a:pt x="69" y="213"/>
                    <a:pt x="69" y="214"/>
                    <a:pt x="70" y="214"/>
                  </a:cubicBezTo>
                  <a:cubicBezTo>
                    <a:pt x="70" y="214"/>
                    <a:pt x="70" y="215"/>
                    <a:pt x="69" y="215"/>
                  </a:cubicBezTo>
                  <a:cubicBezTo>
                    <a:pt x="69" y="216"/>
                    <a:pt x="70" y="216"/>
                    <a:pt x="71" y="216"/>
                  </a:cubicBezTo>
                  <a:cubicBezTo>
                    <a:pt x="71" y="215"/>
                    <a:pt x="72" y="215"/>
                    <a:pt x="73" y="215"/>
                  </a:cubicBezTo>
                  <a:cubicBezTo>
                    <a:pt x="74" y="215"/>
                    <a:pt x="75" y="215"/>
                    <a:pt x="75" y="216"/>
                  </a:cubicBezTo>
                  <a:cubicBezTo>
                    <a:pt x="77" y="218"/>
                    <a:pt x="78" y="220"/>
                    <a:pt x="79" y="222"/>
                  </a:cubicBezTo>
                  <a:cubicBezTo>
                    <a:pt x="75" y="220"/>
                    <a:pt x="71" y="217"/>
                    <a:pt x="68" y="215"/>
                  </a:cubicBezTo>
                  <a:close/>
                  <a:moveTo>
                    <a:pt x="76" y="204"/>
                  </a:moveTo>
                  <a:cubicBezTo>
                    <a:pt x="75" y="203"/>
                    <a:pt x="74" y="202"/>
                    <a:pt x="73" y="202"/>
                  </a:cubicBezTo>
                  <a:cubicBezTo>
                    <a:pt x="73" y="202"/>
                    <a:pt x="73" y="202"/>
                    <a:pt x="73" y="202"/>
                  </a:cubicBezTo>
                  <a:cubicBezTo>
                    <a:pt x="74" y="202"/>
                    <a:pt x="75" y="203"/>
                    <a:pt x="76" y="203"/>
                  </a:cubicBezTo>
                  <a:cubicBezTo>
                    <a:pt x="76" y="203"/>
                    <a:pt x="76" y="204"/>
                    <a:pt x="76" y="204"/>
                  </a:cubicBezTo>
                  <a:close/>
                  <a:moveTo>
                    <a:pt x="74" y="200"/>
                  </a:moveTo>
                  <a:cubicBezTo>
                    <a:pt x="74" y="200"/>
                    <a:pt x="74" y="200"/>
                    <a:pt x="74" y="200"/>
                  </a:cubicBezTo>
                  <a:cubicBezTo>
                    <a:pt x="74" y="200"/>
                    <a:pt x="74" y="199"/>
                    <a:pt x="74" y="199"/>
                  </a:cubicBezTo>
                  <a:cubicBezTo>
                    <a:pt x="75" y="200"/>
                    <a:pt x="76" y="201"/>
                    <a:pt x="77" y="202"/>
                  </a:cubicBezTo>
                  <a:cubicBezTo>
                    <a:pt x="77" y="202"/>
                    <a:pt x="77" y="202"/>
                    <a:pt x="77" y="202"/>
                  </a:cubicBezTo>
                  <a:cubicBezTo>
                    <a:pt x="76" y="201"/>
                    <a:pt x="75" y="201"/>
                    <a:pt x="74" y="200"/>
                  </a:cubicBezTo>
                  <a:close/>
                  <a:moveTo>
                    <a:pt x="75" y="199"/>
                  </a:moveTo>
                  <a:cubicBezTo>
                    <a:pt x="75" y="199"/>
                    <a:pt x="76" y="199"/>
                    <a:pt x="76" y="199"/>
                  </a:cubicBezTo>
                  <a:cubicBezTo>
                    <a:pt x="76" y="199"/>
                    <a:pt x="77" y="200"/>
                    <a:pt x="78" y="200"/>
                  </a:cubicBezTo>
                  <a:cubicBezTo>
                    <a:pt x="78" y="200"/>
                    <a:pt x="78" y="201"/>
                    <a:pt x="78" y="201"/>
                  </a:cubicBezTo>
                  <a:cubicBezTo>
                    <a:pt x="77" y="200"/>
                    <a:pt x="76" y="199"/>
                    <a:pt x="75" y="199"/>
                  </a:cubicBezTo>
                  <a:close/>
                  <a:moveTo>
                    <a:pt x="78" y="208"/>
                  </a:moveTo>
                  <a:cubicBezTo>
                    <a:pt x="78" y="208"/>
                    <a:pt x="79" y="208"/>
                    <a:pt x="79" y="208"/>
                  </a:cubicBezTo>
                  <a:cubicBezTo>
                    <a:pt x="79" y="208"/>
                    <a:pt x="78" y="209"/>
                    <a:pt x="78" y="209"/>
                  </a:cubicBezTo>
                  <a:cubicBezTo>
                    <a:pt x="78" y="209"/>
                    <a:pt x="78" y="208"/>
                    <a:pt x="77" y="208"/>
                  </a:cubicBezTo>
                  <a:cubicBezTo>
                    <a:pt x="78" y="208"/>
                    <a:pt x="78" y="208"/>
                    <a:pt x="78" y="208"/>
                  </a:cubicBezTo>
                  <a:close/>
                  <a:moveTo>
                    <a:pt x="78" y="206"/>
                  </a:moveTo>
                  <a:cubicBezTo>
                    <a:pt x="78" y="206"/>
                    <a:pt x="78" y="206"/>
                    <a:pt x="78" y="205"/>
                  </a:cubicBezTo>
                  <a:cubicBezTo>
                    <a:pt x="78" y="205"/>
                    <a:pt x="78" y="205"/>
                    <a:pt x="79" y="204"/>
                  </a:cubicBezTo>
                  <a:cubicBezTo>
                    <a:pt x="79" y="204"/>
                    <a:pt x="79" y="204"/>
                    <a:pt x="79" y="204"/>
                  </a:cubicBezTo>
                  <a:cubicBezTo>
                    <a:pt x="79" y="205"/>
                    <a:pt x="79" y="205"/>
                    <a:pt x="79" y="205"/>
                  </a:cubicBezTo>
                  <a:cubicBezTo>
                    <a:pt x="79" y="205"/>
                    <a:pt x="78" y="205"/>
                    <a:pt x="78" y="206"/>
                  </a:cubicBezTo>
                  <a:close/>
                  <a:moveTo>
                    <a:pt x="79" y="197"/>
                  </a:moveTo>
                  <a:cubicBezTo>
                    <a:pt x="79" y="196"/>
                    <a:pt x="80" y="196"/>
                    <a:pt x="80" y="196"/>
                  </a:cubicBezTo>
                  <a:cubicBezTo>
                    <a:pt x="81" y="196"/>
                    <a:pt x="81" y="196"/>
                    <a:pt x="81" y="196"/>
                  </a:cubicBezTo>
                  <a:cubicBezTo>
                    <a:pt x="81" y="197"/>
                    <a:pt x="80" y="197"/>
                    <a:pt x="80" y="197"/>
                  </a:cubicBezTo>
                  <a:lnTo>
                    <a:pt x="79" y="197"/>
                  </a:lnTo>
                  <a:close/>
                  <a:moveTo>
                    <a:pt x="80" y="206"/>
                  </a:moveTo>
                  <a:cubicBezTo>
                    <a:pt x="81" y="206"/>
                    <a:pt x="81" y="206"/>
                    <a:pt x="81" y="206"/>
                  </a:cubicBezTo>
                  <a:cubicBezTo>
                    <a:pt x="81" y="207"/>
                    <a:pt x="81" y="207"/>
                    <a:pt x="81" y="207"/>
                  </a:cubicBezTo>
                  <a:cubicBezTo>
                    <a:pt x="81" y="207"/>
                    <a:pt x="80" y="207"/>
                    <a:pt x="80" y="207"/>
                  </a:cubicBezTo>
                  <a:cubicBezTo>
                    <a:pt x="80" y="207"/>
                    <a:pt x="80" y="207"/>
                    <a:pt x="80" y="207"/>
                  </a:cubicBezTo>
                  <a:cubicBezTo>
                    <a:pt x="80" y="207"/>
                    <a:pt x="80" y="206"/>
                    <a:pt x="80" y="206"/>
                  </a:cubicBezTo>
                  <a:close/>
                  <a:moveTo>
                    <a:pt x="80" y="209"/>
                  </a:moveTo>
                  <a:cubicBezTo>
                    <a:pt x="82" y="210"/>
                    <a:pt x="83" y="211"/>
                    <a:pt x="85" y="212"/>
                  </a:cubicBezTo>
                  <a:cubicBezTo>
                    <a:pt x="85" y="212"/>
                    <a:pt x="84" y="212"/>
                    <a:pt x="84" y="212"/>
                  </a:cubicBezTo>
                  <a:cubicBezTo>
                    <a:pt x="83" y="211"/>
                    <a:pt x="81" y="210"/>
                    <a:pt x="80" y="210"/>
                  </a:cubicBezTo>
                  <a:cubicBezTo>
                    <a:pt x="80" y="209"/>
                    <a:pt x="80" y="209"/>
                    <a:pt x="80" y="209"/>
                  </a:cubicBezTo>
                  <a:close/>
                  <a:moveTo>
                    <a:pt x="82" y="208"/>
                  </a:moveTo>
                  <a:cubicBezTo>
                    <a:pt x="82" y="208"/>
                    <a:pt x="82" y="208"/>
                    <a:pt x="83" y="208"/>
                  </a:cubicBezTo>
                  <a:cubicBezTo>
                    <a:pt x="84" y="208"/>
                    <a:pt x="85" y="209"/>
                    <a:pt x="86" y="210"/>
                  </a:cubicBezTo>
                  <a:cubicBezTo>
                    <a:pt x="86" y="210"/>
                    <a:pt x="86" y="210"/>
                    <a:pt x="85" y="211"/>
                  </a:cubicBezTo>
                  <a:cubicBezTo>
                    <a:pt x="84" y="210"/>
                    <a:pt x="83" y="209"/>
                    <a:pt x="82" y="208"/>
                  </a:cubicBezTo>
                  <a:close/>
                  <a:moveTo>
                    <a:pt x="85" y="214"/>
                  </a:moveTo>
                  <a:cubicBezTo>
                    <a:pt x="88" y="216"/>
                    <a:pt x="91" y="217"/>
                    <a:pt x="94" y="219"/>
                  </a:cubicBezTo>
                  <a:cubicBezTo>
                    <a:pt x="93" y="218"/>
                    <a:pt x="91" y="218"/>
                    <a:pt x="89" y="217"/>
                  </a:cubicBezTo>
                  <a:cubicBezTo>
                    <a:pt x="88" y="216"/>
                    <a:pt x="86" y="215"/>
                    <a:pt x="85" y="214"/>
                  </a:cubicBezTo>
                  <a:cubicBezTo>
                    <a:pt x="85" y="214"/>
                    <a:pt x="85" y="214"/>
                    <a:pt x="85" y="214"/>
                  </a:cubicBezTo>
                  <a:close/>
                  <a:moveTo>
                    <a:pt x="95" y="221"/>
                  </a:moveTo>
                  <a:cubicBezTo>
                    <a:pt x="95" y="221"/>
                    <a:pt x="95" y="221"/>
                    <a:pt x="95" y="221"/>
                  </a:cubicBezTo>
                  <a:cubicBezTo>
                    <a:pt x="95" y="221"/>
                    <a:pt x="94" y="221"/>
                    <a:pt x="94" y="221"/>
                  </a:cubicBezTo>
                  <a:cubicBezTo>
                    <a:pt x="94" y="221"/>
                    <a:pt x="93" y="220"/>
                    <a:pt x="93" y="220"/>
                  </a:cubicBezTo>
                  <a:cubicBezTo>
                    <a:pt x="94" y="220"/>
                    <a:pt x="94" y="220"/>
                    <a:pt x="95" y="221"/>
                  </a:cubicBezTo>
                  <a:close/>
                  <a:moveTo>
                    <a:pt x="93" y="216"/>
                  </a:moveTo>
                  <a:cubicBezTo>
                    <a:pt x="94" y="215"/>
                    <a:pt x="94" y="215"/>
                    <a:pt x="94" y="215"/>
                  </a:cubicBezTo>
                  <a:cubicBezTo>
                    <a:pt x="95" y="216"/>
                    <a:pt x="96" y="216"/>
                    <a:pt x="97" y="217"/>
                  </a:cubicBezTo>
                  <a:cubicBezTo>
                    <a:pt x="96" y="217"/>
                    <a:pt x="97" y="218"/>
                    <a:pt x="97" y="218"/>
                  </a:cubicBezTo>
                  <a:cubicBezTo>
                    <a:pt x="97" y="218"/>
                    <a:pt x="97" y="218"/>
                    <a:pt x="97" y="218"/>
                  </a:cubicBezTo>
                  <a:cubicBezTo>
                    <a:pt x="96" y="217"/>
                    <a:pt x="95" y="216"/>
                    <a:pt x="93" y="216"/>
                  </a:cubicBezTo>
                  <a:close/>
                  <a:moveTo>
                    <a:pt x="98" y="222"/>
                  </a:moveTo>
                  <a:cubicBezTo>
                    <a:pt x="99" y="222"/>
                    <a:pt x="99" y="222"/>
                    <a:pt x="100" y="222"/>
                  </a:cubicBezTo>
                  <a:cubicBezTo>
                    <a:pt x="100" y="222"/>
                    <a:pt x="100" y="222"/>
                    <a:pt x="99" y="223"/>
                  </a:cubicBezTo>
                  <a:cubicBezTo>
                    <a:pt x="99" y="223"/>
                    <a:pt x="99" y="223"/>
                    <a:pt x="99" y="223"/>
                  </a:cubicBezTo>
                  <a:cubicBezTo>
                    <a:pt x="99" y="223"/>
                    <a:pt x="98" y="223"/>
                    <a:pt x="97" y="222"/>
                  </a:cubicBezTo>
                  <a:cubicBezTo>
                    <a:pt x="97" y="222"/>
                    <a:pt x="98" y="222"/>
                    <a:pt x="98" y="222"/>
                  </a:cubicBezTo>
                  <a:close/>
                  <a:moveTo>
                    <a:pt x="106" y="235"/>
                  </a:moveTo>
                  <a:cubicBezTo>
                    <a:pt x="106" y="236"/>
                    <a:pt x="106" y="236"/>
                    <a:pt x="107" y="236"/>
                  </a:cubicBezTo>
                  <a:cubicBezTo>
                    <a:pt x="108" y="236"/>
                    <a:pt x="109" y="237"/>
                    <a:pt x="110" y="237"/>
                  </a:cubicBezTo>
                  <a:cubicBezTo>
                    <a:pt x="111" y="238"/>
                    <a:pt x="111" y="238"/>
                    <a:pt x="111" y="238"/>
                  </a:cubicBezTo>
                  <a:cubicBezTo>
                    <a:pt x="109" y="238"/>
                    <a:pt x="107" y="237"/>
                    <a:pt x="106" y="235"/>
                  </a:cubicBezTo>
                  <a:close/>
                  <a:moveTo>
                    <a:pt x="110" y="234"/>
                  </a:moveTo>
                  <a:cubicBezTo>
                    <a:pt x="111" y="234"/>
                    <a:pt x="111" y="234"/>
                    <a:pt x="112" y="234"/>
                  </a:cubicBezTo>
                  <a:cubicBezTo>
                    <a:pt x="113" y="235"/>
                    <a:pt x="113" y="235"/>
                    <a:pt x="114" y="235"/>
                  </a:cubicBezTo>
                  <a:cubicBezTo>
                    <a:pt x="114" y="236"/>
                    <a:pt x="114" y="236"/>
                    <a:pt x="113" y="236"/>
                  </a:cubicBezTo>
                  <a:cubicBezTo>
                    <a:pt x="112" y="235"/>
                    <a:pt x="111" y="235"/>
                    <a:pt x="110" y="234"/>
                  </a:cubicBezTo>
                  <a:close/>
                  <a:moveTo>
                    <a:pt x="114" y="231"/>
                  </a:moveTo>
                  <a:cubicBezTo>
                    <a:pt x="113" y="231"/>
                    <a:pt x="113" y="230"/>
                    <a:pt x="113" y="230"/>
                  </a:cubicBezTo>
                  <a:cubicBezTo>
                    <a:pt x="113" y="230"/>
                    <a:pt x="114" y="230"/>
                    <a:pt x="114" y="230"/>
                  </a:cubicBezTo>
                  <a:cubicBezTo>
                    <a:pt x="115" y="231"/>
                    <a:pt x="115" y="231"/>
                    <a:pt x="116" y="231"/>
                  </a:cubicBezTo>
                  <a:cubicBezTo>
                    <a:pt x="115" y="232"/>
                    <a:pt x="115" y="232"/>
                    <a:pt x="115" y="232"/>
                  </a:cubicBezTo>
                  <a:cubicBezTo>
                    <a:pt x="115" y="231"/>
                    <a:pt x="114" y="231"/>
                    <a:pt x="114" y="231"/>
                  </a:cubicBezTo>
                  <a:close/>
                  <a:moveTo>
                    <a:pt x="113" y="227"/>
                  </a:moveTo>
                  <a:cubicBezTo>
                    <a:pt x="113" y="227"/>
                    <a:pt x="113" y="227"/>
                    <a:pt x="114" y="227"/>
                  </a:cubicBezTo>
                  <a:cubicBezTo>
                    <a:pt x="115" y="228"/>
                    <a:pt x="116" y="228"/>
                    <a:pt x="117" y="228"/>
                  </a:cubicBezTo>
                  <a:cubicBezTo>
                    <a:pt x="117" y="229"/>
                    <a:pt x="117" y="230"/>
                    <a:pt x="118" y="229"/>
                  </a:cubicBezTo>
                  <a:cubicBezTo>
                    <a:pt x="118" y="229"/>
                    <a:pt x="118" y="229"/>
                    <a:pt x="118" y="229"/>
                  </a:cubicBezTo>
                  <a:cubicBezTo>
                    <a:pt x="118" y="229"/>
                    <a:pt x="119" y="229"/>
                    <a:pt x="119" y="230"/>
                  </a:cubicBezTo>
                  <a:cubicBezTo>
                    <a:pt x="119" y="230"/>
                    <a:pt x="119" y="230"/>
                    <a:pt x="119" y="230"/>
                  </a:cubicBezTo>
                  <a:cubicBezTo>
                    <a:pt x="118" y="230"/>
                    <a:pt x="117" y="230"/>
                    <a:pt x="117" y="230"/>
                  </a:cubicBezTo>
                  <a:cubicBezTo>
                    <a:pt x="115" y="229"/>
                    <a:pt x="114" y="228"/>
                    <a:pt x="113" y="227"/>
                  </a:cubicBezTo>
                  <a:close/>
                  <a:moveTo>
                    <a:pt x="118" y="224"/>
                  </a:moveTo>
                  <a:cubicBezTo>
                    <a:pt x="119" y="224"/>
                    <a:pt x="120" y="223"/>
                    <a:pt x="121" y="222"/>
                  </a:cubicBezTo>
                  <a:cubicBezTo>
                    <a:pt x="121" y="222"/>
                    <a:pt x="121" y="222"/>
                    <a:pt x="121" y="222"/>
                  </a:cubicBezTo>
                  <a:cubicBezTo>
                    <a:pt x="121" y="223"/>
                    <a:pt x="120" y="224"/>
                    <a:pt x="119" y="225"/>
                  </a:cubicBezTo>
                  <a:cubicBezTo>
                    <a:pt x="119" y="225"/>
                    <a:pt x="118" y="225"/>
                    <a:pt x="118" y="224"/>
                  </a:cubicBezTo>
                  <a:close/>
                  <a:moveTo>
                    <a:pt x="121" y="232"/>
                  </a:moveTo>
                  <a:cubicBezTo>
                    <a:pt x="121" y="232"/>
                    <a:pt x="121" y="232"/>
                    <a:pt x="122" y="232"/>
                  </a:cubicBezTo>
                  <a:cubicBezTo>
                    <a:pt x="123" y="232"/>
                    <a:pt x="124" y="233"/>
                    <a:pt x="124" y="234"/>
                  </a:cubicBezTo>
                  <a:cubicBezTo>
                    <a:pt x="125" y="234"/>
                    <a:pt x="126" y="233"/>
                    <a:pt x="125" y="232"/>
                  </a:cubicBezTo>
                  <a:cubicBezTo>
                    <a:pt x="125" y="232"/>
                    <a:pt x="124" y="232"/>
                    <a:pt x="124" y="231"/>
                  </a:cubicBezTo>
                  <a:cubicBezTo>
                    <a:pt x="126" y="231"/>
                    <a:pt x="129" y="230"/>
                    <a:pt x="131" y="230"/>
                  </a:cubicBezTo>
                  <a:cubicBezTo>
                    <a:pt x="131" y="230"/>
                    <a:pt x="131" y="230"/>
                    <a:pt x="131" y="230"/>
                  </a:cubicBezTo>
                  <a:cubicBezTo>
                    <a:pt x="130" y="231"/>
                    <a:pt x="130" y="232"/>
                    <a:pt x="129" y="233"/>
                  </a:cubicBezTo>
                  <a:cubicBezTo>
                    <a:pt x="128" y="233"/>
                    <a:pt x="128" y="233"/>
                    <a:pt x="128" y="234"/>
                  </a:cubicBezTo>
                  <a:cubicBezTo>
                    <a:pt x="126" y="234"/>
                    <a:pt x="124" y="234"/>
                    <a:pt x="122" y="234"/>
                  </a:cubicBezTo>
                  <a:cubicBezTo>
                    <a:pt x="121" y="233"/>
                    <a:pt x="121" y="233"/>
                    <a:pt x="120" y="232"/>
                  </a:cubicBezTo>
                  <a:cubicBezTo>
                    <a:pt x="120" y="232"/>
                    <a:pt x="120" y="232"/>
                    <a:pt x="121" y="232"/>
                  </a:cubicBezTo>
                  <a:close/>
                  <a:moveTo>
                    <a:pt x="132" y="235"/>
                  </a:moveTo>
                  <a:cubicBezTo>
                    <a:pt x="130" y="235"/>
                    <a:pt x="128" y="236"/>
                    <a:pt x="126" y="236"/>
                  </a:cubicBezTo>
                  <a:cubicBezTo>
                    <a:pt x="125" y="236"/>
                    <a:pt x="124" y="235"/>
                    <a:pt x="123" y="235"/>
                  </a:cubicBezTo>
                  <a:cubicBezTo>
                    <a:pt x="126" y="235"/>
                    <a:pt x="129" y="235"/>
                    <a:pt x="132" y="235"/>
                  </a:cubicBezTo>
                  <a:close/>
                  <a:moveTo>
                    <a:pt x="137" y="235"/>
                  </a:moveTo>
                  <a:cubicBezTo>
                    <a:pt x="137" y="235"/>
                    <a:pt x="136" y="235"/>
                    <a:pt x="136" y="236"/>
                  </a:cubicBezTo>
                  <a:cubicBezTo>
                    <a:pt x="135" y="236"/>
                    <a:pt x="134" y="236"/>
                    <a:pt x="133" y="236"/>
                  </a:cubicBezTo>
                  <a:cubicBezTo>
                    <a:pt x="132" y="236"/>
                    <a:pt x="131" y="236"/>
                    <a:pt x="130" y="237"/>
                  </a:cubicBezTo>
                  <a:cubicBezTo>
                    <a:pt x="132" y="236"/>
                    <a:pt x="134" y="236"/>
                    <a:pt x="137" y="235"/>
                  </a:cubicBezTo>
                  <a:close/>
                  <a:moveTo>
                    <a:pt x="130" y="234"/>
                  </a:moveTo>
                  <a:cubicBezTo>
                    <a:pt x="132" y="233"/>
                    <a:pt x="134" y="232"/>
                    <a:pt x="135" y="231"/>
                  </a:cubicBezTo>
                  <a:cubicBezTo>
                    <a:pt x="135" y="231"/>
                    <a:pt x="136" y="232"/>
                    <a:pt x="137" y="232"/>
                  </a:cubicBezTo>
                  <a:cubicBezTo>
                    <a:pt x="138" y="231"/>
                    <a:pt x="139" y="231"/>
                    <a:pt x="140" y="230"/>
                  </a:cubicBezTo>
                  <a:cubicBezTo>
                    <a:pt x="139" y="231"/>
                    <a:pt x="139" y="232"/>
                    <a:pt x="138" y="233"/>
                  </a:cubicBezTo>
                  <a:cubicBezTo>
                    <a:pt x="135" y="233"/>
                    <a:pt x="133" y="234"/>
                    <a:pt x="130" y="234"/>
                  </a:cubicBezTo>
                  <a:close/>
                  <a:moveTo>
                    <a:pt x="139" y="226"/>
                  </a:moveTo>
                  <a:cubicBezTo>
                    <a:pt x="139" y="226"/>
                    <a:pt x="139" y="227"/>
                    <a:pt x="139" y="227"/>
                  </a:cubicBezTo>
                  <a:cubicBezTo>
                    <a:pt x="138" y="227"/>
                    <a:pt x="137" y="227"/>
                    <a:pt x="136" y="227"/>
                  </a:cubicBezTo>
                  <a:cubicBezTo>
                    <a:pt x="137" y="227"/>
                    <a:pt x="137" y="227"/>
                    <a:pt x="137" y="227"/>
                  </a:cubicBezTo>
                  <a:cubicBezTo>
                    <a:pt x="139" y="226"/>
                    <a:pt x="140" y="225"/>
                    <a:pt x="142" y="224"/>
                  </a:cubicBezTo>
                  <a:cubicBezTo>
                    <a:pt x="141" y="225"/>
                    <a:pt x="140" y="225"/>
                    <a:pt x="139" y="226"/>
                  </a:cubicBezTo>
                  <a:close/>
                  <a:moveTo>
                    <a:pt x="143" y="229"/>
                  </a:moveTo>
                  <a:cubicBezTo>
                    <a:pt x="145" y="229"/>
                    <a:pt x="146" y="229"/>
                    <a:pt x="147" y="229"/>
                  </a:cubicBezTo>
                  <a:cubicBezTo>
                    <a:pt x="148" y="229"/>
                    <a:pt x="149" y="229"/>
                    <a:pt x="149" y="229"/>
                  </a:cubicBezTo>
                  <a:cubicBezTo>
                    <a:pt x="149" y="229"/>
                    <a:pt x="148" y="230"/>
                    <a:pt x="148" y="230"/>
                  </a:cubicBezTo>
                  <a:cubicBezTo>
                    <a:pt x="147" y="231"/>
                    <a:pt x="145" y="232"/>
                    <a:pt x="144" y="232"/>
                  </a:cubicBezTo>
                  <a:cubicBezTo>
                    <a:pt x="143" y="233"/>
                    <a:pt x="141" y="233"/>
                    <a:pt x="140" y="233"/>
                  </a:cubicBezTo>
                  <a:cubicBezTo>
                    <a:pt x="141" y="232"/>
                    <a:pt x="142" y="230"/>
                    <a:pt x="143" y="229"/>
                  </a:cubicBezTo>
                  <a:close/>
                  <a:moveTo>
                    <a:pt x="145" y="236"/>
                  </a:moveTo>
                  <a:cubicBezTo>
                    <a:pt x="149" y="235"/>
                    <a:pt x="153" y="234"/>
                    <a:pt x="158" y="234"/>
                  </a:cubicBezTo>
                  <a:cubicBezTo>
                    <a:pt x="157" y="234"/>
                    <a:pt x="157" y="234"/>
                    <a:pt x="157" y="235"/>
                  </a:cubicBezTo>
                  <a:cubicBezTo>
                    <a:pt x="152" y="235"/>
                    <a:pt x="148" y="236"/>
                    <a:pt x="144" y="236"/>
                  </a:cubicBezTo>
                  <a:cubicBezTo>
                    <a:pt x="144" y="236"/>
                    <a:pt x="145" y="236"/>
                    <a:pt x="145" y="236"/>
                  </a:cubicBezTo>
                  <a:close/>
                  <a:moveTo>
                    <a:pt x="157" y="231"/>
                  </a:moveTo>
                  <a:cubicBezTo>
                    <a:pt x="158" y="231"/>
                    <a:pt x="160" y="230"/>
                    <a:pt x="161" y="229"/>
                  </a:cubicBezTo>
                  <a:cubicBezTo>
                    <a:pt x="160" y="230"/>
                    <a:pt x="160" y="230"/>
                    <a:pt x="159" y="231"/>
                  </a:cubicBezTo>
                  <a:cubicBezTo>
                    <a:pt x="159" y="231"/>
                    <a:pt x="158" y="231"/>
                    <a:pt x="157" y="231"/>
                  </a:cubicBezTo>
                  <a:close/>
                  <a:moveTo>
                    <a:pt x="159" y="229"/>
                  </a:moveTo>
                  <a:cubicBezTo>
                    <a:pt x="161" y="227"/>
                    <a:pt x="164" y="225"/>
                    <a:pt x="166" y="223"/>
                  </a:cubicBezTo>
                  <a:cubicBezTo>
                    <a:pt x="166" y="224"/>
                    <a:pt x="165" y="225"/>
                    <a:pt x="164" y="226"/>
                  </a:cubicBezTo>
                  <a:cubicBezTo>
                    <a:pt x="162" y="227"/>
                    <a:pt x="161" y="228"/>
                    <a:pt x="159" y="229"/>
                  </a:cubicBezTo>
                  <a:close/>
                  <a:moveTo>
                    <a:pt x="165" y="227"/>
                  </a:moveTo>
                  <a:cubicBezTo>
                    <a:pt x="174" y="222"/>
                    <a:pt x="182" y="215"/>
                    <a:pt x="190" y="208"/>
                  </a:cubicBezTo>
                  <a:cubicBezTo>
                    <a:pt x="190" y="209"/>
                    <a:pt x="189" y="210"/>
                    <a:pt x="189" y="210"/>
                  </a:cubicBezTo>
                  <a:cubicBezTo>
                    <a:pt x="189" y="210"/>
                    <a:pt x="189" y="210"/>
                    <a:pt x="189" y="210"/>
                  </a:cubicBezTo>
                  <a:cubicBezTo>
                    <a:pt x="180" y="217"/>
                    <a:pt x="172" y="224"/>
                    <a:pt x="163" y="231"/>
                  </a:cubicBezTo>
                  <a:cubicBezTo>
                    <a:pt x="163" y="231"/>
                    <a:pt x="162" y="231"/>
                    <a:pt x="162" y="231"/>
                  </a:cubicBezTo>
                  <a:cubicBezTo>
                    <a:pt x="163" y="229"/>
                    <a:pt x="164" y="228"/>
                    <a:pt x="165" y="227"/>
                  </a:cubicBezTo>
                  <a:close/>
                  <a:moveTo>
                    <a:pt x="177" y="222"/>
                  </a:moveTo>
                  <a:cubicBezTo>
                    <a:pt x="175" y="224"/>
                    <a:pt x="172" y="226"/>
                    <a:pt x="170" y="229"/>
                  </a:cubicBezTo>
                  <a:cubicBezTo>
                    <a:pt x="169" y="229"/>
                    <a:pt x="168" y="230"/>
                    <a:pt x="168" y="230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70" y="227"/>
                    <a:pt x="174" y="224"/>
                    <a:pt x="177" y="222"/>
                  </a:cubicBezTo>
                  <a:close/>
                  <a:moveTo>
                    <a:pt x="185" y="218"/>
                  </a:moveTo>
                  <a:cubicBezTo>
                    <a:pt x="184" y="218"/>
                    <a:pt x="183" y="219"/>
                    <a:pt x="183" y="220"/>
                  </a:cubicBezTo>
                  <a:cubicBezTo>
                    <a:pt x="181" y="221"/>
                    <a:pt x="179" y="223"/>
                    <a:pt x="177" y="225"/>
                  </a:cubicBezTo>
                  <a:cubicBezTo>
                    <a:pt x="176" y="225"/>
                    <a:pt x="176" y="226"/>
                    <a:pt x="175" y="226"/>
                  </a:cubicBezTo>
                  <a:cubicBezTo>
                    <a:pt x="178" y="223"/>
                    <a:pt x="181" y="220"/>
                    <a:pt x="185" y="218"/>
                  </a:cubicBezTo>
                  <a:close/>
                  <a:moveTo>
                    <a:pt x="184" y="216"/>
                  </a:moveTo>
                  <a:cubicBezTo>
                    <a:pt x="186" y="215"/>
                    <a:pt x="188" y="213"/>
                    <a:pt x="190" y="212"/>
                  </a:cubicBezTo>
                  <a:cubicBezTo>
                    <a:pt x="190" y="212"/>
                    <a:pt x="190" y="212"/>
                    <a:pt x="190" y="212"/>
                  </a:cubicBezTo>
                  <a:cubicBezTo>
                    <a:pt x="191" y="211"/>
                    <a:pt x="191" y="211"/>
                    <a:pt x="192" y="210"/>
                  </a:cubicBezTo>
                  <a:cubicBezTo>
                    <a:pt x="192" y="211"/>
                    <a:pt x="192" y="211"/>
                    <a:pt x="191" y="211"/>
                  </a:cubicBezTo>
                  <a:cubicBezTo>
                    <a:pt x="189" y="213"/>
                    <a:pt x="186" y="215"/>
                    <a:pt x="184" y="216"/>
                  </a:cubicBezTo>
                  <a:close/>
                  <a:moveTo>
                    <a:pt x="192" y="212"/>
                  </a:moveTo>
                  <a:cubicBezTo>
                    <a:pt x="193" y="212"/>
                    <a:pt x="193" y="212"/>
                    <a:pt x="194" y="212"/>
                  </a:cubicBezTo>
                  <a:cubicBezTo>
                    <a:pt x="193" y="212"/>
                    <a:pt x="193" y="213"/>
                    <a:pt x="192" y="214"/>
                  </a:cubicBezTo>
                  <a:cubicBezTo>
                    <a:pt x="191" y="215"/>
                    <a:pt x="189" y="217"/>
                    <a:pt x="187" y="218"/>
                  </a:cubicBezTo>
                  <a:cubicBezTo>
                    <a:pt x="189" y="216"/>
                    <a:pt x="191" y="214"/>
                    <a:pt x="192" y="212"/>
                  </a:cubicBezTo>
                  <a:close/>
                  <a:moveTo>
                    <a:pt x="193" y="207"/>
                  </a:moveTo>
                  <a:cubicBezTo>
                    <a:pt x="194" y="206"/>
                    <a:pt x="194" y="205"/>
                    <a:pt x="195" y="204"/>
                  </a:cubicBezTo>
                  <a:cubicBezTo>
                    <a:pt x="197" y="202"/>
                    <a:pt x="199" y="201"/>
                    <a:pt x="201" y="199"/>
                  </a:cubicBezTo>
                  <a:cubicBezTo>
                    <a:pt x="202" y="198"/>
                    <a:pt x="202" y="198"/>
                    <a:pt x="203" y="197"/>
                  </a:cubicBezTo>
                  <a:cubicBezTo>
                    <a:pt x="203" y="198"/>
                    <a:pt x="202" y="199"/>
                    <a:pt x="201" y="200"/>
                  </a:cubicBezTo>
                  <a:cubicBezTo>
                    <a:pt x="198" y="203"/>
                    <a:pt x="196" y="205"/>
                    <a:pt x="193" y="207"/>
                  </a:cubicBezTo>
                  <a:close/>
                  <a:moveTo>
                    <a:pt x="206" y="192"/>
                  </a:moveTo>
                  <a:cubicBezTo>
                    <a:pt x="204" y="194"/>
                    <a:pt x="202" y="196"/>
                    <a:pt x="199" y="197"/>
                  </a:cubicBezTo>
                  <a:cubicBezTo>
                    <a:pt x="201" y="195"/>
                    <a:pt x="202" y="193"/>
                    <a:pt x="204" y="191"/>
                  </a:cubicBezTo>
                  <a:cubicBezTo>
                    <a:pt x="210" y="184"/>
                    <a:pt x="216" y="177"/>
                    <a:pt x="223" y="171"/>
                  </a:cubicBezTo>
                  <a:cubicBezTo>
                    <a:pt x="223" y="171"/>
                    <a:pt x="223" y="171"/>
                    <a:pt x="223" y="171"/>
                  </a:cubicBezTo>
                  <a:cubicBezTo>
                    <a:pt x="220" y="174"/>
                    <a:pt x="218" y="177"/>
                    <a:pt x="216" y="179"/>
                  </a:cubicBezTo>
                  <a:cubicBezTo>
                    <a:pt x="213" y="183"/>
                    <a:pt x="209" y="188"/>
                    <a:pt x="206" y="192"/>
                  </a:cubicBezTo>
                  <a:close/>
                  <a:moveTo>
                    <a:pt x="220" y="144"/>
                  </a:moveTo>
                  <a:cubicBezTo>
                    <a:pt x="220" y="146"/>
                    <a:pt x="219" y="148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1" y="144"/>
                    <a:pt x="222" y="137"/>
                    <a:pt x="224" y="131"/>
                  </a:cubicBezTo>
                  <a:cubicBezTo>
                    <a:pt x="223" y="133"/>
                    <a:pt x="223" y="134"/>
                    <a:pt x="223" y="136"/>
                  </a:cubicBezTo>
                  <a:cubicBezTo>
                    <a:pt x="222" y="139"/>
                    <a:pt x="221" y="142"/>
                    <a:pt x="220" y="144"/>
                  </a:cubicBezTo>
                  <a:close/>
                  <a:moveTo>
                    <a:pt x="223" y="102"/>
                  </a:moveTo>
                  <a:cubicBezTo>
                    <a:pt x="223" y="102"/>
                    <a:pt x="223" y="101"/>
                    <a:pt x="223" y="101"/>
                  </a:cubicBezTo>
                  <a:cubicBezTo>
                    <a:pt x="224" y="101"/>
                    <a:pt x="224" y="100"/>
                    <a:pt x="225" y="100"/>
                  </a:cubicBezTo>
                  <a:cubicBezTo>
                    <a:pt x="225" y="100"/>
                    <a:pt x="225" y="101"/>
                    <a:pt x="225" y="101"/>
                  </a:cubicBezTo>
                  <a:cubicBezTo>
                    <a:pt x="225" y="101"/>
                    <a:pt x="224" y="102"/>
                    <a:pt x="223" y="102"/>
                  </a:cubicBezTo>
                  <a:close/>
                  <a:moveTo>
                    <a:pt x="226" y="103"/>
                  </a:moveTo>
                  <a:cubicBezTo>
                    <a:pt x="226" y="103"/>
                    <a:pt x="227" y="104"/>
                    <a:pt x="227" y="104"/>
                  </a:cubicBezTo>
                  <a:cubicBezTo>
                    <a:pt x="227" y="104"/>
                    <a:pt x="227" y="104"/>
                    <a:pt x="227" y="104"/>
                  </a:cubicBezTo>
                  <a:cubicBezTo>
                    <a:pt x="226" y="105"/>
                    <a:pt x="225" y="105"/>
                    <a:pt x="224" y="105"/>
                  </a:cubicBezTo>
                  <a:cubicBezTo>
                    <a:pt x="224" y="105"/>
                    <a:pt x="224" y="105"/>
                    <a:pt x="224" y="104"/>
                  </a:cubicBezTo>
                  <a:cubicBezTo>
                    <a:pt x="224" y="104"/>
                    <a:pt x="225" y="103"/>
                    <a:pt x="226" y="103"/>
                  </a:cubicBezTo>
                  <a:close/>
                  <a:moveTo>
                    <a:pt x="226" y="151"/>
                  </a:moveTo>
                  <a:cubicBezTo>
                    <a:pt x="226" y="151"/>
                    <a:pt x="225" y="152"/>
                    <a:pt x="225" y="152"/>
                  </a:cubicBezTo>
                  <a:cubicBezTo>
                    <a:pt x="225" y="152"/>
                    <a:pt x="225" y="153"/>
                    <a:pt x="225" y="153"/>
                  </a:cubicBezTo>
                  <a:cubicBezTo>
                    <a:pt x="225" y="152"/>
                    <a:pt x="225" y="151"/>
                    <a:pt x="226" y="151"/>
                  </a:cubicBezTo>
                  <a:close/>
                  <a:moveTo>
                    <a:pt x="224" y="151"/>
                  </a:moveTo>
                  <a:cubicBezTo>
                    <a:pt x="224" y="146"/>
                    <a:pt x="225" y="140"/>
                    <a:pt x="225" y="135"/>
                  </a:cubicBezTo>
                  <a:cubicBezTo>
                    <a:pt x="225" y="135"/>
                    <a:pt x="225" y="135"/>
                    <a:pt x="226" y="135"/>
                  </a:cubicBezTo>
                  <a:cubicBezTo>
                    <a:pt x="226" y="138"/>
                    <a:pt x="226" y="142"/>
                    <a:pt x="226" y="145"/>
                  </a:cubicBezTo>
                  <a:cubicBezTo>
                    <a:pt x="225" y="147"/>
                    <a:pt x="225" y="149"/>
                    <a:pt x="224" y="151"/>
                  </a:cubicBezTo>
                  <a:close/>
                  <a:moveTo>
                    <a:pt x="226" y="158"/>
                  </a:moveTo>
                  <a:cubicBezTo>
                    <a:pt x="226" y="157"/>
                    <a:pt x="227" y="157"/>
                    <a:pt x="227" y="156"/>
                  </a:cubicBezTo>
                  <a:cubicBezTo>
                    <a:pt x="227" y="157"/>
                    <a:pt x="227" y="157"/>
                    <a:pt x="227" y="158"/>
                  </a:cubicBezTo>
                  <a:cubicBezTo>
                    <a:pt x="226" y="159"/>
                    <a:pt x="226" y="159"/>
                    <a:pt x="225" y="160"/>
                  </a:cubicBezTo>
                  <a:cubicBezTo>
                    <a:pt x="226" y="159"/>
                    <a:pt x="226" y="159"/>
                    <a:pt x="226" y="158"/>
                  </a:cubicBezTo>
                  <a:close/>
                  <a:moveTo>
                    <a:pt x="226" y="123"/>
                  </a:moveTo>
                  <a:cubicBezTo>
                    <a:pt x="226" y="122"/>
                    <a:pt x="226" y="121"/>
                    <a:pt x="226" y="119"/>
                  </a:cubicBezTo>
                  <a:cubicBezTo>
                    <a:pt x="226" y="119"/>
                    <a:pt x="226" y="119"/>
                    <a:pt x="226" y="119"/>
                  </a:cubicBezTo>
                  <a:cubicBezTo>
                    <a:pt x="227" y="124"/>
                    <a:pt x="227" y="129"/>
                    <a:pt x="227" y="135"/>
                  </a:cubicBezTo>
                  <a:cubicBezTo>
                    <a:pt x="227" y="131"/>
                    <a:pt x="226" y="127"/>
                    <a:pt x="226" y="123"/>
                  </a:cubicBezTo>
                  <a:close/>
                  <a:moveTo>
                    <a:pt x="224" y="164"/>
                  </a:moveTo>
                  <a:cubicBezTo>
                    <a:pt x="225" y="163"/>
                    <a:pt x="226" y="162"/>
                    <a:pt x="227" y="161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6" y="163"/>
                    <a:pt x="225" y="164"/>
                    <a:pt x="224" y="165"/>
                  </a:cubicBezTo>
                  <a:cubicBezTo>
                    <a:pt x="224" y="164"/>
                    <a:pt x="224" y="164"/>
                    <a:pt x="224" y="164"/>
                  </a:cubicBezTo>
                  <a:close/>
                  <a:moveTo>
                    <a:pt x="227" y="169"/>
                  </a:moveTo>
                  <a:cubicBezTo>
                    <a:pt x="227" y="168"/>
                    <a:pt x="228" y="167"/>
                    <a:pt x="228" y="167"/>
                  </a:cubicBezTo>
                  <a:cubicBezTo>
                    <a:pt x="227" y="168"/>
                    <a:pt x="226" y="170"/>
                    <a:pt x="225" y="171"/>
                  </a:cubicBezTo>
                  <a:cubicBezTo>
                    <a:pt x="225" y="171"/>
                    <a:pt x="225" y="171"/>
                    <a:pt x="225" y="171"/>
                  </a:cubicBezTo>
                  <a:cubicBezTo>
                    <a:pt x="226" y="171"/>
                    <a:pt x="226" y="170"/>
                    <a:pt x="227" y="169"/>
                  </a:cubicBezTo>
                  <a:close/>
                  <a:moveTo>
                    <a:pt x="228" y="123"/>
                  </a:moveTo>
                  <a:cubicBezTo>
                    <a:pt x="228" y="121"/>
                    <a:pt x="228" y="119"/>
                    <a:pt x="228" y="117"/>
                  </a:cubicBezTo>
                  <a:cubicBezTo>
                    <a:pt x="228" y="116"/>
                    <a:pt x="228" y="116"/>
                    <a:pt x="229" y="115"/>
                  </a:cubicBezTo>
                  <a:cubicBezTo>
                    <a:pt x="228" y="118"/>
                    <a:pt x="228" y="121"/>
                    <a:pt x="228" y="123"/>
                  </a:cubicBezTo>
                  <a:close/>
                  <a:moveTo>
                    <a:pt x="227" y="112"/>
                  </a:moveTo>
                  <a:cubicBezTo>
                    <a:pt x="227" y="111"/>
                    <a:pt x="227" y="111"/>
                    <a:pt x="226" y="110"/>
                  </a:cubicBezTo>
                  <a:cubicBezTo>
                    <a:pt x="227" y="110"/>
                    <a:pt x="228" y="109"/>
                    <a:pt x="229" y="108"/>
                  </a:cubicBezTo>
                  <a:cubicBezTo>
                    <a:pt x="229" y="109"/>
                    <a:pt x="229" y="109"/>
                    <a:pt x="229" y="109"/>
                  </a:cubicBezTo>
                  <a:cubicBezTo>
                    <a:pt x="228" y="110"/>
                    <a:pt x="227" y="111"/>
                    <a:pt x="227" y="112"/>
                  </a:cubicBezTo>
                  <a:close/>
                  <a:moveTo>
                    <a:pt x="232" y="108"/>
                  </a:moveTo>
                  <a:cubicBezTo>
                    <a:pt x="232" y="108"/>
                    <a:pt x="232" y="107"/>
                    <a:pt x="232" y="107"/>
                  </a:cubicBezTo>
                  <a:cubicBezTo>
                    <a:pt x="232" y="106"/>
                    <a:pt x="232" y="106"/>
                    <a:pt x="233" y="105"/>
                  </a:cubicBezTo>
                  <a:cubicBezTo>
                    <a:pt x="233" y="108"/>
                    <a:pt x="234" y="111"/>
                    <a:pt x="235" y="114"/>
                  </a:cubicBezTo>
                  <a:cubicBezTo>
                    <a:pt x="235" y="114"/>
                    <a:pt x="235" y="114"/>
                    <a:pt x="235" y="115"/>
                  </a:cubicBezTo>
                  <a:cubicBezTo>
                    <a:pt x="234" y="112"/>
                    <a:pt x="233" y="110"/>
                    <a:pt x="232" y="108"/>
                  </a:cubicBezTo>
                  <a:close/>
                  <a:moveTo>
                    <a:pt x="234" y="103"/>
                  </a:moveTo>
                  <a:cubicBezTo>
                    <a:pt x="234" y="103"/>
                    <a:pt x="234" y="103"/>
                    <a:pt x="233" y="103"/>
                  </a:cubicBezTo>
                  <a:cubicBezTo>
                    <a:pt x="232" y="97"/>
                    <a:pt x="230" y="92"/>
                    <a:pt x="229" y="87"/>
                  </a:cubicBezTo>
                  <a:cubicBezTo>
                    <a:pt x="230" y="89"/>
                    <a:pt x="231" y="90"/>
                    <a:pt x="231" y="92"/>
                  </a:cubicBezTo>
                  <a:cubicBezTo>
                    <a:pt x="233" y="97"/>
                    <a:pt x="234" y="102"/>
                    <a:pt x="235" y="107"/>
                  </a:cubicBezTo>
                  <a:cubicBezTo>
                    <a:pt x="235" y="106"/>
                    <a:pt x="234" y="105"/>
                    <a:pt x="234" y="103"/>
                  </a:cubicBezTo>
                  <a:close/>
                  <a:moveTo>
                    <a:pt x="229" y="69"/>
                  </a:moveTo>
                  <a:cubicBezTo>
                    <a:pt x="230" y="69"/>
                    <a:pt x="230" y="69"/>
                    <a:pt x="230" y="70"/>
                  </a:cubicBezTo>
                  <a:cubicBezTo>
                    <a:pt x="231" y="71"/>
                    <a:pt x="231" y="72"/>
                    <a:pt x="232" y="72"/>
                  </a:cubicBezTo>
                  <a:cubicBezTo>
                    <a:pt x="231" y="72"/>
                    <a:pt x="231" y="72"/>
                    <a:pt x="231" y="72"/>
                  </a:cubicBezTo>
                  <a:cubicBezTo>
                    <a:pt x="231" y="72"/>
                    <a:pt x="231" y="72"/>
                    <a:pt x="231" y="71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30" y="70"/>
                    <a:pt x="229" y="69"/>
                    <a:pt x="229" y="69"/>
                  </a:cubicBezTo>
                  <a:close/>
                  <a:moveTo>
                    <a:pt x="233" y="86"/>
                  </a:moveTo>
                  <a:cubicBezTo>
                    <a:pt x="233" y="86"/>
                    <a:pt x="233" y="86"/>
                    <a:pt x="233" y="86"/>
                  </a:cubicBezTo>
                  <a:cubicBezTo>
                    <a:pt x="233" y="87"/>
                    <a:pt x="234" y="88"/>
                    <a:pt x="234" y="88"/>
                  </a:cubicBezTo>
                  <a:cubicBezTo>
                    <a:pt x="234" y="88"/>
                    <a:pt x="233" y="87"/>
                    <a:pt x="233" y="86"/>
                  </a:cubicBezTo>
                  <a:close/>
                  <a:moveTo>
                    <a:pt x="232" y="69"/>
                  </a:moveTo>
                  <a:cubicBezTo>
                    <a:pt x="231" y="68"/>
                    <a:pt x="231" y="68"/>
                    <a:pt x="231" y="67"/>
                  </a:cubicBezTo>
                  <a:cubicBezTo>
                    <a:pt x="232" y="69"/>
                    <a:pt x="233" y="70"/>
                    <a:pt x="235" y="71"/>
                  </a:cubicBezTo>
                  <a:cubicBezTo>
                    <a:pt x="235" y="72"/>
                    <a:pt x="235" y="73"/>
                    <a:pt x="236" y="74"/>
                  </a:cubicBezTo>
                  <a:cubicBezTo>
                    <a:pt x="236" y="74"/>
                    <a:pt x="236" y="74"/>
                    <a:pt x="237" y="74"/>
                  </a:cubicBezTo>
                  <a:cubicBezTo>
                    <a:pt x="237" y="75"/>
                    <a:pt x="237" y="75"/>
                    <a:pt x="237" y="76"/>
                  </a:cubicBezTo>
                  <a:cubicBezTo>
                    <a:pt x="235" y="73"/>
                    <a:pt x="234" y="71"/>
                    <a:pt x="232" y="69"/>
                  </a:cubicBezTo>
                  <a:close/>
                  <a:moveTo>
                    <a:pt x="226" y="55"/>
                  </a:moveTo>
                  <a:cubicBezTo>
                    <a:pt x="225" y="54"/>
                    <a:pt x="225" y="53"/>
                    <a:pt x="224" y="52"/>
                  </a:cubicBezTo>
                  <a:cubicBezTo>
                    <a:pt x="224" y="51"/>
                    <a:pt x="223" y="50"/>
                    <a:pt x="223" y="50"/>
                  </a:cubicBezTo>
                  <a:cubicBezTo>
                    <a:pt x="224" y="51"/>
                    <a:pt x="225" y="52"/>
                    <a:pt x="226" y="53"/>
                  </a:cubicBezTo>
                  <a:cubicBezTo>
                    <a:pt x="226" y="53"/>
                    <a:pt x="226" y="54"/>
                    <a:pt x="226" y="55"/>
                  </a:cubicBezTo>
                  <a:close/>
                  <a:moveTo>
                    <a:pt x="223" y="54"/>
                  </a:moveTo>
                  <a:cubicBezTo>
                    <a:pt x="225" y="56"/>
                    <a:pt x="226" y="59"/>
                    <a:pt x="228" y="62"/>
                  </a:cubicBezTo>
                  <a:cubicBezTo>
                    <a:pt x="226" y="60"/>
                    <a:pt x="224" y="58"/>
                    <a:pt x="223" y="56"/>
                  </a:cubicBezTo>
                  <a:cubicBezTo>
                    <a:pt x="223" y="56"/>
                    <a:pt x="224" y="56"/>
                    <a:pt x="223" y="56"/>
                  </a:cubicBezTo>
                  <a:cubicBezTo>
                    <a:pt x="223" y="55"/>
                    <a:pt x="223" y="54"/>
                    <a:pt x="223" y="54"/>
                  </a:cubicBezTo>
                  <a:close/>
                  <a:moveTo>
                    <a:pt x="228" y="65"/>
                  </a:moveTo>
                  <a:cubicBezTo>
                    <a:pt x="227" y="66"/>
                    <a:pt x="227" y="66"/>
                    <a:pt x="227" y="66"/>
                  </a:cubicBezTo>
                  <a:cubicBezTo>
                    <a:pt x="227" y="68"/>
                    <a:pt x="228" y="70"/>
                    <a:pt x="228" y="71"/>
                  </a:cubicBezTo>
                  <a:cubicBezTo>
                    <a:pt x="228" y="71"/>
                    <a:pt x="228" y="72"/>
                    <a:pt x="228" y="72"/>
                  </a:cubicBezTo>
                  <a:cubicBezTo>
                    <a:pt x="227" y="70"/>
                    <a:pt x="226" y="68"/>
                    <a:pt x="225" y="66"/>
                  </a:cubicBezTo>
                  <a:cubicBezTo>
                    <a:pt x="225" y="65"/>
                    <a:pt x="224" y="65"/>
                    <a:pt x="224" y="65"/>
                  </a:cubicBezTo>
                  <a:cubicBezTo>
                    <a:pt x="223" y="64"/>
                    <a:pt x="222" y="62"/>
                    <a:pt x="222" y="61"/>
                  </a:cubicBezTo>
                  <a:cubicBezTo>
                    <a:pt x="222" y="61"/>
                    <a:pt x="223" y="60"/>
                    <a:pt x="222" y="60"/>
                  </a:cubicBezTo>
                  <a:cubicBezTo>
                    <a:pt x="221" y="58"/>
                    <a:pt x="220" y="57"/>
                    <a:pt x="218" y="55"/>
                  </a:cubicBezTo>
                  <a:cubicBezTo>
                    <a:pt x="218" y="55"/>
                    <a:pt x="218" y="54"/>
                    <a:pt x="217" y="53"/>
                  </a:cubicBezTo>
                  <a:cubicBezTo>
                    <a:pt x="221" y="57"/>
                    <a:pt x="225" y="61"/>
                    <a:pt x="228" y="65"/>
                  </a:cubicBezTo>
                  <a:close/>
                  <a:moveTo>
                    <a:pt x="214" y="48"/>
                  </a:moveTo>
                  <a:cubicBezTo>
                    <a:pt x="213" y="47"/>
                    <a:pt x="212" y="45"/>
                    <a:pt x="211" y="44"/>
                  </a:cubicBezTo>
                  <a:cubicBezTo>
                    <a:pt x="214" y="46"/>
                    <a:pt x="216" y="47"/>
                    <a:pt x="218" y="49"/>
                  </a:cubicBezTo>
                  <a:cubicBezTo>
                    <a:pt x="219" y="51"/>
                    <a:pt x="220" y="53"/>
                    <a:pt x="221" y="54"/>
                  </a:cubicBezTo>
                  <a:cubicBezTo>
                    <a:pt x="219" y="52"/>
                    <a:pt x="216" y="50"/>
                    <a:pt x="214" y="48"/>
                  </a:cubicBezTo>
                  <a:close/>
                  <a:moveTo>
                    <a:pt x="211" y="42"/>
                  </a:moveTo>
                  <a:cubicBezTo>
                    <a:pt x="211" y="41"/>
                    <a:pt x="211" y="41"/>
                    <a:pt x="210" y="41"/>
                  </a:cubicBezTo>
                  <a:cubicBezTo>
                    <a:pt x="210" y="41"/>
                    <a:pt x="210" y="41"/>
                    <a:pt x="210" y="41"/>
                  </a:cubicBezTo>
                  <a:cubicBezTo>
                    <a:pt x="212" y="42"/>
                    <a:pt x="214" y="43"/>
                    <a:pt x="215" y="45"/>
                  </a:cubicBezTo>
                  <a:cubicBezTo>
                    <a:pt x="214" y="44"/>
                    <a:pt x="212" y="43"/>
                    <a:pt x="211" y="42"/>
                  </a:cubicBezTo>
                  <a:close/>
                  <a:moveTo>
                    <a:pt x="210" y="47"/>
                  </a:moveTo>
                  <a:cubicBezTo>
                    <a:pt x="211" y="48"/>
                    <a:pt x="211" y="48"/>
                    <a:pt x="211" y="49"/>
                  </a:cubicBezTo>
                  <a:cubicBezTo>
                    <a:pt x="210" y="47"/>
                    <a:pt x="208" y="45"/>
                    <a:pt x="206" y="43"/>
                  </a:cubicBezTo>
                  <a:cubicBezTo>
                    <a:pt x="207" y="44"/>
                    <a:pt x="209" y="46"/>
                    <a:pt x="210" y="47"/>
                  </a:cubicBezTo>
                  <a:close/>
                  <a:moveTo>
                    <a:pt x="208" y="40"/>
                  </a:moveTo>
                  <a:cubicBezTo>
                    <a:pt x="207" y="39"/>
                    <a:pt x="206" y="38"/>
                    <a:pt x="206" y="37"/>
                  </a:cubicBezTo>
                  <a:cubicBezTo>
                    <a:pt x="206" y="38"/>
                    <a:pt x="207" y="38"/>
                    <a:pt x="208" y="39"/>
                  </a:cubicBezTo>
                  <a:cubicBezTo>
                    <a:pt x="208" y="39"/>
                    <a:pt x="208" y="39"/>
                    <a:pt x="208" y="40"/>
                  </a:cubicBezTo>
                  <a:cubicBezTo>
                    <a:pt x="208" y="40"/>
                    <a:pt x="208" y="40"/>
                    <a:pt x="208" y="40"/>
                  </a:cubicBezTo>
                  <a:close/>
                  <a:moveTo>
                    <a:pt x="207" y="42"/>
                  </a:moveTo>
                  <a:cubicBezTo>
                    <a:pt x="205" y="40"/>
                    <a:pt x="202" y="39"/>
                    <a:pt x="200" y="37"/>
                  </a:cubicBezTo>
                  <a:cubicBezTo>
                    <a:pt x="200" y="37"/>
                    <a:pt x="200" y="37"/>
                    <a:pt x="201" y="37"/>
                  </a:cubicBezTo>
                  <a:cubicBezTo>
                    <a:pt x="201" y="37"/>
                    <a:pt x="202" y="36"/>
                    <a:pt x="201" y="36"/>
                  </a:cubicBezTo>
                  <a:cubicBezTo>
                    <a:pt x="201" y="36"/>
                    <a:pt x="201" y="36"/>
                    <a:pt x="201" y="36"/>
                  </a:cubicBezTo>
                  <a:cubicBezTo>
                    <a:pt x="202" y="36"/>
                    <a:pt x="202" y="36"/>
                    <a:pt x="203" y="36"/>
                  </a:cubicBezTo>
                  <a:cubicBezTo>
                    <a:pt x="204" y="38"/>
                    <a:pt x="206" y="40"/>
                    <a:pt x="207" y="42"/>
                  </a:cubicBezTo>
                  <a:close/>
                  <a:moveTo>
                    <a:pt x="202" y="34"/>
                  </a:moveTo>
                  <a:cubicBezTo>
                    <a:pt x="201" y="34"/>
                    <a:pt x="201" y="34"/>
                    <a:pt x="200" y="34"/>
                  </a:cubicBezTo>
                  <a:cubicBezTo>
                    <a:pt x="198" y="32"/>
                    <a:pt x="196" y="30"/>
                    <a:pt x="194" y="28"/>
                  </a:cubicBezTo>
                  <a:cubicBezTo>
                    <a:pt x="197" y="29"/>
                    <a:pt x="200" y="31"/>
                    <a:pt x="202" y="33"/>
                  </a:cubicBezTo>
                  <a:cubicBezTo>
                    <a:pt x="202" y="33"/>
                    <a:pt x="201" y="34"/>
                    <a:pt x="202" y="34"/>
                  </a:cubicBezTo>
                  <a:close/>
                  <a:moveTo>
                    <a:pt x="194" y="32"/>
                  </a:moveTo>
                  <a:cubicBezTo>
                    <a:pt x="195" y="32"/>
                    <a:pt x="195" y="32"/>
                    <a:pt x="195" y="32"/>
                  </a:cubicBezTo>
                  <a:cubicBezTo>
                    <a:pt x="196" y="33"/>
                    <a:pt x="197" y="34"/>
                    <a:pt x="198" y="35"/>
                  </a:cubicBezTo>
                  <a:cubicBezTo>
                    <a:pt x="198" y="35"/>
                    <a:pt x="198" y="35"/>
                    <a:pt x="198" y="35"/>
                  </a:cubicBezTo>
                  <a:cubicBezTo>
                    <a:pt x="197" y="35"/>
                    <a:pt x="196" y="34"/>
                    <a:pt x="195" y="34"/>
                  </a:cubicBezTo>
                  <a:cubicBezTo>
                    <a:pt x="193" y="33"/>
                    <a:pt x="191" y="31"/>
                    <a:pt x="189" y="29"/>
                  </a:cubicBezTo>
                  <a:cubicBezTo>
                    <a:pt x="190" y="29"/>
                    <a:pt x="190" y="29"/>
                    <a:pt x="190" y="29"/>
                  </a:cubicBezTo>
                  <a:cubicBezTo>
                    <a:pt x="191" y="30"/>
                    <a:pt x="193" y="31"/>
                    <a:pt x="194" y="32"/>
                  </a:cubicBezTo>
                  <a:close/>
                  <a:moveTo>
                    <a:pt x="192" y="33"/>
                  </a:moveTo>
                  <a:cubicBezTo>
                    <a:pt x="191" y="33"/>
                    <a:pt x="191" y="33"/>
                    <a:pt x="190" y="33"/>
                  </a:cubicBezTo>
                  <a:cubicBezTo>
                    <a:pt x="190" y="32"/>
                    <a:pt x="190" y="33"/>
                    <a:pt x="190" y="33"/>
                  </a:cubicBezTo>
                  <a:cubicBezTo>
                    <a:pt x="191" y="34"/>
                    <a:pt x="193" y="35"/>
                    <a:pt x="195" y="36"/>
                  </a:cubicBezTo>
                  <a:cubicBezTo>
                    <a:pt x="195" y="36"/>
                    <a:pt x="196" y="36"/>
                    <a:pt x="196" y="37"/>
                  </a:cubicBezTo>
                  <a:cubicBezTo>
                    <a:pt x="196" y="37"/>
                    <a:pt x="196" y="37"/>
                    <a:pt x="196" y="37"/>
                  </a:cubicBezTo>
                  <a:cubicBezTo>
                    <a:pt x="198" y="38"/>
                    <a:pt x="200" y="40"/>
                    <a:pt x="201" y="41"/>
                  </a:cubicBezTo>
                  <a:cubicBezTo>
                    <a:pt x="203" y="43"/>
                    <a:pt x="204" y="44"/>
                    <a:pt x="205" y="46"/>
                  </a:cubicBezTo>
                  <a:cubicBezTo>
                    <a:pt x="202" y="42"/>
                    <a:pt x="197" y="39"/>
                    <a:pt x="193" y="36"/>
                  </a:cubicBezTo>
                  <a:cubicBezTo>
                    <a:pt x="193" y="36"/>
                    <a:pt x="193" y="35"/>
                    <a:pt x="192" y="35"/>
                  </a:cubicBezTo>
                  <a:cubicBezTo>
                    <a:pt x="191" y="35"/>
                    <a:pt x="191" y="35"/>
                    <a:pt x="191" y="35"/>
                  </a:cubicBezTo>
                  <a:cubicBezTo>
                    <a:pt x="190" y="34"/>
                    <a:pt x="188" y="34"/>
                    <a:pt x="187" y="33"/>
                  </a:cubicBezTo>
                  <a:cubicBezTo>
                    <a:pt x="187" y="33"/>
                    <a:pt x="186" y="34"/>
                    <a:pt x="187" y="34"/>
                  </a:cubicBezTo>
                  <a:cubicBezTo>
                    <a:pt x="187" y="34"/>
                    <a:pt x="187" y="34"/>
                    <a:pt x="187" y="35"/>
                  </a:cubicBezTo>
                  <a:cubicBezTo>
                    <a:pt x="184" y="35"/>
                    <a:pt x="180" y="35"/>
                    <a:pt x="177" y="36"/>
                  </a:cubicBezTo>
                  <a:cubicBezTo>
                    <a:pt x="178" y="35"/>
                    <a:pt x="180" y="35"/>
                    <a:pt x="181" y="34"/>
                  </a:cubicBezTo>
                  <a:cubicBezTo>
                    <a:pt x="182" y="34"/>
                    <a:pt x="182" y="33"/>
                    <a:pt x="181" y="33"/>
                  </a:cubicBezTo>
                  <a:cubicBezTo>
                    <a:pt x="180" y="33"/>
                    <a:pt x="179" y="32"/>
                    <a:pt x="178" y="32"/>
                  </a:cubicBezTo>
                  <a:cubicBezTo>
                    <a:pt x="179" y="32"/>
                    <a:pt x="179" y="31"/>
                    <a:pt x="178" y="31"/>
                  </a:cubicBezTo>
                  <a:cubicBezTo>
                    <a:pt x="176" y="30"/>
                    <a:pt x="173" y="29"/>
                    <a:pt x="170" y="28"/>
                  </a:cubicBezTo>
                  <a:cubicBezTo>
                    <a:pt x="170" y="27"/>
                    <a:pt x="170" y="27"/>
                    <a:pt x="170" y="27"/>
                  </a:cubicBezTo>
                  <a:cubicBezTo>
                    <a:pt x="168" y="26"/>
                    <a:pt x="166" y="26"/>
                    <a:pt x="164" y="25"/>
                  </a:cubicBezTo>
                  <a:cubicBezTo>
                    <a:pt x="164" y="25"/>
                    <a:pt x="165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73" y="26"/>
                    <a:pt x="180" y="29"/>
                    <a:pt x="186" y="32"/>
                  </a:cubicBezTo>
                  <a:cubicBezTo>
                    <a:pt x="187" y="32"/>
                    <a:pt x="188" y="31"/>
                    <a:pt x="187" y="30"/>
                  </a:cubicBezTo>
                  <a:cubicBezTo>
                    <a:pt x="186" y="30"/>
                    <a:pt x="185" y="29"/>
                    <a:pt x="184" y="28"/>
                  </a:cubicBezTo>
                  <a:cubicBezTo>
                    <a:pt x="185" y="29"/>
                    <a:pt x="186" y="29"/>
                    <a:pt x="187" y="29"/>
                  </a:cubicBezTo>
                  <a:cubicBezTo>
                    <a:pt x="189" y="30"/>
                    <a:pt x="190" y="32"/>
                    <a:pt x="192" y="33"/>
                  </a:cubicBezTo>
                  <a:close/>
                  <a:moveTo>
                    <a:pt x="167" y="17"/>
                  </a:moveTo>
                  <a:cubicBezTo>
                    <a:pt x="165" y="15"/>
                    <a:pt x="162" y="14"/>
                    <a:pt x="160" y="12"/>
                  </a:cubicBezTo>
                  <a:cubicBezTo>
                    <a:pt x="160" y="12"/>
                    <a:pt x="160" y="12"/>
                    <a:pt x="161" y="12"/>
                  </a:cubicBezTo>
                  <a:cubicBezTo>
                    <a:pt x="161" y="12"/>
                    <a:pt x="161" y="12"/>
                    <a:pt x="161" y="12"/>
                  </a:cubicBezTo>
                  <a:cubicBezTo>
                    <a:pt x="164" y="12"/>
                    <a:pt x="166" y="14"/>
                    <a:pt x="169" y="15"/>
                  </a:cubicBezTo>
                  <a:cubicBezTo>
                    <a:pt x="174" y="18"/>
                    <a:pt x="180" y="23"/>
                    <a:pt x="185" y="26"/>
                  </a:cubicBezTo>
                  <a:cubicBezTo>
                    <a:pt x="179" y="23"/>
                    <a:pt x="173" y="20"/>
                    <a:pt x="167" y="17"/>
                  </a:cubicBezTo>
                  <a:close/>
                  <a:moveTo>
                    <a:pt x="172" y="13"/>
                  </a:moveTo>
                  <a:cubicBezTo>
                    <a:pt x="171" y="13"/>
                    <a:pt x="169" y="12"/>
                    <a:pt x="168" y="11"/>
                  </a:cubicBezTo>
                  <a:cubicBezTo>
                    <a:pt x="169" y="12"/>
                    <a:pt x="171" y="12"/>
                    <a:pt x="173" y="13"/>
                  </a:cubicBezTo>
                  <a:cubicBezTo>
                    <a:pt x="172" y="13"/>
                    <a:pt x="172" y="13"/>
                    <a:pt x="172" y="13"/>
                  </a:cubicBezTo>
                  <a:close/>
                  <a:moveTo>
                    <a:pt x="133" y="12"/>
                  </a:moveTo>
                  <a:cubicBezTo>
                    <a:pt x="133" y="12"/>
                    <a:pt x="132" y="12"/>
                    <a:pt x="132" y="12"/>
                  </a:cubicBezTo>
                  <a:cubicBezTo>
                    <a:pt x="131" y="12"/>
                    <a:pt x="129" y="12"/>
                    <a:pt x="128" y="12"/>
                  </a:cubicBezTo>
                  <a:cubicBezTo>
                    <a:pt x="128" y="12"/>
                    <a:pt x="127" y="12"/>
                    <a:pt x="127" y="12"/>
                  </a:cubicBezTo>
                  <a:cubicBezTo>
                    <a:pt x="127" y="12"/>
                    <a:pt x="127" y="11"/>
                    <a:pt x="128" y="11"/>
                  </a:cubicBezTo>
                  <a:cubicBezTo>
                    <a:pt x="130" y="11"/>
                    <a:pt x="131" y="11"/>
                    <a:pt x="133" y="12"/>
                  </a:cubicBezTo>
                  <a:close/>
                  <a:moveTo>
                    <a:pt x="132" y="28"/>
                  </a:moveTo>
                  <a:cubicBezTo>
                    <a:pt x="132" y="28"/>
                    <a:pt x="131" y="29"/>
                    <a:pt x="130" y="29"/>
                  </a:cubicBezTo>
                  <a:cubicBezTo>
                    <a:pt x="129" y="29"/>
                    <a:pt x="129" y="29"/>
                    <a:pt x="128" y="29"/>
                  </a:cubicBezTo>
                  <a:cubicBezTo>
                    <a:pt x="129" y="29"/>
                    <a:pt x="129" y="28"/>
                    <a:pt x="129" y="28"/>
                  </a:cubicBezTo>
                  <a:cubicBezTo>
                    <a:pt x="129" y="28"/>
                    <a:pt x="129" y="27"/>
                    <a:pt x="128" y="27"/>
                  </a:cubicBezTo>
                  <a:cubicBezTo>
                    <a:pt x="127" y="28"/>
                    <a:pt x="126" y="28"/>
                    <a:pt x="124" y="29"/>
                  </a:cubicBezTo>
                  <a:cubicBezTo>
                    <a:pt x="123" y="29"/>
                    <a:pt x="122" y="29"/>
                    <a:pt x="121" y="29"/>
                  </a:cubicBezTo>
                  <a:cubicBezTo>
                    <a:pt x="122" y="28"/>
                    <a:pt x="124" y="27"/>
                    <a:pt x="125" y="26"/>
                  </a:cubicBezTo>
                  <a:cubicBezTo>
                    <a:pt x="128" y="27"/>
                    <a:pt x="130" y="27"/>
                    <a:pt x="132" y="28"/>
                  </a:cubicBezTo>
                  <a:close/>
                  <a:moveTo>
                    <a:pt x="124" y="22"/>
                  </a:moveTo>
                  <a:cubicBezTo>
                    <a:pt x="123" y="22"/>
                    <a:pt x="122" y="22"/>
                    <a:pt x="121" y="22"/>
                  </a:cubicBezTo>
                  <a:cubicBezTo>
                    <a:pt x="121" y="22"/>
                    <a:pt x="122" y="22"/>
                    <a:pt x="122" y="21"/>
                  </a:cubicBezTo>
                  <a:cubicBezTo>
                    <a:pt x="123" y="21"/>
                    <a:pt x="125" y="22"/>
                    <a:pt x="126" y="22"/>
                  </a:cubicBezTo>
                  <a:cubicBezTo>
                    <a:pt x="125" y="22"/>
                    <a:pt x="125" y="22"/>
                    <a:pt x="124" y="22"/>
                  </a:cubicBezTo>
                  <a:close/>
                  <a:moveTo>
                    <a:pt x="123" y="15"/>
                  </a:moveTo>
                  <a:cubicBezTo>
                    <a:pt x="122" y="16"/>
                    <a:pt x="121" y="16"/>
                    <a:pt x="120" y="17"/>
                  </a:cubicBezTo>
                  <a:cubicBezTo>
                    <a:pt x="120" y="17"/>
                    <a:pt x="119" y="17"/>
                    <a:pt x="119" y="17"/>
                  </a:cubicBezTo>
                  <a:cubicBezTo>
                    <a:pt x="121" y="16"/>
                    <a:pt x="122" y="15"/>
                    <a:pt x="124" y="14"/>
                  </a:cubicBezTo>
                  <a:cubicBezTo>
                    <a:pt x="124" y="14"/>
                    <a:pt x="124" y="14"/>
                    <a:pt x="124" y="14"/>
                  </a:cubicBezTo>
                  <a:cubicBezTo>
                    <a:pt x="124" y="14"/>
                    <a:pt x="125" y="14"/>
                    <a:pt x="126" y="15"/>
                  </a:cubicBezTo>
                  <a:cubicBezTo>
                    <a:pt x="125" y="15"/>
                    <a:pt x="124" y="15"/>
                    <a:pt x="123" y="15"/>
                  </a:cubicBezTo>
                  <a:close/>
                  <a:moveTo>
                    <a:pt x="125" y="11"/>
                  </a:moveTo>
                  <a:cubicBezTo>
                    <a:pt x="124" y="11"/>
                    <a:pt x="123" y="11"/>
                    <a:pt x="122" y="11"/>
                  </a:cubicBezTo>
                  <a:cubicBezTo>
                    <a:pt x="123" y="11"/>
                    <a:pt x="124" y="11"/>
                    <a:pt x="125" y="11"/>
                  </a:cubicBezTo>
                  <a:cubicBezTo>
                    <a:pt x="125" y="11"/>
                    <a:pt x="125" y="11"/>
                    <a:pt x="125" y="11"/>
                  </a:cubicBezTo>
                  <a:close/>
                  <a:moveTo>
                    <a:pt x="114" y="5"/>
                  </a:moveTo>
                  <a:cubicBezTo>
                    <a:pt x="114" y="5"/>
                    <a:pt x="114" y="5"/>
                    <a:pt x="113" y="5"/>
                  </a:cubicBezTo>
                  <a:cubicBezTo>
                    <a:pt x="113" y="5"/>
                    <a:pt x="113" y="5"/>
                    <a:pt x="113" y="6"/>
                  </a:cubicBezTo>
                  <a:cubicBezTo>
                    <a:pt x="111" y="6"/>
                    <a:pt x="110" y="6"/>
                    <a:pt x="108" y="6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9" y="6"/>
                    <a:pt x="111" y="5"/>
                    <a:pt x="113" y="5"/>
                  </a:cubicBezTo>
                  <a:cubicBezTo>
                    <a:pt x="114" y="5"/>
                    <a:pt x="114" y="5"/>
                    <a:pt x="115" y="5"/>
                  </a:cubicBezTo>
                  <a:cubicBezTo>
                    <a:pt x="115" y="5"/>
                    <a:pt x="115" y="5"/>
                    <a:pt x="114" y="5"/>
                  </a:cubicBezTo>
                  <a:close/>
                  <a:moveTo>
                    <a:pt x="99" y="5"/>
                  </a:moveTo>
                  <a:cubicBezTo>
                    <a:pt x="99" y="5"/>
                    <a:pt x="98" y="5"/>
                    <a:pt x="98" y="5"/>
                  </a:cubicBezTo>
                  <a:cubicBezTo>
                    <a:pt x="99" y="5"/>
                    <a:pt x="100" y="4"/>
                    <a:pt x="102" y="4"/>
                  </a:cubicBezTo>
                  <a:cubicBezTo>
                    <a:pt x="101" y="4"/>
                    <a:pt x="100" y="5"/>
                    <a:pt x="99" y="5"/>
                  </a:cubicBezTo>
                  <a:close/>
                  <a:moveTo>
                    <a:pt x="22" y="63"/>
                  </a:moveTo>
                  <a:cubicBezTo>
                    <a:pt x="23" y="63"/>
                    <a:pt x="23" y="63"/>
                    <a:pt x="23" y="6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22" y="65"/>
                    <a:pt x="21" y="66"/>
                    <a:pt x="20" y="68"/>
                  </a:cubicBezTo>
                  <a:cubicBezTo>
                    <a:pt x="19" y="68"/>
                    <a:pt x="19" y="69"/>
                    <a:pt x="18" y="70"/>
                  </a:cubicBezTo>
                  <a:cubicBezTo>
                    <a:pt x="18" y="70"/>
                    <a:pt x="17" y="70"/>
                    <a:pt x="17" y="70"/>
                  </a:cubicBezTo>
                  <a:cubicBezTo>
                    <a:pt x="19" y="68"/>
                    <a:pt x="20" y="65"/>
                    <a:pt x="22" y="63"/>
                  </a:cubicBezTo>
                  <a:close/>
                  <a:moveTo>
                    <a:pt x="21" y="78"/>
                  </a:moveTo>
                  <a:cubicBezTo>
                    <a:pt x="23" y="76"/>
                    <a:pt x="24" y="75"/>
                    <a:pt x="25" y="73"/>
                  </a:cubicBezTo>
                  <a:cubicBezTo>
                    <a:pt x="24" y="76"/>
                    <a:pt x="22" y="79"/>
                    <a:pt x="20" y="82"/>
                  </a:cubicBezTo>
                  <a:cubicBezTo>
                    <a:pt x="19" y="83"/>
                    <a:pt x="18" y="84"/>
                    <a:pt x="17" y="85"/>
                  </a:cubicBezTo>
                  <a:cubicBezTo>
                    <a:pt x="17" y="85"/>
                    <a:pt x="17" y="84"/>
                    <a:pt x="17" y="84"/>
                  </a:cubicBezTo>
                  <a:cubicBezTo>
                    <a:pt x="17" y="83"/>
                    <a:pt x="17" y="83"/>
                    <a:pt x="16" y="83"/>
                  </a:cubicBezTo>
                  <a:cubicBezTo>
                    <a:pt x="17" y="82"/>
                    <a:pt x="17" y="81"/>
                    <a:pt x="17" y="80"/>
                  </a:cubicBezTo>
                  <a:cubicBezTo>
                    <a:pt x="18" y="79"/>
                    <a:pt x="19" y="78"/>
                    <a:pt x="20" y="77"/>
                  </a:cubicBezTo>
                  <a:cubicBezTo>
                    <a:pt x="20" y="78"/>
                    <a:pt x="21" y="78"/>
                    <a:pt x="21" y="78"/>
                  </a:cubicBezTo>
                  <a:close/>
                  <a:moveTo>
                    <a:pt x="20" y="88"/>
                  </a:moveTo>
                  <a:cubicBezTo>
                    <a:pt x="20" y="87"/>
                    <a:pt x="20" y="87"/>
                    <a:pt x="20" y="86"/>
                  </a:cubicBezTo>
                  <a:cubicBezTo>
                    <a:pt x="20" y="85"/>
                    <a:pt x="21" y="85"/>
                    <a:pt x="21" y="84"/>
                  </a:cubicBezTo>
                  <a:cubicBezTo>
                    <a:pt x="21" y="84"/>
                    <a:pt x="21" y="84"/>
                    <a:pt x="21" y="84"/>
                  </a:cubicBezTo>
                  <a:cubicBezTo>
                    <a:pt x="22" y="84"/>
                    <a:pt x="22" y="85"/>
                    <a:pt x="22" y="85"/>
                  </a:cubicBezTo>
                  <a:cubicBezTo>
                    <a:pt x="21" y="86"/>
                    <a:pt x="21" y="87"/>
                    <a:pt x="20" y="88"/>
                  </a:cubicBezTo>
                  <a:close/>
                  <a:moveTo>
                    <a:pt x="21" y="120"/>
                  </a:moveTo>
                  <a:cubicBezTo>
                    <a:pt x="19" y="113"/>
                    <a:pt x="18" y="107"/>
                    <a:pt x="17" y="100"/>
                  </a:cubicBezTo>
                  <a:cubicBezTo>
                    <a:pt x="18" y="100"/>
                    <a:pt x="18" y="100"/>
                    <a:pt x="18" y="100"/>
                  </a:cubicBezTo>
                  <a:cubicBezTo>
                    <a:pt x="19" y="102"/>
                    <a:pt x="19" y="105"/>
                    <a:pt x="20" y="108"/>
                  </a:cubicBezTo>
                  <a:cubicBezTo>
                    <a:pt x="20" y="110"/>
                    <a:pt x="20" y="113"/>
                    <a:pt x="20" y="115"/>
                  </a:cubicBezTo>
                  <a:cubicBezTo>
                    <a:pt x="20" y="117"/>
                    <a:pt x="21" y="118"/>
                    <a:pt x="21" y="120"/>
                  </a:cubicBezTo>
                  <a:close/>
                  <a:moveTo>
                    <a:pt x="17" y="89"/>
                  </a:moveTo>
                  <a:cubicBezTo>
                    <a:pt x="17" y="89"/>
                    <a:pt x="17" y="89"/>
                    <a:pt x="18" y="89"/>
                  </a:cubicBezTo>
                  <a:cubicBezTo>
                    <a:pt x="18" y="91"/>
                    <a:pt x="18" y="93"/>
                    <a:pt x="18" y="95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93"/>
                    <a:pt x="17" y="92"/>
                    <a:pt x="17" y="90"/>
                  </a:cubicBezTo>
                  <a:cubicBezTo>
                    <a:pt x="17" y="90"/>
                    <a:pt x="17" y="90"/>
                    <a:pt x="16" y="89"/>
                  </a:cubicBezTo>
                  <a:cubicBezTo>
                    <a:pt x="17" y="89"/>
                    <a:pt x="17" y="89"/>
                    <a:pt x="17" y="89"/>
                  </a:cubicBezTo>
                  <a:close/>
                  <a:moveTo>
                    <a:pt x="18" y="114"/>
                  </a:moveTo>
                  <a:cubicBezTo>
                    <a:pt x="17" y="110"/>
                    <a:pt x="16" y="106"/>
                    <a:pt x="15" y="103"/>
                  </a:cubicBezTo>
                  <a:cubicBezTo>
                    <a:pt x="15" y="102"/>
                    <a:pt x="16" y="102"/>
                    <a:pt x="16" y="102"/>
                  </a:cubicBezTo>
                  <a:cubicBezTo>
                    <a:pt x="16" y="106"/>
                    <a:pt x="17" y="110"/>
                    <a:pt x="18" y="114"/>
                  </a:cubicBezTo>
                  <a:close/>
                  <a:moveTo>
                    <a:pt x="15" y="100"/>
                  </a:moveTo>
                  <a:cubicBezTo>
                    <a:pt x="15" y="98"/>
                    <a:pt x="15" y="96"/>
                    <a:pt x="15" y="93"/>
                  </a:cubicBezTo>
                  <a:cubicBezTo>
                    <a:pt x="15" y="95"/>
                    <a:pt x="16" y="97"/>
                    <a:pt x="16" y="98"/>
                  </a:cubicBezTo>
                  <a:cubicBezTo>
                    <a:pt x="15" y="99"/>
                    <a:pt x="15" y="99"/>
                    <a:pt x="15" y="100"/>
                  </a:cubicBezTo>
                  <a:close/>
                  <a:moveTo>
                    <a:pt x="21" y="131"/>
                  </a:moveTo>
                  <a:cubicBezTo>
                    <a:pt x="21" y="133"/>
                    <a:pt x="22" y="135"/>
                    <a:pt x="22" y="136"/>
                  </a:cubicBezTo>
                  <a:cubicBezTo>
                    <a:pt x="22" y="136"/>
                    <a:pt x="22" y="136"/>
                    <a:pt x="22" y="135"/>
                  </a:cubicBezTo>
                  <a:cubicBezTo>
                    <a:pt x="21" y="134"/>
                    <a:pt x="20" y="135"/>
                    <a:pt x="20" y="136"/>
                  </a:cubicBezTo>
                  <a:cubicBezTo>
                    <a:pt x="21" y="139"/>
                    <a:pt x="22" y="142"/>
                    <a:pt x="23" y="145"/>
                  </a:cubicBezTo>
                  <a:cubicBezTo>
                    <a:pt x="22" y="143"/>
                    <a:pt x="21" y="141"/>
                    <a:pt x="19" y="140"/>
                  </a:cubicBezTo>
                  <a:cubicBezTo>
                    <a:pt x="17" y="129"/>
                    <a:pt x="16" y="118"/>
                    <a:pt x="14" y="107"/>
                  </a:cubicBezTo>
                  <a:cubicBezTo>
                    <a:pt x="16" y="115"/>
                    <a:pt x="19" y="123"/>
                    <a:pt x="21" y="131"/>
                  </a:cubicBezTo>
                  <a:close/>
                  <a:moveTo>
                    <a:pt x="17" y="165"/>
                  </a:moveTo>
                  <a:cubicBezTo>
                    <a:pt x="17" y="165"/>
                    <a:pt x="17" y="165"/>
                    <a:pt x="17" y="165"/>
                  </a:cubicBezTo>
                  <a:cubicBezTo>
                    <a:pt x="18" y="167"/>
                    <a:pt x="18" y="168"/>
                    <a:pt x="19" y="170"/>
                  </a:cubicBezTo>
                  <a:cubicBezTo>
                    <a:pt x="19" y="169"/>
                    <a:pt x="18" y="169"/>
                    <a:pt x="18" y="168"/>
                  </a:cubicBezTo>
                  <a:cubicBezTo>
                    <a:pt x="17" y="167"/>
                    <a:pt x="17" y="166"/>
                    <a:pt x="16" y="166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7" y="165"/>
                    <a:pt x="17" y="165"/>
                    <a:pt x="17" y="165"/>
                  </a:cubicBezTo>
                  <a:close/>
                  <a:moveTo>
                    <a:pt x="19" y="163"/>
                  </a:moveTo>
                  <a:cubicBezTo>
                    <a:pt x="19" y="163"/>
                    <a:pt x="18" y="163"/>
                    <a:pt x="18" y="163"/>
                  </a:cubicBezTo>
                  <a:cubicBezTo>
                    <a:pt x="17" y="162"/>
                    <a:pt x="17" y="162"/>
                    <a:pt x="16" y="161"/>
                  </a:cubicBezTo>
                  <a:cubicBezTo>
                    <a:pt x="16" y="157"/>
                    <a:pt x="15" y="154"/>
                    <a:pt x="15" y="150"/>
                  </a:cubicBezTo>
                  <a:cubicBezTo>
                    <a:pt x="16" y="155"/>
                    <a:pt x="18" y="160"/>
                    <a:pt x="20" y="164"/>
                  </a:cubicBezTo>
                  <a:cubicBezTo>
                    <a:pt x="19" y="164"/>
                    <a:pt x="19" y="164"/>
                    <a:pt x="19" y="163"/>
                  </a:cubicBezTo>
                  <a:close/>
                  <a:moveTo>
                    <a:pt x="15" y="169"/>
                  </a:moveTo>
                  <a:cubicBezTo>
                    <a:pt x="15" y="169"/>
                    <a:pt x="15" y="169"/>
                    <a:pt x="15" y="169"/>
                  </a:cubicBezTo>
                  <a:cubicBezTo>
                    <a:pt x="14" y="165"/>
                    <a:pt x="13" y="162"/>
                    <a:pt x="11" y="158"/>
                  </a:cubicBezTo>
                  <a:cubicBezTo>
                    <a:pt x="12" y="160"/>
                    <a:pt x="13" y="162"/>
                    <a:pt x="14" y="164"/>
                  </a:cubicBezTo>
                  <a:cubicBezTo>
                    <a:pt x="14" y="164"/>
                    <a:pt x="14" y="164"/>
                    <a:pt x="14" y="164"/>
                  </a:cubicBezTo>
                  <a:cubicBezTo>
                    <a:pt x="15" y="165"/>
                    <a:pt x="15" y="166"/>
                    <a:pt x="16" y="167"/>
                  </a:cubicBezTo>
                  <a:cubicBezTo>
                    <a:pt x="16" y="168"/>
                    <a:pt x="16" y="168"/>
                    <a:pt x="16" y="168"/>
                  </a:cubicBezTo>
                  <a:cubicBezTo>
                    <a:pt x="16" y="168"/>
                    <a:pt x="15" y="168"/>
                    <a:pt x="15" y="169"/>
                  </a:cubicBezTo>
                  <a:close/>
                  <a:moveTo>
                    <a:pt x="8" y="128"/>
                  </a:moveTo>
                  <a:cubicBezTo>
                    <a:pt x="9" y="129"/>
                    <a:pt x="10" y="128"/>
                    <a:pt x="10" y="128"/>
                  </a:cubicBezTo>
                  <a:cubicBezTo>
                    <a:pt x="10" y="124"/>
                    <a:pt x="9" y="120"/>
                    <a:pt x="9" y="117"/>
                  </a:cubicBezTo>
                  <a:cubicBezTo>
                    <a:pt x="9" y="116"/>
                    <a:pt x="10" y="115"/>
                    <a:pt x="10" y="114"/>
                  </a:cubicBezTo>
                  <a:cubicBezTo>
                    <a:pt x="10" y="121"/>
                    <a:pt x="11" y="129"/>
                    <a:pt x="12" y="137"/>
                  </a:cubicBezTo>
                  <a:cubicBezTo>
                    <a:pt x="12" y="142"/>
                    <a:pt x="13" y="146"/>
                    <a:pt x="13" y="151"/>
                  </a:cubicBezTo>
                  <a:cubicBezTo>
                    <a:pt x="12" y="147"/>
                    <a:pt x="11" y="142"/>
                    <a:pt x="10" y="138"/>
                  </a:cubicBezTo>
                  <a:cubicBezTo>
                    <a:pt x="10" y="136"/>
                    <a:pt x="9" y="134"/>
                    <a:pt x="9" y="133"/>
                  </a:cubicBezTo>
                  <a:cubicBezTo>
                    <a:pt x="9" y="131"/>
                    <a:pt x="8" y="129"/>
                    <a:pt x="8" y="128"/>
                  </a:cubicBezTo>
                  <a:cubicBezTo>
                    <a:pt x="8" y="128"/>
                    <a:pt x="8" y="128"/>
                    <a:pt x="8" y="128"/>
                  </a:cubicBezTo>
                  <a:close/>
                  <a:moveTo>
                    <a:pt x="8" y="106"/>
                  </a:moveTo>
                  <a:cubicBezTo>
                    <a:pt x="8" y="105"/>
                    <a:pt x="9" y="104"/>
                    <a:pt x="9" y="103"/>
                  </a:cubicBezTo>
                  <a:cubicBezTo>
                    <a:pt x="9" y="105"/>
                    <a:pt x="9" y="108"/>
                    <a:pt x="9" y="111"/>
                  </a:cubicBezTo>
                  <a:cubicBezTo>
                    <a:pt x="9" y="109"/>
                    <a:pt x="8" y="108"/>
                    <a:pt x="8" y="106"/>
                  </a:cubicBezTo>
                  <a:close/>
                  <a:moveTo>
                    <a:pt x="9" y="99"/>
                  </a:moveTo>
                  <a:cubicBezTo>
                    <a:pt x="10" y="98"/>
                    <a:pt x="10" y="97"/>
                    <a:pt x="10" y="96"/>
                  </a:cubicBezTo>
                  <a:cubicBezTo>
                    <a:pt x="10" y="97"/>
                    <a:pt x="11" y="97"/>
                    <a:pt x="11" y="97"/>
                  </a:cubicBezTo>
                  <a:cubicBezTo>
                    <a:pt x="11" y="99"/>
                    <a:pt x="10" y="101"/>
                    <a:pt x="10" y="103"/>
                  </a:cubicBezTo>
                  <a:cubicBezTo>
                    <a:pt x="10" y="102"/>
                    <a:pt x="10" y="100"/>
                    <a:pt x="9" y="99"/>
                  </a:cubicBezTo>
                  <a:close/>
                  <a:moveTo>
                    <a:pt x="11" y="149"/>
                  </a:moveTo>
                  <a:cubicBezTo>
                    <a:pt x="12" y="153"/>
                    <a:pt x="13" y="157"/>
                    <a:pt x="14" y="161"/>
                  </a:cubicBezTo>
                  <a:cubicBezTo>
                    <a:pt x="13" y="159"/>
                    <a:pt x="12" y="156"/>
                    <a:pt x="11" y="154"/>
                  </a:cubicBezTo>
                  <a:cubicBezTo>
                    <a:pt x="11" y="152"/>
                    <a:pt x="11" y="150"/>
                    <a:pt x="11" y="149"/>
                  </a:cubicBezTo>
                  <a:close/>
                  <a:moveTo>
                    <a:pt x="14" y="141"/>
                  </a:moveTo>
                  <a:cubicBezTo>
                    <a:pt x="14" y="140"/>
                    <a:pt x="14" y="139"/>
                    <a:pt x="14" y="138"/>
                  </a:cubicBezTo>
                  <a:cubicBezTo>
                    <a:pt x="14" y="136"/>
                    <a:pt x="14" y="134"/>
                    <a:pt x="14" y="132"/>
                  </a:cubicBezTo>
                  <a:cubicBezTo>
                    <a:pt x="14" y="133"/>
                    <a:pt x="14" y="134"/>
                    <a:pt x="15" y="135"/>
                  </a:cubicBezTo>
                  <a:cubicBezTo>
                    <a:pt x="15" y="138"/>
                    <a:pt x="16" y="141"/>
                    <a:pt x="16" y="143"/>
                  </a:cubicBezTo>
                  <a:cubicBezTo>
                    <a:pt x="17" y="147"/>
                    <a:pt x="17" y="152"/>
                    <a:pt x="18" y="156"/>
                  </a:cubicBezTo>
                  <a:cubicBezTo>
                    <a:pt x="17" y="151"/>
                    <a:pt x="15" y="146"/>
                    <a:pt x="14" y="141"/>
                  </a:cubicBezTo>
                  <a:close/>
                  <a:moveTo>
                    <a:pt x="10" y="90"/>
                  </a:moveTo>
                  <a:cubicBezTo>
                    <a:pt x="10" y="91"/>
                    <a:pt x="9" y="92"/>
                    <a:pt x="8" y="92"/>
                  </a:cubicBezTo>
                  <a:cubicBezTo>
                    <a:pt x="9" y="91"/>
                    <a:pt x="10" y="89"/>
                    <a:pt x="12" y="88"/>
                  </a:cubicBezTo>
                  <a:cubicBezTo>
                    <a:pt x="11" y="89"/>
                    <a:pt x="11" y="89"/>
                    <a:pt x="10" y="90"/>
                  </a:cubicBezTo>
                  <a:close/>
                  <a:moveTo>
                    <a:pt x="9" y="93"/>
                  </a:moveTo>
                  <a:cubicBezTo>
                    <a:pt x="9" y="94"/>
                    <a:pt x="9" y="95"/>
                    <a:pt x="9" y="96"/>
                  </a:cubicBezTo>
                  <a:cubicBezTo>
                    <a:pt x="8" y="96"/>
                    <a:pt x="8" y="95"/>
                    <a:pt x="8" y="95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8" y="94"/>
                    <a:pt x="9" y="94"/>
                    <a:pt x="9" y="93"/>
                  </a:cubicBezTo>
                  <a:close/>
                  <a:moveTo>
                    <a:pt x="8" y="116"/>
                  </a:moveTo>
                  <a:cubicBezTo>
                    <a:pt x="8" y="117"/>
                    <a:pt x="7" y="117"/>
                    <a:pt x="7" y="118"/>
                  </a:cubicBezTo>
                  <a:cubicBezTo>
                    <a:pt x="7" y="117"/>
                    <a:pt x="7" y="117"/>
                    <a:pt x="7" y="116"/>
                  </a:cubicBezTo>
                  <a:cubicBezTo>
                    <a:pt x="7" y="115"/>
                    <a:pt x="7" y="113"/>
                    <a:pt x="7" y="112"/>
                  </a:cubicBezTo>
                  <a:cubicBezTo>
                    <a:pt x="7" y="113"/>
                    <a:pt x="8" y="115"/>
                    <a:pt x="8" y="116"/>
                  </a:cubicBezTo>
                  <a:close/>
                  <a:moveTo>
                    <a:pt x="8" y="144"/>
                  </a:moveTo>
                  <a:cubicBezTo>
                    <a:pt x="8" y="140"/>
                    <a:pt x="7" y="136"/>
                    <a:pt x="7" y="133"/>
                  </a:cubicBezTo>
                  <a:cubicBezTo>
                    <a:pt x="7" y="133"/>
                    <a:pt x="7" y="134"/>
                    <a:pt x="7" y="134"/>
                  </a:cubicBezTo>
                  <a:cubicBezTo>
                    <a:pt x="8" y="137"/>
                    <a:pt x="8" y="141"/>
                    <a:pt x="8" y="144"/>
                  </a:cubicBezTo>
                  <a:close/>
                  <a:moveTo>
                    <a:pt x="9" y="159"/>
                  </a:moveTo>
                  <a:cubicBezTo>
                    <a:pt x="9" y="158"/>
                    <a:pt x="8" y="157"/>
                    <a:pt x="8" y="157"/>
                  </a:cubicBezTo>
                  <a:cubicBezTo>
                    <a:pt x="8" y="156"/>
                    <a:pt x="8" y="156"/>
                    <a:pt x="8" y="155"/>
                  </a:cubicBezTo>
                  <a:cubicBezTo>
                    <a:pt x="8" y="156"/>
                    <a:pt x="9" y="157"/>
                    <a:pt x="9" y="158"/>
                  </a:cubicBezTo>
                  <a:cubicBezTo>
                    <a:pt x="9" y="158"/>
                    <a:pt x="10" y="158"/>
                    <a:pt x="10" y="158"/>
                  </a:cubicBezTo>
                  <a:cubicBezTo>
                    <a:pt x="11" y="160"/>
                    <a:pt x="12" y="163"/>
                    <a:pt x="12" y="165"/>
                  </a:cubicBezTo>
                  <a:cubicBezTo>
                    <a:pt x="12" y="165"/>
                    <a:pt x="12" y="165"/>
                    <a:pt x="12" y="166"/>
                  </a:cubicBezTo>
                  <a:cubicBezTo>
                    <a:pt x="14" y="171"/>
                    <a:pt x="16" y="176"/>
                    <a:pt x="19" y="181"/>
                  </a:cubicBezTo>
                  <a:cubicBezTo>
                    <a:pt x="20" y="182"/>
                    <a:pt x="20" y="183"/>
                    <a:pt x="20" y="184"/>
                  </a:cubicBezTo>
                  <a:cubicBezTo>
                    <a:pt x="20" y="183"/>
                    <a:pt x="20" y="182"/>
                    <a:pt x="19" y="182"/>
                  </a:cubicBezTo>
                  <a:cubicBezTo>
                    <a:pt x="15" y="174"/>
                    <a:pt x="12" y="166"/>
                    <a:pt x="9" y="159"/>
                  </a:cubicBezTo>
                  <a:close/>
                  <a:moveTo>
                    <a:pt x="18" y="144"/>
                  </a:moveTo>
                  <a:cubicBezTo>
                    <a:pt x="19" y="145"/>
                    <a:pt x="19" y="145"/>
                    <a:pt x="19" y="146"/>
                  </a:cubicBezTo>
                  <a:cubicBezTo>
                    <a:pt x="19" y="147"/>
                    <a:pt x="19" y="147"/>
                    <a:pt x="19" y="148"/>
                  </a:cubicBezTo>
                  <a:cubicBezTo>
                    <a:pt x="21" y="154"/>
                    <a:pt x="23" y="161"/>
                    <a:pt x="25" y="168"/>
                  </a:cubicBezTo>
                  <a:cubicBezTo>
                    <a:pt x="25" y="168"/>
                    <a:pt x="25" y="169"/>
                    <a:pt x="25" y="169"/>
                  </a:cubicBezTo>
                  <a:cubicBezTo>
                    <a:pt x="24" y="168"/>
                    <a:pt x="24" y="168"/>
                    <a:pt x="23" y="168"/>
                  </a:cubicBezTo>
                  <a:cubicBezTo>
                    <a:pt x="22" y="160"/>
                    <a:pt x="20" y="152"/>
                    <a:pt x="18" y="144"/>
                  </a:cubicBezTo>
                  <a:close/>
                  <a:moveTo>
                    <a:pt x="27" y="189"/>
                  </a:moveTo>
                  <a:cubicBezTo>
                    <a:pt x="28" y="191"/>
                    <a:pt x="29" y="193"/>
                    <a:pt x="30" y="195"/>
                  </a:cubicBezTo>
                  <a:cubicBezTo>
                    <a:pt x="30" y="195"/>
                    <a:pt x="30" y="195"/>
                    <a:pt x="29" y="195"/>
                  </a:cubicBezTo>
                  <a:cubicBezTo>
                    <a:pt x="28" y="191"/>
                    <a:pt x="26" y="188"/>
                    <a:pt x="25" y="185"/>
                  </a:cubicBezTo>
                  <a:cubicBezTo>
                    <a:pt x="25" y="187"/>
                    <a:pt x="26" y="188"/>
                    <a:pt x="27" y="189"/>
                  </a:cubicBezTo>
                  <a:close/>
                  <a:moveTo>
                    <a:pt x="30" y="190"/>
                  </a:moveTo>
                  <a:cubicBezTo>
                    <a:pt x="29" y="190"/>
                    <a:pt x="29" y="189"/>
                    <a:pt x="29" y="188"/>
                  </a:cubicBezTo>
                  <a:cubicBezTo>
                    <a:pt x="29" y="189"/>
                    <a:pt x="30" y="190"/>
                    <a:pt x="31" y="191"/>
                  </a:cubicBezTo>
                  <a:cubicBezTo>
                    <a:pt x="32" y="192"/>
                    <a:pt x="32" y="193"/>
                    <a:pt x="32" y="194"/>
                  </a:cubicBezTo>
                  <a:cubicBezTo>
                    <a:pt x="32" y="194"/>
                    <a:pt x="32" y="194"/>
                    <a:pt x="32" y="194"/>
                  </a:cubicBezTo>
                  <a:cubicBezTo>
                    <a:pt x="31" y="193"/>
                    <a:pt x="31" y="192"/>
                    <a:pt x="30" y="190"/>
                  </a:cubicBezTo>
                  <a:close/>
                  <a:moveTo>
                    <a:pt x="31" y="187"/>
                  </a:moveTo>
                  <a:cubicBezTo>
                    <a:pt x="30" y="185"/>
                    <a:pt x="28" y="182"/>
                    <a:pt x="27" y="180"/>
                  </a:cubicBezTo>
                  <a:cubicBezTo>
                    <a:pt x="29" y="182"/>
                    <a:pt x="30" y="184"/>
                    <a:pt x="31" y="186"/>
                  </a:cubicBezTo>
                  <a:cubicBezTo>
                    <a:pt x="31" y="186"/>
                    <a:pt x="31" y="186"/>
                    <a:pt x="32" y="187"/>
                  </a:cubicBezTo>
                  <a:cubicBezTo>
                    <a:pt x="33" y="189"/>
                    <a:pt x="35" y="192"/>
                    <a:pt x="36" y="195"/>
                  </a:cubicBezTo>
                  <a:cubicBezTo>
                    <a:pt x="36" y="195"/>
                    <a:pt x="36" y="195"/>
                    <a:pt x="36" y="195"/>
                  </a:cubicBezTo>
                  <a:cubicBezTo>
                    <a:pt x="36" y="194"/>
                    <a:pt x="35" y="194"/>
                    <a:pt x="35" y="193"/>
                  </a:cubicBezTo>
                  <a:cubicBezTo>
                    <a:pt x="34" y="192"/>
                    <a:pt x="34" y="192"/>
                    <a:pt x="33" y="191"/>
                  </a:cubicBezTo>
                  <a:cubicBezTo>
                    <a:pt x="32" y="190"/>
                    <a:pt x="32" y="188"/>
                    <a:pt x="31" y="187"/>
                  </a:cubicBezTo>
                  <a:close/>
                  <a:moveTo>
                    <a:pt x="37" y="206"/>
                  </a:moveTo>
                  <a:cubicBezTo>
                    <a:pt x="39" y="208"/>
                    <a:pt x="41" y="210"/>
                    <a:pt x="43" y="212"/>
                  </a:cubicBezTo>
                  <a:cubicBezTo>
                    <a:pt x="42" y="211"/>
                    <a:pt x="41" y="211"/>
                    <a:pt x="40" y="210"/>
                  </a:cubicBezTo>
                  <a:cubicBezTo>
                    <a:pt x="40" y="210"/>
                    <a:pt x="40" y="210"/>
                    <a:pt x="39" y="209"/>
                  </a:cubicBezTo>
                  <a:cubicBezTo>
                    <a:pt x="38" y="207"/>
                    <a:pt x="36" y="205"/>
                    <a:pt x="34" y="204"/>
                  </a:cubicBezTo>
                  <a:cubicBezTo>
                    <a:pt x="35" y="204"/>
                    <a:pt x="36" y="205"/>
                    <a:pt x="37" y="206"/>
                  </a:cubicBezTo>
                  <a:close/>
                  <a:moveTo>
                    <a:pt x="41" y="205"/>
                  </a:moveTo>
                  <a:cubicBezTo>
                    <a:pt x="41" y="204"/>
                    <a:pt x="40" y="203"/>
                    <a:pt x="40" y="203"/>
                  </a:cubicBezTo>
                  <a:cubicBezTo>
                    <a:pt x="40" y="203"/>
                    <a:pt x="40" y="203"/>
                    <a:pt x="40" y="203"/>
                  </a:cubicBezTo>
                  <a:cubicBezTo>
                    <a:pt x="42" y="205"/>
                    <a:pt x="44" y="208"/>
                    <a:pt x="46" y="211"/>
                  </a:cubicBezTo>
                  <a:cubicBezTo>
                    <a:pt x="45" y="209"/>
                    <a:pt x="43" y="207"/>
                    <a:pt x="41" y="205"/>
                  </a:cubicBezTo>
                  <a:close/>
                  <a:moveTo>
                    <a:pt x="43" y="212"/>
                  </a:moveTo>
                  <a:cubicBezTo>
                    <a:pt x="44" y="212"/>
                    <a:pt x="44" y="213"/>
                    <a:pt x="45" y="213"/>
                  </a:cubicBezTo>
                  <a:cubicBezTo>
                    <a:pt x="45" y="213"/>
                    <a:pt x="45" y="213"/>
                    <a:pt x="45" y="213"/>
                  </a:cubicBezTo>
                  <a:cubicBezTo>
                    <a:pt x="46" y="214"/>
                    <a:pt x="47" y="215"/>
                    <a:pt x="49" y="216"/>
                  </a:cubicBezTo>
                  <a:cubicBezTo>
                    <a:pt x="47" y="214"/>
                    <a:pt x="45" y="213"/>
                    <a:pt x="43" y="212"/>
                  </a:cubicBezTo>
                  <a:cubicBezTo>
                    <a:pt x="43" y="212"/>
                    <a:pt x="43" y="212"/>
                    <a:pt x="43" y="212"/>
                  </a:cubicBezTo>
                  <a:close/>
                  <a:moveTo>
                    <a:pt x="44" y="215"/>
                  </a:moveTo>
                  <a:cubicBezTo>
                    <a:pt x="45" y="215"/>
                    <a:pt x="45" y="215"/>
                    <a:pt x="45" y="216"/>
                  </a:cubicBezTo>
                  <a:cubicBezTo>
                    <a:pt x="45" y="216"/>
                    <a:pt x="45" y="216"/>
                    <a:pt x="45" y="216"/>
                  </a:cubicBezTo>
                  <a:cubicBezTo>
                    <a:pt x="45" y="217"/>
                    <a:pt x="46" y="217"/>
                    <a:pt x="46" y="217"/>
                  </a:cubicBezTo>
                  <a:cubicBezTo>
                    <a:pt x="45" y="216"/>
                    <a:pt x="44" y="216"/>
                    <a:pt x="44" y="215"/>
                  </a:cubicBezTo>
                  <a:cubicBezTo>
                    <a:pt x="44" y="215"/>
                    <a:pt x="44" y="215"/>
                    <a:pt x="44" y="215"/>
                  </a:cubicBezTo>
                  <a:close/>
                  <a:moveTo>
                    <a:pt x="50" y="222"/>
                  </a:moveTo>
                  <a:cubicBezTo>
                    <a:pt x="51" y="222"/>
                    <a:pt x="51" y="222"/>
                    <a:pt x="51" y="223"/>
                  </a:cubicBezTo>
                  <a:cubicBezTo>
                    <a:pt x="49" y="221"/>
                    <a:pt x="47" y="219"/>
                    <a:pt x="45" y="217"/>
                  </a:cubicBezTo>
                  <a:cubicBezTo>
                    <a:pt x="46" y="219"/>
                    <a:pt x="48" y="220"/>
                    <a:pt x="50" y="222"/>
                  </a:cubicBezTo>
                  <a:close/>
                  <a:moveTo>
                    <a:pt x="73" y="227"/>
                  </a:moveTo>
                  <a:cubicBezTo>
                    <a:pt x="72" y="226"/>
                    <a:pt x="70" y="226"/>
                    <a:pt x="69" y="225"/>
                  </a:cubicBezTo>
                  <a:cubicBezTo>
                    <a:pt x="68" y="223"/>
                    <a:pt x="67" y="222"/>
                    <a:pt x="66" y="221"/>
                  </a:cubicBezTo>
                  <a:cubicBezTo>
                    <a:pt x="74" y="225"/>
                    <a:pt x="81" y="229"/>
                    <a:pt x="88" y="235"/>
                  </a:cubicBezTo>
                  <a:cubicBezTo>
                    <a:pt x="87" y="235"/>
                    <a:pt x="86" y="234"/>
                    <a:pt x="86" y="234"/>
                  </a:cubicBezTo>
                  <a:cubicBezTo>
                    <a:pt x="81" y="232"/>
                    <a:pt x="77" y="229"/>
                    <a:pt x="73" y="227"/>
                  </a:cubicBezTo>
                  <a:close/>
                  <a:moveTo>
                    <a:pt x="81" y="225"/>
                  </a:moveTo>
                  <a:cubicBezTo>
                    <a:pt x="82" y="226"/>
                    <a:pt x="84" y="227"/>
                    <a:pt x="85" y="229"/>
                  </a:cubicBezTo>
                  <a:cubicBezTo>
                    <a:pt x="84" y="228"/>
                    <a:pt x="83" y="227"/>
                    <a:pt x="81" y="226"/>
                  </a:cubicBezTo>
                  <a:cubicBezTo>
                    <a:pt x="81" y="226"/>
                    <a:pt x="81" y="226"/>
                    <a:pt x="81" y="225"/>
                  </a:cubicBezTo>
                  <a:close/>
                  <a:moveTo>
                    <a:pt x="82" y="223"/>
                  </a:moveTo>
                  <a:cubicBezTo>
                    <a:pt x="81" y="223"/>
                    <a:pt x="81" y="223"/>
                    <a:pt x="81" y="224"/>
                  </a:cubicBezTo>
                  <a:cubicBezTo>
                    <a:pt x="81" y="224"/>
                    <a:pt x="81" y="223"/>
                    <a:pt x="80" y="223"/>
                  </a:cubicBezTo>
                  <a:cubicBezTo>
                    <a:pt x="79" y="221"/>
                    <a:pt x="78" y="219"/>
                    <a:pt x="77" y="216"/>
                  </a:cubicBezTo>
                  <a:cubicBezTo>
                    <a:pt x="79" y="218"/>
                    <a:pt x="81" y="220"/>
                    <a:pt x="83" y="222"/>
                  </a:cubicBezTo>
                  <a:cubicBezTo>
                    <a:pt x="83" y="222"/>
                    <a:pt x="83" y="222"/>
                    <a:pt x="83" y="223"/>
                  </a:cubicBezTo>
                  <a:cubicBezTo>
                    <a:pt x="86" y="225"/>
                    <a:pt x="89" y="228"/>
                    <a:pt x="93" y="230"/>
                  </a:cubicBezTo>
                  <a:cubicBezTo>
                    <a:pt x="93" y="230"/>
                    <a:pt x="93" y="230"/>
                    <a:pt x="93" y="231"/>
                  </a:cubicBezTo>
                  <a:cubicBezTo>
                    <a:pt x="89" y="229"/>
                    <a:pt x="86" y="226"/>
                    <a:pt x="82" y="223"/>
                  </a:cubicBezTo>
                  <a:close/>
                  <a:moveTo>
                    <a:pt x="98" y="240"/>
                  </a:moveTo>
                  <a:cubicBezTo>
                    <a:pt x="98" y="240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8" y="238"/>
                    <a:pt x="97" y="237"/>
                    <a:pt x="96" y="236"/>
                  </a:cubicBezTo>
                  <a:cubicBezTo>
                    <a:pt x="97" y="237"/>
                    <a:pt x="97" y="237"/>
                    <a:pt x="98" y="237"/>
                  </a:cubicBezTo>
                  <a:cubicBezTo>
                    <a:pt x="98" y="237"/>
                    <a:pt x="98" y="238"/>
                    <a:pt x="98" y="238"/>
                  </a:cubicBezTo>
                  <a:cubicBezTo>
                    <a:pt x="100" y="239"/>
                    <a:pt x="102" y="240"/>
                    <a:pt x="104" y="241"/>
                  </a:cubicBezTo>
                  <a:cubicBezTo>
                    <a:pt x="102" y="241"/>
                    <a:pt x="101" y="241"/>
                    <a:pt x="99" y="241"/>
                  </a:cubicBezTo>
                  <a:cubicBezTo>
                    <a:pt x="97" y="239"/>
                    <a:pt x="95" y="238"/>
                    <a:pt x="93" y="237"/>
                  </a:cubicBezTo>
                  <a:cubicBezTo>
                    <a:pt x="91" y="236"/>
                    <a:pt x="90" y="235"/>
                    <a:pt x="89" y="234"/>
                  </a:cubicBezTo>
                  <a:cubicBezTo>
                    <a:pt x="92" y="236"/>
                    <a:pt x="95" y="238"/>
                    <a:pt x="98" y="240"/>
                  </a:cubicBezTo>
                  <a:close/>
                  <a:moveTo>
                    <a:pt x="96" y="243"/>
                  </a:moveTo>
                  <a:cubicBezTo>
                    <a:pt x="99" y="244"/>
                    <a:pt x="102" y="244"/>
                    <a:pt x="105" y="244"/>
                  </a:cubicBezTo>
                  <a:cubicBezTo>
                    <a:pt x="107" y="245"/>
                    <a:pt x="109" y="245"/>
                    <a:pt x="112" y="246"/>
                  </a:cubicBezTo>
                  <a:cubicBezTo>
                    <a:pt x="109" y="246"/>
                    <a:pt x="107" y="246"/>
                    <a:pt x="104" y="246"/>
                  </a:cubicBezTo>
                  <a:cubicBezTo>
                    <a:pt x="101" y="245"/>
                    <a:pt x="99" y="244"/>
                    <a:pt x="96" y="244"/>
                  </a:cubicBezTo>
                  <a:cubicBezTo>
                    <a:pt x="96" y="244"/>
                    <a:pt x="96" y="243"/>
                    <a:pt x="96" y="243"/>
                  </a:cubicBezTo>
                  <a:close/>
                  <a:moveTo>
                    <a:pt x="109" y="242"/>
                  </a:moveTo>
                  <a:cubicBezTo>
                    <a:pt x="106" y="241"/>
                    <a:pt x="104" y="240"/>
                    <a:pt x="101" y="238"/>
                  </a:cubicBezTo>
                  <a:cubicBezTo>
                    <a:pt x="104" y="239"/>
                    <a:pt x="106" y="239"/>
                    <a:pt x="108" y="239"/>
                  </a:cubicBezTo>
                  <a:cubicBezTo>
                    <a:pt x="110" y="241"/>
                    <a:pt x="113" y="242"/>
                    <a:pt x="115" y="243"/>
                  </a:cubicBezTo>
                  <a:cubicBezTo>
                    <a:pt x="113" y="243"/>
                    <a:pt x="111" y="243"/>
                    <a:pt x="109" y="242"/>
                  </a:cubicBezTo>
                  <a:close/>
                  <a:moveTo>
                    <a:pt x="122" y="241"/>
                  </a:moveTo>
                  <a:cubicBezTo>
                    <a:pt x="122" y="241"/>
                    <a:pt x="122" y="240"/>
                    <a:pt x="122" y="240"/>
                  </a:cubicBezTo>
                  <a:cubicBezTo>
                    <a:pt x="122" y="240"/>
                    <a:pt x="122" y="240"/>
                    <a:pt x="122" y="240"/>
                  </a:cubicBezTo>
                  <a:cubicBezTo>
                    <a:pt x="123" y="240"/>
                    <a:pt x="124" y="241"/>
                    <a:pt x="125" y="241"/>
                  </a:cubicBezTo>
                  <a:cubicBezTo>
                    <a:pt x="126" y="241"/>
                    <a:pt x="127" y="240"/>
                    <a:pt x="126" y="240"/>
                  </a:cubicBezTo>
                  <a:cubicBezTo>
                    <a:pt x="126" y="240"/>
                    <a:pt x="126" y="240"/>
                    <a:pt x="126" y="240"/>
                  </a:cubicBezTo>
                  <a:cubicBezTo>
                    <a:pt x="129" y="240"/>
                    <a:pt x="131" y="239"/>
                    <a:pt x="134" y="239"/>
                  </a:cubicBezTo>
                  <a:cubicBezTo>
                    <a:pt x="131" y="240"/>
                    <a:pt x="127" y="241"/>
                    <a:pt x="124" y="242"/>
                  </a:cubicBezTo>
                  <a:cubicBezTo>
                    <a:pt x="123" y="242"/>
                    <a:pt x="122" y="241"/>
                    <a:pt x="122" y="241"/>
                  </a:cubicBezTo>
                  <a:close/>
                  <a:moveTo>
                    <a:pt x="127" y="244"/>
                  </a:moveTo>
                  <a:cubicBezTo>
                    <a:pt x="129" y="244"/>
                    <a:pt x="131" y="244"/>
                    <a:pt x="133" y="244"/>
                  </a:cubicBezTo>
                  <a:cubicBezTo>
                    <a:pt x="131" y="244"/>
                    <a:pt x="129" y="244"/>
                    <a:pt x="127" y="245"/>
                  </a:cubicBezTo>
                  <a:cubicBezTo>
                    <a:pt x="127" y="244"/>
                    <a:pt x="127" y="244"/>
                    <a:pt x="127" y="244"/>
                  </a:cubicBezTo>
                  <a:close/>
                  <a:moveTo>
                    <a:pt x="127" y="243"/>
                  </a:moveTo>
                  <a:cubicBezTo>
                    <a:pt x="136" y="240"/>
                    <a:pt x="146" y="238"/>
                    <a:pt x="155" y="237"/>
                  </a:cubicBezTo>
                  <a:cubicBezTo>
                    <a:pt x="155" y="237"/>
                    <a:pt x="155" y="237"/>
                    <a:pt x="155" y="237"/>
                  </a:cubicBezTo>
                  <a:cubicBezTo>
                    <a:pt x="146" y="239"/>
                    <a:pt x="137" y="242"/>
                    <a:pt x="127" y="243"/>
                  </a:cubicBezTo>
                  <a:close/>
                  <a:moveTo>
                    <a:pt x="140" y="245"/>
                  </a:moveTo>
                  <a:cubicBezTo>
                    <a:pt x="143" y="245"/>
                    <a:pt x="145" y="245"/>
                    <a:pt x="148" y="244"/>
                  </a:cubicBezTo>
                  <a:cubicBezTo>
                    <a:pt x="150" y="244"/>
                    <a:pt x="153" y="244"/>
                    <a:pt x="155" y="243"/>
                  </a:cubicBezTo>
                  <a:cubicBezTo>
                    <a:pt x="152" y="244"/>
                    <a:pt x="149" y="245"/>
                    <a:pt x="146" y="245"/>
                  </a:cubicBezTo>
                  <a:cubicBezTo>
                    <a:pt x="144" y="245"/>
                    <a:pt x="142" y="246"/>
                    <a:pt x="140" y="246"/>
                  </a:cubicBezTo>
                  <a:cubicBezTo>
                    <a:pt x="139" y="246"/>
                    <a:pt x="138" y="246"/>
                    <a:pt x="136" y="246"/>
                  </a:cubicBezTo>
                  <a:cubicBezTo>
                    <a:pt x="138" y="246"/>
                    <a:pt x="139" y="246"/>
                    <a:pt x="140" y="245"/>
                  </a:cubicBezTo>
                  <a:close/>
                  <a:moveTo>
                    <a:pt x="147" y="243"/>
                  </a:moveTo>
                  <a:cubicBezTo>
                    <a:pt x="146" y="243"/>
                    <a:pt x="144" y="243"/>
                    <a:pt x="142" y="243"/>
                  </a:cubicBezTo>
                  <a:cubicBezTo>
                    <a:pt x="150" y="242"/>
                    <a:pt x="157" y="240"/>
                    <a:pt x="164" y="237"/>
                  </a:cubicBezTo>
                  <a:cubicBezTo>
                    <a:pt x="165" y="237"/>
                    <a:pt x="165" y="236"/>
                    <a:pt x="165" y="236"/>
                  </a:cubicBezTo>
                  <a:cubicBezTo>
                    <a:pt x="165" y="236"/>
                    <a:pt x="165" y="236"/>
                    <a:pt x="165" y="236"/>
                  </a:cubicBezTo>
                  <a:cubicBezTo>
                    <a:pt x="165" y="236"/>
                    <a:pt x="166" y="236"/>
                    <a:pt x="166" y="236"/>
                  </a:cubicBezTo>
                  <a:cubicBezTo>
                    <a:pt x="169" y="236"/>
                    <a:pt x="172" y="235"/>
                    <a:pt x="175" y="234"/>
                  </a:cubicBezTo>
                  <a:cubicBezTo>
                    <a:pt x="175" y="234"/>
                    <a:pt x="174" y="234"/>
                    <a:pt x="174" y="234"/>
                  </a:cubicBezTo>
                  <a:cubicBezTo>
                    <a:pt x="174" y="235"/>
                    <a:pt x="174" y="235"/>
                    <a:pt x="174" y="235"/>
                  </a:cubicBezTo>
                  <a:cubicBezTo>
                    <a:pt x="169" y="237"/>
                    <a:pt x="164" y="239"/>
                    <a:pt x="160" y="242"/>
                  </a:cubicBezTo>
                  <a:cubicBezTo>
                    <a:pt x="160" y="242"/>
                    <a:pt x="159" y="242"/>
                    <a:pt x="159" y="242"/>
                  </a:cubicBezTo>
                  <a:cubicBezTo>
                    <a:pt x="155" y="242"/>
                    <a:pt x="151" y="242"/>
                    <a:pt x="147" y="243"/>
                  </a:cubicBezTo>
                  <a:close/>
                  <a:moveTo>
                    <a:pt x="168" y="234"/>
                  </a:moveTo>
                  <a:cubicBezTo>
                    <a:pt x="168" y="234"/>
                    <a:pt x="168" y="233"/>
                    <a:pt x="169" y="233"/>
                  </a:cubicBezTo>
                  <a:cubicBezTo>
                    <a:pt x="172" y="231"/>
                    <a:pt x="175" y="229"/>
                    <a:pt x="178" y="226"/>
                  </a:cubicBezTo>
                  <a:cubicBezTo>
                    <a:pt x="182" y="224"/>
                    <a:pt x="186" y="221"/>
                    <a:pt x="190" y="218"/>
                  </a:cubicBezTo>
                  <a:cubicBezTo>
                    <a:pt x="188" y="220"/>
                    <a:pt x="186" y="223"/>
                    <a:pt x="184" y="225"/>
                  </a:cubicBezTo>
                  <a:cubicBezTo>
                    <a:pt x="184" y="225"/>
                    <a:pt x="184" y="225"/>
                    <a:pt x="184" y="225"/>
                  </a:cubicBezTo>
                  <a:cubicBezTo>
                    <a:pt x="183" y="226"/>
                    <a:pt x="182" y="227"/>
                    <a:pt x="181" y="228"/>
                  </a:cubicBezTo>
                  <a:cubicBezTo>
                    <a:pt x="181" y="228"/>
                    <a:pt x="181" y="228"/>
                    <a:pt x="181" y="229"/>
                  </a:cubicBezTo>
                  <a:cubicBezTo>
                    <a:pt x="180" y="229"/>
                    <a:pt x="180" y="229"/>
                    <a:pt x="180" y="230"/>
                  </a:cubicBezTo>
                  <a:cubicBezTo>
                    <a:pt x="176" y="232"/>
                    <a:pt x="172" y="233"/>
                    <a:pt x="168" y="234"/>
                  </a:cubicBezTo>
                  <a:close/>
                  <a:moveTo>
                    <a:pt x="198" y="221"/>
                  </a:moveTo>
                  <a:cubicBezTo>
                    <a:pt x="198" y="221"/>
                    <a:pt x="199" y="220"/>
                    <a:pt x="199" y="220"/>
                  </a:cubicBezTo>
                  <a:cubicBezTo>
                    <a:pt x="199" y="220"/>
                    <a:pt x="199" y="220"/>
                    <a:pt x="199" y="221"/>
                  </a:cubicBezTo>
                  <a:cubicBezTo>
                    <a:pt x="198" y="221"/>
                    <a:pt x="197" y="222"/>
                    <a:pt x="196" y="223"/>
                  </a:cubicBezTo>
                  <a:cubicBezTo>
                    <a:pt x="196" y="223"/>
                    <a:pt x="196" y="223"/>
                    <a:pt x="196" y="223"/>
                  </a:cubicBezTo>
                  <a:cubicBezTo>
                    <a:pt x="196" y="222"/>
                    <a:pt x="197" y="222"/>
                    <a:pt x="198" y="221"/>
                  </a:cubicBezTo>
                  <a:close/>
                  <a:moveTo>
                    <a:pt x="192" y="219"/>
                  </a:moveTo>
                  <a:cubicBezTo>
                    <a:pt x="193" y="218"/>
                    <a:pt x="193" y="218"/>
                    <a:pt x="194" y="217"/>
                  </a:cubicBezTo>
                  <a:cubicBezTo>
                    <a:pt x="196" y="215"/>
                    <a:pt x="198" y="214"/>
                    <a:pt x="200" y="212"/>
                  </a:cubicBezTo>
                  <a:cubicBezTo>
                    <a:pt x="197" y="214"/>
                    <a:pt x="195" y="217"/>
                    <a:pt x="192" y="219"/>
                  </a:cubicBezTo>
                  <a:close/>
                  <a:moveTo>
                    <a:pt x="229" y="185"/>
                  </a:moveTo>
                  <a:cubicBezTo>
                    <a:pt x="231" y="183"/>
                    <a:pt x="232" y="181"/>
                    <a:pt x="233" y="179"/>
                  </a:cubicBezTo>
                  <a:cubicBezTo>
                    <a:pt x="234" y="177"/>
                    <a:pt x="235" y="175"/>
                    <a:pt x="237" y="172"/>
                  </a:cubicBezTo>
                  <a:cubicBezTo>
                    <a:pt x="237" y="172"/>
                    <a:pt x="237" y="172"/>
                    <a:pt x="237" y="172"/>
                  </a:cubicBezTo>
                  <a:cubicBezTo>
                    <a:pt x="236" y="174"/>
                    <a:pt x="236" y="176"/>
                    <a:pt x="235" y="177"/>
                  </a:cubicBezTo>
                  <a:cubicBezTo>
                    <a:pt x="235" y="178"/>
                    <a:pt x="234" y="179"/>
                    <a:pt x="234" y="180"/>
                  </a:cubicBezTo>
                  <a:cubicBezTo>
                    <a:pt x="232" y="183"/>
                    <a:pt x="230" y="185"/>
                    <a:pt x="228" y="188"/>
                  </a:cubicBezTo>
                  <a:cubicBezTo>
                    <a:pt x="229" y="187"/>
                    <a:pt x="229" y="186"/>
                    <a:pt x="229" y="185"/>
                  </a:cubicBezTo>
                  <a:close/>
                  <a:moveTo>
                    <a:pt x="233" y="152"/>
                  </a:moveTo>
                  <a:cubicBezTo>
                    <a:pt x="234" y="142"/>
                    <a:pt x="235" y="131"/>
                    <a:pt x="236" y="120"/>
                  </a:cubicBezTo>
                  <a:cubicBezTo>
                    <a:pt x="236" y="120"/>
                    <a:pt x="236" y="120"/>
                    <a:pt x="237" y="120"/>
                  </a:cubicBezTo>
                  <a:cubicBezTo>
                    <a:pt x="237" y="121"/>
                    <a:pt x="237" y="122"/>
                    <a:pt x="237" y="122"/>
                  </a:cubicBezTo>
                  <a:cubicBezTo>
                    <a:pt x="237" y="123"/>
                    <a:pt x="237" y="124"/>
                    <a:pt x="237" y="125"/>
                  </a:cubicBezTo>
                  <a:cubicBezTo>
                    <a:pt x="237" y="134"/>
                    <a:pt x="235" y="143"/>
                    <a:pt x="233" y="152"/>
                  </a:cubicBezTo>
                  <a:close/>
                  <a:moveTo>
                    <a:pt x="237" y="112"/>
                  </a:moveTo>
                  <a:cubicBezTo>
                    <a:pt x="237" y="112"/>
                    <a:pt x="237" y="111"/>
                    <a:pt x="237" y="110"/>
                  </a:cubicBezTo>
                  <a:cubicBezTo>
                    <a:pt x="237" y="112"/>
                    <a:pt x="238" y="113"/>
                    <a:pt x="238" y="115"/>
                  </a:cubicBezTo>
                  <a:cubicBezTo>
                    <a:pt x="238" y="115"/>
                    <a:pt x="238" y="116"/>
                    <a:pt x="238" y="117"/>
                  </a:cubicBezTo>
                  <a:cubicBezTo>
                    <a:pt x="238" y="115"/>
                    <a:pt x="237" y="114"/>
                    <a:pt x="237" y="112"/>
                  </a:cubicBezTo>
                  <a:close/>
                  <a:moveTo>
                    <a:pt x="236" y="94"/>
                  </a:moveTo>
                  <a:cubicBezTo>
                    <a:pt x="237" y="98"/>
                    <a:pt x="238" y="101"/>
                    <a:pt x="239" y="105"/>
                  </a:cubicBezTo>
                  <a:cubicBezTo>
                    <a:pt x="239" y="104"/>
                    <a:pt x="239" y="103"/>
                    <a:pt x="238" y="103"/>
                  </a:cubicBezTo>
                  <a:cubicBezTo>
                    <a:pt x="238" y="100"/>
                    <a:pt x="237" y="97"/>
                    <a:pt x="236" y="94"/>
                  </a:cubicBezTo>
                  <a:close/>
                  <a:moveTo>
                    <a:pt x="239" y="156"/>
                  </a:moveTo>
                  <a:cubicBezTo>
                    <a:pt x="239" y="156"/>
                    <a:pt x="239" y="155"/>
                    <a:pt x="240" y="155"/>
                  </a:cubicBezTo>
                  <a:cubicBezTo>
                    <a:pt x="240" y="156"/>
                    <a:pt x="239" y="157"/>
                    <a:pt x="239" y="158"/>
                  </a:cubicBezTo>
                  <a:cubicBezTo>
                    <a:pt x="239" y="158"/>
                    <a:pt x="239" y="159"/>
                    <a:pt x="238" y="160"/>
                  </a:cubicBezTo>
                  <a:cubicBezTo>
                    <a:pt x="239" y="158"/>
                    <a:pt x="239" y="157"/>
                    <a:pt x="239" y="156"/>
                  </a:cubicBezTo>
                  <a:close/>
                  <a:moveTo>
                    <a:pt x="239" y="153"/>
                  </a:moveTo>
                  <a:cubicBezTo>
                    <a:pt x="239" y="151"/>
                    <a:pt x="239" y="150"/>
                    <a:pt x="240" y="148"/>
                  </a:cubicBezTo>
                  <a:cubicBezTo>
                    <a:pt x="241" y="140"/>
                    <a:pt x="241" y="132"/>
                    <a:pt x="241" y="124"/>
                  </a:cubicBezTo>
                  <a:cubicBezTo>
                    <a:pt x="241" y="124"/>
                    <a:pt x="242" y="125"/>
                    <a:pt x="242" y="126"/>
                  </a:cubicBezTo>
                  <a:cubicBezTo>
                    <a:pt x="242" y="127"/>
                    <a:pt x="243" y="127"/>
                    <a:pt x="243" y="127"/>
                  </a:cubicBezTo>
                  <a:cubicBezTo>
                    <a:pt x="243" y="127"/>
                    <a:pt x="243" y="127"/>
                    <a:pt x="243" y="127"/>
                  </a:cubicBezTo>
                  <a:cubicBezTo>
                    <a:pt x="243" y="127"/>
                    <a:pt x="243" y="127"/>
                    <a:pt x="243" y="127"/>
                  </a:cubicBezTo>
                  <a:cubicBezTo>
                    <a:pt x="243" y="136"/>
                    <a:pt x="242" y="144"/>
                    <a:pt x="240" y="153"/>
                  </a:cubicBezTo>
                  <a:cubicBezTo>
                    <a:pt x="240" y="153"/>
                    <a:pt x="240" y="153"/>
                    <a:pt x="240" y="153"/>
                  </a:cubicBezTo>
                  <a:cubicBezTo>
                    <a:pt x="240" y="153"/>
                    <a:pt x="239" y="153"/>
                    <a:pt x="239" y="153"/>
                  </a:cubicBezTo>
                  <a:close/>
                  <a:moveTo>
                    <a:pt x="244" y="139"/>
                  </a:moveTo>
                  <a:cubicBezTo>
                    <a:pt x="245" y="141"/>
                    <a:pt x="245" y="143"/>
                    <a:pt x="245" y="145"/>
                  </a:cubicBezTo>
                  <a:cubicBezTo>
                    <a:pt x="245" y="146"/>
                    <a:pt x="245" y="147"/>
                    <a:pt x="244" y="148"/>
                  </a:cubicBezTo>
                  <a:cubicBezTo>
                    <a:pt x="244" y="148"/>
                    <a:pt x="244" y="148"/>
                    <a:pt x="244" y="148"/>
                  </a:cubicBezTo>
                  <a:cubicBezTo>
                    <a:pt x="244" y="150"/>
                    <a:pt x="243" y="151"/>
                    <a:pt x="243" y="153"/>
                  </a:cubicBezTo>
                  <a:cubicBezTo>
                    <a:pt x="243" y="155"/>
                    <a:pt x="242" y="156"/>
                    <a:pt x="242" y="158"/>
                  </a:cubicBezTo>
                  <a:cubicBezTo>
                    <a:pt x="243" y="152"/>
                    <a:pt x="244" y="145"/>
                    <a:pt x="244" y="139"/>
                  </a:cubicBezTo>
                  <a:close/>
                  <a:moveTo>
                    <a:pt x="245" y="135"/>
                  </a:moveTo>
                  <a:cubicBezTo>
                    <a:pt x="245" y="132"/>
                    <a:pt x="245" y="129"/>
                    <a:pt x="245" y="126"/>
                  </a:cubicBezTo>
                  <a:cubicBezTo>
                    <a:pt x="245" y="126"/>
                    <a:pt x="245" y="126"/>
                    <a:pt x="245" y="127"/>
                  </a:cubicBezTo>
                  <a:cubicBezTo>
                    <a:pt x="245" y="127"/>
                    <a:pt x="245" y="127"/>
                    <a:pt x="246" y="127"/>
                  </a:cubicBezTo>
                  <a:cubicBezTo>
                    <a:pt x="246" y="131"/>
                    <a:pt x="246" y="135"/>
                    <a:pt x="246" y="140"/>
                  </a:cubicBezTo>
                  <a:cubicBezTo>
                    <a:pt x="246" y="138"/>
                    <a:pt x="245" y="137"/>
                    <a:pt x="245" y="136"/>
                  </a:cubicBezTo>
                  <a:cubicBezTo>
                    <a:pt x="245" y="135"/>
                    <a:pt x="245" y="135"/>
                    <a:pt x="245" y="135"/>
                  </a:cubicBezTo>
                  <a:close/>
                  <a:moveTo>
                    <a:pt x="245" y="95"/>
                  </a:moveTo>
                  <a:cubicBezTo>
                    <a:pt x="247" y="99"/>
                    <a:pt x="248" y="103"/>
                    <a:pt x="248" y="107"/>
                  </a:cubicBezTo>
                  <a:cubicBezTo>
                    <a:pt x="248" y="103"/>
                    <a:pt x="246" y="99"/>
                    <a:pt x="245" y="95"/>
                  </a:cubicBezTo>
                  <a:close/>
                  <a:moveTo>
                    <a:pt x="247" y="129"/>
                  </a:moveTo>
                  <a:cubicBezTo>
                    <a:pt x="247" y="129"/>
                    <a:pt x="247" y="129"/>
                    <a:pt x="248" y="128"/>
                  </a:cubicBezTo>
                  <a:cubicBezTo>
                    <a:pt x="247" y="130"/>
                    <a:pt x="247" y="132"/>
                    <a:pt x="247" y="133"/>
                  </a:cubicBezTo>
                  <a:cubicBezTo>
                    <a:pt x="247" y="132"/>
                    <a:pt x="247" y="130"/>
                    <a:pt x="247" y="129"/>
                  </a:cubicBezTo>
                  <a:close/>
                  <a:moveTo>
                    <a:pt x="247" y="123"/>
                  </a:moveTo>
                  <a:cubicBezTo>
                    <a:pt x="247" y="120"/>
                    <a:pt x="247" y="116"/>
                    <a:pt x="247" y="112"/>
                  </a:cubicBezTo>
                  <a:cubicBezTo>
                    <a:pt x="248" y="114"/>
                    <a:pt x="248" y="117"/>
                    <a:pt x="249" y="119"/>
                  </a:cubicBezTo>
                  <a:cubicBezTo>
                    <a:pt x="248" y="122"/>
                    <a:pt x="248" y="125"/>
                    <a:pt x="248" y="127"/>
                  </a:cubicBezTo>
                  <a:cubicBezTo>
                    <a:pt x="248" y="126"/>
                    <a:pt x="247" y="125"/>
                    <a:pt x="247" y="123"/>
                  </a:cubicBezTo>
                  <a:close/>
                  <a:moveTo>
                    <a:pt x="225" y="50"/>
                  </a:moveTo>
                  <a:cubicBezTo>
                    <a:pt x="223" y="47"/>
                    <a:pt x="220" y="45"/>
                    <a:pt x="218" y="42"/>
                  </a:cubicBezTo>
                  <a:cubicBezTo>
                    <a:pt x="218" y="42"/>
                    <a:pt x="217" y="42"/>
                    <a:pt x="217" y="43"/>
                  </a:cubicBezTo>
                  <a:cubicBezTo>
                    <a:pt x="216" y="41"/>
                    <a:pt x="215" y="40"/>
                    <a:pt x="213" y="39"/>
                  </a:cubicBezTo>
                  <a:cubicBezTo>
                    <a:pt x="213" y="38"/>
                    <a:pt x="212" y="39"/>
                    <a:pt x="212" y="39"/>
                  </a:cubicBezTo>
                  <a:cubicBezTo>
                    <a:pt x="211" y="39"/>
                    <a:pt x="211" y="38"/>
                    <a:pt x="211" y="38"/>
                  </a:cubicBezTo>
                  <a:cubicBezTo>
                    <a:pt x="211" y="38"/>
                    <a:pt x="211" y="37"/>
                    <a:pt x="211" y="37"/>
                  </a:cubicBezTo>
                  <a:cubicBezTo>
                    <a:pt x="210" y="36"/>
                    <a:pt x="208" y="34"/>
                    <a:pt x="207" y="33"/>
                  </a:cubicBezTo>
                  <a:cubicBezTo>
                    <a:pt x="204" y="29"/>
                    <a:pt x="200" y="26"/>
                    <a:pt x="195" y="24"/>
                  </a:cubicBezTo>
                  <a:cubicBezTo>
                    <a:pt x="190" y="20"/>
                    <a:pt x="184" y="17"/>
                    <a:pt x="179" y="13"/>
                  </a:cubicBezTo>
                  <a:cubicBezTo>
                    <a:pt x="192" y="19"/>
                    <a:pt x="204" y="28"/>
                    <a:pt x="215" y="38"/>
                  </a:cubicBezTo>
                  <a:cubicBezTo>
                    <a:pt x="219" y="42"/>
                    <a:pt x="222" y="46"/>
                    <a:pt x="225" y="50"/>
                  </a:cubicBezTo>
                  <a:close/>
                  <a:moveTo>
                    <a:pt x="178" y="13"/>
                  </a:moveTo>
                  <a:cubicBezTo>
                    <a:pt x="178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6" y="13"/>
                  </a:cubicBezTo>
                  <a:cubicBezTo>
                    <a:pt x="176" y="12"/>
                    <a:pt x="175" y="12"/>
                    <a:pt x="175" y="12"/>
                  </a:cubicBezTo>
                  <a:cubicBezTo>
                    <a:pt x="174" y="12"/>
                    <a:pt x="174" y="11"/>
                    <a:pt x="173" y="11"/>
                  </a:cubicBezTo>
                  <a:cubicBezTo>
                    <a:pt x="175" y="11"/>
                    <a:pt x="176" y="12"/>
                    <a:pt x="178" y="13"/>
                  </a:cubicBezTo>
                  <a:close/>
                  <a:moveTo>
                    <a:pt x="128" y="2"/>
                  </a:moveTo>
                  <a:cubicBezTo>
                    <a:pt x="124" y="2"/>
                    <a:pt x="120" y="2"/>
                    <a:pt x="116" y="3"/>
                  </a:cubicBezTo>
                  <a:cubicBezTo>
                    <a:pt x="114" y="3"/>
                    <a:pt x="112" y="3"/>
                    <a:pt x="110" y="3"/>
                  </a:cubicBezTo>
                  <a:cubicBezTo>
                    <a:pt x="116" y="2"/>
                    <a:pt x="121" y="2"/>
                    <a:pt x="126" y="2"/>
                  </a:cubicBezTo>
                  <a:cubicBezTo>
                    <a:pt x="127" y="2"/>
                    <a:pt x="127" y="2"/>
                    <a:pt x="128" y="2"/>
                  </a:cubicBezTo>
                  <a:close/>
                  <a:moveTo>
                    <a:pt x="8" y="87"/>
                  </a:moveTo>
                  <a:cubicBezTo>
                    <a:pt x="9" y="86"/>
                    <a:pt x="10" y="84"/>
                    <a:pt x="11" y="83"/>
                  </a:cubicBezTo>
                  <a:cubicBezTo>
                    <a:pt x="13" y="82"/>
                    <a:pt x="14" y="81"/>
                    <a:pt x="15" y="79"/>
                  </a:cubicBezTo>
                  <a:cubicBezTo>
                    <a:pt x="16" y="79"/>
                    <a:pt x="15" y="79"/>
                    <a:pt x="15" y="79"/>
                  </a:cubicBezTo>
                  <a:cubicBezTo>
                    <a:pt x="14" y="79"/>
                    <a:pt x="14" y="80"/>
                    <a:pt x="13" y="81"/>
                  </a:cubicBezTo>
                  <a:cubicBezTo>
                    <a:pt x="12" y="81"/>
                    <a:pt x="12" y="82"/>
                    <a:pt x="12" y="82"/>
                  </a:cubicBezTo>
                  <a:cubicBezTo>
                    <a:pt x="14" y="78"/>
                    <a:pt x="17" y="75"/>
                    <a:pt x="19" y="71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19" y="73"/>
                    <a:pt x="19" y="74"/>
                    <a:pt x="18" y="75"/>
                  </a:cubicBezTo>
                  <a:cubicBezTo>
                    <a:pt x="17" y="77"/>
                    <a:pt x="17" y="78"/>
                    <a:pt x="16" y="79"/>
                  </a:cubicBezTo>
                  <a:cubicBezTo>
                    <a:pt x="13" y="83"/>
                    <a:pt x="10" y="87"/>
                    <a:pt x="7" y="92"/>
                  </a:cubicBezTo>
                  <a:cubicBezTo>
                    <a:pt x="7" y="90"/>
                    <a:pt x="8" y="89"/>
                    <a:pt x="8" y="87"/>
                  </a:cubicBezTo>
                  <a:close/>
                  <a:moveTo>
                    <a:pt x="8" y="166"/>
                  </a:moveTo>
                  <a:cubicBezTo>
                    <a:pt x="9" y="168"/>
                    <a:pt x="10" y="170"/>
                    <a:pt x="11" y="173"/>
                  </a:cubicBezTo>
                  <a:cubicBezTo>
                    <a:pt x="11" y="173"/>
                    <a:pt x="11" y="173"/>
                    <a:pt x="11" y="173"/>
                  </a:cubicBezTo>
                  <a:cubicBezTo>
                    <a:pt x="12" y="173"/>
                    <a:pt x="12" y="173"/>
                    <a:pt x="12" y="173"/>
                  </a:cubicBezTo>
                  <a:cubicBezTo>
                    <a:pt x="13" y="177"/>
                    <a:pt x="15" y="181"/>
                    <a:pt x="17" y="184"/>
                  </a:cubicBezTo>
                  <a:cubicBezTo>
                    <a:pt x="16" y="183"/>
                    <a:pt x="15" y="182"/>
                    <a:pt x="14" y="180"/>
                  </a:cubicBezTo>
                  <a:cubicBezTo>
                    <a:pt x="11" y="176"/>
                    <a:pt x="9" y="171"/>
                    <a:pt x="8" y="166"/>
                  </a:cubicBezTo>
                  <a:close/>
                  <a:moveTo>
                    <a:pt x="17" y="188"/>
                  </a:moveTo>
                  <a:cubicBezTo>
                    <a:pt x="19" y="189"/>
                    <a:pt x="20" y="191"/>
                    <a:pt x="21" y="192"/>
                  </a:cubicBezTo>
                  <a:cubicBezTo>
                    <a:pt x="21" y="192"/>
                    <a:pt x="21" y="192"/>
                    <a:pt x="21" y="192"/>
                  </a:cubicBezTo>
                  <a:cubicBezTo>
                    <a:pt x="22" y="193"/>
                    <a:pt x="23" y="194"/>
                    <a:pt x="23" y="195"/>
                  </a:cubicBezTo>
                  <a:cubicBezTo>
                    <a:pt x="24" y="195"/>
                    <a:pt x="24" y="195"/>
                    <a:pt x="24" y="195"/>
                  </a:cubicBezTo>
                  <a:cubicBezTo>
                    <a:pt x="24" y="195"/>
                    <a:pt x="24" y="195"/>
                    <a:pt x="24" y="196"/>
                  </a:cubicBezTo>
                  <a:cubicBezTo>
                    <a:pt x="24" y="196"/>
                    <a:pt x="25" y="197"/>
                    <a:pt x="25" y="197"/>
                  </a:cubicBezTo>
                  <a:cubicBezTo>
                    <a:pt x="28" y="200"/>
                    <a:pt x="30" y="203"/>
                    <a:pt x="33" y="206"/>
                  </a:cubicBezTo>
                  <a:cubicBezTo>
                    <a:pt x="32" y="206"/>
                    <a:pt x="32" y="207"/>
                    <a:pt x="32" y="207"/>
                  </a:cubicBezTo>
                  <a:cubicBezTo>
                    <a:pt x="33" y="209"/>
                    <a:pt x="35" y="210"/>
                    <a:pt x="36" y="211"/>
                  </a:cubicBezTo>
                  <a:cubicBezTo>
                    <a:pt x="36" y="211"/>
                    <a:pt x="36" y="211"/>
                    <a:pt x="36" y="212"/>
                  </a:cubicBezTo>
                  <a:cubicBezTo>
                    <a:pt x="40" y="216"/>
                    <a:pt x="43" y="220"/>
                    <a:pt x="47" y="223"/>
                  </a:cubicBezTo>
                  <a:cubicBezTo>
                    <a:pt x="44" y="221"/>
                    <a:pt x="41" y="218"/>
                    <a:pt x="38" y="215"/>
                  </a:cubicBezTo>
                  <a:cubicBezTo>
                    <a:pt x="30" y="207"/>
                    <a:pt x="23" y="198"/>
                    <a:pt x="17" y="188"/>
                  </a:cubicBezTo>
                  <a:close/>
                  <a:moveTo>
                    <a:pt x="94" y="245"/>
                  </a:moveTo>
                  <a:cubicBezTo>
                    <a:pt x="95" y="246"/>
                    <a:pt x="96" y="246"/>
                    <a:pt x="97" y="246"/>
                  </a:cubicBezTo>
                  <a:cubicBezTo>
                    <a:pt x="97" y="246"/>
                    <a:pt x="97" y="247"/>
                    <a:pt x="97" y="247"/>
                  </a:cubicBezTo>
                  <a:cubicBezTo>
                    <a:pt x="100" y="248"/>
                    <a:pt x="102" y="248"/>
                    <a:pt x="105" y="249"/>
                  </a:cubicBezTo>
                  <a:cubicBezTo>
                    <a:pt x="105" y="249"/>
                    <a:pt x="105" y="249"/>
                    <a:pt x="105" y="248"/>
                  </a:cubicBezTo>
                  <a:cubicBezTo>
                    <a:pt x="109" y="249"/>
                    <a:pt x="112" y="249"/>
                    <a:pt x="116" y="249"/>
                  </a:cubicBezTo>
                  <a:cubicBezTo>
                    <a:pt x="115" y="250"/>
                    <a:pt x="116" y="250"/>
                    <a:pt x="116" y="250"/>
                  </a:cubicBezTo>
                  <a:cubicBezTo>
                    <a:pt x="119" y="251"/>
                    <a:pt x="121" y="251"/>
                    <a:pt x="123" y="251"/>
                  </a:cubicBezTo>
                  <a:cubicBezTo>
                    <a:pt x="111" y="251"/>
                    <a:pt x="99" y="249"/>
                    <a:pt x="88" y="245"/>
                  </a:cubicBezTo>
                  <a:cubicBezTo>
                    <a:pt x="90" y="245"/>
                    <a:pt x="92" y="245"/>
                    <a:pt x="94" y="245"/>
                  </a:cubicBezTo>
                  <a:close/>
                  <a:moveTo>
                    <a:pt x="135" y="251"/>
                  </a:moveTo>
                  <a:cubicBezTo>
                    <a:pt x="140" y="250"/>
                    <a:pt x="145" y="249"/>
                    <a:pt x="150" y="248"/>
                  </a:cubicBezTo>
                  <a:cubicBezTo>
                    <a:pt x="151" y="248"/>
                    <a:pt x="150" y="247"/>
                    <a:pt x="150" y="247"/>
                  </a:cubicBezTo>
                  <a:cubicBezTo>
                    <a:pt x="142" y="249"/>
                    <a:pt x="134" y="250"/>
                    <a:pt x="127" y="250"/>
                  </a:cubicBezTo>
                  <a:cubicBezTo>
                    <a:pt x="127" y="250"/>
                    <a:pt x="126" y="249"/>
                    <a:pt x="126" y="249"/>
                  </a:cubicBezTo>
                  <a:cubicBezTo>
                    <a:pt x="120" y="248"/>
                    <a:pt x="114" y="248"/>
                    <a:pt x="108" y="248"/>
                  </a:cubicBezTo>
                  <a:cubicBezTo>
                    <a:pt x="108" y="247"/>
                    <a:pt x="108" y="247"/>
                    <a:pt x="108" y="247"/>
                  </a:cubicBezTo>
                  <a:cubicBezTo>
                    <a:pt x="110" y="247"/>
                    <a:pt x="113" y="247"/>
                    <a:pt x="115" y="247"/>
                  </a:cubicBezTo>
                  <a:cubicBezTo>
                    <a:pt x="115" y="247"/>
                    <a:pt x="115" y="247"/>
                    <a:pt x="115" y="246"/>
                  </a:cubicBezTo>
                  <a:cubicBezTo>
                    <a:pt x="117" y="246"/>
                    <a:pt x="118" y="247"/>
                    <a:pt x="119" y="247"/>
                  </a:cubicBezTo>
                  <a:cubicBezTo>
                    <a:pt x="120" y="247"/>
                    <a:pt x="120" y="247"/>
                    <a:pt x="120" y="247"/>
                  </a:cubicBezTo>
                  <a:cubicBezTo>
                    <a:pt x="120" y="247"/>
                    <a:pt x="120" y="247"/>
                    <a:pt x="120" y="247"/>
                  </a:cubicBezTo>
                  <a:cubicBezTo>
                    <a:pt x="121" y="247"/>
                    <a:pt x="121" y="247"/>
                    <a:pt x="121" y="247"/>
                  </a:cubicBezTo>
                  <a:cubicBezTo>
                    <a:pt x="121" y="247"/>
                    <a:pt x="121" y="247"/>
                    <a:pt x="121" y="247"/>
                  </a:cubicBezTo>
                  <a:cubicBezTo>
                    <a:pt x="122" y="247"/>
                    <a:pt x="122" y="247"/>
                    <a:pt x="122" y="247"/>
                  </a:cubicBezTo>
                  <a:cubicBezTo>
                    <a:pt x="123" y="247"/>
                    <a:pt x="125" y="247"/>
                    <a:pt x="126" y="248"/>
                  </a:cubicBezTo>
                  <a:cubicBezTo>
                    <a:pt x="126" y="248"/>
                    <a:pt x="126" y="248"/>
                    <a:pt x="127" y="248"/>
                  </a:cubicBezTo>
                  <a:cubicBezTo>
                    <a:pt x="136" y="248"/>
                    <a:pt x="144" y="247"/>
                    <a:pt x="153" y="246"/>
                  </a:cubicBezTo>
                  <a:cubicBezTo>
                    <a:pt x="153" y="246"/>
                    <a:pt x="153" y="246"/>
                    <a:pt x="154" y="246"/>
                  </a:cubicBezTo>
                  <a:cubicBezTo>
                    <a:pt x="154" y="246"/>
                    <a:pt x="154" y="246"/>
                    <a:pt x="154" y="246"/>
                  </a:cubicBezTo>
                  <a:cubicBezTo>
                    <a:pt x="154" y="246"/>
                    <a:pt x="154" y="246"/>
                    <a:pt x="154" y="246"/>
                  </a:cubicBezTo>
                  <a:cubicBezTo>
                    <a:pt x="155" y="246"/>
                    <a:pt x="156" y="246"/>
                    <a:pt x="157" y="245"/>
                  </a:cubicBezTo>
                  <a:cubicBezTo>
                    <a:pt x="157" y="246"/>
                    <a:pt x="158" y="246"/>
                    <a:pt x="159" y="246"/>
                  </a:cubicBezTo>
                  <a:cubicBezTo>
                    <a:pt x="160" y="246"/>
                    <a:pt x="161" y="245"/>
                    <a:pt x="162" y="244"/>
                  </a:cubicBezTo>
                  <a:cubicBezTo>
                    <a:pt x="164" y="244"/>
                    <a:pt x="165" y="243"/>
                    <a:pt x="166" y="243"/>
                  </a:cubicBezTo>
                  <a:cubicBezTo>
                    <a:pt x="168" y="242"/>
                    <a:pt x="170" y="242"/>
                    <a:pt x="171" y="241"/>
                  </a:cubicBezTo>
                  <a:cubicBezTo>
                    <a:pt x="172" y="241"/>
                    <a:pt x="174" y="240"/>
                    <a:pt x="175" y="240"/>
                  </a:cubicBezTo>
                  <a:cubicBezTo>
                    <a:pt x="177" y="239"/>
                    <a:pt x="178" y="238"/>
                    <a:pt x="180" y="238"/>
                  </a:cubicBezTo>
                  <a:cubicBezTo>
                    <a:pt x="180" y="238"/>
                    <a:pt x="180" y="238"/>
                    <a:pt x="181" y="238"/>
                  </a:cubicBezTo>
                  <a:cubicBezTo>
                    <a:pt x="184" y="236"/>
                    <a:pt x="188" y="234"/>
                    <a:pt x="191" y="232"/>
                  </a:cubicBezTo>
                  <a:cubicBezTo>
                    <a:pt x="192" y="231"/>
                    <a:pt x="191" y="230"/>
                    <a:pt x="190" y="231"/>
                  </a:cubicBezTo>
                  <a:cubicBezTo>
                    <a:pt x="193" y="229"/>
                    <a:pt x="195" y="228"/>
                    <a:pt x="197" y="226"/>
                  </a:cubicBezTo>
                  <a:cubicBezTo>
                    <a:pt x="197" y="226"/>
                    <a:pt x="197" y="226"/>
                    <a:pt x="197" y="226"/>
                  </a:cubicBezTo>
                  <a:cubicBezTo>
                    <a:pt x="198" y="225"/>
                    <a:pt x="199" y="225"/>
                    <a:pt x="200" y="224"/>
                  </a:cubicBezTo>
                  <a:cubicBezTo>
                    <a:pt x="200" y="223"/>
                    <a:pt x="201" y="223"/>
                    <a:pt x="201" y="223"/>
                  </a:cubicBezTo>
                  <a:cubicBezTo>
                    <a:pt x="203" y="221"/>
                    <a:pt x="205" y="220"/>
                    <a:pt x="207" y="218"/>
                  </a:cubicBezTo>
                  <a:cubicBezTo>
                    <a:pt x="207" y="218"/>
                    <a:pt x="207" y="218"/>
                    <a:pt x="208" y="218"/>
                  </a:cubicBezTo>
                  <a:cubicBezTo>
                    <a:pt x="207" y="218"/>
                    <a:pt x="207" y="219"/>
                    <a:pt x="206" y="220"/>
                  </a:cubicBezTo>
                  <a:cubicBezTo>
                    <a:pt x="206" y="220"/>
                    <a:pt x="207" y="221"/>
                    <a:pt x="207" y="221"/>
                  </a:cubicBezTo>
                  <a:cubicBezTo>
                    <a:pt x="208" y="220"/>
                    <a:pt x="209" y="219"/>
                    <a:pt x="210" y="218"/>
                  </a:cubicBezTo>
                  <a:cubicBezTo>
                    <a:pt x="210" y="218"/>
                    <a:pt x="211" y="219"/>
                    <a:pt x="211" y="219"/>
                  </a:cubicBezTo>
                  <a:cubicBezTo>
                    <a:pt x="190" y="237"/>
                    <a:pt x="163" y="249"/>
                    <a:pt x="135" y="251"/>
                  </a:cubicBezTo>
                  <a:close/>
                  <a:moveTo>
                    <a:pt x="215" y="215"/>
                  </a:moveTo>
                  <a:cubicBezTo>
                    <a:pt x="214" y="215"/>
                    <a:pt x="214" y="215"/>
                    <a:pt x="214" y="216"/>
                  </a:cubicBezTo>
                  <a:cubicBezTo>
                    <a:pt x="214" y="215"/>
                    <a:pt x="215" y="214"/>
                    <a:pt x="216" y="213"/>
                  </a:cubicBezTo>
                  <a:cubicBezTo>
                    <a:pt x="220" y="209"/>
                    <a:pt x="224" y="203"/>
                    <a:pt x="227" y="197"/>
                  </a:cubicBezTo>
                  <a:cubicBezTo>
                    <a:pt x="229" y="196"/>
                    <a:pt x="230" y="195"/>
                    <a:pt x="231" y="194"/>
                  </a:cubicBezTo>
                  <a:cubicBezTo>
                    <a:pt x="231" y="193"/>
                    <a:pt x="231" y="193"/>
                    <a:pt x="231" y="193"/>
                  </a:cubicBezTo>
                  <a:cubicBezTo>
                    <a:pt x="229" y="193"/>
                    <a:pt x="228" y="193"/>
                    <a:pt x="227" y="194"/>
                  </a:cubicBezTo>
                  <a:cubicBezTo>
                    <a:pt x="227" y="193"/>
                    <a:pt x="227" y="193"/>
                    <a:pt x="227" y="193"/>
                  </a:cubicBezTo>
                  <a:cubicBezTo>
                    <a:pt x="227" y="193"/>
                    <a:pt x="228" y="193"/>
                    <a:pt x="228" y="193"/>
                  </a:cubicBezTo>
                  <a:cubicBezTo>
                    <a:pt x="230" y="192"/>
                    <a:pt x="231" y="190"/>
                    <a:pt x="232" y="188"/>
                  </a:cubicBezTo>
                  <a:cubicBezTo>
                    <a:pt x="232" y="188"/>
                    <a:pt x="232" y="188"/>
                    <a:pt x="233" y="188"/>
                  </a:cubicBezTo>
                  <a:cubicBezTo>
                    <a:pt x="233" y="188"/>
                    <a:pt x="233" y="188"/>
                    <a:pt x="233" y="188"/>
                  </a:cubicBezTo>
                  <a:cubicBezTo>
                    <a:pt x="234" y="187"/>
                    <a:pt x="234" y="185"/>
                    <a:pt x="235" y="184"/>
                  </a:cubicBezTo>
                  <a:cubicBezTo>
                    <a:pt x="242" y="175"/>
                    <a:pt x="246" y="164"/>
                    <a:pt x="246" y="153"/>
                  </a:cubicBezTo>
                  <a:cubicBezTo>
                    <a:pt x="246" y="152"/>
                    <a:pt x="246" y="151"/>
                    <a:pt x="246" y="150"/>
                  </a:cubicBezTo>
                  <a:cubicBezTo>
                    <a:pt x="248" y="145"/>
                    <a:pt x="248" y="140"/>
                    <a:pt x="248" y="134"/>
                  </a:cubicBezTo>
                  <a:cubicBezTo>
                    <a:pt x="249" y="132"/>
                    <a:pt x="249" y="129"/>
                    <a:pt x="250" y="126"/>
                  </a:cubicBezTo>
                  <a:cubicBezTo>
                    <a:pt x="250" y="128"/>
                    <a:pt x="250" y="131"/>
                    <a:pt x="250" y="133"/>
                  </a:cubicBezTo>
                  <a:cubicBezTo>
                    <a:pt x="250" y="134"/>
                    <a:pt x="251" y="134"/>
                    <a:pt x="252" y="133"/>
                  </a:cubicBezTo>
                  <a:cubicBezTo>
                    <a:pt x="250" y="164"/>
                    <a:pt x="237" y="193"/>
                    <a:pt x="215" y="2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lang="zh-CN" altLang="en-US" b="1" dirty="0"/>
            </a:p>
          </p:txBody>
        </p:sp>
        <p:sp>
          <p:nvSpPr>
            <p:cNvPr id="6" name="MH_SubTitle_3"/>
            <p:cNvSpPr>
              <a:spLocks noEditPoints="1"/>
            </p:cNvSpPr>
            <p:nvPr>
              <p:custDataLst>
                <p:tags r:id="rId4"/>
              </p:custDataLst>
            </p:nvPr>
          </p:nvSpPr>
          <p:spPr bwMode="auto">
            <a:xfrm>
              <a:off x="5621339" y="4562475"/>
              <a:ext cx="955675" cy="960438"/>
            </a:xfrm>
            <a:custGeom>
              <a:avLst/>
              <a:gdLst>
                <a:gd name="T0" fmla="*/ 209 w 252"/>
                <a:gd name="T1" fmla="*/ 213 h 253"/>
                <a:gd name="T2" fmla="*/ 14 w 252"/>
                <a:gd name="T3" fmla="*/ 121 h 253"/>
                <a:gd name="T4" fmla="*/ 231 w 252"/>
                <a:gd name="T5" fmla="*/ 154 h 253"/>
                <a:gd name="T6" fmla="*/ 25 w 252"/>
                <a:gd name="T7" fmla="*/ 68 h 253"/>
                <a:gd name="T8" fmla="*/ 193 w 252"/>
                <a:gd name="T9" fmla="*/ 42 h 253"/>
                <a:gd name="T10" fmla="*/ 119 w 252"/>
                <a:gd name="T11" fmla="*/ 214 h 253"/>
                <a:gd name="T12" fmla="*/ 25 w 252"/>
                <a:gd name="T13" fmla="*/ 88 h 253"/>
                <a:gd name="T14" fmla="*/ 119 w 252"/>
                <a:gd name="T15" fmla="*/ 206 h 253"/>
                <a:gd name="T16" fmla="*/ 34 w 252"/>
                <a:gd name="T17" fmla="*/ 86 h 253"/>
                <a:gd name="T18" fmla="*/ 112 w 252"/>
                <a:gd name="T19" fmla="*/ 36 h 253"/>
                <a:gd name="T20" fmla="*/ 195 w 252"/>
                <a:gd name="T21" fmla="*/ 164 h 253"/>
                <a:gd name="T22" fmla="*/ 115 w 252"/>
                <a:gd name="T23" fmla="*/ 73 h 253"/>
                <a:gd name="T24" fmla="*/ 138 w 252"/>
                <a:gd name="T25" fmla="*/ 148 h 253"/>
                <a:gd name="T26" fmla="*/ 174 w 252"/>
                <a:gd name="T27" fmla="*/ 120 h 253"/>
                <a:gd name="T28" fmla="*/ 172 w 252"/>
                <a:gd name="T29" fmla="*/ 97 h 253"/>
                <a:gd name="T30" fmla="*/ 184 w 252"/>
                <a:gd name="T31" fmla="*/ 97 h 253"/>
                <a:gd name="T32" fmla="*/ 98 w 252"/>
                <a:gd name="T33" fmla="*/ 131 h 253"/>
                <a:gd name="T34" fmla="*/ 150 w 252"/>
                <a:gd name="T35" fmla="*/ 160 h 253"/>
                <a:gd name="T36" fmla="*/ 193 w 252"/>
                <a:gd name="T37" fmla="*/ 106 h 253"/>
                <a:gd name="T38" fmla="*/ 163 w 252"/>
                <a:gd name="T39" fmla="*/ 82 h 253"/>
                <a:gd name="T40" fmla="*/ 55 w 252"/>
                <a:gd name="T41" fmla="*/ 122 h 253"/>
                <a:gd name="T42" fmla="*/ 55 w 252"/>
                <a:gd name="T43" fmla="*/ 83 h 253"/>
                <a:gd name="T44" fmla="*/ 86 w 252"/>
                <a:gd name="T45" fmla="*/ 66 h 253"/>
                <a:gd name="T46" fmla="*/ 66 w 252"/>
                <a:gd name="T47" fmla="*/ 112 h 253"/>
                <a:gd name="T48" fmla="*/ 93 w 252"/>
                <a:gd name="T49" fmla="*/ 90 h 253"/>
                <a:gd name="T50" fmla="*/ 45 w 252"/>
                <a:gd name="T51" fmla="*/ 101 h 253"/>
                <a:gd name="T52" fmla="*/ 59 w 252"/>
                <a:gd name="T53" fmla="*/ 92 h 253"/>
                <a:gd name="T54" fmla="*/ 77 w 252"/>
                <a:gd name="T55" fmla="*/ 125 h 253"/>
                <a:gd name="T56" fmla="*/ 118 w 252"/>
                <a:gd name="T57" fmla="*/ 159 h 253"/>
                <a:gd name="T58" fmla="*/ 159 w 252"/>
                <a:gd name="T59" fmla="*/ 173 h 253"/>
                <a:gd name="T60" fmla="*/ 200 w 252"/>
                <a:gd name="T61" fmla="*/ 94 h 253"/>
                <a:gd name="T62" fmla="*/ 142 w 252"/>
                <a:gd name="T63" fmla="*/ 49 h 253"/>
                <a:gd name="T64" fmla="*/ 104 w 252"/>
                <a:gd name="T65" fmla="*/ 36 h 253"/>
                <a:gd name="T66" fmla="*/ 37 w 252"/>
                <a:gd name="T67" fmla="*/ 111 h 253"/>
                <a:gd name="T68" fmla="*/ 49 w 252"/>
                <a:gd name="T69" fmla="*/ 162 h 253"/>
                <a:gd name="T70" fmla="*/ 80 w 252"/>
                <a:gd name="T71" fmla="*/ 140 h 253"/>
                <a:gd name="T72" fmla="*/ 103 w 252"/>
                <a:gd name="T73" fmla="*/ 196 h 253"/>
                <a:gd name="T74" fmla="*/ 158 w 252"/>
                <a:gd name="T75" fmla="*/ 184 h 253"/>
                <a:gd name="T76" fmla="*/ 217 w 252"/>
                <a:gd name="T77" fmla="*/ 158 h 253"/>
                <a:gd name="T78" fmla="*/ 203 w 252"/>
                <a:gd name="T79" fmla="*/ 62 h 253"/>
                <a:gd name="T80" fmla="*/ 143 w 252"/>
                <a:gd name="T81" fmla="*/ 15 h 253"/>
                <a:gd name="T82" fmla="*/ 103 w 252"/>
                <a:gd name="T83" fmla="*/ 32 h 253"/>
                <a:gd name="T84" fmla="*/ 30 w 252"/>
                <a:gd name="T85" fmla="*/ 94 h 253"/>
                <a:gd name="T86" fmla="*/ 67 w 252"/>
                <a:gd name="T87" fmla="*/ 201 h 253"/>
                <a:gd name="T88" fmla="*/ 92 w 252"/>
                <a:gd name="T89" fmla="*/ 183 h 253"/>
                <a:gd name="T90" fmla="*/ 125 w 252"/>
                <a:gd name="T91" fmla="*/ 225 h 253"/>
                <a:gd name="T92" fmla="*/ 183 w 252"/>
                <a:gd name="T93" fmla="*/ 199 h 253"/>
                <a:gd name="T94" fmla="*/ 218 w 252"/>
                <a:gd name="T95" fmla="*/ 77 h 253"/>
                <a:gd name="T96" fmla="*/ 160 w 252"/>
                <a:gd name="T97" fmla="*/ 8 h 253"/>
                <a:gd name="T98" fmla="*/ 41 w 252"/>
                <a:gd name="T99" fmla="*/ 38 h 253"/>
                <a:gd name="T100" fmla="*/ 29 w 252"/>
                <a:gd name="T101" fmla="*/ 148 h 253"/>
                <a:gd name="T102" fmla="*/ 70 w 252"/>
                <a:gd name="T103" fmla="*/ 228 h 253"/>
                <a:gd name="T104" fmla="*/ 95 w 252"/>
                <a:gd name="T105" fmla="*/ 221 h 253"/>
                <a:gd name="T106" fmla="*/ 147 w 252"/>
                <a:gd name="T107" fmla="*/ 229 h 253"/>
                <a:gd name="T108" fmla="*/ 226 w 252"/>
                <a:gd name="T109" fmla="*/ 151 h 253"/>
                <a:gd name="T110" fmla="*/ 225 w 252"/>
                <a:gd name="T111" fmla="*/ 66 h 253"/>
                <a:gd name="T112" fmla="*/ 185 w 252"/>
                <a:gd name="T113" fmla="*/ 26 h 253"/>
                <a:gd name="T114" fmla="*/ 18 w 252"/>
                <a:gd name="T115" fmla="*/ 95 h 253"/>
                <a:gd name="T116" fmla="*/ 8 w 252"/>
                <a:gd name="T117" fmla="*/ 116 h 253"/>
                <a:gd name="T118" fmla="*/ 81 w 252"/>
                <a:gd name="T119" fmla="*/ 225 h 253"/>
                <a:gd name="T120" fmla="*/ 181 w 252"/>
                <a:gd name="T121" fmla="*/ 229 h 253"/>
                <a:gd name="T122" fmla="*/ 213 w 252"/>
                <a:gd name="T123" fmla="*/ 39 h 253"/>
                <a:gd name="T124" fmla="*/ 126 w 252"/>
                <a:gd name="T125" fmla="*/ 24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2" h="253">
                  <a:moveTo>
                    <a:pt x="243" y="78"/>
                  </a:moveTo>
                  <a:cubicBezTo>
                    <a:pt x="237" y="63"/>
                    <a:pt x="227" y="49"/>
                    <a:pt x="216" y="37"/>
                  </a:cubicBezTo>
                  <a:cubicBezTo>
                    <a:pt x="204" y="25"/>
                    <a:pt x="190" y="16"/>
                    <a:pt x="175" y="9"/>
                  </a:cubicBezTo>
                  <a:cubicBezTo>
                    <a:pt x="160" y="3"/>
                    <a:pt x="143" y="0"/>
                    <a:pt x="126" y="0"/>
                  </a:cubicBezTo>
                  <a:cubicBezTo>
                    <a:pt x="93" y="0"/>
                    <a:pt x="60" y="13"/>
                    <a:pt x="37" y="37"/>
                  </a:cubicBezTo>
                  <a:cubicBezTo>
                    <a:pt x="23" y="51"/>
                    <a:pt x="13" y="68"/>
                    <a:pt x="7" y="86"/>
                  </a:cubicBezTo>
                  <a:cubicBezTo>
                    <a:pt x="6" y="88"/>
                    <a:pt x="5" y="89"/>
                    <a:pt x="5" y="90"/>
                  </a:cubicBezTo>
                  <a:cubicBezTo>
                    <a:pt x="4" y="90"/>
                    <a:pt x="4" y="91"/>
                    <a:pt x="4" y="91"/>
                  </a:cubicBezTo>
                  <a:cubicBezTo>
                    <a:pt x="3" y="92"/>
                    <a:pt x="3" y="92"/>
                    <a:pt x="3" y="92"/>
                  </a:cubicBezTo>
                  <a:cubicBezTo>
                    <a:pt x="3" y="93"/>
                    <a:pt x="3" y="93"/>
                    <a:pt x="3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2"/>
                    <a:pt x="4" y="92"/>
                    <a:pt x="4" y="92"/>
                  </a:cubicBezTo>
                  <a:cubicBezTo>
                    <a:pt x="5" y="92"/>
                    <a:pt x="5" y="91"/>
                    <a:pt x="5" y="91"/>
                  </a:cubicBezTo>
                  <a:cubicBezTo>
                    <a:pt x="5" y="92"/>
                    <a:pt x="5" y="93"/>
                    <a:pt x="4" y="95"/>
                  </a:cubicBezTo>
                  <a:cubicBezTo>
                    <a:pt x="4" y="95"/>
                    <a:pt x="4" y="95"/>
                    <a:pt x="4" y="96"/>
                  </a:cubicBezTo>
                  <a:cubicBezTo>
                    <a:pt x="3" y="96"/>
                    <a:pt x="3" y="97"/>
                    <a:pt x="4" y="97"/>
                  </a:cubicBezTo>
                  <a:cubicBezTo>
                    <a:pt x="1" y="106"/>
                    <a:pt x="0" y="116"/>
                    <a:pt x="0" y="126"/>
                  </a:cubicBezTo>
                  <a:cubicBezTo>
                    <a:pt x="0" y="143"/>
                    <a:pt x="4" y="159"/>
                    <a:pt x="10" y="175"/>
                  </a:cubicBezTo>
                  <a:cubicBezTo>
                    <a:pt x="11" y="176"/>
                    <a:pt x="12" y="178"/>
                    <a:pt x="13" y="180"/>
                  </a:cubicBezTo>
                  <a:cubicBezTo>
                    <a:pt x="12" y="180"/>
                    <a:pt x="12" y="181"/>
                    <a:pt x="12" y="181"/>
                  </a:cubicBezTo>
                  <a:cubicBezTo>
                    <a:pt x="13" y="182"/>
                    <a:pt x="14" y="183"/>
                    <a:pt x="14" y="184"/>
                  </a:cubicBezTo>
                  <a:cubicBezTo>
                    <a:pt x="20" y="195"/>
                    <a:pt x="28" y="206"/>
                    <a:pt x="37" y="215"/>
                  </a:cubicBezTo>
                  <a:cubicBezTo>
                    <a:pt x="37" y="215"/>
                    <a:pt x="37" y="215"/>
                    <a:pt x="37" y="215"/>
                  </a:cubicBezTo>
                  <a:cubicBezTo>
                    <a:pt x="37" y="216"/>
                    <a:pt x="37" y="216"/>
                    <a:pt x="37" y="217"/>
                  </a:cubicBezTo>
                  <a:cubicBezTo>
                    <a:pt x="39" y="219"/>
                    <a:pt x="42" y="221"/>
                    <a:pt x="44" y="223"/>
                  </a:cubicBezTo>
                  <a:cubicBezTo>
                    <a:pt x="47" y="225"/>
                    <a:pt x="50" y="227"/>
                    <a:pt x="54" y="229"/>
                  </a:cubicBezTo>
                  <a:cubicBezTo>
                    <a:pt x="60" y="234"/>
                    <a:pt x="68" y="238"/>
                    <a:pt x="76" y="242"/>
                  </a:cubicBezTo>
                  <a:cubicBezTo>
                    <a:pt x="76" y="242"/>
                    <a:pt x="76" y="242"/>
                    <a:pt x="76" y="242"/>
                  </a:cubicBezTo>
                  <a:cubicBezTo>
                    <a:pt x="77" y="243"/>
                    <a:pt x="78" y="243"/>
                    <a:pt x="80" y="243"/>
                  </a:cubicBezTo>
                  <a:cubicBezTo>
                    <a:pt x="95" y="249"/>
                    <a:pt x="110" y="253"/>
                    <a:pt x="126" y="253"/>
                  </a:cubicBezTo>
                  <a:cubicBezTo>
                    <a:pt x="143" y="253"/>
                    <a:pt x="160" y="250"/>
                    <a:pt x="175" y="243"/>
                  </a:cubicBezTo>
                  <a:cubicBezTo>
                    <a:pt x="190" y="237"/>
                    <a:pt x="204" y="227"/>
                    <a:pt x="216" y="216"/>
                  </a:cubicBezTo>
                  <a:cubicBezTo>
                    <a:pt x="227" y="204"/>
                    <a:pt x="237" y="190"/>
                    <a:pt x="243" y="175"/>
                  </a:cubicBezTo>
                  <a:cubicBezTo>
                    <a:pt x="249" y="159"/>
                    <a:pt x="252" y="143"/>
                    <a:pt x="252" y="126"/>
                  </a:cubicBezTo>
                  <a:cubicBezTo>
                    <a:pt x="252" y="110"/>
                    <a:pt x="249" y="93"/>
                    <a:pt x="243" y="78"/>
                  </a:cubicBezTo>
                  <a:close/>
                  <a:moveTo>
                    <a:pt x="252" y="126"/>
                  </a:moveTo>
                  <a:cubicBezTo>
                    <a:pt x="252" y="128"/>
                    <a:pt x="252" y="130"/>
                    <a:pt x="252" y="132"/>
                  </a:cubicBezTo>
                  <a:cubicBezTo>
                    <a:pt x="252" y="127"/>
                    <a:pt x="251" y="122"/>
                    <a:pt x="250" y="116"/>
                  </a:cubicBezTo>
                  <a:cubicBezTo>
                    <a:pt x="251" y="107"/>
                    <a:pt x="249" y="97"/>
                    <a:pt x="243" y="90"/>
                  </a:cubicBezTo>
                  <a:cubicBezTo>
                    <a:pt x="243" y="83"/>
                    <a:pt x="241" y="77"/>
                    <a:pt x="238" y="72"/>
                  </a:cubicBezTo>
                  <a:cubicBezTo>
                    <a:pt x="238" y="72"/>
                    <a:pt x="238" y="72"/>
                    <a:pt x="237" y="72"/>
                  </a:cubicBezTo>
                  <a:cubicBezTo>
                    <a:pt x="237" y="72"/>
                    <a:pt x="237" y="71"/>
                    <a:pt x="237" y="71"/>
                  </a:cubicBezTo>
                  <a:cubicBezTo>
                    <a:pt x="237" y="69"/>
                    <a:pt x="236" y="67"/>
                    <a:pt x="235" y="65"/>
                  </a:cubicBezTo>
                  <a:cubicBezTo>
                    <a:pt x="246" y="84"/>
                    <a:pt x="252" y="105"/>
                    <a:pt x="252" y="126"/>
                  </a:cubicBezTo>
                  <a:close/>
                  <a:moveTo>
                    <a:pt x="226" y="192"/>
                  </a:moveTo>
                  <a:cubicBezTo>
                    <a:pt x="223" y="195"/>
                    <a:pt x="223" y="195"/>
                    <a:pt x="223" y="195"/>
                  </a:cubicBezTo>
                  <a:cubicBezTo>
                    <a:pt x="223" y="195"/>
                    <a:pt x="222" y="196"/>
                    <a:pt x="222" y="196"/>
                  </a:cubicBezTo>
                  <a:cubicBezTo>
                    <a:pt x="222" y="196"/>
                    <a:pt x="222" y="195"/>
                    <a:pt x="222" y="195"/>
                  </a:cubicBezTo>
                  <a:cubicBezTo>
                    <a:pt x="223" y="194"/>
                    <a:pt x="223" y="193"/>
                    <a:pt x="224" y="192"/>
                  </a:cubicBezTo>
                  <a:cubicBezTo>
                    <a:pt x="224" y="192"/>
                    <a:pt x="224" y="192"/>
                    <a:pt x="224" y="191"/>
                  </a:cubicBezTo>
                  <a:cubicBezTo>
                    <a:pt x="225" y="190"/>
                    <a:pt x="226" y="189"/>
                    <a:pt x="227" y="188"/>
                  </a:cubicBezTo>
                  <a:cubicBezTo>
                    <a:pt x="226" y="190"/>
                    <a:pt x="226" y="191"/>
                    <a:pt x="226" y="192"/>
                  </a:cubicBezTo>
                  <a:close/>
                  <a:moveTo>
                    <a:pt x="227" y="194"/>
                  </a:moveTo>
                  <a:cubicBezTo>
                    <a:pt x="227" y="195"/>
                    <a:pt x="226" y="195"/>
                    <a:pt x="226" y="196"/>
                  </a:cubicBezTo>
                  <a:cubicBezTo>
                    <a:pt x="226" y="196"/>
                    <a:pt x="226" y="196"/>
                    <a:pt x="226" y="196"/>
                  </a:cubicBezTo>
                  <a:cubicBezTo>
                    <a:pt x="226" y="195"/>
                    <a:pt x="226" y="195"/>
                    <a:pt x="226" y="195"/>
                  </a:cubicBezTo>
                  <a:cubicBezTo>
                    <a:pt x="227" y="195"/>
                    <a:pt x="227" y="194"/>
                    <a:pt x="227" y="194"/>
                  </a:cubicBezTo>
                  <a:close/>
                  <a:moveTo>
                    <a:pt x="220" y="193"/>
                  </a:moveTo>
                  <a:cubicBezTo>
                    <a:pt x="222" y="191"/>
                    <a:pt x="224" y="188"/>
                    <a:pt x="225" y="185"/>
                  </a:cubicBezTo>
                  <a:cubicBezTo>
                    <a:pt x="224" y="188"/>
                    <a:pt x="223" y="190"/>
                    <a:pt x="222" y="192"/>
                  </a:cubicBezTo>
                  <a:cubicBezTo>
                    <a:pt x="221" y="192"/>
                    <a:pt x="221" y="193"/>
                    <a:pt x="220" y="193"/>
                  </a:cubicBezTo>
                  <a:close/>
                  <a:moveTo>
                    <a:pt x="217" y="197"/>
                  </a:moveTo>
                  <a:cubicBezTo>
                    <a:pt x="217" y="197"/>
                    <a:pt x="217" y="197"/>
                    <a:pt x="217" y="197"/>
                  </a:cubicBezTo>
                  <a:cubicBezTo>
                    <a:pt x="216" y="199"/>
                    <a:pt x="216" y="200"/>
                    <a:pt x="215" y="201"/>
                  </a:cubicBezTo>
                  <a:cubicBezTo>
                    <a:pt x="214" y="202"/>
                    <a:pt x="213" y="204"/>
                    <a:pt x="212" y="205"/>
                  </a:cubicBezTo>
                  <a:cubicBezTo>
                    <a:pt x="212" y="205"/>
                    <a:pt x="211" y="205"/>
                    <a:pt x="211" y="205"/>
                  </a:cubicBezTo>
                  <a:cubicBezTo>
                    <a:pt x="208" y="207"/>
                    <a:pt x="204" y="210"/>
                    <a:pt x="201" y="213"/>
                  </a:cubicBezTo>
                  <a:cubicBezTo>
                    <a:pt x="205" y="209"/>
                    <a:pt x="209" y="205"/>
                    <a:pt x="212" y="200"/>
                  </a:cubicBezTo>
                  <a:cubicBezTo>
                    <a:pt x="212" y="200"/>
                    <a:pt x="212" y="200"/>
                    <a:pt x="212" y="200"/>
                  </a:cubicBezTo>
                  <a:cubicBezTo>
                    <a:pt x="212" y="200"/>
                    <a:pt x="212" y="200"/>
                    <a:pt x="212" y="200"/>
                  </a:cubicBezTo>
                  <a:cubicBezTo>
                    <a:pt x="212" y="199"/>
                    <a:pt x="212" y="199"/>
                    <a:pt x="211" y="199"/>
                  </a:cubicBezTo>
                  <a:cubicBezTo>
                    <a:pt x="211" y="199"/>
                    <a:pt x="211" y="198"/>
                    <a:pt x="212" y="198"/>
                  </a:cubicBezTo>
                  <a:cubicBezTo>
                    <a:pt x="217" y="192"/>
                    <a:pt x="222" y="186"/>
                    <a:pt x="225" y="179"/>
                  </a:cubicBezTo>
                  <a:cubicBezTo>
                    <a:pt x="227" y="176"/>
                    <a:pt x="229" y="173"/>
                    <a:pt x="231" y="170"/>
                  </a:cubicBezTo>
                  <a:cubicBezTo>
                    <a:pt x="230" y="172"/>
                    <a:pt x="230" y="174"/>
                    <a:pt x="229" y="177"/>
                  </a:cubicBezTo>
                  <a:cubicBezTo>
                    <a:pt x="225" y="183"/>
                    <a:pt x="221" y="190"/>
                    <a:pt x="217" y="197"/>
                  </a:cubicBezTo>
                  <a:close/>
                  <a:moveTo>
                    <a:pt x="208" y="213"/>
                  </a:moveTo>
                  <a:cubicBezTo>
                    <a:pt x="209" y="213"/>
                    <a:pt x="209" y="212"/>
                    <a:pt x="210" y="212"/>
                  </a:cubicBezTo>
                  <a:cubicBezTo>
                    <a:pt x="210" y="212"/>
                    <a:pt x="209" y="213"/>
                    <a:pt x="209" y="213"/>
                  </a:cubicBezTo>
                  <a:cubicBezTo>
                    <a:pt x="209" y="213"/>
                    <a:pt x="209" y="213"/>
                    <a:pt x="209" y="213"/>
                  </a:cubicBezTo>
                  <a:cubicBezTo>
                    <a:pt x="209" y="213"/>
                    <a:pt x="208" y="213"/>
                    <a:pt x="208" y="213"/>
                  </a:cubicBezTo>
                  <a:cubicBezTo>
                    <a:pt x="208" y="214"/>
                    <a:pt x="208" y="214"/>
                    <a:pt x="208" y="214"/>
                  </a:cubicBezTo>
                  <a:cubicBezTo>
                    <a:pt x="208" y="214"/>
                    <a:pt x="208" y="213"/>
                    <a:pt x="208" y="213"/>
                  </a:cubicBezTo>
                  <a:close/>
                  <a:moveTo>
                    <a:pt x="206" y="214"/>
                  </a:moveTo>
                  <a:cubicBezTo>
                    <a:pt x="206" y="214"/>
                    <a:pt x="205" y="215"/>
                    <a:pt x="205" y="215"/>
                  </a:cubicBezTo>
                  <a:cubicBezTo>
                    <a:pt x="206" y="213"/>
                    <a:pt x="207" y="212"/>
                    <a:pt x="209" y="210"/>
                  </a:cubicBezTo>
                  <a:cubicBezTo>
                    <a:pt x="208" y="211"/>
                    <a:pt x="207" y="213"/>
                    <a:pt x="206" y="214"/>
                  </a:cubicBezTo>
                  <a:close/>
                  <a:moveTo>
                    <a:pt x="209" y="211"/>
                  </a:moveTo>
                  <a:cubicBezTo>
                    <a:pt x="210" y="210"/>
                    <a:pt x="211" y="209"/>
                    <a:pt x="211" y="209"/>
                  </a:cubicBezTo>
                  <a:cubicBezTo>
                    <a:pt x="211" y="209"/>
                    <a:pt x="211" y="210"/>
                    <a:pt x="210" y="210"/>
                  </a:cubicBezTo>
                  <a:cubicBezTo>
                    <a:pt x="210" y="211"/>
                    <a:pt x="210" y="211"/>
                    <a:pt x="209" y="211"/>
                  </a:cubicBezTo>
                  <a:close/>
                  <a:moveTo>
                    <a:pt x="216" y="207"/>
                  </a:moveTo>
                  <a:cubicBezTo>
                    <a:pt x="217" y="207"/>
                    <a:pt x="217" y="207"/>
                    <a:pt x="217" y="206"/>
                  </a:cubicBezTo>
                  <a:cubicBezTo>
                    <a:pt x="215" y="209"/>
                    <a:pt x="213" y="212"/>
                    <a:pt x="212" y="215"/>
                  </a:cubicBezTo>
                  <a:cubicBezTo>
                    <a:pt x="211" y="216"/>
                    <a:pt x="210" y="216"/>
                    <a:pt x="210" y="217"/>
                  </a:cubicBezTo>
                  <a:cubicBezTo>
                    <a:pt x="212" y="214"/>
                    <a:pt x="214" y="211"/>
                    <a:pt x="216" y="207"/>
                  </a:cubicBezTo>
                  <a:close/>
                  <a:moveTo>
                    <a:pt x="192" y="225"/>
                  </a:moveTo>
                  <a:cubicBezTo>
                    <a:pt x="193" y="225"/>
                    <a:pt x="193" y="225"/>
                    <a:pt x="193" y="224"/>
                  </a:cubicBezTo>
                  <a:cubicBezTo>
                    <a:pt x="193" y="225"/>
                    <a:pt x="193" y="225"/>
                    <a:pt x="194" y="225"/>
                  </a:cubicBezTo>
                  <a:cubicBezTo>
                    <a:pt x="194" y="225"/>
                    <a:pt x="194" y="225"/>
                    <a:pt x="194" y="225"/>
                  </a:cubicBezTo>
                  <a:cubicBezTo>
                    <a:pt x="191" y="227"/>
                    <a:pt x="189" y="229"/>
                    <a:pt x="187" y="231"/>
                  </a:cubicBezTo>
                  <a:cubicBezTo>
                    <a:pt x="186" y="231"/>
                    <a:pt x="185" y="232"/>
                    <a:pt x="184" y="232"/>
                  </a:cubicBezTo>
                  <a:cubicBezTo>
                    <a:pt x="184" y="232"/>
                    <a:pt x="183" y="231"/>
                    <a:pt x="183" y="231"/>
                  </a:cubicBezTo>
                  <a:cubicBezTo>
                    <a:pt x="181" y="232"/>
                    <a:pt x="179" y="233"/>
                    <a:pt x="178" y="233"/>
                  </a:cubicBezTo>
                  <a:cubicBezTo>
                    <a:pt x="179" y="233"/>
                    <a:pt x="179" y="232"/>
                    <a:pt x="180" y="231"/>
                  </a:cubicBezTo>
                  <a:cubicBezTo>
                    <a:pt x="183" y="229"/>
                    <a:pt x="186" y="227"/>
                    <a:pt x="189" y="225"/>
                  </a:cubicBezTo>
                  <a:cubicBezTo>
                    <a:pt x="192" y="224"/>
                    <a:pt x="194" y="222"/>
                    <a:pt x="196" y="220"/>
                  </a:cubicBezTo>
                  <a:cubicBezTo>
                    <a:pt x="195" y="221"/>
                    <a:pt x="194" y="222"/>
                    <a:pt x="193" y="223"/>
                  </a:cubicBezTo>
                  <a:cubicBezTo>
                    <a:pt x="193" y="223"/>
                    <a:pt x="193" y="223"/>
                    <a:pt x="193" y="223"/>
                  </a:cubicBezTo>
                  <a:cubicBezTo>
                    <a:pt x="192" y="224"/>
                    <a:pt x="192" y="224"/>
                    <a:pt x="192" y="224"/>
                  </a:cubicBezTo>
                  <a:cubicBezTo>
                    <a:pt x="191" y="225"/>
                    <a:pt x="192" y="225"/>
                    <a:pt x="192" y="225"/>
                  </a:cubicBezTo>
                  <a:close/>
                  <a:moveTo>
                    <a:pt x="190" y="231"/>
                  </a:moveTo>
                  <a:cubicBezTo>
                    <a:pt x="188" y="232"/>
                    <a:pt x="187" y="233"/>
                    <a:pt x="186" y="234"/>
                  </a:cubicBezTo>
                  <a:cubicBezTo>
                    <a:pt x="186" y="233"/>
                    <a:pt x="187" y="233"/>
                    <a:pt x="187" y="232"/>
                  </a:cubicBezTo>
                  <a:cubicBezTo>
                    <a:pt x="188" y="232"/>
                    <a:pt x="189" y="231"/>
                    <a:pt x="190" y="231"/>
                  </a:cubicBezTo>
                  <a:close/>
                  <a:moveTo>
                    <a:pt x="118" y="243"/>
                  </a:moveTo>
                  <a:cubicBezTo>
                    <a:pt x="116" y="242"/>
                    <a:pt x="115" y="241"/>
                    <a:pt x="113" y="241"/>
                  </a:cubicBezTo>
                  <a:cubicBezTo>
                    <a:pt x="116" y="242"/>
                    <a:pt x="120" y="243"/>
                    <a:pt x="123" y="245"/>
                  </a:cubicBezTo>
                  <a:cubicBezTo>
                    <a:pt x="121" y="246"/>
                    <a:pt x="121" y="246"/>
                    <a:pt x="121" y="246"/>
                  </a:cubicBezTo>
                  <a:cubicBezTo>
                    <a:pt x="121" y="246"/>
                    <a:pt x="121" y="246"/>
                    <a:pt x="121" y="246"/>
                  </a:cubicBezTo>
                  <a:cubicBezTo>
                    <a:pt x="120" y="245"/>
                    <a:pt x="119" y="245"/>
                    <a:pt x="119" y="245"/>
                  </a:cubicBezTo>
                  <a:cubicBezTo>
                    <a:pt x="117" y="245"/>
                    <a:pt x="116" y="244"/>
                    <a:pt x="115" y="244"/>
                  </a:cubicBezTo>
                  <a:cubicBezTo>
                    <a:pt x="116" y="244"/>
                    <a:pt x="117" y="244"/>
                    <a:pt x="118" y="244"/>
                  </a:cubicBezTo>
                  <a:cubicBezTo>
                    <a:pt x="118" y="244"/>
                    <a:pt x="119" y="243"/>
                    <a:pt x="118" y="243"/>
                  </a:cubicBezTo>
                  <a:close/>
                  <a:moveTo>
                    <a:pt x="60" y="233"/>
                  </a:moveTo>
                  <a:cubicBezTo>
                    <a:pt x="66" y="236"/>
                    <a:pt x="72" y="238"/>
                    <a:pt x="78" y="240"/>
                  </a:cubicBezTo>
                  <a:cubicBezTo>
                    <a:pt x="78" y="240"/>
                    <a:pt x="78" y="241"/>
                    <a:pt x="78" y="241"/>
                  </a:cubicBezTo>
                  <a:cubicBezTo>
                    <a:pt x="78" y="241"/>
                    <a:pt x="77" y="241"/>
                    <a:pt x="77" y="241"/>
                  </a:cubicBezTo>
                  <a:cubicBezTo>
                    <a:pt x="71" y="239"/>
                    <a:pt x="66" y="236"/>
                    <a:pt x="60" y="233"/>
                  </a:cubicBezTo>
                  <a:close/>
                  <a:moveTo>
                    <a:pt x="5" y="106"/>
                  </a:moveTo>
                  <a:cubicBezTo>
                    <a:pt x="5" y="107"/>
                    <a:pt x="4" y="109"/>
                    <a:pt x="4" y="110"/>
                  </a:cubicBezTo>
                  <a:cubicBezTo>
                    <a:pt x="4" y="106"/>
                    <a:pt x="4" y="102"/>
                    <a:pt x="5" y="98"/>
                  </a:cubicBezTo>
                  <a:cubicBezTo>
                    <a:pt x="6" y="99"/>
                    <a:pt x="6" y="100"/>
                    <a:pt x="6" y="101"/>
                  </a:cubicBezTo>
                  <a:cubicBezTo>
                    <a:pt x="6" y="103"/>
                    <a:pt x="6" y="104"/>
                    <a:pt x="5" y="106"/>
                  </a:cubicBezTo>
                  <a:cubicBezTo>
                    <a:pt x="5" y="106"/>
                    <a:pt x="5" y="106"/>
                    <a:pt x="5" y="106"/>
                  </a:cubicBezTo>
                  <a:close/>
                  <a:moveTo>
                    <a:pt x="5" y="116"/>
                  </a:moveTo>
                  <a:cubicBezTo>
                    <a:pt x="5" y="117"/>
                    <a:pt x="5" y="118"/>
                    <a:pt x="5" y="119"/>
                  </a:cubicBezTo>
                  <a:cubicBezTo>
                    <a:pt x="5" y="120"/>
                    <a:pt x="5" y="120"/>
                    <a:pt x="5" y="121"/>
                  </a:cubicBezTo>
                  <a:cubicBezTo>
                    <a:pt x="5" y="118"/>
                    <a:pt x="5" y="116"/>
                    <a:pt x="5" y="113"/>
                  </a:cubicBezTo>
                  <a:cubicBezTo>
                    <a:pt x="5" y="114"/>
                    <a:pt x="5" y="115"/>
                    <a:pt x="5" y="116"/>
                  </a:cubicBezTo>
                  <a:close/>
                  <a:moveTo>
                    <a:pt x="5" y="153"/>
                  </a:moveTo>
                  <a:cubicBezTo>
                    <a:pt x="6" y="154"/>
                    <a:pt x="6" y="155"/>
                    <a:pt x="6" y="156"/>
                  </a:cubicBezTo>
                  <a:cubicBezTo>
                    <a:pt x="6" y="156"/>
                    <a:pt x="6" y="157"/>
                    <a:pt x="7" y="157"/>
                  </a:cubicBezTo>
                  <a:cubicBezTo>
                    <a:pt x="7" y="157"/>
                    <a:pt x="7" y="158"/>
                    <a:pt x="7" y="158"/>
                  </a:cubicBezTo>
                  <a:cubicBezTo>
                    <a:pt x="7" y="158"/>
                    <a:pt x="7" y="158"/>
                    <a:pt x="7" y="158"/>
                  </a:cubicBezTo>
                  <a:cubicBezTo>
                    <a:pt x="8" y="161"/>
                    <a:pt x="8" y="164"/>
                    <a:pt x="9" y="167"/>
                  </a:cubicBezTo>
                  <a:cubicBezTo>
                    <a:pt x="9" y="166"/>
                    <a:pt x="9" y="166"/>
                    <a:pt x="9" y="165"/>
                  </a:cubicBezTo>
                  <a:cubicBezTo>
                    <a:pt x="8" y="165"/>
                    <a:pt x="7" y="165"/>
                    <a:pt x="8" y="165"/>
                  </a:cubicBezTo>
                  <a:cubicBezTo>
                    <a:pt x="5" y="156"/>
                    <a:pt x="3" y="146"/>
                    <a:pt x="2" y="136"/>
                  </a:cubicBezTo>
                  <a:cubicBezTo>
                    <a:pt x="3" y="142"/>
                    <a:pt x="4" y="147"/>
                    <a:pt x="5" y="153"/>
                  </a:cubicBezTo>
                  <a:close/>
                  <a:moveTo>
                    <a:pt x="2" y="119"/>
                  </a:moveTo>
                  <a:cubicBezTo>
                    <a:pt x="2" y="117"/>
                    <a:pt x="2" y="116"/>
                    <a:pt x="2" y="114"/>
                  </a:cubicBezTo>
                  <a:cubicBezTo>
                    <a:pt x="2" y="115"/>
                    <a:pt x="2" y="116"/>
                    <a:pt x="2" y="116"/>
                  </a:cubicBezTo>
                  <a:cubicBezTo>
                    <a:pt x="2" y="116"/>
                    <a:pt x="2" y="116"/>
                    <a:pt x="2" y="116"/>
                  </a:cubicBezTo>
                  <a:cubicBezTo>
                    <a:pt x="2" y="117"/>
                    <a:pt x="2" y="118"/>
                    <a:pt x="2" y="119"/>
                  </a:cubicBezTo>
                  <a:close/>
                  <a:moveTo>
                    <a:pt x="13" y="106"/>
                  </a:moveTo>
                  <a:cubicBezTo>
                    <a:pt x="13" y="112"/>
                    <a:pt x="14" y="118"/>
                    <a:pt x="15" y="124"/>
                  </a:cubicBezTo>
                  <a:cubicBezTo>
                    <a:pt x="15" y="124"/>
                    <a:pt x="14" y="124"/>
                    <a:pt x="14" y="124"/>
                  </a:cubicBezTo>
                  <a:cubicBezTo>
                    <a:pt x="14" y="123"/>
                    <a:pt x="14" y="122"/>
                    <a:pt x="14" y="121"/>
                  </a:cubicBezTo>
                  <a:cubicBezTo>
                    <a:pt x="14" y="120"/>
                    <a:pt x="13" y="120"/>
                    <a:pt x="13" y="120"/>
                  </a:cubicBezTo>
                  <a:cubicBezTo>
                    <a:pt x="12" y="116"/>
                    <a:pt x="11" y="112"/>
                    <a:pt x="11" y="108"/>
                  </a:cubicBezTo>
                  <a:cubicBezTo>
                    <a:pt x="11" y="108"/>
                    <a:pt x="12" y="108"/>
                    <a:pt x="12" y="108"/>
                  </a:cubicBezTo>
                  <a:cubicBezTo>
                    <a:pt x="12" y="107"/>
                    <a:pt x="12" y="107"/>
                    <a:pt x="13" y="106"/>
                  </a:cubicBezTo>
                  <a:close/>
                  <a:moveTo>
                    <a:pt x="12" y="103"/>
                  </a:moveTo>
                  <a:cubicBezTo>
                    <a:pt x="12" y="102"/>
                    <a:pt x="12" y="101"/>
                    <a:pt x="12" y="100"/>
                  </a:cubicBezTo>
                  <a:cubicBezTo>
                    <a:pt x="12" y="101"/>
                    <a:pt x="12" y="102"/>
                    <a:pt x="12" y="103"/>
                  </a:cubicBezTo>
                  <a:cubicBezTo>
                    <a:pt x="12" y="103"/>
                    <a:pt x="12" y="103"/>
                    <a:pt x="12" y="103"/>
                  </a:cubicBezTo>
                  <a:close/>
                  <a:moveTo>
                    <a:pt x="13" y="94"/>
                  </a:moveTo>
                  <a:cubicBezTo>
                    <a:pt x="13" y="93"/>
                    <a:pt x="14" y="93"/>
                    <a:pt x="14" y="93"/>
                  </a:cubicBezTo>
                  <a:cubicBezTo>
                    <a:pt x="14" y="94"/>
                    <a:pt x="14" y="95"/>
                    <a:pt x="14" y="96"/>
                  </a:cubicBezTo>
                  <a:cubicBezTo>
                    <a:pt x="13" y="95"/>
                    <a:pt x="13" y="95"/>
                    <a:pt x="13" y="94"/>
                  </a:cubicBezTo>
                  <a:close/>
                  <a:moveTo>
                    <a:pt x="15" y="72"/>
                  </a:moveTo>
                  <a:cubicBezTo>
                    <a:pt x="16" y="72"/>
                    <a:pt x="16" y="72"/>
                    <a:pt x="17" y="72"/>
                  </a:cubicBezTo>
                  <a:cubicBezTo>
                    <a:pt x="15" y="74"/>
                    <a:pt x="13" y="77"/>
                    <a:pt x="11" y="80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12" y="78"/>
                    <a:pt x="12" y="78"/>
                    <a:pt x="12" y="77"/>
                  </a:cubicBezTo>
                  <a:cubicBezTo>
                    <a:pt x="13" y="75"/>
                    <a:pt x="14" y="73"/>
                    <a:pt x="14" y="71"/>
                  </a:cubicBezTo>
                  <a:cubicBezTo>
                    <a:pt x="15" y="72"/>
                    <a:pt x="15" y="72"/>
                    <a:pt x="15" y="72"/>
                  </a:cubicBezTo>
                  <a:close/>
                  <a:moveTo>
                    <a:pt x="36" y="41"/>
                  </a:moveTo>
                  <a:cubicBezTo>
                    <a:pt x="36" y="41"/>
                    <a:pt x="36" y="41"/>
                    <a:pt x="37" y="41"/>
                  </a:cubicBezTo>
                  <a:cubicBezTo>
                    <a:pt x="37" y="40"/>
                    <a:pt x="38" y="40"/>
                    <a:pt x="39" y="40"/>
                  </a:cubicBezTo>
                  <a:cubicBezTo>
                    <a:pt x="37" y="41"/>
                    <a:pt x="35" y="43"/>
                    <a:pt x="34" y="45"/>
                  </a:cubicBezTo>
                  <a:cubicBezTo>
                    <a:pt x="30" y="49"/>
                    <a:pt x="26" y="53"/>
                    <a:pt x="24" y="58"/>
                  </a:cubicBezTo>
                  <a:cubicBezTo>
                    <a:pt x="22" y="59"/>
                    <a:pt x="21" y="61"/>
                    <a:pt x="19" y="63"/>
                  </a:cubicBezTo>
                  <a:cubicBezTo>
                    <a:pt x="24" y="55"/>
                    <a:pt x="30" y="47"/>
                    <a:pt x="36" y="41"/>
                  </a:cubicBezTo>
                  <a:close/>
                  <a:moveTo>
                    <a:pt x="124" y="9"/>
                  </a:moveTo>
                  <a:cubicBezTo>
                    <a:pt x="123" y="9"/>
                    <a:pt x="123" y="9"/>
                    <a:pt x="123" y="9"/>
                  </a:cubicBezTo>
                  <a:cubicBezTo>
                    <a:pt x="120" y="9"/>
                    <a:pt x="118" y="9"/>
                    <a:pt x="115" y="9"/>
                  </a:cubicBezTo>
                  <a:cubicBezTo>
                    <a:pt x="115" y="9"/>
                    <a:pt x="115" y="9"/>
                    <a:pt x="115" y="10"/>
                  </a:cubicBezTo>
                  <a:cubicBezTo>
                    <a:pt x="114" y="10"/>
                    <a:pt x="114" y="10"/>
                    <a:pt x="113" y="10"/>
                  </a:cubicBezTo>
                  <a:cubicBezTo>
                    <a:pt x="113" y="10"/>
                    <a:pt x="113" y="9"/>
                    <a:pt x="113" y="9"/>
                  </a:cubicBezTo>
                  <a:cubicBezTo>
                    <a:pt x="114" y="9"/>
                    <a:pt x="115" y="8"/>
                    <a:pt x="116" y="8"/>
                  </a:cubicBezTo>
                  <a:cubicBezTo>
                    <a:pt x="116" y="7"/>
                    <a:pt x="116" y="7"/>
                    <a:pt x="116" y="7"/>
                  </a:cubicBezTo>
                  <a:cubicBezTo>
                    <a:pt x="119" y="8"/>
                    <a:pt x="121" y="8"/>
                    <a:pt x="124" y="9"/>
                  </a:cubicBezTo>
                  <a:close/>
                  <a:moveTo>
                    <a:pt x="118" y="4"/>
                  </a:moveTo>
                  <a:cubicBezTo>
                    <a:pt x="118" y="4"/>
                    <a:pt x="118" y="4"/>
                    <a:pt x="118" y="4"/>
                  </a:cubicBezTo>
                  <a:cubicBezTo>
                    <a:pt x="118" y="5"/>
                    <a:pt x="119" y="5"/>
                    <a:pt x="120" y="5"/>
                  </a:cubicBezTo>
                  <a:cubicBezTo>
                    <a:pt x="120" y="5"/>
                    <a:pt x="120" y="5"/>
                    <a:pt x="120" y="5"/>
                  </a:cubicBezTo>
                  <a:cubicBezTo>
                    <a:pt x="119" y="5"/>
                    <a:pt x="119" y="5"/>
                    <a:pt x="118" y="5"/>
                  </a:cubicBezTo>
                  <a:cubicBezTo>
                    <a:pt x="118" y="5"/>
                    <a:pt x="118" y="5"/>
                    <a:pt x="118" y="4"/>
                  </a:cubicBezTo>
                  <a:close/>
                  <a:moveTo>
                    <a:pt x="233" y="77"/>
                  </a:moveTo>
                  <a:cubicBezTo>
                    <a:pt x="233" y="77"/>
                    <a:pt x="234" y="77"/>
                    <a:pt x="234" y="77"/>
                  </a:cubicBezTo>
                  <a:cubicBezTo>
                    <a:pt x="236" y="79"/>
                    <a:pt x="237" y="82"/>
                    <a:pt x="239" y="85"/>
                  </a:cubicBezTo>
                  <a:cubicBezTo>
                    <a:pt x="239" y="86"/>
                    <a:pt x="239" y="87"/>
                    <a:pt x="239" y="88"/>
                  </a:cubicBezTo>
                  <a:cubicBezTo>
                    <a:pt x="240" y="90"/>
                    <a:pt x="240" y="92"/>
                    <a:pt x="240" y="93"/>
                  </a:cubicBezTo>
                  <a:cubicBezTo>
                    <a:pt x="238" y="88"/>
                    <a:pt x="235" y="82"/>
                    <a:pt x="233" y="77"/>
                  </a:cubicBezTo>
                  <a:close/>
                  <a:moveTo>
                    <a:pt x="241" y="99"/>
                  </a:moveTo>
                  <a:cubicBezTo>
                    <a:pt x="242" y="103"/>
                    <a:pt x="243" y="108"/>
                    <a:pt x="244" y="112"/>
                  </a:cubicBezTo>
                  <a:cubicBezTo>
                    <a:pt x="244" y="113"/>
                    <a:pt x="244" y="114"/>
                    <a:pt x="244" y="115"/>
                  </a:cubicBezTo>
                  <a:cubicBezTo>
                    <a:pt x="243" y="110"/>
                    <a:pt x="241" y="105"/>
                    <a:pt x="240" y="100"/>
                  </a:cubicBezTo>
                  <a:cubicBezTo>
                    <a:pt x="240" y="99"/>
                    <a:pt x="240" y="99"/>
                    <a:pt x="240" y="98"/>
                  </a:cubicBezTo>
                  <a:cubicBezTo>
                    <a:pt x="239" y="96"/>
                    <a:pt x="238" y="94"/>
                    <a:pt x="238" y="92"/>
                  </a:cubicBezTo>
                  <a:cubicBezTo>
                    <a:pt x="239" y="94"/>
                    <a:pt x="240" y="97"/>
                    <a:pt x="241" y="99"/>
                  </a:cubicBezTo>
                  <a:close/>
                  <a:moveTo>
                    <a:pt x="235" y="172"/>
                  </a:moveTo>
                  <a:cubicBezTo>
                    <a:pt x="235" y="173"/>
                    <a:pt x="234" y="175"/>
                    <a:pt x="233" y="176"/>
                  </a:cubicBezTo>
                  <a:cubicBezTo>
                    <a:pt x="232" y="178"/>
                    <a:pt x="231" y="180"/>
                    <a:pt x="230" y="182"/>
                  </a:cubicBezTo>
                  <a:cubicBezTo>
                    <a:pt x="230" y="181"/>
                    <a:pt x="230" y="180"/>
                    <a:pt x="230" y="180"/>
                  </a:cubicBezTo>
                  <a:cubicBezTo>
                    <a:pt x="232" y="177"/>
                    <a:pt x="234" y="173"/>
                    <a:pt x="235" y="170"/>
                  </a:cubicBezTo>
                  <a:cubicBezTo>
                    <a:pt x="235" y="171"/>
                    <a:pt x="235" y="171"/>
                    <a:pt x="235" y="171"/>
                  </a:cubicBezTo>
                  <a:cubicBezTo>
                    <a:pt x="235" y="172"/>
                    <a:pt x="235" y="172"/>
                    <a:pt x="235" y="172"/>
                  </a:cubicBezTo>
                  <a:close/>
                  <a:moveTo>
                    <a:pt x="235" y="161"/>
                  </a:moveTo>
                  <a:cubicBezTo>
                    <a:pt x="234" y="164"/>
                    <a:pt x="234" y="167"/>
                    <a:pt x="233" y="170"/>
                  </a:cubicBezTo>
                  <a:cubicBezTo>
                    <a:pt x="233" y="171"/>
                    <a:pt x="232" y="172"/>
                    <a:pt x="232" y="172"/>
                  </a:cubicBezTo>
                  <a:cubicBezTo>
                    <a:pt x="232" y="171"/>
                    <a:pt x="232" y="170"/>
                    <a:pt x="233" y="168"/>
                  </a:cubicBezTo>
                  <a:cubicBezTo>
                    <a:pt x="233" y="168"/>
                    <a:pt x="233" y="168"/>
                    <a:pt x="232" y="168"/>
                  </a:cubicBezTo>
                  <a:cubicBezTo>
                    <a:pt x="233" y="167"/>
                    <a:pt x="233" y="167"/>
                    <a:pt x="233" y="166"/>
                  </a:cubicBezTo>
                  <a:cubicBezTo>
                    <a:pt x="234" y="165"/>
                    <a:pt x="233" y="165"/>
                    <a:pt x="233" y="165"/>
                  </a:cubicBezTo>
                  <a:cubicBezTo>
                    <a:pt x="233" y="164"/>
                    <a:pt x="234" y="163"/>
                    <a:pt x="235" y="161"/>
                  </a:cubicBezTo>
                  <a:close/>
                  <a:moveTo>
                    <a:pt x="234" y="158"/>
                  </a:moveTo>
                  <a:cubicBezTo>
                    <a:pt x="235" y="156"/>
                    <a:pt x="236" y="154"/>
                    <a:pt x="236" y="152"/>
                  </a:cubicBezTo>
                  <a:cubicBezTo>
                    <a:pt x="236" y="153"/>
                    <a:pt x="236" y="155"/>
                    <a:pt x="236" y="156"/>
                  </a:cubicBezTo>
                  <a:cubicBezTo>
                    <a:pt x="235" y="157"/>
                    <a:pt x="234" y="157"/>
                    <a:pt x="234" y="158"/>
                  </a:cubicBezTo>
                  <a:close/>
                  <a:moveTo>
                    <a:pt x="231" y="154"/>
                  </a:moveTo>
                  <a:cubicBezTo>
                    <a:pt x="231" y="154"/>
                    <a:pt x="231" y="154"/>
                    <a:pt x="231" y="154"/>
                  </a:cubicBezTo>
                  <a:cubicBezTo>
                    <a:pt x="230" y="155"/>
                    <a:pt x="229" y="156"/>
                    <a:pt x="229" y="157"/>
                  </a:cubicBezTo>
                  <a:cubicBezTo>
                    <a:pt x="229" y="154"/>
                    <a:pt x="229" y="152"/>
                    <a:pt x="229" y="150"/>
                  </a:cubicBezTo>
                  <a:cubicBezTo>
                    <a:pt x="232" y="139"/>
                    <a:pt x="233" y="126"/>
                    <a:pt x="232" y="114"/>
                  </a:cubicBezTo>
                  <a:cubicBezTo>
                    <a:pt x="233" y="116"/>
                    <a:pt x="234" y="117"/>
                    <a:pt x="234" y="118"/>
                  </a:cubicBezTo>
                  <a:cubicBezTo>
                    <a:pt x="233" y="130"/>
                    <a:pt x="233" y="142"/>
                    <a:pt x="231" y="154"/>
                  </a:cubicBezTo>
                  <a:close/>
                  <a:moveTo>
                    <a:pt x="201" y="205"/>
                  </a:moveTo>
                  <a:cubicBezTo>
                    <a:pt x="201" y="204"/>
                    <a:pt x="202" y="203"/>
                    <a:pt x="203" y="203"/>
                  </a:cubicBezTo>
                  <a:cubicBezTo>
                    <a:pt x="203" y="202"/>
                    <a:pt x="203" y="202"/>
                    <a:pt x="203" y="202"/>
                  </a:cubicBezTo>
                  <a:cubicBezTo>
                    <a:pt x="205" y="200"/>
                    <a:pt x="206" y="199"/>
                    <a:pt x="208" y="197"/>
                  </a:cubicBezTo>
                  <a:cubicBezTo>
                    <a:pt x="208" y="198"/>
                    <a:pt x="207" y="198"/>
                    <a:pt x="207" y="198"/>
                  </a:cubicBezTo>
                  <a:cubicBezTo>
                    <a:pt x="205" y="201"/>
                    <a:pt x="203" y="203"/>
                    <a:pt x="201" y="205"/>
                  </a:cubicBezTo>
                  <a:close/>
                  <a:moveTo>
                    <a:pt x="97" y="227"/>
                  </a:moveTo>
                  <a:cubicBezTo>
                    <a:pt x="98" y="227"/>
                    <a:pt x="98" y="227"/>
                    <a:pt x="99" y="227"/>
                  </a:cubicBezTo>
                  <a:cubicBezTo>
                    <a:pt x="101" y="228"/>
                    <a:pt x="102" y="229"/>
                    <a:pt x="104" y="229"/>
                  </a:cubicBezTo>
                  <a:cubicBezTo>
                    <a:pt x="106" y="231"/>
                    <a:pt x="108" y="232"/>
                    <a:pt x="110" y="233"/>
                  </a:cubicBezTo>
                  <a:cubicBezTo>
                    <a:pt x="110" y="233"/>
                    <a:pt x="109" y="233"/>
                    <a:pt x="109" y="233"/>
                  </a:cubicBezTo>
                  <a:cubicBezTo>
                    <a:pt x="105" y="231"/>
                    <a:pt x="101" y="229"/>
                    <a:pt x="97" y="227"/>
                  </a:cubicBezTo>
                  <a:close/>
                  <a:moveTo>
                    <a:pt x="103" y="237"/>
                  </a:moveTo>
                  <a:cubicBezTo>
                    <a:pt x="102" y="237"/>
                    <a:pt x="101" y="237"/>
                    <a:pt x="100" y="237"/>
                  </a:cubicBezTo>
                  <a:cubicBezTo>
                    <a:pt x="100" y="237"/>
                    <a:pt x="100" y="237"/>
                    <a:pt x="100" y="237"/>
                  </a:cubicBezTo>
                  <a:cubicBezTo>
                    <a:pt x="100" y="237"/>
                    <a:pt x="100" y="236"/>
                    <a:pt x="100" y="236"/>
                  </a:cubicBezTo>
                  <a:cubicBezTo>
                    <a:pt x="100" y="236"/>
                    <a:pt x="100" y="236"/>
                    <a:pt x="100" y="236"/>
                  </a:cubicBezTo>
                  <a:cubicBezTo>
                    <a:pt x="101" y="237"/>
                    <a:pt x="102" y="237"/>
                    <a:pt x="103" y="237"/>
                  </a:cubicBezTo>
                  <a:close/>
                  <a:moveTo>
                    <a:pt x="75" y="232"/>
                  </a:moveTo>
                  <a:cubicBezTo>
                    <a:pt x="74" y="232"/>
                    <a:pt x="74" y="232"/>
                    <a:pt x="74" y="232"/>
                  </a:cubicBezTo>
                  <a:cubicBezTo>
                    <a:pt x="75" y="232"/>
                    <a:pt x="75" y="232"/>
                    <a:pt x="76" y="232"/>
                  </a:cubicBezTo>
                  <a:cubicBezTo>
                    <a:pt x="78" y="233"/>
                    <a:pt x="79" y="234"/>
                    <a:pt x="81" y="235"/>
                  </a:cubicBezTo>
                  <a:cubicBezTo>
                    <a:pt x="81" y="235"/>
                    <a:pt x="81" y="235"/>
                    <a:pt x="82" y="235"/>
                  </a:cubicBezTo>
                  <a:cubicBezTo>
                    <a:pt x="79" y="234"/>
                    <a:pt x="77" y="233"/>
                    <a:pt x="75" y="232"/>
                  </a:cubicBezTo>
                  <a:close/>
                  <a:moveTo>
                    <a:pt x="82" y="241"/>
                  </a:moveTo>
                  <a:cubicBezTo>
                    <a:pt x="82" y="241"/>
                    <a:pt x="83" y="241"/>
                    <a:pt x="83" y="241"/>
                  </a:cubicBezTo>
                  <a:cubicBezTo>
                    <a:pt x="83" y="241"/>
                    <a:pt x="83" y="241"/>
                    <a:pt x="83" y="241"/>
                  </a:cubicBezTo>
                  <a:cubicBezTo>
                    <a:pt x="84" y="241"/>
                    <a:pt x="84" y="241"/>
                    <a:pt x="84" y="242"/>
                  </a:cubicBezTo>
                  <a:cubicBezTo>
                    <a:pt x="83" y="241"/>
                    <a:pt x="83" y="241"/>
                    <a:pt x="82" y="241"/>
                  </a:cubicBezTo>
                  <a:cubicBezTo>
                    <a:pt x="82" y="241"/>
                    <a:pt x="81" y="241"/>
                    <a:pt x="81" y="240"/>
                  </a:cubicBezTo>
                  <a:cubicBezTo>
                    <a:pt x="81" y="241"/>
                    <a:pt x="81" y="241"/>
                    <a:pt x="82" y="241"/>
                  </a:cubicBezTo>
                  <a:close/>
                  <a:moveTo>
                    <a:pt x="72" y="229"/>
                  </a:moveTo>
                  <a:cubicBezTo>
                    <a:pt x="72" y="229"/>
                    <a:pt x="72" y="228"/>
                    <a:pt x="71" y="228"/>
                  </a:cubicBezTo>
                  <a:cubicBezTo>
                    <a:pt x="72" y="228"/>
                    <a:pt x="72" y="228"/>
                    <a:pt x="73" y="229"/>
                  </a:cubicBezTo>
                  <a:cubicBezTo>
                    <a:pt x="74" y="229"/>
                    <a:pt x="74" y="230"/>
                    <a:pt x="75" y="230"/>
                  </a:cubicBezTo>
                  <a:cubicBezTo>
                    <a:pt x="74" y="230"/>
                    <a:pt x="73" y="229"/>
                    <a:pt x="72" y="229"/>
                  </a:cubicBezTo>
                  <a:close/>
                  <a:moveTo>
                    <a:pt x="73" y="237"/>
                  </a:moveTo>
                  <a:cubicBezTo>
                    <a:pt x="73" y="237"/>
                    <a:pt x="73" y="237"/>
                    <a:pt x="73" y="237"/>
                  </a:cubicBezTo>
                  <a:cubicBezTo>
                    <a:pt x="71" y="236"/>
                    <a:pt x="68" y="235"/>
                    <a:pt x="66" y="234"/>
                  </a:cubicBezTo>
                  <a:cubicBezTo>
                    <a:pt x="68" y="235"/>
                    <a:pt x="71" y="236"/>
                    <a:pt x="73" y="237"/>
                  </a:cubicBezTo>
                  <a:close/>
                  <a:moveTo>
                    <a:pt x="35" y="201"/>
                  </a:moveTo>
                  <a:cubicBezTo>
                    <a:pt x="35" y="201"/>
                    <a:pt x="35" y="200"/>
                    <a:pt x="35" y="200"/>
                  </a:cubicBezTo>
                  <a:cubicBezTo>
                    <a:pt x="35" y="200"/>
                    <a:pt x="35" y="201"/>
                    <a:pt x="35" y="201"/>
                  </a:cubicBezTo>
                  <a:cubicBezTo>
                    <a:pt x="36" y="201"/>
                    <a:pt x="36" y="202"/>
                    <a:pt x="37" y="202"/>
                  </a:cubicBezTo>
                  <a:cubicBezTo>
                    <a:pt x="37" y="203"/>
                    <a:pt x="37" y="203"/>
                    <a:pt x="37" y="203"/>
                  </a:cubicBezTo>
                  <a:cubicBezTo>
                    <a:pt x="38" y="203"/>
                    <a:pt x="38" y="203"/>
                    <a:pt x="38" y="203"/>
                  </a:cubicBezTo>
                  <a:cubicBezTo>
                    <a:pt x="38" y="204"/>
                    <a:pt x="39" y="205"/>
                    <a:pt x="40" y="206"/>
                  </a:cubicBezTo>
                  <a:cubicBezTo>
                    <a:pt x="41" y="207"/>
                    <a:pt x="42" y="208"/>
                    <a:pt x="43" y="209"/>
                  </a:cubicBezTo>
                  <a:cubicBezTo>
                    <a:pt x="41" y="208"/>
                    <a:pt x="40" y="207"/>
                    <a:pt x="39" y="206"/>
                  </a:cubicBezTo>
                  <a:cubicBezTo>
                    <a:pt x="38" y="205"/>
                    <a:pt x="36" y="203"/>
                    <a:pt x="35" y="202"/>
                  </a:cubicBezTo>
                  <a:cubicBezTo>
                    <a:pt x="35" y="201"/>
                    <a:pt x="35" y="201"/>
                    <a:pt x="35" y="201"/>
                  </a:cubicBezTo>
                  <a:close/>
                  <a:moveTo>
                    <a:pt x="37" y="197"/>
                  </a:moveTo>
                  <a:cubicBezTo>
                    <a:pt x="37" y="197"/>
                    <a:pt x="37" y="197"/>
                    <a:pt x="38" y="197"/>
                  </a:cubicBezTo>
                  <a:cubicBezTo>
                    <a:pt x="39" y="200"/>
                    <a:pt x="41" y="202"/>
                    <a:pt x="43" y="204"/>
                  </a:cubicBezTo>
                  <a:cubicBezTo>
                    <a:pt x="42" y="203"/>
                    <a:pt x="40" y="201"/>
                    <a:pt x="39" y="200"/>
                  </a:cubicBezTo>
                  <a:cubicBezTo>
                    <a:pt x="38" y="199"/>
                    <a:pt x="38" y="198"/>
                    <a:pt x="37" y="197"/>
                  </a:cubicBezTo>
                  <a:close/>
                  <a:moveTo>
                    <a:pt x="25" y="144"/>
                  </a:moveTo>
                  <a:cubicBezTo>
                    <a:pt x="25" y="142"/>
                    <a:pt x="24" y="140"/>
                    <a:pt x="24" y="138"/>
                  </a:cubicBezTo>
                  <a:cubicBezTo>
                    <a:pt x="24" y="138"/>
                    <a:pt x="24" y="138"/>
                    <a:pt x="24" y="138"/>
                  </a:cubicBezTo>
                  <a:cubicBezTo>
                    <a:pt x="25" y="140"/>
                    <a:pt x="26" y="143"/>
                    <a:pt x="27" y="145"/>
                  </a:cubicBezTo>
                  <a:cubicBezTo>
                    <a:pt x="27" y="146"/>
                    <a:pt x="27" y="146"/>
                    <a:pt x="27" y="146"/>
                  </a:cubicBezTo>
                  <a:cubicBezTo>
                    <a:pt x="27" y="147"/>
                    <a:pt x="27" y="147"/>
                    <a:pt x="27" y="147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9"/>
                    <a:pt x="28" y="150"/>
                    <a:pt x="28" y="151"/>
                  </a:cubicBezTo>
                  <a:cubicBezTo>
                    <a:pt x="27" y="149"/>
                    <a:pt x="26" y="146"/>
                    <a:pt x="25" y="144"/>
                  </a:cubicBezTo>
                  <a:close/>
                  <a:moveTo>
                    <a:pt x="28" y="177"/>
                  </a:moveTo>
                  <a:cubicBezTo>
                    <a:pt x="27" y="176"/>
                    <a:pt x="26" y="174"/>
                    <a:pt x="26" y="173"/>
                  </a:cubicBezTo>
                  <a:cubicBezTo>
                    <a:pt x="26" y="173"/>
                    <a:pt x="26" y="173"/>
                    <a:pt x="26" y="173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27" y="173"/>
                    <a:pt x="27" y="175"/>
                    <a:pt x="28" y="177"/>
                  </a:cubicBezTo>
                  <a:close/>
                  <a:moveTo>
                    <a:pt x="25" y="61"/>
                  </a:moveTo>
                  <a:cubicBezTo>
                    <a:pt x="24" y="61"/>
                    <a:pt x="24" y="61"/>
                    <a:pt x="24" y="61"/>
                  </a:cubicBezTo>
                  <a:cubicBezTo>
                    <a:pt x="25" y="60"/>
                    <a:pt x="26" y="59"/>
                    <a:pt x="27" y="58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6" y="59"/>
                    <a:pt x="26" y="60"/>
                    <a:pt x="25" y="61"/>
                  </a:cubicBezTo>
                  <a:close/>
                  <a:moveTo>
                    <a:pt x="27" y="62"/>
                  </a:moveTo>
                  <a:cubicBezTo>
                    <a:pt x="26" y="63"/>
                    <a:pt x="25" y="64"/>
                    <a:pt x="25" y="66"/>
                  </a:cubicBezTo>
                  <a:cubicBezTo>
                    <a:pt x="25" y="64"/>
                    <a:pt x="26" y="63"/>
                    <a:pt x="26" y="62"/>
                  </a:cubicBezTo>
                  <a:cubicBezTo>
                    <a:pt x="27" y="62"/>
                    <a:pt x="27" y="62"/>
                    <a:pt x="27" y="62"/>
                  </a:cubicBezTo>
                  <a:close/>
                  <a:moveTo>
                    <a:pt x="25" y="68"/>
                  </a:moveTo>
                  <a:cubicBezTo>
                    <a:pt x="26" y="66"/>
                    <a:pt x="27" y="63"/>
                    <a:pt x="29" y="61"/>
                  </a:cubicBezTo>
                  <a:cubicBezTo>
                    <a:pt x="30" y="61"/>
                    <a:pt x="31" y="60"/>
                    <a:pt x="32" y="59"/>
                  </a:cubicBezTo>
                  <a:cubicBezTo>
                    <a:pt x="32" y="60"/>
                    <a:pt x="32" y="61"/>
                    <a:pt x="31" y="62"/>
                  </a:cubicBezTo>
                  <a:cubicBezTo>
                    <a:pt x="30" y="63"/>
                    <a:pt x="29" y="64"/>
                    <a:pt x="28" y="66"/>
                  </a:cubicBezTo>
                  <a:cubicBezTo>
                    <a:pt x="27" y="66"/>
                    <a:pt x="26" y="67"/>
                    <a:pt x="25" y="68"/>
                  </a:cubicBezTo>
                  <a:close/>
                  <a:moveTo>
                    <a:pt x="25" y="69"/>
                  </a:moveTo>
                  <a:cubicBezTo>
                    <a:pt x="23" y="71"/>
                    <a:pt x="22" y="73"/>
                    <a:pt x="20" y="75"/>
                  </a:cubicBezTo>
                  <a:cubicBezTo>
                    <a:pt x="21" y="73"/>
                    <a:pt x="22" y="72"/>
                    <a:pt x="23" y="70"/>
                  </a:cubicBezTo>
                  <a:cubicBezTo>
                    <a:pt x="24" y="70"/>
                    <a:pt x="24" y="69"/>
                    <a:pt x="25" y="69"/>
                  </a:cubicBezTo>
                  <a:close/>
                  <a:moveTo>
                    <a:pt x="110" y="12"/>
                  </a:moveTo>
                  <a:cubicBezTo>
                    <a:pt x="110" y="12"/>
                    <a:pt x="109" y="12"/>
                    <a:pt x="109" y="12"/>
                  </a:cubicBezTo>
                  <a:cubicBezTo>
                    <a:pt x="109" y="11"/>
                    <a:pt x="109" y="11"/>
                    <a:pt x="110" y="11"/>
                  </a:cubicBezTo>
                  <a:cubicBezTo>
                    <a:pt x="112" y="11"/>
                    <a:pt x="113" y="11"/>
                    <a:pt x="115" y="12"/>
                  </a:cubicBezTo>
                  <a:cubicBezTo>
                    <a:pt x="112" y="13"/>
                    <a:pt x="110" y="14"/>
                    <a:pt x="107" y="15"/>
                  </a:cubicBezTo>
                  <a:cubicBezTo>
                    <a:pt x="107" y="15"/>
                    <a:pt x="107" y="15"/>
                    <a:pt x="106" y="15"/>
                  </a:cubicBezTo>
                  <a:cubicBezTo>
                    <a:pt x="108" y="14"/>
                    <a:pt x="109" y="14"/>
                    <a:pt x="110" y="13"/>
                  </a:cubicBezTo>
                  <a:cubicBezTo>
                    <a:pt x="111" y="13"/>
                    <a:pt x="111" y="12"/>
                    <a:pt x="110" y="12"/>
                  </a:cubicBezTo>
                  <a:close/>
                  <a:moveTo>
                    <a:pt x="122" y="39"/>
                  </a:moveTo>
                  <a:cubicBezTo>
                    <a:pt x="126" y="38"/>
                    <a:pt x="129" y="37"/>
                    <a:pt x="133" y="36"/>
                  </a:cubicBezTo>
                  <a:cubicBezTo>
                    <a:pt x="135" y="36"/>
                    <a:pt x="137" y="36"/>
                    <a:pt x="140" y="36"/>
                  </a:cubicBezTo>
                  <a:cubicBezTo>
                    <a:pt x="137" y="37"/>
                    <a:pt x="134" y="39"/>
                    <a:pt x="132" y="40"/>
                  </a:cubicBezTo>
                  <a:cubicBezTo>
                    <a:pt x="127" y="41"/>
                    <a:pt x="122" y="41"/>
                    <a:pt x="117" y="41"/>
                  </a:cubicBezTo>
                  <a:cubicBezTo>
                    <a:pt x="119" y="39"/>
                    <a:pt x="120" y="38"/>
                    <a:pt x="121" y="36"/>
                  </a:cubicBezTo>
                  <a:cubicBezTo>
                    <a:pt x="122" y="36"/>
                    <a:pt x="123" y="36"/>
                    <a:pt x="123" y="36"/>
                  </a:cubicBezTo>
                  <a:cubicBezTo>
                    <a:pt x="123" y="36"/>
                    <a:pt x="122" y="37"/>
                    <a:pt x="122" y="37"/>
                  </a:cubicBezTo>
                  <a:cubicBezTo>
                    <a:pt x="121" y="38"/>
                    <a:pt x="121" y="39"/>
                    <a:pt x="122" y="39"/>
                  </a:cubicBezTo>
                  <a:close/>
                  <a:moveTo>
                    <a:pt x="125" y="36"/>
                  </a:moveTo>
                  <a:cubicBezTo>
                    <a:pt x="126" y="36"/>
                    <a:pt x="126" y="36"/>
                    <a:pt x="127" y="36"/>
                  </a:cubicBezTo>
                  <a:cubicBezTo>
                    <a:pt x="127" y="36"/>
                    <a:pt x="128" y="36"/>
                    <a:pt x="128" y="36"/>
                  </a:cubicBezTo>
                  <a:cubicBezTo>
                    <a:pt x="127" y="36"/>
                    <a:pt x="126" y="36"/>
                    <a:pt x="125" y="36"/>
                  </a:cubicBezTo>
                  <a:close/>
                  <a:moveTo>
                    <a:pt x="129" y="31"/>
                  </a:moveTo>
                  <a:cubicBezTo>
                    <a:pt x="129" y="31"/>
                    <a:pt x="129" y="31"/>
                    <a:pt x="130" y="31"/>
                  </a:cubicBezTo>
                  <a:cubicBezTo>
                    <a:pt x="130" y="31"/>
                    <a:pt x="131" y="31"/>
                    <a:pt x="131" y="31"/>
                  </a:cubicBezTo>
                  <a:cubicBezTo>
                    <a:pt x="131" y="31"/>
                    <a:pt x="131" y="31"/>
                    <a:pt x="130" y="31"/>
                  </a:cubicBezTo>
                  <a:cubicBezTo>
                    <a:pt x="130" y="31"/>
                    <a:pt x="130" y="31"/>
                    <a:pt x="129" y="31"/>
                  </a:cubicBezTo>
                  <a:cubicBezTo>
                    <a:pt x="129" y="31"/>
                    <a:pt x="129" y="31"/>
                    <a:pt x="129" y="31"/>
                  </a:cubicBezTo>
                  <a:close/>
                  <a:moveTo>
                    <a:pt x="128" y="18"/>
                  </a:moveTo>
                  <a:cubicBezTo>
                    <a:pt x="129" y="17"/>
                    <a:pt x="130" y="17"/>
                    <a:pt x="131" y="16"/>
                  </a:cubicBezTo>
                  <a:cubicBezTo>
                    <a:pt x="131" y="16"/>
                    <a:pt x="132" y="16"/>
                    <a:pt x="133" y="17"/>
                  </a:cubicBezTo>
                  <a:cubicBezTo>
                    <a:pt x="132" y="17"/>
                    <a:pt x="131" y="18"/>
                    <a:pt x="130" y="18"/>
                  </a:cubicBezTo>
                  <a:cubicBezTo>
                    <a:pt x="129" y="18"/>
                    <a:pt x="128" y="18"/>
                    <a:pt x="128" y="18"/>
                  </a:cubicBezTo>
                  <a:close/>
                  <a:moveTo>
                    <a:pt x="129" y="22"/>
                  </a:moveTo>
                  <a:cubicBezTo>
                    <a:pt x="129" y="22"/>
                    <a:pt x="128" y="23"/>
                    <a:pt x="128" y="23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7" y="23"/>
                    <a:pt x="128" y="22"/>
                    <a:pt x="129" y="22"/>
                  </a:cubicBezTo>
                  <a:cubicBezTo>
                    <a:pt x="129" y="22"/>
                    <a:pt x="129" y="22"/>
                    <a:pt x="129" y="22"/>
                  </a:cubicBezTo>
                  <a:close/>
                  <a:moveTo>
                    <a:pt x="132" y="22"/>
                  </a:moveTo>
                  <a:cubicBezTo>
                    <a:pt x="132" y="22"/>
                    <a:pt x="133" y="22"/>
                    <a:pt x="133" y="22"/>
                  </a:cubicBezTo>
                  <a:cubicBezTo>
                    <a:pt x="135" y="23"/>
                    <a:pt x="137" y="24"/>
                    <a:pt x="140" y="24"/>
                  </a:cubicBezTo>
                  <a:cubicBezTo>
                    <a:pt x="139" y="24"/>
                    <a:pt x="139" y="24"/>
                    <a:pt x="139" y="24"/>
                  </a:cubicBezTo>
                  <a:cubicBezTo>
                    <a:pt x="138" y="24"/>
                    <a:pt x="137" y="24"/>
                    <a:pt x="136" y="24"/>
                  </a:cubicBezTo>
                  <a:cubicBezTo>
                    <a:pt x="134" y="24"/>
                    <a:pt x="132" y="24"/>
                    <a:pt x="130" y="23"/>
                  </a:cubicBezTo>
                  <a:cubicBezTo>
                    <a:pt x="131" y="23"/>
                    <a:pt x="131" y="23"/>
                    <a:pt x="132" y="22"/>
                  </a:cubicBezTo>
                  <a:close/>
                  <a:moveTo>
                    <a:pt x="163" y="18"/>
                  </a:moveTo>
                  <a:cubicBezTo>
                    <a:pt x="163" y="17"/>
                    <a:pt x="162" y="17"/>
                    <a:pt x="162" y="17"/>
                  </a:cubicBezTo>
                  <a:cubicBezTo>
                    <a:pt x="164" y="17"/>
                    <a:pt x="165" y="18"/>
                    <a:pt x="167" y="19"/>
                  </a:cubicBezTo>
                  <a:cubicBezTo>
                    <a:pt x="167" y="19"/>
                    <a:pt x="168" y="20"/>
                    <a:pt x="168" y="20"/>
                  </a:cubicBezTo>
                  <a:cubicBezTo>
                    <a:pt x="167" y="19"/>
                    <a:pt x="165" y="18"/>
                    <a:pt x="163" y="18"/>
                  </a:cubicBezTo>
                  <a:close/>
                  <a:moveTo>
                    <a:pt x="178" y="27"/>
                  </a:moveTo>
                  <a:cubicBezTo>
                    <a:pt x="174" y="25"/>
                    <a:pt x="170" y="23"/>
                    <a:pt x="165" y="21"/>
                  </a:cubicBezTo>
                  <a:cubicBezTo>
                    <a:pt x="165" y="21"/>
                    <a:pt x="166" y="21"/>
                    <a:pt x="166" y="20"/>
                  </a:cubicBezTo>
                  <a:cubicBezTo>
                    <a:pt x="170" y="22"/>
                    <a:pt x="174" y="24"/>
                    <a:pt x="178" y="27"/>
                  </a:cubicBezTo>
                  <a:close/>
                  <a:moveTo>
                    <a:pt x="164" y="22"/>
                  </a:moveTo>
                  <a:cubicBezTo>
                    <a:pt x="164" y="22"/>
                    <a:pt x="164" y="22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1" y="24"/>
                    <a:pt x="160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60" y="24"/>
                    <a:pt x="160" y="23"/>
                    <a:pt x="159" y="23"/>
                  </a:cubicBezTo>
                  <a:cubicBezTo>
                    <a:pt x="158" y="23"/>
                    <a:pt x="158" y="23"/>
                    <a:pt x="157" y="24"/>
                  </a:cubicBezTo>
                  <a:cubicBezTo>
                    <a:pt x="155" y="23"/>
                    <a:pt x="154" y="23"/>
                    <a:pt x="152" y="22"/>
                  </a:cubicBezTo>
                  <a:cubicBezTo>
                    <a:pt x="152" y="22"/>
                    <a:pt x="151" y="22"/>
                    <a:pt x="150" y="21"/>
                  </a:cubicBezTo>
                  <a:cubicBezTo>
                    <a:pt x="152" y="20"/>
                    <a:pt x="153" y="20"/>
                    <a:pt x="155" y="19"/>
                  </a:cubicBezTo>
                  <a:cubicBezTo>
                    <a:pt x="158" y="20"/>
                    <a:pt x="161" y="21"/>
                    <a:pt x="164" y="22"/>
                  </a:cubicBezTo>
                  <a:close/>
                  <a:moveTo>
                    <a:pt x="193" y="49"/>
                  </a:moveTo>
                  <a:cubicBezTo>
                    <a:pt x="193" y="49"/>
                    <a:pt x="194" y="49"/>
                    <a:pt x="194" y="49"/>
                  </a:cubicBezTo>
                  <a:cubicBezTo>
                    <a:pt x="195" y="51"/>
                    <a:pt x="196" y="52"/>
                    <a:pt x="198" y="54"/>
                  </a:cubicBezTo>
                  <a:cubicBezTo>
                    <a:pt x="195" y="52"/>
                    <a:pt x="193" y="51"/>
                    <a:pt x="191" y="49"/>
                  </a:cubicBezTo>
                  <a:cubicBezTo>
                    <a:pt x="192" y="49"/>
                    <a:pt x="192" y="49"/>
                    <a:pt x="193" y="49"/>
                  </a:cubicBezTo>
                  <a:close/>
                  <a:moveTo>
                    <a:pt x="192" y="43"/>
                  </a:moveTo>
                  <a:cubicBezTo>
                    <a:pt x="192" y="43"/>
                    <a:pt x="193" y="43"/>
                    <a:pt x="193" y="42"/>
                  </a:cubicBezTo>
                  <a:cubicBezTo>
                    <a:pt x="193" y="43"/>
                    <a:pt x="194" y="44"/>
                    <a:pt x="195" y="45"/>
                  </a:cubicBezTo>
                  <a:cubicBezTo>
                    <a:pt x="194" y="44"/>
                    <a:pt x="193" y="43"/>
                    <a:pt x="192" y="43"/>
                  </a:cubicBezTo>
                  <a:close/>
                  <a:moveTo>
                    <a:pt x="229" y="141"/>
                  </a:moveTo>
                  <a:cubicBezTo>
                    <a:pt x="230" y="132"/>
                    <a:pt x="230" y="122"/>
                    <a:pt x="230" y="113"/>
                  </a:cubicBezTo>
                  <a:cubicBezTo>
                    <a:pt x="231" y="113"/>
                    <a:pt x="231" y="113"/>
                    <a:pt x="231" y="113"/>
                  </a:cubicBezTo>
                  <a:cubicBezTo>
                    <a:pt x="231" y="122"/>
                    <a:pt x="231" y="132"/>
                    <a:pt x="229" y="141"/>
                  </a:cubicBezTo>
                  <a:close/>
                  <a:moveTo>
                    <a:pt x="231" y="101"/>
                  </a:moveTo>
                  <a:cubicBezTo>
                    <a:pt x="231" y="102"/>
                    <a:pt x="231" y="103"/>
                    <a:pt x="232" y="103"/>
                  </a:cubicBezTo>
                  <a:cubicBezTo>
                    <a:pt x="232" y="103"/>
                    <a:pt x="231" y="104"/>
                    <a:pt x="231" y="104"/>
                  </a:cubicBezTo>
                  <a:cubicBezTo>
                    <a:pt x="231" y="103"/>
                    <a:pt x="231" y="102"/>
                    <a:pt x="231" y="101"/>
                  </a:cubicBezTo>
                  <a:close/>
                  <a:moveTo>
                    <a:pt x="229" y="97"/>
                  </a:moveTo>
                  <a:cubicBezTo>
                    <a:pt x="229" y="98"/>
                    <a:pt x="229" y="99"/>
                    <a:pt x="230" y="99"/>
                  </a:cubicBezTo>
                  <a:cubicBezTo>
                    <a:pt x="230" y="99"/>
                    <a:pt x="229" y="99"/>
                    <a:pt x="229" y="99"/>
                  </a:cubicBezTo>
                  <a:cubicBezTo>
                    <a:pt x="229" y="99"/>
                    <a:pt x="229" y="100"/>
                    <a:pt x="228" y="100"/>
                  </a:cubicBezTo>
                  <a:cubicBezTo>
                    <a:pt x="228" y="99"/>
                    <a:pt x="228" y="99"/>
                    <a:pt x="228" y="98"/>
                  </a:cubicBezTo>
                  <a:cubicBezTo>
                    <a:pt x="228" y="98"/>
                    <a:pt x="228" y="98"/>
                    <a:pt x="229" y="97"/>
                  </a:cubicBezTo>
                  <a:close/>
                  <a:moveTo>
                    <a:pt x="227" y="96"/>
                  </a:moveTo>
                  <a:cubicBezTo>
                    <a:pt x="227" y="95"/>
                    <a:pt x="226" y="94"/>
                    <a:pt x="226" y="92"/>
                  </a:cubicBezTo>
                  <a:cubicBezTo>
                    <a:pt x="226" y="92"/>
                    <a:pt x="226" y="92"/>
                    <a:pt x="226" y="92"/>
                  </a:cubicBezTo>
                  <a:cubicBezTo>
                    <a:pt x="226" y="94"/>
                    <a:pt x="227" y="95"/>
                    <a:pt x="228" y="96"/>
                  </a:cubicBezTo>
                  <a:cubicBezTo>
                    <a:pt x="228" y="96"/>
                    <a:pt x="227" y="96"/>
                    <a:pt x="227" y="96"/>
                  </a:cubicBezTo>
                  <a:close/>
                  <a:moveTo>
                    <a:pt x="227" y="92"/>
                  </a:moveTo>
                  <a:cubicBezTo>
                    <a:pt x="228" y="91"/>
                    <a:pt x="228" y="91"/>
                    <a:pt x="228" y="91"/>
                  </a:cubicBezTo>
                  <a:cubicBezTo>
                    <a:pt x="229" y="93"/>
                    <a:pt x="229" y="94"/>
                    <a:pt x="230" y="96"/>
                  </a:cubicBezTo>
                  <a:cubicBezTo>
                    <a:pt x="229" y="95"/>
                    <a:pt x="228" y="93"/>
                    <a:pt x="227" y="92"/>
                  </a:cubicBezTo>
                  <a:close/>
                  <a:moveTo>
                    <a:pt x="228" y="89"/>
                  </a:moveTo>
                  <a:cubicBezTo>
                    <a:pt x="227" y="89"/>
                    <a:pt x="227" y="90"/>
                    <a:pt x="226" y="90"/>
                  </a:cubicBezTo>
                  <a:cubicBezTo>
                    <a:pt x="225" y="89"/>
                    <a:pt x="225" y="87"/>
                    <a:pt x="224" y="86"/>
                  </a:cubicBezTo>
                  <a:cubicBezTo>
                    <a:pt x="224" y="86"/>
                    <a:pt x="224" y="86"/>
                    <a:pt x="224" y="86"/>
                  </a:cubicBezTo>
                  <a:cubicBezTo>
                    <a:pt x="225" y="85"/>
                    <a:pt x="226" y="85"/>
                    <a:pt x="227" y="84"/>
                  </a:cubicBezTo>
                  <a:cubicBezTo>
                    <a:pt x="227" y="86"/>
                    <a:pt x="228" y="87"/>
                    <a:pt x="228" y="89"/>
                  </a:cubicBezTo>
                  <a:cubicBezTo>
                    <a:pt x="228" y="89"/>
                    <a:pt x="228" y="89"/>
                    <a:pt x="228" y="89"/>
                  </a:cubicBezTo>
                  <a:close/>
                  <a:moveTo>
                    <a:pt x="225" y="97"/>
                  </a:moveTo>
                  <a:cubicBezTo>
                    <a:pt x="225" y="97"/>
                    <a:pt x="225" y="97"/>
                    <a:pt x="225" y="97"/>
                  </a:cubicBezTo>
                  <a:cubicBezTo>
                    <a:pt x="225" y="96"/>
                    <a:pt x="224" y="95"/>
                    <a:pt x="224" y="94"/>
                  </a:cubicBezTo>
                  <a:cubicBezTo>
                    <a:pt x="224" y="93"/>
                    <a:pt x="224" y="93"/>
                    <a:pt x="224" y="93"/>
                  </a:cubicBezTo>
                  <a:cubicBezTo>
                    <a:pt x="225" y="95"/>
                    <a:pt x="225" y="96"/>
                    <a:pt x="225" y="97"/>
                  </a:cubicBezTo>
                  <a:close/>
                  <a:moveTo>
                    <a:pt x="142" y="227"/>
                  </a:moveTo>
                  <a:cubicBezTo>
                    <a:pt x="143" y="226"/>
                    <a:pt x="144" y="225"/>
                    <a:pt x="145" y="225"/>
                  </a:cubicBezTo>
                  <a:cubicBezTo>
                    <a:pt x="144" y="225"/>
                    <a:pt x="144" y="226"/>
                    <a:pt x="143" y="227"/>
                  </a:cubicBezTo>
                  <a:cubicBezTo>
                    <a:pt x="143" y="227"/>
                    <a:pt x="142" y="227"/>
                    <a:pt x="142" y="227"/>
                  </a:cubicBezTo>
                  <a:close/>
                  <a:moveTo>
                    <a:pt x="143" y="227"/>
                  </a:moveTo>
                  <a:cubicBezTo>
                    <a:pt x="142" y="227"/>
                    <a:pt x="142" y="227"/>
                    <a:pt x="142" y="227"/>
                  </a:cubicBezTo>
                  <a:cubicBezTo>
                    <a:pt x="142" y="227"/>
                    <a:pt x="142" y="228"/>
                    <a:pt x="142" y="228"/>
                  </a:cubicBezTo>
                  <a:cubicBezTo>
                    <a:pt x="142" y="228"/>
                    <a:pt x="141" y="228"/>
                    <a:pt x="141" y="228"/>
                  </a:cubicBezTo>
                  <a:cubicBezTo>
                    <a:pt x="141" y="228"/>
                    <a:pt x="141" y="228"/>
                    <a:pt x="141" y="227"/>
                  </a:cubicBezTo>
                  <a:cubicBezTo>
                    <a:pt x="141" y="227"/>
                    <a:pt x="141" y="227"/>
                    <a:pt x="141" y="227"/>
                  </a:cubicBezTo>
                  <a:cubicBezTo>
                    <a:pt x="142" y="227"/>
                    <a:pt x="142" y="227"/>
                    <a:pt x="143" y="227"/>
                  </a:cubicBezTo>
                  <a:close/>
                  <a:moveTo>
                    <a:pt x="130" y="228"/>
                  </a:moveTo>
                  <a:cubicBezTo>
                    <a:pt x="130" y="227"/>
                    <a:pt x="130" y="227"/>
                    <a:pt x="130" y="226"/>
                  </a:cubicBezTo>
                  <a:cubicBezTo>
                    <a:pt x="130" y="226"/>
                    <a:pt x="130" y="225"/>
                    <a:pt x="131" y="225"/>
                  </a:cubicBezTo>
                  <a:cubicBezTo>
                    <a:pt x="139" y="218"/>
                    <a:pt x="146" y="211"/>
                    <a:pt x="154" y="203"/>
                  </a:cubicBezTo>
                  <a:cubicBezTo>
                    <a:pt x="159" y="200"/>
                    <a:pt x="163" y="196"/>
                    <a:pt x="168" y="192"/>
                  </a:cubicBezTo>
                  <a:cubicBezTo>
                    <a:pt x="168" y="192"/>
                    <a:pt x="169" y="192"/>
                    <a:pt x="169" y="192"/>
                  </a:cubicBezTo>
                  <a:cubicBezTo>
                    <a:pt x="169" y="191"/>
                    <a:pt x="169" y="191"/>
                    <a:pt x="170" y="191"/>
                  </a:cubicBezTo>
                  <a:cubicBezTo>
                    <a:pt x="171" y="190"/>
                    <a:pt x="172" y="189"/>
                    <a:pt x="173" y="188"/>
                  </a:cubicBezTo>
                  <a:cubicBezTo>
                    <a:pt x="167" y="194"/>
                    <a:pt x="161" y="200"/>
                    <a:pt x="155" y="206"/>
                  </a:cubicBezTo>
                  <a:cubicBezTo>
                    <a:pt x="151" y="209"/>
                    <a:pt x="146" y="213"/>
                    <a:pt x="143" y="217"/>
                  </a:cubicBezTo>
                  <a:cubicBezTo>
                    <a:pt x="142" y="218"/>
                    <a:pt x="142" y="218"/>
                    <a:pt x="143" y="219"/>
                  </a:cubicBezTo>
                  <a:cubicBezTo>
                    <a:pt x="140" y="221"/>
                    <a:pt x="138" y="223"/>
                    <a:pt x="136" y="225"/>
                  </a:cubicBezTo>
                  <a:cubicBezTo>
                    <a:pt x="134" y="226"/>
                    <a:pt x="132" y="227"/>
                    <a:pt x="130" y="228"/>
                  </a:cubicBezTo>
                  <a:close/>
                  <a:moveTo>
                    <a:pt x="138" y="227"/>
                  </a:moveTo>
                  <a:cubicBezTo>
                    <a:pt x="138" y="227"/>
                    <a:pt x="138" y="228"/>
                    <a:pt x="137" y="228"/>
                  </a:cubicBezTo>
                  <a:cubicBezTo>
                    <a:pt x="137" y="228"/>
                    <a:pt x="136" y="228"/>
                    <a:pt x="135" y="228"/>
                  </a:cubicBezTo>
                  <a:cubicBezTo>
                    <a:pt x="135" y="228"/>
                    <a:pt x="136" y="228"/>
                    <a:pt x="136" y="228"/>
                  </a:cubicBezTo>
                  <a:cubicBezTo>
                    <a:pt x="137" y="227"/>
                    <a:pt x="137" y="227"/>
                    <a:pt x="138" y="227"/>
                  </a:cubicBezTo>
                  <a:close/>
                  <a:moveTo>
                    <a:pt x="121" y="226"/>
                  </a:moveTo>
                  <a:cubicBezTo>
                    <a:pt x="121" y="226"/>
                    <a:pt x="121" y="226"/>
                    <a:pt x="121" y="226"/>
                  </a:cubicBezTo>
                  <a:cubicBezTo>
                    <a:pt x="121" y="225"/>
                    <a:pt x="122" y="224"/>
                    <a:pt x="123" y="223"/>
                  </a:cubicBezTo>
                  <a:cubicBezTo>
                    <a:pt x="123" y="224"/>
                    <a:pt x="123" y="224"/>
                    <a:pt x="124" y="224"/>
                  </a:cubicBezTo>
                  <a:cubicBezTo>
                    <a:pt x="123" y="225"/>
                    <a:pt x="122" y="225"/>
                    <a:pt x="121" y="226"/>
                  </a:cubicBezTo>
                  <a:close/>
                  <a:moveTo>
                    <a:pt x="124" y="228"/>
                  </a:moveTo>
                  <a:cubicBezTo>
                    <a:pt x="123" y="228"/>
                    <a:pt x="123" y="228"/>
                    <a:pt x="123" y="228"/>
                  </a:cubicBezTo>
                  <a:cubicBezTo>
                    <a:pt x="123" y="228"/>
                    <a:pt x="123" y="228"/>
                    <a:pt x="122" y="228"/>
                  </a:cubicBezTo>
                  <a:cubicBezTo>
                    <a:pt x="123" y="228"/>
                    <a:pt x="123" y="228"/>
                    <a:pt x="123" y="228"/>
                  </a:cubicBezTo>
                  <a:cubicBezTo>
                    <a:pt x="123" y="228"/>
                    <a:pt x="123" y="228"/>
                    <a:pt x="124" y="228"/>
                  </a:cubicBezTo>
                  <a:close/>
                  <a:moveTo>
                    <a:pt x="115" y="215"/>
                  </a:moveTo>
                  <a:cubicBezTo>
                    <a:pt x="115" y="215"/>
                    <a:pt x="114" y="215"/>
                    <a:pt x="114" y="215"/>
                  </a:cubicBezTo>
                  <a:cubicBezTo>
                    <a:pt x="115" y="214"/>
                    <a:pt x="116" y="213"/>
                    <a:pt x="117" y="212"/>
                  </a:cubicBezTo>
                  <a:cubicBezTo>
                    <a:pt x="118" y="213"/>
                    <a:pt x="118" y="213"/>
                    <a:pt x="119" y="214"/>
                  </a:cubicBezTo>
                  <a:cubicBezTo>
                    <a:pt x="119" y="214"/>
                    <a:pt x="119" y="214"/>
                    <a:pt x="119" y="214"/>
                  </a:cubicBezTo>
                  <a:cubicBezTo>
                    <a:pt x="119" y="214"/>
                    <a:pt x="119" y="214"/>
                    <a:pt x="119" y="214"/>
                  </a:cubicBezTo>
                  <a:cubicBezTo>
                    <a:pt x="118" y="215"/>
                    <a:pt x="116" y="215"/>
                    <a:pt x="115" y="215"/>
                  </a:cubicBezTo>
                  <a:close/>
                  <a:moveTo>
                    <a:pt x="118" y="223"/>
                  </a:moveTo>
                  <a:cubicBezTo>
                    <a:pt x="117" y="223"/>
                    <a:pt x="117" y="223"/>
                    <a:pt x="116" y="224"/>
                  </a:cubicBezTo>
                  <a:cubicBezTo>
                    <a:pt x="116" y="223"/>
                    <a:pt x="116" y="223"/>
                    <a:pt x="115" y="223"/>
                  </a:cubicBezTo>
                  <a:cubicBezTo>
                    <a:pt x="116" y="223"/>
                    <a:pt x="117" y="222"/>
                    <a:pt x="117" y="222"/>
                  </a:cubicBezTo>
                  <a:cubicBezTo>
                    <a:pt x="117" y="222"/>
                    <a:pt x="118" y="222"/>
                    <a:pt x="118" y="223"/>
                  </a:cubicBezTo>
                  <a:close/>
                  <a:moveTo>
                    <a:pt x="110" y="219"/>
                  </a:moveTo>
                  <a:cubicBezTo>
                    <a:pt x="110" y="219"/>
                    <a:pt x="111" y="219"/>
                    <a:pt x="111" y="219"/>
                  </a:cubicBezTo>
                  <a:cubicBezTo>
                    <a:pt x="111" y="219"/>
                    <a:pt x="111" y="218"/>
                    <a:pt x="112" y="218"/>
                  </a:cubicBezTo>
                  <a:cubicBezTo>
                    <a:pt x="112" y="219"/>
                    <a:pt x="113" y="219"/>
                    <a:pt x="113" y="219"/>
                  </a:cubicBezTo>
                  <a:cubicBezTo>
                    <a:pt x="113" y="220"/>
                    <a:pt x="113" y="220"/>
                    <a:pt x="112" y="221"/>
                  </a:cubicBezTo>
                  <a:cubicBezTo>
                    <a:pt x="112" y="220"/>
                    <a:pt x="111" y="220"/>
                    <a:pt x="110" y="219"/>
                  </a:cubicBezTo>
                  <a:close/>
                  <a:moveTo>
                    <a:pt x="114" y="230"/>
                  </a:moveTo>
                  <a:cubicBezTo>
                    <a:pt x="113" y="230"/>
                    <a:pt x="113" y="230"/>
                    <a:pt x="112" y="230"/>
                  </a:cubicBezTo>
                  <a:cubicBezTo>
                    <a:pt x="112" y="230"/>
                    <a:pt x="111" y="229"/>
                    <a:pt x="110" y="229"/>
                  </a:cubicBezTo>
                  <a:cubicBezTo>
                    <a:pt x="111" y="229"/>
                    <a:pt x="111" y="229"/>
                    <a:pt x="111" y="228"/>
                  </a:cubicBezTo>
                  <a:cubicBezTo>
                    <a:pt x="112" y="229"/>
                    <a:pt x="113" y="229"/>
                    <a:pt x="114" y="230"/>
                  </a:cubicBezTo>
                  <a:close/>
                  <a:moveTo>
                    <a:pt x="82" y="198"/>
                  </a:moveTo>
                  <a:cubicBezTo>
                    <a:pt x="82" y="198"/>
                    <a:pt x="82" y="197"/>
                    <a:pt x="83" y="197"/>
                  </a:cubicBezTo>
                  <a:cubicBezTo>
                    <a:pt x="83" y="197"/>
                    <a:pt x="83" y="197"/>
                    <a:pt x="83" y="197"/>
                  </a:cubicBezTo>
                  <a:cubicBezTo>
                    <a:pt x="83" y="198"/>
                    <a:pt x="82" y="198"/>
                    <a:pt x="82" y="199"/>
                  </a:cubicBezTo>
                  <a:lnTo>
                    <a:pt x="82" y="198"/>
                  </a:lnTo>
                  <a:close/>
                  <a:moveTo>
                    <a:pt x="82" y="203"/>
                  </a:moveTo>
                  <a:cubicBezTo>
                    <a:pt x="82" y="203"/>
                    <a:pt x="81" y="203"/>
                    <a:pt x="81" y="203"/>
                  </a:cubicBezTo>
                  <a:cubicBezTo>
                    <a:pt x="81" y="203"/>
                    <a:pt x="81" y="203"/>
                    <a:pt x="80" y="203"/>
                  </a:cubicBezTo>
                  <a:cubicBezTo>
                    <a:pt x="80" y="202"/>
                    <a:pt x="81" y="202"/>
                    <a:pt x="81" y="202"/>
                  </a:cubicBezTo>
                  <a:cubicBezTo>
                    <a:pt x="81" y="202"/>
                    <a:pt x="81" y="202"/>
                    <a:pt x="81" y="202"/>
                  </a:cubicBezTo>
                  <a:cubicBezTo>
                    <a:pt x="81" y="202"/>
                    <a:pt x="81" y="203"/>
                    <a:pt x="82" y="203"/>
                  </a:cubicBezTo>
                  <a:close/>
                  <a:moveTo>
                    <a:pt x="69" y="210"/>
                  </a:moveTo>
                  <a:cubicBezTo>
                    <a:pt x="68" y="209"/>
                    <a:pt x="67" y="208"/>
                    <a:pt x="66" y="207"/>
                  </a:cubicBezTo>
                  <a:cubicBezTo>
                    <a:pt x="66" y="207"/>
                    <a:pt x="66" y="207"/>
                    <a:pt x="66" y="207"/>
                  </a:cubicBezTo>
                  <a:cubicBezTo>
                    <a:pt x="68" y="209"/>
                    <a:pt x="70" y="210"/>
                    <a:pt x="71" y="212"/>
                  </a:cubicBezTo>
                  <a:cubicBezTo>
                    <a:pt x="71" y="212"/>
                    <a:pt x="71" y="212"/>
                    <a:pt x="71" y="212"/>
                  </a:cubicBezTo>
                  <a:cubicBezTo>
                    <a:pt x="70" y="212"/>
                    <a:pt x="70" y="212"/>
                    <a:pt x="69" y="212"/>
                  </a:cubicBezTo>
                  <a:cubicBezTo>
                    <a:pt x="69" y="212"/>
                    <a:pt x="69" y="211"/>
                    <a:pt x="69" y="211"/>
                  </a:cubicBezTo>
                  <a:cubicBezTo>
                    <a:pt x="69" y="211"/>
                    <a:pt x="69" y="210"/>
                    <a:pt x="69" y="210"/>
                  </a:cubicBezTo>
                  <a:close/>
                  <a:moveTo>
                    <a:pt x="59" y="213"/>
                  </a:moveTo>
                  <a:cubicBezTo>
                    <a:pt x="59" y="213"/>
                    <a:pt x="58" y="212"/>
                    <a:pt x="57" y="211"/>
                  </a:cubicBezTo>
                  <a:cubicBezTo>
                    <a:pt x="60" y="213"/>
                    <a:pt x="62" y="215"/>
                    <a:pt x="65" y="216"/>
                  </a:cubicBezTo>
                  <a:cubicBezTo>
                    <a:pt x="63" y="215"/>
                    <a:pt x="61" y="214"/>
                    <a:pt x="59" y="213"/>
                  </a:cubicBezTo>
                  <a:close/>
                  <a:moveTo>
                    <a:pt x="60" y="216"/>
                  </a:moveTo>
                  <a:cubicBezTo>
                    <a:pt x="58" y="215"/>
                    <a:pt x="55" y="213"/>
                    <a:pt x="53" y="212"/>
                  </a:cubicBezTo>
                  <a:cubicBezTo>
                    <a:pt x="55" y="213"/>
                    <a:pt x="57" y="214"/>
                    <a:pt x="59" y="215"/>
                  </a:cubicBezTo>
                  <a:cubicBezTo>
                    <a:pt x="59" y="215"/>
                    <a:pt x="60" y="216"/>
                    <a:pt x="60" y="216"/>
                  </a:cubicBezTo>
                  <a:close/>
                  <a:moveTo>
                    <a:pt x="55" y="204"/>
                  </a:moveTo>
                  <a:cubicBezTo>
                    <a:pt x="55" y="204"/>
                    <a:pt x="56" y="205"/>
                    <a:pt x="56" y="205"/>
                  </a:cubicBezTo>
                  <a:cubicBezTo>
                    <a:pt x="57" y="206"/>
                    <a:pt x="57" y="206"/>
                    <a:pt x="57" y="206"/>
                  </a:cubicBezTo>
                  <a:cubicBezTo>
                    <a:pt x="58" y="207"/>
                    <a:pt x="59" y="208"/>
                    <a:pt x="60" y="209"/>
                  </a:cubicBezTo>
                  <a:cubicBezTo>
                    <a:pt x="59" y="209"/>
                    <a:pt x="59" y="208"/>
                    <a:pt x="59" y="208"/>
                  </a:cubicBezTo>
                  <a:cubicBezTo>
                    <a:pt x="58" y="208"/>
                    <a:pt x="58" y="209"/>
                    <a:pt x="58" y="209"/>
                  </a:cubicBezTo>
                  <a:cubicBezTo>
                    <a:pt x="57" y="208"/>
                    <a:pt x="56" y="208"/>
                    <a:pt x="55" y="207"/>
                  </a:cubicBezTo>
                  <a:cubicBezTo>
                    <a:pt x="55" y="207"/>
                    <a:pt x="55" y="206"/>
                    <a:pt x="55" y="206"/>
                  </a:cubicBezTo>
                  <a:cubicBezTo>
                    <a:pt x="55" y="205"/>
                    <a:pt x="55" y="204"/>
                    <a:pt x="55" y="204"/>
                  </a:cubicBezTo>
                  <a:close/>
                  <a:moveTo>
                    <a:pt x="29" y="138"/>
                  </a:moveTo>
                  <a:cubicBezTo>
                    <a:pt x="29" y="137"/>
                    <a:pt x="30" y="137"/>
                    <a:pt x="30" y="136"/>
                  </a:cubicBezTo>
                  <a:cubicBezTo>
                    <a:pt x="30" y="136"/>
                    <a:pt x="30" y="137"/>
                    <a:pt x="30" y="137"/>
                  </a:cubicBezTo>
                  <a:cubicBezTo>
                    <a:pt x="30" y="138"/>
                    <a:pt x="29" y="140"/>
                    <a:pt x="29" y="141"/>
                  </a:cubicBezTo>
                  <a:cubicBezTo>
                    <a:pt x="29" y="140"/>
                    <a:pt x="29" y="139"/>
                    <a:pt x="29" y="138"/>
                  </a:cubicBezTo>
                  <a:close/>
                  <a:moveTo>
                    <a:pt x="28" y="136"/>
                  </a:moveTo>
                  <a:cubicBezTo>
                    <a:pt x="28" y="136"/>
                    <a:pt x="28" y="136"/>
                    <a:pt x="28" y="136"/>
                  </a:cubicBezTo>
                  <a:cubicBezTo>
                    <a:pt x="27" y="129"/>
                    <a:pt x="25" y="122"/>
                    <a:pt x="24" y="115"/>
                  </a:cubicBezTo>
                  <a:cubicBezTo>
                    <a:pt x="25" y="121"/>
                    <a:pt x="27" y="126"/>
                    <a:pt x="29" y="131"/>
                  </a:cubicBezTo>
                  <a:cubicBezTo>
                    <a:pt x="29" y="133"/>
                    <a:pt x="28" y="134"/>
                    <a:pt x="28" y="136"/>
                  </a:cubicBezTo>
                  <a:close/>
                  <a:moveTo>
                    <a:pt x="28" y="108"/>
                  </a:moveTo>
                  <a:cubicBezTo>
                    <a:pt x="27" y="106"/>
                    <a:pt x="27" y="104"/>
                    <a:pt x="26" y="102"/>
                  </a:cubicBezTo>
                  <a:cubicBezTo>
                    <a:pt x="27" y="102"/>
                    <a:pt x="28" y="101"/>
                    <a:pt x="28" y="101"/>
                  </a:cubicBezTo>
                  <a:cubicBezTo>
                    <a:pt x="30" y="104"/>
                    <a:pt x="31" y="108"/>
                    <a:pt x="32" y="111"/>
                  </a:cubicBezTo>
                  <a:cubicBezTo>
                    <a:pt x="32" y="113"/>
                    <a:pt x="31" y="115"/>
                    <a:pt x="31" y="117"/>
                  </a:cubicBezTo>
                  <a:cubicBezTo>
                    <a:pt x="30" y="114"/>
                    <a:pt x="29" y="111"/>
                    <a:pt x="28" y="108"/>
                  </a:cubicBezTo>
                  <a:close/>
                  <a:moveTo>
                    <a:pt x="25" y="87"/>
                  </a:moveTo>
                  <a:cubicBezTo>
                    <a:pt x="25" y="87"/>
                    <a:pt x="25" y="87"/>
                    <a:pt x="24" y="87"/>
                  </a:cubicBezTo>
                  <a:cubicBezTo>
                    <a:pt x="24" y="86"/>
                    <a:pt x="24" y="86"/>
                    <a:pt x="24" y="86"/>
                  </a:cubicBezTo>
                  <a:cubicBezTo>
                    <a:pt x="25" y="85"/>
                    <a:pt x="25" y="85"/>
                    <a:pt x="26" y="84"/>
                  </a:cubicBezTo>
                  <a:cubicBezTo>
                    <a:pt x="26" y="84"/>
                    <a:pt x="26" y="84"/>
                    <a:pt x="27" y="84"/>
                  </a:cubicBezTo>
                  <a:cubicBezTo>
                    <a:pt x="26" y="85"/>
                    <a:pt x="25" y="86"/>
                    <a:pt x="25" y="87"/>
                  </a:cubicBezTo>
                  <a:close/>
                  <a:moveTo>
                    <a:pt x="28" y="86"/>
                  </a:moveTo>
                  <a:cubicBezTo>
                    <a:pt x="27" y="87"/>
                    <a:pt x="26" y="88"/>
                    <a:pt x="26" y="89"/>
                  </a:cubicBezTo>
                  <a:cubicBezTo>
                    <a:pt x="25" y="89"/>
                    <a:pt x="25" y="89"/>
                    <a:pt x="25" y="88"/>
                  </a:cubicBezTo>
                  <a:cubicBezTo>
                    <a:pt x="25" y="88"/>
                    <a:pt x="26" y="88"/>
                    <a:pt x="26" y="88"/>
                  </a:cubicBezTo>
                  <a:cubicBezTo>
                    <a:pt x="27" y="87"/>
                    <a:pt x="27" y="87"/>
                    <a:pt x="28" y="86"/>
                  </a:cubicBezTo>
                  <a:close/>
                  <a:moveTo>
                    <a:pt x="26" y="94"/>
                  </a:moveTo>
                  <a:cubicBezTo>
                    <a:pt x="26" y="95"/>
                    <a:pt x="26" y="95"/>
                    <a:pt x="26" y="95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26" y="96"/>
                    <a:pt x="26" y="97"/>
                    <a:pt x="25" y="98"/>
                  </a:cubicBezTo>
                  <a:cubicBezTo>
                    <a:pt x="25" y="97"/>
                    <a:pt x="25" y="96"/>
                    <a:pt x="25" y="95"/>
                  </a:cubicBezTo>
                  <a:cubicBezTo>
                    <a:pt x="25" y="95"/>
                    <a:pt x="26" y="95"/>
                    <a:pt x="26" y="94"/>
                  </a:cubicBezTo>
                  <a:close/>
                  <a:moveTo>
                    <a:pt x="27" y="97"/>
                  </a:moveTo>
                  <a:cubicBezTo>
                    <a:pt x="27" y="98"/>
                    <a:pt x="28" y="99"/>
                    <a:pt x="28" y="99"/>
                  </a:cubicBezTo>
                  <a:cubicBezTo>
                    <a:pt x="27" y="100"/>
                    <a:pt x="27" y="100"/>
                    <a:pt x="26" y="100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6" y="99"/>
                    <a:pt x="27" y="98"/>
                    <a:pt x="27" y="97"/>
                  </a:cubicBezTo>
                  <a:close/>
                  <a:moveTo>
                    <a:pt x="113" y="25"/>
                  </a:moveTo>
                  <a:cubicBezTo>
                    <a:pt x="113" y="25"/>
                    <a:pt x="113" y="25"/>
                    <a:pt x="112" y="25"/>
                  </a:cubicBezTo>
                  <a:cubicBezTo>
                    <a:pt x="112" y="25"/>
                    <a:pt x="111" y="25"/>
                    <a:pt x="111" y="25"/>
                  </a:cubicBezTo>
                  <a:cubicBezTo>
                    <a:pt x="111" y="25"/>
                    <a:pt x="112" y="25"/>
                    <a:pt x="112" y="24"/>
                  </a:cubicBezTo>
                  <a:cubicBezTo>
                    <a:pt x="113" y="24"/>
                    <a:pt x="113" y="24"/>
                    <a:pt x="113" y="25"/>
                  </a:cubicBezTo>
                  <a:close/>
                  <a:moveTo>
                    <a:pt x="113" y="21"/>
                  </a:moveTo>
                  <a:cubicBezTo>
                    <a:pt x="113" y="21"/>
                    <a:pt x="114" y="21"/>
                    <a:pt x="114" y="21"/>
                  </a:cubicBezTo>
                  <a:cubicBezTo>
                    <a:pt x="114" y="21"/>
                    <a:pt x="115" y="21"/>
                    <a:pt x="116" y="21"/>
                  </a:cubicBezTo>
                  <a:cubicBezTo>
                    <a:pt x="116" y="21"/>
                    <a:pt x="115" y="21"/>
                    <a:pt x="115" y="21"/>
                  </a:cubicBezTo>
                  <a:cubicBezTo>
                    <a:pt x="114" y="21"/>
                    <a:pt x="114" y="21"/>
                    <a:pt x="113" y="21"/>
                  </a:cubicBezTo>
                  <a:close/>
                  <a:moveTo>
                    <a:pt x="112" y="19"/>
                  </a:moveTo>
                  <a:cubicBezTo>
                    <a:pt x="111" y="19"/>
                    <a:pt x="110" y="19"/>
                    <a:pt x="110" y="19"/>
                  </a:cubicBezTo>
                  <a:cubicBezTo>
                    <a:pt x="110" y="19"/>
                    <a:pt x="110" y="19"/>
                    <a:pt x="110" y="19"/>
                  </a:cubicBezTo>
                  <a:cubicBezTo>
                    <a:pt x="111" y="19"/>
                    <a:pt x="112" y="19"/>
                    <a:pt x="112" y="19"/>
                  </a:cubicBezTo>
                  <a:cubicBezTo>
                    <a:pt x="112" y="19"/>
                    <a:pt x="112" y="19"/>
                    <a:pt x="112" y="19"/>
                  </a:cubicBezTo>
                  <a:close/>
                  <a:moveTo>
                    <a:pt x="112" y="27"/>
                  </a:moveTo>
                  <a:cubicBezTo>
                    <a:pt x="114" y="27"/>
                    <a:pt x="115" y="27"/>
                    <a:pt x="117" y="27"/>
                  </a:cubicBezTo>
                  <a:cubicBezTo>
                    <a:pt x="115" y="27"/>
                    <a:pt x="114" y="28"/>
                    <a:pt x="113" y="29"/>
                  </a:cubicBezTo>
                  <a:cubicBezTo>
                    <a:pt x="111" y="29"/>
                    <a:pt x="110" y="29"/>
                    <a:pt x="108" y="29"/>
                  </a:cubicBezTo>
                  <a:cubicBezTo>
                    <a:pt x="110" y="28"/>
                    <a:pt x="111" y="28"/>
                    <a:pt x="112" y="27"/>
                  </a:cubicBezTo>
                  <a:close/>
                  <a:moveTo>
                    <a:pt x="156" y="17"/>
                  </a:moveTo>
                  <a:cubicBezTo>
                    <a:pt x="157" y="18"/>
                    <a:pt x="158" y="18"/>
                    <a:pt x="160" y="19"/>
                  </a:cubicBezTo>
                  <a:cubicBezTo>
                    <a:pt x="158" y="18"/>
                    <a:pt x="157" y="18"/>
                    <a:pt x="155" y="17"/>
                  </a:cubicBezTo>
                  <a:cubicBezTo>
                    <a:pt x="155" y="17"/>
                    <a:pt x="155" y="17"/>
                    <a:pt x="154" y="17"/>
                  </a:cubicBezTo>
                  <a:cubicBezTo>
                    <a:pt x="154" y="17"/>
                    <a:pt x="154" y="17"/>
                    <a:pt x="154" y="17"/>
                  </a:cubicBezTo>
                  <a:cubicBezTo>
                    <a:pt x="151" y="16"/>
                    <a:pt x="148" y="15"/>
                    <a:pt x="145" y="14"/>
                  </a:cubicBezTo>
                  <a:cubicBezTo>
                    <a:pt x="146" y="14"/>
                    <a:pt x="146" y="14"/>
                    <a:pt x="146" y="14"/>
                  </a:cubicBezTo>
                  <a:cubicBezTo>
                    <a:pt x="146" y="14"/>
                    <a:pt x="146" y="14"/>
                    <a:pt x="147" y="14"/>
                  </a:cubicBezTo>
                  <a:cubicBezTo>
                    <a:pt x="147" y="14"/>
                    <a:pt x="147" y="14"/>
                    <a:pt x="147" y="14"/>
                  </a:cubicBezTo>
                  <a:cubicBezTo>
                    <a:pt x="150" y="15"/>
                    <a:pt x="153" y="16"/>
                    <a:pt x="156" y="17"/>
                  </a:cubicBezTo>
                  <a:close/>
                  <a:moveTo>
                    <a:pt x="149" y="12"/>
                  </a:moveTo>
                  <a:cubicBezTo>
                    <a:pt x="149" y="12"/>
                    <a:pt x="149" y="12"/>
                    <a:pt x="149" y="12"/>
                  </a:cubicBezTo>
                  <a:cubicBezTo>
                    <a:pt x="151" y="13"/>
                    <a:pt x="153" y="13"/>
                    <a:pt x="155" y="14"/>
                  </a:cubicBezTo>
                  <a:cubicBezTo>
                    <a:pt x="157" y="15"/>
                    <a:pt x="158" y="15"/>
                    <a:pt x="160" y="16"/>
                  </a:cubicBezTo>
                  <a:cubicBezTo>
                    <a:pt x="158" y="16"/>
                    <a:pt x="156" y="15"/>
                    <a:pt x="155" y="15"/>
                  </a:cubicBezTo>
                  <a:cubicBezTo>
                    <a:pt x="153" y="14"/>
                    <a:pt x="151" y="13"/>
                    <a:pt x="149" y="12"/>
                  </a:cubicBezTo>
                  <a:close/>
                  <a:moveTo>
                    <a:pt x="156" y="36"/>
                  </a:moveTo>
                  <a:cubicBezTo>
                    <a:pt x="158" y="36"/>
                    <a:pt x="160" y="36"/>
                    <a:pt x="163" y="36"/>
                  </a:cubicBezTo>
                  <a:cubicBezTo>
                    <a:pt x="161" y="37"/>
                    <a:pt x="160" y="37"/>
                    <a:pt x="158" y="38"/>
                  </a:cubicBezTo>
                  <a:cubicBezTo>
                    <a:pt x="156" y="39"/>
                    <a:pt x="154" y="39"/>
                    <a:pt x="152" y="39"/>
                  </a:cubicBezTo>
                  <a:cubicBezTo>
                    <a:pt x="153" y="38"/>
                    <a:pt x="155" y="37"/>
                    <a:pt x="156" y="36"/>
                  </a:cubicBezTo>
                  <a:close/>
                  <a:moveTo>
                    <a:pt x="155" y="34"/>
                  </a:moveTo>
                  <a:cubicBezTo>
                    <a:pt x="156" y="34"/>
                    <a:pt x="156" y="33"/>
                    <a:pt x="156" y="33"/>
                  </a:cubicBezTo>
                  <a:cubicBezTo>
                    <a:pt x="156" y="33"/>
                    <a:pt x="157" y="33"/>
                    <a:pt x="157" y="33"/>
                  </a:cubicBezTo>
                  <a:cubicBezTo>
                    <a:pt x="157" y="33"/>
                    <a:pt x="157" y="34"/>
                    <a:pt x="156" y="34"/>
                  </a:cubicBezTo>
                  <a:cubicBezTo>
                    <a:pt x="156" y="34"/>
                    <a:pt x="156" y="34"/>
                    <a:pt x="155" y="34"/>
                  </a:cubicBezTo>
                  <a:close/>
                  <a:moveTo>
                    <a:pt x="134" y="213"/>
                  </a:moveTo>
                  <a:cubicBezTo>
                    <a:pt x="135" y="212"/>
                    <a:pt x="136" y="211"/>
                    <a:pt x="137" y="209"/>
                  </a:cubicBezTo>
                  <a:cubicBezTo>
                    <a:pt x="139" y="208"/>
                    <a:pt x="140" y="207"/>
                    <a:pt x="141" y="206"/>
                  </a:cubicBezTo>
                  <a:cubicBezTo>
                    <a:pt x="141" y="206"/>
                    <a:pt x="141" y="206"/>
                    <a:pt x="142" y="206"/>
                  </a:cubicBezTo>
                  <a:cubicBezTo>
                    <a:pt x="140" y="207"/>
                    <a:pt x="139" y="209"/>
                    <a:pt x="138" y="210"/>
                  </a:cubicBezTo>
                  <a:cubicBezTo>
                    <a:pt x="137" y="211"/>
                    <a:pt x="136" y="212"/>
                    <a:pt x="134" y="213"/>
                  </a:cubicBezTo>
                  <a:close/>
                  <a:moveTo>
                    <a:pt x="137" y="217"/>
                  </a:moveTo>
                  <a:cubicBezTo>
                    <a:pt x="136" y="218"/>
                    <a:pt x="135" y="219"/>
                    <a:pt x="133" y="220"/>
                  </a:cubicBezTo>
                  <a:cubicBezTo>
                    <a:pt x="134" y="220"/>
                    <a:pt x="134" y="220"/>
                    <a:pt x="134" y="219"/>
                  </a:cubicBezTo>
                  <a:cubicBezTo>
                    <a:pt x="135" y="219"/>
                    <a:pt x="136" y="218"/>
                    <a:pt x="137" y="217"/>
                  </a:cubicBezTo>
                  <a:close/>
                  <a:moveTo>
                    <a:pt x="140" y="203"/>
                  </a:moveTo>
                  <a:cubicBezTo>
                    <a:pt x="138" y="204"/>
                    <a:pt x="136" y="206"/>
                    <a:pt x="134" y="208"/>
                  </a:cubicBezTo>
                  <a:cubicBezTo>
                    <a:pt x="132" y="209"/>
                    <a:pt x="130" y="210"/>
                    <a:pt x="128" y="211"/>
                  </a:cubicBezTo>
                  <a:cubicBezTo>
                    <a:pt x="128" y="210"/>
                    <a:pt x="128" y="210"/>
                    <a:pt x="127" y="210"/>
                  </a:cubicBezTo>
                  <a:cubicBezTo>
                    <a:pt x="128" y="210"/>
                    <a:pt x="128" y="209"/>
                    <a:pt x="128" y="209"/>
                  </a:cubicBezTo>
                  <a:cubicBezTo>
                    <a:pt x="131" y="207"/>
                    <a:pt x="134" y="205"/>
                    <a:pt x="137" y="202"/>
                  </a:cubicBezTo>
                  <a:cubicBezTo>
                    <a:pt x="141" y="199"/>
                    <a:pt x="145" y="196"/>
                    <a:pt x="149" y="193"/>
                  </a:cubicBezTo>
                  <a:cubicBezTo>
                    <a:pt x="146" y="197"/>
                    <a:pt x="143" y="200"/>
                    <a:pt x="140" y="203"/>
                  </a:cubicBezTo>
                  <a:close/>
                  <a:moveTo>
                    <a:pt x="117" y="206"/>
                  </a:moveTo>
                  <a:cubicBezTo>
                    <a:pt x="117" y="206"/>
                    <a:pt x="118" y="205"/>
                    <a:pt x="118" y="205"/>
                  </a:cubicBezTo>
                  <a:cubicBezTo>
                    <a:pt x="119" y="205"/>
                    <a:pt x="119" y="206"/>
                    <a:pt x="119" y="206"/>
                  </a:cubicBezTo>
                  <a:cubicBezTo>
                    <a:pt x="119" y="206"/>
                    <a:pt x="119" y="206"/>
                    <a:pt x="118" y="207"/>
                  </a:cubicBezTo>
                  <a:cubicBezTo>
                    <a:pt x="118" y="207"/>
                    <a:pt x="117" y="206"/>
                    <a:pt x="117" y="206"/>
                  </a:cubicBezTo>
                  <a:close/>
                  <a:moveTo>
                    <a:pt x="117" y="208"/>
                  </a:moveTo>
                  <a:cubicBezTo>
                    <a:pt x="117" y="208"/>
                    <a:pt x="117" y="208"/>
                    <a:pt x="117" y="208"/>
                  </a:cubicBezTo>
                  <a:cubicBezTo>
                    <a:pt x="117" y="208"/>
                    <a:pt x="116" y="208"/>
                    <a:pt x="116" y="207"/>
                  </a:cubicBezTo>
                  <a:cubicBezTo>
                    <a:pt x="116" y="207"/>
                    <a:pt x="116" y="207"/>
                    <a:pt x="116" y="207"/>
                  </a:cubicBezTo>
                  <a:cubicBezTo>
                    <a:pt x="116" y="207"/>
                    <a:pt x="117" y="208"/>
                    <a:pt x="117" y="208"/>
                  </a:cubicBezTo>
                  <a:close/>
                  <a:moveTo>
                    <a:pt x="116" y="202"/>
                  </a:moveTo>
                  <a:cubicBezTo>
                    <a:pt x="116" y="202"/>
                    <a:pt x="115" y="201"/>
                    <a:pt x="115" y="201"/>
                  </a:cubicBezTo>
                  <a:cubicBezTo>
                    <a:pt x="116" y="199"/>
                    <a:pt x="118" y="198"/>
                    <a:pt x="120" y="196"/>
                  </a:cubicBezTo>
                  <a:cubicBezTo>
                    <a:pt x="127" y="190"/>
                    <a:pt x="134" y="185"/>
                    <a:pt x="141" y="180"/>
                  </a:cubicBezTo>
                  <a:cubicBezTo>
                    <a:pt x="133" y="188"/>
                    <a:pt x="125" y="195"/>
                    <a:pt x="116" y="202"/>
                  </a:cubicBezTo>
                  <a:close/>
                  <a:moveTo>
                    <a:pt x="88" y="181"/>
                  </a:moveTo>
                  <a:cubicBezTo>
                    <a:pt x="88" y="180"/>
                    <a:pt x="88" y="178"/>
                    <a:pt x="88" y="177"/>
                  </a:cubicBezTo>
                  <a:cubicBezTo>
                    <a:pt x="90" y="176"/>
                    <a:pt x="92" y="174"/>
                    <a:pt x="94" y="172"/>
                  </a:cubicBezTo>
                  <a:cubicBezTo>
                    <a:pt x="97" y="171"/>
                    <a:pt x="99" y="170"/>
                    <a:pt x="102" y="169"/>
                  </a:cubicBezTo>
                  <a:cubicBezTo>
                    <a:pt x="100" y="171"/>
                    <a:pt x="98" y="173"/>
                    <a:pt x="97" y="175"/>
                  </a:cubicBezTo>
                  <a:cubicBezTo>
                    <a:pt x="94" y="177"/>
                    <a:pt x="91" y="179"/>
                    <a:pt x="88" y="181"/>
                  </a:cubicBezTo>
                  <a:close/>
                  <a:moveTo>
                    <a:pt x="89" y="194"/>
                  </a:moveTo>
                  <a:cubicBezTo>
                    <a:pt x="89" y="194"/>
                    <a:pt x="88" y="195"/>
                    <a:pt x="88" y="196"/>
                  </a:cubicBezTo>
                  <a:cubicBezTo>
                    <a:pt x="87" y="196"/>
                    <a:pt x="87" y="196"/>
                    <a:pt x="87" y="196"/>
                  </a:cubicBezTo>
                  <a:cubicBezTo>
                    <a:pt x="88" y="195"/>
                    <a:pt x="89" y="194"/>
                    <a:pt x="89" y="194"/>
                  </a:cubicBezTo>
                  <a:cubicBezTo>
                    <a:pt x="89" y="194"/>
                    <a:pt x="89" y="194"/>
                    <a:pt x="89" y="194"/>
                  </a:cubicBezTo>
                  <a:close/>
                  <a:moveTo>
                    <a:pt x="83" y="166"/>
                  </a:moveTo>
                  <a:cubicBezTo>
                    <a:pt x="83" y="166"/>
                    <a:pt x="82" y="167"/>
                    <a:pt x="82" y="167"/>
                  </a:cubicBezTo>
                  <a:cubicBezTo>
                    <a:pt x="82" y="167"/>
                    <a:pt x="82" y="167"/>
                    <a:pt x="82" y="167"/>
                  </a:cubicBezTo>
                  <a:cubicBezTo>
                    <a:pt x="83" y="165"/>
                    <a:pt x="84" y="164"/>
                    <a:pt x="85" y="163"/>
                  </a:cubicBezTo>
                  <a:cubicBezTo>
                    <a:pt x="85" y="164"/>
                    <a:pt x="85" y="164"/>
                    <a:pt x="85" y="165"/>
                  </a:cubicBezTo>
                  <a:cubicBezTo>
                    <a:pt x="84" y="165"/>
                    <a:pt x="84" y="166"/>
                    <a:pt x="83" y="166"/>
                  </a:cubicBezTo>
                  <a:close/>
                  <a:moveTo>
                    <a:pt x="85" y="175"/>
                  </a:moveTo>
                  <a:cubicBezTo>
                    <a:pt x="84" y="175"/>
                    <a:pt x="84" y="175"/>
                    <a:pt x="83" y="176"/>
                  </a:cubicBezTo>
                  <a:cubicBezTo>
                    <a:pt x="83" y="175"/>
                    <a:pt x="83" y="175"/>
                    <a:pt x="83" y="175"/>
                  </a:cubicBezTo>
                  <a:cubicBezTo>
                    <a:pt x="84" y="175"/>
                    <a:pt x="84" y="175"/>
                    <a:pt x="85" y="175"/>
                  </a:cubicBezTo>
                  <a:close/>
                  <a:moveTo>
                    <a:pt x="62" y="209"/>
                  </a:moveTo>
                  <a:cubicBezTo>
                    <a:pt x="60" y="208"/>
                    <a:pt x="59" y="207"/>
                    <a:pt x="58" y="206"/>
                  </a:cubicBezTo>
                  <a:cubicBezTo>
                    <a:pt x="58" y="205"/>
                    <a:pt x="58" y="205"/>
                    <a:pt x="58" y="205"/>
                  </a:cubicBezTo>
                  <a:cubicBezTo>
                    <a:pt x="58" y="204"/>
                    <a:pt x="58" y="203"/>
                    <a:pt x="58" y="202"/>
                  </a:cubicBezTo>
                  <a:cubicBezTo>
                    <a:pt x="58" y="203"/>
                    <a:pt x="59" y="203"/>
                    <a:pt x="59" y="203"/>
                  </a:cubicBezTo>
                  <a:cubicBezTo>
                    <a:pt x="60" y="205"/>
                    <a:pt x="61" y="207"/>
                    <a:pt x="62" y="209"/>
                  </a:cubicBezTo>
                  <a:cubicBezTo>
                    <a:pt x="62" y="209"/>
                    <a:pt x="62" y="209"/>
                    <a:pt x="62" y="209"/>
                  </a:cubicBezTo>
                  <a:close/>
                  <a:moveTo>
                    <a:pt x="62" y="211"/>
                  </a:moveTo>
                  <a:cubicBezTo>
                    <a:pt x="62" y="211"/>
                    <a:pt x="62" y="211"/>
                    <a:pt x="62" y="211"/>
                  </a:cubicBezTo>
                  <a:cubicBezTo>
                    <a:pt x="63" y="211"/>
                    <a:pt x="63" y="211"/>
                    <a:pt x="63" y="211"/>
                  </a:cubicBezTo>
                  <a:cubicBezTo>
                    <a:pt x="61" y="211"/>
                    <a:pt x="60" y="210"/>
                    <a:pt x="59" y="210"/>
                  </a:cubicBezTo>
                  <a:cubicBezTo>
                    <a:pt x="60" y="210"/>
                    <a:pt x="61" y="211"/>
                    <a:pt x="62" y="211"/>
                  </a:cubicBezTo>
                  <a:close/>
                  <a:moveTo>
                    <a:pt x="60" y="200"/>
                  </a:moveTo>
                  <a:cubicBezTo>
                    <a:pt x="59" y="199"/>
                    <a:pt x="58" y="197"/>
                    <a:pt x="57" y="196"/>
                  </a:cubicBezTo>
                  <a:cubicBezTo>
                    <a:pt x="57" y="196"/>
                    <a:pt x="57" y="196"/>
                    <a:pt x="58" y="196"/>
                  </a:cubicBezTo>
                  <a:cubicBezTo>
                    <a:pt x="58" y="196"/>
                    <a:pt x="58" y="196"/>
                    <a:pt x="58" y="195"/>
                  </a:cubicBezTo>
                  <a:cubicBezTo>
                    <a:pt x="60" y="197"/>
                    <a:pt x="61" y="199"/>
                    <a:pt x="63" y="201"/>
                  </a:cubicBezTo>
                  <a:cubicBezTo>
                    <a:pt x="63" y="201"/>
                    <a:pt x="63" y="201"/>
                    <a:pt x="63" y="201"/>
                  </a:cubicBezTo>
                  <a:cubicBezTo>
                    <a:pt x="62" y="201"/>
                    <a:pt x="61" y="200"/>
                    <a:pt x="60" y="200"/>
                  </a:cubicBezTo>
                  <a:cubicBezTo>
                    <a:pt x="60" y="200"/>
                    <a:pt x="60" y="200"/>
                    <a:pt x="60" y="200"/>
                  </a:cubicBezTo>
                  <a:close/>
                  <a:moveTo>
                    <a:pt x="44" y="171"/>
                  </a:moveTo>
                  <a:cubicBezTo>
                    <a:pt x="45" y="173"/>
                    <a:pt x="47" y="175"/>
                    <a:pt x="48" y="176"/>
                  </a:cubicBezTo>
                  <a:cubicBezTo>
                    <a:pt x="48" y="177"/>
                    <a:pt x="48" y="178"/>
                    <a:pt x="48" y="180"/>
                  </a:cubicBezTo>
                  <a:cubicBezTo>
                    <a:pt x="48" y="179"/>
                    <a:pt x="47" y="179"/>
                    <a:pt x="47" y="179"/>
                  </a:cubicBezTo>
                  <a:cubicBezTo>
                    <a:pt x="47" y="178"/>
                    <a:pt x="46" y="177"/>
                    <a:pt x="46" y="176"/>
                  </a:cubicBezTo>
                  <a:cubicBezTo>
                    <a:pt x="45" y="174"/>
                    <a:pt x="44" y="171"/>
                    <a:pt x="43" y="168"/>
                  </a:cubicBezTo>
                  <a:cubicBezTo>
                    <a:pt x="43" y="169"/>
                    <a:pt x="44" y="170"/>
                    <a:pt x="44" y="170"/>
                  </a:cubicBezTo>
                  <a:cubicBezTo>
                    <a:pt x="44" y="170"/>
                    <a:pt x="44" y="171"/>
                    <a:pt x="44" y="171"/>
                  </a:cubicBezTo>
                  <a:close/>
                  <a:moveTo>
                    <a:pt x="33" y="98"/>
                  </a:moveTo>
                  <a:cubicBezTo>
                    <a:pt x="33" y="99"/>
                    <a:pt x="33" y="100"/>
                    <a:pt x="33" y="101"/>
                  </a:cubicBezTo>
                  <a:cubicBezTo>
                    <a:pt x="33" y="102"/>
                    <a:pt x="32" y="103"/>
                    <a:pt x="32" y="104"/>
                  </a:cubicBezTo>
                  <a:cubicBezTo>
                    <a:pt x="32" y="103"/>
                    <a:pt x="31" y="101"/>
                    <a:pt x="31" y="99"/>
                  </a:cubicBezTo>
                  <a:cubicBezTo>
                    <a:pt x="32" y="99"/>
                    <a:pt x="32" y="99"/>
                    <a:pt x="33" y="98"/>
                  </a:cubicBezTo>
                  <a:close/>
                  <a:moveTo>
                    <a:pt x="31" y="98"/>
                  </a:moveTo>
                  <a:cubicBezTo>
                    <a:pt x="30" y="97"/>
                    <a:pt x="30" y="97"/>
                    <a:pt x="30" y="97"/>
                  </a:cubicBezTo>
                  <a:cubicBezTo>
                    <a:pt x="31" y="97"/>
                    <a:pt x="31" y="96"/>
                    <a:pt x="32" y="96"/>
                  </a:cubicBezTo>
                  <a:cubicBezTo>
                    <a:pt x="32" y="96"/>
                    <a:pt x="32" y="96"/>
                    <a:pt x="32" y="97"/>
                  </a:cubicBezTo>
                  <a:cubicBezTo>
                    <a:pt x="32" y="97"/>
                    <a:pt x="31" y="97"/>
                    <a:pt x="31" y="98"/>
                  </a:cubicBezTo>
                  <a:close/>
                  <a:moveTo>
                    <a:pt x="32" y="85"/>
                  </a:moveTo>
                  <a:cubicBezTo>
                    <a:pt x="32" y="85"/>
                    <a:pt x="32" y="85"/>
                    <a:pt x="32" y="85"/>
                  </a:cubicBezTo>
                  <a:cubicBezTo>
                    <a:pt x="33" y="83"/>
                    <a:pt x="34" y="82"/>
                    <a:pt x="36" y="80"/>
                  </a:cubicBezTo>
                  <a:cubicBezTo>
                    <a:pt x="35" y="81"/>
                    <a:pt x="35" y="81"/>
                    <a:pt x="34" y="82"/>
                  </a:cubicBezTo>
                  <a:cubicBezTo>
                    <a:pt x="33" y="83"/>
                    <a:pt x="33" y="84"/>
                    <a:pt x="32" y="85"/>
                  </a:cubicBezTo>
                  <a:close/>
                  <a:moveTo>
                    <a:pt x="35" y="84"/>
                  </a:moveTo>
                  <a:cubicBezTo>
                    <a:pt x="35" y="84"/>
                    <a:pt x="35" y="83"/>
                    <a:pt x="36" y="83"/>
                  </a:cubicBezTo>
                  <a:cubicBezTo>
                    <a:pt x="36" y="83"/>
                    <a:pt x="36" y="82"/>
                    <a:pt x="37" y="82"/>
                  </a:cubicBezTo>
                  <a:cubicBezTo>
                    <a:pt x="36" y="83"/>
                    <a:pt x="35" y="85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5"/>
                    <a:pt x="34" y="85"/>
                    <a:pt x="35" y="84"/>
                  </a:cubicBezTo>
                  <a:close/>
                  <a:moveTo>
                    <a:pt x="37" y="73"/>
                  </a:moveTo>
                  <a:cubicBezTo>
                    <a:pt x="39" y="72"/>
                    <a:pt x="40" y="71"/>
                    <a:pt x="41" y="71"/>
                  </a:cubicBezTo>
                  <a:cubicBezTo>
                    <a:pt x="41" y="71"/>
                    <a:pt x="41" y="71"/>
                    <a:pt x="41" y="71"/>
                  </a:cubicBezTo>
                  <a:cubicBezTo>
                    <a:pt x="41" y="71"/>
                    <a:pt x="40" y="71"/>
                    <a:pt x="40" y="71"/>
                  </a:cubicBezTo>
                  <a:cubicBezTo>
                    <a:pt x="39" y="72"/>
                    <a:pt x="38" y="73"/>
                    <a:pt x="36" y="74"/>
                  </a:cubicBezTo>
                  <a:cubicBezTo>
                    <a:pt x="37" y="74"/>
                    <a:pt x="37" y="73"/>
                    <a:pt x="37" y="73"/>
                  </a:cubicBezTo>
                  <a:close/>
                  <a:moveTo>
                    <a:pt x="35" y="72"/>
                  </a:moveTo>
                  <a:cubicBezTo>
                    <a:pt x="36" y="71"/>
                    <a:pt x="37" y="70"/>
                    <a:pt x="39" y="68"/>
                  </a:cubicBezTo>
                  <a:cubicBezTo>
                    <a:pt x="38" y="69"/>
                    <a:pt x="37" y="70"/>
                    <a:pt x="36" y="71"/>
                  </a:cubicBezTo>
                  <a:cubicBezTo>
                    <a:pt x="36" y="72"/>
                    <a:pt x="35" y="72"/>
                    <a:pt x="35" y="72"/>
                  </a:cubicBezTo>
                  <a:close/>
                  <a:moveTo>
                    <a:pt x="42" y="77"/>
                  </a:moveTo>
                  <a:cubicBezTo>
                    <a:pt x="42" y="76"/>
                    <a:pt x="43" y="76"/>
                    <a:pt x="43" y="76"/>
                  </a:cubicBezTo>
                  <a:cubicBezTo>
                    <a:pt x="42" y="77"/>
                    <a:pt x="42" y="78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0" y="81"/>
                    <a:pt x="39" y="82"/>
                    <a:pt x="38" y="83"/>
                  </a:cubicBezTo>
                  <a:cubicBezTo>
                    <a:pt x="38" y="83"/>
                    <a:pt x="38" y="83"/>
                    <a:pt x="37" y="83"/>
                  </a:cubicBezTo>
                  <a:cubicBezTo>
                    <a:pt x="39" y="81"/>
                    <a:pt x="40" y="79"/>
                    <a:pt x="42" y="77"/>
                  </a:cubicBezTo>
                  <a:close/>
                  <a:moveTo>
                    <a:pt x="69" y="32"/>
                  </a:moveTo>
                  <a:cubicBezTo>
                    <a:pt x="67" y="34"/>
                    <a:pt x="64" y="36"/>
                    <a:pt x="62" y="37"/>
                  </a:cubicBezTo>
                  <a:cubicBezTo>
                    <a:pt x="62" y="37"/>
                    <a:pt x="62" y="37"/>
                    <a:pt x="62" y="37"/>
                  </a:cubicBezTo>
                  <a:cubicBezTo>
                    <a:pt x="60" y="38"/>
                    <a:pt x="59" y="40"/>
                    <a:pt x="57" y="41"/>
                  </a:cubicBezTo>
                  <a:cubicBezTo>
                    <a:pt x="58" y="39"/>
                    <a:pt x="59" y="37"/>
                    <a:pt x="60" y="36"/>
                  </a:cubicBezTo>
                  <a:cubicBezTo>
                    <a:pt x="63" y="35"/>
                    <a:pt x="66" y="33"/>
                    <a:pt x="69" y="32"/>
                  </a:cubicBezTo>
                  <a:close/>
                  <a:moveTo>
                    <a:pt x="55" y="33"/>
                  </a:moveTo>
                  <a:cubicBezTo>
                    <a:pt x="55" y="33"/>
                    <a:pt x="55" y="33"/>
                    <a:pt x="56" y="33"/>
                  </a:cubicBezTo>
                  <a:cubicBezTo>
                    <a:pt x="59" y="31"/>
                    <a:pt x="63" y="29"/>
                    <a:pt x="66" y="28"/>
                  </a:cubicBezTo>
                  <a:cubicBezTo>
                    <a:pt x="65" y="28"/>
                    <a:pt x="64" y="29"/>
                    <a:pt x="63" y="29"/>
                  </a:cubicBezTo>
                  <a:cubicBezTo>
                    <a:pt x="61" y="31"/>
                    <a:pt x="58" y="32"/>
                    <a:pt x="55" y="33"/>
                  </a:cubicBezTo>
                  <a:close/>
                  <a:moveTo>
                    <a:pt x="73" y="36"/>
                  </a:moveTo>
                  <a:cubicBezTo>
                    <a:pt x="74" y="36"/>
                    <a:pt x="74" y="35"/>
                    <a:pt x="74" y="35"/>
                  </a:cubicBezTo>
                  <a:cubicBezTo>
                    <a:pt x="73" y="38"/>
                    <a:pt x="71" y="40"/>
                    <a:pt x="69" y="42"/>
                  </a:cubicBezTo>
                  <a:cubicBezTo>
                    <a:pt x="67" y="43"/>
                    <a:pt x="65" y="45"/>
                    <a:pt x="64" y="46"/>
                  </a:cubicBezTo>
                  <a:cubicBezTo>
                    <a:pt x="67" y="43"/>
                    <a:pt x="70" y="39"/>
                    <a:pt x="73" y="36"/>
                  </a:cubicBezTo>
                  <a:close/>
                  <a:moveTo>
                    <a:pt x="70" y="36"/>
                  </a:moveTo>
                  <a:cubicBezTo>
                    <a:pt x="71" y="35"/>
                    <a:pt x="72" y="34"/>
                    <a:pt x="74" y="32"/>
                  </a:cubicBezTo>
                  <a:cubicBezTo>
                    <a:pt x="73" y="33"/>
                    <a:pt x="73" y="33"/>
                    <a:pt x="73" y="34"/>
                  </a:cubicBezTo>
                  <a:cubicBezTo>
                    <a:pt x="72" y="34"/>
                    <a:pt x="71" y="35"/>
                    <a:pt x="70" y="36"/>
                  </a:cubicBezTo>
                  <a:close/>
                  <a:moveTo>
                    <a:pt x="77" y="34"/>
                  </a:moveTo>
                  <a:cubicBezTo>
                    <a:pt x="78" y="33"/>
                    <a:pt x="79" y="33"/>
                    <a:pt x="80" y="32"/>
                  </a:cubicBezTo>
                  <a:cubicBezTo>
                    <a:pt x="78" y="34"/>
                    <a:pt x="77" y="36"/>
                    <a:pt x="75" y="37"/>
                  </a:cubicBezTo>
                  <a:cubicBezTo>
                    <a:pt x="74" y="38"/>
                    <a:pt x="74" y="39"/>
                    <a:pt x="73" y="39"/>
                  </a:cubicBezTo>
                  <a:cubicBezTo>
                    <a:pt x="74" y="37"/>
                    <a:pt x="76" y="36"/>
                    <a:pt x="77" y="34"/>
                  </a:cubicBezTo>
                  <a:close/>
                  <a:moveTo>
                    <a:pt x="77" y="31"/>
                  </a:moveTo>
                  <a:cubicBezTo>
                    <a:pt x="77" y="31"/>
                    <a:pt x="77" y="30"/>
                    <a:pt x="78" y="30"/>
                  </a:cubicBezTo>
                  <a:cubicBezTo>
                    <a:pt x="78" y="30"/>
                    <a:pt x="78" y="30"/>
                    <a:pt x="78" y="29"/>
                  </a:cubicBezTo>
                  <a:cubicBezTo>
                    <a:pt x="78" y="29"/>
                    <a:pt x="78" y="29"/>
                    <a:pt x="79" y="29"/>
                  </a:cubicBezTo>
                  <a:cubicBezTo>
                    <a:pt x="78" y="29"/>
                    <a:pt x="78" y="30"/>
                    <a:pt x="78" y="30"/>
                  </a:cubicBezTo>
                  <a:cubicBezTo>
                    <a:pt x="77" y="30"/>
                    <a:pt x="77" y="31"/>
                    <a:pt x="77" y="31"/>
                  </a:cubicBezTo>
                  <a:close/>
                  <a:moveTo>
                    <a:pt x="96" y="32"/>
                  </a:moveTo>
                  <a:cubicBezTo>
                    <a:pt x="96" y="32"/>
                    <a:pt x="96" y="32"/>
                    <a:pt x="96" y="32"/>
                  </a:cubicBezTo>
                  <a:cubicBezTo>
                    <a:pt x="95" y="34"/>
                    <a:pt x="93" y="36"/>
                    <a:pt x="91" y="38"/>
                  </a:cubicBezTo>
                  <a:cubicBezTo>
                    <a:pt x="91" y="38"/>
                    <a:pt x="90" y="38"/>
                    <a:pt x="90" y="39"/>
                  </a:cubicBezTo>
                  <a:cubicBezTo>
                    <a:pt x="90" y="39"/>
                    <a:pt x="90" y="39"/>
                    <a:pt x="90" y="39"/>
                  </a:cubicBezTo>
                  <a:cubicBezTo>
                    <a:pt x="88" y="41"/>
                    <a:pt x="87" y="43"/>
                    <a:pt x="85" y="44"/>
                  </a:cubicBezTo>
                  <a:cubicBezTo>
                    <a:pt x="82" y="46"/>
                    <a:pt x="80" y="48"/>
                    <a:pt x="77" y="50"/>
                  </a:cubicBezTo>
                  <a:cubicBezTo>
                    <a:pt x="77" y="50"/>
                    <a:pt x="77" y="50"/>
                    <a:pt x="76" y="50"/>
                  </a:cubicBezTo>
                  <a:cubicBezTo>
                    <a:pt x="76" y="51"/>
                    <a:pt x="75" y="51"/>
                    <a:pt x="74" y="52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76" y="49"/>
                    <a:pt x="80" y="45"/>
                    <a:pt x="83" y="42"/>
                  </a:cubicBezTo>
                  <a:cubicBezTo>
                    <a:pt x="87" y="38"/>
                    <a:pt x="91" y="35"/>
                    <a:pt x="96" y="32"/>
                  </a:cubicBezTo>
                  <a:close/>
                  <a:moveTo>
                    <a:pt x="87" y="36"/>
                  </a:moveTo>
                  <a:cubicBezTo>
                    <a:pt x="87" y="36"/>
                    <a:pt x="88" y="35"/>
                    <a:pt x="88" y="35"/>
                  </a:cubicBezTo>
                  <a:cubicBezTo>
                    <a:pt x="89" y="35"/>
                    <a:pt x="89" y="35"/>
                    <a:pt x="90" y="34"/>
                  </a:cubicBezTo>
                  <a:cubicBezTo>
                    <a:pt x="89" y="35"/>
                    <a:pt x="88" y="36"/>
                    <a:pt x="87" y="36"/>
                  </a:cubicBezTo>
                  <a:close/>
                  <a:moveTo>
                    <a:pt x="111" y="34"/>
                  </a:moveTo>
                  <a:cubicBezTo>
                    <a:pt x="110" y="34"/>
                    <a:pt x="110" y="34"/>
                    <a:pt x="109" y="34"/>
                  </a:cubicBezTo>
                  <a:cubicBezTo>
                    <a:pt x="109" y="34"/>
                    <a:pt x="108" y="34"/>
                    <a:pt x="108" y="34"/>
                  </a:cubicBezTo>
                  <a:cubicBezTo>
                    <a:pt x="108" y="34"/>
                    <a:pt x="108" y="33"/>
                    <a:pt x="109" y="33"/>
                  </a:cubicBezTo>
                  <a:cubicBezTo>
                    <a:pt x="109" y="33"/>
                    <a:pt x="109" y="32"/>
                    <a:pt x="110" y="32"/>
                  </a:cubicBezTo>
                  <a:cubicBezTo>
                    <a:pt x="111" y="32"/>
                    <a:pt x="112" y="32"/>
                    <a:pt x="113" y="32"/>
                  </a:cubicBezTo>
                  <a:cubicBezTo>
                    <a:pt x="112" y="33"/>
                    <a:pt x="112" y="33"/>
                    <a:pt x="111" y="34"/>
                  </a:cubicBezTo>
                  <a:close/>
                  <a:moveTo>
                    <a:pt x="112" y="36"/>
                  </a:moveTo>
                  <a:cubicBezTo>
                    <a:pt x="111" y="36"/>
                    <a:pt x="111" y="37"/>
                    <a:pt x="110" y="37"/>
                  </a:cubicBezTo>
                  <a:cubicBezTo>
                    <a:pt x="110" y="37"/>
                    <a:pt x="109" y="37"/>
                    <a:pt x="109" y="37"/>
                  </a:cubicBezTo>
                  <a:cubicBezTo>
                    <a:pt x="110" y="37"/>
                    <a:pt x="110" y="36"/>
                    <a:pt x="111" y="36"/>
                  </a:cubicBezTo>
                  <a:cubicBezTo>
                    <a:pt x="111" y="36"/>
                    <a:pt x="111" y="36"/>
                    <a:pt x="112" y="36"/>
                  </a:cubicBezTo>
                  <a:close/>
                  <a:moveTo>
                    <a:pt x="108" y="36"/>
                  </a:moveTo>
                  <a:cubicBezTo>
                    <a:pt x="107" y="37"/>
                    <a:pt x="106" y="37"/>
                    <a:pt x="105" y="38"/>
                  </a:cubicBezTo>
                  <a:cubicBezTo>
                    <a:pt x="105" y="38"/>
                    <a:pt x="105" y="39"/>
                    <a:pt x="105" y="39"/>
                  </a:cubicBezTo>
                  <a:cubicBezTo>
                    <a:pt x="104" y="39"/>
                    <a:pt x="104" y="39"/>
                    <a:pt x="103" y="39"/>
                  </a:cubicBezTo>
                  <a:cubicBezTo>
                    <a:pt x="104" y="38"/>
                    <a:pt x="105" y="37"/>
                    <a:pt x="106" y="36"/>
                  </a:cubicBezTo>
                  <a:cubicBezTo>
                    <a:pt x="107" y="36"/>
                    <a:pt x="107" y="36"/>
                    <a:pt x="108" y="36"/>
                  </a:cubicBezTo>
                  <a:close/>
                  <a:moveTo>
                    <a:pt x="122" y="49"/>
                  </a:moveTo>
                  <a:cubicBezTo>
                    <a:pt x="125" y="49"/>
                    <a:pt x="128" y="48"/>
                    <a:pt x="132" y="47"/>
                  </a:cubicBezTo>
                  <a:cubicBezTo>
                    <a:pt x="131" y="48"/>
                    <a:pt x="130" y="49"/>
                    <a:pt x="129" y="50"/>
                  </a:cubicBezTo>
                  <a:cubicBezTo>
                    <a:pt x="128" y="50"/>
                    <a:pt x="127" y="51"/>
                    <a:pt x="126" y="51"/>
                  </a:cubicBezTo>
                  <a:cubicBezTo>
                    <a:pt x="126" y="51"/>
                    <a:pt x="126" y="51"/>
                    <a:pt x="126" y="51"/>
                  </a:cubicBezTo>
                  <a:cubicBezTo>
                    <a:pt x="125" y="52"/>
                    <a:pt x="125" y="52"/>
                    <a:pt x="125" y="52"/>
                  </a:cubicBezTo>
                  <a:cubicBezTo>
                    <a:pt x="125" y="52"/>
                    <a:pt x="126" y="51"/>
                    <a:pt x="127" y="50"/>
                  </a:cubicBezTo>
                  <a:cubicBezTo>
                    <a:pt x="127" y="50"/>
                    <a:pt x="126" y="48"/>
                    <a:pt x="126" y="49"/>
                  </a:cubicBezTo>
                  <a:cubicBezTo>
                    <a:pt x="125" y="50"/>
                    <a:pt x="124" y="51"/>
                    <a:pt x="123" y="52"/>
                  </a:cubicBezTo>
                  <a:cubicBezTo>
                    <a:pt x="123" y="51"/>
                    <a:pt x="122" y="51"/>
                    <a:pt x="121" y="51"/>
                  </a:cubicBezTo>
                  <a:cubicBezTo>
                    <a:pt x="121" y="51"/>
                    <a:pt x="121" y="51"/>
                    <a:pt x="121" y="51"/>
                  </a:cubicBezTo>
                  <a:cubicBezTo>
                    <a:pt x="121" y="51"/>
                    <a:pt x="121" y="51"/>
                    <a:pt x="122" y="50"/>
                  </a:cubicBezTo>
                  <a:cubicBezTo>
                    <a:pt x="122" y="50"/>
                    <a:pt x="122" y="50"/>
                    <a:pt x="122" y="49"/>
                  </a:cubicBezTo>
                  <a:close/>
                  <a:moveTo>
                    <a:pt x="148" y="57"/>
                  </a:moveTo>
                  <a:cubicBezTo>
                    <a:pt x="146" y="57"/>
                    <a:pt x="143" y="58"/>
                    <a:pt x="141" y="59"/>
                  </a:cubicBezTo>
                  <a:cubicBezTo>
                    <a:pt x="142" y="58"/>
                    <a:pt x="143" y="57"/>
                    <a:pt x="144" y="56"/>
                  </a:cubicBezTo>
                  <a:cubicBezTo>
                    <a:pt x="149" y="54"/>
                    <a:pt x="153" y="52"/>
                    <a:pt x="158" y="50"/>
                  </a:cubicBezTo>
                  <a:cubicBezTo>
                    <a:pt x="155" y="52"/>
                    <a:pt x="151" y="54"/>
                    <a:pt x="148" y="57"/>
                  </a:cubicBezTo>
                  <a:close/>
                  <a:moveTo>
                    <a:pt x="160" y="51"/>
                  </a:moveTo>
                  <a:cubicBezTo>
                    <a:pt x="159" y="52"/>
                    <a:pt x="159" y="52"/>
                    <a:pt x="159" y="52"/>
                  </a:cubicBezTo>
                  <a:cubicBezTo>
                    <a:pt x="158" y="53"/>
                    <a:pt x="157" y="53"/>
                    <a:pt x="156" y="54"/>
                  </a:cubicBezTo>
                  <a:cubicBezTo>
                    <a:pt x="157" y="53"/>
                    <a:pt x="158" y="52"/>
                    <a:pt x="160" y="51"/>
                  </a:cubicBezTo>
                  <a:close/>
                  <a:moveTo>
                    <a:pt x="163" y="63"/>
                  </a:moveTo>
                  <a:cubicBezTo>
                    <a:pt x="167" y="61"/>
                    <a:pt x="171" y="59"/>
                    <a:pt x="175" y="57"/>
                  </a:cubicBezTo>
                  <a:cubicBezTo>
                    <a:pt x="174" y="58"/>
                    <a:pt x="173" y="60"/>
                    <a:pt x="172" y="61"/>
                  </a:cubicBezTo>
                  <a:cubicBezTo>
                    <a:pt x="167" y="63"/>
                    <a:pt x="161" y="66"/>
                    <a:pt x="156" y="69"/>
                  </a:cubicBezTo>
                  <a:cubicBezTo>
                    <a:pt x="155" y="69"/>
                    <a:pt x="154" y="70"/>
                    <a:pt x="153" y="70"/>
                  </a:cubicBezTo>
                  <a:cubicBezTo>
                    <a:pt x="156" y="68"/>
                    <a:pt x="159" y="65"/>
                    <a:pt x="163" y="63"/>
                  </a:cubicBezTo>
                  <a:close/>
                  <a:moveTo>
                    <a:pt x="162" y="61"/>
                  </a:moveTo>
                  <a:cubicBezTo>
                    <a:pt x="163" y="60"/>
                    <a:pt x="165" y="59"/>
                    <a:pt x="166" y="57"/>
                  </a:cubicBezTo>
                  <a:cubicBezTo>
                    <a:pt x="168" y="57"/>
                    <a:pt x="169" y="56"/>
                    <a:pt x="171" y="56"/>
                  </a:cubicBezTo>
                  <a:cubicBezTo>
                    <a:pt x="168" y="57"/>
                    <a:pt x="165" y="59"/>
                    <a:pt x="162" y="61"/>
                  </a:cubicBezTo>
                  <a:cubicBezTo>
                    <a:pt x="162" y="61"/>
                    <a:pt x="162" y="61"/>
                    <a:pt x="162" y="61"/>
                  </a:cubicBezTo>
                  <a:close/>
                  <a:moveTo>
                    <a:pt x="172" y="57"/>
                  </a:moveTo>
                  <a:cubicBezTo>
                    <a:pt x="174" y="56"/>
                    <a:pt x="176" y="54"/>
                    <a:pt x="179" y="53"/>
                  </a:cubicBezTo>
                  <a:cubicBezTo>
                    <a:pt x="178" y="53"/>
                    <a:pt x="178" y="54"/>
                    <a:pt x="178" y="54"/>
                  </a:cubicBezTo>
                  <a:cubicBezTo>
                    <a:pt x="176" y="55"/>
                    <a:pt x="174" y="56"/>
                    <a:pt x="172" y="57"/>
                  </a:cubicBezTo>
                  <a:close/>
                  <a:moveTo>
                    <a:pt x="189" y="60"/>
                  </a:moveTo>
                  <a:cubicBezTo>
                    <a:pt x="185" y="62"/>
                    <a:pt x="181" y="64"/>
                    <a:pt x="176" y="66"/>
                  </a:cubicBezTo>
                  <a:cubicBezTo>
                    <a:pt x="178" y="64"/>
                    <a:pt x="180" y="62"/>
                    <a:pt x="182" y="60"/>
                  </a:cubicBezTo>
                  <a:cubicBezTo>
                    <a:pt x="184" y="60"/>
                    <a:pt x="186" y="59"/>
                    <a:pt x="187" y="59"/>
                  </a:cubicBezTo>
                  <a:cubicBezTo>
                    <a:pt x="188" y="59"/>
                    <a:pt x="188" y="59"/>
                    <a:pt x="189" y="60"/>
                  </a:cubicBezTo>
                  <a:close/>
                  <a:moveTo>
                    <a:pt x="189" y="58"/>
                  </a:moveTo>
                  <a:cubicBezTo>
                    <a:pt x="190" y="58"/>
                    <a:pt x="192" y="57"/>
                    <a:pt x="194" y="57"/>
                  </a:cubicBezTo>
                  <a:cubicBezTo>
                    <a:pt x="193" y="58"/>
                    <a:pt x="191" y="59"/>
                    <a:pt x="190" y="59"/>
                  </a:cubicBezTo>
                  <a:cubicBezTo>
                    <a:pt x="189" y="59"/>
                    <a:pt x="189" y="59"/>
                    <a:pt x="189" y="58"/>
                  </a:cubicBezTo>
                  <a:close/>
                  <a:moveTo>
                    <a:pt x="193" y="65"/>
                  </a:moveTo>
                  <a:cubicBezTo>
                    <a:pt x="194" y="65"/>
                    <a:pt x="195" y="65"/>
                    <a:pt x="196" y="64"/>
                  </a:cubicBezTo>
                  <a:cubicBezTo>
                    <a:pt x="194" y="65"/>
                    <a:pt x="193" y="66"/>
                    <a:pt x="191" y="67"/>
                  </a:cubicBezTo>
                  <a:cubicBezTo>
                    <a:pt x="188" y="69"/>
                    <a:pt x="184" y="70"/>
                    <a:pt x="181" y="72"/>
                  </a:cubicBezTo>
                  <a:cubicBezTo>
                    <a:pt x="182" y="71"/>
                    <a:pt x="183" y="71"/>
                    <a:pt x="184" y="70"/>
                  </a:cubicBezTo>
                  <a:cubicBezTo>
                    <a:pt x="187" y="68"/>
                    <a:pt x="190" y="67"/>
                    <a:pt x="193" y="65"/>
                  </a:cubicBezTo>
                  <a:close/>
                  <a:moveTo>
                    <a:pt x="188" y="65"/>
                  </a:moveTo>
                  <a:cubicBezTo>
                    <a:pt x="190" y="64"/>
                    <a:pt x="192" y="63"/>
                    <a:pt x="195" y="62"/>
                  </a:cubicBezTo>
                  <a:cubicBezTo>
                    <a:pt x="194" y="63"/>
                    <a:pt x="193" y="63"/>
                    <a:pt x="192" y="64"/>
                  </a:cubicBezTo>
                  <a:cubicBezTo>
                    <a:pt x="191" y="64"/>
                    <a:pt x="189" y="65"/>
                    <a:pt x="188" y="65"/>
                  </a:cubicBezTo>
                  <a:cubicBezTo>
                    <a:pt x="188" y="65"/>
                    <a:pt x="188" y="65"/>
                    <a:pt x="188" y="65"/>
                  </a:cubicBezTo>
                  <a:close/>
                  <a:moveTo>
                    <a:pt x="207" y="95"/>
                  </a:moveTo>
                  <a:cubicBezTo>
                    <a:pt x="210" y="94"/>
                    <a:pt x="213" y="92"/>
                    <a:pt x="215" y="91"/>
                  </a:cubicBezTo>
                  <a:cubicBezTo>
                    <a:pt x="216" y="92"/>
                    <a:pt x="216" y="93"/>
                    <a:pt x="217" y="95"/>
                  </a:cubicBezTo>
                  <a:cubicBezTo>
                    <a:pt x="212" y="97"/>
                    <a:pt x="208" y="99"/>
                    <a:pt x="204" y="101"/>
                  </a:cubicBezTo>
                  <a:cubicBezTo>
                    <a:pt x="204" y="101"/>
                    <a:pt x="203" y="101"/>
                    <a:pt x="203" y="101"/>
                  </a:cubicBezTo>
                  <a:cubicBezTo>
                    <a:pt x="202" y="102"/>
                    <a:pt x="201" y="103"/>
                    <a:pt x="199" y="104"/>
                  </a:cubicBezTo>
                  <a:cubicBezTo>
                    <a:pt x="199" y="104"/>
                    <a:pt x="199" y="105"/>
                    <a:pt x="198" y="105"/>
                  </a:cubicBezTo>
                  <a:cubicBezTo>
                    <a:pt x="198" y="105"/>
                    <a:pt x="198" y="105"/>
                    <a:pt x="198" y="105"/>
                  </a:cubicBezTo>
                  <a:cubicBezTo>
                    <a:pt x="199" y="104"/>
                    <a:pt x="200" y="103"/>
                    <a:pt x="200" y="102"/>
                  </a:cubicBezTo>
                  <a:cubicBezTo>
                    <a:pt x="203" y="100"/>
                    <a:pt x="205" y="98"/>
                    <a:pt x="208" y="96"/>
                  </a:cubicBezTo>
                  <a:cubicBezTo>
                    <a:pt x="208" y="96"/>
                    <a:pt x="208" y="95"/>
                    <a:pt x="207" y="95"/>
                  </a:cubicBezTo>
                  <a:close/>
                  <a:moveTo>
                    <a:pt x="196" y="173"/>
                  </a:moveTo>
                  <a:cubicBezTo>
                    <a:pt x="197" y="172"/>
                    <a:pt x="198" y="171"/>
                    <a:pt x="198" y="171"/>
                  </a:cubicBezTo>
                  <a:cubicBezTo>
                    <a:pt x="198" y="171"/>
                    <a:pt x="198" y="171"/>
                    <a:pt x="198" y="171"/>
                  </a:cubicBezTo>
                  <a:cubicBezTo>
                    <a:pt x="197" y="172"/>
                    <a:pt x="196" y="173"/>
                    <a:pt x="195" y="174"/>
                  </a:cubicBezTo>
                  <a:cubicBezTo>
                    <a:pt x="196" y="174"/>
                    <a:pt x="196" y="173"/>
                    <a:pt x="196" y="173"/>
                  </a:cubicBezTo>
                  <a:close/>
                  <a:moveTo>
                    <a:pt x="195" y="164"/>
                  </a:moveTo>
                  <a:cubicBezTo>
                    <a:pt x="195" y="165"/>
                    <a:pt x="195" y="165"/>
                    <a:pt x="194" y="165"/>
                  </a:cubicBezTo>
                  <a:cubicBezTo>
                    <a:pt x="195" y="164"/>
                    <a:pt x="196" y="162"/>
                    <a:pt x="197" y="161"/>
                  </a:cubicBezTo>
                  <a:cubicBezTo>
                    <a:pt x="196" y="162"/>
                    <a:pt x="196" y="163"/>
                    <a:pt x="195" y="164"/>
                  </a:cubicBezTo>
                  <a:close/>
                  <a:moveTo>
                    <a:pt x="194" y="155"/>
                  </a:moveTo>
                  <a:cubicBezTo>
                    <a:pt x="193" y="157"/>
                    <a:pt x="191" y="158"/>
                    <a:pt x="190" y="159"/>
                  </a:cubicBezTo>
                  <a:cubicBezTo>
                    <a:pt x="193" y="156"/>
                    <a:pt x="196" y="153"/>
                    <a:pt x="198" y="150"/>
                  </a:cubicBezTo>
                  <a:cubicBezTo>
                    <a:pt x="197" y="152"/>
                    <a:pt x="196" y="154"/>
                    <a:pt x="194" y="155"/>
                  </a:cubicBezTo>
                  <a:close/>
                  <a:moveTo>
                    <a:pt x="105" y="198"/>
                  </a:moveTo>
                  <a:cubicBezTo>
                    <a:pt x="105" y="198"/>
                    <a:pt x="106" y="198"/>
                    <a:pt x="106" y="197"/>
                  </a:cubicBezTo>
                  <a:cubicBezTo>
                    <a:pt x="106" y="197"/>
                    <a:pt x="107" y="197"/>
                    <a:pt x="107" y="197"/>
                  </a:cubicBezTo>
                  <a:cubicBezTo>
                    <a:pt x="106" y="198"/>
                    <a:pt x="106" y="198"/>
                    <a:pt x="105" y="199"/>
                  </a:cubicBezTo>
                  <a:cubicBezTo>
                    <a:pt x="105" y="199"/>
                    <a:pt x="105" y="198"/>
                    <a:pt x="105" y="198"/>
                  </a:cubicBezTo>
                  <a:close/>
                  <a:moveTo>
                    <a:pt x="108" y="204"/>
                  </a:moveTo>
                  <a:cubicBezTo>
                    <a:pt x="108" y="204"/>
                    <a:pt x="108" y="204"/>
                    <a:pt x="108" y="204"/>
                  </a:cubicBezTo>
                  <a:cubicBezTo>
                    <a:pt x="107" y="203"/>
                    <a:pt x="105" y="202"/>
                    <a:pt x="104" y="202"/>
                  </a:cubicBezTo>
                  <a:cubicBezTo>
                    <a:pt x="104" y="202"/>
                    <a:pt x="104" y="201"/>
                    <a:pt x="104" y="201"/>
                  </a:cubicBezTo>
                  <a:cubicBezTo>
                    <a:pt x="106" y="202"/>
                    <a:pt x="107" y="203"/>
                    <a:pt x="108" y="204"/>
                  </a:cubicBezTo>
                  <a:close/>
                  <a:moveTo>
                    <a:pt x="104" y="194"/>
                  </a:moveTo>
                  <a:cubicBezTo>
                    <a:pt x="104" y="194"/>
                    <a:pt x="103" y="194"/>
                    <a:pt x="103" y="193"/>
                  </a:cubicBezTo>
                  <a:cubicBezTo>
                    <a:pt x="104" y="192"/>
                    <a:pt x="105" y="191"/>
                    <a:pt x="106" y="190"/>
                  </a:cubicBezTo>
                  <a:cubicBezTo>
                    <a:pt x="107" y="189"/>
                    <a:pt x="109" y="188"/>
                    <a:pt x="110" y="186"/>
                  </a:cubicBezTo>
                  <a:cubicBezTo>
                    <a:pt x="115" y="183"/>
                    <a:pt x="119" y="179"/>
                    <a:pt x="123" y="176"/>
                  </a:cubicBezTo>
                  <a:cubicBezTo>
                    <a:pt x="125" y="175"/>
                    <a:pt x="127" y="174"/>
                    <a:pt x="129" y="173"/>
                  </a:cubicBezTo>
                  <a:cubicBezTo>
                    <a:pt x="124" y="177"/>
                    <a:pt x="118" y="182"/>
                    <a:pt x="112" y="187"/>
                  </a:cubicBezTo>
                  <a:cubicBezTo>
                    <a:pt x="110" y="189"/>
                    <a:pt x="107" y="192"/>
                    <a:pt x="104" y="194"/>
                  </a:cubicBezTo>
                  <a:close/>
                  <a:moveTo>
                    <a:pt x="73" y="126"/>
                  </a:moveTo>
                  <a:cubicBezTo>
                    <a:pt x="73" y="126"/>
                    <a:pt x="72" y="127"/>
                    <a:pt x="72" y="128"/>
                  </a:cubicBezTo>
                  <a:cubicBezTo>
                    <a:pt x="71" y="127"/>
                    <a:pt x="71" y="126"/>
                    <a:pt x="71" y="125"/>
                  </a:cubicBezTo>
                  <a:cubicBezTo>
                    <a:pt x="71" y="125"/>
                    <a:pt x="71" y="124"/>
                    <a:pt x="71" y="124"/>
                  </a:cubicBezTo>
                  <a:cubicBezTo>
                    <a:pt x="72" y="124"/>
                    <a:pt x="72" y="124"/>
                    <a:pt x="72" y="124"/>
                  </a:cubicBezTo>
                  <a:cubicBezTo>
                    <a:pt x="72" y="124"/>
                    <a:pt x="72" y="124"/>
                    <a:pt x="72" y="124"/>
                  </a:cubicBezTo>
                  <a:cubicBezTo>
                    <a:pt x="73" y="125"/>
                    <a:pt x="73" y="125"/>
                    <a:pt x="73" y="126"/>
                  </a:cubicBezTo>
                  <a:close/>
                  <a:moveTo>
                    <a:pt x="71" y="168"/>
                  </a:moveTo>
                  <a:cubicBezTo>
                    <a:pt x="71" y="167"/>
                    <a:pt x="71" y="167"/>
                    <a:pt x="71" y="167"/>
                  </a:cubicBezTo>
                  <a:cubicBezTo>
                    <a:pt x="71" y="166"/>
                    <a:pt x="71" y="166"/>
                    <a:pt x="72" y="166"/>
                  </a:cubicBezTo>
                  <a:cubicBezTo>
                    <a:pt x="72" y="167"/>
                    <a:pt x="72" y="167"/>
                    <a:pt x="72" y="167"/>
                  </a:cubicBezTo>
                  <a:cubicBezTo>
                    <a:pt x="72" y="167"/>
                    <a:pt x="71" y="168"/>
                    <a:pt x="71" y="168"/>
                  </a:cubicBezTo>
                  <a:close/>
                  <a:moveTo>
                    <a:pt x="73" y="170"/>
                  </a:moveTo>
                  <a:cubicBezTo>
                    <a:pt x="73" y="170"/>
                    <a:pt x="73" y="170"/>
                    <a:pt x="73" y="170"/>
                  </a:cubicBezTo>
                  <a:cubicBezTo>
                    <a:pt x="73" y="171"/>
                    <a:pt x="73" y="171"/>
                    <a:pt x="73" y="171"/>
                  </a:cubicBezTo>
                  <a:cubicBezTo>
                    <a:pt x="72" y="171"/>
                    <a:pt x="72" y="171"/>
                    <a:pt x="72" y="171"/>
                  </a:cubicBezTo>
                  <a:cubicBezTo>
                    <a:pt x="72" y="171"/>
                    <a:pt x="72" y="171"/>
                    <a:pt x="72" y="171"/>
                  </a:cubicBezTo>
                  <a:cubicBezTo>
                    <a:pt x="72" y="170"/>
                    <a:pt x="72" y="170"/>
                    <a:pt x="73" y="170"/>
                  </a:cubicBezTo>
                  <a:close/>
                  <a:moveTo>
                    <a:pt x="71" y="165"/>
                  </a:moveTo>
                  <a:cubicBezTo>
                    <a:pt x="71" y="164"/>
                    <a:pt x="71" y="163"/>
                    <a:pt x="70" y="162"/>
                  </a:cubicBezTo>
                  <a:cubicBezTo>
                    <a:pt x="71" y="162"/>
                    <a:pt x="71" y="162"/>
                    <a:pt x="71" y="162"/>
                  </a:cubicBezTo>
                  <a:cubicBezTo>
                    <a:pt x="71" y="163"/>
                    <a:pt x="71" y="164"/>
                    <a:pt x="71" y="164"/>
                  </a:cubicBezTo>
                  <a:cubicBezTo>
                    <a:pt x="71" y="165"/>
                    <a:pt x="71" y="165"/>
                    <a:pt x="71" y="165"/>
                  </a:cubicBezTo>
                  <a:close/>
                  <a:moveTo>
                    <a:pt x="61" y="51"/>
                  </a:moveTo>
                  <a:cubicBezTo>
                    <a:pt x="61" y="51"/>
                    <a:pt x="61" y="52"/>
                    <a:pt x="61" y="52"/>
                  </a:cubicBezTo>
                  <a:cubicBezTo>
                    <a:pt x="59" y="54"/>
                    <a:pt x="57" y="55"/>
                    <a:pt x="55" y="57"/>
                  </a:cubicBezTo>
                  <a:cubicBezTo>
                    <a:pt x="55" y="58"/>
                    <a:pt x="54" y="59"/>
                    <a:pt x="53" y="59"/>
                  </a:cubicBezTo>
                  <a:cubicBezTo>
                    <a:pt x="52" y="61"/>
                    <a:pt x="50" y="62"/>
                    <a:pt x="49" y="63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49" y="62"/>
                    <a:pt x="50" y="61"/>
                    <a:pt x="51" y="60"/>
                  </a:cubicBezTo>
                  <a:cubicBezTo>
                    <a:pt x="54" y="57"/>
                    <a:pt x="58" y="54"/>
                    <a:pt x="61" y="51"/>
                  </a:cubicBezTo>
                  <a:close/>
                  <a:moveTo>
                    <a:pt x="54" y="54"/>
                  </a:moveTo>
                  <a:cubicBezTo>
                    <a:pt x="55" y="54"/>
                    <a:pt x="55" y="54"/>
                    <a:pt x="55" y="54"/>
                  </a:cubicBezTo>
                  <a:cubicBezTo>
                    <a:pt x="55" y="54"/>
                    <a:pt x="55" y="53"/>
                    <a:pt x="56" y="53"/>
                  </a:cubicBezTo>
                  <a:cubicBezTo>
                    <a:pt x="57" y="52"/>
                    <a:pt x="58" y="52"/>
                    <a:pt x="58" y="51"/>
                  </a:cubicBezTo>
                  <a:cubicBezTo>
                    <a:pt x="57" y="52"/>
                    <a:pt x="56" y="53"/>
                    <a:pt x="54" y="54"/>
                  </a:cubicBezTo>
                  <a:close/>
                  <a:moveTo>
                    <a:pt x="92" y="45"/>
                  </a:moveTo>
                  <a:cubicBezTo>
                    <a:pt x="92" y="47"/>
                    <a:pt x="92" y="48"/>
                    <a:pt x="91" y="50"/>
                  </a:cubicBezTo>
                  <a:cubicBezTo>
                    <a:pt x="86" y="54"/>
                    <a:pt x="80" y="58"/>
                    <a:pt x="75" y="63"/>
                  </a:cubicBezTo>
                  <a:cubicBezTo>
                    <a:pt x="75" y="62"/>
                    <a:pt x="75" y="61"/>
                    <a:pt x="76" y="60"/>
                  </a:cubicBezTo>
                  <a:cubicBezTo>
                    <a:pt x="81" y="55"/>
                    <a:pt x="87" y="50"/>
                    <a:pt x="92" y="45"/>
                  </a:cubicBezTo>
                  <a:close/>
                  <a:moveTo>
                    <a:pt x="82" y="53"/>
                  </a:moveTo>
                  <a:cubicBezTo>
                    <a:pt x="84" y="50"/>
                    <a:pt x="86" y="48"/>
                    <a:pt x="89" y="46"/>
                  </a:cubicBezTo>
                  <a:cubicBezTo>
                    <a:pt x="89" y="46"/>
                    <a:pt x="90" y="45"/>
                    <a:pt x="90" y="45"/>
                  </a:cubicBezTo>
                  <a:cubicBezTo>
                    <a:pt x="87" y="48"/>
                    <a:pt x="84" y="50"/>
                    <a:pt x="82" y="53"/>
                  </a:cubicBezTo>
                  <a:close/>
                  <a:moveTo>
                    <a:pt x="110" y="51"/>
                  </a:moveTo>
                  <a:cubicBezTo>
                    <a:pt x="110" y="51"/>
                    <a:pt x="110" y="51"/>
                    <a:pt x="110" y="51"/>
                  </a:cubicBezTo>
                  <a:cubicBezTo>
                    <a:pt x="110" y="52"/>
                    <a:pt x="109" y="52"/>
                    <a:pt x="108" y="53"/>
                  </a:cubicBezTo>
                  <a:cubicBezTo>
                    <a:pt x="106" y="54"/>
                    <a:pt x="104" y="54"/>
                    <a:pt x="102" y="55"/>
                  </a:cubicBezTo>
                  <a:cubicBezTo>
                    <a:pt x="103" y="54"/>
                    <a:pt x="105" y="53"/>
                    <a:pt x="106" y="51"/>
                  </a:cubicBezTo>
                  <a:cubicBezTo>
                    <a:pt x="107" y="51"/>
                    <a:pt x="108" y="50"/>
                    <a:pt x="109" y="50"/>
                  </a:cubicBezTo>
                  <a:cubicBezTo>
                    <a:pt x="108" y="50"/>
                    <a:pt x="109" y="51"/>
                    <a:pt x="110" y="51"/>
                  </a:cubicBezTo>
                  <a:close/>
                  <a:moveTo>
                    <a:pt x="112" y="77"/>
                  </a:moveTo>
                  <a:cubicBezTo>
                    <a:pt x="110" y="79"/>
                    <a:pt x="108" y="82"/>
                    <a:pt x="107" y="84"/>
                  </a:cubicBezTo>
                  <a:cubicBezTo>
                    <a:pt x="109" y="80"/>
                    <a:pt x="112" y="76"/>
                    <a:pt x="115" y="73"/>
                  </a:cubicBezTo>
                  <a:cubicBezTo>
                    <a:pt x="115" y="73"/>
                    <a:pt x="115" y="73"/>
                    <a:pt x="115" y="72"/>
                  </a:cubicBezTo>
                  <a:cubicBezTo>
                    <a:pt x="114" y="74"/>
                    <a:pt x="113" y="76"/>
                    <a:pt x="112" y="77"/>
                  </a:cubicBezTo>
                  <a:close/>
                  <a:moveTo>
                    <a:pt x="116" y="78"/>
                  </a:moveTo>
                  <a:cubicBezTo>
                    <a:pt x="115" y="79"/>
                    <a:pt x="114" y="80"/>
                    <a:pt x="114" y="80"/>
                  </a:cubicBezTo>
                  <a:cubicBezTo>
                    <a:pt x="112" y="82"/>
                    <a:pt x="110" y="83"/>
                    <a:pt x="109" y="85"/>
                  </a:cubicBezTo>
                  <a:cubicBezTo>
                    <a:pt x="111" y="83"/>
                    <a:pt x="113" y="80"/>
                    <a:pt x="116" y="78"/>
                  </a:cubicBezTo>
                  <a:close/>
                  <a:moveTo>
                    <a:pt x="98" y="92"/>
                  </a:moveTo>
                  <a:cubicBezTo>
                    <a:pt x="95" y="96"/>
                    <a:pt x="91" y="99"/>
                    <a:pt x="88" y="102"/>
                  </a:cubicBezTo>
                  <a:cubicBezTo>
                    <a:pt x="89" y="101"/>
                    <a:pt x="89" y="100"/>
                    <a:pt x="90" y="98"/>
                  </a:cubicBezTo>
                  <a:cubicBezTo>
                    <a:pt x="96" y="92"/>
                    <a:pt x="103" y="85"/>
                    <a:pt x="109" y="78"/>
                  </a:cubicBezTo>
                  <a:cubicBezTo>
                    <a:pt x="105" y="82"/>
                    <a:pt x="102" y="87"/>
                    <a:pt x="98" y="92"/>
                  </a:cubicBezTo>
                  <a:close/>
                  <a:moveTo>
                    <a:pt x="99" y="97"/>
                  </a:moveTo>
                  <a:cubicBezTo>
                    <a:pt x="97" y="100"/>
                    <a:pt x="94" y="103"/>
                    <a:pt x="92" y="105"/>
                  </a:cubicBezTo>
                  <a:cubicBezTo>
                    <a:pt x="93" y="104"/>
                    <a:pt x="94" y="102"/>
                    <a:pt x="95" y="100"/>
                  </a:cubicBezTo>
                  <a:cubicBezTo>
                    <a:pt x="97" y="99"/>
                    <a:pt x="98" y="98"/>
                    <a:pt x="99" y="97"/>
                  </a:cubicBezTo>
                  <a:close/>
                  <a:moveTo>
                    <a:pt x="128" y="67"/>
                  </a:moveTo>
                  <a:cubicBezTo>
                    <a:pt x="129" y="66"/>
                    <a:pt x="130" y="65"/>
                    <a:pt x="130" y="64"/>
                  </a:cubicBezTo>
                  <a:cubicBezTo>
                    <a:pt x="131" y="64"/>
                    <a:pt x="131" y="64"/>
                    <a:pt x="132" y="63"/>
                  </a:cubicBezTo>
                  <a:cubicBezTo>
                    <a:pt x="132" y="63"/>
                    <a:pt x="133" y="63"/>
                    <a:pt x="133" y="63"/>
                  </a:cubicBezTo>
                  <a:cubicBezTo>
                    <a:pt x="132" y="64"/>
                    <a:pt x="130" y="66"/>
                    <a:pt x="128" y="67"/>
                  </a:cubicBezTo>
                  <a:close/>
                  <a:moveTo>
                    <a:pt x="137" y="62"/>
                  </a:moveTo>
                  <a:cubicBezTo>
                    <a:pt x="138" y="62"/>
                    <a:pt x="140" y="61"/>
                    <a:pt x="141" y="61"/>
                  </a:cubicBezTo>
                  <a:cubicBezTo>
                    <a:pt x="138" y="63"/>
                    <a:pt x="135" y="65"/>
                    <a:pt x="132" y="67"/>
                  </a:cubicBezTo>
                  <a:cubicBezTo>
                    <a:pt x="133" y="65"/>
                    <a:pt x="135" y="64"/>
                    <a:pt x="137" y="62"/>
                  </a:cubicBezTo>
                  <a:close/>
                  <a:moveTo>
                    <a:pt x="132" y="76"/>
                  </a:moveTo>
                  <a:cubicBezTo>
                    <a:pt x="132" y="77"/>
                    <a:pt x="132" y="77"/>
                    <a:pt x="132" y="77"/>
                  </a:cubicBezTo>
                  <a:cubicBezTo>
                    <a:pt x="133" y="77"/>
                    <a:pt x="134" y="76"/>
                    <a:pt x="136" y="76"/>
                  </a:cubicBezTo>
                  <a:cubicBezTo>
                    <a:pt x="132" y="79"/>
                    <a:pt x="128" y="82"/>
                    <a:pt x="124" y="85"/>
                  </a:cubicBezTo>
                  <a:cubicBezTo>
                    <a:pt x="125" y="85"/>
                    <a:pt x="125" y="84"/>
                    <a:pt x="125" y="84"/>
                  </a:cubicBezTo>
                  <a:cubicBezTo>
                    <a:pt x="128" y="82"/>
                    <a:pt x="130" y="80"/>
                    <a:pt x="132" y="77"/>
                  </a:cubicBezTo>
                  <a:cubicBezTo>
                    <a:pt x="132" y="77"/>
                    <a:pt x="132" y="77"/>
                    <a:pt x="132" y="76"/>
                  </a:cubicBezTo>
                  <a:close/>
                  <a:moveTo>
                    <a:pt x="199" y="77"/>
                  </a:moveTo>
                  <a:cubicBezTo>
                    <a:pt x="199" y="78"/>
                    <a:pt x="198" y="78"/>
                    <a:pt x="198" y="78"/>
                  </a:cubicBezTo>
                  <a:cubicBezTo>
                    <a:pt x="196" y="79"/>
                    <a:pt x="194" y="80"/>
                    <a:pt x="192" y="81"/>
                  </a:cubicBezTo>
                  <a:cubicBezTo>
                    <a:pt x="192" y="80"/>
                    <a:pt x="192" y="80"/>
                    <a:pt x="192" y="80"/>
                  </a:cubicBezTo>
                  <a:cubicBezTo>
                    <a:pt x="195" y="79"/>
                    <a:pt x="197" y="78"/>
                    <a:pt x="199" y="77"/>
                  </a:cubicBezTo>
                  <a:close/>
                  <a:moveTo>
                    <a:pt x="196" y="75"/>
                  </a:moveTo>
                  <a:cubicBezTo>
                    <a:pt x="197" y="74"/>
                    <a:pt x="198" y="73"/>
                    <a:pt x="199" y="73"/>
                  </a:cubicBezTo>
                  <a:cubicBezTo>
                    <a:pt x="198" y="73"/>
                    <a:pt x="197" y="74"/>
                    <a:pt x="196" y="75"/>
                  </a:cubicBezTo>
                  <a:cubicBezTo>
                    <a:pt x="196" y="75"/>
                    <a:pt x="196" y="75"/>
                    <a:pt x="196" y="75"/>
                  </a:cubicBezTo>
                  <a:close/>
                  <a:moveTo>
                    <a:pt x="191" y="138"/>
                  </a:moveTo>
                  <a:cubicBezTo>
                    <a:pt x="191" y="138"/>
                    <a:pt x="191" y="138"/>
                    <a:pt x="190" y="137"/>
                  </a:cubicBezTo>
                  <a:cubicBezTo>
                    <a:pt x="191" y="137"/>
                    <a:pt x="191" y="136"/>
                    <a:pt x="191" y="136"/>
                  </a:cubicBezTo>
                  <a:cubicBezTo>
                    <a:pt x="197" y="131"/>
                    <a:pt x="203" y="126"/>
                    <a:pt x="209" y="121"/>
                  </a:cubicBezTo>
                  <a:cubicBezTo>
                    <a:pt x="209" y="121"/>
                    <a:pt x="209" y="121"/>
                    <a:pt x="209" y="121"/>
                  </a:cubicBezTo>
                  <a:cubicBezTo>
                    <a:pt x="203" y="127"/>
                    <a:pt x="197" y="133"/>
                    <a:pt x="191" y="138"/>
                  </a:cubicBezTo>
                  <a:close/>
                  <a:moveTo>
                    <a:pt x="205" y="126"/>
                  </a:moveTo>
                  <a:cubicBezTo>
                    <a:pt x="205" y="127"/>
                    <a:pt x="204" y="128"/>
                    <a:pt x="204" y="129"/>
                  </a:cubicBezTo>
                  <a:cubicBezTo>
                    <a:pt x="199" y="134"/>
                    <a:pt x="196" y="138"/>
                    <a:pt x="192" y="143"/>
                  </a:cubicBezTo>
                  <a:cubicBezTo>
                    <a:pt x="192" y="143"/>
                    <a:pt x="191" y="143"/>
                    <a:pt x="191" y="143"/>
                  </a:cubicBezTo>
                  <a:cubicBezTo>
                    <a:pt x="191" y="142"/>
                    <a:pt x="191" y="141"/>
                    <a:pt x="191" y="140"/>
                  </a:cubicBezTo>
                  <a:cubicBezTo>
                    <a:pt x="196" y="136"/>
                    <a:pt x="201" y="131"/>
                    <a:pt x="205" y="126"/>
                  </a:cubicBezTo>
                  <a:close/>
                  <a:moveTo>
                    <a:pt x="189" y="139"/>
                  </a:moveTo>
                  <a:cubicBezTo>
                    <a:pt x="189" y="139"/>
                    <a:pt x="189" y="139"/>
                    <a:pt x="189" y="139"/>
                  </a:cubicBezTo>
                  <a:cubicBezTo>
                    <a:pt x="189" y="140"/>
                    <a:pt x="189" y="140"/>
                    <a:pt x="189" y="140"/>
                  </a:cubicBezTo>
                  <a:cubicBezTo>
                    <a:pt x="188" y="141"/>
                    <a:pt x="187" y="142"/>
                    <a:pt x="186" y="143"/>
                  </a:cubicBezTo>
                  <a:cubicBezTo>
                    <a:pt x="186" y="143"/>
                    <a:pt x="186" y="143"/>
                    <a:pt x="186" y="143"/>
                  </a:cubicBezTo>
                  <a:cubicBezTo>
                    <a:pt x="187" y="142"/>
                    <a:pt x="188" y="140"/>
                    <a:pt x="189" y="139"/>
                  </a:cubicBezTo>
                  <a:close/>
                  <a:moveTo>
                    <a:pt x="183" y="144"/>
                  </a:moveTo>
                  <a:cubicBezTo>
                    <a:pt x="182" y="144"/>
                    <a:pt x="182" y="144"/>
                    <a:pt x="181" y="145"/>
                  </a:cubicBezTo>
                  <a:cubicBezTo>
                    <a:pt x="183" y="143"/>
                    <a:pt x="184" y="142"/>
                    <a:pt x="186" y="140"/>
                  </a:cubicBezTo>
                  <a:cubicBezTo>
                    <a:pt x="186" y="140"/>
                    <a:pt x="186" y="140"/>
                    <a:pt x="186" y="140"/>
                  </a:cubicBezTo>
                  <a:cubicBezTo>
                    <a:pt x="185" y="142"/>
                    <a:pt x="184" y="143"/>
                    <a:pt x="183" y="144"/>
                  </a:cubicBezTo>
                  <a:close/>
                  <a:moveTo>
                    <a:pt x="180" y="142"/>
                  </a:moveTo>
                  <a:cubicBezTo>
                    <a:pt x="178" y="143"/>
                    <a:pt x="177" y="145"/>
                    <a:pt x="175" y="146"/>
                  </a:cubicBezTo>
                  <a:cubicBezTo>
                    <a:pt x="175" y="147"/>
                    <a:pt x="174" y="147"/>
                    <a:pt x="174" y="147"/>
                  </a:cubicBezTo>
                  <a:cubicBezTo>
                    <a:pt x="175" y="146"/>
                    <a:pt x="176" y="144"/>
                    <a:pt x="178" y="142"/>
                  </a:cubicBezTo>
                  <a:cubicBezTo>
                    <a:pt x="180" y="139"/>
                    <a:pt x="183" y="137"/>
                    <a:pt x="185" y="134"/>
                  </a:cubicBezTo>
                  <a:cubicBezTo>
                    <a:pt x="186" y="134"/>
                    <a:pt x="186" y="133"/>
                    <a:pt x="187" y="133"/>
                  </a:cubicBezTo>
                  <a:cubicBezTo>
                    <a:pt x="187" y="133"/>
                    <a:pt x="187" y="134"/>
                    <a:pt x="187" y="134"/>
                  </a:cubicBezTo>
                  <a:cubicBezTo>
                    <a:pt x="185" y="137"/>
                    <a:pt x="183" y="139"/>
                    <a:pt x="180" y="142"/>
                  </a:cubicBezTo>
                  <a:close/>
                  <a:moveTo>
                    <a:pt x="129" y="154"/>
                  </a:moveTo>
                  <a:cubicBezTo>
                    <a:pt x="128" y="155"/>
                    <a:pt x="127" y="155"/>
                    <a:pt x="126" y="156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7" y="155"/>
                    <a:pt x="127" y="155"/>
                    <a:pt x="127" y="155"/>
                  </a:cubicBezTo>
                  <a:cubicBezTo>
                    <a:pt x="128" y="153"/>
                    <a:pt x="130" y="151"/>
                    <a:pt x="132" y="149"/>
                  </a:cubicBezTo>
                  <a:cubicBezTo>
                    <a:pt x="133" y="148"/>
                    <a:pt x="134" y="148"/>
                    <a:pt x="134" y="147"/>
                  </a:cubicBezTo>
                  <a:cubicBezTo>
                    <a:pt x="136" y="148"/>
                    <a:pt x="137" y="148"/>
                    <a:pt x="138" y="148"/>
                  </a:cubicBezTo>
                  <a:cubicBezTo>
                    <a:pt x="136" y="150"/>
                    <a:pt x="135" y="151"/>
                    <a:pt x="133" y="153"/>
                  </a:cubicBezTo>
                  <a:cubicBezTo>
                    <a:pt x="131" y="153"/>
                    <a:pt x="130" y="154"/>
                    <a:pt x="129" y="154"/>
                  </a:cubicBezTo>
                  <a:close/>
                  <a:moveTo>
                    <a:pt x="130" y="160"/>
                  </a:moveTo>
                  <a:cubicBezTo>
                    <a:pt x="130" y="161"/>
                    <a:pt x="130" y="161"/>
                    <a:pt x="129" y="161"/>
                  </a:cubicBezTo>
                  <a:cubicBezTo>
                    <a:pt x="129" y="161"/>
                    <a:pt x="129" y="162"/>
                    <a:pt x="128" y="162"/>
                  </a:cubicBezTo>
                  <a:cubicBezTo>
                    <a:pt x="129" y="161"/>
                    <a:pt x="129" y="161"/>
                    <a:pt x="130" y="161"/>
                  </a:cubicBezTo>
                  <a:cubicBezTo>
                    <a:pt x="130" y="161"/>
                    <a:pt x="130" y="161"/>
                    <a:pt x="130" y="160"/>
                  </a:cubicBezTo>
                  <a:close/>
                  <a:moveTo>
                    <a:pt x="89" y="124"/>
                  </a:moveTo>
                  <a:cubicBezTo>
                    <a:pt x="91" y="122"/>
                    <a:pt x="92" y="120"/>
                    <a:pt x="94" y="118"/>
                  </a:cubicBezTo>
                  <a:cubicBezTo>
                    <a:pt x="95" y="118"/>
                    <a:pt x="95" y="118"/>
                    <a:pt x="96" y="118"/>
                  </a:cubicBezTo>
                  <a:cubicBezTo>
                    <a:pt x="94" y="120"/>
                    <a:pt x="92" y="122"/>
                    <a:pt x="89" y="124"/>
                  </a:cubicBezTo>
                  <a:close/>
                  <a:moveTo>
                    <a:pt x="91" y="127"/>
                  </a:moveTo>
                  <a:cubicBezTo>
                    <a:pt x="89" y="129"/>
                    <a:pt x="88" y="130"/>
                    <a:pt x="87" y="132"/>
                  </a:cubicBezTo>
                  <a:cubicBezTo>
                    <a:pt x="86" y="132"/>
                    <a:pt x="86" y="132"/>
                    <a:pt x="85" y="131"/>
                  </a:cubicBezTo>
                  <a:cubicBezTo>
                    <a:pt x="87" y="130"/>
                    <a:pt x="89" y="128"/>
                    <a:pt x="91" y="127"/>
                  </a:cubicBezTo>
                  <a:close/>
                  <a:moveTo>
                    <a:pt x="95" y="123"/>
                  </a:moveTo>
                  <a:cubicBezTo>
                    <a:pt x="97" y="122"/>
                    <a:pt x="99" y="121"/>
                    <a:pt x="101" y="120"/>
                  </a:cubicBezTo>
                  <a:cubicBezTo>
                    <a:pt x="99" y="122"/>
                    <a:pt x="97" y="123"/>
                    <a:pt x="95" y="125"/>
                  </a:cubicBezTo>
                  <a:cubicBezTo>
                    <a:pt x="94" y="127"/>
                    <a:pt x="92" y="128"/>
                    <a:pt x="91" y="130"/>
                  </a:cubicBezTo>
                  <a:cubicBezTo>
                    <a:pt x="92" y="128"/>
                    <a:pt x="94" y="125"/>
                    <a:pt x="95" y="123"/>
                  </a:cubicBezTo>
                  <a:close/>
                  <a:moveTo>
                    <a:pt x="94" y="130"/>
                  </a:moveTo>
                  <a:cubicBezTo>
                    <a:pt x="98" y="127"/>
                    <a:pt x="101" y="123"/>
                    <a:pt x="105" y="120"/>
                  </a:cubicBezTo>
                  <a:cubicBezTo>
                    <a:pt x="105" y="120"/>
                    <a:pt x="105" y="120"/>
                    <a:pt x="106" y="120"/>
                  </a:cubicBezTo>
                  <a:cubicBezTo>
                    <a:pt x="106" y="120"/>
                    <a:pt x="106" y="120"/>
                    <a:pt x="106" y="120"/>
                  </a:cubicBezTo>
                  <a:cubicBezTo>
                    <a:pt x="103" y="122"/>
                    <a:pt x="101" y="124"/>
                    <a:pt x="99" y="127"/>
                  </a:cubicBezTo>
                  <a:cubicBezTo>
                    <a:pt x="96" y="129"/>
                    <a:pt x="94" y="131"/>
                    <a:pt x="91" y="134"/>
                  </a:cubicBezTo>
                  <a:cubicBezTo>
                    <a:pt x="91" y="134"/>
                    <a:pt x="91" y="134"/>
                    <a:pt x="91" y="133"/>
                  </a:cubicBezTo>
                  <a:cubicBezTo>
                    <a:pt x="92" y="132"/>
                    <a:pt x="93" y="131"/>
                    <a:pt x="94" y="130"/>
                  </a:cubicBezTo>
                  <a:close/>
                  <a:moveTo>
                    <a:pt x="119" y="101"/>
                  </a:moveTo>
                  <a:cubicBezTo>
                    <a:pt x="125" y="95"/>
                    <a:pt x="131" y="89"/>
                    <a:pt x="138" y="83"/>
                  </a:cubicBezTo>
                  <a:cubicBezTo>
                    <a:pt x="139" y="83"/>
                    <a:pt x="141" y="83"/>
                    <a:pt x="142" y="83"/>
                  </a:cubicBezTo>
                  <a:cubicBezTo>
                    <a:pt x="140" y="86"/>
                    <a:pt x="138" y="88"/>
                    <a:pt x="136" y="91"/>
                  </a:cubicBezTo>
                  <a:cubicBezTo>
                    <a:pt x="134" y="92"/>
                    <a:pt x="132" y="94"/>
                    <a:pt x="130" y="96"/>
                  </a:cubicBezTo>
                  <a:cubicBezTo>
                    <a:pt x="122" y="102"/>
                    <a:pt x="115" y="108"/>
                    <a:pt x="107" y="115"/>
                  </a:cubicBezTo>
                  <a:cubicBezTo>
                    <a:pt x="107" y="115"/>
                    <a:pt x="107" y="115"/>
                    <a:pt x="107" y="115"/>
                  </a:cubicBezTo>
                  <a:cubicBezTo>
                    <a:pt x="111" y="110"/>
                    <a:pt x="115" y="106"/>
                    <a:pt x="119" y="102"/>
                  </a:cubicBezTo>
                  <a:cubicBezTo>
                    <a:pt x="120" y="101"/>
                    <a:pt x="119" y="101"/>
                    <a:pt x="119" y="101"/>
                  </a:cubicBezTo>
                  <a:close/>
                  <a:moveTo>
                    <a:pt x="127" y="102"/>
                  </a:moveTo>
                  <a:cubicBezTo>
                    <a:pt x="125" y="104"/>
                    <a:pt x="123" y="106"/>
                    <a:pt x="121" y="108"/>
                  </a:cubicBezTo>
                  <a:cubicBezTo>
                    <a:pt x="120" y="109"/>
                    <a:pt x="120" y="109"/>
                    <a:pt x="119" y="110"/>
                  </a:cubicBezTo>
                  <a:cubicBezTo>
                    <a:pt x="119" y="109"/>
                    <a:pt x="119" y="109"/>
                    <a:pt x="119" y="109"/>
                  </a:cubicBezTo>
                  <a:cubicBezTo>
                    <a:pt x="122" y="107"/>
                    <a:pt x="125" y="104"/>
                    <a:pt x="127" y="102"/>
                  </a:cubicBezTo>
                  <a:close/>
                  <a:moveTo>
                    <a:pt x="189" y="111"/>
                  </a:moveTo>
                  <a:cubicBezTo>
                    <a:pt x="189" y="111"/>
                    <a:pt x="190" y="110"/>
                    <a:pt x="190" y="109"/>
                  </a:cubicBezTo>
                  <a:cubicBezTo>
                    <a:pt x="191" y="109"/>
                    <a:pt x="192" y="109"/>
                    <a:pt x="192" y="109"/>
                  </a:cubicBezTo>
                  <a:cubicBezTo>
                    <a:pt x="191" y="109"/>
                    <a:pt x="190" y="110"/>
                    <a:pt x="189" y="111"/>
                  </a:cubicBezTo>
                  <a:close/>
                  <a:moveTo>
                    <a:pt x="193" y="117"/>
                  </a:moveTo>
                  <a:cubicBezTo>
                    <a:pt x="193" y="117"/>
                    <a:pt x="194" y="117"/>
                    <a:pt x="194" y="117"/>
                  </a:cubicBezTo>
                  <a:cubicBezTo>
                    <a:pt x="194" y="118"/>
                    <a:pt x="193" y="118"/>
                    <a:pt x="192" y="119"/>
                  </a:cubicBezTo>
                  <a:cubicBezTo>
                    <a:pt x="192" y="118"/>
                    <a:pt x="193" y="118"/>
                    <a:pt x="193" y="117"/>
                  </a:cubicBezTo>
                  <a:close/>
                  <a:moveTo>
                    <a:pt x="189" y="107"/>
                  </a:moveTo>
                  <a:cubicBezTo>
                    <a:pt x="189" y="107"/>
                    <a:pt x="189" y="107"/>
                    <a:pt x="189" y="108"/>
                  </a:cubicBezTo>
                  <a:cubicBezTo>
                    <a:pt x="188" y="108"/>
                    <a:pt x="188" y="108"/>
                    <a:pt x="187" y="108"/>
                  </a:cubicBezTo>
                  <a:cubicBezTo>
                    <a:pt x="188" y="107"/>
                    <a:pt x="188" y="107"/>
                    <a:pt x="189" y="106"/>
                  </a:cubicBezTo>
                  <a:cubicBezTo>
                    <a:pt x="189" y="106"/>
                    <a:pt x="190" y="106"/>
                    <a:pt x="190" y="106"/>
                  </a:cubicBezTo>
                  <a:cubicBezTo>
                    <a:pt x="190" y="106"/>
                    <a:pt x="189" y="107"/>
                    <a:pt x="189" y="107"/>
                  </a:cubicBezTo>
                  <a:close/>
                  <a:moveTo>
                    <a:pt x="189" y="115"/>
                  </a:moveTo>
                  <a:cubicBezTo>
                    <a:pt x="189" y="115"/>
                    <a:pt x="189" y="115"/>
                    <a:pt x="189" y="115"/>
                  </a:cubicBezTo>
                  <a:cubicBezTo>
                    <a:pt x="189" y="116"/>
                    <a:pt x="188" y="116"/>
                    <a:pt x="187" y="117"/>
                  </a:cubicBezTo>
                  <a:cubicBezTo>
                    <a:pt x="187" y="117"/>
                    <a:pt x="187" y="117"/>
                    <a:pt x="186" y="118"/>
                  </a:cubicBezTo>
                  <a:cubicBezTo>
                    <a:pt x="186" y="118"/>
                    <a:pt x="185" y="118"/>
                    <a:pt x="184" y="119"/>
                  </a:cubicBezTo>
                  <a:cubicBezTo>
                    <a:pt x="186" y="118"/>
                    <a:pt x="187" y="116"/>
                    <a:pt x="189" y="115"/>
                  </a:cubicBezTo>
                  <a:close/>
                  <a:moveTo>
                    <a:pt x="191" y="117"/>
                  </a:moveTo>
                  <a:cubicBezTo>
                    <a:pt x="190" y="118"/>
                    <a:pt x="189" y="120"/>
                    <a:pt x="188" y="121"/>
                  </a:cubicBezTo>
                  <a:cubicBezTo>
                    <a:pt x="187" y="121"/>
                    <a:pt x="186" y="122"/>
                    <a:pt x="185" y="123"/>
                  </a:cubicBezTo>
                  <a:cubicBezTo>
                    <a:pt x="186" y="121"/>
                    <a:pt x="187" y="120"/>
                    <a:pt x="188" y="119"/>
                  </a:cubicBezTo>
                  <a:cubicBezTo>
                    <a:pt x="189" y="118"/>
                    <a:pt x="190" y="117"/>
                    <a:pt x="191" y="117"/>
                  </a:cubicBezTo>
                  <a:close/>
                  <a:moveTo>
                    <a:pt x="182" y="131"/>
                  </a:moveTo>
                  <a:cubicBezTo>
                    <a:pt x="183" y="131"/>
                    <a:pt x="183" y="130"/>
                    <a:pt x="184" y="130"/>
                  </a:cubicBezTo>
                  <a:cubicBezTo>
                    <a:pt x="184" y="130"/>
                    <a:pt x="184" y="130"/>
                    <a:pt x="184" y="130"/>
                  </a:cubicBezTo>
                  <a:cubicBezTo>
                    <a:pt x="183" y="131"/>
                    <a:pt x="182" y="132"/>
                    <a:pt x="181" y="133"/>
                  </a:cubicBezTo>
                  <a:cubicBezTo>
                    <a:pt x="181" y="133"/>
                    <a:pt x="180" y="133"/>
                    <a:pt x="180" y="134"/>
                  </a:cubicBezTo>
                  <a:cubicBezTo>
                    <a:pt x="181" y="133"/>
                    <a:pt x="182" y="132"/>
                    <a:pt x="182" y="131"/>
                  </a:cubicBezTo>
                  <a:close/>
                  <a:moveTo>
                    <a:pt x="180" y="124"/>
                  </a:moveTo>
                  <a:cubicBezTo>
                    <a:pt x="181" y="123"/>
                    <a:pt x="183" y="122"/>
                    <a:pt x="184" y="121"/>
                  </a:cubicBezTo>
                  <a:cubicBezTo>
                    <a:pt x="183" y="122"/>
                    <a:pt x="182" y="124"/>
                    <a:pt x="181" y="125"/>
                  </a:cubicBezTo>
                  <a:cubicBezTo>
                    <a:pt x="181" y="124"/>
                    <a:pt x="180" y="124"/>
                    <a:pt x="180" y="124"/>
                  </a:cubicBezTo>
                  <a:close/>
                  <a:moveTo>
                    <a:pt x="178" y="122"/>
                  </a:moveTo>
                  <a:cubicBezTo>
                    <a:pt x="178" y="122"/>
                    <a:pt x="178" y="122"/>
                    <a:pt x="178" y="122"/>
                  </a:cubicBezTo>
                  <a:cubicBezTo>
                    <a:pt x="176" y="121"/>
                    <a:pt x="175" y="121"/>
                    <a:pt x="174" y="120"/>
                  </a:cubicBezTo>
                  <a:cubicBezTo>
                    <a:pt x="178" y="117"/>
                    <a:pt x="182" y="115"/>
                    <a:pt x="186" y="112"/>
                  </a:cubicBezTo>
                  <a:cubicBezTo>
                    <a:pt x="183" y="115"/>
                    <a:pt x="181" y="119"/>
                    <a:pt x="178" y="122"/>
                  </a:cubicBezTo>
                  <a:close/>
                  <a:moveTo>
                    <a:pt x="178" y="128"/>
                  </a:moveTo>
                  <a:cubicBezTo>
                    <a:pt x="176" y="129"/>
                    <a:pt x="175" y="129"/>
                    <a:pt x="173" y="130"/>
                  </a:cubicBezTo>
                  <a:cubicBezTo>
                    <a:pt x="175" y="129"/>
                    <a:pt x="176" y="127"/>
                    <a:pt x="177" y="125"/>
                  </a:cubicBezTo>
                  <a:cubicBezTo>
                    <a:pt x="178" y="125"/>
                    <a:pt x="178" y="125"/>
                    <a:pt x="178" y="125"/>
                  </a:cubicBezTo>
                  <a:cubicBezTo>
                    <a:pt x="178" y="125"/>
                    <a:pt x="179" y="126"/>
                    <a:pt x="179" y="126"/>
                  </a:cubicBezTo>
                  <a:cubicBezTo>
                    <a:pt x="179" y="126"/>
                    <a:pt x="179" y="126"/>
                    <a:pt x="179" y="126"/>
                  </a:cubicBezTo>
                  <a:cubicBezTo>
                    <a:pt x="179" y="126"/>
                    <a:pt x="178" y="127"/>
                    <a:pt x="178" y="127"/>
                  </a:cubicBezTo>
                  <a:cubicBezTo>
                    <a:pt x="177" y="127"/>
                    <a:pt x="177" y="128"/>
                    <a:pt x="178" y="128"/>
                  </a:cubicBezTo>
                  <a:close/>
                  <a:moveTo>
                    <a:pt x="127" y="123"/>
                  </a:moveTo>
                  <a:cubicBezTo>
                    <a:pt x="127" y="123"/>
                    <a:pt x="126" y="124"/>
                    <a:pt x="126" y="124"/>
                  </a:cubicBezTo>
                  <a:cubicBezTo>
                    <a:pt x="126" y="123"/>
                    <a:pt x="126" y="123"/>
                    <a:pt x="127" y="123"/>
                  </a:cubicBezTo>
                  <a:cubicBezTo>
                    <a:pt x="127" y="123"/>
                    <a:pt x="127" y="123"/>
                    <a:pt x="127" y="122"/>
                  </a:cubicBezTo>
                  <a:cubicBezTo>
                    <a:pt x="128" y="122"/>
                    <a:pt x="128" y="122"/>
                    <a:pt x="128" y="122"/>
                  </a:cubicBezTo>
                  <a:cubicBezTo>
                    <a:pt x="128" y="122"/>
                    <a:pt x="128" y="123"/>
                    <a:pt x="127" y="123"/>
                  </a:cubicBezTo>
                  <a:close/>
                  <a:moveTo>
                    <a:pt x="136" y="122"/>
                  </a:moveTo>
                  <a:cubicBezTo>
                    <a:pt x="135" y="122"/>
                    <a:pt x="135" y="123"/>
                    <a:pt x="134" y="123"/>
                  </a:cubicBezTo>
                  <a:cubicBezTo>
                    <a:pt x="133" y="125"/>
                    <a:pt x="131" y="126"/>
                    <a:pt x="130" y="127"/>
                  </a:cubicBezTo>
                  <a:cubicBezTo>
                    <a:pt x="129" y="127"/>
                    <a:pt x="128" y="126"/>
                    <a:pt x="127" y="126"/>
                  </a:cubicBezTo>
                  <a:cubicBezTo>
                    <a:pt x="127" y="125"/>
                    <a:pt x="128" y="125"/>
                    <a:pt x="128" y="124"/>
                  </a:cubicBezTo>
                  <a:cubicBezTo>
                    <a:pt x="131" y="123"/>
                    <a:pt x="133" y="122"/>
                    <a:pt x="136" y="122"/>
                  </a:cubicBezTo>
                  <a:close/>
                  <a:moveTo>
                    <a:pt x="126" y="127"/>
                  </a:moveTo>
                  <a:cubicBezTo>
                    <a:pt x="127" y="127"/>
                    <a:pt x="127" y="128"/>
                    <a:pt x="128" y="128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27" y="129"/>
                    <a:pt x="126" y="130"/>
                    <a:pt x="125" y="131"/>
                  </a:cubicBezTo>
                  <a:cubicBezTo>
                    <a:pt x="123" y="132"/>
                    <a:pt x="121" y="133"/>
                    <a:pt x="120" y="134"/>
                  </a:cubicBezTo>
                  <a:cubicBezTo>
                    <a:pt x="122" y="132"/>
                    <a:pt x="124" y="130"/>
                    <a:pt x="126" y="127"/>
                  </a:cubicBezTo>
                  <a:close/>
                  <a:moveTo>
                    <a:pt x="131" y="129"/>
                  </a:moveTo>
                  <a:cubicBezTo>
                    <a:pt x="132" y="129"/>
                    <a:pt x="132" y="129"/>
                    <a:pt x="133" y="130"/>
                  </a:cubicBezTo>
                  <a:cubicBezTo>
                    <a:pt x="133" y="130"/>
                    <a:pt x="133" y="130"/>
                    <a:pt x="132" y="130"/>
                  </a:cubicBezTo>
                  <a:cubicBezTo>
                    <a:pt x="132" y="130"/>
                    <a:pt x="132" y="130"/>
                    <a:pt x="132" y="130"/>
                  </a:cubicBezTo>
                  <a:cubicBezTo>
                    <a:pt x="130" y="131"/>
                    <a:pt x="129" y="132"/>
                    <a:pt x="127" y="133"/>
                  </a:cubicBezTo>
                  <a:cubicBezTo>
                    <a:pt x="128" y="132"/>
                    <a:pt x="130" y="130"/>
                    <a:pt x="131" y="129"/>
                  </a:cubicBezTo>
                  <a:close/>
                  <a:moveTo>
                    <a:pt x="132" y="128"/>
                  </a:moveTo>
                  <a:cubicBezTo>
                    <a:pt x="135" y="126"/>
                    <a:pt x="138" y="124"/>
                    <a:pt x="140" y="123"/>
                  </a:cubicBezTo>
                  <a:cubicBezTo>
                    <a:pt x="138" y="125"/>
                    <a:pt x="136" y="127"/>
                    <a:pt x="134" y="129"/>
                  </a:cubicBezTo>
                  <a:cubicBezTo>
                    <a:pt x="134" y="128"/>
                    <a:pt x="133" y="128"/>
                    <a:pt x="132" y="128"/>
                  </a:cubicBezTo>
                  <a:close/>
                  <a:moveTo>
                    <a:pt x="139" y="130"/>
                  </a:moveTo>
                  <a:cubicBezTo>
                    <a:pt x="139" y="130"/>
                    <a:pt x="139" y="130"/>
                    <a:pt x="139" y="130"/>
                  </a:cubicBezTo>
                  <a:cubicBezTo>
                    <a:pt x="139" y="130"/>
                    <a:pt x="138" y="130"/>
                    <a:pt x="138" y="130"/>
                  </a:cubicBezTo>
                  <a:cubicBezTo>
                    <a:pt x="138" y="130"/>
                    <a:pt x="139" y="129"/>
                    <a:pt x="139" y="129"/>
                  </a:cubicBezTo>
                  <a:cubicBezTo>
                    <a:pt x="140" y="129"/>
                    <a:pt x="141" y="128"/>
                    <a:pt x="142" y="128"/>
                  </a:cubicBezTo>
                  <a:cubicBezTo>
                    <a:pt x="141" y="129"/>
                    <a:pt x="140" y="129"/>
                    <a:pt x="139" y="130"/>
                  </a:cubicBezTo>
                  <a:close/>
                  <a:moveTo>
                    <a:pt x="148" y="136"/>
                  </a:moveTo>
                  <a:cubicBezTo>
                    <a:pt x="144" y="138"/>
                    <a:pt x="141" y="141"/>
                    <a:pt x="138" y="143"/>
                  </a:cubicBezTo>
                  <a:cubicBezTo>
                    <a:pt x="138" y="142"/>
                    <a:pt x="139" y="142"/>
                    <a:pt x="139" y="141"/>
                  </a:cubicBezTo>
                  <a:cubicBezTo>
                    <a:pt x="140" y="140"/>
                    <a:pt x="141" y="140"/>
                    <a:pt x="141" y="139"/>
                  </a:cubicBezTo>
                  <a:cubicBezTo>
                    <a:pt x="142" y="139"/>
                    <a:pt x="142" y="139"/>
                    <a:pt x="142" y="139"/>
                  </a:cubicBezTo>
                  <a:cubicBezTo>
                    <a:pt x="144" y="138"/>
                    <a:pt x="146" y="137"/>
                    <a:pt x="148" y="136"/>
                  </a:cubicBezTo>
                  <a:close/>
                  <a:moveTo>
                    <a:pt x="139" y="134"/>
                  </a:moveTo>
                  <a:cubicBezTo>
                    <a:pt x="140" y="133"/>
                    <a:pt x="141" y="133"/>
                    <a:pt x="141" y="133"/>
                  </a:cubicBezTo>
                  <a:cubicBezTo>
                    <a:pt x="141" y="133"/>
                    <a:pt x="141" y="133"/>
                    <a:pt x="141" y="133"/>
                  </a:cubicBezTo>
                  <a:cubicBezTo>
                    <a:pt x="140" y="134"/>
                    <a:pt x="139" y="136"/>
                    <a:pt x="137" y="137"/>
                  </a:cubicBezTo>
                  <a:cubicBezTo>
                    <a:pt x="137" y="137"/>
                    <a:pt x="136" y="138"/>
                    <a:pt x="135" y="138"/>
                  </a:cubicBezTo>
                  <a:cubicBezTo>
                    <a:pt x="137" y="137"/>
                    <a:pt x="138" y="135"/>
                    <a:pt x="139" y="134"/>
                  </a:cubicBezTo>
                  <a:close/>
                  <a:moveTo>
                    <a:pt x="144" y="144"/>
                  </a:moveTo>
                  <a:cubicBezTo>
                    <a:pt x="143" y="144"/>
                    <a:pt x="143" y="144"/>
                    <a:pt x="143" y="144"/>
                  </a:cubicBezTo>
                  <a:cubicBezTo>
                    <a:pt x="142" y="145"/>
                    <a:pt x="141" y="146"/>
                    <a:pt x="140" y="147"/>
                  </a:cubicBezTo>
                  <a:cubicBezTo>
                    <a:pt x="139" y="147"/>
                    <a:pt x="138" y="146"/>
                    <a:pt x="137" y="146"/>
                  </a:cubicBezTo>
                  <a:cubicBezTo>
                    <a:pt x="139" y="145"/>
                    <a:pt x="141" y="145"/>
                    <a:pt x="144" y="144"/>
                  </a:cubicBezTo>
                  <a:close/>
                  <a:moveTo>
                    <a:pt x="146" y="152"/>
                  </a:moveTo>
                  <a:cubicBezTo>
                    <a:pt x="147" y="151"/>
                    <a:pt x="148" y="151"/>
                    <a:pt x="149" y="150"/>
                  </a:cubicBezTo>
                  <a:cubicBezTo>
                    <a:pt x="148" y="151"/>
                    <a:pt x="147" y="152"/>
                    <a:pt x="146" y="153"/>
                  </a:cubicBezTo>
                  <a:cubicBezTo>
                    <a:pt x="145" y="154"/>
                    <a:pt x="144" y="154"/>
                    <a:pt x="142" y="155"/>
                  </a:cubicBezTo>
                  <a:cubicBezTo>
                    <a:pt x="143" y="154"/>
                    <a:pt x="145" y="153"/>
                    <a:pt x="146" y="152"/>
                  </a:cubicBezTo>
                  <a:close/>
                  <a:moveTo>
                    <a:pt x="146" y="147"/>
                  </a:moveTo>
                  <a:cubicBezTo>
                    <a:pt x="147" y="145"/>
                    <a:pt x="149" y="144"/>
                    <a:pt x="150" y="142"/>
                  </a:cubicBezTo>
                  <a:cubicBezTo>
                    <a:pt x="151" y="141"/>
                    <a:pt x="153" y="140"/>
                    <a:pt x="154" y="139"/>
                  </a:cubicBezTo>
                  <a:cubicBezTo>
                    <a:pt x="155" y="139"/>
                    <a:pt x="155" y="139"/>
                    <a:pt x="156" y="139"/>
                  </a:cubicBezTo>
                  <a:cubicBezTo>
                    <a:pt x="156" y="140"/>
                    <a:pt x="156" y="140"/>
                    <a:pt x="156" y="140"/>
                  </a:cubicBezTo>
                  <a:cubicBezTo>
                    <a:pt x="154" y="142"/>
                    <a:pt x="151" y="144"/>
                    <a:pt x="149" y="146"/>
                  </a:cubicBezTo>
                  <a:cubicBezTo>
                    <a:pt x="149" y="146"/>
                    <a:pt x="149" y="146"/>
                    <a:pt x="149" y="146"/>
                  </a:cubicBezTo>
                  <a:cubicBezTo>
                    <a:pt x="148" y="146"/>
                    <a:pt x="147" y="147"/>
                    <a:pt x="146" y="147"/>
                  </a:cubicBezTo>
                  <a:close/>
                  <a:moveTo>
                    <a:pt x="173" y="99"/>
                  </a:moveTo>
                  <a:cubicBezTo>
                    <a:pt x="172" y="99"/>
                    <a:pt x="172" y="99"/>
                    <a:pt x="172" y="99"/>
                  </a:cubicBezTo>
                  <a:cubicBezTo>
                    <a:pt x="172" y="99"/>
                    <a:pt x="172" y="99"/>
                    <a:pt x="171" y="99"/>
                  </a:cubicBezTo>
                  <a:cubicBezTo>
                    <a:pt x="170" y="100"/>
                    <a:pt x="168" y="101"/>
                    <a:pt x="167" y="101"/>
                  </a:cubicBezTo>
                  <a:cubicBezTo>
                    <a:pt x="168" y="100"/>
                    <a:pt x="170" y="98"/>
                    <a:pt x="172" y="97"/>
                  </a:cubicBezTo>
                  <a:cubicBezTo>
                    <a:pt x="172" y="97"/>
                    <a:pt x="172" y="97"/>
                    <a:pt x="172" y="97"/>
                  </a:cubicBezTo>
                  <a:cubicBezTo>
                    <a:pt x="172" y="98"/>
                    <a:pt x="172" y="98"/>
                    <a:pt x="173" y="99"/>
                  </a:cubicBezTo>
                  <a:close/>
                  <a:moveTo>
                    <a:pt x="168" y="111"/>
                  </a:moveTo>
                  <a:cubicBezTo>
                    <a:pt x="170" y="109"/>
                    <a:pt x="172" y="108"/>
                    <a:pt x="174" y="107"/>
                  </a:cubicBezTo>
                  <a:cubicBezTo>
                    <a:pt x="174" y="107"/>
                    <a:pt x="175" y="108"/>
                    <a:pt x="175" y="107"/>
                  </a:cubicBezTo>
                  <a:cubicBezTo>
                    <a:pt x="176" y="107"/>
                    <a:pt x="176" y="107"/>
                    <a:pt x="176" y="107"/>
                  </a:cubicBezTo>
                  <a:cubicBezTo>
                    <a:pt x="176" y="107"/>
                    <a:pt x="176" y="107"/>
                    <a:pt x="175" y="108"/>
                  </a:cubicBezTo>
                  <a:cubicBezTo>
                    <a:pt x="171" y="110"/>
                    <a:pt x="167" y="113"/>
                    <a:pt x="163" y="115"/>
                  </a:cubicBezTo>
                  <a:cubicBezTo>
                    <a:pt x="164" y="114"/>
                    <a:pt x="164" y="113"/>
                    <a:pt x="165" y="113"/>
                  </a:cubicBezTo>
                  <a:cubicBezTo>
                    <a:pt x="166" y="112"/>
                    <a:pt x="167" y="111"/>
                    <a:pt x="168" y="111"/>
                  </a:cubicBezTo>
                  <a:close/>
                  <a:moveTo>
                    <a:pt x="165" y="124"/>
                  </a:moveTo>
                  <a:cubicBezTo>
                    <a:pt x="166" y="123"/>
                    <a:pt x="167" y="122"/>
                    <a:pt x="168" y="121"/>
                  </a:cubicBezTo>
                  <a:cubicBezTo>
                    <a:pt x="168" y="122"/>
                    <a:pt x="168" y="122"/>
                    <a:pt x="167" y="122"/>
                  </a:cubicBezTo>
                  <a:cubicBezTo>
                    <a:pt x="166" y="123"/>
                    <a:pt x="165" y="124"/>
                    <a:pt x="164" y="125"/>
                  </a:cubicBezTo>
                  <a:cubicBezTo>
                    <a:pt x="164" y="124"/>
                    <a:pt x="164" y="124"/>
                    <a:pt x="165" y="124"/>
                  </a:cubicBezTo>
                  <a:close/>
                  <a:moveTo>
                    <a:pt x="156" y="126"/>
                  </a:moveTo>
                  <a:cubicBezTo>
                    <a:pt x="157" y="125"/>
                    <a:pt x="158" y="125"/>
                    <a:pt x="159" y="124"/>
                  </a:cubicBezTo>
                  <a:cubicBezTo>
                    <a:pt x="160" y="123"/>
                    <a:pt x="161" y="123"/>
                    <a:pt x="161" y="122"/>
                  </a:cubicBezTo>
                  <a:cubicBezTo>
                    <a:pt x="162" y="122"/>
                    <a:pt x="163" y="122"/>
                    <a:pt x="164" y="121"/>
                  </a:cubicBezTo>
                  <a:cubicBezTo>
                    <a:pt x="161" y="123"/>
                    <a:pt x="159" y="125"/>
                    <a:pt x="156" y="126"/>
                  </a:cubicBezTo>
                  <a:close/>
                  <a:moveTo>
                    <a:pt x="165" y="127"/>
                  </a:moveTo>
                  <a:cubicBezTo>
                    <a:pt x="166" y="127"/>
                    <a:pt x="166" y="127"/>
                    <a:pt x="166" y="127"/>
                  </a:cubicBezTo>
                  <a:cubicBezTo>
                    <a:pt x="167" y="126"/>
                    <a:pt x="167" y="126"/>
                    <a:pt x="166" y="125"/>
                  </a:cubicBezTo>
                  <a:cubicBezTo>
                    <a:pt x="167" y="125"/>
                    <a:pt x="167" y="125"/>
                    <a:pt x="168" y="124"/>
                  </a:cubicBezTo>
                  <a:cubicBezTo>
                    <a:pt x="169" y="123"/>
                    <a:pt x="170" y="122"/>
                    <a:pt x="172" y="121"/>
                  </a:cubicBezTo>
                  <a:cubicBezTo>
                    <a:pt x="173" y="122"/>
                    <a:pt x="175" y="123"/>
                    <a:pt x="176" y="124"/>
                  </a:cubicBezTo>
                  <a:cubicBezTo>
                    <a:pt x="170" y="127"/>
                    <a:pt x="163" y="131"/>
                    <a:pt x="157" y="135"/>
                  </a:cubicBezTo>
                  <a:cubicBezTo>
                    <a:pt x="157" y="135"/>
                    <a:pt x="157" y="135"/>
                    <a:pt x="157" y="135"/>
                  </a:cubicBezTo>
                  <a:cubicBezTo>
                    <a:pt x="160" y="133"/>
                    <a:pt x="162" y="130"/>
                    <a:pt x="165" y="127"/>
                  </a:cubicBezTo>
                  <a:close/>
                  <a:moveTo>
                    <a:pt x="158" y="115"/>
                  </a:moveTo>
                  <a:cubicBezTo>
                    <a:pt x="157" y="115"/>
                    <a:pt x="156" y="116"/>
                    <a:pt x="155" y="116"/>
                  </a:cubicBezTo>
                  <a:cubicBezTo>
                    <a:pt x="157" y="115"/>
                    <a:pt x="158" y="114"/>
                    <a:pt x="159" y="112"/>
                  </a:cubicBezTo>
                  <a:cubicBezTo>
                    <a:pt x="161" y="111"/>
                    <a:pt x="162" y="110"/>
                    <a:pt x="164" y="109"/>
                  </a:cubicBezTo>
                  <a:cubicBezTo>
                    <a:pt x="162" y="111"/>
                    <a:pt x="160" y="113"/>
                    <a:pt x="158" y="115"/>
                  </a:cubicBezTo>
                  <a:close/>
                  <a:moveTo>
                    <a:pt x="159" y="127"/>
                  </a:moveTo>
                  <a:cubicBezTo>
                    <a:pt x="159" y="127"/>
                    <a:pt x="158" y="128"/>
                    <a:pt x="158" y="128"/>
                  </a:cubicBezTo>
                  <a:cubicBezTo>
                    <a:pt x="156" y="129"/>
                    <a:pt x="154" y="130"/>
                    <a:pt x="152" y="132"/>
                  </a:cubicBezTo>
                  <a:cubicBezTo>
                    <a:pt x="154" y="130"/>
                    <a:pt x="156" y="129"/>
                    <a:pt x="159" y="127"/>
                  </a:cubicBezTo>
                  <a:close/>
                  <a:moveTo>
                    <a:pt x="151" y="117"/>
                  </a:moveTo>
                  <a:cubicBezTo>
                    <a:pt x="151" y="117"/>
                    <a:pt x="150" y="117"/>
                    <a:pt x="149" y="117"/>
                  </a:cubicBezTo>
                  <a:cubicBezTo>
                    <a:pt x="150" y="117"/>
                    <a:pt x="150" y="117"/>
                    <a:pt x="150" y="117"/>
                  </a:cubicBezTo>
                  <a:cubicBezTo>
                    <a:pt x="150" y="116"/>
                    <a:pt x="151" y="115"/>
                    <a:pt x="152" y="115"/>
                  </a:cubicBezTo>
                  <a:cubicBezTo>
                    <a:pt x="152" y="114"/>
                    <a:pt x="153" y="114"/>
                    <a:pt x="154" y="113"/>
                  </a:cubicBezTo>
                  <a:cubicBezTo>
                    <a:pt x="153" y="114"/>
                    <a:pt x="152" y="116"/>
                    <a:pt x="151" y="117"/>
                  </a:cubicBezTo>
                  <a:close/>
                  <a:moveTo>
                    <a:pt x="157" y="147"/>
                  </a:moveTo>
                  <a:cubicBezTo>
                    <a:pt x="158" y="147"/>
                    <a:pt x="159" y="146"/>
                    <a:pt x="161" y="146"/>
                  </a:cubicBezTo>
                  <a:cubicBezTo>
                    <a:pt x="159" y="147"/>
                    <a:pt x="157" y="147"/>
                    <a:pt x="156" y="148"/>
                  </a:cubicBezTo>
                  <a:cubicBezTo>
                    <a:pt x="156" y="148"/>
                    <a:pt x="157" y="147"/>
                    <a:pt x="157" y="147"/>
                  </a:cubicBezTo>
                  <a:close/>
                  <a:moveTo>
                    <a:pt x="159" y="137"/>
                  </a:moveTo>
                  <a:cubicBezTo>
                    <a:pt x="159" y="138"/>
                    <a:pt x="159" y="138"/>
                    <a:pt x="158" y="138"/>
                  </a:cubicBezTo>
                  <a:cubicBezTo>
                    <a:pt x="158" y="138"/>
                    <a:pt x="158" y="138"/>
                    <a:pt x="158" y="138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37"/>
                    <a:pt x="158" y="137"/>
                    <a:pt x="158" y="137"/>
                  </a:cubicBezTo>
                  <a:cubicBezTo>
                    <a:pt x="159" y="137"/>
                    <a:pt x="160" y="137"/>
                    <a:pt x="161" y="137"/>
                  </a:cubicBezTo>
                  <a:cubicBezTo>
                    <a:pt x="161" y="137"/>
                    <a:pt x="161" y="138"/>
                    <a:pt x="161" y="138"/>
                  </a:cubicBezTo>
                  <a:cubicBezTo>
                    <a:pt x="160" y="137"/>
                    <a:pt x="160" y="137"/>
                    <a:pt x="159" y="137"/>
                  </a:cubicBezTo>
                  <a:close/>
                  <a:moveTo>
                    <a:pt x="160" y="136"/>
                  </a:moveTo>
                  <a:cubicBezTo>
                    <a:pt x="162" y="135"/>
                    <a:pt x="163" y="135"/>
                    <a:pt x="165" y="134"/>
                  </a:cubicBezTo>
                  <a:cubicBezTo>
                    <a:pt x="164" y="135"/>
                    <a:pt x="163" y="135"/>
                    <a:pt x="163" y="136"/>
                  </a:cubicBezTo>
                  <a:cubicBezTo>
                    <a:pt x="162" y="136"/>
                    <a:pt x="161" y="136"/>
                    <a:pt x="160" y="136"/>
                  </a:cubicBezTo>
                  <a:close/>
                  <a:moveTo>
                    <a:pt x="167" y="141"/>
                  </a:moveTo>
                  <a:cubicBezTo>
                    <a:pt x="166" y="141"/>
                    <a:pt x="166" y="141"/>
                    <a:pt x="166" y="142"/>
                  </a:cubicBezTo>
                  <a:cubicBezTo>
                    <a:pt x="165" y="142"/>
                    <a:pt x="164" y="142"/>
                    <a:pt x="163" y="143"/>
                  </a:cubicBezTo>
                  <a:cubicBezTo>
                    <a:pt x="164" y="142"/>
                    <a:pt x="166" y="141"/>
                    <a:pt x="167" y="141"/>
                  </a:cubicBezTo>
                  <a:close/>
                  <a:moveTo>
                    <a:pt x="165" y="146"/>
                  </a:moveTo>
                  <a:cubicBezTo>
                    <a:pt x="167" y="144"/>
                    <a:pt x="169" y="143"/>
                    <a:pt x="171" y="142"/>
                  </a:cubicBezTo>
                  <a:cubicBezTo>
                    <a:pt x="172" y="141"/>
                    <a:pt x="171" y="140"/>
                    <a:pt x="170" y="140"/>
                  </a:cubicBezTo>
                  <a:cubicBezTo>
                    <a:pt x="171" y="139"/>
                    <a:pt x="172" y="138"/>
                    <a:pt x="173" y="137"/>
                  </a:cubicBezTo>
                  <a:cubicBezTo>
                    <a:pt x="174" y="137"/>
                    <a:pt x="175" y="137"/>
                    <a:pt x="176" y="136"/>
                  </a:cubicBezTo>
                  <a:cubicBezTo>
                    <a:pt x="174" y="138"/>
                    <a:pt x="173" y="140"/>
                    <a:pt x="171" y="142"/>
                  </a:cubicBezTo>
                  <a:cubicBezTo>
                    <a:pt x="169" y="143"/>
                    <a:pt x="166" y="145"/>
                    <a:pt x="164" y="147"/>
                  </a:cubicBezTo>
                  <a:cubicBezTo>
                    <a:pt x="164" y="146"/>
                    <a:pt x="165" y="146"/>
                    <a:pt x="165" y="146"/>
                  </a:cubicBezTo>
                  <a:close/>
                  <a:moveTo>
                    <a:pt x="178" y="115"/>
                  </a:moveTo>
                  <a:cubicBezTo>
                    <a:pt x="180" y="113"/>
                    <a:pt x="182" y="112"/>
                    <a:pt x="184" y="110"/>
                  </a:cubicBezTo>
                  <a:cubicBezTo>
                    <a:pt x="185" y="110"/>
                    <a:pt x="185" y="110"/>
                    <a:pt x="186" y="110"/>
                  </a:cubicBezTo>
                  <a:cubicBezTo>
                    <a:pt x="183" y="112"/>
                    <a:pt x="180" y="113"/>
                    <a:pt x="178" y="115"/>
                  </a:cubicBezTo>
                  <a:close/>
                  <a:moveTo>
                    <a:pt x="180" y="108"/>
                  </a:moveTo>
                  <a:cubicBezTo>
                    <a:pt x="181" y="107"/>
                    <a:pt x="181" y="107"/>
                    <a:pt x="182" y="106"/>
                  </a:cubicBezTo>
                  <a:cubicBezTo>
                    <a:pt x="183" y="106"/>
                    <a:pt x="184" y="105"/>
                    <a:pt x="186" y="104"/>
                  </a:cubicBezTo>
                  <a:cubicBezTo>
                    <a:pt x="184" y="106"/>
                    <a:pt x="182" y="107"/>
                    <a:pt x="180" y="108"/>
                  </a:cubicBezTo>
                  <a:close/>
                  <a:moveTo>
                    <a:pt x="184" y="97"/>
                  </a:moveTo>
                  <a:cubicBezTo>
                    <a:pt x="183" y="98"/>
                    <a:pt x="181" y="100"/>
                    <a:pt x="180" y="101"/>
                  </a:cubicBezTo>
                  <a:cubicBezTo>
                    <a:pt x="176" y="103"/>
                    <a:pt x="173" y="105"/>
                    <a:pt x="169" y="107"/>
                  </a:cubicBezTo>
                  <a:cubicBezTo>
                    <a:pt x="172" y="105"/>
                    <a:pt x="174" y="103"/>
                    <a:pt x="176" y="100"/>
                  </a:cubicBezTo>
                  <a:cubicBezTo>
                    <a:pt x="177" y="99"/>
                    <a:pt x="178" y="98"/>
                    <a:pt x="180" y="98"/>
                  </a:cubicBezTo>
                  <a:cubicBezTo>
                    <a:pt x="181" y="97"/>
                    <a:pt x="183" y="97"/>
                    <a:pt x="185" y="96"/>
                  </a:cubicBezTo>
                  <a:cubicBezTo>
                    <a:pt x="185" y="96"/>
                    <a:pt x="184" y="97"/>
                    <a:pt x="184" y="97"/>
                  </a:cubicBezTo>
                  <a:close/>
                  <a:moveTo>
                    <a:pt x="181" y="91"/>
                  </a:moveTo>
                  <a:cubicBezTo>
                    <a:pt x="179" y="92"/>
                    <a:pt x="177" y="93"/>
                    <a:pt x="175" y="95"/>
                  </a:cubicBezTo>
                  <a:cubicBezTo>
                    <a:pt x="175" y="95"/>
                    <a:pt x="175" y="95"/>
                    <a:pt x="175" y="95"/>
                  </a:cubicBezTo>
                  <a:cubicBezTo>
                    <a:pt x="178" y="92"/>
                    <a:pt x="180" y="90"/>
                    <a:pt x="183" y="89"/>
                  </a:cubicBezTo>
                  <a:cubicBezTo>
                    <a:pt x="182" y="89"/>
                    <a:pt x="182" y="90"/>
                    <a:pt x="181" y="91"/>
                  </a:cubicBezTo>
                  <a:close/>
                  <a:moveTo>
                    <a:pt x="172" y="93"/>
                  </a:moveTo>
                  <a:cubicBezTo>
                    <a:pt x="172" y="92"/>
                    <a:pt x="173" y="91"/>
                    <a:pt x="173" y="91"/>
                  </a:cubicBezTo>
                  <a:cubicBezTo>
                    <a:pt x="174" y="90"/>
                    <a:pt x="175" y="90"/>
                    <a:pt x="176" y="90"/>
                  </a:cubicBezTo>
                  <a:cubicBezTo>
                    <a:pt x="174" y="91"/>
                    <a:pt x="173" y="92"/>
                    <a:pt x="172" y="93"/>
                  </a:cubicBezTo>
                  <a:close/>
                  <a:moveTo>
                    <a:pt x="172" y="89"/>
                  </a:moveTo>
                  <a:cubicBezTo>
                    <a:pt x="172" y="89"/>
                    <a:pt x="172" y="89"/>
                    <a:pt x="172" y="89"/>
                  </a:cubicBezTo>
                  <a:cubicBezTo>
                    <a:pt x="170" y="93"/>
                    <a:pt x="167" y="96"/>
                    <a:pt x="165" y="99"/>
                  </a:cubicBezTo>
                  <a:cubicBezTo>
                    <a:pt x="163" y="101"/>
                    <a:pt x="161" y="103"/>
                    <a:pt x="159" y="105"/>
                  </a:cubicBezTo>
                  <a:cubicBezTo>
                    <a:pt x="156" y="106"/>
                    <a:pt x="154" y="107"/>
                    <a:pt x="152" y="108"/>
                  </a:cubicBezTo>
                  <a:cubicBezTo>
                    <a:pt x="159" y="101"/>
                    <a:pt x="166" y="94"/>
                    <a:pt x="173" y="88"/>
                  </a:cubicBezTo>
                  <a:cubicBezTo>
                    <a:pt x="173" y="88"/>
                    <a:pt x="173" y="89"/>
                    <a:pt x="172" y="89"/>
                  </a:cubicBezTo>
                  <a:close/>
                  <a:moveTo>
                    <a:pt x="152" y="111"/>
                  </a:moveTo>
                  <a:cubicBezTo>
                    <a:pt x="153" y="111"/>
                    <a:pt x="153" y="110"/>
                    <a:pt x="153" y="110"/>
                  </a:cubicBezTo>
                  <a:cubicBezTo>
                    <a:pt x="153" y="109"/>
                    <a:pt x="154" y="109"/>
                    <a:pt x="155" y="109"/>
                  </a:cubicBezTo>
                  <a:cubicBezTo>
                    <a:pt x="154" y="109"/>
                    <a:pt x="154" y="110"/>
                    <a:pt x="154" y="110"/>
                  </a:cubicBezTo>
                  <a:cubicBezTo>
                    <a:pt x="152" y="112"/>
                    <a:pt x="150" y="114"/>
                    <a:pt x="148" y="115"/>
                  </a:cubicBezTo>
                  <a:cubicBezTo>
                    <a:pt x="147" y="116"/>
                    <a:pt x="145" y="117"/>
                    <a:pt x="144" y="118"/>
                  </a:cubicBezTo>
                  <a:cubicBezTo>
                    <a:pt x="144" y="118"/>
                    <a:pt x="144" y="118"/>
                    <a:pt x="144" y="118"/>
                  </a:cubicBezTo>
                  <a:cubicBezTo>
                    <a:pt x="147" y="116"/>
                    <a:pt x="150" y="113"/>
                    <a:pt x="152" y="111"/>
                  </a:cubicBezTo>
                  <a:close/>
                  <a:moveTo>
                    <a:pt x="148" y="119"/>
                  </a:moveTo>
                  <a:cubicBezTo>
                    <a:pt x="148" y="119"/>
                    <a:pt x="149" y="119"/>
                    <a:pt x="149" y="118"/>
                  </a:cubicBezTo>
                  <a:cubicBezTo>
                    <a:pt x="148" y="120"/>
                    <a:pt x="146" y="122"/>
                    <a:pt x="145" y="123"/>
                  </a:cubicBezTo>
                  <a:cubicBezTo>
                    <a:pt x="144" y="124"/>
                    <a:pt x="143" y="124"/>
                    <a:pt x="142" y="125"/>
                  </a:cubicBezTo>
                  <a:cubicBezTo>
                    <a:pt x="144" y="123"/>
                    <a:pt x="146" y="121"/>
                    <a:pt x="148" y="119"/>
                  </a:cubicBezTo>
                  <a:close/>
                  <a:moveTo>
                    <a:pt x="138" y="119"/>
                  </a:moveTo>
                  <a:cubicBezTo>
                    <a:pt x="136" y="120"/>
                    <a:pt x="133" y="121"/>
                    <a:pt x="130" y="122"/>
                  </a:cubicBezTo>
                  <a:cubicBezTo>
                    <a:pt x="131" y="121"/>
                    <a:pt x="132" y="121"/>
                    <a:pt x="132" y="120"/>
                  </a:cubicBezTo>
                  <a:cubicBezTo>
                    <a:pt x="134" y="119"/>
                    <a:pt x="135" y="118"/>
                    <a:pt x="136" y="118"/>
                  </a:cubicBezTo>
                  <a:cubicBezTo>
                    <a:pt x="139" y="116"/>
                    <a:pt x="141" y="115"/>
                    <a:pt x="144" y="114"/>
                  </a:cubicBezTo>
                  <a:cubicBezTo>
                    <a:pt x="142" y="116"/>
                    <a:pt x="140" y="118"/>
                    <a:pt x="138" y="119"/>
                  </a:cubicBezTo>
                  <a:close/>
                  <a:moveTo>
                    <a:pt x="126" y="116"/>
                  </a:moveTo>
                  <a:cubicBezTo>
                    <a:pt x="130" y="112"/>
                    <a:pt x="133" y="109"/>
                    <a:pt x="136" y="106"/>
                  </a:cubicBezTo>
                  <a:cubicBezTo>
                    <a:pt x="139" y="104"/>
                    <a:pt x="142" y="102"/>
                    <a:pt x="145" y="101"/>
                  </a:cubicBezTo>
                  <a:cubicBezTo>
                    <a:pt x="141" y="104"/>
                    <a:pt x="138" y="107"/>
                    <a:pt x="134" y="110"/>
                  </a:cubicBezTo>
                  <a:cubicBezTo>
                    <a:pt x="132" y="112"/>
                    <a:pt x="129" y="114"/>
                    <a:pt x="126" y="116"/>
                  </a:cubicBezTo>
                  <a:close/>
                  <a:moveTo>
                    <a:pt x="131" y="116"/>
                  </a:moveTo>
                  <a:cubicBezTo>
                    <a:pt x="129" y="117"/>
                    <a:pt x="128" y="118"/>
                    <a:pt x="127" y="120"/>
                  </a:cubicBezTo>
                  <a:cubicBezTo>
                    <a:pt x="127" y="120"/>
                    <a:pt x="127" y="120"/>
                    <a:pt x="126" y="120"/>
                  </a:cubicBezTo>
                  <a:cubicBezTo>
                    <a:pt x="125" y="121"/>
                    <a:pt x="124" y="122"/>
                    <a:pt x="122" y="123"/>
                  </a:cubicBezTo>
                  <a:cubicBezTo>
                    <a:pt x="125" y="121"/>
                    <a:pt x="128" y="118"/>
                    <a:pt x="131" y="116"/>
                  </a:cubicBezTo>
                  <a:close/>
                  <a:moveTo>
                    <a:pt x="124" y="126"/>
                  </a:moveTo>
                  <a:cubicBezTo>
                    <a:pt x="124" y="126"/>
                    <a:pt x="124" y="126"/>
                    <a:pt x="124" y="126"/>
                  </a:cubicBezTo>
                  <a:cubicBezTo>
                    <a:pt x="122" y="129"/>
                    <a:pt x="120" y="132"/>
                    <a:pt x="117" y="135"/>
                  </a:cubicBezTo>
                  <a:cubicBezTo>
                    <a:pt x="119" y="132"/>
                    <a:pt x="122" y="129"/>
                    <a:pt x="124" y="126"/>
                  </a:cubicBezTo>
                  <a:close/>
                  <a:moveTo>
                    <a:pt x="113" y="117"/>
                  </a:moveTo>
                  <a:cubicBezTo>
                    <a:pt x="113" y="117"/>
                    <a:pt x="112" y="117"/>
                    <a:pt x="112" y="117"/>
                  </a:cubicBezTo>
                  <a:cubicBezTo>
                    <a:pt x="112" y="118"/>
                    <a:pt x="111" y="119"/>
                    <a:pt x="110" y="120"/>
                  </a:cubicBezTo>
                  <a:cubicBezTo>
                    <a:pt x="110" y="120"/>
                    <a:pt x="109" y="120"/>
                    <a:pt x="109" y="120"/>
                  </a:cubicBezTo>
                  <a:cubicBezTo>
                    <a:pt x="110" y="119"/>
                    <a:pt x="111" y="118"/>
                    <a:pt x="113" y="117"/>
                  </a:cubicBezTo>
                  <a:close/>
                  <a:moveTo>
                    <a:pt x="107" y="119"/>
                  </a:moveTo>
                  <a:cubicBezTo>
                    <a:pt x="107" y="119"/>
                    <a:pt x="106" y="119"/>
                    <a:pt x="106" y="119"/>
                  </a:cubicBezTo>
                  <a:cubicBezTo>
                    <a:pt x="107" y="118"/>
                    <a:pt x="107" y="117"/>
                    <a:pt x="108" y="117"/>
                  </a:cubicBezTo>
                  <a:cubicBezTo>
                    <a:pt x="109" y="116"/>
                    <a:pt x="110" y="115"/>
                    <a:pt x="111" y="115"/>
                  </a:cubicBezTo>
                  <a:cubicBezTo>
                    <a:pt x="110" y="116"/>
                    <a:pt x="108" y="118"/>
                    <a:pt x="107" y="119"/>
                  </a:cubicBezTo>
                  <a:close/>
                  <a:moveTo>
                    <a:pt x="112" y="125"/>
                  </a:moveTo>
                  <a:cubicBezTo>
                    <a:pt x="113" y="125"/>
                    <a:pt x="114" y="124"/>
                    <a:pt x="115" y="123"/>
                  </a:cubicBezTo>
                  <a:cubicBezTo>
                    <a:pt x="115" y="123"/>
                    <a:pt x="115" y="123"/>
                    <a:pt x="115" y="123"/>
                  </a:cubicBezTo>
                  <a:cubicBezTo>
                    <a:pt x="114" y="124"/>
                    <a:pt x="114" y="125"/>
                    <a:pt x="113" y="126"/>
                  </a:cubicBezTo>
                  <a:cubicBezTo>
                    <a:pt x="111" y="127"/>
                    <a:pt x="110" y="128"/>
                    <a:pt x="109" y="129"/>
                  </a:cubicBezTo>
                  <a:cubicBezTo>
                    <a:pt x="110" y="128"/>
                    <a:pt x="111" y="127"/>
                    <a:pt x="112" y="125"/>
                  </a:cubicBezTo>
                  <a:close/>
                  <a:moveTo>
                    <a:pt x="104" y="117"/>
                  </a:moveTo>
                  <a:cubicBezTo>
                    <a:pt x="103" y="117"/>
                    <a:pt x="102" y="117"/>
                    <a:pt x="102" y="118"/>
                  </a:cubicBezTo>
                  <a:cubicBezTo>
                    <a:pt x="101" y="118"/>
                    <a:pt x="101" y="118"/>
                    <a:pt x="101" y="118"/>
                  </a:cubicBezTo>
                  <a:cubicBezTo>
                    <a:pt x="105" y="114"/>
                    <a:pt x="109" y="110"/>
                    <a:pt x="113" y="106"/>
                  </a:cubicBezTo>
                  <a:cubicBezTo>
                    <a:pt x="113" y="106"/>
                    <a:pt x="114" y="106"/>
                    <a:pt x="114" y="105"/>
                  </a:cubicBezTo>
                  <a:cubicBezTo>
                    <a:pt x="111" y="109"/>
                    <a:pt x="107" y="113"/>
                    <a:pt x="104" y="117"/>
                  </a:cubicBezTo>
                  <a:close/>
                  <a:moveTo>
                    <a:pt x="99" y="129"/>
                  </a:moveTo>
                  <a:cubicBezTo>
                    <a:pt x="99" y="128"/>
                    <a:pt x="100" y="128"/>
                    <a:pt x="100" y="127"/>
                  </a:cubicBezTo>
                  <a:cubicBezTo>
                    <a:pt x="100" y="129"/>
                    <a:pt x="99" y="130"/>
                    <a:pt x="98" y="131"/>
                  </a:cubicBezTo>
                  <a:cubicBezTo>
                    <a:pt x="97" y="132"/>
                    <a:pt x="96" y="133"/>
                    <a:pt x="95" y="135"/>
                  </a:cubicBezTo>
                  <a:cubicBezTo>
                    <a:pt x="94" y="135"/>
                    <a:pt x="94" y="134"/>
                    <a:pt x="93" y="134"/>
                  </a:cubicBezTo>
                  <a:cubicBezTo>
                    <a:pt x="95" y="132"/>
                    <a:pt x="97" y="130"/>
                    <a:pt x="99" y="129"/>
                  </a:cubicBezTo>
                  <a:close/>
                  <a:moveTo>
                    <a:pt x="103" y="132"/>
                  </a:moveTo>
                  <a:cubicBezTo>
                    <a:pt x="103" y="132"/>
                    <a:pt x="104" y="131"/>
                    <a:pt x="104" y="131"/>
                  </a:cubicBezTo>
                  <a:cubicBezTo>
                    <a:pt x="103" y="132"/>
                    <a:pt x="102" y="133"/>
                    <a:pt x="101" y="135"/>
                  </a:cubicBezTo>
                  <a:cubicBezTo>
                    <a:pt x="100" y="135"/>
                    <a:pt x="100" y="135"/>
                    <a:pt x="100" y="135"/>
                  </a:cubicBezTo>
                  <a:cubicBezTo>
                    <a:pt x="101" y="134"/>
                    <a:pt x="102" y="133"/>
                    <a:pt x="103" y="132"/>
                  </a:cubicBezTo>
                  <a:close/>
                  <a:moveTo>
                    <a:pt x="103" y="126"/>
                  </a:moveTo>
                  <a:cubicBezTo>
                    <a:pt x="104" y="125"/>
                    <a:pt x="105" y="124"/>
                    <a:pt x="106" y="123"/>
                  </a:cubicBezTo>
                  <a:cubicBezTo>
                    <a:pt x="106" y="122"/>
                    <a:pt x="107" y="121"/>
                    <a:pt x="108" y="121"/>
                  </a:cubicBezTo>
                  <a:cubicBezTo>
                    <a:pt x="108" y="121"/>
                    <a:pt x="109" y="121"/>
                    <a:pt x="109" y="121"/>
                  </a:cubicBezTo>
                  <a:cubicBezTo>
                    <a:pt x="107" y="123"/>
                    <a:pt x="105" y="124"/>
                    <a:pt x="103" y="126"/>
                  </a:cubicBezTo>
                  <a:close/>
                  <a:moveTo>
                    <a:pt x="110" y="141"/>
                  </a:moveTo>
                  <a:cubicBezTo>
                    <a:pt x="107" y="143"/>
                    <a:pt x="104" y="145"/>
                    <a:pt x="102" y="146"/>
                  </a:cubicBezTo>
                  <a:cubicBezTo>
                    <a:pt x="104" y="144"/>
                    <a:pt x="106" y="143"/>
                    <a:pt x="108" y="141"/>
                  </a:cubicBezTo>
                  <a:cubicBezTo>
                    <a:pt x="108" y="141"/>
                    <a:pt x="109" y="141"/>
                    <a:pt x="110" y="141"/>
                  </a:cubicBezTo>
                  <a:close/>
                  <a:moveTo>
                    <a:pt x="109" y="139"/>
                  </a:moveTo>
                  <a:cubicBezTo>
                    <a:pt x="112" y="137"/>
                    <a:pt x="114" y="134"/>
                    <a:pt x="117" y="132"/>
                  </a:cubicBezTo>
                  <a:cubicBezTo>
                    <a:pt x="117" y="132"/>
                    <a:pt x="117" y="131"/>
                    <a:pt x="118" y="131"/>
                  </a:cubicBezTo>
                  <a:cubicBezTo>
                    <a:pt x="115" y="134"/>
                    <a:pt x="113" y="137"/>
                    <a:pt x="111" y="140"/>
                  </a:cubicBezTo>
                  <a:cubicBezTo>
                    <a:pt x="111" y="140"/>
                    <a:pt x="111" y="140"/>
                    <a:pt x="111" y="140"/>
                  </a:cubicBezTo>
                  <a:cubicBezTo>
                    <a:pt x="111" y="140"/>
                    <a:pt x="110" y="139"/>
                    <a:pt x="109" y="139"/>
                  </a:cubicBezTo>
                  <a:close/>
                  <a:moveTo>
                    <a:pt x="116" y="122"/>
                  </a:moveTo>
                  <a:cubicBezTo>
                    <a:pt x="117" y="121"/>
                    <a:pt x="119" y="120"/>
                    <a:pt x="120" y="119"/>
                  </a:cubicBezTo>
                  <a:cubicBezTo>
                    <a:pt x="119" y="120"/>
                    <a:pt x="118" y="121"/>
                    <a:pt x="116" y="122"/>
                  </a:cubicBezTo>
                  <a:close/>
                  <a:moveTo>
                    <a:pt x="116" y="145"/>
                  </a:moveTo>
                  <a:cubicBezTo>
                    <a:pt x="116" y="144"/>
                    <a:pt x="117" y="144"/>
                    <a:pt x="118" y="143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8" y="144"/>
                    <a:pt x="118" y="144"/>
                    <a:pt x="117" y="145"/>
                  </a:cubicBezTo>
                  <a:cubicBezTo>
                    <a:pt x="116" y="145"/>
                    <a:pt x="115" y="146"/>
                    <a:pt x="114" y="146"/>
                  </a:cubicBezTo>
                  <a:cubicBezTo>
                    <a:pt x="115" y="146"/>
                    <a:pt x="115" y="145"/>
                    <a:pt x="116" y="145"/>
                  </a:cubicBezTo>
                  <a:close/>
                  <a:moveTo>
                    <a:pt x="122" y="144"/>
                  </a:moveTo>
                  <a:cubicBezTo>
                    <a:pt x="122" y="145"/>
                    <a:pt x="122" y="145"/>
                    <a:pt x="122" y="145"/>
                  </a:cubicBezTo>
                  <a:cubicBezTo>
                    <a:pt x="121" y="146"/>
                    <a:pt x="120" y="147"/>
                    <a:pt x="119" y="148"/>
                  </a:cubicBezTo>
                  <a:cubicBezTo>
                    <a:pt x="119" y="148"/>
                    <a:pt x="119" y="148"/>
                    <a:pt x="118" y="148"/>
                  </a:cubicBezTo>
                  <a:cubicBezTo>
                    <a:pt x="119" y="147"/>
                    <a:pt x="120" y="146"/>
                    <a:pt x="122" y="144"/>
                  </a:cubicBezTo>
                  <a:close/>
                  <a:moveTo>
                    <a:pt x="120" y="140"/>
                  </a:moveTo>
                  <a:cubicBezTo>
                    <a:pt x="120" y="139"/>
                    <a:pt x="121" y="139"/>
                    <a:pt x="122" y="138"/>
                  </a:cubicBezTo>
                  <a:cubicBezTo>
                    <a:pt x="125" y="137"/>
                    <a:pt x="128" y="135"/>
                    <a:pt x="131" y="133"/>
                  </a:cubicBezTo>
                  <a:cubicBezTo>
                    <a:pt x="130" y="134"/>
                    <a:pt x="128" y="135"/>
                    <a:pt x="127" y="136"/>
                  </a:cubicBezTo>
                  <a:cubicBezTo>
                    <a:pt x="125" y="137"/>
                    <a:pt x="122" y="139"/>
                    <a:pt x="120" y="140"/>
                  </a:cubicBezTo>
                  <a:close/>
                  <a:moveTo>
                    <a:pt x="129" y="143"/>
                  </a:moveTo>
                  <a:cubicBezTo>
                    <a:pt x="129" y="143"/>
                    <a:pt x="128" y="143"/>
                    <a:pt x="128" y="143"/>
                  </a:cubicBezTo>
                  <a:cubicBezTo>
                    <a:pt x="128" y="144"/>
                    <a:pt x="127" y="144"/>
                    <a:pt x="127" y="144"/>
                  </a:cubicBezTo>
                  <a:cubicBezTo>
                    <a:pt x="127" y="144"/>
                    <a:pt x="127" y="144"/>
                    <a:pt x="127" y="144"/>
                  </a:cubicBezTo>
                  <a:cubicBezTo>
                    <a:pt x="127" y="143"/>
                    <a:pt x="128" y="143"/>
                    <a:pt x="128" y="142"/>
                  </a:cubicBezTo>
                  <a:cubicBezTo>
                    <a:pt x="129" y="141"/>
                    <a:pt x="130" y="140"/>
                    <a:pt x="131" y="140"/>
                  </a:cubicBezTo>
                  <a:cubicBezTo>
                    <a:pt x="130" y="140"/>
                    <a:pt x="129" y="141"/>
                    <a:pt x="129" y="142"/>
                  </a:cubicBezTo>
                  <a:cubicBezTo>
                    <a:pt x="129" y="142"/>
                    <a:pt x="129" y="142"/>
                    <a:pt x="129" y="143"/>
                  </a:cubicBezTo>
                  <a:close/>
                  <a:moveTo>
                    <a:pt x="129" y="146"/>
                  </a:moveTo>
                  <a:cubicBezTo>
                    <a:pt x="129" y="146"/>
                    <a:pt x="129" y="146"/>
                    <a:pt x="130" y="146"/>
                  </a:cubicBezTo>
                  <a:cubicBezTo>
                    <a:pt x="129" y="147"/>
                    <a:pt x="129" y="148"/>
                    <a:pt x="128" y="148"/>
                  </a:cubicBezTo>
                  <a:cubicBezTo>
                    <a:pt x="127" y="149"/>
                    <a:pt x="126" y="149"/>
                    <a:pt x="125" y="150"/>
                  </a:cubicBezTo>
                  <a:cubicBezTo>
                    <a:pt x="126" y="149"/>
                    <a:pt x="128" y="148"/>
                    <a:pt x="129" y="146"/>
                  </a:cubicBezTo>
                  <a:close/>
                  <a:moveTo>
                    <a:pt x="134" y="157"/>
                  </a:moveTo>
                  <a:cubicBezTo>
                    <a:pt x="135" y="156"/>
                    <a:pt x="136" y="156"/>
                    <a:pt x="136" y="156"/>
                  </a:cubicBezTo>
                  <a:cubicBezTo>
                    <a:pt x="134" y="157"/>
                    <a:pt x="133" y="159"/>
                    <a:pt x="131" y="160"/>
                  </a:cubicBezTo>
                  <a:cubicBezTo>
                    <a:pt x="132" y="159"/>
                    <a:pt x="133" y="158"/>
                    <a:pt x="134" y="157"/>
                  </a:cubicBezTo>
                  <a:close/>
                  <a:moveTo>
                    <a:pt x="133" y="167"/>
                  </a:moveTo>
                  <a:cubicBezTo>
                    <a:pt x="135" y="165"/>
                    <a:pt x="138" y="163"/>
                    <a:pt x="140" y="162"/>
                  </a:cubicBezTo>
                  <a:cubicBezTo>
                    <a:pt x="139" y="163"/>
                    <a:pt x="138" y="164"/>
                    <a:pt x="137" y="165"/>
                  </a:cubicBezTo>
                  <a:cubicBezTo>
                    <a:pt x="136" y="165"/>
                    <a:pt x="135" y="166"/>
                    <a:pt x="134" y="166"/>
                  </a:cubicBezTo>
                  <a:cubicBezTo>
                    <a:pt x="134" y="167"/>
                    <a:pt x="133" y="167"/>
                    <a:pt x="133" y="167"/>
                  </a:cubicBezTo>
                  <a:cubicBezTo>
                    <a:pt x="133" y="167"/>
                    <a:pt x="133" y="167"/>
                    <a:pt x="133" y="167"/>
                  </a:cubicBezTo>
                  <a:close/>
                  <a:moveTo>
                    <a:pt x="138" y="160"/>
                  </a:moveTo>
                  <a:cubicBezTo>
                    <a:pt x="137" y="160"/>
                    <a:pt x="137" y="161"/>
                    <a:pt x="137" y="161"/>
                  </a:cubicBezTo>
                  <a:cubicBezTo>
                    <a:pt x="137" y="160"/>
                    <a:pt x="137" y="160"/>
                    <a:pt x="137" y="160"/>
                  </a:cubicBezTo>
                  <a:cubicBezTo>
                    <a:pt x="137" y="160"/>
                    <a:pt x="137" y="160"/>
                    <a:pt x="137" y="160"/>
                  </a:cubicBezTo>
                  <a:cubicBezTo>
                    <a:pt x="139" y="159"/>
                    <a:pt x="140" y="158"/>
                    <a:pt x="142" y="157"/>
                  </a:cubicBezTo>
                  <a:cubicBezTo>
                    <a:pt x="142" y="157"/>
                    <a:pt x="142" y="158"/>
                    <a:pt x="142" y="158"/>
                  </a:cubicBezTo>
                  <a:cubicBezTo>
                    <a:pt x="140" y="159"/>
                    <a:pt x="139" y="160"/>
                    <a:pt x="138" y="160"/>
                  </a:cubicBezTo>
                  <a:close/>
                  <a:moveTo>
                    <a:pt x="143" y="160"/>
                  </a:moveTo>
                  <a:cubicBezTo>
                    <a:pt x="145" y="159"/>
                    <a:pt x="148" y="158"/>
                    <a:pt x="150" y="157"/>
                  </a:cubicBezTo>
                  <a:cubicBezTo>
                    <a:pt x="149" y="158"/>
                    <a:pt x="148" y="159"/>
                    <a:pt x="147" y="160"/>
                  </a:cubicBezTo>
                  <a:cubicBezTo>
                    <a:pt x="145" y="161"/>
                    <a:pt x="143" y="162"/>
                    <a:pt x="141" y="163"/>
                  </a:cubicBezTo>
                  <a:cubicBezTo>
                    <a:pt x="142" y="162"/>
                    <a:pt x="142" y="161"/>
                    <a:pt x="143" y="160"/>
                  </a:cubicBezTo>
                  <a:close/>
                  <a:moveTo>
                    <a:pt x="147" y="162"/>
                  </a:moveTo>
                  <a:cubicBezTo>
                    <a:pt x="148" y="161"/>
                    <a:pt x="149" y="161"/>
                    <a:pt x="150" y="160"/>
                  </a:cubicBezTo>
                  <a:cubicBezTo>
                    <a:pt x="150" y="161"/>
                    <a:pt x="149" y="161"/>
                    <a:pt x="149" y="162"/>
                  </a:cubicBezTo>
                  <a:cubicBezTo>
                    <a:pt x="148" y="162"/>
                    <a:pt x="147" y="162"/>
                    <a:pt x="146" y="163"/>
                  </a:cubicBezTo>
                  <a:cubicBezTo>
                    <a:pt x="146" y="162"/>
                    <a:pt x="147" y="162"/>
                    <a:pt x="147" y="162"/>
                  </a:cubicBezTo>
                  <a:close/>
                  <a:moveTo>
                    <a:pt x="150" y="163"/>
                  </a:moveTo>
                  <a:cubicBezTo>
                    <a:pt x="150" y="163"/>
                    <a:pt x="151" y="163"/>
                    <a:pt x="152" y="162"/>
                  </a:cubicBezTo>
                  <a:cubicBezTo>
                    <a:pt x="150" y="164"/>
                    <a:pt x="148" y="166"/>
                    <a:pt x="146" y="168"/>
                  </a:cubicBezTo>
                  <a:cubicBezTo>
                    <a:pt x="147" y="166"/>
                    <a:pt x="148" y="165"/>
                    <a:pt x="150" y="163"/>
                  </a:cubicBezTo>
                  <a:close/>
                  <a:moveTo>
                    <a:pt x="146" y="157"/>
                  </a:moveTo>
                  <a:cubicBezTo>
                    <a:pt x="146" y="157"/>
                    <a:pt x="146" y="157"/>
                    <a:pt x="146" y="157"/>
                  </a:cubicBezTo>
                  <a:cubicBezTo>
                    <a:pt x="147" y="156"/>
                    <a:pt x="149" y="155"/>
                    <a:pt x="150" y="153"/>
                  </a:cubicBezTo>
                  <a:cubicBezTo>
                    <a:pt x="152" y="153"/>
                    <a:pt x="153" y="152"/>
                    <a:pt x="155" y="151"/>
                  </a:cubicBezTo>
                  <a:cubicBezTo>
                    <a:pt x="155" y="151"/>
                    <a:pt x="155" y="151"/>
                    <a:pt x="156" y="151"/>
                  </a:cubicBezTo>
                  <a:cubicBezTo>
                    <a:pt x="156" y="152"/>
                    <a:pt x="155" y="152"/>
                    <a:pt x="155" y="152"/>
                  </a:cubicBezTo>
                  <a:cubicBezTo>
                    <a:pt x="152" y="154"/>
                    <a:pt x="149" y="156"/>
                    <a:pt x="146" y="157"/>
                  </a:cubicBezTo>
                  <a:close/>
                  <a:moveTo>
                    <a:pt x="154" y="158"/>
                  </a:moveTo>
                  <a:cubicBezTo>
                    <a:pt x="155" y="158"/>
                    <a:pt x="156" y="157"/>
                    <a:pt x="157" y="157"/>
                  </a:cubicBezTo>
                  <a:cubicBezTo>
                    <a:pt x="157" y="157"/>
                    <a:pt x="156" y="158"/>
                    <a:pt x="155" y="159"/>
                  </a:cubicBezTo>
                  <a:cubicBezTo>
                    <a:pt x="154" y="159"/>
                    <a:pt x="153" y="160"/>
                    <a:pt x="152" y="160"/>
                  </a:cubicBezTo>
                  <a:cubicBezTo>
                    <a:pt x="153" y="160"/>
                    <a:pt x="153" y="159"/>
                    <a:pt x="154" y="158"/>
                  </a:cubicBezTo>
                  <a:close/>
                  <a:moveTo>
                    <a:pt x="157" y="155"/>
                  </a:moveTo>
                  <a:cubicBezTo>
                    <a:pt x="158" y="154"/>
                    <a:pt x="159" y="153"/>
                    <a:pt x="160" y="151"/>
                  </a:cubicBezTo>
                  <a:cubicBezTo>
                    <a:pt x="162" y="150"/>
                    <a:pt x="164" y="149"/>
                    <a:pt x="166" y="147"/>
                  </a:cubicBezTo>
                  <a:cubicBezTo>
                    <a:pt x="165" y="149"/>
                    <a:pt x="163" y="151"/>
                    <a:pt x="161" y="153"/>
                  </a:cubicBezTo>
                  <a:cubicBezTo>
                    <a:pt x="160" y="153"/>
                    <a:pt x="158" y="154"/>
                    <a:pt x="157" y="155"/>
                  </a:cubicBezTo>
                  <a:close/>
                  <a:moveTo>
                    <a:pt x="162" y="154"/>
                  </a:moveTo>
                  <a:cubicBezTo>
                    <a:pt x="164" y="154"/>
                    <a:pt x="165" y="153"/>
                    <a:pt x="167" y="152"/>
                  </a:cubicBezTo>
                  <a:cubicBezTo>
                    <a:pt x="167" y="153"/>
                    <a:pt x="167" y="153"/>
                    <a:pt x="167" y="153"/>
                  </a:cubicBezTo>
                  <a:cubicBezTo>
                    <a:pt x="165" y="154"/>
                    <a:pt x="164" y="155"/>
                    <a:pt x="163" y="156"/>
                  </a:cubicBezTo>
                  <a:cubicBezTo>
                    <a:pt x="162" y="156"/>
                    <a:pt x="161" y="157"/>
                    <a:pt x="160" y="157"/>
                  </a:cubicBezTo>
                  <a:cubicBezTo>
                    <a:pt x="161" y="156"/>
                    <a:pt x="162" y="155"/>
                    <a:pt x="162" y="154"/>
                  </a:cubicBezTo>
                  <a:close/>
                  <a:moveTo>
                    <a:pt x="164" y="159"/>
                  </a:moveTo>
                  <a:cubicBezTo>
                    <a:pt x="165" y="158"/>
                    <a:pt x="166" y="157"/>
                    <a:pt x="167" y="156"/>
                  </a:cubicBezTo>
                  <a:cubicBezTo>
                    <a:pt x="167" y="156"/>
                    <a:pt x="167" y="156"/>
                    <a:pt x="168" y="156"/>
                  </a:cubicBezTo>
                  <a:cubicBezTo>
                    <a:pt x="166" y="157"/>
                    <a:pt x="164" y="159"/>
                    <a:pt x="162" y="161"/>
                  </a:cubicBezTo>
                  <a:cubicBezTo>
                    <a:pt x="163" y="160"/>
                    <a:pt x="163" y="160"/>
                    <a:pt x="164" y="159"/>
                  </a:cubicBezTo>
                  <a:close/>
                  <a:moveTo>
                    <a:pt x="169" y="156"/>
                  </a:moveTo>
                  <a:cubicBezTo>
                    <a:pt x="168" y="158"/>
                    <a:pt x="166" y="160"/>
                    <a:pt x="165" y="162"/>
                  </a:cubicBezTo>
                  <a:cubicBezTo>
                    <a:pt x="164" y="162"/>
                    <a:pt x="163" y="162"/>
                    <a:pt x="163" y="163"/>
                  </a:cubicBezTo>
                  <a:cubicBezTo>
                    <a:pt x="165" y="161"/>
                    <a:pt x="167" y="159"/>
                    <a:pt x="169" y="156"/>
                  </a:cubicBezTo>
                  <a:close/>
                  <a:moveTo>
                    <a:pt x="166" y="151"/>
                  </a:moveTo>
                  <a:cubicBezTo>
                    <a:pt x="169" y="147"/>
                    <a:pt x="173" y="144"/>
                    <a:pt x="176" y="140"/>
                  </a:cubicBezTo>
                  <a:cubicBezTo>
                    <a:pt x="177" y="140"/>
                    <a:pt x="177" y="140"/>
                    <a:pt x="178" y="139"/>
                  </a:cubicBezTo>
                  <a:cubicBezTo>
                    <a:pt x="177" y="140"/>
                    <a:pt x="177" y="140"/>
                    <a:pt x="177" y="141"/>
                  </a:cubicBezTo>
                  <a:cubicBezTo>
                    <a:pt x="174" y="144"/>
                    <a:pt x="172" y="146"/>
                    <a:pt x="170" y="149"/>
                  </a:cubicBezTo>
                  <a:cubicBezTo>
                    <a:pt x="168" y="150"/>
                    <a:pt x="167" y="150"/>
                    <a:pt x="166" y="151"/>
                  </a:cubicBezTo>
                  <a:close/>
                  <a:moveTo>
                    <a:pt x="177" y="151"/>
                  </a:moveTo>
                  <a:cubicBezTo>
                    <a:pt x="175" y="153"/>
                    <a:pt x="174" y="155"/>
                    <a:pt x="172" y="157"/>
                  </a:cubicBezTo>
                  <a:cubicBezTo>
                    <a:pt x="172" y="157"/>
                    <a:pt x="171" y="157"/>
                    <a:pt x="171" y="158"/>
                  </a:cubicBezTo>
                  <a:cubicBezTo>
                    <a:pt x="173" y="156"/>
                    <a:pt x="174" y="154"/>
                    <a:pt x="175" y="152"/>
                  </a:cubicBezTo>
                  <a:cubicBezTo>
                    <a:pt x="176" y="152"/>
                    <a:pt x="177" y="151"/>
                    <a:pt x="177" y="151"/>
                  </a:cubicBezTo>
                  <a:close/>
                  <a:moveTo>
                    <a:pt x="186" y="127"/>
                  </a:moveTo>
                  <a:cubicBezTo>
                    <a:pt x="186" y="126"/>
                    <a:pt x="187" y="126"/>
                    <a:pt x="187" y="125"/>
                  </a:cubicBezTo>
                  <a:cubicBezTo>
                    <a:pt x="189" y="124"/>
                    <a:pt x="191" y="123"/>
                    <a:pt x="193" y="122"/>
                  </a:cubicBezTo>
                  <a:cubicBezTo>
                    <a:pt x="193" y="122"/>
                    <a:pt x="193" y="122"/>
                    <a:pt x="193" y="122"/>
                  </a:cubicBezTo>
                  <a:cubicBezTo>
                    <a:pt x="191" y="124"/>
                    <a:pt x="188" y="125"/>
                    <a:pt x="186" y="127"/>
                  </a:cubicBezTo>
                  <a:close/>
                  <a:moveTo>
                    <a:pt x="198" y="122"/>
                  </a:moveTo>
                  <a:cubicBezTo>
                    <a:pt x="198" y="123"/>
                    <a:pt x="197" y="124"/>
                    <a:pt x="196" y="124"/>
                  </a:cubicBezTo>
                  <a:cubicBezTo>
                    <a:pt x="195" y="125"/>
                    <a:pt x="194" y="126"/>
                    <a:pt x="192" y="127"/>
                  </a:cubicBezTo>
                  <a:cubicBezTo>
                    <a:pt x="194" y="125"/>
                    <a:pt x="196" y="123"/>
                    <a:pt x="198" y="122"/>
                  </a:cubicBezTo>
                  <a:close/>
                  <a:moveTo>
                    <a:pt x="203" y="120"/>
                  </a:moveTo>
                  <a:cubicBezTo>
                    <a:pt x="204" y="119"/>
                    <a:pt x="204" y="119"/>
                    <a:pt x="204" y="118"/>
                  </a:cubicBezTo>
                  <a:cubicBezTo>
                    <a:pt x="205" y="118"/>
                    <a:pt x="205" y="118"/>
                    <a:pt x="206" y="117"/>
                  </a:cubicBezTo>
                  <a:cubicBezTo>
                    <a:pt x="205" y="118"/>
                    <a:pt x="204" y="119"/>
                    <a:pt x="203" y="120"/>
                  </a:cubicBezTo>
                  <a:close/>
                  <a:moveTo>
                    <a:pt x="207" y="110"/>
                  </a:moveTo>
                  <a:cubicBezTo>
                    <a:pt x="207" y="110"/>
                    <a:pt x="206" y="110"/>
                    <a:pt x="206" y="110"/>
                  </a:cubicBezTo>
                  <a:cubicBezTo>
                    <a:pt x="204" y="112"/>
                    <a:pt x="201" y="113"/>
                    <a:pt x="199" y="114"/>
                  </a:cubicBezTo>
                  <a:cubicBezTo>
                    <a:pt x="198" y="115"/>
                    <a:pt x="197" y="115"/>
                    <a:pt x="197" y="115"/>
                  </a:cubicBezTo>
                  <a:cubicBezTo>
                    <a:pt x="199" y="114"/>
                    <a:pt x="200" y="113"/>
                    <a:pt x="202" y="112"/>
                  </a:cubicBezTo>
                  <a:cubicBezTo>
                    <a:pt x="204" y="111"/>
                    <a:pt x="206" y="110"/>
                    <a:pt x="208" y="109"/>
                  </a:cubicBezTo>
                  <a:cubicBezTo>
                    <a:pt x="208" y="109"/>
                    <a:pt x="207" y="110"/>
                    <a:pt x="207" y="110"/>
                  </a:cubicBezTo>
                  <a:close/>
                  <a:moveTo>
                    <a:pt x="195" y="112"/>
                  </a:moveTo>
                  <a:cubicBezTo>
                    <a:pt x="194" y="112"/>
                    <a:pt x="194" y="112"/>
                    <a:pt x="193" y="112"/>
                  </a:cubicBezTo>
                  <a:cubicBezTo>
                    <a:pt x="194" y="112"/>
                    <a:pt x="194" y="111"/>
                    <a:pt x="195" y="110"/>
                  </a:cubicBezTo>
                  <a:cubicBezTo>
                    <a:pt x="196" y="109"/>
                    <a:pt x="198" y="108"/>
                    <a:pt x="199" y="106"/>
                  </a:cubicBezTo>
                  <a:cubicBezTo>
                    <a:pt x="199" y="106"/>
                    <a:pt x="199" y="106"/>
                    <a:pt x="199" y="106"/>
                  </a:cubicBezTo>
                  <a:cubicBezTo>
                    <a:pt x="198" y="108"/>
                    <a:pt x="197" y="110"/>
                    <a:pt x="195" y="112"/>
                  </a:cubicBezTo>
                  <a:close/>
                  <a:moveTo>
                    <a:pt x="193" y="106"/>
                  </a:moveTo>
                  <a:cubicBezTo>
                    <a:pt x="194" y="106"/>
                    <a:pt x="195" y="105"/>
                    <a:pt x="196" y="104"/>
                  </a:cubicBezTo>
                  <a:cubicBezTo>
                    <a:pt x="196" y="105"/>
                    <a:pt x="196" y="105"/>
                    <a:pt x="195" y="106"/>
                  </a:cubicBezTo>
                  <a:cubicBezTo>
                    <a:pt x="195" y="106"/>
                    <a:pt x="194" y="106"/>
                    <a:pt x="193" y="106"/>
                  </a:cubicBezTo>
                  <a:close/>
                  <a:moveTo>
                    <a:pt x="196" y="97"/>
                  </a:moveTo>
                  <a:cubicBezTo>
                    <a:pt x="196" y="97"/>
                    <a:pt x="195" y="97"/>
                    <a:pt x="195" y="98"/>
                  </a:cubicBezTo>
                  <a:cubicBezTo>
                    <a:pt x="193" y="98"/>
                    <a:pt x="191" y="99"/>
                    <a:pt x="189" y="100"/>
                  </a:cubicBezTo>
                  <a:cubicBezTo>
                    <a:pt x="190" y="100"/>
                    <a:pt x="190" y="99"/>
                    <a:pt x="191" y="98"/>
                  </a:cubicBezTo>
                  <a:cubicBezTo>
                    <a:pt x="193" y="97"/>
                    <a:pt x="195" y="96"/>
                    <a:pt x="197" y="95"/>
                  </a:cubicBezTo>
                  <a:cubicBezTo>
                    <a:pt x="196" y="96"/>
                    <a:pt x="196" y="97"/>
                    <a:pt x="196" y="97"/>
                  </a:cubicBezTo>
                  <a:close/>
                  <a:moveTo>
                    <a:pt x="195" y="92"/>
                  </a:moveTo>
                  <a:cubicBezTo>
                    <a:pt x="192" y="94"/>
                    <a:pt x="189" y="95"/>
                    <a:pt x="187" y="97"/>
                  </a:cubicBezTo>
                  <a:cubicBezTo>
                    <a:pt x="187" y="96"/>
                    <a:pt x="188" y="96"/>
                    <a:pt x="189" y="95"/>
                  </a:cubicBezTo>
                  <a:cubicBezTo>
                    <a:pt x="191" y="94"/>
                    <a:pt x="193" y="93"/>
                    <a:pt x="196" y="92"/>
                  </a:cubicBezTo>
                  <a:cubicBezTo>
                    <a:pt x="196" y="92"/>
                    <a:pt x="195" y="92"/>
                    <a:pt x="195" y="92"/>
                  </a:cubicBezTo>
                  <a:close/>
                  <a:moveTo>
                    <a:pt x="190" y="89"/>
                  </a:moveTo>
                  <a:cubicBezTo>
                    <a:pt x="189" y="90"/>
                    <a:pt x="188" y="90"/>
                    <a:pt x="187" y="91"/>
                  </a:cubicBezTo>
                  <a:cubicBezTo>
                    <a:pt x="189" y="90"/>
                    <a:pt x="190" y="89"/>
                    <a:pt x="191" y="88"/>
                  </a:cubicBezTo>
                  <a:lnTo>
                    <a:pt x="190" y="89"/>
                  </a:lnTo>
                  <a:close/>
                  <a:moveTo>
                    <a:pt x="190" y="86"/>
                  </a:moveTo>
                  <a:cubicBezTo>
                    <a:pt x="189" y="87"/>
                    <a:pt x="187" y="87"/>
                    <a:pt x="186" y="88"/>
                  </a:cubicBezTo>
                  <a:cubicBezTo>
                    <a:pt x="187" y="87"/>
                    <a:pt x="187" y="86"/>
                    <a:pt x="188" y="86"/>
                  </a:cubicBezTo>
                  <a:cubicBezTo>
                    <a:pt x="190" y="84"/>
                    <a:pt x="193" y="83"/>
                    <a:pt x="195" y="82"/>
                  </a:cubicBezTo>
                  <a:cubicBezTo>
                    <a:pt x="195" y="82"/>
                    <a:pt x="195" y="82"/>
                    <a:pt x="195" y="82"/>
                  </a:cubicBezTo>
                  <a:cubicBezTo>
                    <a:pt x="193" y="84"/>
                    <a:pt x="192" y="85"/>
                    <a:pt x="190" y="86"/>
                  </a:cubicBezTo>
                  <a:close/>
                  <a:moveTo>
                    <a:pt x="195" y="86"/>
                  </a:moveTo>
                  <a:cubicBezTo>
                    <a:pt x="196" y="85"/>
                    <a:pt x="197" y="85"/>
                    <a:pt x="199" y="84"/>
                  </a:cubicBezTo>
                  <a:cubicBezTo>
                    <a:pt x="198" y="85"/>
                    <a:pt x="197" y="86"/>
                    <a:pt x="196" y="87"/>
                  </a:cubicBezTo>
                  <a:cubicBezTo>
                    <a:pt x="195" y="87"/>
                    <a:pt x="195" y="87"/>
                    <a:pt x="194" y="87"/>
                  </a:cubicBezTo>
                  <a:cubicBezTo>
                    <a:pt x="195" y="87"/>
                    <a:pt x="195" y="87"/>
                    <a:pt x="195" y="86"/>
                  </a:cubicBezTo>
                  <a:close/>
                  <a:moveTo>
                    <a:pt x="187" y="80"/>
                  </a:moveTo>
                  <a:cubicBezTo>
                    <a:pt x="185" y="81"/>
                    <a:pt x="182" y="82"/>
                    <a:pt x="179" y="83"/>
                  </a:cubicBezTo>
                  <a:cubicBezTo>
                    <a:pt x="179" y="82"/>
                    <a:pt x="179" y="82"/>
                    <a:pt x="179" y="82"/>
                  </a:cubicBezTo>
                  <a:cubicBezTo>
                    <a:pt x="182" y="81"/>
                    <a:pt x="184" y="80"/>
                    <a:pt x="187" y="79"/>
                  </a:cubicBezTo>
                  <a:cubicBezTo>
                    <a:pt x="189" y="78"/>
                    <a:pt x="191" y="77"/>
                    <a:pt x="192" y="76"/>
                  </a:cubicBezTo>
                  <a:cubicBezTo>
                    <a:pt x="191" y="78"/>
                    <a:pt x="189" y="79"/>
                    <a:pt x="187" y="80"/>
                  </a:cubicBezTo>
                  <a:close/>
                  <a:moveTo>
                    <a:pt x="179" y="85"/>
                  </a:moveTo>
                  <a:cubicBezTo>
                    <a:pt x="178" y="85"/>
                    <a:pt x="177" y="86"/>
                    <a:pt x="177" y="86"/>
                  </a:cubicBezTo>
                  <a:cubicBezTo>
                    <a:pt x="177" y="86"/>
                    <a:pt x="177" y="85"/>
                    <a:pt x="177" y="85"/>
                  </a:cubicBezTo>
                  <a:cubicBezTo>
                    <a:pt x="178" y="85"/>
                    <a:pt x="179" y="85"/>
                    <a:pt x="179" y="85"/>
                  </a:cubicBezTo>
                  <a:close/>
                  <a:moveTo>
                    <a:pt x="175" y="84"/>
                  </a:moveTo>
                  <a:cubicBezTo>
                    <a:pt x="174" y="84"/>
                    <a:pt x="172" y="84"/>
                    <a:pt x="171" y="85"/>
                  </a:cubicBezTo>
                  <a:cubicBezTo>
                    <a:pt x="171" y="84"/>
                    <a:pt x="172" y="84"/>
                    <a:pt x="173" y="83"/>
                  </a:cubicBezTo>
                  <a:cubicBezTo>
                    <a:pt x="174" y="83"/>
                    <a:pt x="175" y="83"/>
                    <a:pt x="177" y="82"/>
                  </a:cubicBezTo>
                  <a:cubicBezTo>
                    <a:pt x="176" y="83"/>
                    <a:pt x="176" y="83"/>
                    <a:pt x="175" y="84"/>
                  </a:cubicBezTo>
                  <a:close/>
                  <a:moveTo>
                    <a:pt x="172" y="81"/>
                  </a:moveTo>
                  <a:cubicBezTo>
                    <a:pt x="172" y="81"/>
                    <a:pt x="172" y="81"/>
                    <a:pt x="171" y="82"/>
                  </a:cubicBezTo>
                  <a:cubicBezTo>
                    <a:pt x="172" y="81"/>
                    <a:pt x="173" y="80"/>
                    <a:pt x="174" y="79"/>
                  </a:cubicBezTo>
                  <a:cubicBezTo>
                    <a:pt x="174" y="79"/>
                    <a:pt x="174" y="79"/>
                    <a:pt x="174" y="79"/>
                  </a:cubicBezTo>
                  <a:cubicBezTo>
                    <a:pt x="176" y="78"/>
                    <a:pt x="178" y="78"/>
                    <a:pt x="179" y="77"/>
                  </a:cubicBezTo>
                  <a:cubicBezTo>
                    <a:pt x="177" y="78"/>
                    <a:pt x="174" y="80"/>
                    <a:pt x="172" y="81"/>
                  </a:cubicBezTo>
                  <a:close/>
                  <a:moveTo>
                    <a:pt x="177" y="74"/>
                  </a:moveTo>
                  <a:cubicBezTo>
                    <a:pt x="175" y="75"/>
                    <a:pt x="173" y="76"/>
                    <a:pt x="171" y="77"/>
                  </a:cubicBezTo>
                  <a:cubicBezTo>
                    <a:pt x="171" y="76"/>
                    <a:pt x="170" y="76"/>
                    <a:pt x="170" y="76"/>
                  </a:cubicBezTo>
                  <a:cubicBezTo>
                    <a:pt x="171" y="75"/>
                    <a:pt x="172" y="75"/>
                    <a:pt x="173" y="74"/>
                  </a:cubicBezTo>
                  <a:cubicBezTo>
                    <a:pt x="176" y="73"/>
                    <a:pt x="178" y="72"/>
                    <a:pt x="180" y="72"/>
                  </a:cubicBezTo>
                  <a:cubicBezTo>
                    <a:pt x="179" y="73"/>
                    <a:pt x="178" y="73"/>
                    <a:pt x="177" y="74"/>
                  </a:cubicBezTo>
                  <a:close/>
                  <a:moveTo>
                    <a:pt x="172" y="86"/>
                  </a:moveTo>
                  <a:cubicBezTo>
                    <a:pt x="164" y="94"/>
                    <a:pt x="155" y="102"/>
                    <a:pt x="147" y="110"/>
                  </a:cubicBezTo>
                  <a:cubicBezTo>
                    <a:pt x="143" y="112"/>
                    <a:pt x="139" y="114"/>
                    <a:pt x="135" y="116"/>
                  </a:cubicBezTo>
                  <a:cubicBezTo>
                    <a:pt x="137" y="114"/>
                    <a:pt x="139" y="112"/>
                    <a:pt x="141" y="110"/>
                  </a:cubicBezTo>
                  <a:cubicBezTo>
                    <a:pt x="147" y="104"/>
                    <a:pt x="154" y="99"/>
                    <a:pt x="160" y="93"/>
                  </a:cubicBezTo>
                  <a:cubicBezTo>
                    <a:pt x="162" y="91"/>
                    <a:pt x="164" y="88"/>
                    <a:pt x="167" y="86"/>
                  </a:cubicBezTo>
                  <a:cubicBezTo>
                    <a:pt x="167" y="87"/>
                    <a:pt x="167" y="87"/>
                    <a:pt x="167" y="87"/>
                  </a:cubicBezTo>
                  <a:cubicBezTo>
                    <a:pt x="169" y="87"/>
                    <a:pt x="171" y="86"/>
                    <a:pt x="172" y="86"/>
                  </a:cubicBezTo>
                  <a:close/>
                  <a:moveTo>
                    <a:pt x="168" y="82"/>
                  </a:moveTo>
                  <a:cubicBezTo>
                    <a:pt x="167" y="82"/>
                    <a:pt x="167" y="83"/>
                    <a:pt x="167" y="83"/>
                  </a:cubicBezTo>
                  <a:cubicBezTo>
                    <a:pt x="160" y="90"/>
                    <a:pt x="152" y="97"/>
                    <a:pt x="145" y="104"/>
                  </a:cubicBezTo>
                  <a:cubicBezTo>
                    <a:pt x="152" y="97"/>
                    <a:pt x="160" y="89"/>
                    <a:pt x="167" y="81"/>
                  </a:cubicBezTo>
                  <a:cubicBezTo>
                    <a:pt x="168" y="81"/>
                    <a:pt x="168" y="81"/>
                    <a:pt x="169" y="81"/>
                  </a:cubicBezTo>
                  <a:cubicBezTo>
                    <a:pt x="168" y="81"/>
                    <a:pt x="168" y="81"/>
                    <a:pt x="168" y="82"/>
                  </a:cubicBezTo>
                  <a:close/>
                  <a:moveTo>
                    <a:pt x="167" y="72"/>
                  </a:moveTo>
                  <a:cubicBezTo>
                    <a:pt x="166" y="73"/>
                    <a:pt x="166" y="73"/>
                    <a:pt x="165" y="74"/>
                  </a:cubicBezTo>
                  <a:cubicBezTo>
                    <a:pt x="165" y="74"/>
                    <a:pt x="164" y="74"/>
                    <a:pt x="164" y="74"/>
                  </a:cubicBezTo>
                  <a:cubicBezTo>
                    <a:pt x="164" y="74"/>
                    <a:pt x="164" y="75"/>
                    <a:pt x="163" y="75"/>
                  </a:cubicBezTo>
                  <a:cubicBezTo>
                    <a:pt x="164" y="74"/>
                    <a:pt x="164" y="73"/>
                    <a:pt x="165" y="73"/>
                  </a:cubicBezTo>
                  <a:cubicBezTo>
                    <a:pt x="166" y="72"/>
                    <a:pt x="167" y="72"/>
                    <a:pt x="167" y="72"/>
                  </a:cubicBezTo>
                  <a:cubicBezTo>
                    <a:pt x="167" y="72"/>
                    <a:pt x="167" y="72"/>
                    <a:pt x="167" y="72"/>
                  </a:cubicBezTo>
                  <a:close/>
                  <a:moveTo>
                    <a:pt x="164" y="82"/>
                  </a:moveTo>
                  <a:cubicBezTo>
                    <a:pt x="159" y="87"/>
                    <a:pt x="155" y="91"/>
                    <a:pt x="150" y="96"/>
                  </a:cubicBezTo>
                  <a:cubicBezTo>
                    <a:pt x="150" y="96"/>
                    <a:pt x="150" y="96"/>
                    <a:pt x="150" y="96"/>
                  </a:cubicBezTo>
                  <a:cubicBezTo>
                    <a:pt x="147" y="97"/>
                    <a:pt x="145" y="99"/>
                    <a:pt x="142" y="100"/>
                  </a:cubicBezTo>
                  <a:cubicBezTo>
                    <a:pt x="146" y="97"/>
                    <a:pt x="149" y="93"/>
                    <a:pt x="152" y="90"/>
                  </a:cubicBezTo>
                  <a:cubicBezTo>
                    <a:pt x="155" y="87"/>
                    <a:pt x="159" y="85"/>
                    <a:pt x="163" y="82"/>
                  </a:cubicBezTo>
                  <a:cubicBezTo>
                    <a:pt x="163" y="82"/>
                    <a:pt x="163" y="82"/>
                    <a:pt x="164" y="82"/>
                  </a:cubicBezTo>
                  <a:close/>
                  <a:moveTo>
                    <a:pt x="159" y="78"/>
                  </a:moveTo>
                  <a:cubicBezTo>
                    <a:pt x="158" y="78"/>
                    <a:pt x="158" y="79"/>
                    <a:pt x="158" y="79"/>
                  </a:cubicBezTo>
                  <a:cubicBezTo>
                    <a:pt x="157" y="79"/>
                    <a:pt x="157" y="80"/>
                    <a:pt x="157" y="80"/>
                  </a:cubicBezTo>
                  <a:cubicBezTo>
                    <a:pt x="157" y="80"/>
                    <a:pt x="157" y="80"/>
                    <a:pt x="157" y="81"/>
                  </a:cubicBezTo>
                  <a:cubicBezTo>
                    <a:pt x="151" y="86"/>
                    <a:pt x="146" y="91"/>
                    <a:pt x="140" y="96"/>
                  </a:cubicBezTo>
                  <a:cubicBezTo>
                    <a:pt x="136" y="99"/>
                    <a:pt x="133" y="102"/>
                    <a:pt x="129" y="105"/>
                  </a:cubicBezTo>
                  <a:cubicBezTo>
                    <a:pt x="126" y="108"/>
                    <a:pt x="122" y="111"/>
                    <a:pt x="118" y="113"/>
                  </a:cubicBezTo>
                  <a:cubicBezTo>
                    <a:pt x="120" y="112"/>
                    <a:pt x="121" y="110"/>
                    <a:pt x="123" y="109"/>
                  </a:cubicBezTo>
                  <a:cubicBezTo>
                    <a:pt x="130" y="103"/>
                    <a:pt x="136" y="97"/>
                    <a:pt x="142" y="90"/>
                  </a:cubicBezTo>
                  <a:cubicBezTo>
                    <a:pt x="143" y="90"/>
                    <a:pt x="143" y="90"/>
                    <a:pt x="143" y="90"/>
                  </a:cubicBezTo>
                  <a:cubicBezTo>
                    <a:pt x="147" y="85"/>
                    <a:pt x="152" y="81"/>
                    <a:pt x="158" y="77"/>
                  </a:cubicBezTo>
                  <a:cubicBezTo>
                    <a:pt x="158" y="77"/>
                    <a:pt x="159" y="77"/>
                    <a:pt x="159" y="77"/>
                  </a:cubicBezTo>
                  <a:cubicBezTo>
                    <a:pt x="159" y="78"/>
                    <a:pt x="159" y="78"/>
                    <a:pt x="159" y="78"/>
                  </a:cubicBezTo>
                  <a:close/>
                  <a:moveTo>
                    <a:pt x="153" y="77"/>
                  </a:moveTo>
                  <a:cubicBezTo>
                    <a:pt x="153" y="77"/>
                    <a:pt x="153" y="77"/>
                    <a:pt x="153" y="77"/>
                  </a:cubicBezTo>
                  <a:cubicBezTo>
                    <a:pt x="149" y="81"/>
                    <a:pt x="145" y="84"/>
                    <a:pt x="141" y="87"/>
                  </a:cubicBezTo>
                  <a:cubicBezTo>
                    <a:pt x="142" y="85"/>
                    <a:pt x="143" y="84"/>
                    <a:pt x="144" y="83"/>
                  </a:cubicBezTo>
                  <a:cubicBezTo>
                    <a:pt x="144" y="82"/>
                    <a:pt x="144" y="82"/>
                    <a:pt x="143" y="82"/>
                  </a:cubicBezTo>
                  <a:cubicBezTo>
                    <a:pt x="142" y="82"/>
                    <a:pt x="141" y="82"/>
                    <a:pt x="140" y="82"/>
                  </a:cubicBezTo>
                  <a:cubicBezTo>
                    <a:pt x="142" y="79"/>
                    <a:pt x="145" y="77"/>
                    <a:pt x="148" y="74"/>
                  </a:cubicBezTo>
                  <a:cubicBezTo>
                    <a:pt x="148" y="75"/>
                    <a:pt x="149" y="75"/>
                    <a:pt x="149" y="75"/>
                  </a:cubicBezTo>
                  <a:cubicBezTo>
                    <a:pt x="151" y="75"/>
                    <a:pt x="152" y="75"/>
                    <a:pt x="154" y="75"/>
                  </a:cubicBezTo>
                  <a:cubicBezTo>
                    <a:pt x="154" y="75"/>
                    <a:pt x="153" y="75"/>
                    <a:pt x="153" y="76"/>
                  </a:cubicBezTo>
                  <a:cubicBezTo>
                    <a:pt x="152" y="76"/>
                    <a:pt x="152" y="77"/>
                    <a:pt x="153" y="77"/>
                  </a:cubicBezTo>
                  <a:close/>
                  <a:moveTo>
                    <a:pt x="138" y="78"/>
                  </a:moveTo>
                  <a:cubicBezTo>
                    <a:pt x="139" y="77"/>
                    <a:pt x="140" y="76"/>
                    <a:pt x="141" y="75"/>
                  </a:cubicBezTo>
                  <a:cubicBezTo>
                    <a:pt x="142" y="75"/>
                    <a:pt x="142" y="75"/>
                    <a:pt x="143" y="75"/>
                  </a:cubicBezTo>
                  <a:cubicBezTo>
                    <a:pt x="141" y="76"/>
                    <a:pt x="140" y="77"/>
                    <a:pt x="138" y="78"/>
                  </a:cubicBezTo>
                  <a:close/>
                  <a:moveTo>
                    <a:pt x="138" y="74"/>
                  </a:moveTo>
                  <a:cubicBezTo>
                    <a:pt x="137" y="74"/>
                    <a:pt x="137" y="74"/>
                    <a:pt x="136" y="74"/>
                  </a:cubicBezTo>
                  <a:cubicBezTo>
                    <a:pt x="138" y="73"/>
                    <a:pt x="140" y="72"/>
                    <a:pt x="142" y="70"/>
                  </a:cubicBezTo>
                  <a:cubicBezTo>
                    <a:pt x="141" y="72"/>
                    <a:pt x="139" y="73"/>
                    <a:pt x="138" y="74"/>
                  </a:cubicBezTo>
                  <a:close/>
                  <a:moveTo>
                    <a:pt x="139" y="76"/>
                  </a:moveTo>
                  <a:cubicBezTo>
                    <a:pt x="138" y="77"/>
                    <a:pt x="136" y="78"/>
                    <a:pt x="135" y="80"/>
                  </a:cubicBezTo>
                  <a:cubicBezTo>
                    <a:pt x="134" y="81"/>
                    <a:pt x="133" y="82"/>
                    <a:pt x="131" y="83"/>
                  </a:cubicBezTo>
                  <a:cubicBezTo>
                    <a:pt x="130" y="84"/>
                    <a:pt x="129" y="84"/>
                    <a:pt x="129" y="84"/>
                  </a:cubicBezTo>
                  <a:cubicBezTo>
                    <a:pt x="129" y="84"/>
                    <a:pt x="130" y="83"/>
                    <a:pt x="131" y="82"/>
                  </a:cubicBezTo>
                  <a:cubicBezTo>
                    <a:pt x="133" y="80"/>
                    <a:pt x="136" y="78"/>
                    <a:pt x="139" y="76"/>
                  </a:cubicBezTo>
                  <a:close/>
                  <a:moveTo>
                    <a:pt x="127" y="87"/>
                  </a:moveTo>
                  <a:cubicBezTo>
                    <a:pt x="125" y="89"/>
                    <a:pt x="122" y="91"/>
                    <a:pt x="120" y="92"/>
                  </a:cubicBezTo>
                  <a:cubicBezTo>
                    <a:pt x="121" y="91"/>
                    <a:pt x="123" y="90"/>
                    <a:pt x="124" y="88"/>
                  </a:cubicBezTo>
                  <a:cubicBezTo>
                    <a:pt x="125" y="88"/>
                    <a:pt x="126" y="87"/>
                    <a:pt x="127" y="87"/>
                  </a:cubicBezTo>
                  <a:close/>
                  <a:moveTo>
                    <a:pt x="127" y="78"/>
                  </a:moveTo>
                  <a:cubicBezTo>
                    <a:pt x="124" y="81"/>
                    <a:pt x="121" y="84"/>
                    <a:pt x="118" y="87"/>
                  </a:cubicBezTo>
                  <a:cubicBezTo>
                    <a:pt x="117" y="87"/>
                    <a:pt x="117" y="87"/>
                    <a:pt x="117" y="87"/>
                  </a:cubicBezTo>
                  <a:cubicBezTo>
                    <a:pt x="121" y="82"/>
                    <a:pt x="126" y="77"/>
                    <a:pt x="130" y="72"/>
                  </a:cubicBezTo>
                  <a:cubicBezTo>
                    <a:pt x="129" y="74"/>
                    <a:pt x="128" y="76"/>
                    <a:pt x="127" y="78"/>
                  </a:cubicBezTo>
                  <a:close/>
                  <a:moveTo>
                    <a:pt x="120" y="87"/>
                  </a:moveTo>
                  <a:cubicBezTo>
                    <a:pt x="118" y="88"/>
                    <a:pt x="117" y="90"/>
                    <a:pt x="115" y="92"/>
                  </a:cubicBezTo>
                  <a:cubicBezTo>
                    <a:pt x="114" y="92"/>
                    <a:pt x="114" y="93"/>
                    <a:pt x="113" y="93"/>
                  </a:cubicBezTo>
                  <a:cubicBezTo>
                    <a:pt x="114" y="92"/>
                    <a:pt x="115" y="91"/>
                    <a:pt x="116" y="90"/>
                  </a:cubicBezTo>
                  <a:cubicBezTo>
                    <a:pt x="117" y="89"/>
                    <a:pt x="119" y="88"/>
                    <a:pt x="120" y="87"/>
                  </a:cubicBezTo>
                  <a:close/>
                  <a:moveTo>
                    <a:pt x="128" y="89"/>
                  </a:moveTo>
                  <a:cubicBezTo>
                    <a:pt x="130" y="87"/>
                    <a:pt x="132" y="86"/>
                    <a:pt x="133" y="84"/>
                  </a:cubicBezTo>
                  <a:cubicBezTo>
                    <a:pt x="134" y="84"/>
                    <a:pt x="134" y="84"/>
                    <a:pt x="134" y="84"/>
                  </a:cubicBezTo>
                  <a:cubicBezTo>
                    <a:pt x="125" y="92"/>
                    <a:pt x="117" y="100"/>
                    <a:pt x="108" y="108"/>
                  </a:cubicBezTo>
                  <a:cubicBezTo>
                    <a:pt x="107" y="109"/>
                    <a:pt x="106" y="110"/>
                    <a:pt x="105" y="110"/>
                  </a:cubicBezTo>
                  <a:cubicBezTo>
                    <a:pt x="108" y="108"/>
                    <a:pt x="110" y="105"/>
                    <a:pt x="112" y="102"/>
                  </a:cubicBezTo>
                  <a:cubicBezTo>
                    <a:pt x="117" y="98"/>
                    <a:pt x="123" y="93"/>
                    <a:pt x="128" y="89"/>
                  </a:cubicBezTo>
                  <a:close/>
                  <a:moveTo>
                    <a:pt x="99" y="116"/>
                  </a:moveTo>
                  <a:cubicBezTo>
                    <a:pt x="98" y="116"/>
                    <a:pt x="98" y="116"/>
                    <a:pt x="97" y="117"/>
                  </a:cubicBezTo>
                  <a:cubicBezTo>
                    <a:pt x="97" y="117"/>
                    <a:pt x="96" y="117"/>
                    <a:pt x="95" y="116"/>
                  </a:cubicBezTo>
                  <a:cubicBezTo>
                    <a:pt x="96" y="115"/>
                    <a:pt x="97" y="113"/>
                    <a:pt x="98" y="112"/>
                  </a:cubicBezTo>
                  <a:cubicBezTo>
                    <a:pt x="101" y="110"/>
                    <a:pt x="104" y="108"/>
                    <a:pt x="107" y="106"/>
                  </a:cubicBezTo>
                  <a:cubicBezTo>
                    <a:pt x="104" y="109"/>
                    <a:pt x="102" y="112"/>
                    <a:pt x="99" y="116"/>
                  </a:cubicBezTo>
                  <a:close/>
                  <a:moveTo>
                    <a:pt x="99" y="107"/>
                  </a:moveTo>
                  <a:cubicBezTo>
                    <a:pt x="96" y="110"/>
                    <a:pt x="93" y="113"/>
                    <a:pt x="89" y="116"/>
                  </a:cubicBezTo>
                  <a:cubicBezTo>
                    <a:pt x="89" y="116"/>
                    <a:pt x="89" y="116"/>
                    <a:pt x="88" y="116"/>
                  </a:cubicBezTo>
                  <a:cubicBezTo>
                    <a:pt x="89" y="115"/>
                    <a:pt x="90" y="114"/>
                    <a:pt x="91" y="114"/>
                  </a:cubicBezTo>
                  <a:cubicBezTo>
                    <a:pt x="93" y="111"/>
                    <a:pt x="95" y="109"/>
                    <a:pt x="98" y="107"/>
                  </a:cubicBezTo>
                  <a:cubicBezTo>
                    <a:pt x="99" y="105"/>
                    <a:pt x="101" y="104"/>
                    <a:pt x="103" y="103"/>
                  </a:cubicBezTo>
                  <a:cubicBezTo>
                    <a:pt x="102" y="104"/>
                    <a:pt x="100" y="106"/>
                    <a:pt x="99" y="107"/>
                  </a:cubicBezTo>
                  <a:close/>
                  <a:moveTo>
                    <a:pt x="84" y="115"/>
                  </a:moveTo>
                  <a:cubicBezTo>
                    <a:pt x="83" y="116"/>
                    <a:pt x="83" y="116"/>
                    <a:pt x="82" y="116"/>
                  </a:cubicBezTo>
                  <a:cubicBezTo>
                    <a:pt x="84" y="113"/>
                    <a:pt x="87" y="110"/>
                    <a:pt x="89" y="107"/>
                  </a:cubicBezTo>
                  <a:cubicBezTo>
                    <a:pt x="87" y="110"/>
                    <a:pt x="85" y="112"/>
                    <a:pt x="84" y="115"/>
                  </a:cubicBezTo>
                  <a:close/>
                  <a:moveTo>
                    <a:pt x="56" y="130"/>
                  </a:moveTo>
                  <a:cubicBezTo>
                    <a:pt x="55" y="127"/>
                    <a:pt x="55" y="125"/>
                    <a:pt x="54" y="123"/>
                  </a:cubicBezTo>
                  <a:cubicBezTo>
                    <a:pt x="54" y="122"/>
                    <a:pt x="55" y="122"/>
                    <a:pt x="55" y="122"/>
                  </a:cubicBezTo>
                  <a:cubicBezTo>
                    <a:pt x="55" y="122"/>
                    <a:pt x="55" y="122"/>
                    <a:pt x="55" y="121"/>
                  </a:cubicBezTo>
                  <a:cubicBezTo>
                    <a:pt x="56" y="123"/>
                    <a:pt x="57" y="125"/>
                    <a:pt x="58" y="127"/>
                  </a:cubicBezTo>
                  <a:cubicBezTo>
                    <a:pt x="57" y="128"/>
                    <a:pt x="57" y="129"/>
                    <a:pt x="56" y="130"/>
                  </a:cubicBezTo>
                  <a:close/>
                  <a:moveTo>
                    <a:pt x="58" y="146"/>
                  </a:moveTo>
                  <a:cubicBezTo>
                    <a:pt x="58" y="145"/>
                    <a:pt x="58" y="145"/>
                    <a:pt x="59" y="145"/>
                  </a:cubicBezTo>
                  <a:cubicBezTo>
                    <a:pt x="59" y="145"/>
                    <a:pt x="59" y="145"/>
                    <a:pt x="59" y="146"/>
                  </a:cubicBezTo>
                  <a:cubicBezTo>
                    <a:pt x="58" y="146"/>
                    <a:pt x="58" y="147"/>
                    <a:pt x="58" y="148"/>
                  </a:cubicBezTo>
                  <a:cubicBezTo>
                    <a:pt x="57" y="148"/>
                    <a:pt x="57" y="147"/>
                    <a:pt x="57" y="147"/>
                  </a:cubicBezTo>
                  <a:cubicBezTo>
                    <a:pt x="57" y="146"/>
                    <a:pt x="58" y="146"/>
                    <a:pt x="58" y="146"/>
                  </a:cubicBezTo>
                  <a:close/>
                  <a:moveTo>
                    <a:pt x="56" y="142"/>
                  </a:moveTo>
                  <a:cubicBezTo>
                    <a:pt x="56" y="141"/>
                    <a:pt x="55" y="140"/>
                    <a:pt x="55" y="139"/>
                  </a:cubicBezTo>
                  <a:cubicBezTo>
                    <a:pt x="55" y="139"/>
                    <a:pt x="56" y="138"/>
                    <a:pt x="56" y="138"/>
                  </a:cubicBezTo>
                  <a:cubicBezTo>
                    <a:pt x="56" y="139"/>
                    <a:pt x="57" y="140"/>
                    <a:pt x="57" y="140"/>
                  </a:cubicBezTo>
                  <a:cubicBezTo>
                    <a:pt x="57" y="141"/>
                    <a:pt x="56" y="142"/>
                    <a:pt x="56" y="142"/>
                  </a:cubicBezTo>
                  <a:close/>
                  <a:moveTo>
                    <a:pt x="56" y="160"/>
                  </a:moveTo>
                  <a:cubicBezTo>
                    <a:pt x="56" y="161"/>
                    <a:pt x="56" y="161"/>
                    <a:pt x="56" y="161"/>
                  </a:cubicBezTo>
                  <a:cubicBezTo>
                    <a:pt x="56" y="162"/>
                    <a:pt x="55" y="162"/>
                    <a:pt x="55" y="162"/>
                  </a:cubicBezTo>
                  <a:cubicBezTo>
                    <a:pt x="55" y="162"/>
                    <a:pt x="55" y="161"/>
                    <a:pt x="55" y="161"/>
                  </a:cubicBezTo>
                  <a:cubicBezTo>
                    <a:pt x="55" y="161"/>
                    <a:pt x="56" y="161"/>
                    <a:pt x="56" y="160"/>
                  </a:cubicBezTo>
                  <a:close/>
                  <a:moveTo>
                    <a:pt x="55" y="103"/>
                  </a:moveTo>
                  <a:cubicBezTo>
                    <a:pt x="55" y="103"/>
                    <a:pt x="55" y="103"/>
                    <a:pt x="54" y="103"/>
                  </a:cubicBezTo>
                  <a:cubicBezTo>
                    <a:pt x="54" y="102"/>
                    <a:pt x="54" y="101"/>
                    <a:pt x="54" y="101"/>
                  </a:cubicBezTo>
                  <a:cubicBezTo>
                    <a:pt x="55" y="100"/>
                    <a:pt x="55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99"/>
                    <a:pt x="55" y="100"/>
                    <a:pt x="55" y="100"/>
                  </a:cubicBezTo>
                  <a:cubicBezTo>
                    <a:pt x="55" y="101"/>
                    <a:pt x="55" y="102"/>
                    <a:pt x="56" y="101"/>
                  </a:cubicBezTo>
                  <a:cubicBezTo>
                    <a:pt x="56" y="101"/>
                    <a:pt x="56" y="101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6" y="102"/>
                    <a:pt x="55" y="103"/>
                    <a:pt x="55" y="103"/>
                  </a:cubicBezTo>
                  <a:close/>
                  <a:moveTo>
                    <a:pt x="53" y="134"/>
                  </a:moveTo>
                  <a:cubicBezTo>
                    <a:pt x="53" y="131"/>
                    <a:pt x="52" y="129"/>
                    <a:pt x="51" y="127"/>
                  </a:cubicBezTo>
                  <a:cubicBezTo>
                    <a:pt x="51" y="127"/>
                    <a:pt x="51" y="126"/>
                    <a:pt x="52" y="126"/>
                  </a:cubicBezTo>
                  <a:cubicBezTo>
                    <a:pt x="52" y="128"/>
                    <a:pt x="53" y="130"/>
                    <a:pt x="54" y="132"/>
                  </a:cubicBezTo>
                  <a:cubicBezTo>
                    <a:pt x="54" y="133"/>
                    <a:pt x="54" y="133"/>
                    <a:pt x="53" y="134"/>
                  </a:cubicBezTo>
                  <a:close/>
                  <a:moveTo>
                    <a:pt x="53" y="146"/>
                  </a:moveTo>
                  <a:cubicBezTo>
                    <a:pt x="53" y="146"/>
                    <a:pt x="53" y="147"/>
                    <a:pt x="53" y="147"/>
                  </a:cubicBezTo>
                  <a:cubicBezTo>
                    <a:pt x="53" y="146"/>
                    <a:pt x="52" y="145"/>
                    <a:pt x="52" y="144"/>
                  </a:cubicBezTo>
                  <a:cubicBezTo>
                    <a:pt x="52" y="144"/>
                    <a:pt x="52" y="144"/>
                    <a:pt x="52" y="143"/>
                  </a:cubicBezTo>
                  <a:cubicBezTo>
                    <a:pt x="53" y="144"/>
                    <a:pt x="53" y="145"/>
                    <a:pt x="53" y="146"/>
                  </a:cubicBezTo>
                  <a:close/>
                  <a:moveTo>
                    <a:pt x="51" y="90"/>
                  </a:moveTo>
                  <a:cubicBezTo>
                    <a:pt x="51" y="90"/>
                    <a:pt x="51" y="91"/>
                    <a:pt x="50" y="91"/>
                  </a:cubicBezTo>
                  <a:cubicBezTo>
                    <a:pt x="50" y="92"/>
                    <a:pt x="49" y="92"/>
                    <a:pt x="49" y="92"/>
                  </a:cubicBezTo>
                  <a:cubicBezTo>
                    <a:pt x="50" y="92"/>
                    <a:pt x="50" y="91"/>
                    <a:pt x="51" y="90"/>
                  </a:cubicBezTo>
                  <a:close/>
                  <a:moveTo>
                    <a:pt x="50" y="88"/>
                  </a:moveTo>
                  <a:cubicBezTo>
                    <a:pt x="51" y="87"/>
                    <a:pt x="51" y="86"/>
                    <a:pt x="52" y="85"/>
                  </a:cubicBezTo>
                  <a:cubicBezTo>
                    <a:pt x="52" y="85"/>
                    <a:pt x="53" y="84"/>
                    <a:pt x="53" y="84"/>
                  </a:cubicBezTo>
                  <a:cubicBezTo>
                    <a:pt x="53" y="85"/>
                    <a:pt x="53" y="85"/>
                    <a:pt x="52" y="86"/>
                  </a:cubicBezTo>
                  <a:cubicBezTo>
                    <a:pt x="52" y="87"/>
                    <a:pt x="51" y="88"/>
                    <a:pt x="50" y="88"/>
                  </a:cubicBezTo>
                  <a:close/>
                  <a:moveTo>
                    <a:pt x="51" y="107"/>
                  </a:moveTo>
                  <a:cubicBezTo>
                    <a:pt x="50" y="108"/>
                    <a:pt x="48" y="109"/>
                    <a:pt x="47" y="109"/>
                  </a:cubicBezTo>
                  <a:cubicBezTo>
                    <a:pt x="47" y="109"/>
                    <a:pt x="47" y="109"/>
                    <a:pt x="47" y="109"/>
                  </a:cubicBezTo>
                  <a:cubicBezTo>
                    <a:pt x="48" y="108"/>
                    <a:pt x="49" y="106"/>
                    <a:pt x="50" y="105"/>
                  </a:cubicBezTo>
                  <a:cubicBezTo>
                    <a:pt x="50" y="106"/>
                    <a:pt x="51" y="106"/>
                    <a:pt x="51" y="107"/>
                  </a:cubicBezTo>
                  <a:close/>
                  <a:moveTo>
                    <a:pt x="50" y="110"/>
                  </a:moveTo>
                  <a:cubicBezTo>
                    <a:pt x="49" y="111"/>
                    <a:pt x="49" y="111"/>
                    <a:pt x="48" y="112"/>
                  </a:cubicBezTo>
                  <a:cubicBezTo>
                    <a:pt x="48" y="112"/>
                    <a:pt x="48" y="111"/>
                    <a:pt x="48" y="111"/>
                  </a:cubicBezTo>
                  <a:cubicBezTo>
                    <a:pt x="48" y="111"/>
                    <a:pt x="49" y="110"/>
                    <a:pt x="50" y="110"/>
                  </a:cubicBezTo>
                  <a:close/>
                  <a:moveTo>
                    <a:pt x="51" y="110"/>
                  </a:moveTo>
                  <a:cubicBezTo>
                    <a:pt x="51" y="111"/>
                    <a:pt x="51" y="112"/>
                    <a:pt x="51" y="112"/>
                  </a:cubicBezTo>
                  <a:cubicBezTo>
                    <a:pt x="51" y="113"/>
                    <a:pt x="50" y="113"/>
                    <a:pt x="49" y="114"/>
                  </a:cubicBezTo>
                  <a:cubicBezTo>
                    <a:pt x="50" y="113"/>
                    <a:pt x="51" y="112"/>
                    <a:pt x="51" y="110"/>
                  </a:cubicBezTo>
                  <a:close/>
                  <a:moveTo>
                    <a:pt x="54" y="110"/>
                  </a:moveTo>
                  <a:cubicBezTo>
                    <a:pt x="54" y="110"/>
                    <a:pt x="54" y="110"/>
                    <a:pt x="54" y="110"/>
                  </a:cubicBezTo>
                  <a:cubicBezTo>
                    <a:pt x="53" y="110"/>
                    <a:pt x="53" y="110"/>
                    <a:pt x="53" y="109"/>
                  </a:cubicBezTo>
                  <a:cubicBezTo>
                    <a:pt x="53" y="109"/>
                    <a:pt x="53" y="108"/>
                    <a:pt x="53" y="108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4" y="108"/>
                    <a:pt x="54" y="109"/>
                    <a:pt x="54" y="110"/>
                  </a:cubicBezTo>
                  <a:close/>
                  <a:moveTo>
                    <a:pt x="54" y="87"/>
                  </a:moveTo>
                  <a:cubicBezTo>
                    <a:pt x="54" y="87"/>
                    <a:pt x="54" y="87"/>
                    <a:pt x="54" y="87"/>
                  </a:cubicBezTo>
                  <a:cubicBezTo>
                    <a:pt x="55" y="86"/>
                    <a:pt x="55" y="86"/>
                    <a:pt x="56" y="85"/>
                  </a:cubicBezTo>
                  <a:cubicBezTo>
                    <a:pt x="55" y="86"/>
                    <a:pt x="55" y="87"/>
                    <a:pt x="54" y="88"/>
                  </a:cubicBezTo>
                  <a:cubicBezTo>
                    <a:pt x="54" y="88"/>
                    <a:pt x="54" y="88"/>
                    <a:pt x="54" y="87"/>
                  </a:cubicBezTo>
                  <a:close/>
                  <a:moveTo>
                    <a:pt x="54" y="96"/>
                  </a:moveTo>
                  <a:cubicBezTo>
                    <a:pt x="54" y="96"/>
                    <a:pt x="54" y="96"/>
                    <a:pt x="54" y="96"/>
                  </a:cubicBezTo>
                  <a:cubicBezTo>
                    <a:pt x="54" y="96"/>
                    <a:pt x="55" y="96"/>
                    <a:pt x="55" y="95"/>
                  </a:cubicBezTo>
                  <a:cubicBezTo>
                    <a:pt x="55" y="96"/>
                    <a:pt x="55" y="96"/>
                    <a:pt x="55" y="97"/>
                  </a:cubicBezTo>
                  <a:cubicBezTo>
                    <a:pt x="55" y="97"/>
                    <a:pt x="55" y="98"/>
                    <a:pt x="54" y="98"/>
                  </a:cubicBezTo>
                  <a:cubicBezTo>
                    <a:pt x="54" y="98"/>
                    <a:pt x="54" y="97"/>
                    <a:pt x="54" y="96"/>
                  </a:cubicBezTo>
                  <a:close/>
                  <a:moveTo>
                    <a:pt x="55" y="83"/>
                  </a:moveTo>
                  <a:cubicBezTo>
                    <a:pt x="56" y="82"/>
                    <a:pt x="56" y="82"/>
                    <a:pt x="56" y="81"/>
                  </a:cubicBezTo>
                  <a:cubicBezTo>
                    <a:pt x="58" y="80"/>
                    <a:pt x="60" y="78"/>
                    <a:pt x="61" y="76"/>
                  </a:cubicBezTo>
                  <a:cubicBezTo>
                    <a:pt x="61" y="77"/>
                    <a:pt x="61" y="77"/>
                    <a:pt x="60" y="78"/>
                  </a:cubicBezTo>
                  <a:cubicBezTo>
                    <a:pt x="59" y="80"/>
                    <a:pt x="57" y="81"/>
                    <a:pt x="55" y="83"/>
                  </a:cubicBezTo>
                  <a:close/>
                  <a:moveTo>
                    <a:pt x="88" y="57"/>
                  </a:moveTo>
                  <a:cubicBezTo>
                    <a:pt x="86" y="59"/>
                    <a:pt x="84" y="61"/>
                    <a:pt x="82" y="63"/>
                  </a:cubicBezTo>
                  <a:cubicBezTo>
                    <a:pt x="78" y="67"/>
                    <a:pt x="75" y="70"/>
                    <a:pt x="71" y="73"/>
                  </a:cubicBezTo>
                  <a:cubicBezTo>
                    <a:pt x="71" y="73"/>
                    <a:pt x="71" y="74"/>
                    <a:pt x="70" y="74"/>
                  </a:cubicBezTo>
                  <a:cubicBezTo>
                    <a:pt x="69" y="76"/>
                    <a:pt x="67" y="77"/>
                    <a:pt x="65" y="79"/>
                  </a:cubicBezTo>
                  <a:cubicBezTo>
                    <a:pt x="67" y="77"/>
                    <a:pt x="68" y="75"/>
                    <a:pt x="69" y="73"/>
                  </a:cubicBezTo>
                  <a:cubicBezTo>
                    <a:pt x="71" y="71"/>
                    <a:pt x="73" y="69"/>
                    <a:pt x="75" y="67"/>
                  </a:cubicBezTo>
                  <a:cubicBezTo>
                    <a:pt x="79" y="64"/>
                    <a:pt x="84" y="60"/>
                    <a:pt x="88" y="57"/>
                  </a:cubicBezTo>
                  <a:close/>
                  <a:moveTo>
                    <a:pt x="86" y="57"/>
                  </a:moveTo>
                  <a:cubicBezTo>
                    <a:pt x="87" y="55"/>
                    <a:pt x="89" y="54"/>
                    <a:pt x="90" y="53"/>
                  </a:cubicBezTo>
                  <a:cubicBezTo>
                    <a:pt x="90" y="53"/>
                    <a:pt x="90" y="53"/>
                    <a:pt x="90" y="54"/>
                  </a:cubicBezTo>
                  <a:cubicBezTo>
                    <a:pt x="88" y="55"/>
                    <a:pt x="87" y="56"/>
                    <a:pt x="86" y="57"/>
                  </a:cubicBezTo>
                  <a:close/>
                  <a:moveTo>
                    <a:pt x="105" y="58"/>
                  </a:moveTo>
                  <a:cubicBezTo>
                    <a:pt x="105" y="58"/>
                    <a:pt x="105" y="58"/>
                    <a:pt x="105" y="58"/>
                  </a:cubicBezTo>
                  <a:cubicBezTo>
                    <a:pt x="105" y="58"/>
                    <a:pt x="105" y="58"/>
                    <a:pt x="105" y="59"/>
                  </a:cubicBezTo>
                  <a:cubicBezTo>
                    <a:pt x="102" y="61"/>
                    <a:pt x="100" y="62"/>
                    <a:pt x="97" y="64"/>
                  </a:cubicBezTo>
                  <a:cubicBezTo>
                    <a:pt x="97" y="64"/>
                    <a:pt x="98" y="64"/>
                    <a:pt x="98" y="64"/>
                  </a:cubicBezTo>
                  <a:cubicBezTo>
                    <a:pt x="100" y="62"/>
                    <a:pt x="102" y="60"/>
                    <a:pt x="105" y="58"/>
                  </a:cubicBezTo>
                  <a:close/>
                  <a:moveTo>
                    <a:pt x="100" y="59"/>
                  </a:moveTo>
                  <a:cubicBezTo>
                    <a:pt x="100" y="59"/>
                    <a:pt x="100" y="58"/>
                    <a:pt x="101" y="58"/>
                  </a:cubicBezTo>
                  <a:cubicBezTo>
                    <a:pt x="102" y="57"/>
                    <a:pt x="103" y="57"/>
                    <a:pt x="104" y="56"/>
                  </a:cubicBezTo>
                  <a:cubicBezTo>
                    <a:pt x="103" y="57"/>
                    <a:pt x="101" y="58"/>
                    <a:pt x="100" y="59"/>
                  </a:cubicBezTo>
                  <a:close/>
                  <a:moveTo>
                    <a:pt x="86" y="81"/>
                  </a:moveTo>
                  <a:cubicBezTo>
                    <a:pt x="87" y="81"/>
                    <a:pt x="88" y="80"/>
                    <a:pt x="88" y="79"/>
                  </a:cubicBezTo>
                  <a:cubicBezTo>
                    <a:pt x="92" y="75"/>
                    <a:pt x="96" y="71"/>
                    <a:pt x="100" y="67"/>
                  </a:cubicBezTo>
                  <a:cubicBezTo>
                    <a:pt x="100" y="69"/>
                    <a:pt x="99" y="70"/>
                    <a:pt x="98" y="72"/>
                  </a:cubicBezTo>
                  <a:cubicBezTo>
                    <a:pt x="97" y="72"/>
                    <a:pt x="96" y="73"/>
                    <a:pt x="96" y="74"/>
                  </a:cubicBezTo>
                  <a:cubicBezTo>
                    <a:pt x="92" y="76"/>
                    <a:pt x="89" y="79"/>
                    <a:pt x="86" y="81"/>
                  </a:cubicBezTo>
                  <a:close/>
                  <a:moveTo>
                    <a:pt x="93" y="78"/>
                  </a:moveTo>
                  <a:cubicBezTo>
                    <a:pt x="90" y="81"/>
                    <a:pt x="87" y="84"/>
                    <a:pt x="85" y="86"/>
                  </a:cubicBezTo>
                  <a:cubicBezTo>
                    <a:pt x="85" y="86"/>
                    <a:pt x="85" y="85"/>
                    <a:pt x="85" y="85"/>
                  </a:cubicBezTo>
                  <a:cubicBezTo>
                    <a:pt x="86" y="84"/>
                    <a:pt x="88" y="83"/>
                    <a:pt x="89" y="82"/>
                  </a:cubicBezTo>
                  <a:cubicBezTo>
                    <a:pt x="90" y="80"/>
                    <a:pt x="92" y="79"/>
                    <a:pt x="93" y="78"/>
                  </a:cubicBezTo>
                  <a:close/>
                  <a:moveTo>
                    <a:pt x="92" y="73"/>
                  </a:moveTo>
                  <a:cubicBezTo>
                    <a:pt x="93" y="71"/>
                    <a:pt x="94" y="69"/>
                    <a:pt x="95" y="68"/>
                  </a:cubicBezTo>
                  <a:cubicBezTo>
                    <a:pt x="98" y="66"/>
                    <a:pt x="101" y="64"/>
                    <a:pt x="103" y="62"/>
                  </a:cubicBezTo>
                  <a:cubicBezTo>
                    <a:pt x="103" y="62"/>
                    <a:pt x="103" y="63"/>
                    <a:pt x="102" y="63"/>
                  </a:cubicBezTo>
                  <a:cubicBezTo>
                    <a:pt x="99" y="66"/>
                    <a:pt x="96" y="69"/>
                    <a:pt x="92" y="73"/>
                  </a:cubicBezTo>
                  <a:close/>
                  <a:moveTo>
                    <a:pt x="85" y="64"/>
                  </a:moveTo>
                  <a:cubicBezTo>
                    <a:pt x="84" y="65"/>
                    <a:pt x="83" y="66"/>
                    <a:pt x="82" y="66"/>
                  </a:cubicBezTo>
                  <a:cubicBezTo>
                    <a:pt x="82" y="66"/>
                    <a:pt x="82" y="66"/>
                    <a:pt x="82" y="66"/>
                  </a:cubicBezTo>
                  <a:cubicBezTo>
                    <a:pt x="83" y="65"/>
                    <a:pt x="84" y="64"/>
                    <a:pt x="85" y="64"/>
                  </a:cubicBezTo>
                  <a:cubicBezTo>
                    <a:pt x="85" y="64"/>
                    <a:pt x="85" y="64"/>
                    <a:pt x="85" y="64"/>
                  </a:cubicBezTo>
                  <a:close/>
                  <a:moveTo>
                    <a:pt x="89" y="65"/>
                  </a:moveTo>
                  <a:cubicBezTo>
                    <a:pt x="86" y="68"/>
                    <a:pt x="84" y="70"/>
                    <a:pt x="81" y="73"/>
                  </a:cubicBezTo>
                  <a:cubicBezTo>
                    <a:pt x="82" y="72"/>
                    <a:pt x="82" y="71"/>
                    <a:pt x="83" y="70"/>
                  </a:cubicBezTo>
                  <a:cubicBezTo>
                    <a:pt x="85" y="69"/>
                    <a:pt x="87" y="67"/>
                    <a:pt x="89" y="65"/>
                  </a:cubicBezTo>
                  <a:close/>
                  <a:moveTo>
                    <a:pt x="83" y="68"/>
                  </a:moveTo>
                  <a:cubicBezTo>
                    <a:pt x="82" y="68"/>
                    <a:pt x="82" y="68"/>
                    <a:pt x="82" y="69"/>
                  </a:cubicBezTo>
                  <a:cubicBezTo>
                    <a:pt x="81" y="70"/>
                    <a:pt x="79" y="71"/>
                    <a:pt x="78" y="72"/>
                  </a:cubicBezTo>
                  <a:cubicBezTo>
                    <a:pt x="78" y="71"/>
                    <a:pt x="79" y="71"/>
                    <a:pt x="79" y="70"/>
                  </a:cubicBezTo>
                  <a:cubicBezTo>
                    <a:pt x="80" y="69"/>
                    <a:pt x="81" y="69"/>
                    <a:pt x="83" y="68"/>
                  </a:cubicBezTo>
                  <a:close/>
                  <a:moveTo>
                    <a:pt x="78" y="74"/>
                  </a:moveTo>
                  <a:cubicBezTo>
                    <a:pt x="77" y="76"/>
                    <a:pt x="76" y="77"/>
                    <a:pt x="75" y="79"/>
                  </a:cubicBezTo>
                  <a:cubicBezTo>
                    <a:pt x="74" y="80"/>
                    <a:pt x="73" y="81"/>
                    <a:pt x="72" y="82"/>
                  </a:cubicBezTo>
                  <a:cubicBezTo>
                    <a:pt x="73" y="81"/>
                    <a:pt x="73" y="79"/>
                    <a:pt x="74" y="77"/>
                  </a:cubicBezTo>
                  <a:cubicBezTo>
                    <a:pt x="75" y="77"/>
                    <a:pt x="75" y="77"/>
                    <a:pt x="75" y="77"/>
                  </a:cubicBezTo>
                  <a:cubicBezTo>
                    <a:pt x="76" y="76"/>
                    <a:pt x="77" y="75"/>
                    <a:pt x="78" y="74"/>
                  </a:cubicBezTo>
                  <a:close/>
                  <a:moveTo>
                    <a:pt x="74" y="83"/>
                  </a:moveTo>
                  <a:cubicBezTo>
                    <a:pt x="76" y="81"/>
                    <a:pt x="79" y="78"/>
                    <a:pt x="82" y="76"/>
                  </a:cubicBezTo>
                  <a:cubicBezTo>
                    <a:pt x="82" y="76"/>
                    <a:pt x="82" y="77"/>
                    <a:pt x="82" y="77"/>
                  </a:cubicBezTo>
                  <a:cubicBezTo>
                    <a:pt x="78" y="80"/>
                    <a:pt x="75" y="82"/>
                    <a:pt x="72" y="85"/>
                  </a:cubicBezTo>
                  <a:cubicBezTo>
                    <a:pt x="72" y="84"/>
                    <a:pt x="73" y="84"/>
                    <a:pt x="74" y="83"/>
                  </a:cubicBezTo>
                  <a:close/>
                  <a:moveTo>
                    <a:pt x="81" y="75"/>
                  </a:moveTo>
                  <a:cubicBezTo>
                    <a:pt x="86" y="70"/>
                    <a:pt x="92" y="65"/>
                    <a:pt x="97" y="60"/>
                  </a:cubicBezTo>
                  <a:cubicBezTo>
                    <a:pt x="97" y="60"/>
                    <a:pt x="98" y="60"/>
                    <a:pt x="98" y="59"/>
                  </a:cubicBezTo>
                  <a:cubicBezTo>
                    <a:pt x="98" y="60"/>
                    <a:pt x="98" y="60"/>
                    <a:pt x="97" y="61"/>
                  </a:cubicBezTo>
                  <a:cubicBezTo>
                    <a:pt x="94" y="64"/>
                    <a:pt x="91" y="66"/>
                    <a:pt x="88" y="69"/>
                  </a:cubicBezTo>
                  <a:cubicBezTo>
                    <a:pt x="86" y="71"/>
                    <a:pt x="83" y="73"/>
                    <a:pt x="81" y="75"/>
                  </a:cubicBezTo>
                  <a:close/>
                  <a:moveTo>
                    <a:pt x="90" y="70"/>
                  </a:moveTo>
                  <a:cubicBezTo>
                    <a:pt x="92" y="69"/>
                    <a:pt x="93" y="67"/>
                    <a:pt x="94" y="66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3" y="68"/>
                    <a:pt x="91" y="69"/>
                    <a:pt x="90" y="70"/>
                  </a:cubicBezTo>
                  <a:cubicBezTo>
                    <a:pt x="90" y="70"/>
                    <a:pt x="90" y="70"/>
                    <a:pt x="90" y="70"/>
                  </a:cubicBezTo>
                  <a:close/>
                  <a:moveTo>
                    <a:pt x="97" y="58"/>
                  </a:moveTo>
                  <a:cubicBezTo>
                    <a:pt x="93" y="60"/>
                    <a:pt x="89" y="63"/>
                    <a:pt x="86" y="66"/>
                  </a:cubicBezTo>
                  <a:cubicBezTo>
                    <a:pt x="86" y="66"/>
                    <a:pt x="86" y="65"/>
                    <a:pt x="86" y="65"/>
                  </a:cubicBezTo>
                  <a:cubicBezTo>
                    <a:pt x="90" y="62"/>
                    <a:pt x="95" y="59"/>
                    <a:pt x="99" y="56"/>
                  </a:cubicBezTo>
                  <a:cubicBezTo>
                    <a:pt x="98" y="57"/>
                    <a:pt x="98" y="57"/>
                    <a:pt x="97" y="58"/>
                  </a:cubicBezTo>
                  <a:close/>
                  <a:moveTo>
                    <a:pt x="70" y="69"/>
                  </a:moveTo>
                  <a:cubicBezTo>
                    <a:pt x="69" y="69"/>
                    <a:pt x="69" y="70"/>
                    <a:pt x="69" y="70"/>
                  </a:cubicBezTo>
                  <a:cubicBezTo>
                    <a:pt x="68" y="71"/>
                    <a:pt x="67" y="72"/>
                    <a:pt x="65" y="73"/>
                  </a:cubicBezTo>
                  <a:cubicBezTo>
                    <a:pt x="66" y="73"/>
                    <a:pt x="66" y="72"/>
                    <a:pt x="66" y="72"/>
                  </a:cubicBezTo>
                  <a:cubicBezTo>
                    <a:pt x="67" y="71"/>
                    <a:pt x="68" y="70"/>
                    <a:pt x="70" y="69"/>
                  </a:cubicBezTo>
                  <a:close/>
                  <a:moveTo>
                    <a:pt x="69" y="67"/>
                  </a:moveTo>
                  <a:cubicBezTo>
                    <a:pt x="70" y="66"/>
                    <a:pt x="71" y="64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3"/>
                    <a:pt x="72" y="64"/>
                    <a:pt x="72" y="65"/>
                  </a:cubicBezTo>
                  <a:cubicBezTo>
                    <a:pt x="71" y="66"/>
                    <a:pt x="70" y="67"/>
                    <a:pt x="69" y="67"/>
                  </a:cubicBezTo>
                  <a:close/>
                  <a:moveTo>
                    <a:pt x="73" y="67"/>
                  </a:moveTo>
                  <a:cubicBezTo>
                    <a:pt x="73" y="66"/>
                    <a:pt x="73" y="66"/>
                    <a:pt x="73" y="66"/>
                  </a:cubicBezTo>
                  <a:cubicBezTo>
                    <a:pt x="75" y="65"/>
                    <a:pt x="77" y="63"/>
                    <a:pt x="78" y="62"/>
                  </a:cubicBezTo>
                  <a:cubicBezTo>
                    <a:pt x="76" y="63"/>
                    <a:pt x="75" y="65"/>
                    <a:pt x="73" y="67"/>
                  </a:cubicBezTo>
                  <a:close/>
                  <a:moveTo>
                    <a:pt x="72" y="60"/>
                  </a:moveTo>
                  <a:cubicBezTo>
                    <a:pt x="71" y="61"/>
                    <a:pt x="69" y="63"/>
                    <a:pt x="68" y="65"/>
                  </a:cubicBezTo>
                  <a:cubicBezTo>
                    <a:pt x="65" y="67"/>
                    <a:pt x="62" y="70"/>
                    <a:pt x="59" y="73"/>
                  </a:cubicBezTo>
                  <a:cubicBezTo>
                    <a:pt x="60" y="72"/>
                    <a:pt x="61" y="70"/>
                    <a:pt x="62" y="69"/>
                  </a:cubicBezTo>
                  <a:cubicBezTo>
                    <a:pt x="66" y="65"/>
                    <a:pt x="70" y="61"/>
                    <a:pt x="75" y="57"/>
                  </a:cubicBezTo>
                  <a:cubicBezTo>
                    <a:pt x="74" y="58"/>
                    <a:pt x="73" y="59"/>
                    <a:pt x="72" y="60"/>
                  </a:cubicBezTo>
                  <a:close/>
                  <a:moveTo>
                    <a:pt x="60" y="68"/>
                  </a:moveTo>
                  <a:cubicBezTo>
                    <a:pt x="60" y="69"/>
                    <a:pt x="59" y="69"/>
                    <a:pt x="58" y="70"/>
                  </a:cubicBezTo>
                  <a:cubicBezTo>
                    <a:pt x="58" y="69"/>
                    <a:pt x="58" y="68"/>
                    <a:pt x="58" y="67"/>
                  </a:cubicBezTo>
                  <a:cubicBezTo>
                    <a:pt x="60" y="66"/>
                    <a:pt x="61" y="65"/>
                    <a:pt x="62" y="64"/>
                  </a:cubicBezTo>
                  <a:cubicBezTo>
                    <a:pt x="63" y="63"/>
                    <a:pt x="63" y="63"/>
                    <a:pt x="64" y="62"/>
                  </a:cubicBezTo>
                  <a:cubicBezTo>
                    <a:pt x="65" y="62"/>
                    <a:pt x="65" y="61"/>
                    <a:pt x="66" y="60"/>
                  </a:cubicBezTo>
                  <a:cubicBezTo>
                    <a:pt x="64" y="63"/>
                    <a:pt x="62" y="65"/>
                    <a:pt x="60" y="68"/>
                  </a:cubicBezTo>
                  <a:close/>
                  <a:moveTo>
                    <a:pt x="67" y="68"/>
                  </a:moveTo>
                  <a:cubicBezTo>
                    <a:pt x="66" y="69"/>
                    <a:pt x="65" y="70"/>
                    <a:pt x="64" y="72"/>
                  </a:cubicBezTo>
                  <a:cubicBezTo>
                    <a:pt x="62" y="74"/>
                    <a:pt x="59" y="76"/>
                    <a:pt x="57" y="79"/>
                  </a:cubicBezTo>
                  <a:cubicBezTo>
                    <a:pt x="57" y="79"/>
                    <a:pt x="57" y="79"/>
                    <a:pt x="57" y="78"/>
                  </a:cubicBezTo>
                  <a:cubicBezTo>
                    <a:pt x="60" y="75"/>
                    <a:pt x="63" y="72"/>
                    <a:pt x="67" y="68"/>
                  </a:cubicBezTo>
                  <a:close/>
                  <a:moveTo>
                    <a:pt x="64" y="77"/>
                  </a:moveTo>
                  <a:cubicBezTo>
                    <a:pt x="63" y="79"/>
                    <a:pt x="62" y="81"/>
                    <a:pt x="60" y="83"/>
                  </a:cubicBezTo>
                  <a:cubicBezTo>
                    <a:pt x="59" y="84"/>
                    <a:pt x="58" y="85"/>
                    <a:pt x="58" y="85"/>
                  </a:cubicBezTo>
                  <a:cubicBezTo>
                    <a:pt x="59" y="84"/>
                    <a:pt x="60" y="82"/>
                    <a:pt x="61" y="80"/>
                  </a:cubicBezTo>
                  <a:cubicBezTo>
                    <a:pt x="62" y="79"/>
                    <a:pt x="63" y="78"/>
                    <a:pt x="64" y="77"/>
                  </a:cubicBezTo>
                  <a:close/>
                  <a:moveTo>
                    <a:pt x="58" y="90"/>
                  </a:moveTo>
                  <a:cubicBezTo>
                    <a:pt x="58" y="90"/>
                    <a:pt x="58" y="89"/>
                    <a:pt x="59" y="88"/>
                  </a:cubicBezTo>
                  <a:cubicBezTo>
                    <a:pt x="59" y="88"/>
                    <a:pt x="59" y="88"/>
                    <a:pt x="59" y="88"/>
                  </a:cubicBezTo>
                  <a:cubicBezTo>
                    <a:pt x="59" y="88"/>
                    <a:pt x="60" y="88"/>
                    <a:pt x="60" y="87"/>
                  </a:cubicBezTo>
                  <a:cubicBezTo>
                    <a:pt x="60" y="87"/>
                    <a:pt x="60" y="87"/>
                    <a:pt x="60" y="87"/>
                  </a:cubicBezTo>
                  <a:cubicBezTo>
                    <a:pt x="62" y="85"/>
                    <a:pt x="64" y="82"/>
                    <a:pt x="67" y="80"/>
                  </a:cubicBezTo>
                  <a:cubicBezTo>
                    <a:pt x="70" y="78"/>
                    <a:pt x="72" y="75"/>
                    <a:pt x="75" y="73"/>
                  </a:cubicBezTo>
                  <a:cubicBezTo>
                    <a:pt x="75" y="74"/>
                    <a:pt x="74" y="75"/>
                    <a:pt x="74" y="76"/>
                  </a:cubicBezTo>
                  <a:cubicBezTo>
                    <a:pt x="68" y="81"/>
                    <a:pt x="63" y="86"/>
                    <a:pt x="57" y="91"/>
                  </a:cubicBezTo>
                  <a:cubicBezTo>
                    <a:pt x="57" y="91"/>
                    <a:pt x="58" y="90"/>
                    <a:pt x="58" y="90"/>
                  </a:cubicBezTo>
                  <a:close/>
                  <a:moveTo>
                    <a:pt x="67" y="115"/>
                  </a:moveTo>
                  <a:cubicBezTo>
                    <a:pt x="67" y="115"/>
                    <a:pt x="67" y="114"/>
                    <a:pt x="66" y="113"/>
                  </a:cubicBezTo>
                  <a:cubicBezTo>
                    <a:pt x="67" y="113"/>
                    <a:pt x="67" y="113"/>
                    <a:pt x="67" y="113"/>
                  </a:cubicBezTo>
                  <a:cubicBezTo>
                    <a:pt x="68" y="113"/>
                    <a:pt x="68" y="114"/>
                    <a:pt x="68" y="114"/>
                  </a:cubicBezTo>
                  <a:cubicBezTo>
                    <a:pt x="67" y="114"/>
                    <a:pt x="67" y="115"/>
                    <a:pt x="67" y="115"/>
                  </a:cubicBezTo>
                  <a:close/>
                  <a:moveTo>
                    <a:pt x="68" y="133"/>
                  </a:moveTo>
                  <a:cubicBezTo>
                    <a:pt x="67" y="134"/>
                    <a:pt x="67" y="135"/>
                    <a:pt x="66" y="135"/>
                  </a:cubicBezTo>
                  <a:cubicBezTo>
                    <a:pt x="66" y="135"/>
                    <a:pt x="66" y="135"/>
                    <a:pt x="66" y="135"/>
                  </a:cubicBezTo>
                  <a:cubicBezTo>
                    <a:pt x="66" y="134"/>
                    <a:pt x="67" y="134"/>
                    <a:pt x="67" y="133"/>
                  </a:cubicBezTo>
                  <a:cubicBezTo>
                    <a:pt x="67" y="133"/>
                    <a:pt x="67" y="133"/>
                    <a:pt x="67" y="133"/>
                  </a:cubicBezTo>
                  <a:cubicBezTo>
                    <a:pt x="67" y="133"/>
                    <a:pt x="67" y="133"/>
                    <a:pt x="68" y="133"/>
                  </a:cubicBezTo>
                  <a:close/>
                  <a:moveTo>
                    <a:pt x="64" y="150"/>
                  </a:moveTo>
                  <a:cubicBezTo>
                    <a:pt x="64" y="150"/>
                    <a:pt x="64" y="149"/>
                    <a:pt x="63" y="149"/>
                  </a:cubicBezTo>
                  <a:cubicBezTo>
                    <a:pt x="64" y="148"/>
                    <a:pt x="64" y="147"/>
                    <a:pt x="65" y="146"/>
                  </a:cubicBezTo>
                  <a:cubicBezTo>
                    <a:pt x="65" y="147"/>
                    <a:pt x="65" y="147"/>
                    <a:pt x="65" y="148"/>
                  </a:cubicBezTo>
                  <a:cubicBezTo>
                    <a:pt x="65" y="148"/>
                    <a:pt x="64" y="149"/>
                    <a:pt x="64" y="150"/>
                  </a:cubicBezTo>
                  <a:close/>
                  <a:moveTo>
                    <a:pt x="64" y="163"/>
                  </a:moveTo>
                  <a:cubicBezTo>
                    <a:pt x="64" y="163"/>
                    <a:pt x="64" y="163"/>
                    <a:pt x="63" y="163"/>
                  </a:cubicBezTo>
                  <a:cubicBezTo>
                    <a:pt x="63" y="163"/>
                    <a:pt x="63" y="163"/>
                    <a:pt x="63" y="163"/>
                  </a:cubicBezTo>
                  <a:cubicBezTo>
                    <a:pt x="63" y="162"/>
                    <a:pt x="64" y="162"/>
                    <a:pt x="64" y="162"/>
                  </a:cubicBezTo>
                  <a:cubicBezTo>
                    <a:pt x="64" y="162"/>
                    <a:pt x="64" y="162"/>
                    <a:pt x="64" y="163"/>
                  </a:cubicBezTo>
                  <a:close/>
                  <a:moveTo>
                    <a:pt x="65" y="122"/>
                  </a:moveTo>
                  <a:cubicBezTo>
                    <a:pt x="65" y="121"/>
                    <a:pt x="65" y="121"/>
                    <a:pt x="65" y="121"/>
                  </a:cubicBezTo>
                  <a:cubicBezTo>
                    <a:pt x="65" y="121"/>
                    <a:pt x="65" y="120"/>
                    <a:pt x="65" y="120"/>
                  </a:cubicBezTo>
                  <a:cubicBezTo>
                    <a:pt x="65" y="120"/>
                    <a:pt x="65" y="120"/>
                    <a:pt x="65" y="121"/>
                  </a:cubicBezTo>
                  <a:cubicBezTo>
                    <a:pt x="65" y="121"/>
                    <a:pt x="65" y="121"/>
                    <a:pt x="65" y="122"/>
                  </a:cubicBezTo>
                  <a:close/>
                  <a:moveTo>
                    <a:pt x="65" y="110"/>
                  </a:moveTo>
                  <a:cubicBezTo>
                    <a:pt x="66" y="109"/>
                    <a:pt x="66" y="109"/>
                    <a:pt x="67" y="108"/>
                  </a:cubicBezTo>
                  <a:cubicBezTo>
                    <a:pt x="67" y="109"/>
                    <a:pt x="67" y="110"/>
                    <a:pt x="67" y="111"/>
                  </a:cubicBezTo>
                  <a:cubicBezTo>
                    <a:pt x="67" y="111"/>
                    <a:pt x="66" y="111"/>
                    <a:pt x="66" y="112"/>
                  </a:cubicBezTo>
                  <a:cubicBezTo>
                    <a:pt x="66" y="111"/>
                    <a:pt x="66" y="110"/>
                    <a:pt x="65" y="110"/>
                  </a:cubicBezTo>
                  <a:close/>
                  <a:moveTo>
                    <a:pt x="67" y="86"/>
                  </a:moveTo>
                  <a:cubicBezTo>
                    <a:pt x="67" y="86"/>
                    <a:pt x="67" y="86"/>
                    <a:pt x="67" y="86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7" y="85"/>
                    <a:pt x="66" y="85"/>
                    <a:pt x="66" y="85"/>
                  </a:cubicBezTo>
                  <a:cubicBezTo>
                    <a:pt x="67" y="84"/>
                    <a:pt x="69" y="82"/>
                    <a:pt x="70" y="81"/>
                  </a:cubicBezTo>
                  <a:cubicBezTo>
                    <a:pt x="70" y="82"/>
                    <a:pt x="69" y="83"/>
                    <a:pt x="69" y="83"/>
                  </a:cubicBezTo>
                  <a:cubicBezTo>
                    <a:pt x="68" y="84"/>
                    <a:pt x="68" y="85"/>
                    <a:pt x="67" y="86"/>
                  </a:cubicBezTo>
                  <a:close/>
                  <a:moveTo>
                    <a:pt x="65" y="93"/>
                  </a:moveTo>
                  <a:cubicBezTo>
                    <a:pt x="66" y="94"/>
                    <a:pt x="66" y="96"/>
                    <a:pt x="66" y="97"/>
                  </a:cubicBezTo>
                  <a:cubicBezTo>
                    <a:pt x="65" y="98"/>
                    <a:pt x="64" y="98"/>
                    <a:pt x="63" y="99"/>
                  </a:cubicBezTo>
                  <a:cubicBezTo>
                    <a:pt x="63" y="97"/>
                    <a:pt x="63" y="97"/>
                    <a:pt x="63" y="97"/>
                  </a:cubicBezTo>
                  <a:cubicBezTo>
                    <a:pt x="64" y="96"/>
                    <a:pt x="65" y="94"/>
                    <a:pt x="65" y="93"/>
                  </a:cubicBezTo>
                  <a:cubicBezTo>
                    <a:pt x="65" y="93"/>
                    <a:pt x="65" y="93"/>
                    <a:pt x="65" y="93"/>
                  </a:cubicBezTo>
                  <a:close/>
                  <a:moveTo>
                    <a:pt x="63" y="131"/>
                  </a:moveTo>
                  <a:cubicBezTo>
                    <a:pt x="63" y="132"/>
                    <a:pt x="63" y="132"/>
                    <a:pt x="62" y="132"/>
                  </a:cubicBezTo>
                  <a:cubicBezTo>
                    <a:pt x="62" y="132"/>
                    <a:pt x="62" y="131"/>
                    <a:pt x="62" y="130"/>
                  </a:cubicBezTo>
                  <a:cubicBezTo>
                    <a:pt x="62" y="130"/>
                    <a:pt x="62" y="129"/>
                    <a:pt x="62" y="129"/>
                  </a:cubicBezTo>
                  <a:cubicBezTo>
                    <a:pt x="63" y="129"/>
                    <a:pt x="63" y="130"/>
                    <a:pt x="63" y="131"/>
                  </a:cubicBezTo>
                  <a:close/>
                  <a:moveTo>
                    <a:pt x="63" y="159"/>
                  </a:moveTo>
                  <a:cubicBezTo>
                    <a:pt x="63" y="159"/>
                    <a:pt x="63" y="159"/>
                    <a:pt x="63" y="159"/>
                  </a:cubicBezTo>
                  <a:cubicBezTo>
                    <a:pt x="63" y="160"/>
                    <a:pt x="62" y="160"/>
                    <a:pt x="62" y="161"/>
                  </a:cubicBezTo>
                  <a:cubicBezTo>
                    <a:pt x="62" y="160"/>
                    <a:pt x="62" y="160"/>
                    <a:pt x="62" y="160"/>
                  </a:cubicBezTo>
                  <a:cubicBezTo>
                    <a:pt x="62" y="159"/>
                    <a:pt x="63" y="159"/>
                    <a:pt x="63" y="159"/>
                  </a:cubicBezTo>
                  <a:close/>
                  <a:moveTo>
                    <a:pt x="64" y="168"/>
                  </a:moveTo>
                  <a:cubicBezTo>
                    <a:pt x="64" y="169"/>
                    <a:pt x="65" y="170"/>
                    <a:pt x="66" y="171"/>
                  </a:cubicBezTo>
                  <a:cubicBezTo>
                    <a:pt x="66" y="171"/>
                    <a:pt x="66" y="171"/>
                    <a:pt x="66" y="171"/>
                  </a:cubicBezTo>
                  <a:cubicBezTo>
                    <a:pt x="65" y="172"/>
                    <a:pt x="65" y="172"/>
                    <a:pt x="65" y="172"/>
                  </a:cubicBezTo>
                  <a:cubicBezTo>
                    <a:pt x="64" y="171"/>
                    <a:pt x="64" y="170"/>
                    <a:pt x="63" y="169"/>
                  </a:cubicBezTo>
                  <a:cubicBezTo>
                    <a:pt x="63" y="168"/>
                    <a:pt x="63" y="168"/>
                    <a:pt x="64" y="168"/>
                  </a:cubicBezTo>
                  <a:close/>
                  <a:moveTo>
                    <a:pt x="65" y="153"/>
                  </a:moveTo>
                  <a:cubicBezTo>
                    <a:pt x="65" y="153"/>
                    <a:pt x="65" y="152"/>
                    <a:pt x="64" y="152"/>
                  </a:cubicBezTo>
                  <a:cubicBezTo>
                    <a:pt x="65" y="151"/>
                    <a:pt x="65" y="151"/>
                    <a:pt x="66" y="150"/>
                  </a:cubicBezTo>
                  <a:cubicBezTo>
                    <a:pt x="66" y="151"/>
                    <a:pt x="66" y="152"/>
                    <a:pt x="66" y="153"/>
                  </a:cubicBezTo>
                  <a:cubicBezTo>
                    <a:pt x="66" y="153"/>
                    <a:pt x="65" y="153"/>
                    <a:pt x="65" y="153"/>
                  </a:cubicBezTo>
                  <a:close/>
                  <a:moveTo>
                    <a:pt x="66" y="124"/>
                  </a:moveTo>
                  <a:cubicBezTo>
                    <a:pt x="66" y="124"/>
                    <a:pt x="66" y="124"/>
                    <a:pt x="66" y="123"/>
                  </a:cubicBezTo>
                  <a:cubicBezTo>
                    <a:pt x="67" y="124"/>
                    <a:pt x="67" y="124"/>
                    <a:pt x="67" y="125"/>
                  </a:cubicBezTo>
                  <a:cubicBezTo>
                    <a:pt x="67" y="125"/>
                    <a:pt x="67" y="125"/>
                    <a:pt x="66" y="126"/>
                  </a:cubicBezTo>
                  <a:cubicBezTo>
                    <a:pt x="66" y="125"/>
                    <a:pt x="66" y="125"/>
                    <a:pt x="66" y="124"/>
                  </a:cubicBezTo>
                  <a:close/>
                  <a:moveTo>
                    <a:pt x="67" y="179"/>
                  </a:moveTo>
                  <a:cubicBezTo>
                    <a:pt x="67" y="179"/>
                    <a:pt x="67" y="179"/>
                    <a:pt x="67" y="179"/>
                  </a:cubicBezTo>
                  <a:cubicBezTo>
                    <a:pt x="67" y="180"/>
                    <a:pt x="68" y="180"/>
                    <a:pt x="68" y="179"/>
                  </a:cubicBezTo>
                  <a:cubicBezTo>
                    <a:pt x="68" y="179"/>
                    <a:pt x="68" y="179"/>
                    <a:pt x="68" y="179"/>
                  </a:cubicBezTo>
                  <a:cubicBezTo>
                    <a:pt x="68" y="180"/>
                    <a:pt x="67" y="180"/>
                    <a:pt x="67" y="180"/>
                  </a:cubicBezTo>
                  <a:cubicBezTo>
                    <a:pt x="67" y="180"/>
                    <a:pt x="66" y="179"/>
                    <a:pt x="66" y="178"/>
                  </a:cubicBezTo>
                  <a:cubicBezTo>
                    <a:pt x="66" y="179"/>
                    <a:pt x="66" y="179"/>
                    <a:pt x="67" y="179"/>
                  </a:cubicBezTo>
                  <a:close/>
                  <a:moveTo>
                    <a:pt x="67" y="170"/>
                  </a:moveTo>
                  <a:cubicBezTo>
                    <a:pt x="67" y="169"/>
                    <a:pt x="67" y="169"/>
                    <a:pt x="67" y="168"/>
                  </a:cubicBezTo>
                  <a:cubicBezTo>
                    <a:pt x="67" y="167"/>
                    <a:pt x="67" y="167"/>
                    <a:pt x="67" y="167"/>
                  </a:cubicBezTo>
                  <a:cubicBezTo>
                    <a:pt x="68" y="167"/>
                    <a:pt x="68" y="167"/>
                    <a:pt x="69" y="167"/>
                  </a:cubicBezTo>
                  <a:cubicBezTo>
                    <a:pt x="69" y="168"/>
                    <a:pt x="69" y="168"/>
                    <a:pt x="69" y="169"/>
                  </a:cubicBezTo>
                  <a:cubicBezTo>
                    <a:pt x="69" y="169"/>
                    <a:pt x="68" y="170"/>
                    <a:pt x="68" y="170"/>
                  </a:cubicBezTo>
                  <a:cubicBezTo>
                    <a:pt x="68" y="170"/>
                    <a:pt x="68" y="170"/>
                    <a:pt x="67" y="170"/>
                  </a:cubicBezTo>
                  <a:close/>
                  <a:moveTo>
                    <a:pt x="68" y="145"/>
                  </a:moveTo>
                  <a:cubicBezTo>
                    <a:pt x="68" y="144"/>
                    <a:pt x="68" y="144"/>
                    <a:pt x="68" y="143"/>
                  </a:cubicBezTo>
                  <a:cubicBezTo>
                    <a:pt x="69" y="143"/>
                    <a:pt x="70" y="142"/>
                    <a:pt x="71" y="142"/>
                  </a:cubicBezTo>
                  <a:cubicBezTo>
                    <a:pt x="71" y="142"/>
                    <a:pt x="71" y="142"/>
                    <a:pt x="71" y="142"/>
                  </a:cubicBezTo>
                  <a:cubicBezTo>
                    <a:pt x="70" y="143"/>
                    <a:pt x="69" y="144"/>
                    <a:pt x="68" y="145"/>
                  </a:cubicBezTo>
                  <a:close/>
                  <a:moveTo>
                    <a:pt x="68" y="90"/>
                  </a:moveTo>
                  <a:cubicBezTo>
                    <a:pt x="71" y="88"/>
                    <a:pt x="74" y="85"/>
                    <a:pt x="77" y="83"/>
                  </a:cubicBezTo>
                  <a:cubicBezTo>
                    <a:pt x="74" y="86"/>
                    <a:pt x="72" y="90"/>
                    <a:pt x="69" y="94"/>
                  </a:cubicBezTo>
                  <a:cubicBezTo>
                    <a:pt x="69" y="93"/>
                    <a:pt x="68" y="92"/>
                    <a:pt x="68" y="90"/>
                  </a:cubicBezTo>
                  <a:close/>
                  <a:moveTo>
                    <a:pt x="83" y="77"/>
                  </a:moveTo>
                  <a:cubicBezTo>
                    <a:pt x="86" y="75"/>
                    <a:pt x="89" y="73"/>
                    <a:pt x="92" y="71"/>
                  </a:cubicBezTo>
                  <a:cubicBezTo>
                    <a:pt x="90" y="73"/>
                    <a:pt x="89" y="75"/>
                    <a:pt x="87" y="78"/>
                  </a:cubicBezTo>
                  <a:cubicBezTo>
                    <a:pt x="83" y="82"/>
                    <a:pt x="78" y="86"/>
                    <a:pt x="74" y="90"/>
                  </a:cubicBezTo>
                  <a:cubicBezTo>
                    <a:pt x="77" y="86"/>
                    <a:pt x="80" y="82"/>
                    <a:pt x="83" y="77"/>
                  </a:cubicBezTo>
                  <a:close/>
                  <a:moveTo>
                    <a:pt x="78" y="104"/>
                  </a:moveTo>
                  <a:cubicBezTo>
                    <a:pt x="81" y="101"/>
                    <a:pt x="84" y="98"/>
                    <a:pt x="87" y="95"/>
                  </a:cubicBezTo>
                  <a:cubicBezTo>
                    <a:pt x="85" y="100"/>
                    <a:pt x="82" y="104"/>
                    <a:pt x="79" y="108"/>
                  </a:cubicBezTo>
                  <a:cubicBezTo>
                    <a:pt x="78" y="109"/>
                    <a:pt x="76" y="110"/>
                    <a:pt x="75" y="111"/>
                  </a:cubicBezTo>
                  <a:cubicBezTo>
                    <a:pt x="76" y="109"/>
                    <a:pt x="77" y="107"/>
                    <a:pt x="78" y="105"/>
                  </a:cubicBezTo>
                  <a:cubicBezTo>
                    <a:pt x="78" y="104"/>
                    <a:pt x="78" y="104"/>
                    <a:pt x="78" y="104"/>
                  </a:cubicBezTo>
                  <a:close/>
                  <a:moveTo>
                    <a:pt x="93" y="90"/>
                  </a:moveTo>
                  <a:cubicBezTo>
                    <a:pt x="97" y="87"/>
                    <a:pt x="100" y="84"/>
                    <a:pt x="103" y="80"/>
                  </a:cubicBezTo>
                  <a:cubicBezTo>
                    <a:pt x="104" y="80"/>
                    <a:pt x="104" y="80"/>
                    <a:pt x="104" y="80"/>
                  </a:cubicBezTo>
                  <a:cubicBezTo>
                    <a:pt x="99" y="86"/>
                    <a:pt x="93" y="93"/>
                    <a:pt x="87" y="99"/>
                  </a:cubicBezTo>
                  <a:cubicBezTo>
                    <a:pt x="87" y="100"/>
                    <a:pt x="86" y="101"/>
                    <a:pt x="85" y="102"/>
                  </a:cubicBezTo>
                  <a:cubicBezTo>
                    <a:pt x="88" y="98"/>
                    <a:pt x="90" y="94"/>
                    <a:pt x="93" y="90"/>
                  </a:cubicBezTo>
                  <a:close/>
                  <a:moveTo>
                    <a:pt x="101" y="79"/>
                  </a:moveTo>
                  <a:cubicBezTo>
                    <a:pt x="102" y="78"/>
                    <a:pt x="102" y="77"/>
                    <a:pt x="103" y="77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103" y="77"/>
                    <a:pt x="103" y="77"/>
                    <a:pt x="104" y="77"/>
                  </a:cubicBezTo>
                  <a:cubicBezTo>
                    <a:pt x="103" y="78"/>
                    <a:pt x="102" y="78"/>
                    <a:pt x="101" y="79"/>
                  </a:cubicBezTo>
                  <a:close/>
                  <a:moveTo>
                    <a:pt x="102" y="68"/>
                  </a:moveTo>
                  <a:cubicBezTo>
                    <a:pt x="103" y="67"/>
                    <a:pt x="103" y="65"/>
                    <a:pt x="104" y="64"/>
                  </a:cubicBezTo>
                  <a:cubicBezTo>
                    <a:pt x="108" y="61"/>
                    <a:pt x="112" y="57"/>
                    <a:pt x="116" y="54"/>
                  </a:cubicBezTo>
                  <a:cubicBezTo>
                    <a:pt x="116" y="54"/>
                    <a:pt x="116" y="55"/>
                    <a:pt x="116" y="55"/>
                  </a:cubicBezTo>
                  <a:cubicBezTo>
                    <a:pt x="116" y="55"/>
                    <a:pt x="115" y="55"/>
                    <a:pt x="115" y="55"/>
                  </a:cubicBezTo>
                  <a:cubicBezTo>
                    <a:pt x="111" y="59"/>
                    <a:pt x="106" y="63"/>
                    <a:pt x="102" y="68"/>
                  </a:cubicBezTo>
                  <a:close/>
                  <a:moveTo>
                    <a:pt x="106" y="60"/>
                  </a:moveTo>
                  <a:cubicBezTo>
                    <a:pt x="106" y="60"/>
                    <a:pt x="106" y="60"/>
                    <a:pt x="106" y="60"/>
                  </a:cubicBezTo>
                  <a:cubicBezTo>
                    <a:pt x="107" y="59"/>
                    <a:pt x="108" y="58"/>
                    <a:pt x="110" y="57"/>
                  </a:cubicBezTo>
                  <a:cubicBezTo>
                    <a:pt x="108" y="58"/>
                    <a:pt x="107" y="59"/>
                    <a:pt x="106" y="60"/>
                  </a:cubicBezTo>
                  <a:close/>
                  <a:moveTo>
                    <a:pt x="107" y="57"/>
                  </a:moveTo>
                  <a:cubicBezTo>
                    <a:pt x="107" y="57"/>
                    <a:pt x="107" y="56"/>
                    <a:pt x="108" y="56"/>
                  </a:cubicBezTo>
                  <a:cubicBezTo>
                    <a:pt x="108" y="56"/>
                    <a:pt x="108" y="56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9" y="54"/>
                    <a:pt x="110" y="54"/>
                    <a:pt x="112" y="54"/>
                  </a:cubicBezTo>
                  <a:cubicBezTo>
                    <a:pt x="110" y="55"/>
                    <a:pt x="109" y="56"/>
                    <a:pt x="107" y="57"/>
                  </a:cubicBezTo>
                  <a:close/>
                  <a:moveTo>
                    <a:pt x="101" y="53"/>
                  </a:moveTo>
                  <a:cubicBezTo>
                    <a:pt x="97" y="56"/>
                    <a:pt x="92" y="59"/>
                    <a:pt x="88" y="62"/>
                  </a:cubicBezTo>
                  <a:cubicBezTo>
                    <a:pt x="88" y="62"/>
                    <a:pt x="88" y="61"/>
                    <a:pt x="88" y="61"/>
                  </a:cubicBezTo>
                  <a:cubicBezTo>
                    <a:pt x="93" y="57"/>
                    <a:pt x="98" y="53"/>
                    <a:pt x="103" y="49"/>
                  </a:cubicBezTo>
                  <a:cubicBezTo>
                    <a:pt x="102" y="50"/>
                    <a:pt x="102" y="52"/>
                    <a:pt x="101" y="53"/>
                  </a:cubicBezTo>
                  <a:close/>
                  <a:moveTo>
                    <a:pt x="90" y="57"/>
                  </a:moveTo>
                  <a:cubicBezTo>
                    <a:pt x="90" y="57"/>
                    <a:pt x="90" y="56"/>
                    <a:pt x="90" y="56"/>
                  </a:cubicBezTo>
                  <a:cubicBezTo>
                    <a:pt x="94" y="52"/>
                    <a:pt x="99" y="49"/>
                    <a:pt x="104" y="46"/>
                  </a:cubicBezTo>
                  <a:cubicBezTo>
                    <a:pt x="104" y="46"/>
                    <a:pt x="104" y="46"/>
                    <a:pt x="104" y="46"/>
                  </a:cubicBezTo>
                  <a:cubicBezTo>
                    <a:pt x="99" y="50"/>
                    <a:pt x="95" y="53"/>
                    <a:pt x="90" y="57"/>
                  </a:cubicBezTo>
                  <a:close/>
                  <a:moveTo>
                    <a:pt x="76" y="54"/>
                  </a:moveTo>
                  <a:cubicBezTo>
                    <a:pt x="73" y="56"/>
                    <a:pt x="70" y="59"/>
                    <a:pt x="67" y="62"/>
                  </a:cubicBezTo>
                  <a:cubicBezTo>
                    <a:pt x="70" y="59"/>
                    <a:pt x="72" y="56"/>
                    <a:pt x="75" y="53"/>
                  </a:cubicBezTo>
                  <a:cubicBezTo>
                    <a:pt x="75" y="53"/>
                    <a:pt x="76" y="53"/>
                    <a:pt x="76" y="53"/>
                  </a:cubicBezTo>
                  <a:cubicBezTo>
                    <a:pt x="76" y="53"/>
                    <a:pt x="76" y="53"/>
                    <a:pt x="76" y="54"/>
                  </a:cubicBezTo>
                  <a:close/>
                  <a:moveTo>
                    <a:pt x="61" y="63"/>
                  </a:moveTo>
                  <a:cubicBezTo>
                    <a:pt x="60" y="63"/>
                    <a:pt x="59" y="64"/>
                    <a:pt x="58" y="65"/>
                  </a:cubicBezTo>
                  <a:cubicBezTo>
                    <a:pt x="58" y="65"/>
                    <a:pt x="58" y="65"/>
                    <a:pt x="58" y="64"/>
                  </a:cubicBezTo>
                  <a:cubicBezTo>
                    <a:pt x="62" y="60"/>
                    <a:pt x="66" y="56"/>
                    <a:pt x="69" y="52"/>
                  </a:cubicBezTo>
                  <a:cubicBezTo>
                    <a:pt x="72" y="50"/>
                    <a:pt x="74" y="48"/>
                    <a:pt x="77" y="46"/>
                  </a:cubicBezTo>
                  <a:cubicBezTo>
                    <a:pt x="72" y="52"/>
                    <a:pt x="66" y="58"/>
                    <a:pt x="61" y="63"/>
                  </a:cubicBezTo>
                  <a:close/>
                  <a:moveTo>
                    <a:pt x="61" y="57"/>
                  </a:moveTo>
                  <a:cubicBezTo>
                    <a:pt x="60" y="58"/>
                    <a:pt x="59" y="59"/>
                    <a:pt x="58" y="60"/>
                  </a:cubicBezTo>
                  <a:cubicBezTo>
                    <a:pt x="58" y="60"/>
                    <a:pt x="58" y="60"/>
                    <a:pt x="58" y="59"/>
                  </a:cubicBezTo>
                  <a:cubicBezTo>
                    <a:pt x="58" y="59"/>
                    <a:pt x="58" y="59"/>
                    <a:pt x="58" y="59"/>
                  </a:cubicBezTo>
                  <a:cubicBezTo>
                    <a:pt x="59" y="58"/>
                    <a:pt x="61" y="57"/>
                    <a:pt x="62" y="57"/>
                  </a:cubicBezTo>
                  <a:lnTo>
                    <a:pt x="61" y="57"/>
                  </a:lnTo>
                  <a:close/>
                  <a:moveTo>
                    <a:pt x="57" y="61"/>
                  </a:moveTo>
                  <a:cubicBezTo>
                    <a:pt x="55" y="63"/>
                    <a:pt x="53" y="64"/>
                    <a:pt x="51" y="66"/>
                  </a:cubicBezTo>
                  <a:cubicBezTo>
                    <a:pt x="53" y="64"/>
                    <a:pt x="55" y="62"/>
                    <a:pt x="56" y="61"/>
                  </a:cubicBezTo>
                  <a:cubicBezTo>
                    <a:pt x="56" y="61"/>
                    <a:pt x="56" y="61"/>
                    <a:pt x="57" y="61"/>
                  </a:cubicBezTo>
                  <a:close/>
                  <a:moveTo>
                    <a:pt x="53" y="66"/>
                  </a:moveTo>
                  <a:cubicBezTo>
                    <a:pt x="50" y="70"/>
                    <a:pt x="47" y="73"/>
                    <a:pt x="44" y="76"/>
                  </a:cubicBezTo>
                  <a:cubicBezTo>
                    <a:pt x="45" y="75"/>
                    <a:pt x="45" y="74"/>
                    <a:pt x="46" y="73"/>
                  </a:cubicBezTo>
                  <a:cubicBezTo>
                    <a:pt x="48" y="71"/>
                    <a:pt x="51" y="68"/>
                    <a:pt x="53" y="66"/>
                  </a:cubicBezTo>
                  <a:close/>
                  <a:moveTo>
                    <a:pt x="50" y="74"/>
                  </a:moveTo>
                  <a:cubicBezTo>
                    <a:pt x="53" y="73"/>
                    <a:pt x="55" y="71"/>
                    <a:pt x="57" y="69"/>
                  </a:cubicBezTo>
                  <a:cubicBezTo>
                    <a:pt x="57" y="70"/>
                    <a:pt x="56" y="71"/>
                    <a:pt x="56" y="72"/>
                  </a:cubicBezTo>
                  <a:cubicBezTo>
                    <a:pt x="51" y="76"/>
                    <a:pt x="46" y="81"/>
                    <a:pt x="41" y="85"/>
                  </a:cubicBezTo>
                  <a:cubicBezTo>
                    <a:pt x="41" y="85"/>
                    <a:pt x="41" y="84"/>
                    <a:pt x="41" y="84"/>
                  </a:cubicBezTo>
                  <a:cubicBezTo>
                    <a:pt x="44" y="80"/>
                    <a:pt x="47" y="77"/>
                    <a:pt x="50" y="74"/>
                  </a:cubicBezTo>
                  <a:close/>
                  <a:moveTo>
                    <a:pt x="56" y="74"/>
                  </a:moveTo>
                  <a:cubicBezTo>
                    <a:pt x="56" y="75"/>
                    <a:pt x="56" y="75"/>
                    <a:pt x="56" y="76"/>
                  </a:cubicBezTo>
                  <a:cubicBezTo>
                    <a:pt x="55" y="76"/>
                    <a:pt x="55" y="77"/>
                    <a:pt x="54" y="78"/>
                  </a:cubicBezTo>
                  <a:cubicBezTo>
                    <a:pt x="52" y="80"/>
                    <a:pt x="50" y="83"/>
                    <a:pt x="48" y="85"/>
                  </a:cubicBezTo>
                  <a:cubicBezTo>
                    <a:pt x="45" y="88"/>
                    <a:pt x="42" y="90"/>
                    <a:pt x="39" y="92"/>
                  </a:cubicBezTo>
                  <a:cubicBezTo>
                    <a:pt x="40" y="91"/>
                    <a:pt x="40" y="89"/>
                    <a:pt x="40" y="88"/>
                  </a:cubicBezTo>
                  <a:cubicBezTo>
                    <a:pt x="45" y="84"/>
                    <a:pt x="51" y="79"/>
                    <a:pt x="56" y="74"/>
                  </a:cubicBezTo>
                  <a:close/>
                  <a:moveTo>
                    <a:pt x="49" y="100"/>
                  </a:moveTo>
                  <a:cubicBezTo>
                    <a:pt x="49" y="101"/>
                    <a:pt x="49" y="101"/>
                    <a:pt x="49" y="101"/>
                  </a:cubicBezTo>
                  <a:cubicBezTo>
                    <a:pt x="48" y="103"/>
                    <a:pt x="47" y="105"/>
                    <a:pt x="46" y="107"/>
                  </a:cubicBezTo>
                  <a:cubicBezTo>
                    <a:pt x="46" y="107"/>
                    <a:pt x="46" y="106"/>
                    <a:pt x="46" y="106"/>
                  </a:cubicBezTo>
                  <a:cubicBezTo>
                    <a:pt x="47" y="104"/>
                    <a:pt x="48" y="103"/>
                    <a:pt x="49" y="101"/>
                  </a:cubicBezTo>
                  <a:cubicBezTo>
                    <a:pt x="49" y="101"/>
                    <a:pt x="49" y="101"/>
                    <a:pt x="49" y="100"/>
                  </a:cubicBezTo>
                  <a:close/>
                  <a:moveTo>
                    <a:pt x="45" y="101"/>
                  </a:moveTo>
                  <a:cubicBezTo>
                    <a:pt x="45" y="102"/>
                    <a:pt x="45" y="102"/>
                    <a:pt x="44" y="102"/>
                  </a:cubicBezTo>
                  <a:cubicBezTo>
                    <a:pt x="44" y="102"/>
                    <a:pt x="44" y="102"/>
                    <a:pt x="44" y="102"/>
                  </a:cubicBezTo>
                  <a:cubicBezTo>
                    <a:pt x="45" y="101"/>
                    <a:pt x="46" y="100"/>
                    <a:pt x="47" y="99"/>
                  </a:cubicBezTo>
                  <a:cubicBezTo>
                    <a:pt x="46" y="100"/>
                    <a:pt x="46" y="101"/>
                    <a:pt x="45" y="101"/>
                  </a:cubicBezTo>
                  <a:close/>
                  <a:moveTo>
                    <a:pt x="46" y="112"/>
                  </a:moveTo>
                  <a:cubicBezTo>
                    <a:pt x="46" y="113"/>
                    <a:pt x="46" y="113"/>
                    <a:pt x="47" y="114"/>
                  </a:cubicBezTo>
                  <a:cubicBezTo>
                    <a:pt x="47" y="114"/>
                    <a:pt x="46" y="115"/>
                    <a:pt x="46" y="115"/>
                  </a:cubicBezTo>
                  <a:cubicBezTo>
                    <a:pt x="46" y="114"/>
                    <a:pt x="45" y="113"/>
                    <a:pt x="45" y="112"/>
                  </a:cubicBezTo>
                  <a:cubicBezTo>
                    <a:pt x="45" y="112"/>
                    <a:pt x="46" y="112"/>
                    <a:pt x="46" y="112"/>
                  </a:cubicBezTo>
                  <a:close/>
                  <a:moveTo>
                    <a:pt x="46" y="135"/>
                  </a:moveTo>
                  <a:cubicBezTo>
                    <a:pt x="46" y="136"/>
                    <a:pt x="46" y="137"/>
                    <a:pt x="47" y="138"/>
                  </a:cubicBezTo>
                  <a:cubicBezTo>
                    <a:pt x="47" y="139"/>
                    <a:pt x="48" y="140"/>
                    <a:pt x="48" y="141"/>
                  </a:cubicBezTo>
                  <a:cubicBezTo>
                    <a:pt x="47" y="143"/>
                    <a:pt x="47" y="144"/>
                    <a:pt x="46" y="145"/>
                  </a:cubicBezTo>
                  <a:cubicBezTo>
                    <a:pt x="45" y="143"/>
                    <a:pt x="45" y="140"/>
                    <a:pt x="44" y="138"/>
                  </a:cubicBezTo>
                  <a:cubicBezTo>
                    <a:pt x="45" y="137"/>
                    <a:pt x="45" y="136"/>
                    <a:pt x="46" y="135"/>
                  </a:cubicBezTo>
                  <a:close/>
                  <a:moveTo>
                    <a:pt x="50" y="146"/>
                  </a:moveTo>
                  <a:cubicBezTo>
                    <a:pt x="50" y="147"/>
                    <a:pt x="50" y="148"/>
                    <a:pt x="50" y="148"/>
                  </a:cubicBezTo>
                  <a:cubicBezTo>
                    <a:pt x="49" y="149"/>
                    <a:pt x="48" y="150"/>
                    <a:pt x="47" y="150"/>
                  </a:cubicBezTo>
                  <a:cubicBezTo>
                    <a:pt x="47" y="150"/>
                    <a:pt x="47" y="150"/>
                    <a:pt x="47" y="150"/>
                  </a:cubicBezTo>
                  <a:cubicBezTo>
                    <a:pt x="48" y="149"/>
                    <a:pt x="49" y="148"/>
                    <a:pt x="50" y="146"/>
                  </a:cubicBezTo>
                  <a:close/>
                  <a:moveTo>
                    <a:pt x="51" y="150"/>
                  </a:moveTo>
                  <a:cubicBezTo>
                    <a:pt x="51" y="150"/>
                    <a:pt x="51" y="151"/>
                    <a:pt x="51" y="151"/>
                  </a:cubicBezTo>
                  <a:cubicBezTo>
                    <a:pt x="50" y="152"/>
                    <a:pt x="49" y="154"/>
                    <a:pt x="49" y="155"/>
                  </a:cubicBezTo>
                  <a:cubicBezTo>
                    <a:pt x="48" y="154"/>
                    <a:pt x="48" y="153"/>
                    <a:pt x="48" y="152"/>
                  </a:cubicBezTo>
                  <a:cubicBezTo>
                    <a:pt x="49" y="151"/>
                    <a:pt x="50" y="151"/>
                    <a:pt x="51" y="150"/>
                  </a:cubicBezTo>
                  <a:close/>
                  <a:moveTo>
                    <a:pt x="50" y="157"/>
                  </a:moveTo>
                  <a:cubicBezTo>
                    <a:pt x="50" y="156"/>
                    <a:pt x="51" y="155"/>
                    <a:pt x="52" y="154"/>
                  </a:cubicBezTo>
                  <a:cubicBezTo>
                    <a:pt x="52" y="155"/>
                    <a:pt x="52" y="156"/>
                    <a:pt x="52" y="156"/>
                  </a:cubicBezTo>
                  <a:cubicBezTo>
                    <a:pt x="51" y="157"/>
                    <a:pt x="51" y="159"/>
                    <a:pt x="50" y="160"/>
                  </a:cubicBezTo>
                  <a:cubicBezTo>
                    <a:pt x="50" y="159"/>
                    <a:pt x="49" y="158"/>
                    <a:pt x="49" y="158"/>
                  </a:cubicBezTo>
                  <a:cubicBezTo>
                    <a:pt x="49" y="158"/>
                    <a:pt x="50" y="157"/>
                    <a:pt x="50" y="157"/>
                  </a:cubicBezTo>
                  <a:close/>
                  <a:moveTo>
                    <a:pt x="51" y="161"/>
                  </a:moveTo>
                  <a:cubicBezTo>
                    <a:pt x="52" y="161"/>
                    <a:pt x="52" y="160"/>
                    <a:pt x="53" y="159"/>
                  </a:cubicBezTo>
                  <a:cubicBezTo>
                    <a:pt x="53" y="160"/>
                    <a:pt x="53" y="160"/>
                    <a:pt x="53" y="160"/>
                  </a:cubicBezTo>
                  <a:cubicBezTo>
                    <a:pt x="53" y="161"/>
                    <a:pt x="52" y="162"/>
                    <a:pt x="52" y="163"/>
                  </a:cubicBezTo>
                  <a:cubicBezTo>
                    <a:pt x="52" y="163"/>
                    <a:pt x="52" y="163"/>
                    <a:pt x="51" y="163"/>
                  </a:cubicBezTo>
                  <a:cubicBezTo>
                    <a:pt x="51" y="163"/>
                    <a:pt x="51" y="162"/>
                    <a:pt x="50" y="161"/>
                  </a:cubicBezTo>
                  <a:cubicBezTo>
                    <a:pt x="51" y="162"/>
                    <a:pt x="51" y="161"/>
                    <a:pt x="51" y="161"/>
                  </a:cubicBezTo>
                  <a:close/>
                  <a:moveTo>
                    <a:pt x="53" y="165"/>
                  </a:moveTo>
                  <a:cubicBezTo>
                    <a:pt x="54" y="165"/>
                    <a:pt x="54" y="165"/>
                    <a:pt x="54" y="165"/>
                  </a:cubicBezTo>
                  <a:cubicBezTo>
                    <a:pt x="54" y="166"/>
                    <a:pt x="55" y="167"/>
                    <a:pt x="55" y="168"/>
                  </a:cubicBezTo>
                  <a:cubicBezTo>
                    <a:pt x="55" y="169"/>
                    <a:pt x="55" y="169"/>
                    <a:pt x="55" y="170"/>
                  </a:cubicBezTo>
                  <a:cubicBezTo>
                    <a:pt x="54" y="168"/>
                    <a:pt x="53" y="167"/>
                    <a:pt x="52" y="166"/>
                  </a:cubicBezTo>
                  <a:cubicBezTo>
                    <a:pt x="53" y="165"/>
                    <a:pt x="53" y="165"/>
                    <a:pt x="53" y="165"/>
                  </a:cubicBezTo>
                  <a:close/>
                  <a:moveTo>
                    <a:pt x="55" y="173"/>
                  </a:moveTo>
                  <a:cubicBezTo>
                    <a:pt x="55" y="173"/>
                    <a:pt x="54" y="174"/>
                    <a:pt x="54" y="174"/>
                  </a:cubicBezTo>
                  <a:cubicBezTo>
                    <a:pt x="54" y="172"/>
                    <a:pt x="53" y="171"/>
                    <a:pt x="53" y="169"/>
                  </a:cubicBezTo>
                  <a:cubicBezTo>
                    <a:pt x="53" y="170"/>
                    <a:pt x="54" y="172"/>
                    <a:pt x="55" y="173"/>
                  </a:cubicBezTo>
                  <a:close/>
                  <a:moveTo>
                    <a:pt x="56" y="175"/>
                  </a:moveTo>
                  <a:cubicBezTo>
                    <a:pt x="56" y="175"/>
                    <a:pt x="56" y="175"/>
                    <a:pt x="56" y="175"/>
                  </a:cubicBezTo>
                  <a:cubicBezTo>
                    <a:pt x="56" y="175"/>
                    <a:pt x="56" y="176"/>
                    <a:pt x="55" y="177"/>
                  </a:cubicBezTo>
                  <a:cubicBezTo>
                    <a:pt x="55" y="177"/>
                    <a:pt x="55" y="177"/>
                    <a:pt x="55" y="177"/>
                  </a:cubicBezTo>
                  <a:cubicBezTo>
                    <a:pt x="55" y="176"/>
                    <a:pt x="55" y="176"/>
                    <a:pt x="55" y="176"/>
                  </a:cubicBezTo>
                  <a:cubicBezTo>
                    <a:pt x="55" y="176"/>
                    <a:pt x="56" y="175"/>
                    <a:pt x="56" y="175"/>
                  </a:cubicBezTo>
                  <a:close/>
                  <a:moveTo>
                    <a:pt x="58" y="179"/>
                  </a:moveTo>
                  <a:cubicBezTo>
                    <a:pt x="58" y="180"/>
                    <a:pt x="58" y="181"/>
                    <a:pt x="58" y="182"/>
                  </a:cubicBezTo>
                  <a:cubicBezTo>
                    <a:pt x="58" y="181"/>
                    <a:pt x="57" y="181"/>
                    <a:pt x="57" y="180"/>
                  </a:cubicBezTo>
                  <a:cubicBezTo>
                    <a:pt x="56" y="180"/>
                    <a:pt x="56" y="180"/>
                    <a:pt x="56" y="179"/>
                  </a:cubicBezTo>
                  <a:cubicBezTo>
                    <a:pt x="57" y="179"/>
                    <a:pt x="57" y="179"/>
                    <a:pt x="58" y="179"/>
                  </a:cubicBezTo>
                  <a:close/>
                  <a:moveTo>
                    <a:pt x="59" y="184"/>
                  </a:moveTo>
                  <a:cubicBezTo>
                    <a:pt x="59" y="185"/>
                    <a:pt x="59" y="185"/>
                    <a:pt x="59" y="186"/>
                  </a:cubicBezTo>
                  <a:cubicBezTo>
                    <a:pt x="59" y="186"/>
                    <a:pt x="59" y="186"/>
                    <a:pt x="59" y="186"/>
                  </a:cubicBezTo>
                  <a:cubicBezTo>
                    <a:pt x="59" y="185"/>
                    <a:pt x="58" y="184"/>
                    <a:pt x="58" y="183"/>
                  </a:cubicBezTo>
                  <a:cubicBezTo>
                    <a:pt x="58" y="183"/>
                    <a:pt x="58" y="183"/>
                    <a:pt x="59" y="184"/>
                  </a:cubicBezTo>
                  <a:close/>
                  <a:moveTo>
                    <a:pt x="59" y="138"/>
                  </a:moveTo>
                  <a:cubicBezTo>
                    <a:pt x="58" y="137"/>
                    <a:pt x="58" y="136"/>
                    <a:pt x="58" y="135"/>
                  </a:cubicBezTo>
                  <a:cubicBezTo>
                    <a:pt x="58" y="135"/>
                    <a:pt x="59" y="134"/>
                    <a:pt x="59" y="133"/>
                  </a:cubicBezTo>
                  <a:cubicBezTo>
                    <a:pt x="59" y="134"/>
                    <a:pt x="59" y="136"/>
                    <a:pt x="59" y="137"/>
                  </a:cubicBezTo>
                  <a:cubicBezTo>
                    <a:pt x="59" y="137"/>
                    <a:pt x="59" y="137"/>
                    <a:pt x="59" y="138"/>
                  </a:cubicBezTo>
                  <a:close/>
                  <a:moveTo>
                    <a:pt x="58" y="120"/>
                  </a:moveTo>
                  <a:cubicBezTo>
                    <a:pt x="58" y="119"/>
                    <a:pt x="59" y="119"/>
                    <a:pt x="59" y="119"/>
                  </a:cubicBezTo>
                  <a:cubicBezTo>
                    <a:pt x="59" y="120"/>
                    <a:pt x="59" y="121"/>
                    <a:pt x="59" y="123"/>
                  </a:cubicBezTo>
                  <a:cubicBezTo>
                    <a:pt x="59" y="122"/>
                    <a:pt x="58" y="121"/>
                    <a:pt x="58" y="120"/>
                  </a:cubicBezTo>
                  <a:close/>
                  <a:moveTo>
                    <a:pt x="59" y="92"/>
                  </a:moveTo>
                  <a:cubicBezTo>
                    <a:pt x="59" y="93"/>
                    <a:pt x="59" y="93"/>
                    <a:pt x="59" y="93"/>
                  </a:cubicBezTo>
                  <a:cubicBezTo>
                    <a:pt x="58" y="94"/>
                    <a:pt x="58" y="95"/>
                    <a:pt x="57" y="96"/>
                  </a:cubicBezTo>
                  <a:cubicBezTo>
                    <a:pt x="57" y="95"/>
                    <a:pt x="57" y="95"/>
                    <a:pt x="56" y="94"/>
                  </a:cubicBezTo>
                  <a:cubicBezTo>
                    <a:pt x="59" y="91"/>
                    <a:pt x="62" y="89"/>
                    <a:pt x="65" y="86"/>
                  </a:cubicBezTo>
                  <a:cubicBezTo>
                    <a:pt x="65" y="86"/>
                    <a:pt x="65" y="86"/>
                    <a:pt x="65" y="86"/>
                  </a:cubicBezTo>
                  <a:cubicBezTo>
                    <a:pt x="65" y="87"/>
                    <a:pt x="65" y="87"/>
                    <a:pt x="65" y="88"/>
                  </a:cubicBezTo>
                  <a:cubicBezTo>
                    <a:pt x="64" y="89"/>
                    <a:pt x="63" y="90"/>
                    <a:pt x="62" y="90"/>
                  </a:cubicBezTo>
                  <a:cubicBezTo>
                    <a:pt x="62" y="90"/>
                    <a:pt x="61" y="90"/>
                    <a:pt x="61" y="91"/>
                  </a:cubicBezTo>
                  <a:cubicBezTo>
                    <a:pt x="61" y="91"/>
                    <a:pt x="61" y="91"/>
                    <a:pt x="61" y="92"/>
                  </a:cubicBezTo>
                  <a:cubicBezTo>
                    <a:pt x="60" y="91"/>
                    <a:pt x="59" y="91"/>
                    <a:pt x="59" y="92"/>
                  </a:cubicBezTo>
                  <a:close/>
                  <a:moveTo>
                    <a:pt x="61" y="125"/>
                  </a:moveTo>
                  <a:cubicBezTo>
                    <a:pt x="62" y="125"/>
                    <a:pt x="62" y="126"/>
                    <a:pt x="62" y="126"/>
                  </a:cubicBezTo>
                  <a:cubicBezTo>
                    <a:pt x="61" y="126"/>
                    <a:pt x="61" y="126"/>
                    <a:pt x="61" y="127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6"/>
                    <a:pt x="61" y="125"/>
                    <a:pt x="61" y="125"/>
                  </a:cubicBezTo>
                  <a:close/>
                  <a:moveTo>
                    <a:pt x="62" y="173"/>
                  </a:moveTo>
                  <a:cubicBezTo>
                    <a:pt x="62" y="174"/>
                    <a:pt x="61" y="174"/>
                    <a:pt x="61" y="174"/>
                  </a:cubicBezTo>
                  <a:cubicBezTo>
                    <a:pt x="61" y="173"/>
                    <a:pt x="61" y="172"/>
                    <a:pt x="61" y="171"/>
                  </a:cubicBezTo>
                  <a:cubicBezTo>
                    <a:pt x="61" y="172"/>
                    <a:pt x="62" y="173"/>
                    <a:pt x="62" y="173"/>
                  </a:cubicBezTo>
                  <a:close/>
                  <a:moveTo>
                    <a:pt x="61" y="179"/>
                  </a:moveTo>
                  <a:cubicBezTo>
                    <a:pt x="61" y="178"/>
                    <a:pt x="61" y="178"/>
                    <a:pt x="61" y="177"/>
                  </a:cubicBezTo>
                  <a:cubicBezTo>
                    <a:pt x="62" y="177"/>
                    <a:pt x="62" y="177"/>
                    <a:pt x="63" y="176"/>
                  </a:cubicBezTo>
                  <a:cubicBezTo>
                    <a:pt x="63" y="177"/>
                    <a:pt x="63" y="177"/>
                    <a:pt x="63" y="177"/>
                  </a:cubicBezTo>
                  <a:cubicBezTo>
                    <a:pt x="63" y="177"/>
                    <a:pt x="64" y="178"/>
                    <a:pt x="64" y="178"/>
                  </a:cubicBezTo>
                  <a:cubicBezTo>
                    <a:pt x="64" y="179"/>
                    <a:pt x="64" y="180"/>
                    <a:pt x="65" y="181"/>
                  </a:cubicBezTo>
                  <a:cubicBezTo>
                    <a:pt x="65" y="181"/>
                    <a:pt x="66" y="181"/>
                    <a:pt x="66" y="181"/>
                  </a:cubicBezTo>
                  <a:cubicBezTo>
                    <a:pt x="66" y="181"/>
                    <a:pt x="66" y="181"/>
                    <a:pt x="66" y="181"/>
                  </a:cubicBezTo>
                  <a:cubicBezTo>
                    <a:pt x="66" y="182"/>
                    <a:pt x="66" y="182"/>
                    <a:pt x="65" y="183"/>
                  </a:cubicBezTo>
                  <a:cubicBezTo>
                    <a:pt x="65" y="183"/>
                    <a:pt x="65" y="183"/>
                    <a:pt x="65" y="183"/>
                  </a:cubicBezTo>
                  <a:cubicBezTo>
                    <a:pt x="64" y="184"/>
                    <a:pt x="63" y="185"/>
                    <a:pt x="63" y="186"/>
                  </a:cubicBezTo>
                  <a:cubicBezTo>
                    <a:pt x="62" y="186"/>
                    <a:pt x="62" y="185"/>
                    <a:pt x="61" y="185"/>
                  </a:cubicBezTo>
                  <a:cubicBezTo>
                    <a:pt x="61" y="183"/>
                    <a:pt x="61" y="181"/>
                    <a:pt x="61" y="179"/>
                  </a:cubicBezTo>
                  <a:cubicBezTo>
                    <a:pt x="61" y="179"/>
                    <a:pt x="61" y="179"/>
                    <a:pt x="61" y="179"/>
                  </a:cubicBezTo>
                  <a:close/>
                  <a:moveTo>
                    <a:pt x="62" y="189"/>
                  </a:moveTo>
                  <a:cubicBezTo>
                    <a:pt x="63" y="190"/>
                    <a:pt x="63" y="190"/>
                    <a:pt x="64" y="191"/>
                  </a:cubicBezTo>
                  <a:cubicBezTo>
                    <a:pt x="63" y="191"/>
                    <a:pt x="63" y="191"/>
                    <a:pt x="62" y="191"/>
                  </a:cubicBezTo>
                  <a:cubicBezTo>
                    <a:pt x="62" y="191"/>
                    <a:pt x="62" y="191"/>
                    <a:pt x="61" y="190"/>
                  </a:cubicBezTo>
                  <a:cubicBezTo>
                    <a:pt x="62" y="190"/>
                    <a:pt x="62" y="190"/>
                    <a:pt x="62" y="189"/>
                  </a:cubicBezTo>
                  <a:close/>
                  <a:moveTo>
                    <a:pt x="64" y="187"/>
                  </a:moveTo>
                  <a:cubicBezTo>
                    <a:pt x="65" y="186"/>
                    <a:pt x="65" y="185"/>
                    <a:pt x="66" y="184"/>
                  </a:cubicBezTo>
                  <a:cubicBezTo>
                    <a:pt x="67" y="185"/>
                    <a:pt x="68" y="186"/>
                    <a:pt x="70" y="187"/>
                  </a:cubicBezTo>
                  <a:cubicBezTo>
                    <a:pt x="68" y="188"/>
                    <a:pt x="67" y="189"/>
                    <a:pt x="66" y="189"/>
                  </a:cubicBezTo>
                  <a:cubicBezTo>
                    <a:pt x="65" y="189"/>
                    <a:pt x="64" y="188"/>
                    <a:pt x="64" y="187"/>
                  </a:cubicBezTo>
                  <a:close/>
                  <a:moveTo>
                    <a:pt x="67" y="183"/>
                  </a:moveTo>
                  <a:cubicBezTo>
                    <a:pt x="67" y="183"/>
                    <a:pt x="67" y="183"/>
                    <a:pt x="68" y="182"/>
                  </a:cubicBezTo>
                  <a:cubicBezTo>
                    <a:pt x="68" y="183"/>
                    <a:pt x="69" y="184"/>
                    <a:pt x="69" y="184"/>
                  </a:cubicBezTo>
                  <a:cubicBezTo>
                    <a:pt x="68" y="184"/>
                    <a:pt x="68" y="183"/>
                    <a:pt x="67" y="183"/>
                  </a:cubicBezTo>
                  <a:close/>
                  <a:moveTo>
                    <a:pt x="70" y="178"/>
                  </a:moveTo>
                  <a:cubicBezTo>
                    <a:pt x="69" y="178"/>
                    <a:pt x="69" y="178"/>
                    <a:pt x="69" y="178"/>
                  </a:cubicBezTo>
                  <a:cubicBezTo>
                    <a:pt x="69" y="178"/>
                    <a:pt x="68" y="178"/>
                    <a:pt x="68" y="178"/>
                  </a:cubicBezTo>
                  <a:cubicBezTo>
                    <a:pt x="68" y="177"/>
                    <a:pt x="68" y="176"/>
                    <a:pt x="68" y="175"/>
                  </a:cubicBezTo>
                  <a:cubicBezTo>
                    <a:pt x="69" y="176"/>
                    <a:pt x="69" y="177"/>
                    <a:pt x="70" y="178"/>
                  </a:cubicBezTo>
                  <a:close/>
                  <a:moveTo>
                    <a:pt x="69" y="174"/>
                  </a:moveTo>
                  <a:cubicBezTo>
                    <a:pt x="70" y="174"/>
                    <a:pt x="70" y="174"/>
                    <a:pt x="71" y="173"/>
                  </a:cubicBezTo>
                  <a:cubicBezTo>
                    <a:pt x="71" y="174"/>
                    <a:pt x="71" y="174"/>
                    <a:pt x="71" y="174"/>
                  </a:cubicBezTo>
                  <a:cubicBezTo>
                    <a:pt x="71" y="174"/>
                    <a:pt x="70" y="175"/>
                    <a:pt x="70" y="175"/>
                  </a:cubicBezTo>
                  <a:cubicBezTo>
                    <a:pt x="70" y="175"/>
                    <a:pt x="70" y="174"/>
                    <a:pt x="69" y="174"/>
                  </a:cubicBezTo>
                  <a:close/>
                  <a:moveTo>
                    <a:pt x="70" y="149"/>
                  </a:moveTo>
                  <a:cubicBezTo>
                    <a:pt x="69" y="149"/>
                    <a:pt x="69" y="148"/>
                    <a:pt x="69" y="148"/>
                  </a:cubicBezTo>
                  <a:cubicBezTo>
                    <a:pt x="69" y="148"/>
                    <a:pt x="69" y="147"/>
                    <a:pt x="69" y="147"/>
                  </a:cubicBezTo>
                  <a:cubicBezTo>
                    <a:pt x="70" y="146"/>
                    <a:pt x="71" y="145"/>
                    <a:pt x="71" y="144"/>
                  </a:cubicBezTo>
                  <a:cubicBezTo>
                    <a:pt x="72" y="145"/>
                    <a:pt x="72" y="145"/>
                    <a:pt x="72" y="146"/>
                  </a:cubicBezTo>
                  <a:cubicBezTo>
                    <a:pt x="71" y="147"/>
                    <a:pt x="70" y="148"/>
                    <a:pt x="70" y="149"/>
                  </a:cubicBezTo>
                  <a:close/>
                  <a:moveTo>
                    <a:pt x="69" y="109"/>
                  </a:moveTo>
                  <a:cubicBezTo>
                    <a:pt x="69" y="109"/>
                    <a:pt x="69" y="108"/>
                    <a:pt x="69" y="107"/>
                  </a:cubicBezTo>
                  <a:cubicBezTo>
                    <a:pt x="69" y="106"/>
                    <a:pt x="70" y="106"/>
                    <a:pt x="71" y="105"/>
                  </a:cubicBezTo>
                  <a:cubicBezTo>
                    <a:pt x="71" y="106"/>
                    <a:pt x="71" y="106"/>
                    <a:pt x="71" y="107"/>
                  </a:cubicBezTo>
                  <a:cubicBezTo>
                    <a:pt x="71" y="108"/>
                    <a:pt x="70" y="109"/>
                    <a:pt x="69" y="109"/>
                  </a:cubicBezTo>
                  <a:close/>
                  <a:moveTo>
                    <a:pt x="71" y="98"/>
                  </a:moveTo>
                  <a:cubicBezTo>
                    <a:pt x="72" y="97"/>
                    <a:pt x="73" y="96"/>
                    <a:pt x="74" y="95"/>
                  </a:cubicBezTo>
                  <a:cubicBezTo>
                    <a:pt x="74" y="95"/>
                    <a:pt x="73" y="96"/>
                    <a:pt x="73" y="97"/>
                  </a:cubicBezTo>
                  <a:cubicBezTo>
                    <a:pt x="73" y="97"/>
                    <a:pt x="73" y="97"/>
                    <a:pt x="72" y="97"/>
                  </a:cubicBezTo>
                  <a:cubicBezTo>
                    <a:pt x="72" y="97"/>
                    <a:pt x="71" y="98"/>
                    <a:pt x="71" y="98"/>
                  </a:cubicBezTo>
                  <a:close/>
                  <a:moveTo>
                    <a:pt x="75" y="101"/>
                  </a:moveTo>
                  <a:cubicBezTo>
                    <a:pt x="75" y="102"/>
                    <a:pt x="74" y="104"/>
                    <a:pt x="74" y="105"/>
                  </a:cubicBezTo>
                  <a:cubicBezTo>
                    <a:pt x="73" y="106"/>
                    <a:pt x="73" y="106"/>
                    <a:pt x="73" y="106"/>
                  </a:cubicBezTo>
                  <a:cubicBezTo>
                    <a:pt x="73" y="105"/>
                    <a:pt x="72" y="104"/>
                    <a:pt x="72" y="104"/>
                  </a:cubicBezTo>
                  <a:cubicBezTo>
                    <a:pt x="73" y="103"/>
                    <a:pt x="74" y="102"/>
                    <a:pt x="75" y="101"/>
                  </a:cubicBezTo>
                  <a:close/>
                  <a:moveTo>
                    <a:pt x="75" y="119"/>
                  </a:moveTo>
                  <a:cubicBezTo>
                    <a:pt x="75" y="119"/>
                    <a:pt x="75" y="119"/>
                    <a:pt x="75" y="119"/>
                  </a:cubicBezTo>
                  <a:cubicBezTo>
                    <a:pt x="74" y="120"/>
                    <a:pt x="74" y="120"/>
                    <a:pt x="73" y="121"/>
                  </a:cubicBezTo>
                  <a:cubicBezTo>
                    <a:pt x="74" y="120"/>
                    <a:pt x="74" y="120"/>
                    <a:pt x="75" y="119"/>
                  </a:cubicBezTo>
                  <a:cubicBezTo>
                    <a:pt x="75" y="119"/>
                    <a:pt x="75" y="119"/>
                    <a:pt x="75" y="119"/>
                  </a:cubicBezTo>
                  <a:close/>
                  <a:moveTo>
                    <a:pt x="76" y="122"/>
                  </a:moveTo>
                  <a:cubicBezTo>
                    <a:pt x="75" y="123"/>
                    <a:pt x="75" y="123"/>
                    <a:pt x="74" y="124"/>
                  </a:cubicBezTo>
                  <a:cubicBezTo>
                    <a:pt x="74" y="124"/>
                    <a:pt x="74" y="124"/>
                    <a:pt x="74" y="124"/>
                  </a:cubicBezTo>
                  <a:cubicBezTo>
                    <a:pt x="74" y="124"/>
                    <a:pt x="74" y="123"/>
                    <a:pt x="74" y="123"/>
                  </a:cubicBezTo>
                  <a:cubicBezTo>
                    <a:pt x="74" y="123"/>
                    <a:pt x="75" y="122"/>
                    <a:pt x="76" y="122"/>
                  </a:cubicBezTo>
                  <a:close/>
                  <a:moveTo>
                    <a:pt x="76" y="124"/>
                  </a:moveTo>
                  <a:cubicBezTo>
                    <a:pt x="76" y="124"/>
                    <a:pt x="76" y="125"/>
                    <a:pt x="77" y="125"/>
                  </a:cubicBezTo>
                  <a:cubicBezTo>
                    <a:pt x="76" y="125"/>
                    <a:pt x="76" y="126"/>
                    <a:pt x="75" y="126"/>
                  </a:cubicBezTo>
                  <a:cubicBezTo>
                    <a:pt x="75" y="126"/>
                    <a:pt x="75" y="126"/>
                    <a:pt x="75" y="126"/>
                  </a:cubicBezTo>
                  <a:cubicBezTo>
                    <a:pt x="75" y="126"/>
                    <a:pt x="75" y="126"/>
                    <a:pt x="75" y="126"/>
                  </a:cubicBezTo>
                  <a:cubicBezTo>
                    <a:pt x="76" y="125"/>
                    <a:pt x="76" y="125"/>
                    <a:pt x="76" y="124"/>
                  </a:cubicBezTo>
                  <a:close/>
                  <a:moveTo>
                    <a:pt x="76" y="117"/>
                  </a:moveTo>
                  <a:cubicBezTo>
                    <a:pt x="76" y="117"/>
                    <a:pt x="76" y="117"/>
                    <a:pt x="76" y="117"/>
                  </a:cubicBezTo>
                  <a:cubicBezTo>
                    <a:pt x="79" y="114"/>
                    <a:pt x="82" y="111"/>
                    <a:pt x="86" y="109"/>
                  </a:cubicBezTo>
                  <a:cubicBezTo>
                    <a:pt x="83" y="112"/>
                    <a:pt x="81" y="115"/>
                    <a:pt x="79" y="118"/>
                  </a:cubicBezTo>
                  <a:cubicBezTo>
                    <a:pt x="78" y="118"/>
                    <a:pt x="77" y="118"/>
                    <a:pt x="77" y="119"/>
                  </a:cubicBezTo>
                  <a:cubicBezTo>
                    <a:pt x="76" y="118"/>
                    <a:pt x="76" y="118"/>
                    <a:pt x="76" y="117"/>
                  </a:cubicBezTo>
                  <a:close/>
                  <a:moveTo>
                    <a:pt x="79" y="120"/>
                  </a:moveTo>
                  <a:cubicBezTo>
                    <a:pt x="80" y="119"/>
                    <a:pt x="81" y="119"/>
                    <a:pt x="81" y="119"/>
                  </a:cubicBezTo>
                  <a:cubicBezTo>
                    <a:pt x="80" y="120"/>
                    <a:pt x="79" y="122"/>
                    <a:pt x="78" y="123"/>
                  </a:cubicBezTo>
                  <a:cubicBezTo>
                    <a:pt x="78" y="123"/>
                    <a:pt x="78" y="123"/>
                    <a:pt x="78" y="122"/>
                  </a:cubicBezTo>
                  <a:cubicBezTo>
                    <a:pt x="78" y="122"/>
                    <a:pt x="79" y="121"/>
                    <a:pt x="79" y="120"/>
                  </a:cubicBezTo>
                  <a:close/>
                  <a:moveTo>
                    <a:pt x="92" y="118"/>
                  </a:moveTo>
                  <a:cubicBezTo>
                    <a:pt x="91" y="119"/>
                    <a:pt x="90" y="120"/>
                    <a:pt x="90" y="120"/>
                  </a:cubicBezTo>
                  <a:cubicBezTo>
                    <a:pt x="87" y="124"/>
                    <a:pt x="85" y="127"/>
                    <a:pt x="83" y="130"/>
                  </a:cubicBezTo>
                  <a:cubicBezTo>
                    <a:pt x="83" y="130"/>
                    <a:pt x="83" y="130"/>
                    <a:pt x="83" y="130"/>
                  </a:cubicBezTo>
                  <a:cubicBezTo>
                    <a:pt x="82" y="130"/>
                    <a:pt x="81" y="129"/>
                    <a:pt x="80" y="129"/>
                  </a:cubicBezTo>
                  <a:cubicBezTo>
                    <a:pt x="84" y="125"/>
                    <a:pt x="88" y="122"/>
                    <a:pt x="92" y="118"/>
                  </a:cubicBezTo>
                  <a:close/>
                  <a:moveTo>
                    <a:pt x="81" y="131"/>
                  </a:moveTo>
                  <a:cubicBezTo>
                    <a:pt x="81" y="132"/>
                    <a:pt x="81" y="132"/>
                    <a:pt x="80" y="132"/>
                  </a:cubicBezTo>
                  <a:cubicBezTo>
                    <a:pt x="80" y="132"/>
                    <a:pt x="80" y="131"/>
                    <a:pt x="80" y="131"/>
                  </a:cubicBezTo>
                  <a:cubicBezTo>
                    <a:pt x="81" y="131"/>
                    <a:pt x="81" y="131"/>
                    <a:pt x="81" y="131"/>
                  </a:cubicBezTo>
                  <a:close/>
                  <a:moveTo>
                    <a:pt x="83" y="133"/>
                  </a:moveTo>
                  <a:cubicBezTo>
                    <a:pt x="84" y="133"/>
                    <a:pt x="84" y="133"/>
                    <a:pt x="84" y="133"/>
                  </a:cubicBezTo>
                  <a:cubicBezTo>
                    <a:pt x="85" y="133"/>
                    <a:pt x="85" y="133"/>
                    <a:pt x="86" y="133"/>
                  </a:cubicBezTo>
                  <a:cubicBezTo>
                    <a:pt x="85" y="135"/>
                    <a:pt x="84" y="136"/>
                    <a:pt x="84" y="137"/>
                  </a:cubicBezTo>
                  <a:cubicBezTo>
                    <a:pt x="83" y="138"/>
                    <a:pt x="82" y="138"/>
                    <a:pt x="82" y="139"/>
                  </a:cubicBezTo>
                  <a:cubicBezTo>
                    <a:pt x="82" y="138"/>
                    <a:pt x="82" y="137"/>
                    <a:pt x="81" y="136"/>
                  </a:cubicBezTo>
                  <a:cubicBezTo>
                    <a:pt x="82" y="135"/>
                    <a:pt x="83" y="134"/>
                    <a:pt x="83" y="133"/>
                  </a:cubicBezTo>
                  <a:close/>
                  <a:moveTo>
                    <a:pt x="90" y="135"/>
                  </a:moveTo>
                  <a:cubicBezTo>
                    <a:pt x="90" y="135"/>
                    <a:pt x="90" y="135"/>
                    <a:pt x="90" y="135"/>
                  </a:cubicBezTo>
                  <a:cubicBezTo>
                    <a:pt x="88" y="136"/>
                    <a:pt x="87" y="138"/>
                    <a:pt x="85" y="140"/>
                  </a:cubicBezTo>
                  <a:cubicBezTo>
                    <a:pt x="86" y="138"/>
                    <a:pt x="88" y="136"/>
                    <a:pt x="90" y="135"/>
                  </a:cubicBezTo>
                  <a:close/>
                  <a:moveTo>
                    <a:pt x="92" y="135"/>
                  </a:moveTo>
                  <a:cubicBezTo>
                    <a:pt x="92" y="136"/>
                    <a:pt x="93" y="136"/>
                    <a:pt x="93" y="136"/>
                  </a:cubicBezTo>
                  <a:cubicBezTo>
                    <a:pt x="93" y="136"/>
                    <a:pt x="93" y="137"/>
                    <a:pt x="93" y="137"/>
                  </a:cubicBezTo>
                  <a:cubicBezTo>
                    <a:pt x="91" y="138"/>
                    <a:pt x="88" y="140"/>
                    <a:pt x="86" y="141"/>
                  </a:cubicBezTo>
                  <a:cubicBezTo>
                    <a:pt x="88" y="139"/>
                    <a:pt x="90" y="137"/>
                    <a:pt x="92" y="135"/>
                  </a:cubicBezTo>
                  <a:close/>
                  <a:moveTo>
                    <a:pt x="89" y="145"/>
                  </a:moveTo>
                  <a:cubicBezTo>
                    <a:pt x="92" y="143"/>
                    <a:pt x="94" y="141"/>
                    <a:pt x="96" y="139"/>
                  </a:cubicBezTo>
                  <a:cubicBezTo>
                    <a:pt x="96" y="139"/>
                    <a:pt x="96" y="139"/>
                    <a:pt x="97" y="139"/>
                  </a:cubicBezTo>
                  <a:cubicBezTo>
                    <a:pt x="94" y="142"/>
                    <a:pt x="91" y="145"/>
                    <a:pt x="89" y="148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47"/>
                    <a:pt x="89" y="146"/>
                    <a:pt x="89" y="145"/>
                  </a:cubicBezTo>
                  <a:close/>
                  <a:moveTo>
                    <a:pt x="99" y="141"/>
                  </a:moveTo>
                  <a:cubicBezTo>
                    <a:pt x="98" y="142"/>
                    <a:pt x="97" y="144"/>
                    <a:pt x="95" y="145"/>
                  </a:cubicBezTo>
                  <a:cubicBezTo>
                    <a:pt x="95" y="145"/>
                    <a:pt x="95" y="145"/>
                    <a:pt x="95" y="145"/>
                  </a:cubicBezTo>
                  <a:cubicBezTo>
                    <a:pt x="96" y="144"/>
                    <a:pt x="98" y="142"/>
                    <a:pt x="99" y="141"/>
                  </a:cubicBezTo>
                  <a:close/>
                  <a:moveTo>
                    <a:pt x="102" y="143"/>
                  </a:moveTo>
                  <a:cubicBezTo>
                    <a:pt x="103" y="142"/>
                    <a:pt x="104" y="142"/>
                    <a:pt x="106" y="141"/>
                  </a:cubicBezTo>
                  <a:cubicBezTo>
                    <a:pt x="101" y="145"/>
                    <a:pt x="97" y="149"/>
                    <a:pt x="92" y="154"/>
                  </a:cubicBezTo>
                  <a:cubicBezTo>
                    <a:pt x="91" y="155"/>
                    <a:pt x="90" y="155"/>
                    <a:pt x="88" y="156"/>
                  </a:cubicBezTo>
                  <a:cubicBezTo>
                    <a:pt x="89" y="156"/>
                    <a:pt x="89" y="155"/>
                    <a:pt x="89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4" y="151"/>
                    <a:pt x="98" y="147"/>
                    <a:pt x="102" y="143"/>
                  </a:cubicBezTo>
                  <a:close/>
                  <a:moveTo>
                    <a:pt x="105" y="148"/>
                  </a:moveTo>
                  <a:cubicBezTo>
                    <a:pt x="105" y="148"/>
                    <a:pt x="105" y="148"/>
                    <a:pt x="105" y="149"/>
                  </a:cubicBezTo>
                  <a:cubicBezTo>
                    <a:pt x="104" y="149"/>
                    <a:pt x="104" y="149"/>
                    <a:pt x="104" y="149"/>
                  </a:cubicBezTo>
                  <a:cubicBezTo>
                    <a:pt x="102" y="150"/>
                    <a:pt x="100" y="151"/>
                    <a:pt x="98" y="152"/>
                  </a:cubicBezTo>
                  <a:cubicBezTo>
                    <a:pt x="101" y="151"/>
                    <a:pt x="103" y="149"/>
                    <a:pt x="105" y="148"/>
                  </a:cubicBezTo>
                  <a:close/>
                  <a:moveTo>
                    <a:pt x="105" y="151"/>
                  </a:moveTo>
                  <a:cubicBezTo>
                    <a:pt x="105" y="150"/>
                    <a:pt x="106" y="150"/>
                    <a:pt x="107" y="149"/>
                  </a:cubicBezTo>
                  <a:cubicBezTo>
                    <a:pt x="108" y="149"/>
                    <a:pt x="108" y="149"/>
                    <a:pt x="108" y="149"/>
                  </a:cubicBezTo>
                  <a:cubicBezTo>
                    <a:pt x="109" y="149"/>
                    <a:pt x="109" y="148"/>
                    <a:pt x="110" y="148"/>
                  </a:cubicBezTo>
                  <a:cubicBezTo>
                    <a:pt x="110" y="148"/>
                    <a:pt x="110" y="148"/>
                    <a:pt x="111" y="147"/>
                  </a:cubicBezTo>
                  <a:cubicBezTo>
                    <a:pt x="110" y="148"/>
                    <a:pt x="110" y="148"/>
                    <a:pt x="109" y="149"/>
                  </a:cubicBezTo>
                  <a:cubicBezTo>
                    <a:pt x="107" y="150"/>
                    <a:pt x="105" y="151"/>
                    <a:pt x="103" y="153"/>
                  </a:cubicBezTo>
                  <a:cubicBezTo>
                    <a:pt x="103" y="152"/>
                    <a:pt x="104" y="151"/>
                    <a:pt x="105" y="151"/>
                  </a:cubicBezTo>
                  <a:close/>
                  <a:moveTo>
                    <a:pt x="117" y="152"/>
                  </a:moveTo>
                  <a:cubicBezTo>
                    <a:pt x="118" y="151"/>
                    <a:pt x="119" y="151"/>
                    <a:pt x="120" y="150"/>
                  </a:cubicBezTo>
                  <a:cubicBezTo>
                    <a:pt x="119" y="151"/>
                    <a:pt x="118" y="153"/>
                    <a:pt x="117" y="154"/>
                  </a:cubicBezTo>
                  <a:cubicBezTo>
                    <a:pt x="117" y="154"/>
                    <a:pt x="117" y="154"/>
                    <a:pt x="117" y="155"/>
                  </a:cubicBezTo>
                  <a:cubicBezTo>
                    <a:pt x="113" y="157"/>
                    <a:pt x="110" y="159"/>
                    <a:pt x="106" y="161"/>
                  </a:cubicBezTo>
                  <a:cubicBezTo>
                    <a:pt x="110" y="158"/>
                    <a:pt x="114" y="155"/>
                    <a:pt x="117" y="152"/>
                  </a:cubicBezTo>
                  <a:close/>
                  <a:moveTo>
                    <a:pt x="113" y="161"/>
                  </a:moveTo>
                  <a:cubicBezTo>
                    <a:pt x="115" y="159"/>
                    <a:pt x="118" y="158"/>
                    <a:pt x="120" y="156"/>
                  </a:cubicBezTo>
                  <a:cubicBezTo>
                    <a:pt x="120" y="157"/>
                    <a:pt x="119" y="158"/>
                    <a:pt x="118" y="159"/>
                  </a:cubicBezTo>
                  <a:cubicBezTo>
                    <a:pt x="118" y="159"/>
                    <a:pt x="117" y="159"/>
                    <a:pt x="117" y="160"/>
                  </a:cubicBezTo>
                  <a:cubicBezTo>
                    <a:pt x="115" y="160"/>
                    <a:pt x="113" y="161"/>
                    <a:pt x="111" y="162"/>
                  </a:cubicBezTo>
                  <a:cubicBezTo>
                    <a:pt x="112" y="162"/>
                    <a:pt x="112" y="161"/>
                    <a:pt x="113" y="161"/>
                  </a:cubicBezTo>
                  <a:close/>
                  <a:moveTo>
                    <a:pt x="122" y="160"/>
                  </a:moveTo>
                  <a:cubicBezTo>
                    <a:pt x="124" y="159"/>
                    <a:pt x="126" y="158"/>
                    <a:pt x="127" y="157"/>
                  </a:cubicBezTo>
                  <a:cubicBezTo>
                    <a:pt x="127" y="158"/>
                    <a:pt x="126" y="158"/>
                    <a:pt x="125" y="159"/>
                  </a:cubicBezTo>
                  <a:cubicBezTo>
                    <a:pt x="124" y="160"/>
                    <a:pt x="122" y="160"/>
                    <a:pt x="120" y="161"/>
                  </a:cubicBezTo>
                  <a:cubicBezTo>
                    <a:pt x="120" y="161"/>
                    <a:pt x="119" y="162"/>
                    <a:pt x="119" y="162"/>
                  </a:cubicBezTo>
                  <a:cubicBezTo>
                    <a:pt x="120" y="161"/>
                    <a:pt x="121" y="160"/>
                    <a:pt x="122" y="160"/>
                  </a:cubicBezTo>
                  <a:close/>
                  <a:moveTo>
                    <a:pt x="128" y="160"/>
                  </a:moveTo>
                  <a:cubicBezTo>
                    <a:pt x="127" y="160"/>
                    <a:pt x="127" y="161"/>
                    <a:pt x="126" y="161"/>
                  </a:cubicBezTo>
                  <a:cubicBezTo>
                    <a:pt x="126" y="161"/>
                    <a:pt x="126" y="161"/>
                    <a:pt x="126" y="161"/>
                  </a:cubicBezTo>
                  <a:cubicBezTo>
                    <a:pt x="127" y="160"/>
                    <a:pt x="127" y="160"/>
                    <a:pt x="128" y="160"/>
                  </a:cubicBezTo>
                  <a:close/>
                  <a:moveTo>
                    <a:pt x="122" y="164"/>
                  </a:moveTo>
                  <a:cubicBezTo>
                    <a:pt x="121" y="165"/>
                    <a:pt x="120" y="166"/>
                    <a:pt x="119" y="167"/>
                  </a:cubicBezTo>
                  <a:cubicBezTo>
                    <a:pt x="118" y="167"/>
                    <a:pt x="118" y="167"/>
                    <a:pt x="118" y="168"/>
                  </a:cubicBezTo>
                  <a:cubicBezTo>
                    <a:pt x="119" y="166"/>
                    <a:pt x="120" y="165"/>
                    <a:pt x="122" y="164"/>
                  </a:cubicBezTo>
                  <a:close/>
                  <a:moveTo>
                    <a:pt x="129" y="164"/>
                  </a:moveTo>
                  <a:cubicBezTo>
                    <a:pt x="129" y="164"/>
                    <a:pt x="129" y="164"/>
                    <a:pt x="130" y="165"/>
                  </a:cubicBezTo>
                  <a:cubicBezTo>
                    <a:pt x="125" y="168"/>
                    <a:pt x="121" y="172"/>
                    <a:pt x="117" y="176"/>
                  </a:cubicBezTo>
                  <a:cubicBezTo>
                    <a:pt x="115" y="177"/>
                    <a:pt x="113" y="178"/>
                    <a:pt x="111" y="179"/>
                  </a:cubicBezTo>
                  <a:cubicBezTo>
                    <a:pt x="117" y="174"/>
                    <a:pt x="123" y="169"/>
                    <a:pt x="129" y="164"/>
                  </a:cubicBezTo>
                  <a:close/>
                  <a:moveTo>
                    <a:pt x="108" y="177"/>
                  </a:moveTo>
                  <a:cubicBezTo>
                    <a:pt x="108" y="176"/>
                    <a:pt x="109" y="175"/>
                    <a:pt x="110" y="174"/>
                  </a:cubicBezTo>
                  <a:cubicBezTo>
                    <a:pt x="111" y="174"/>
                    <a:pt x="111" y="174"/>
                    <a:pt x="111" y="173"/>
                  </a:cubicBezTo>
                  <a:cubicBezTo>
                    <a:pt x="110" y="175"/>
                    <a:pt x="109" y="176"/>
                    <a:pt x="108" y="177"/>
                  </a:cubicBezTo>
                  <a:close/>
                  <a:moveTo>
                    <a:pt x="108" y="193"/>
                  </a:moveTo>
                  <a:cubicBezTo>
                    <a:pt x="110" y="191"/>
                    <a:pt x="113" y="189"/>
                    <a:pt x="115" y="187"/>
                  </a:cubicBezTo>
                  <a:cubicBezTo>
                    <a:pt x="120" y="182"/>
                    <a:pt x="125" y="178"/>
                    <a:pt x="131" y="173"/>
                  </a:cubicBezTo>
                  <a:cubicBezTo>
                    <a:pt x="130" y="174"/>
                    <a:pt x="130" y="174"/>
                    <a:pt x="130" y="175"/>
                  </a:cubicBezTo>
                  <a:cubicBezTo>
                    <a:pt x="130" y="175"/>
                    <a:pt x="130" y="175"/>
                    <a:pt x="130" y="176"/>
                  </a:cubicBezTo>
                  <a:cubicBezTo>
                    <a:pt x="126" y="179"/>
                    <a:pt x="123" y="182"/>
                    <a:pt x="120" y="186"/>
                  </a:cubicBezTo>
                  <a:cubicBezTo>
                    <a:pt x="116" y="188"/>
                    <a:pt x="112" y="191"/>
                    <a:pt x="108" y="193"/>
                  </a:cubicBezTo>
                  <a:close/>
                  <a:moveTo>
                    <a:pt x="110" y="195"/>
                  </a:moveTo>
                  <a:cubicBezTo>
                    <a:pt x="109" y="196"/>
                    <a:pt x="108" y="196"/>
                    <a:pt x="108" y="197"/>
                  </a:cubicBezTo>
                  <a:cubicBezTo>
                    <a:pt x="108" y="196"/>
                    <a:pt x="108" y="196"/>
                    <a:pt x="107" y="196"/>
                  </a:cubicBezTo>
                  <a:cubicBezTo>
                    <a:pt x="108" y="196"/>
                    <a:pt x="108" y="196"/>
                    <a:pt x="108" y="196"/>
                  </a:cubicBezTo>
                  <a:cubicBezTo>
                    <a:pt x="109" y="195"/>
                    <a:pt x="109" y="195"/>
                    <a:pt x="110" y="195"/>
                  </a:cubicBezTo>
                  <a:close/>
                  <a:moveTo>
                    <a:pt x="125" y="183"/>
                  </a:moveTo>
                  <a:cubicBezTo>
                    <a:pt x="128" y="180"/>
                    <a:pt x="130" y="177"/>
                    <a:pt x="133" y="174"/>
                  </a:cubicBezTo>
                  <a:cubicBezTo>
                    <a:pt x="136" y="172"/>
                    <a:pt x="139" y="169"/>
                    <a:pt x="142" y="167"/>
                  </a:cubicBezTo>
                  <a:cubicBezTo>
                    <a:pt x="143" y="166"/>
                    <a:pt x="145" y="165"/>
                    <a:pt x="146" y="165"/>
                  </a:cubicBezTo>
                  <a:cubicBezTo>
                    <a:pt x="144" y="168"/>
                    <a:pt x="141" y="171"/>
                    <a:pt x="139" y="174"/>
                  </a:cubicBezTo>
                  <a:cubicBezTo>
                    <a:pt x="139" y="174"/>
                    <a:pt x="139" y="174"/>
                    <a:pt x="139" y="174"/>
                  </a:cubicBezTo>
                  <a:cubicBezTo>
                    <a:pt x="138" y="175"/>
                    <a:pt x="137" y="176"/>
                    <a:pt x="136" y="177"/>
                  </a:cubicBezTo>
                  <a:cubicBezTo>
                    <a:pt x="134" y="178"/>
                    <a:pt x="133" y="178"/>
                    <a:pt x="131" y="179"/>
                  </a:cubicBezTo>
                  <a:cubicBezTo>
                    <a:pt x="129" y="180"/>
                    <a:pt x="127" y="182"/>
                    <a:pt x="125" y="183"/>
                  </a:cubicBezTo>
                  <a:close/>
                  <a:moveTo>
                    <a:pt x="130" y="182"/>
                  </a:moveTo>
                  <a:cubicBezTo>
                    <a:pt x="130" y="182"/>
                    <a:pt x="129" y="182"/>
                    <a:pt x="129" y="182"/>
                  </a:cubicBezTo>
                  <a:cubicBezTo>
                    <a:pt x="127" y="184"/>
                    <a:pt x="124" y="185"/>
                    <a:pt x="121" y="187"/>
                  </a:cubicBezTo>
                  <a:cubicBezTo>
                    <a:pt x="124" y="185"/>
                    <a:pt x="127" y="184"/>
                    <a:pt x="130" y="182"/>
                  </a:cubicBezTo>
                  <a:close/>
                  <a:moveTo>
                    <a:pt x="137" y="194"/>
                  </a:moveTo>
                  <a:cubicBezTo>
                    <a:pt x="140" y="192"/>
                    <a:pt x="143" y="191"/>
                    <a:pt x="146" y="189"/>
                  </a:cubicBezTo>
                  <a:cubicBezTo>
                    <a:pt x="143" y="192"/>
                    <a:pt x="140" y="195"/>
                    <a:pt x="137" y="197"/>
                  </a:cubicBezTo>
                  <a:cubicBezTo>
                    <a:pt x="135" y="199"/>
                    <a:pt x="133" y="200"/>
                    <a:pt x="130" y="202"/>
                  </a:cubicBezTo>
                  <a:cubicBezTo>
                    <a:pt x="132" y="199"/>
                    <a:pt x="134" y="196"/>
                    <a:pt x="137" y="194"/>
                  </a:cubicBezTo>
                  <a:close/>
                  <a:moveTo>
                    <a:pt x="127" y="197"/>
                  </a:moveTo>
                  <a:cubicBezTo>
                    <a:pt x="133" y="192"/>
                    <a:pt x="138" y="187"/>
                    <a:pt x="144" y="182"/>
                  </a:cubicBezTo>
                  <a:cubicBezTo>
                    <a:pt x="143" y="184"/>
                    <a:pt x="141" y="185"/>
                    <a:pt x="140" y="187"/>
                  </a:cubicBezTo>
                  <a:cubicBezTo>
                    <a:pt x="138" y="189"/>
                    <a:pt x="136" y="191"/>
                    <a:pt x="134" y="193"/>
                  </a:cubicBezTo>
                  <a:cubicBezTo>
                    <a:pt x="133" y="193"/>
                    <a:pt x="132" y="194"/>
                    <a:pt x="131" y="194"/>
                  </a:cubicBezTo>
                  <a:cubicBezTo>
                    <a:pt x="130" y="195"/>
                    <a:pt x="128" y="196"/>
                    <a:pt x="127" y="197"/>
                  </a:cubicBezTo>
                  <a:close/>
                  <a:moveTo>
                    <a:pt x="144" y="188"/>
                  </a:moveTo>
                  <a:cubicBezTo>
                    <a:pt x="147" y="184"/>
                    <a:pt x="151" y="181"/>
                    <a:pt x="155" y="178"/>
                  </a:cubicBezTo>
                  <a:cubicBezTo>
                    <a:pt x="154" y="179"/>
                    <a:pt x="154" y="180"/>
                    <a:pt x="153" y="181"/>
                  </a:cubicBezTo>
                  <a:cubicBezTo>
                    <a:pt x="152" y="182"/>
                    <a:pt x="151" y="183"/>
                    <a:pt x="151" y="184"/>
                  </a:cubicBezTo>
                  <a:cubicBezTo>
                    <a:pt x="148" y="185"/>
                    <a:pt x="146" y="186"/>
                    <a:pt x="144" y="188"/>
                  </a:cubicBezTo>
                  <a:close/>
                  <a:moveTo>
                    <a:pt x="147" y="183"/>
                  </a:moveTo>
                  <a:cubicBezTo>
                    <a:pt x="149" y="181"/>
                    <a:pt x="151" y="178"/>
                    <a:pt x="154" y="176"/>
                  </a:cubicBezTo>
                  <a:cubicBezTo>
                    <a:pt x="155" y="175"/>
                    <a:pt x="155" y="175"/>
                    <a:pt x="156" y="174"/>
                  </a:cubicBezTo>
                  <a:cubicBezTo>
                    <a:pt x="153" y="177"/>
                    <a:pt x="150" y="180"/>
                    <a:pt x="147" y="183"/>
                  </a:cubicBezTo>
                  <a:close/>
                  <a:moveTo>
                    <a:pt x="151" y="169"/>
                  </a:moveTo>
                  <a:cubicBezTo>
                    <a:pt x="151" y="169"/>
                    <a:pt x="150" y="169"/>
                    <a:pt x="150" y="170"/>
                  </a:cubicBezTo>
                  <a:cubicBezTo>
                    <a:pt x="148" y="171"/>
                    <a:pt x="146" y="171"/>
                    <a:pt x="145" y="172"/>
                  </a:cubicBezTo>
                  <a:cubicBezTo>
                    <a:pt x="145" y="171"/>
                    <a:pt x="146" y="171"/>
                    <a:pt x="147" y="170"/>
                  </a:cubicBezTo>
                  <a:cubicBezTo>
                    <a:pt x="147" y="170"/>
                    <a:pt x="148" y="169"/>
                    <a:pt x="148" y="169"/>
                  </a:cubicBezTo>
                  <a:cubicBezTo>
                    <a:pt x="149" y="169"/>
                    <a:pt x="149" y="169"/>
                    <a:pt x="149" y="169"/>
                  </a:cubicBezTo>
                  <a:cubicBezTo>
                    <a:pt x="152" y="167"/>
                    <a:pt x="154" y="165"/>
                    <a:pt x="157" y="163"/>
                  </a:cubicBezTo>
                  <a:cubicBezTo>
                    <a:pt x="155" y="165"/>
                    <a:pt x="153" y="167"/>
                    <a:pt x="151" y="169"/>
                  </a:cubicBezTo>
                  <a:close/>
                  <a:moveTo>
                    <a:pt x="159" y="173"/>
                  </a:moveTo>
                  <a:cubicBezTo>
                    <a:pt x="160" y="173"/>
                    <a:pt x="160" y="172"/>
                    <a:pt x="160" y="172"/>
                  </a:cubicBezTo>
                  <a:cubicBezTo>
                    <a:pt x="160" y="173"/>
                    <a:pt x="159" y="174"/>
                    <a:pt x="159" y="176"/>
                  </a:cubicBezTo>
                  <a:cubicBezTo>
                    <a:pt x="158" y="176"/>
                    <a:pt x="157" y="177"/>
                    <a:pt x="157" y="177"/>
                  </a:cubicBezTo>
                  <a:cubicBezTo>
                    <a:pt x="158" y="176"/>
                    <a:pt x="158" y="175"/>
                    <a:pt x="159" y="173"/>
                  </a:cubicBezTo>
                  <a:close/>
                  <a:moveTo>
                    <a:pt x="160" y="177"/>
                  </a:moveTo>
                  <a:cubicBezTo>
                    <a:pt x="166" y="171"/>
                    <a:pt x="172" y="165"/>
                    <a:pt x="179" y="160"/>
                  </a:cubicBezTo>
                  <a:cubicBezTo>
                    <a:pt x="178" y="161"/>
                    <a:pt x="177" y="161"/>
                    <a:pt x="177" y="162"/>
                  </a:cubicBezTo>
                  <a:cubicBezTo>
                    <a:pt x="172" y="167"/>
                    <a:pt x="168" y="171"/>
                    <a:pt x="163" y="175"/>
                  </a:cubicBezTo>
                  <a:cubicBezTo>
                    <a:pt x="162" y="176"/>
                    <a:pt x="161" y="176"/>
                    <a:pt x="160" y="177"/>
                  </a:cubicBezTo>
                  <a:cubicBezTo>
                    <a:pt x="160" y="177"/>
                    <a:pt x="160" y="177"/>
                    <a:pt x="160" y="177"/>
                  </a:cubicBezTo>
                  <a:close/>
                  <a:moveTo>
                    <a:pt x="162" y="172"/>
                  </a:moveTo>
                  <a:cubicBezTo>
                    <a:pt x="163" y="170"/>
                    <a:pt x="165" y="167"/>
                    <a:pt x="166" y="165"/>
                  </a:cubicBezTo>
                  <a:cubicBezTo>
                    <a:pt x="167" y="164"/>
                    <a:pt x="168" y="163"/>
                    <a:pt x="169" y="162"/>
                  </a:cubicBezTo>
                  <a:cubicBezTo>
                    <a:pt x="173" y="160"/>
                    <a:pt x="177" y="158"/>
                    <a:pt x="180" y="156"/>
                  </a:cubicBezTo>
                  <a:cubicBezTo>
                    <a:pt x="174" y="161"/>
                    <a:pt x="168" y="166"/>
                    <a:pt x="162" y="172"/>
                  </a:cubicBezTo>
                  <a:close/>
                  <a:moveTo>
                    <a:pt x="183" y="158"/>
                  </a:moveTo>
                  <a:cubicBezTo>
                    <a:pt x="183" y="158"/>
                    <a:pt x="184" y="157"/>
                    <a:pt x="184" y="157"/>
                  </a:cubicBezTo>
                  <a:cubicBezTo>
                    <a:pt x="183" y="159"/>
                    <a:pt x="181" y="160"/>
                    <a:pt x="180" y="162"/>
                  </a:cubicBezTo>
                  <a:cubicBezTo>
                    <a:pt x="180" y="162"/>
                    <a:pt x="180" y="162"/>
                    <a:pt x="179" y="163"/>
                  </a:cubicBezTo>
                  <a:cubicBezTo>
                    <a:pt x="181" y="161"/>
                    <a:pt x="182" y="159"/>
                    <a:pt x="183" y="158"/>
                  </a:cubicBezTo>
                  <a:close/>
                  <a:moveTo>
                    <a:pt x="182" y="154"/>
                  </a:moveTo>
                  <a:cubicBezTo>
                    <a:pt x="182" y="154"/>
                    <a:pt x="182" y="154"/>
                    <a:pt x="182" y="154"/>
                  </a:cubicBezTo>
                  <a:cubicBezTo>
                    <a:pt x="182" y="154"/>
                    <a:pt x="182" y="153"/>
                    <a:pt x="181" y="153"/>
                  </a:cubicBezTo>
                  <a:cubicBezTo>
                    <a:pt x="179" y="154"/>
                    <a:pt x="177" y="155"/>
                    <a:pt x="174" y="157"/>
                  </a:cubicBezTo>
                  <a:cubicBezTo>
                    <a:pt x="178" y="154"/>
                    <a:pt x="181" y="150"/>
                    <a:pt x="184" y="147"/>
                  </a:cubicBezTo>
                  <a:cubicBezTo>
                    <a:pt x="186" y="146"/>
                    <a:pt x="187" y="145"/>
                    <a:pt x="189" y="14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5"/>
                    <a:pt x="189" y="145"/>
                    <a:pt x="189" y="146"/>
                  </a:cubicBezTo>
                  <a:cubicBezTo>
                    <a:pt x="187" y="149"/>
                    <a:pt x="185" y="152"/>
                    <a:pt x="182" y="154"/>
                  </a:cubicBezTo>
                  <a:close/>
                  <a:moveTo>
                    <a:pt x="189" y="133"/>
                  </a:moveTo>
                  <a:cubicBezTo>
                    <a:pt x="188" y="133"/>
                    <a:pt x="188" y="132"/>
                    <a:pt x="188" y="132"/>
                  </a:cubicBezTo>
                  <a:cubicBezTo>
                    <a:pt x="189" y="131"/>
                    <a:pt x="191" y="130"/>
                    <a:pt x="192" y="129"/>
                  </a:cubicBezTo>
                  <a:cubicBezTo>
                    <a:pt x="191" y="130"/>
                    <a:pt x="190" y="132"/>
                    <a:pt x="189" y="133"/>
                  </a:cubicBezTo>
                  <a:close/>
                  <a:moveTo>
                    <a:pt x="193" y="152"/>
                  </a:moveTo>
                  <a:cubicBezTo>
                    <a:pt x="193" y="152"/>
                    <a:pt x="193" y="152"/>
                    <a:pt x="194" y="151"/>
                  </a:cubicBezTo>
                  <a:cubicBezTo>
                    <a:pt x="196" y="149"/>
                    <a:pt x="197" y="147"/>
                    <a:pt x="199" y="145"/>
                  </a:cubicBezTo>
                  <a:cubicBezTo>
                    <a:pt x="199" y="145"/>
                    <a:pt x="199" y="145"/>
                    <a:pt x="199" y="145"/>
                  </a:cubicBezTo>
                  <a:cubicBezTo>
                    <a:pt x="197" y="148"/>
                    <a:pt x="195" y="150"/>
                    <a:pt x="193" y="152"/>
                  </a:cubicBezTo>
                  <a:close/>
                  <a:moveTo>
                    <a:pt x="197" y="143"/>
                  </a:moveTo>
                  <a:cubicBezTo>
                    <a:pt x="200" y="139"/>
                    <a:pt x="203" y="134"/>
                    <a:pt x="206" y="130"/>
                  </a:cubicBezTo>
                  <a:cubicBezTo>
                    <a:pt x="205" y="132"/>
                    <a:pt x="203" y="135"/>
                    <a:pt x="201" y="138"/>
                  </a:cubicBezTo>
                  <a:cubicBezTo>
                    <a:pt x="201" y="138"/>
                    <a:pt x="200" y="139"/>
                    <a:pt x="200" y="139"/>
                  </a:cubicBezTo>
                  <a:cubicBezTo>
                    <a:pt x="199" y="141"/>
                    <a:pt x="198" y="142"/>
                    <a:pt x="197" y="143"/>
                  </a:cubicBezTo>
                  <a:close/>
                  <a:moveTo>
                    <a:pt x="200" y="142"/>
                  </a:moveTo>
                  <a:cubicBezTo>
                    <a:pt x="201" y="140"/>
                    <a:pt x="203" y="138"/>
                    <a:pt x="204" y="136"/>
                  </a:cubicBezTo>
                  <a:cubicBezTo>
                    <a:pt x="207" y="132"/>
                    <a:pt x="211" y="128"/>
                    <a:pt x="214" y="124"/>
                  </a:cubicBezTo>
                  <a:cubicBezTo>
                    <a:pt x="214" y="124"/>
                    <a:pt x="214" y="124"/>
                    <a:pt x="214" y="124"/>
                  </a:cubicBezTo>
                  <a:cubicBezTo>
                    <a:pt x="214" y="124"/>
                    <a:pt x="214" y="123"/>
                    <a:pt x="215" y="123"/>
                  </a:cubicBezTo>
                  <a:cubicBezTo>
                    <a:pt x="215" y="122"/>
                    <a:pt x="216" y="122"/>
                    <a:pt x="217" y="121"/>
                  </a:cubicBezTo>
                  <a:cubicBezTo>
                    <a:pt x="217" y="121"/>
                    <a:pt x="217" y="121"/>
                    <a:pt x="217" y="121"/>
                  </a:cubicBezTo>
                  <a:cubicBezTo>
                    <a:pt x="217" y="121"/>
                    <a:pt x="217" y="121"/>
                    <a:pt x="217" y="122"/>
                  </a:cubicBezTo>
                  <a:cubicBezTo>
                    <a:pt x="217" y="122"/>
                    <a:pt x="217" y="122"/>
                    <a:pt x="217" y="122"/>
                  </a:cubicBezTo>
                  <a:cubicBezTo>
                    <a:pt x="212" y="129"/>
                    <a:pt x="206" y="136"/>
                    <a:pt x="200" y="143"/>
                  </a:cubicBezTo>
                  <a:cubicBezTo>
                    <a:pt x="200" y="143"/>
                    <a:pt x="200" y="142"/>
                    <a:pt x="200" y="142"/>
                  </a:cubicBezTo>
                  <a:close/>
                  <a:moveTo>
                    <a:pt x="215" y="120"/>
                  </a:moveTo>
                  <a:cubicBezTo>
                    <a:pt x="213" y="122"/>
                    <a:pt x="212" y="124"/>
                    <a:pt x="210" y="126"/>
                  </a:cubicBezTo>
                  <a:cubicBezTo>
                    <a:pt x="211" y="125"/>
                    <a:pt x="211" y="124"/>
                    <a:pt x="211" y="124"/>
                  </a:cubicBezTo>
                  <a:cubicBezTo>
                    <a:pt x="213" y="122"/>
                    <a:pt x="214" y="121"/>
                    <a:pt x="215" y="120"/>
                  </a:cubicBezTo>
                  <a:cubicBezTo>
                    <a:pt x="215" y="120"/>
                    <a:pt x="215" y="120"/>
                    <a:pt x="215" y="120"/>
                  </a:cubicBezTo>
                  <a:close/>
                  <a:moveTo>
                    <a:pt x="214" y="115"/>
                  </a:moveTo>
                  <a:cubicBezTo>
                    <a:pt x="214" y="116"/>
                    <a:pt x="214" y="116"/>
                    <a:pt x="213" y="116"/>
                  </a:cubicBezTo>
                  <a:cubicBezTo>
                    <a:pt x="213" y="116"/>
                    <a:pt x="213" y="116"/>
                    <a:pt x="213" y="116"/>
                  </a:cubicBezTo>
                  <a:cubicBezTo>
                    <a:pt x="214" y="115"/>
                    <a:pt x="214" y="114"/>
                    <a:pt x="215" y="113"/>
                  </a:cubicBezTo>
                  <a:cubicBezTo>
                    <a:pt x="215" y="113"/>
                    <a:pt x="216" y="113"/>
                    <a:pt x="216" y="112"/>
                  </a:cubicBezTo>
                  <a:cubicBezTo>
                    <a:pt x="216" y="113"/>
                    <a:pt x="215" y="114"/>
                    <a:pt x="214" y="115"/>
                  </a:cubicBezTo>
                  <a:close/>
                  <a:moveTo>
                    <a:pt x="210" y="109"/>
                  </a:moveTo>
                  <a:cubicBezTo>
                    <a:pt x="210" y="109"/>
                    <a:pt x="210" y="108"/>
                    <a:pt x="210" y="108"/>
                  </a:cubicBezTo>
                  <a:cubicBezTo>
                    <a:pt x="213" y="107"/>
                    <a:pt x="216" y="105"/>
                    <a:pt x="219" y="103"/>
                  </a:cubicBezTo>
                  <a:cubicBezTo>
                    <a:pt x="219" y="104"/>
                    <a:pt x="219" y="104"/>
                    <a:pt x="219" y="104"/>
                  </a:cubicBezTo>
                  <a:cubicBezTo>
                    <a:pt x="216" y="106"/>
                    <a:pt x="213" y="107"/>
                    <a:pt x="210" y="109"/>
                  </a:cubicBezTo>
                  <a:close/>
                  <a:moveTo>
                    <a:pt x="218" y="101"/>
                  </a:moveTo>
                  <a:cubicBezTo>
                    <a:pt x="218" y="100"/>
                    <a:pt x="217" y="100"/>
                    <a:pt x="217" y="100"/>
                  </a:cubicBezTo>
                  <a:cubicBezTo>
                    <a:pt x="211" y="103"/>
                    <a:pt x="205" y="106"/>
                    <a:pt x="199" y="110"/>
                  </a:cubicBezTo>
                  <a:cubicBezTo>
                    <a:pt x="200" y="108"/>
                    <a:pt x="201" y="107"/>
                    <a:pt x="202" y="105"/>
                  </a:cubicBezTo>
                  <a:cubicBezTo>
                    <a:pt x="207" y="103"/>
                    <a:pt x="213" y="100"/>
                    <a:pt x="217" y="97"/>
                  </a:cubicBezTo>
                  <a:cubicBezTo>
                    <a:pt x="218" y="98"/>
                    <a:pt x="218" y="98"/>
                    <a:pt x="218" y="98"/>
                  </a:cubicBezTo>
                  <a:cubicBezTo>
                    <a:pt x="218" y="99"/>
                    <a:pt x="218" y="100"/>
                    <a:pt x="218" y="100"/>
                  </a:cubicBezTo>
                  <a:cubicBezTo>
                    <a:pt x="218" y="101"/>
                    <a:pt x="218" y="101"/>
                    <a:pt x="218" y="101"/>
                  </a:cubicBezTo>
                  <a:close/>
                  <a:moveTo>
                    <a:pt x="199" y="95"/>
                  </a:moveTo>
                  <a:cubicBezTo>
                    <a:pt x="199" y="94"/>
                    <a:pt x="200" y="94"/>
                    <a:pt x="200" y="94"/>
                  </a:cubicBezTo>
                  <a:cubicBezTo>
                    <a:pt x="200" y="93"/>
                    <a:pt x="201" y="93"/>
                    <a:pt x="202" y="93"/>
                  </a:cubicBezTo>
                  <a:cubicBezTo>
                    <a:pt x="201" y="93"/>
                    <a:pt x="200" y="94"/>
                    <a:pt x="199" y="95"/>
                  </a:cubicBezTo>
                  <a:close/>
                  <a:moveTo>
                    <a:pt x="201" y="88"/>
                  </a:moveTo>
                  <a:cubicBezTo>
                    <a:pt x="198" y="89"/>
                    <a:pt x="195" y="90"/>
                    <a:pt x="193" y="91"/>
                  </a:cubicBezTo>
                  <a:cubicBezTo>
                    <a:pt x="194" y="90"/>
                    <a:pt x="195" y="89"/>
                    <a:pt x="196" y="88"/>
                  </a:cubicBezTo>
                  <a:cubicBezTo>
                    <a:pt x="199" y="87"/>
                    <a:pt x="201" y="86"/>
                    <a:pt x="203" y="85"/>
                  </a:cubicBezTo>
                  <a:cubicBezTo>
                    <a:pt x="202" y="86"/>
                    <a:pt x="201" y="87"/>
                    <a:pt x="201" y="88"/>
                  </a:cubicBezTo>
                  <a:close/>
                  <a:moveTo>
                    <a:pt x="199" y="82"/>
                  </a:moveTo>
                  <a:cubicBezTo>
                    <a:pt x="199" y="82"/>
                    <a:pt x="199" y="81"/>
                    <a:pt x="199" y="81"/>
                  </a:cubicBezTo>
                  <a:cubicBezTo>
                    <a:pt x="200" y="81"/>
                    <a:pt x="200" y="80"/>
                    <a:pt x="199" y="80"/>
                  </a:cubicBezTo>
                  <a:cubicBezTo>
                    <a:pt x="202" y="78"/>
                    <a:pt x="206" y="77"/>
                    <a:pt x="209" y="75"/>
                  </a:cubicBezTo>
                  <a:cubicBezTo>
                    <a:pt x="210" y="75"/>
                    <a:pt x="209" y="73"/>
                    <a:pt x="208" y="74"/>
                  </a:cubicBezTo>
                  <a:cubicBezTo>
                    <a:pt x="206" y="75"/>
                    <a:pt x="204" y="76"/>
                    <a:pt x="202" y="76"/>
                  </a:cubicBezTo>
                  <a:cubicBezTo>
                    <a:pt x="202" y="76"/>
                    <a:pt x="202" y="76"/>
                    <a:pt x="202" y="76"/>
                  </a:cubicBezTo>
                  <a:cubicBezTo>
                    <a:pt x="203" y="75"/>
                    <a:pt x="204" y="75"/>
                    <a:pt x="205" y="75"/>
                  </a:cubicBezTo>
                  <a:cubicBezTo>
                    <a:pt x="207" y="74"/>
                    <a:pt x="209" y="73"/>
                    <a:pt x="210" y="72"/>
                  </a:cubicBezTo>
                  <a:cubicBezTo>
                    <a:pt x="211" y="74"/>
                    <a:pt x="211" y="76"/>
                    <a:pt x="212" y="77"/>
                  </a:cubicBezTo>
                  <a:cubicBezTo>
                    <a:pt x="207" y="79"/>
                    <a:pt x="203" y="80"/>
                    <a:pt x="199" y="82"/>
                  </a:cubicBezTo>
                  <a:close/>
                  <a:moveTo>
                    <a:pt x="201" y="74"/>
                  </a:moveTo>
                  <a:cubicBezTo>
                    <a:pt x="200" y="75"/>
                    <a:pt x="199" y="75"/>
                    <a:pt x="198" y="76"/>
                  </a:cubicBezTo>
                  <a:cubicBezTo>
                    <a:pt x="200" y="74"/>
                    <a:pt x="202" y="73"/>
                    <a:pt x="203" y="72"/>
                  </a:cubicBezTo>
                  <a:cubicBezTo>
                    <a:pt x="203" y="73"/>
                    <a:pt x="202" y="73"/>
                    <a:pt x="201" y="74"/>
                  </a:cubicBezTo>
                  <a:close/>
                  <a:moveTo>
                    <a:pt x="187" y="77"/>
                  </a:moveTo>
                  <a:cubicBezTo>
                    <a:pt x="184" y="78"/>
                    <a:pt x="180" y="80"/>
                    <a:pt x="176" y="81"/>
                  </a:cubicBezTo>
                  <a:cubicBezTo>
                    <a:pt x="184" y="76"/>
                    <a:pt x="192" y="72"/>
                    <a:pt x="200" y="70"/>
                  </a:cubicBezTo>
                  <a:cubicBezTo>
                    <a:pt x="196" y="72"/>
                    <a:pt x="192" y="75"/>
                    <a:pt x="187" y="77"/>
                  </a:cubicBezTo>
                  <a:close/>
                  <a:moveTo>
                    <a:pt x="186" y="66"/>
                  </a:moveTo>
                  <a:cubicBezTo>
                    <a:pt x="181" y="68"/>
                    <a:pt x="177" y="70"/>
                    <a:pt x="172" y="72"/>
                  </a:cubicBezTo>
                  <a:cubicBezTo>
                    <a:pt x="171" y="73"/>
                    <a:pt x="170" y="73"/>
                    <a:pt x="169" y="73"/>
                  </a:cubicBezTo>
                  <a:cubicBezTo>
                    <a:pt x="175" y="70"/>
                    <a:pt x="181" y="67"/>
                    <a:pt x="187" y="65"/>
                  </a:cubicBezTo>
                  <a:cubicBezTo>
                    <a:pt x="186" y="65"/>
                    <a:pt x="186" y="66"/>
                    <a:pt x="186" y="66"/>
                  </a:cubicBezTo>
                  <a:close/>
                  <a:moveTo>
                    <a:pt x="171" y="69"/>
                  </a:moveTo>
                  <a:cubicBezTo>
                    <a:pt x="169" y="69"/>
                    <a:pt x="167" y="70"/>
                    <a:pt x="165" y="71"/>
                  </a:cubicBezTo>
                  <a:cubicBezTo>
                    <a:pt x="165" y="71"/>
                    <a:pt x="165" y="71"/>
                    <a:pt x="165" y="71"/>
                  </a:cubicBezTo>
                  <a:cubicBezTo>
                    <a:pt x="166" y="70"/>
                    <a:pt x="167" y="69"/>
                    <a:pt x="168" y="68"/>
                  </a:cubicBezTo>
                  <a:cubicBezTo>
                    <a:pt x="171" y="66"/>
                    <a:pt x="174" y="64"/>
                    <a:pt x="177" y="63"/>
                  </a:cubicBezTo>
                  <a:cubicBezTo>
                    <a:pt x="175" y="65"/>
                    <a:pt x="173" y="67"/>
                    <a:pt x="171" y="69"/>
                  </a:cubicBezTo>
                  <a:close/>
                  <a:moveTo>
                    <a:pt x="157" y="63"/>
                  </a:moveTo>
                  <a:cubicBezTo>
                    <a:pt x="156" y="64"/>
                    <a:pt x="155" y="64"/>
                    <a:pt x="153" y="65"/>
                  </a:cubicBezTo>
                  <a:cubicBezTo>
                    <a:pt x="154" y="64"/>
                    <a:pt x="156" y="63"/>
                    <a:pt x="157" y="62"/>
                  </a:cubicBezTo>
                  <a:cubicBezTo>
                    <a:pt x="158" y="61"/>
                    <a:pt x="159" y="61"/>
                    <a:pt x="161" y="60"/>
                  </a:cubicBezTo>
                  <a:cubicBezTo>
                    <a:pt x="159" y="61"/>
                    <a:pt x="158" y="62"/>
                    <a:pt x="157" y="63"/>
                  </a:cubicBezTo>
                  <a:close/>
                  <a:moveTo>
                    <a:pt x="157" y="71"/>
                  </a:moveTo>
                  <a:cubicBezTo>
                    <a:pt x="159" y="70"/>
                    <a:pt x="162" y="69"/>
                    <a:pt x="164" y="68"/>
                  </a:cubicBezTo>
                  <a:cubicBezTo>
                    <a:pt x="162" y="69"/>
                    <a:pt x="159" y="71"/>
                    <a:pt x="157" y="73"/>
                  </a:cubicBezTo>
                  <a:cubicBezTo>
                    <a:pt x="156" y="73"/>
                    <a:pt x="154" y="73"/>
                    <a:pt x="153" y="73"/>
                  </a:cubicBezTo>
                  <a:cubicBezTo>
                    <a:pt x="154" y="72"/>
                    <a:pt x="155" y="72"/>
                    <a:pt x="157" y="71"/>
                  </a:cubicBezTo>
                  <a:close/>
                  <a:moveTo>
                    <a:pt x="146" y="72"/>
                  </a:moveTo>
                  <a:cubicBezTo>
                    <a:pt x="145" y="72"/>
                    <a:pt x="144" y="73"/>
                    <a:pt x="144" y="73"/>
                  </a:cubicBezTo>
                  <a:cubicBezTo>
                    <a:pt x="145" y="72"/>
                    <a:pt x="145" y="71"/>
                    <a:pt x="146" y="70"/>
                  </a:cubicBezTo>
                  <a:cubicBezTo>
                    <a:pt x="147" y="69"/>
                    <a:pt x="148" y="68"/>
                    <a:pt x="149" y="67"/>
                  </a:cubicBezTo>
                  <a:cubicBezTo>
                    <a:pt x="151" y="67"/>
                    <a:pt x="152" y="67"/>
                    <a:pt x="153" y="66"/>
                  </a:cubicBezTo>
                  <a:cubicBezTo>
                    <a:pt x="151" y="68"/>
                    <a:pt x="149" y="70"/>
                    <a:pt x="146" y="72"/>
                  </a:cubicBezTo>
                  <a:close/>
                  <a:moveTo>
                    <a:pt x="145" y="67"/>
                  </a:moveTo>
                  <a:cubicBezTo>
                    <a:pt x="147" y="65"/>
                    <a:pt x="150" y="63"/>
                    <a:pt x="152" y="61"/>
                  </a:cubicBezTo>
                  <a:cubicBezTo>
                    <a:pt x="151" y="62"/>
                    <a:pt x="149" y="63"/>
                    <a:pt x="148" y="65"/>
                  </a:cubicBezTo>
                  <a:cubicBezTo>
                    <a:pt x="147" y="65"/>
                    <a:pt x="146" y="66"/>
                    <a:pt x="145" y="67"/>
                  </a:cubicBezTo>
                  <a:cubicBezTo>
                    <a:pt x="145" y="67"/>
                    <a:pt x="145" y="67"/>
                    <a:pt x="145" y="67"/>
                  </a:cubicBezTo>
                  <a:close/>
                  <a:moveTo>
                    <a:pt x="138" y="68"/>
                  </a:moveTo>
                  <a:cubicBezTo>
                    <a:pt x="137" y="68"/>
                    <a:pt x="137" y="69"/>
                    <a:pt x="138" y="69"/>
                  </a:cubicBezTo>
                  <a:cubicBezTo>
                    <a:pt x="136" y="71"/>
                    <a:pt x="133" y="73"/>
                    <a:pt x="131" y="75"/>
                  </a:cubicBezTo>
                  <a:cubicBezTo>
                    <a:pt x="132" y="73"/>
                    <a:pt x="133" y="71"/>
                    <a:pt x="134" y="68"/>
                  </a:cubicBezTo>
                  <a:cubicBezTo>
                    <a:pt x="134" y="68"/>
                    <a:pt x="134" y="68"/>
                    <a:pt x="134" y="67"/>
                  </a:cubicBezTo>
                  <a:cubicBezTo>
                    <a:pt x="138" y="65"/>
                    <a:pt x="143" y="62"/>
                    <a:pt x="147" y="60"/>
                  </a:cubicBezTo>
                  <a:cubicBezTo>
                    <a:pt x="149" y="59"/>
                    <a:pt x="151" y="58"/>
                    <a:pt x="154" y="57"/>
                  </a:cubicBezTo>
                  <a:cubicBezTo>
                    <a:pt x="154" y="57"/>
                    <a:pt x="154" y="57"/>
                    <a:pt x="153" y="58"/>
                  </a:cubicBezTo>
                  <a:cubicBezTo>
                    <a:pt x="148" y="61"/>
                    <a:pt x="143" y="64"/>
                    <a:pt x="138" y="68"/>
                  </a:cubicBezTo>
                  <a:close/>
                  <a:moveTo>
                    <a:pt x="144" y="53"/>
                  </a:moveTo>
                  <a:cubicBezTo>
                    <a:pt x="140" y="55"/>
                    <a:pt x="136" y="57"/>
                    <a:pt x="132" y="60"/>
                  </a:cubicBezTo>
                  <a:cubicBezTo>
                    <a:pt x="133" y="59"/>
                    <a:pt x="135" y="57"/>
                    <a:pt x="136" y="56"/>
                  </a:cubicBezTo>
                  <a:cubicBezTo>
                    <a:pt x="140" y="54"/>
                    <a:pt x="143" y="52"/>
                    <a:pt x="147" y="50"/>
                  </a:cubicBezTo>
                  <a:cubicBezTo>
                    <a:pt x="147" y="50"/>
                    <a:pt x="148" y="50"/>
                    <a:pt x="149" y="50"/>
                  </a:cubicBezTo>
                  <a:cubicBezTo>
                    <a:pt x="147" y="51"/>
                    <a:pt x="146" y="52"/>
                    <a:pt x="144" y="53"/>
                  </a:cubicBezTo>
                  <a:close/>
                  <a:moveTo>
                    <a:pt x="132" y="55"/>
                  </a:moveTo>
                  <a:cubicBezTo>
                    <a:pt x="133" y="55"/>
                    <a:pt x="135" y="54"/>
                    <a:pt x="136" y="54"/>
                  </a:cubicBezTo>
                  <a:cubicBezTo>
                    <a:pt x="135" y="55"/>
                    <a:pt x="134" y="55"/>
                    <a:pt x="134" y="56"/>
                  </a:cubicBezTo>
                  <a:cubicBezTo>
                    <a:pt x="133" y="56"/>
                    <a:pt x="132" y="57"/>
                    <a:pt x="132" y="57"/>
                  </a:cubicBezTo>
                  <a:cubicBezTo>
                    <a:pt x="132" y="57"/>
                    <a:pt x="132" y="57"/>
                    <a:pt x="132" y="56"/>
                  </a:cubicBezTo>
                  <a:cubicBezTo>
                    <a:pt x="133" y="56"/>
                    <a:pt x="132" y="56"/>
                    <a:pt x="132" y="55"/>
                  </a:cubicBezTo>
                  <a:close/>
                  <a:moveTo>
                    <a:pt x="142" y="49"/>
                  </a:moveTo>
                  <a:cubicBezTo>
                    <a:pt x="140" y="50"/>
                    <a:pt x="137" y="51"/>
                    <a:pt x="135" y="52"/>
                  </a:cubicBezTo>
                  <a:cubicBezTo>
                    <a:pt x="138" y="49"/>
                    <a:pt x="141" y="47"/>
                    <a:pt x="145" y="45"/>
                  </a:cubicBezTo>
                  <a:cubicBezTo>
                    <a:pt x="147" y="44"/>
                    <a:pt x="149" y="44"/>
                    <a:pt x="151" y="43"/>
                  </a:cubicBezTo>
                  <a:cubicBezTo>
                    <a:pt x="148" y="45"/>
                    <a:pt x="146" y="47"/>
                    <a:pt x="143" y="49"/>
                  </a:cubicBezTo>
                  <a:cubicBezTo>
                    <a:pt x="143" y="49"/>
                    <a:pt x="142" y="49"/>
                    <a:pt x="142" y="49"/>
                  </a:cubicBezTo>
                  <a:close/>
                  <a:moveTo>
                    <a:pt x="131" y="53"/>
                  </a:moveTo>
                  <a:cubicBezTo>
                    <a:pt x="131" y="53"/>
                    <a:pt x="131" y="53"/>
                    <a:pt x="131" y="53"/>
                  </a:cubicBezTo>
                  <a:cubicBezTo>
                    <a:pt x="131" y="53"/>
                    <a:pt x="130" y="53"/>
                    <a:pt x="130" y="53"/>
                  </a:cubicBezTo>
                  <a:cubicBezTo>
                    <a:pt x="130" y="53"/>
                    <a:pt x="130" y="53"/>
                    <a:pt x="130" y="53"/>
                  </a:cubicBezTo>
                  <a:cubicBezTo>
                    <a:pt x="134" y="51"/>
                    <a:pt x="137" y="48"/>
                    <a:pt x="141" y="46"/>
                  </a:cubicBezTo>
                  <a:cubicBezTo>
                    <a:pt x="138" y="48"/>
                    <a:pt x="134" y="50"/>
                    <a:pt x="131" y="53"/>
                  </a:cubicBezTo>
                  <a:close/>
                  <a:moveTo>
                    <a:pt x="127" y="54"/>
                  </a:moveTo>
                  <a:cubicBezTo>
                    <a:pt x="127" y="54"/>
                    <a:pt x="127" y="53"/>
                    <a:pt x="127" y="53"/>
                  </a:cubicBezTo>
                  <a:cubicBezTo>
                    <a:pt x="128" y="52"/>
                    <a:pt x="129" y="52"/>
                    <a:pt x="130" y="51"/>
                  </a:cubicBezTo>
                  <a:cubicBezTo>
                    <a:pt x="132" y="49"/>
                    <a:pt x="135" y="48"/>
                    <a:pt x="137" y="46"/>
                  </a:cubicBezTo>
                  <a:cubicBezTo>
                    <a:pt x="137" y="46"/>
                    <a:pt x="137" y="46"/>
                    <a:pt x="137" y="46"/>
                  </a:cubicBezTo>
                  <a:cubicBezTo>
                    <a:pt x="134" y="49"/>
                    <a:pt x="130" y="51"/>
                    <a:pt x="127" y="54"/>
                  </a:cubicBezTo>
                  <a:close/>
                  <a:moveTo>
                    <a:pt x="127" y="66"/>
                  </a:moveTo>
                  <a:cubicBezTo>
                    <a:pt x="126" y="68"/>
                    <a:pt x="125" y="69"/>
                    <a:pt x="124" y="71"/>
                  </a:cubicBezTo>
                  <a:cubicBezTo>
                    <a:pt x="123" y="71"/>
                    <a:pt x="123" y="72"/>
                    <a:pt x="122" y="72"/>
                  </a:cubicBezTo>
                  <a:cubicBezTo>
                    <a:pt x="123" y="71"/>
                    <a:pt x="124" y="69"/>
                    <a:pt x="124" y="68"/>
                  </a:cubicBezTo>
                  <a:cubicBezTo>
                    <a:pt x="125" y="67"/>
                    <a:pt x="126" y="67"/>
                    <a:pt x="127" y="66"/>
                  </a:cubicBezTo>
                  <a:close/>
                  <a:moveTo>
                    <a:pt x="121" y="67"/>
                  </a:moveTo>
                  <a:cubicBezTo>
                    <a:pt x="122" y="66"/>
                    <a:pt x="122" y="66"/>
                    <a:pt x="123" y="66"/>
                  </a:cubicBezTo>
                  <a:cubicBezTo>
                    <a:pt x="122" y="67"/>
                    <a:pt x="122" y="67"/>
                    <a:pt x="121" y="68"/>
                  </a:cubicBezTo>
                  <a:cubicBezTo>
                    <a:pt x="121" y="68"/>
                    <a:pt x="121" y="68"/>
                    <a:pt x="121" y="68"/>
                  </a:cubicBezTo>
                  <a:cubicBezTo>
                    <a:pt x="121" y="68"/>
                    <a:pt x="121" y="67"/>
                    <a:pt x="121" y="67"/>
                  </a:cubicBezTo>
                  <a:close/>
                  <a:moveTo>
                    <a:pt x="122" y="76"/>
                  </a:moveTo>
                  <a:cubicBezTo>
                    <a:pt x="123" y="74"/>
                    <a:pt x="125" y="73"/>
                    <a:pt x="126" y="72"/>
                  </a:cubicBezTo>
                  <a:cubicBezTo>
                    <a:pt x="128" y="71"/>
                    <a:pt x="129" y="71"/>
                    <a:pt x="130" y="70"/>
                  </a:cubicBezTo>
                  <a:cubicBezTo>
                    <a:pt x="123" y="77"/>
                    <a:pt x="116" y="85"/>
                    <a:pt x="110" y="93"/>
                  </a:cubicBezTo>
                  <a:cubicBezTo>
                    <a:pt x="105" y="98"/>
                    <a:pt x="100" y="102"/>
                    <a:pt x="95" y="107"/>
                  </a:cubicBezTo>
                  <a:cubicBezTo>
                    <a:pt x="94" y="108"/>
                    <a:pt x="92" y="109"/>
                    <a:pt x="90" y="110"/>
                  </a:cubicBezTo>
                  <a:cubicBezTo>
                    <a:pt x="91" y="109"/>
                    <a:pt x="92" y="108"/>
                    <a:pt x="93" y="107"/>
                  </a:cubicBezTo>
                  <a:cubicBezTo>
                    <a:pt x="98" y="101"/>
                    <a:pt x="103" y="95"/>
                    <a:pt x="109" y="89"/>
                  </a:cubicBezTo>
                  <a:cubicBezTo>
                    <a:pt x="113" y="85"/>
                    <a:pt x="118" y="81"/>
                    <a:pt x="122" y="76"/>
                  </a:cubicBezTo>
                  <a:close/>
                  <a:moveTo>
                    <a:pt x="117" y="61"/>
                  </a:moveTo>
                  <a:cubicBezTo>
                    <a:pt x="116" y="62"/>
                    <a:pt x="115" y="63"/>
                    <a:pt x="115" y="64"/>
                  </a:cubicBezTo>
                  <a:cubicBezTo>
                    <a:pt x="116" y="63"/>
                    <a:pt x="117" y="62"/>
                    <a:pt x="118" y="61"/>
                  </a:cubicBezTo>
                  <a:cubicBezTo>
                    <a:pt x="117" y="61"/>
                    <a:pt x="117" y="61"/>
                    <a:pt x="117" y="61"/>
                  </a:cubicBezTo>
                  <a:close/>
                  <a:moveTo>
                    <a:pt x="115" y="51"/>
                  </a:moveTo>
                  <a:cubicBezTo>
                    <a:pt x="114" y="51"/>
                    <a:pt x="113" y="52"/>
                    <a:pt x="111" y="52"/>
                  </a:cubicBezTo>
                  <a:cubicBezTo>
                    <a:pt x="112" y="52"/>
                    <a:pt x="112" y="51"/>
                    <a:pt x="113" y="51"/>
                  </a:cubicBezTo>
                  <a:cubicBezTo>
                    <a:pt x="114" y="50"/>
                    <a:pt x="115" y="50"/>
                    <a:pt x="117" y="50"/>
                  </a:cubicBezTo>
                  <a:cubicBezTo>
                    <a:pt x="116" y="50"/>
                    <a:pt x="116" y="51"/>
                    <a:pt x="115" y="51"/>
                  </a:cubicBezTo>
                  <a:close/>
                  <a:moveTo>
                    <a:pt x="114" y="48"/>
                  </a:moveTo>
                  <a:cubicBezTo>
                    <a:pt x="112" y="48"/>
                    <a:pt x="111" y="49"/>
                    <a:pt x="110" y="49"/>
                  </a:cubicBezTo>
                  <a:cubicBezTo>
                    <a:pt x="112" y="48"/>
                    <a:pt x="114" y="46"/>
                    <a:pt x="116" y="45"/>
                  </a:cubicBezTo>
                  <a:cubicBezTo>
                    <a:pt x="116" y="46"/>
                    <a:pt x="115" y="47"/>
                    <a:pt x="114" y="48"/>
                  </a:cubicBezTo>
                  <a:close/>
                  <a:moveTo>
                    <a:pt x="106" y="50"/>
                  </a:moveTo>
                  <a:cubicBezTo>
                    <a:pt x="105" y="50"/>
                    <a:pt x="104" y="51"/>
                    <a:pt x="104" y="51"/>
                  </a:cubicBezTo>
                  <a:cubicBezTo>
                    <a:pt x="104" y="50"/>
                    <a:pt x="105" y="49"/>
                    <a:pt x="105" y="48"/>
                  </a:cubicBezTo>
                  <a:cubicBezTo>
                    <a:pt x="107" y="46"/>
                    <a:pt x="109" y="44"/>
                    <a:pt x="111" y="43"/>
                  </a:cubicBezTo>
                  <a:cubicBezTo>
                    <a:pt x="111" y="43"/>
                    <a:pt x="112" y="43"/>
                    <a:pt x="112" y="42"/>
                  </a:cubicBezTo>
                  <a:cubicBezTo>
                    <a:pt x="112" y="42"/>
                    <a:pt x="113" y="42"/>
                    <a:pt x="113" y="42"/>
                  </a:cubicBezTo>
                  <a:cubicBezTo>
                    <a:pt x="111" y="45"/>
                    <a:pt x="108" y="47"/>
                    <a:pt x="106" y="50"/>
                  </a:cubicBezTo>
                  <a:close/>
                  <a:moveTo>
                    <a:pt x="106" y="45"/>
                  </a:moveTo>
                  <a:cubicBezTo>
                    <a:pt x="106" y="44"/>
                    <a:pt x="106" y="44"/>
                    <a:pt x="106" y="44"/>
                  </a:cubicBezTo>
                  <a:cubicBezTo>
                    <a:pt x="107" y="43"/>
                    <a:pt x="108" y="43"/>
                    <a:pt x="109" y="42"/>
                  </a:cubicBezTo>
                  <a:cubicBezTo>
                    <a:pt x="109" y="42"/>
                    <a:pt x="109" y="42"/>
                    <a:pt x="109" y="42"/>
                  </a:cubicBezTo>
                  <a:cubicBezTo>
                    <a:pt x="108" y="43"/>
                    <a:pt x="107" y="44"/>
                    <a:pt x="106" y="45"/>
                  </a:cubicBezTo>
                  <a:close/>
                  <a:moveTo>
                    <a:pt x="102" y="45"/>
                  </a:moveTo>
                  <a:cubicBezTo>
                    <a:pt x="99" y="47"/>
                    <a:pt x="95" y="50"/>
                    <a:pt x="92" y="52"/>
                  </a:cubicBezTo>
                  <a:cubicBezTo>
                    <a:pt x="92" y="51"/>
                    <a:pt x="93" y="51"/>
                    <a:pt x="93" y="50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7" y="47"/>
                    <a:pt x="100" y="45"/>
                    <a:pt x="104" y="42"/>
                  </a:cubicBezTo>
                  <a:cubicBezTo>
                    <a:pt x="105" y="42"/>
                    <a:pt x="106" y="42"/>
                    <a:pt x="107" y="42"/>
                  </a:cubicBezTo>
                  <a:cubicBezTo>
                    <a:pt x="105" y="43"/>
                    <a:pt x="103" y="45"/>
                    <a:pt x="102" y="45"/>
                  </a:cubicBezTo>
                  <a:close/>
                  <a:moveTo>
                    <a:pt x="99" y="44"/>
                  </a:moveTo>
                  <a:cubicBezTo>
                    <a:pt x="100" y="43"/>
                    <a:pt x="100" y="43"/>
                    <a:pt x="101" y="42"/>
                  </a:cubicBezTo>
                  <a:cubicBezTo>
                    <a:pt x="101" y="42"/>
                    <a:pt x="101" y="42"/>
                    <a:pt x="101" y="42"/>
                  </a:cubicBezTo>
                  <a:cubicBezTo>
                    <a:pt x="101" y="43"/>
                    <a:pt x="100" y="43"/>
                    <a:pt x="99" y="44"/>
                  </a:cubicBezTo>
                  <a:close/>
                  <a:moveTo>
                    <a:pt x="101" y="40"/>
                  </a:moveTo>
                  <a:cubicBezTo>
                    <a:pt x="100" y="40"/>
                    <a:pt x="100" y="41"/>
                    <a:pt x="99" y="41"/>
                  </a:cubicBezTo>
                  <a:cubicBezTo>
                    <a:pt x="99" y="41"/>
                    <a:pt x="99" y="42"/>
                    <a:pt x="99" y="42"/>
                  </a:cubicBezTo>
                  <a:cubicBezTo>
                    <a:pt x="97" y="44"/>
                    <a:pt x="95" y="46"/>
                    <a:pt x="94" y="48"/>
                  </a:cubicBezTo>
                  <a:cubicBezTo>
                    <a:pt x="94" y="46"/>
                    <a:pt x="94" y="45"/>
                    <a:pt x="95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8" y="41"/>
                    <a:pt x="100" y="39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3" y="38"/>
                    <a:pt x="102" y="39"/>
                    <a:pt x="101" y="40"/>
                  </a:cubicBezTo>
                  <a:close/>
                  <a:moveTo>
                    <a:pt x="93" y="43"/>
                  </a:moveTo>
                  <a:cubicBezTo>
                    <a:pt x="93" y="43"/>
                    <a:pt x="92" y="43"/>
                    <a:pt x="92" y="43"/>
                  </a:cubicBezTo>
                  <a:cubicBezTo>
                    <a:pt x="94" y="41"/>
                    <a:pt x="96" y="40"/>
                    <a:pt x="98" y="38"/>
                  </a:cubicBezTo>
                  <a:cubicBezTo>
                    <a:pt x="98" y="38"/>
                    <a:pt x="99" y="38"/>
                    <a:pt x="99" y="38"/>
                  </a:cubicBezTo>
                  <a:cubicBezTo>
                    <a:pt x="97" y="39"/>
                    <a:pt x="95" y="41"/>
                    <a:pt x="93" y="43"/>
                  </a:cubicBezTo>
                  <a:close/>
                  <a:moveTo>
                    <a:pt x="90" y="41"/>
                  </a:moveTo>
                  <a:cubicBezTo>
                    <a:pt x="91" y="40"/>
                    <a:pt x="91" y="40"/>
                    <a:pt x="92" y="40"/>
                  </a:cubicBezTo>
                  <a:cubicBezTo>
                    <a:pt x="92" y="40"/>
                    <a:pt x="93" y="39"/>
                    <a:pt x="93" y="39"/>
                  </a:cubicBezTo>
                  <a:cubicBezTo>
                    <a:pt x="92" y="40"/>
                    <a:pt x="91" y="40"/>
                    <a:pt x="90" y="41"/>
                  </a:cubicBezTo>
                  <a:close/>
                  <a:moveTo>
                    <a:pt x="82" y="40"/>
                  </a:moveTo>
                  <a:cubicBezTo>
                    <a:pt x="80" y="41"/>
                    <a:pt x="78" y="43"/>
                    <a:pt x="76" y="44"/>
                  </a:cubicBezTo>
                  <a:cubicBezTo>
                    <a:pt x="78" y="42"/>
                    <a:pt x="80" y="40"/>
                    <a:pt x="81" y="38"/>
                  </a:cubicBezTo>
                  <a:cubicBezTo>
                    <a:pt x="83" y="37"/>
                    <a:pt x="85" y="36"/>
                    <a:pt x="86" y="35"/>
                  </a:cubicBezTo>
                  <a:cubicBezTo>
                    <a:pt x="85" y="36"/>
                    <a:pt x="84" y="38"/>
                    <a:pt x="82" y="40"/>
                  </a:cubicBezTo>
                  <a:close/>
                  <a:moveTo>
                    <a:pt x="79" y="37"/>
                  </a:moveTo>
                  <a:cubicBezTo>
                    <a:pt x="78" y="38"/>
                    <a:pt x="76" y="40"/>
                    <a:pt x="74" y="41"/>
                  </a:cubicBezTo>
                  <a:cubicBezTo>
                    <a:pt x="78" y="38"/>
                    <a:pt x="81" y="35"/>
                    <a:pt x="84" y="31"/>
                  </a:cubicBezTo>
                  <a:cubicBezTo>
                    <a:pt x="85" y="30"/>
                    <a:pt x="86" y="30"/>
                    <a:pt x="87" y="29"/>
                  </a:cubicBezTo>
                  <a:cubicBezTo>
                    <a:pt x="85" y="31"/>
                    <a:pt x="84" y="32"/>
                    <a:pt x="82" y="34"/>
                  </a:cubicBezTo>
                  <a:cubicBezTo>
                    <a:pt x="81" y="35"/>
                    <a:pt x="80" y="36"/>
                    <a:pt x="79" y="37"/>
                  </a:cubicBezTo>
                  <a:close/>
                  <a:moveTo>
                    <a:pt x="85" y="24"/>
                  </a:moveTo>
                  <a:cubicBezTo>
                    <a:pt x="84" y="25"/>
                    <a:pt x="83" y="25"/>
                    <a:pt x="83" y="25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83" y="25"/>
                    <a:pt x="83" y="24"/>
                    <a:pt x="83" y="24"/>
                  </a:cubicBezTo>
                  <a:cubicBezTo>
                    <a:pt x="83" y="24"/>
                    <a:pt x="83" y="24"/>
                    <a:pt x="83" y="24"/>
                  </a:cubicBezTo>
                  <a:cubicBezTo>
                    <a:pt x="84" y="24"/>
                    <a:pt x="86" y="23"/>
                    <a:pt x="87" y="23"/>
                  </a:cubicBezTo>
                  <a:cubicBezTo>
                    <a:pt x="87" y="23"/>
                    <a:pt x="86" y="24"/>
                    <a:pt x="85" y="24"/>
                  </a:cubicBezTo>
                  <a:close/>
                  <a:moveTo>
                    <a:pt x="83" y="28"/>
                  </a:moveTo>
                  <a:cubicBezTo>
                    <a:pt x="83" y="29"/>
                    <a:pt x="82" y="29"/>
                    <a:pt x="82" y="29"/>
                  </a:cubicBezTo>
                  <a:cubicBezTo>
                    <a:pt x="81" y="30"/>
                    <a:pt x="80" y="30"/>
                    <a:pt x="79" y="31"/>
                  </a:cubicBezTo>
                  <a:cubicBezTo>
                    <a:pt x="80" y="30"/>
                    <a:pt x="81" y="30"/>
                    <a:pt x="82" y="29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2" y="29"/>
                    <a:pt x="83" y="29"/>
                    <a:pt x="83" y="28"/>
                  </a:cubicBezTo>
                  <a:close/>
                  <a:moveTo>
                    <a:pt x="59" y="48"/>
                  </a:moveTo>
                  <a:cubicBezTo>
                    <a:pt x="61" y="46"/>
                    <a:pt x="63" y="44"/>
                    <a:pt x="64" y="41"/>
                  </a:cubicBezTo>
                  <a:cubicBezTo>
                    <a:pt x="66" y="40"/>
                    <a:pt x="67" y="39"/>
                    <a:pt x="69" y="38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6" y="42"/>
                    <a:pt x="63" y="45"/>
                    <a:pt x="59" y="48"/>
                  </a:cubicBezTo>
                  <a:close/>
                  <a:moveTo>
                    <a:pt x="61" y="41"/>
                  </a:moveTo>
                  <a:cubicBezTo>
                    <a:pt x="61" y="41"/>
                    <a:pt x="61" y="41"/>
                    <a:pt x="62" y="41"/>
                  </a:cubicBezTo>
                  <a:cubicBezTo>
                    <a:pt x="63" y="40"/>
                    <a:pt x="64" y="39"/>
                    <a:pt x="65" y="38"/>
                  </a:cubicBezTo>
                  <a:cubicBezTo>
                    <a:pt x="65" y="39"/>
                    <a:pt x="64" y="39"/>
                    <a:pt x="64" y="40"/>
                  </a:cubicBezTo>
                  <a:cubicBezTo>
                    <a:pt x="63" y="40"/>
                    <a:pt x="62" y="41"/>
                    <a:pt x="61" y="41"/>
                  </a:cubicBezTo>
                  <a:close/>
                  <a:moveTo>
                    <a:pt x="58" y="46"/>
                  </a:moveTo>
                  <a:cubicBezTo>
                    <a:pt x="58" y="46"/>
                    <a:pt x="59" y="45"/>
                    <a:pt x="59" y="45"/>
                  </a:cubicBezTo>
                  <a:cubicBezTo>
                    <a:pt x="57" y="47"/>
                    <a:pt x="55" y="50"/>
                    <a:pt x="54" y="53"/>
                  </a:cubicBezTo>
                  <a:cubicBezTo>
                    <a:pt x="53" y="53"/>
                    <a:pt x="52" y="54"/>
                    <a:pt x="52" y="54"/>
                  </a:cubicBezTo>
                  <a:cubicBezTo>
                    <a:pt x="54" y="51"/>
                    <a:pt x="56" y="49"/>
                    <a:pt x="58" y="46"/>
                  </a:cubicBezTo>
                  <a:close/>
                  <a:moveTo>
                    <a:pt x="48" y="57"/>
                  </a:moveTo>
                  <a:cubicBezTo>
                    <a:pt x="45" y="58"/>
                    <a:pt x="43" y="60"/>
                    <a:pt x="41" y="61"/>
                  </a:cubicBezTo>
                  <a:cubicBezTo>
                    <a:pt x="42" y="59"/>
                    <a:pt x="44" y="58"/>
                    <a:pt x="45" y="56"/>
                  </a:cubicBezTo>
                  <a:cubicBezTo>
                    <a:pt x="48" y="54"/>
                    <a:pt x="50" y="52"/>
                    <a:pt x="53" y="50"/>
                  </a:cubicBezTo>
                  <a:cubicBezTo>
                    <a:pt x="51" y="52"/>
                    <a:pt x="49" y="54"/>
                    <a:pt x="48" y="57"/>
                  </a:cubicBezTo>
                  <a:close/>
                  <a:moveTo>
                    <a:pt x="50" y="58"/>
                  </a:moveTo>
                  <a:cubicBezTo>
                    <a:pt x="50" y="58"/>
                    <a:pt x="50" y="59"/>
                    <a:pt x="50" y="59"/>
                  </a:cubicBezTo>
                  <a:cubicBezTo>
                    <a:pt x="50" y="59"/>
                    <a:pt x="49" y="59"/>
                    <a:pt x="49" y="59"/>
                  </a:cubicBezTo>
                  <a:cubicBezTo>
                    <a:pt x="47" y="61"/>
                    <a:pt x="44" y="64"/>
                    <a:pt x="42" y="67"/>
                  </a:cubicBezTo>
                  <a:cubicBezTo>
                    <a:pt x="43" y="65"/>
                    <a:pt x="45" y="63"/>
                    <a:pt x="46" y="62"/>
                  </a:cubicBezTo>
                  <a:cubicBezTo>
                    <a:pt x="47" y="60"/>
                    <a:pt x="49" y="59"/>
                    <a:pt x="50" y="58"/>
                  </a:cubicBezTo>
                  <a:close/>
                  <a:moveTo>
                    <a:pt x="39" y="86"/>
                  </a:moveTo>
                  <a:cubicBezTo>
                    <a:pt x="39" y="86"/>
                    <a:pt x="39" y="87"/>
                    <a:pt x="39" y="87"/>
                  </a:cubicBezTo>
                  <a:cubicBezTo>
                    <a:pt x="38" y="88"/>
                    <a:pt x="37" y="89"/>
                    <a:pt x="35" y="90"/>
                  </a:cubicBezTo>
                  <a:cubicBezTo>
                    <a:pt x="35" y="90"/>
                    <a:pt x="35" y="90"/>
                    <a:pt x="35" y="90"/>
                  </a:cubicBezTo>
                  <a:cubicBezTo>
                    <a:pt x="37" y="89"/>
                    <a:pt x="38" y="87"/>
                    <a:pt x="39" y="86"/>
                  </a:cubicBezTo>
                  <a:close/>
                  <a:moveTo>
                    <a:pt x="34" y="102"/>
                  </a:moveTo>
                  <a:cubicBezTo>
                    <a:pt x="35" y="103"/>
                    <a:pt x="35" y="105"/>
                    <a:pt x="36" y="107"/>
                  </a:cubicBezTo>
                  <a:cubicBezTo>
                    <a:pt x="35" y="109"/>
                    <a:pt x="35" y="110"/>
                    <a:pt x="35" y="112"/>
                  </a:cubicBezTo>
                  <a:cubicBezTo>
                    <a:pt x="34" y="111"/>
                    <a:pt x="34" y="110"/>
                    <a:pt x="34" y="109"/>
                  </a:cubicBezTo>
                  <a:cubicBezTo>
                    <a:pt x="34" y="106"/>
                    <a:pt x="34" y="104"/>
                    <a:pt x="34" y="102"/>
                  </a:cubicBezTo>
                  <a:close/>
                  <a:moveTo>
                    <a:pt x="36" y="126"/>
                  </a:moveTo>
                  <a:cubicBezTo>
                    <a:pt x="36" y="127"/>
                    <a:pt x="37" y="128"/>
                    <a:pt x="37" y="129"/>
                  </a:cubicBezTo>
                  <a:cubicBezTo>
                    <a:pt x="37" y="129"/>
                    <a:pt x="37" y="130"/>
                    <a:pt x="37" y="130"/>
                  </a:cubicBezTo>
                  <a:cubicBezTo>
                    <a:pt x="37" y="130"/>
                    <a:pt x="37" y="131"/>
                    <a:pt x="37" y="131"/>
                  </a:cubicBezTo>
                  <a:cubicBezTo>
                    <a:pt x="35" y="128"/>
                    <a:pt x="35" y="128"/>
                    <a:pt x="35" y="128"/>
                  </a:cubicBezTo>
                  <a:cubicBezTo>
                    <a:pt x="36" y="127"/>
                    <a:pt x="36" y="127"/>
                    <a:pt x="36" y="126"/>
                  </a:cubicBezTo>
                  <a:close/>
                  <a:moveTo>
                    <a:pt x="36" y="115"/>
                  </a:moveTo>
                  <a:cubicBezTo>
                    <a:pt x="36" y="115"/>
                    <a:pt x="36" y="115"/>
                    <a:pt x="36" y="115"/>
                  </a:cubicBezTo>
                  <a:cubicBezTo>
                    <a:pt x="36" y="114"/>
                    <a:pt x="36" y="112"/>
                    <a:pt x="36" y="111"/>
                  </a:cubicBezTo>
                  <a:cubicBezTo>
                    <a:pt x="36" y="111"/>
                    <a:pt x="37" y="111"/>
                    <a:pt x="37" y="111"/>
                  </a:cubicBezTo>
                  <a:cubicBezTo>
                    <a:pt x="37" y="111"/>
                    <a:pt x="37" y="112"/>
                    <a:pt x="37" y="113"/>
                  </a:cubicBezTo>
                  <a:cubicBezTo>
                    <a:pt x="37" y="114"/>
                    <a:pt x="36" y="114"/>
                    <a:pt x="36" y="115"/>
                  </a:cubicBezTo>
                  <a:close/>
                  <a:moveTo>
                    <a:pt x="36" y="97"/>
                  </a:moveTo>
                  <a:cubicBezTo>
                    <a:pt x="36" y="97"/>
                    <a:pt x="36" y="98"/>
                    <a:pt x="37" y="99"/>
                  </a:cubicBezTo>
                  <a:cubicBezTo>
                    <a:pt x="37" y="99"/>
                    <a:pt x="37" y="100"/>
                    <a:pt x="36" y="100"/>
                  </a:cubicBezTo>
                  <a:cubicBezTo>
                    <a:pt x="36" y="99"/>
                    <a:pt x="36" y="98"/>
                    <a:pt x="36" y="97"/>
                  </a:cubicBezTo>
                  <a:close/>
                  <a:moveTo>
                    <a:pt x="37" y="94"/>
                  </a:moveTo>
                  <a:cubicBezTo>
                    <a:pt x="37" y="93"/>
                    <a:pt x="36" y="92"/>
                    <a:pt x="36" y="92"/>
                  </a:cubicBezTo>
                  <a:cubicBezTo>
                    <a:pt x="37" y="91"/>
                    <a:pt x="38" y="90"/>
                    <a:pt x="38" y="90"/>
                  </a:cubicBezTo>
                  <a:cubicBezTo>
                    <a:pt x="38" y="91"/>
                    <a:pt x="38" y="92"/>
                    <a:pt x="38" y="93"/>
                  </a:cubicBezTo>
                  <a:cubicBezTo>
                    <a:pt x="37" y="93"/>
                    <a:pt x="37" y="93"/>
                    <a:pt x="37" y="94"/>
                  </a:cubicBezTo>
                  <a:close/>
                  <a:moveTo>
                    <a:pt x="39" y="103"/>
                  </a:moveTo>
                  <a:cubicBezTo>
                    <a:pt x="39" y="103"/>
                    <a:pt x="39" y="103"/>
                    <a:pt x="39" y="103"/>
                  </a:cubicBezTo>
                  <a:cubicBezTo>
                    <a:pt x="39" y="104"/>
                    <a:pt x="38" y="104"/>
                    <a:pt x="38" y="104"/>
                  </a:cubicBezTo>
                  <a:cubicBezTo>
                    <a:pt x="38" y="104"/>
                    <a:pt x="38" y="104"/>
                    <a:pt x="38" y="103"/>
                  </a:cubicBezTo>
                  <a:cubicBezTo>
                    <a:pt x="38" y="103"/>
                    <a:pt x="38" y="103"/>
                    <a:pt x="39" y="103"/>
                  </a:cubicBezTo>
                  <a:close/>
                  <a:moveTo>
                    <a:pt x="38" y="97"/>
                  </a:moveTo>
                  <a:cubicBezTo>
                    <a:pt x="38" y="96"/>
                    <a:pt x="39" y="95"/>
                    <a:pt x="39" y="94"/>
                  </a:cubicBezTo>
                  <a:cubicBezTo>
                    <a:pt x="40" y="93"/>
                    <a:pt x="41" y="93"/>
                    <a:pt x="42" y="92"/>
                  </a:cubicBezTo>
                  <a:cubicBezTo>
                    <a:pt x="41" y="93"/>
                    <a:pt x="40" y="94"/>
                    <a:pt x="39" y="95"/>
                  </a:cubicBezTo>
                  <a:cubicBezTo>
                    <a:pt x="39" y="96"/>
                    <a:pt x="40" y="97"/>
                    <a:pt x="41" y="96"/>
                  </a:cubicBezTo>
                  <a:cubicBezTo>
                    <a:pt x="41" y="96"/>
                    <a:pt x="41" y="96"/>
                    <a:pt x="41" y="96"/>
                  </a:cubicBezTo>
                  <a:cubicBezTo>
                    <a:pt x="41" y="96"/>
                    <a:pt x="41" y="96"/>
                    <a:pt x="41" y="96"/>
                  </a:cubicBezTo>
                  <a:cubicBezTo>
                    <a:pt x="41" y="97"/>
                    <a:pt x="41" y="97"/>
                    <a:pt x="41" y="98"/>
                  </a:cubicBezTo>
                  <a:cubicBezTo>
                    <a:pt x="40" y="98"/>
                    <a:pt x="40" y="99"/>
                    <a:pt x="39" y="99"/>
                  </a:cubicBezTo>
                  <a:cubicBezTo>
                    <a:pt x="39" y="99"/>
                    <a:pt x="39" y="98"/>
                    <a:pt x="38" y="97"/>
                  </a:cubicBezTo>
                  <a:close/>
                  <a:moveTo>
                    <a:pt x="40" y="121"/>
                  </a:moveTo>
                  <a:cubicBezTo>
                    <a:pt x="40" y="121"/>
                    <a:pt x="40" y="121"/>
                    <a:pt x="40" y="121"/>
                  </a:cubicBezTo>
                  <a:cubicBezTo>
                    <a:pt x="40" y="122"/>
                    <a:pt x="41" y="123"/>
                    <a:pt x="41" y="124"/>
                  </a:cubicBezTo>
                  <a:cubicBezTo>
                    <a:pt x="41" y="124"/>
                    <a:pt x="41" y="124"/>
                    <a:pt x="40" y="125"/>
                  </a:cubicBezTo>
                  <a:cubicBezTo>
                    <a:pt x="40" y="123"/>
                    <a:pt x="40" y="122"/>
                    <a:pt x="39" y="121"/>
                  </a:cubicBezTo>
                  <a:cubicBezTo>
                    <a:pt x="39" y="121"/>
                    <a:pt x="40" y="121"/>
                    <a:pt x="40" y="121"/>
                  </a:cubicBezTo>
                  <a:close/>
                  <a:moveTo>
                    <a:pt x="40" y="133"/>
                  </a:moveTo>
                  <a:cubicBezTo>
                    <a:pt x="41" y="134"/>
                    <a:pt x="41" y="136"/>
                    <a:pt x="42" y="138"/>
                  </a:cubicBezTo>
                  <a:cubicBezTo>
                    <a:pt x="42" y="138"/>
                    <a:pt x="41" y="138"/>
                    <a:pt x="41" y="138"/>
                  </a:cubicBezTo>
                  <a:cubicBezTo>
                    <a:pt x="41" y="137"/>
                    <a:pt x="40" y="135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lose/>
                  <a:moveTo>
                    <a:pt x="41" y="96"/>
                  </a:moveTo>
                  <a:cubicBezTo>
                    <a:pt x="43" y="93"/>
                    <a:pt x="46" y="91"/>
                    <a:pt x="48" y="88"/>
                  </a:cubicBezTo>
                  <a:cubicBezTo>
                    <a:pt x="48" y="89"/>
                    <a:pt x="48" y="90"/>
                    <a:pt x="47" y="90"/>
                  </a:cubicBezTo>
                  <a:cubicBezTo>
                    <a:pt x="47" y="91"/>
                    <a:pt x="47" y="92"/>
                    <a:pt x="46" y="92"/>
                  </a:cubicBezTo>
                  <a:cubicBezTo>
                    <a:pt x="45" y="94"/>
                    <a:pt x="44" y="95"/>
                    <a:pt x="43" y="96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95"/>
                    <a:pt x="41" y="95"/>
                    <a:pt x="41" y="96"/>
                  </a:cubicBezTo>
                  <a:close/>
                  <a:moveTo>
                    <a:pt x="43" y="129"/>
                  </a:moveTo>
                  <a:cubicBezTo>
                    <a:pt x="44" y="130"/>
                    <a:pt x="44" y="132"/>
                    <a:pt x="45" y="133"/>
                  </a:cubicBezTo>
                  <a:cubicBezTo>
                    <a:pt x="44" y="134"/>
                    <a:pt x="44" y="134"/>
                    <a:pt x="43" y="135"/>
                  </a:cubicBezTo>
                  <a:cubicBezTo>
                    <a:pt x="43" y="133"/>
                    <a:pt x="43" y="132"/>
                    <a:pt x="42" y="130"/>
                  </a:cubicBezTo>
                  <a:cubicBezTo>
                    <a:pt x="42" y="130"/>
                    <a:pt x="43" y="129"/>
                    <a:pt x="43" y="129"/>
                  </a:cubicBezTo>
                  <a:close/>
                  <a:moveTo>
                    <a:pt x="42" y="140"/>
                  </a:moveTo>
                  <a:cubicBezTo>
                    <a:pt x="43" y="143"/>
                    <a:pt x="44" y="145"/>
                    <a:pt x="44" y="147"/>
                  </a:cubicBezTo>
                  <a:cubicBezTo>
                    <a:pt x="44" y="145"/>
                    <a:pt x="43" y="143"/>
                    <a:pt x="42" y="141"/>
                  </a:cubicBezTo>
                  <a:cubicBezTo>
                    <a:pt x="42" y="141"/>
                    <a:pt x="42" y="141"/>
                    <a:pt x="42" y="140"/>
                  </a:cubicBezTo>
                  <a:close/>
                  <a:moveTo>
                    <a:pt x="44" y="154"/>
                  </a:moveTo>
                  <a:cubicBezTo>
                    <a:pt x="44" y="154"/>
                    <a:pt x="44" y="154"/>
                    <a:pt x="44" y="154"/>
                  </a:cubicBezTo>
                  <a:cubicBezTo>
                    <a:pt x="45" y="157"/>
                    <a:pt x="45" y="160"/>
                    <a:pt x="46" y="164"/>
                  </a:cubicBezTo>
                  <a:cubicBezTo>
                    <a:pt x="45" y="160"/>
                    <a:pt x="44" y="157"/>
                    <a:pt x="44" y="154"/>
                  </a:cubicBezTo>
                  <a:cubicBezTo>
                    <a:pt x="44" y="154"/>
                    <a:pt x="44" y="154"/>
                    <a:pt x="44" y="154"/>
                  </a:cubicBezTo>
                  <a:close/>
                  <a:moveTo>
                    <a:pt x="43" y="174"/>
                  </a:moveTo>
                  <a:cubicBezTo>
                    <a:pt x="43" y="175"/>
                    <a:pt x="44" y="176"/>
                    <a:pt x="44" y="178"/>
                  </a:cubicBezTo>
                  <a:cubicBezTo>
                    <a:pt x="44" y="178"/>
                    <a:pt x="44" y="178"/>
                    <a:pt x="44" y="178"/>
                  </a:cubicBezTo>
                  <a:cubicBezTo>
                    <a:pt x="43" y="176"/>
                    <a:pt x="42" y="175"/>
                    <a:pt x="41" y="174"/>
                  </a:cubicBezTo>
                  <a:cubicBezTo>
                    <a:pt x="41" y="173"/>
                    <a:pt x="41" y="172"/>
                    <a:pt x="41" y="171"/>
                  </a:cubicBezTo>
                  <a:cubicBezTo>
                    <a:pt x="42" y="172"/>
                    <a:pt x="42" y="173"/>
                    <a:pt x="43" y="174"/>
                  </a:cubicBezTo>
                  <a:close/>
                  <a:moveTo>
                    <a:pt x="42" y="176"/>
                  </a:moveTo>
                  <a:cubicBezTo>
                    <a:pt x="43" y="178"/>
                    <a:pt x="44" y="180"/>
                    <a:pt x="45" y="181"/>
                  </a:cubicBezTo>
                  <a:cubicBezTo>
                    <a:pt x="46" y="183"/>
                    <a:pt x="46" y="184"/>
                    <a:pt x="47" y="186"/>
                  </a:cubicBezTo>
                  <a:cubicBezTo>
                    <a:pt x="47" y="187"/>
                    <a:pt x="46" y="188"/>
                    <a:pt x="45" y="190"/>
                  </a:cubicBezTo>
                  <a:cubicBezTo>
                    <a:pt x="44" y="187"/>
                    <a:pt x="43" y="185"/>
                    <a:pt x="42" y="182"/>
                  </a:cubicBezTo>
                  <a:cubicBezTo>
                    <a:pt x="42" y="180"/>
                    <a:pt x="42" y="178"/>
                    <a:pt x="42" y="176"/>
                  </a:cubicBezTo>
                  <a:close/>
                  <a:moveTo>
                    <a:pt x="46" y="192"/>
                  </a:moveTo>
                  <a:cubicBezTo>
                    <a:pt x="47" y="191"/>
                    <a:pt x="47" y="190"/>
                    <a:pt x="48" y="188"/>
                  </a:cubicBezTo>
                  <a:cubicBezTo>
                    <a:pt x="49" y="192"/>
                    <a:pt x="50" y="196"/>
                    <a:pt x="52" y="200"/>
                  </a:cubicBezTo>
                  <a:cubicBezTo>
                    <a:pt x="51" y="200"/>
                    <a:pt x="51" y="199"/>
                    <a:pt x="51" y="199"/>
                  </a:cubicBezTo>
                  <a:cubicBezTo>
                    <a:pt x="49" y="197"/>
                    <a:pt x="47" y="194"/>
                    <a:pt x="46" y="192"/>
                  </a:cubicBezTo>
                  <a:cubicBezTo>
                    <a:pt x="46" y="192"/>
                    <a:pt x="46" y="192"/>
                    <a:pt x="46" y="192"/>
                  </a:cubicBezTo>
                  <a:close/>
                  <a:moveTo>
                    <a:pt x="50" y="174"/>
                  </a:moveTo>
                  <a:cubicBezTo>
                    <a:pt x="50" y="171"/>
                    <a:pt x="49" y="168"/>
                    <a:pt x="48" y="165"/>
                  </a:cubicBezTo>
                  <a:cubicBezTo>
                    <a:pt x="48" y="163"/>
                    <a:pt x="48" y="162"/>
                    <a:pt x="48" y="161"/>
                  </a:cubicBezTo>
                  <a:cubicBezTo>
                    <a:pt x="48" y="161"/>
                    <a:pt x="48" y="162"/>
                    <a:pt x="49" y="162"/>
                  </a:cubicBezTo>
                  <a:cubicBezTo>
                    <a:pt x="49" y="163"/>
                    <a:pt x="49" y="163"/>
                    <a:pt x="49" y="164"/>
                  </a:cubicBezTo>
                  <a:cubicBezTo>
                    <a:pt x="49" y="165"/>
                    <a:pt x="50" y="165"/>
                    <a:pt x="50" y="165"/>
                  </a:cubicBezTo>
                  <a:cubicBezTo>
                    <a:pt x="50" y="166"/>
                    <a:pt x="49" y="166"/>
                    <a:pt x="49" y="166"/>
                  </a:cubicBezTo>
                  <a:cubicBezTo>
                    <a:pt x="49" y="167"/>
                    <a:pt x="49" y="167"/>
                    <a:pt x="50" y="167"/>
                  </a:cubicBezTo>
                  <a:cubicBezTo>
                    <a:pt x="51" y="170"/>
                    <a:pt x="52" y="173"/>
                    <a:pt x="53" y="175"/>
                  </a:cubicBezTo>
                  <a:cubicBezTo>
                    <a:pt x="53" y="176"/>
                    <a:pt x="52" y="176"/>
                    <a:pt x="52" y="176"/>
                  </a:cubicBezTo>
                  <a:cubicBezTo>
                    <a:pt x="51" y="176"/>
                    <a:pt x="51" y="175"/>
                    <a:pt x="50" y="174"/>
                  </a:cubicBezTo>
                  <a:close/>
                  <a:moveTo>
                    <a:pt x="51" y="186"/>
                  </a:moveTo>
                  <a:cubicBezTo>
                    <a:pt x="50" y="185"/>
                    <a:pt x="50" y="184"/>
                    <a:pt x="49" y="183"/>
                  </a:cubicBezTo>
                  <a:cubicBezTo>
                    <a:pt x="49" y="182"/>
                    <a:pt x="50" y="182"/>
                    <a:pt x="50" y="181"/>
                  </a:cubicBezTo>
                  <a:cubicBezTo>
                    <a:pt x="50" y="181"/>
                    <a:pt x="50" y="181"/>
                    <a:pt x="50" y="181"/>
                  </a:cubicBezTo>
                  <a:cubicBezTo>
                    <a:pt x="50" y="183"/>
                    <a:pt x="51" y="184"/>
                    <a:pt x="51" y="186"/>
                  </a:cubicBezTo>
                  <a:close/>
                  <a:moveTo>
                    <a:pt x="52" y="179"/>
                  </a:moveTo>
                  <a:cubicBezTo>
                    <a:pt x="53" y="179"/>
                    <a:pt x="53" y="179"/>
                    <a:pt x="54" y="179"/>
                  </a:cubicBezTo>
                  <a:cubicBezTo>
                    <a:pt x="54" y="179"/>
                    <a:pt x="54" y="179"/>
                    <a:pt x="55" y="180"/>
                  </a:cubicBezTo>
                  <a:cubicBezTo>
                    <a:pt x="55" y="181"/>
                    <a:pt x="56" y="183"/>
                    <a:pt x="56" y="184"/>
                  </a:cubicBezTo>
                  <a:cubicBezTo>
                    <a:pt x="56" y="184"/>
                    <a:pt x="55" y="183"/>
                    <a:pt x="55" y="183"/>
                  </a:cubicBezTo>
                  <a:cubicBezTo>
                    <a:pt x="54" y="182"/>
                    <a:pt x="53" y="181"/>
                    <a:pt x="52" y="181"/>
                  </a:cubicBezTo>
                  <a:cubicBezTo>
                    <a:pt x="52" y="180"/>
                    <a:pt x="52" y="180"/>
                    <a:pt x="52" y="179"/>
                  </a:cubicBezTo>
                  <a:cubicBezTo>
                    <a:pt x="52" y="179"/>
                    <a:pt x="52" y="179"/>
                    <a:pt x="52" y="179"/>
                  </a:cubicBezTo>
                  <a:close/>
                  <a:moveTo>
                    <a:pt x="54" y="184"/>
                  </a:moveTo>
                  <a:cubicBezTo>
                    <a:pt x="56" y="186"/>
                    <a:pt x="57" y="188"/>
                    <a:pt x="59" y="190"/>
                  </a:cubicBezTo>
                  <a:cubicBezTo>
                    <a:pt x="59" y="190"/>
                    <a:pt x="59" y="190"/>
                    <a:pt x="59" y="190"/>
                  </a:cubicBezTo>
                  <a:cubicBezTo>
                    <a:pt x="59" y="191"/>
                    <a:pt x="58" y="193"/>
                    <a:pt x="57" y="194"/>
                  </a:cubicBezTo>
                  <a:cubicBezTo>
                    <a:pt x="57" y="194"/>
                    <a:pt x="57" y="194"/>
                    <a:pt x="57" y="194"/>
                  </a:cubicBezTo>
                  <a:cubicBezTo>
                    <a:pt x="56" y="190"/>
                    <a:pt x="55" y="187"/>
                    <a:pt x="54" y="184"/>
                  </a:cubicBezTo>
                  <a:cubicBezTo>
                    <a:pt x="54" y="184"/>
                    <a:pt x="54" y="184"/>
                    <a:pt x="54" y="184"/>
                  </a:cubicBezTo>
                  <a:close/>
                  <a:moveTo>
                    <a:pt x="58" y="195"/>
                  </a:moveTo>
                  <a:cubicBezTo>
                    <a:pt x="59" y="195"/>
                    <a:pt x="60" y="194"/>
                    <a:pt x="61" y="194"/>
                  </a:cubicBezTo>
                  <a:cubicBezTo>
                    <a:pt x="63" y="195"/>
                    <a:pt x="64" y="197"/>
                    <a:pt x="65" y="198"/>
                  </a:cubicBezTo>
                  <a:cubicBezTo>
                    <a:pt x="64" y="199"/>
                    <a:pt x="64" y="200"/>
                    <a:pt x="64" y="200"/>
                  </a:cubicBezTo>
                  <a:cubicBezTo>
                    <a:pt x="62" y="199"/>
                    <a:pt x="60" y="197"/>
                    <a:pt x="58" y="195"/>
                  </a:cubicBezTo>
                  <a:close/>
                  <a:moveTo>
                    <a:pt x="63" y="193"/>
                  </a:moveTo>
                  <a:cubicBezTo>
                    <a:pt x="64" y="192"/>
                    <a:pt x="65" y="192"/>
                    <a:pt x="65" y="192"/>
                  </a:cubicBezTo>
                  <a:cubicBezTo>
                    <a:pt x="66" y="192"/>
                    <a:pt x="67" y="193"/>
                    <a:pt x="68" y="194"/>
                  </a:cubicBezTo>
                  <a:cubicBezTo>
                    <a:pt x="68" y="194"/>
                    <a:pt x="67" y="195"/>
                    <a:pt x="67" y="196"/>
                  </a:cubicBezTo>
                  <a:cubicBezTo>
                    <a:pt x="65" y="195"/>
                    <a:pt x="64" y="194"/>
                    <a:pt x="63" y="193"/>
                  </a:cubicBezTo>
                  <a:close/>
                  <a:moveTo>
                    <a:pt x="70" y="195"/>
                  </a:moveTo>
                  <a:cubicBezTo>
                    <a:pt x="70" y="196"/>
                    <a:pt x="71" y="196"/>
                    <a:pt x="72" y="197"/>
                  </a:cubicBezTo>
                  <a:cubicBezTo>
                    <a:pt x="72" y="198"/>
                    <a:pt x="72" y="198"/>
                    <a:pt x="72" y="198"/>
                  </a:cubicBezTo>
                  <a:cubicBezTo>
                    <a:pt x="72" y="199"/>
                    <a:pt x="72" y="199"/>
                    <a:pt x="72" y="199"/>
                  </a:cubicBezTo>
                  <a:cubicBezTo>
                    <a:pt x="72" y="199"/>
                    <a:pt x="72" y="199"/>
                    <a:pt x="71" y="199"/>
                  </a:cubicBezTo>
                  <a:cubicBezTo>
                    <a:pt x="71" y="199"/>
                    <a:pt x="70" y="198"/>
                    <a:pt x="69" y="198"/>
                  </a:cubicBezTo>
                  <a:cubicBezTo>
                    <a:pt x="68" y="198"/>
                    <a:pt x="68" y="198"/>
                    <a:pt x="68" y="198"/>
                  </a:cubicBezTo>
                  <a:cubicBezTo>
                    <a:pt x="68" y="197"/>
                    <a:pt x="68" y="197"/>
                    <a:pt x="68" y="197"/>
                  </a:cubicBezTo>
                  <a:cubicBezTo>
                    <a:pt x="68" y="196"/>
                    <a:pt x="69" y="195"/>
                    <a:pt x="70" y="195"/>
                  </a:cubicBezTo>
                  <a:close/>
                  <a:moveTo>
                    <a:pt x="67" y="190"/>
                  </a:moveTo>
                  <a:cubicBezTo>
                    <a:pt x="69" y="190"/>
                    <a:pt x="70" y="189"/>
                    <a:pt x="71" y="188"/>
                  </a:cubicBezTo>
                  <a:cubicBezTo>
                    <a:pt x="71" y="188"/>
                    <a:pt x="72" y="189"/>
                    <a:pt x="72" y="189"/>
                  </a:cubicBezTo>
                  <a:cubicBezTo>
                    <a:pt x="71" y="190"/>
                    <a:pt x="71" y="191"/>
                    <a:pt x="70" y="192"/>
                  </a:cubicBezTo>
                  <a:cubicBezTo>
                    <a:pt x="69" y="191"/>
                    <a:pt x="68" y="191"/>
                    <a:pt x="67" y="190"/>
                  </a:cubicBezTo>
                  <a:close/>
                  <a:moveTo>
                    <a:pt x="72" y="185"/>
                  </a:moveTo>
                  <a:cubicBezTo>
                    <a:pt x="71" y="184"/>
                    <a:pt x="70" y="183"/>
                    <a:pt x="68" y="181"/>
                  </a:cubicBezTo>
                  <a:cubicBezTo>
                    <a:pt x="69" y="181"/>
                    <a:pt x="69" y="181"/>
                    <a:pt x="69" y="180"/>
                  </a:cubicBezTo>
                  <a:cubicBezTo>
                    <a:pt x="70" y="181"/>
                    <a:pt x="71" y="181"/>
                    <a:pt x="72" y="182"/>
                  </a:cubicBezTo>
                  <a:cubicBezTo>
                    <a:pt x="72" y="182"/>
                    <a:pt x="73" y="182"/>
                    <a:pt x="73" y="182"/>
                  </a:cubicBezTo>
                  <a:cubicBezTo>
                    <a:pt x="73" y="183"/>
                    <a:pt x="73" y="184"/>
                    <a:pt x="73" y="184"/>
                  </a:cubicBezTo>
                  <a:cubicBezTo>
                    <a:pt x="73" y="185"/>
                    <a:pt x="72" y="185"/>
                    <a:pt x="72" y="185"/>
                  </a:cubicBezTo>
                  <a:close/>
                  <a:moveTo>
                    <a:pt x="71" y="151"/>
                  </a:moveTo>
                  <a:cubicBezTo>
                    <a:pt x="72" y="150"/>
                    <a:pt x="72" y="150"/>
                    <a:pt x="73" y="149"/>
                  </a:cubicBezTo>
                  <a:cubicBezTo>
                    <a:pt x="73" y="149"/>
                    <a:pt x="73" y="150"/>
                    <a:pt x="73" y="150"/>
                  </a:cubicBezTo>
                  <a:cubicBezTo>
                    <a:pt x="72" y="150"/>
                    <a:pt x="72" y="151"/>
                    <a:pt x="71" y="151"/>
                  </a:cubicBezTo>
                  <a:close/>
                  <a:moveTo>
                    <a:pt x="72" y="119"/>
                  </a:moveTo>
                  <a:cubicBezTo>
                    <a:pt x="72" y="119"/>
                    <a:pt x="71" y="120"/>
                    <a:pt x="71" y="120"/>
                  </a:cubicBezTo>
                  <a:cubicBezTo>
                    <a:pt x="72" y="119"/>
                    <a:pt x="72" y="118"/>
                    <a:pt x="72" y="118"/>
                  </a:cubicBezTo>
                  <a:cubicBezTo>
                    <a:pt x="73" y="117"/>
                    <a:pt x="73" y="117"/>
                    <a:pt x="74" y="116"/>
                  </a:cubicBezTo>
                  <a:cubicBezTo>
                    <a:pt x="74" y="116"/>
                    <a:pt x="74" y="116"/>
                    <a:pt x="74" y="116"/>
                  </a:cubicBezTo>
                  <a:cubicBezTo>
                    <a:pt x="73" y="117"/>
                    <a:pt x="72" y="118"/>
                    <a:pt x="72" y="119"/>
                  </a:cubicBezTo>
                  <a:close/>
                  <a:moveTo>
                    <a:pt x="78" y="130"/>
                  </a:moveTo>
                  <a:cubicBezTo>
                    <a:pt x="78" y="131"/>
                    <a:pt x="79" y="132"/>
                    <a:pt x="79" y="134"/>
                  </a:cubicBezTo>
                  <a:cubicBezTo>
                    <a:pt x="77" y="135"/>
                    <a:pt x="75" y="136"/>
                    <a:pt x="74" y="137"/>
                  </a:cubicBezTo>
                  <a:cubicBezTo>
                    <a:pt x="73" y="137"/>
                    <a:pt x="73" y="136"/>
                    <a:pt x="73" y="135"/>
                  </a:cubicBezTo>
                  <a:cubicBezTo>
                    <a:pt x="75" y="134"/>
                    <a:pt x="76" y="132"/>
                    <a:pt x="78" y="130"/>
                  </a:cubicBezTo>
                  <a:close/>
                  <a:moveTo>
                    <a:pt x="75" y="140"/>
                  </a:moveTo>
                  <a:cubicBezTo>
                    <a:pt x="76" y="140"/>
                    <a:pt x="77" y="139"/>
                    <a:pt x="78" y="138"/>
                  </a:cubicBezTo>
                  <a:cubicBezTo>
                    <a:pt x="77" y="139"/>
                    <a:pt x="76" y="141"/>
                    <a:pt x="75" y="142"/>
                  </a:cubicBezTo>
                  <a:cubicBezTo>
                    <a:pt x="75" y="142"/>
                    <a:pt x="74" y="142"/>
                    <a:pt x="74" y="141"/>
                  </a:cubicBezTo>
                  <a:cubicBezTo>
                    <a:pt x="75" y="141"/>
                    <a:pt x="75" y="141"/>
                    <a:pt x="75" y="140"/>
                  </a:cubicBezTo>
                  <a:close/>
                  <a:moveTo>
                    <a:pt x="80" y="138"/>
                  </a:moveTo>
                  <a:cubicBezTo>
                    <a:pt x="80" y="139"/>
                    <a:pt x="80" y="139"/>
                    <a:pt x="80" y="140"/>
                  </a:cubicBezTo>
                  <a:cubicBezTo>
                    <a:pt x="79" y="142"/>
                    <a:pt x="77" y="143"/>
                    <a:pt x="76" y="145"/>
                  </a:cubicBezTo>
                  <a:cubicBezTo>
                    <a:pt x="77" y="142"/>
                    <a:pt x="79" y="140"/>
                    <a:pt x="80" y="138"/>
                  </a:cubicBezTo>
                  <a:close/>
                  <a:moveTo>
                    <a:pt x="78" y="145"/>
                  </a:moveTo>
                  <a:cubicBezTo>
                    <a:pt x="78" y="145"/>
                    <a:pt x="78" y="145"/>
                    <a:pt x="78" y="145"/>
                  </a:cubicBezTo>
                  <a:cubicBezTo>
                    <a:pt x="77" y="146"/>
                    <a:pt x="77" y="146"/>
                    <a:pt x="76" y="147"/>
                  </a:cubicBezTo>
                  <a:cubicBezTo>
                    <a:pt x="76" y="147"/>
                    <a:pt x="76" y="147"/>
                    <a:pt x="76" y="147"/>
                  </a:cubicBezTo>
                  <a:cubicBezTo>
                    <a:pt x="77" y="146"/>
                    <a:pt x="77" y="145"/>
                    <a:pt x="78" y="145"/>
                  </a:cubicBezTo>
                  <a:close/>
                  <a:moveTo>
                    <a:pt x="78" y="166"/>
                  </a:moveTo>
                  <a:cubicBezTo>
                    <a:pt x="78" y="166"/>
                    <a:pt x="78" y="167"/>
                    <a:pt x="79" y="167"/>
                  </a:cubicBezTo>
                  <a:cubicBezTo>
                    <a:pt x="78" y="168"/>
                    <a:pt x="78" y="168"/>
                    <a:pt x="78" y="168"/>
                  </a:cubicBezTo>
                  <a:cubicBezTo>
                    <a:pt x="78" y="168"/>
                    <a:pt x="78" y="168"/>
                    <a:pt x="78" y="168"/>
                  </a:cubicBezTo>
                  <a:cubicBezTo>
                    <a:pt x="78" y="167"/>
                    <a:pt x="78" y="167"/>
                    <a:pt x="78" y="166"/>
                  </a:cubicBezTo>
                  <a:cubicBezTo>
                    <a:pt x="78" y="166"/>
                    <a:pt x="78" y="166"/>
                    <a:pt x="78" y="166"/>
                  </a:cubicBezTo>
                  <a:close/>
                  <a:moveTo>
                    <a:pt x="78" y="155"/>
                  </a:moveTo>
                  <a:cubicBezTo>
                    <a:pt x="80" y="153"/>
                    <a:pt x="81" y="152"/>
                    <a:pt x="83" y="151"/>
                  </a:cubicBezTo>
                  <a:cubicBezTo>
                    <a:pt x="83" y="152"/>
                    <a:pt x="83" y="153"/>
                    <a:pt x="83" y="154"/>
                  </a:cubicBezTo>
                  <a:cubicBezTo>
                    <a:pt x="82" y="156"/>
                    <a:pt x="81" y="157"/>
                    <a:pt x="80" y="159"/>
                  </a:cubicBezTo>
                  <a:cubicBezTo>
                    <a:pt x="79" y="158"/>
                    <a:pt x="79" y="156"/>
                    <a:pt x="78" y="155"/>
                  </a:cubicBezTo>
                  <a:close/>
                  <a:moveTo>
                    <a:pt x="85" y="152"/>
                  </a:moveTo>
                  <a:cubicBezTo>
                    <a:pt x="85" y="151"/>
                    <a:pt x="84" y="150"/>
                    <a:pt x="84" y="149"/>
                  </a:cubicBezTo>
                  <a:cubicBezTo>
                    <a:pt x="85" y="149"/>
                    <a:pt x="85" y="149"/>
                    <a:pt x="85" y="148"/>
                  </a:cubicBezTo>
                  <a:cubicBezTo>
                    <a:pt x="85" y="149"/>
                    <a:pt x="85" y="149"/>
                    <a:pt x="85" y="149"/>
                  </a:cubicBezTo>
                  <a:cubicBezTo>
                    <a:pt x="85" y="149"/>
                    <a:pt x="85" y="150"/>
                    <a:pt x="86" y="150"/>
                  </a:cubicBezTo>
                  <a:cubicBezTo>
                    <a:pt x="86" y="150"/>
                    <a:pt x="86" y="150"/>
                    <a:pt x="87" y="150"/>
                  </a:cubicBezTo>
                  <a:cubicBezTo>
                    <a:pt x="86" y="151"/>
                    <a:pt x="85" y="151"/>
                    <a:pt x="85" y="152"/>
                  </a:cubicBezTo>
                  <a:close/>
                  <a:moveTo>
                    <a:pt x="85" y="156"/>
                  </a:moveTo>
                  <a:cubicBezTo>
                    <a:pt x="85" y="155"/>
                    <a:pt x="85" y="155"/>
                    <a:pt x="85" y="155"/>
                  </a:cubicBezTo>
                  <a:cubicBezTo>
                    <a:pt x="86" y="154"/>
                    <a:pt x="86" y="153"/>
                    <a:pt x="87" y="153"/>
                  </a:cubicBezTo>
                  <a:cubicBezTo>
                    <a:pt x="87" y="153"/>
                    <a:pt x="88" y="153"/>
                    <a:pt x="88" y="152"/>
                  </a:cubicBezTo>
                  <a:cubicBezTo>
                    <a:pt x="89" y="151"/>
                    <a:pt x="90" y="150"/>
                    <a:pt x="92" y="148"/>
                  </a:cubicBezTo>
                  <a:cubicBezTo>
                    <a:pt x="92" y="148"/>
                    <a:pt x="92" y="148"/>
                    <a:pt x="93" y="148"/>
                  </a:cubicBezTo>
                  <a:cubicBezTo>
                    <a:pt x="92" y="148"/>
                    <a:pt x="92" y="149"/>
                    <a:pt x="92" y="149"/>
                  </a:cubicBezTo>
                  <a:cubicBezTo>
                    <a:pt x="90" y="151"/>
                    <a:pt x="88" y="153"/>
                    <a:pt x="85" y="156"/>
                  </a:cubicBezTo>
                  <a:close/>
                  <a:moveTo>
                    <a:pt x="86" y="182"/>
                  </a:moveTo>
                  <a:cubicBezTo>
                    <a:pt x="86" y="182"/>
                    <a:pt x="86" y="182"/>
                    <a:pt x="86" y="182"/>
                  </a:cubicBezTo>
                  <a:cubicBezTo>
                    <a:pt x="86" y="182"/>
                    <a:pt x="85" y="181"/>
                    <a:pt x="85" y="181"/>
                  </a:cubicBezTo>
                  <a:cubicBezTo>
                    <a:pt x="85" y="180"/>
                    <a:pt x="86" y="180"/>
                    <a:pt x="86" y="179"/>
                  </a:cubicBezTo>
                  <a:cubicBezTo>
                    <a:pt x="86" y="180"/>
                    <a:pt x="86" y="181"/>
                    <a:pt x="86" y="182"/>
                  </a:cubicBezTo>
                  <a:close/>
                  <a:moveTo>
                    <a:pt x="88" y="160"/>
                  </a:moveTo>
                  <a:cubicBezTo>
                    <a:pt x="92" y="158"/>
                    <a:pt x="95" y="156"/>
                    <a:pt x="99" y="154"/>
                  </a:cubicBezTo>
                  <a:cubicBezTo>
                    <a:pt x="98" y="155"/>
                    <a:pt x="97" y="156"/>
                    <a:pt x="96" y="157"/>
                  </a:cubicBezTo>
                  <a:cubicBezTo>
                    <a:pt x="93" y="159"/>
                    <a:pt x="90" y="161"/>
                    <a:pt x="87" y="163"/>
                  </a:cubicBezTo>
                  <a:cubicBezTo>
                    <a:pt x="87" y="163"/>
                    <a:pt x="86" y="162"/>
                    <a:pt x="86" y="162"/>
                  </a:cubicBezTo>
                  <a:cubicBezTo>
                    <a:pt x="87" y="161"/>
                    <a:pt x="88" y="160"/>
                    <a:pt x="88" y="160"/>
                  </a:cubicBezTo>
                  <a:close/>
                  <a:moveTo>
                    <a:pt x="88" y="168"/>
                  </a:moveTo>
                  <a:cubicBezTo>
                    <a:pt x="90" y="166"/>
                    <a:pt x="92" y="165"/>
                    <a:pt x="94" y="163"/>
                  </a:cubicBezTo>
                  <a:cubicBezTo>
                    <a:pt x="92" y="165"/>
                    <a:pt x="90" y="167"/>
                    <a:pt x="87" y="169"/>
                  </a:cubicBezTo>
                  <a:cubicBezTo>
                    <a:pt x="87" y="169"/>
                    <a:pt x="87" y="169"/>
                    <a:pt x="87" y="169"/>
                  </a:cubicBezTo>
                  <a:cubicBezTo>
                    <a:pt x="88" y="169"/>
                    <a:pt x="88" y="168"/>
                    <a:pt x="88" y="168"/>
                  </a:cubicBezTo>
                  <a:close/>
                  <a:moveTo>
                    <a:pt x="97" y="177"/>
                  </a:moveTo>
                  <a:cubicBezTo>
                    <a:pt x="99" y="175"/>
                    <a:pt x="101" y="174"/>
                    <a:pt x="103" y="173"/>
                  </a:cubicBezTo>
                  <a:cubicBezTo>
                    <a:pt x="101" y="175"/>
                    <a:pt x="99" y="177"/>
                    <a:pt x="97" y="179"/>
                  </a:cubicBezTo>
                  <a:cubicBezTo>
                    <a:pt x="96" y="179"/>
                    <a:pt x="95" y="180"/>
                    <a:pt x="94" y="180"/>
                  </a:cubicBezTo>
                  <a:cubicBezTo>
                    <a:pt x="95" y="179"/>
                    <a:pt x="96" y="178"/>
                    <a:pt x="97" y="177"/>
                  </a:cubicBezTo>
                  <a:close/>
                  <a:moveTo>
                    <a:pt x="102" y="157"/>
                  </a:moveTo>
                  <a:cubicBezTo>
                    <a:pt x="99" y="158"/>
                    <a:pt x="97" y="160"/>
                    <a:pt x="95" y="161"/>
                  </a:cubicBezTo>
                  <a:cubicBezTo>
                    <a:pt x="95" y="161"/>
                    <a:pt x="95" y="161"/>
                    <a:pt x="94" y="161"/>
                  </a:cubicBezTo>
                  <a:cubicBezTo>
                    <a:pt x="95" y="160"/>
                    <a:pt x="96" y="159"/>
                    <a:pt x="97" y="158"/>
                  </a:cubicBezTo>
                  <a:cubicBezTo>
                    <a:pt x="99" y="157"/>
                    <a:pt x="102" y="155"/>
                    <a:pt x="105" y="154"/>
                  </a:cubicBezTo>
                  <a:cubicBezTo>
                    <a:pt x="104" y="155"/>
                    <a:pt x="103" y="156"/>
                    <a:pt x="102" y="157"/>
                  </a:cubicBezTo>
                  <a:close/>
                  <a:moveTo>
                    <a:pt x="106" y="167"/>
                  </a:moveTo>
                  <a:cubicBezTo>
                    <a:pt x="108" y="166"/>
                    <a:pt x="110" y="165"/>
                    <a:pt x="112" y="164"/>
                  </a:cubicBezTo>
                  <a:cubicBezTo>
                    <a:pt x="111" y="165"/>
                    <a:pt x="110" y="166"/>
                    <a:pt x="109" y="167"/>
                  </a:cubicBezTo>
                  <a:cubicBezTo>
                    <a:pt x="107" y="168"/>
                    <a:pt x="105" y="170"/>
                    <a:pt x="103" y="171"/>
                  </a:cubicBezTo>
                  <a:cubicBezTo>
                    <a:pt x="104" y="170"/>
                    <a:pt x="105" y="168"/>
                    <a:pt x="106" y="167"/>
                  </a:cubicBezTo>
                  <a:close/>
                  <a:moveTo>
                    <a:pt x="109" y="171"/>
                  </a:moveTo>
                  <a:cubicBezTo>
                    <a:pt x="110" y="170"/>
                    <a:pt x="111" y="169"/>
                    <a:pt x="112" y="168"/>
                  </a:cubicBezTo>
                  <a:cubicBezTo>
                    <a:pt x="114" y="167"/>
                    <a:pt x="117" y="165"/>
                    <a:pt x="119" y="164"/>
                  </a:cubicBezTo>
                  <a:cubicBezTo>
                    <a:pt x="116" y="167"/>
                    <a:pt x="113" y="169"/>
                    <a:pt x="110" y="172"/>
                  </a:cubicBezTo>
                  <a:cubicBezTo>
                    <a:pt x="108" y="173"/>
                    <a:pt x="107" y="174"/>
                    <a:pt x="105" y="175"/>
                  </a:cubicBezTo>
                  <a:cubicBezTo>
                    <a:pt x="106" y="174"/>
                    <a:pt x="107" y="172"/>
                    <a:pt x="109" y="171"/>
                  </a:cubicBezTo>
                  <a:close/>
                  <a:moveTo>
                    <a:pt x="105" y="184"/>
                  </a:moveTo>
                  <a:cubicBezTo>
                    <a:pt x="106" y="183"/>
                    <a:pt x="107" y="183"/>
                    <a:pt x="108" y="183"/>
                  </a:cubicBezTo>
                  <a:cubicBezTo>
                    <a:pt x="106" y="184"/>
                    <a:pt x="104" y="186"/>
                    <a:pt x="102" y="187"/>
                  </a:cubicBezTo>
                  <a:cubicBezTo>
                    <a:pt x="103" y="186"/>
                    <a:pt x="104" y="185"/>
                    <a:pt x="105" y="184"/>
                  </a:cubicBezTo>
                  <a:close/>
                  <a:moveTo>
                    <a:pt x="103" y="196"/>
                  </a:moveTo>
                  <a:cubicBezTo>
                    <a:pt x="103" y="196"/>
                    <a:pt x="102" y="196"/>
                    <a:pt x="101" y="196"/>
                  </a:cubicBezTo>
                  <a:cubicBezTo>
                    <a:pt x="101" y="196"/>
                    <a:pt x="100" y="196"/>
                    <a:pt x="100" y="196"/>
                  </a:cubicBezTo>
                  <a:cubicBezTo>
                    <a:pt x="101" y="195"/>
                    <a:pt x="101" y="195"/>
                    <a:pt x="101" y="194"/>
                  </a:cubicBezTo>
                  <a:cubicBezTo>
                    <a:pt x="102" y="195"/>
                    <a:pt x="103" y="195"/>
                    <a:pt x="103" y="196"/>
                  </a:cubicBezTo>
                  <a:close/>
                  <a:moveTo>
                    <a:pt x="102" y="202"/>
                  </a:moveTo>
                  <a:cubicBezTo>
                    <a:pt x="101" y="202"/>
                    <a:pt x="100" y="203"/>
                    <a:pt x="99" y="204"/>
                  </a:cubicBezTo>
                  <a:cubicBezTo>
                    <a:pt x="99" y="204"/>
                    <a:pt x="99" y="204"/>
                    <a:pt x="99" y="203"/>
                  </a:cubicBezTo>
                  <a:cubicBezTo>
                    <a:pt x="99" y="203"/>
                    <a:pt x="99" y="203"/>
                    <a:pt x="99" y="203"/>
                  </a:cubicBezTo>
                  <a:cubicBezTo>
                    <a:pt x="100" y="203"/>
                    <a:pt x="100" y="202"/>
                    <a:pt x="101" y="201"/>
                  </a:cubicBezTo>
                  <a:cubicBezTo>
                    <a:pt x="101" y="201"/>
                    <a:pt x="101" y="202"/>
                    <a:pt x="102" y="202"/>
                  </a:cubicBezTo>
                  <a:close/>
                  <a:moveTo>
                    <a:pt x="99" y="188"/>
                  </a:moveTo>
                  <a:cubicBezTo>
                    <a:pt x="98" y="188"/>
                    <a:pt x="97" y="189"/>
                    <a:pt x="97" y="190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6" y="189"/>
                    <a:pt x="97" y="188"/>
                    <a:pt x="97" y="187"/>
                  </a:cubicBezTo>
                  <a:cubicBezTo>
                    <a:pt x="97" y="187"/>
                    <a:pt x="98" y="187"/>
                    <a:pt x="98" y="187"/>
                  </a:cubicBezTo>
                  <a:cubicBezTo>
                    <a:pt x="99" y="187"/>
                    <a:pt x="100" y="186"/>
                    <a:pt x="100" y="186"/>
                  </a:cubicBezTo>
                  <a:cubicBezTo>
                    <a:pt x="100" y="187"/>
                    <a:pt x="99" y="187"/>
                    <a:pt x="99" y="188"/>
                  </a:cubicBezTo>
                  <a:close/>
                  <a:moveTo>
                    <a:pt x="98" y="200"/>
                  </a:moveTo>
                  <a:cubicBezTo>
                    <a:pt x="99" y="200"/>
                    <a:pt x="99" y="200"/>
                    <a:pt x="99" y="200"/>
                  </a:cubicBezTo>
                  <a:cubicBezTo>
                    <a:pt x="98" y="201"/>
                    <a:pt x="98" y="202"/>
                    <a:pt x="97" y="202"/>
                  </a:cubicBezTo>
                  <a:cubicBezTo>
                    <a:pt x="96" y="202"/>
                    <a:pt x="96" y="201"/>
                    <a:pt x="95" y="201"/>
                  </a:cubicBezTo>
                  <a:cubicBezTo>
                    <a:pt x="95" y="201"/>
                    <a:pt x="95" y="201"/>
                    <a:pt x="95" y="201"/>
                  </a:cubicBezTo>
                  <a:cubicBezTo>
                    <a:pt x="96" y="200"/>
                    <a:pt x="97" y="200"/>
                    <a:pt x="98" y="200"/>
                  </a:cubicBezTo>
                  <a:close/>
                  <a:moveTo>
                    <a:pt x="98" y="206"/>
                  </a:moveTo>
                  <a:cubicBezTo>
                    <a:pt x="99" y="207"/>
                    <a:pt x="100" y="208"/>
                    <a:pt x="102" y="209"/>
                  </a:cubicBezTo>
                  <a:cubicBezTo>
                    <a:pt x="102" y="209"/>
                    <a:pt x="102" y="209"/>
                    <a:pt x="101" y="209"/>
                  </a:cubicBezTo>
                  <a:cubicBezTo>
                    <a:pt x="100" y="208"/>
                    <a:pt x="99" y="207"/>
                    <a:pt x="98" y="206"/>
                  </a:cubicBezTo>
                  <a:cubicBezTo>
                    <a:pt x="98" y="206"/>
                    <a:pt x="98" y="206"/>
                    <a:pt x="98" y="206"/>
                  </a:cubicBezTo>
                  <a:close/>
                  <a:moveTo>
                    <a:pt x="100" y="205"/>
                  </a:moveTo>
                  <a:cubicBezTo>
                    <a:pt x="101" y="204"/>
                    <a:pt x="102" y="203"/>
                    <a:pt x="103" y="203"/>
                  </a:cubicBezTo>
                  <a:cubicBezTo>
                    <a:pt x="104" y="203"/>
                    <a:pt x="106" y="204"/>
                    <a:pt x="107" y="205"/>
                  </a:cubicBezTo>
                  <a:cubicBezTo>
                    <a:pt x="107" y="205"/>
                    <a:pt x="106" y="205"/>
                    <a:pt x="106" y="206"/>
                  </a:cubicBezTo>
                  <a:cubicBezTo>
                    <a:pt x="106" y="206"/>
                    <a:pt x="105" y="207"/>
                    <a:pt x="104" y="207"/>
                  </a:cubicBezTo>
                  <a:cubicBezTo>
                    <a:pt x="103" y="206"/>
                    <a:pt x="102" y="205"/>
                    <a:pt x="100" y="205"/>
                  </a:cubicBezTo>
                  <a:close/>
                  <a:moveTo>
                    <a:pt x="104" y="213"/>
                  </a:moveTo>
                  <a:cubicBezTo>
                    <a:pt x="105" y="214"/>
                    <a:pt x="106" y="214"/>
                    <a:pt x="107" y="215"/>
                  </a:cubicBezTo>
                  <a:cubicBezTo>
                    <a:pt x="106" y="215"/>
                    <a:pt x="106" y="216"/>
                    <a:pt x="105" y="216"/>
                  </a:cubicBezTo>
                  <a:cubicBezTo>
                    <a:pt x="104" y="215"/>
                    <a:pt x="103" y="215"/>
                    <a:pt x="103" y="214"/>
                  </a:cubicBezTo>
                  <a:cubicBezTo>
                    <a:pt x="103" y="214"/>
                    <a:pt x="104" y="214"/>
                    <a:pt x="104" y="213"/>
                  </a:cubicBezTo>
                  <a:close/>
                  <a:moveTo>
                    <a:pt x="106" y="212"/>
                  </a:moveTo>
                  <a:cubicBezTo>
                    <a:pt x="106" y="212"/>
                    <a:pt x="106" y="212"/>
                    <a:pt x="106" y="212"/>
                  </a:cubicBezTo>
                  <a:cubicBezTo>
                    <a:pt x="107" y="212"/>
                    <a:pt x="108" y="213"/>
                    <a:pt x="108" y="213"/>
                  </a:cubicBezTo>
                  <a:cubicBezTo>
                    <a:pt x="108" y="213"/>
                    <a:pt x="108" y="213"/>
                    <a:pt x="108" y="213"/>
                  </a:cubicBezTo>
                  <a:cubicBezTo>
                    <a:pt x="107" y="213"/>
                    <a:pt x="106" y="213"/>
                    <a:pt x="106" y="212"/>
                  </a:cubicBezTo>
                  <a:close/>
                  <a:moveTo>
                    <a:pt x="107" y="200"/>
                  </a:moveTo>
                  <a:cubicBezTo>
                    <a:pt x="107" y="199"/>
                    <a:pt x="108" y="199"/>
                    <a:pt x="108" y="198"/>
                  </a:cubicBezTo>
                  <a:cubicBezTo>
                    <a:pt x="109" y="199"/>
                    <a:pt x="110" y="200"/>
                    <a:pt x="112" y="201"/>
                  </a:cubicBezTo>
                  <a:cubicBezTo>
                    <a:pt x="111" y="201"/>
                    <a:pt x="111" y="201"/>
                    <a:pt x="110" y="202"/>
                  </a:cubicBezTo>
                  <a:cubicBezTo>
                    <a:pt x="109" y="201"/>
                    <a:pt x="108" y="200"/>
                    <a:pt x="107" y="200"/>
                  </a:cubicBezTo>
                  <a:close/>
                  <a:moveTo>
                    <a:pt x="109" y="197"/>
                  </a:moveTo>
                  <a:cubicBezTo>
                    <a:pt x="111" y="196"/>
                    <a:pt x="113" y="194"/>
                    <a:pt x="114" y="193"/>
                  </a:cubicBezTo>
                  <a:cubicBezTo>
                    <a:pt x="117" y="191"/>
                    <a:pt x="120" y="190"/>
                    <a:pt x="123" y="188"/>
                  </a:cubicBezTo>
                  <a:cubicBezTo>
                    <a:pt x="121" y="191"/>
                    <a:pt x="118" y="194"/>
                    <a:pt x="115" y="197"/>
                  </a:cubicBezTo>
                  <a:cubicBezTo>
                    <a:pt x="115" y="197"/>
                    <a:pt x="115" y="197"/>
                    <a:pt x="115" y="197"/>
                  </a:cubicBezTo>
                  <a:cubicBezTo>
                    <a:pt x="114" y="198"/>
                    <a:pt x="113" y="199"/>
                    <a:pt x="113" y="200"/>
                  </a:cubicBezTo>
                  <a:cubicBezTo>
                    <a:pt x="111" y="199"/>
                    <a:pt x="110" y="198"/>
                    <a:pt x="109" y="197"/>
                  </a:cubicBezTo>
                  <a:close/>
                  <a:moveTo>
                    <a:pt x="113" y="202"/>
                  </a:moveTo>
                  <a:cubicBezTo>
                    <a:pt x="113" y="202"/>
                    <a:pt x="113" y="202"/>
                    <a:pt x="113" y="202"/>
                  </a:cubicBezTo>
                  <a:cubicBezTo>
                    <a:pt x="114" y="202"/>
                    <a:pt x="115" y="203"/>
                    <a:pt x="115" y="203"/>
                  </a:cubicBezTo>
                  <a:cubicBezTo>
                    <a:pt x="115" y="203"/>
                    <a:pt x="114" y="204"/>
                    <a:pt x="114" y="204"/>
                  </a:cubicBezTo>
                  <a:cubicBezTo>
                    <a:pt x="114" y="204"/>
                    <a:pt x="114" y="204"/>
                    <a:pt x="114" y="204"/>
                  </a:cubicBezTo>
                  <a:cubicBezTo>
                    <a:pt x="113" y="204"/>
                    <a:pt x="113" y="203"/>
                    <a:pt x="112" y="203"/>
                  </a:cubicBezTo>
                  <a:cubicBezTo>
                    <a:pt x="112" y="203"/>
                    <a:pt x="113" y="203"/>
                    <a:pt x="113" y="202"/>
                  </a:cubicBezTo>
                  <a:close/>
                  <a:moveTo>
                    <a:pt x="120" y="203"/>
                  </a:moveTo>
                  <a:cubicBezTo>
                    <a:pt x="122" y="202"/>
                    <a:pt x="124" y="201"/>
                    <a:pt x="126" y="200"/>
                  </a:cubicBezTo>
                  <a:cubicBezTo>
                    <a:pt x="124" y="201"/>
                    <a:pt x="122" y="203"/>
                    <a:pt x="120" y="205"/>
                  </a:cubicBezTo>
                  <a:cubicBezTo>
                    <a:pt x="120" y="205"/>
                    <a:pt x="120" y="204"/>
                    <a:pt x="119" y="204"/>
                  </a:cubicBezTo>
                  <a:cubicBezTo>
                    <a:pt x="120" y="204"/>
                    <a:pt x="120" y="203"/>
                    <a:pt x="120" y="203"/>
                  </a:cubicBezTo>
                  <a:close/>
                  <a:moveTo>
                    <a:pt x="125" y="204"/>
                  </a:moveTo>
                  <a:cubicBezTo>
                    <a:pt x="127" y="202"/>
                    <a:pt x="128" y="201"/>
                    <a:pt x="129" y="200"/>
                  </a:cubicBezTo>
                  <a:cubicBezTo>
                    <a:pt x="128" y="201"/>
                    <a:pt x="127" y="203"/>
                    <a:pt x="126" y="204"/>
                  </a:cubicBezTo>
                  <a:cubicBezTo>
                    <a:pt x="125" y="205"/>
                    <a:pt x="124" y="206"/>
                    <a:pt x="123" y="206"/>
                  </a:cubicBezTo>
                  <a:cubicBezTo>
                    <a:pt x="123" y="206"/>
                    <a:pt x="122" y="206"/>
                    <a:pt x="122" y="206"/>
                  </a:cubicBezTo>
                  <a:cubicBezTo>
                    <a:pt x="123" y="205"/>
                    <a:pt x="124" y="205"/>
                    <a:pt x="125" y="204"/>
                  </a:cubicBezTo>
                  <a:close/>
                  <a:moveTo>
                    <a:pt x="127" y="206"/>
                  </a:moveTo>
                  <a:cubicBezTo>
                    <a:pt x="129" y="205"/>
                    <a:pt x="131" y="204"/>
                    <a:pt x="132" y="203"/>
                  </a:cubicBezTo>
                  <a:cubicBezTo>
                    <a:pt x="131" y="204"/>
                    <a:pt x="130" y="205"/>
                    <a:pt x="129" y="206"/>
                  </a:cubicBezTo>
                  <a:cubicBezTo>
                    <a:pt x="128" y="207"/>
                    <a:pt x="127" y="208"/>
                    <a:pt x="125" y="209"/>
                  </a:cubicBezTo>
                  <a:cubicBezTo>
                    <a:pt x="125" y="209"/>
                    <a:pt x="125" y="208"/>
                    <a:pt x="125" y="208"/>
                  </a:cubicBezTo>
                  <a:cubicBezTo>
                    <a:pt x="126" y="208"/>
                    <a:pt x="126" y="207"/>
                    <a:pt x="127" y="206"/>
                  </a:cubicBezTo>
                  <a:close/>
                  <a:moveTo>
                    <a:pt x="147" y="192"/>
                  </a:moveTo>
                  <a:cubicBezTo>
                    <a:pt x="151" y="189"/>
                    <a:pt x="154" y="185"/>
                    <a:pt x="158" y="182"/>
                  </a:cubicBezTo>
                  <a:cubicBezTo>
                    <a:pt x="159" y="182"/>
                    <a:pt x="160" y="181"/>
                    <a:pt x="161" y="181"/>
                  </a:cubicBezTo>
                  <a:cubicBezTo>
                    <a:pt x="160" y="182"/>
                    <a:pt x="159" y="183"/>
                    <a:pt x="158" y="184"/>
                  </a:cubicBezTo>
                  <a:cubicBezTo>
                    <a:pt x="156" y="186"/>
                    <a:pt x="154" y="187"/>
                    <a:pt x="152" y="189"/>
                  </a:cubicBezTo>
                  <a:cubicBezTo>
                    <a:pt x="150" y="190"/>
                    <a:pt x="149" y="191"/>
                    <a:pt x="147" y="192"/>
                  </a:cubicBezTo>
                  <a:close/>
                  <a:moveTo>
                    <a:pt x="153" y="199"/>
                  </a:moveTo>
                  <a:cubicBezTo>
                    <a:pt x="155" y="198"/>
                    <a:pt x="156" y="197"/>
                    <a:pt x="157" y="197"/>
                  </a:cubicBezTo>
                  <a:cubicBezTo>
                    <a:pt x="155" y="198"/>
                    <a:pt x="153" y="199"/>
                    <a:pt x="151" y="201"/>
                  </a:cubicBezTo>
                  <a:cubicBezTo>
                    <a:pt x="152" y="200"/>
                    <a:pt x="153" y="199"/>
                    <a:pt x="153" y="199"/>
                  </a:cubicBezTo>
                  <a:close/>
                  <a:moveTo>
                    <a:pt x="155" y="195"/>
                  </a:moveTo>
                  <a:cubicBezTo>
                    <a:pt x="154" y="195"/>
                    <a:pt x="153" y="196"/>
                    <a:pt x="153" y="196"/>
                  </a:cubicBezTo>
                  <a:cubicBezTo>
                    <a:pt x="157" y="192"/>
                    <a:pt x="161" y="187"/>
                    <a:pt x="166" y="183"/>
                  </a:cubicBezTo>
                  <a:cubicBezTo>
                    <a:pt x="165" y="183"/>
                    <a:pt x="165" y="184"/>
                    <a:pt x="164" y="185"/>
                  </a:cubicBezTo>
                  <a:cubicBezTo>
                    <a:pt x="161" y="188"/>
                    <a:pt x="158" y="191"/>
                    <a:pt x="155" y="195"/>
                  </a:cubicBezTo>
                  <a:close/>
                  <a:moveTo>
                    <a:pt x="178" y="173"/>
                  </a:moveTo>
                  <a:cubicBezTo>
                    <a:pt x="178" y="173"/>
                    <a:pt x="178" y="173"/>
                    <a:pt x="178" y="173"/>
                  </a:cubicBezTo>
                  <a:cubicBezTo>
                    <a:pt x="176" y="176"/>
                    <a:pt x="174" y="180"/>
                    <a:pt x="172" y="184"/>
                  </a:cubicBezTo>
                  <a:cubicBezTo>
                    <a:pt x="169" y="186"/>
                    <a:pt x="165" y="188"/>
                    <a:pt x="162" y="190"/>
                  </a:cubicBezTo>
                  <a:cubicBezTo>
                    <a:pt x="167" y="184"/>
                    <a:pt x="173" y="179"/>
                    <a:pt x="178" y="173"/>
                  </a:cubicBezTo>
                  <a:close/>
                  <a:moveTo>
                    <a:pt x="183" y="168"/>
                  </a:moveTo>
                  <a:cubicBezTo>
                    <a:pt x="185" y="166"/>
                    <a:pt x="187" y="164"/>
                    <a:pt x="189" y="163"/>
                  </a:cubicBezTo>
                  <a:cubicBezTo>
                    <a:pt x="189" y="163"/>
                    <a:pt x="189" y="162"/>
                    <a:pt x="189" y="162"/>
                  </a:cubicBezTo>
                  <a:cubicBezTo>
                    <a:pt x="185" y="168"/>
                    <a:pt x="180" y="174"/>
                    <a:pt x="176" y="180"/>
                  </a:cubicBezTo>
                  <a:cubicBezTo>
                    <a:pt x="178" y="176"/>
                    <a:pt x="181" y="172"/>
                    <a:pt x="183" y="168"/>
                  </a:cubicBezTo>
                  <a:close/>
                  <a:moveTo>
                    <a:pt x="178" y="198"/>
                  </a:moveTo>
                  <a:cubicBezTo>
                    <a:pt x="178" y="197"/>
                    <a:pt x="179" y="197"/>
                    <a:pt x="180" y="196"/>
                  </a:cubicBezTo>
                  <a:cubicBezTo>
                    <a:pt x="178" y="198"/>
                    <a:pt x="176" y="199"/>
                    <a:pt x="175" y="201"/>
                  </a:cubicBezTo>
                  <a:cubicBezTo>
                    <a:pt x="174" y="201"/>
                    <a:pt x="174" y="201"/>
                    <a:pt x="174" y="201"/>
                  </a:cubicBezTo>
                  <a:cubicBezTo>
                    <a:pt x="175" y="200"/>
                    <a:pt x="176" y="199"/>
                    <a:pt x="178" y="198"/>
                  </a:cubicBezTo>
                  <a:close/>
                  <a:moveTo>
                    <a:pt x="172" y="191"/>
                  </a:moveTo>
                  <a:cubicBezTo>
                    <a:pt x="175" y="189"/>
                    <a:pt x="177" y="187"/>
                    <a:pt x="180" y="184"/>
                  </a:cubicBezTo>
                  <a:cubicBezTo>
                    <a:pt x="179" y="185"/>
                    <a:pt x="179" y="185"/>
                    <a:pt x="179" y="186"/>
                  </a:cubicBezTo>
                  <a:cubicBezTo>
                    <a:pt x="177" y="188"/>
                    <a:pt x="174" y="189"/>
                    <a:pt x="172" y="191"/>
                  </a:cubicBezTo>
                  <a:close/>
                  <a:moveTo>
                    <a:pt x="179" y="179"/>
                  </a:moveTo>
                  <a:cubicBezTo>
                    <a:pt x="184" y="172"/>
                    <a:pt x="189" y="166"/>
                    <a:pt x="194" y="159"/>
                  </a:cubicBezTo>
                  <a:cubicBezTo>
                    <a:pt x="194" y="159"/>
                    <a:pt x="195" y="159"/>
                    <a:pt x="195" y="158"/>
                  </a:cubicBezTo>
                  <a:cubicBezTo>
                    <a:pt x="192" y="163"/>
                    <a:pt x="189" y="169"/>
                    <a:pt x="185" y="174"/>
                  </a:cubicBezTo>
                  <a:cubicBezTo>
                    <a:pt x="185" y="174"/>
                    <a:pt x="185" y="174"/>
                    <a:pt x="185" y="174"/>
                  </a:cubicBezTo>
                  <a:cubicBezTo>
                    <a:pt x="183" y="175"/>
                    <a:pt x="181" y="177"/>
                    <a:pt x="179" y="179"/>
                  </a:cubicBezTo>
                  <a:close/>
                  <a:moveTo>
                    <a:pt x="196" y="176"/>
                  </a:moveTo>
                  <a:cubicBezTo>
                    <a:pt x="196" y="177"/>
                    <a:pt x="195" y="179"/>
                    <a:pt x="195" y="180"/>
                  </a:cubicBezTo>
                  <a:cubicBezTo>
                    <a:pt x="195" y="180"/>
                    <a:pt x="194" y="180"/>
                    <a:pt x="194" y="180"/>
                  </a:cubicBezTo>
                  <a:cubicBezTo>
                    <a:pt x="193" y="181"/>
                    <a:pt x="191" y="183"/>
                    <a:pt x="189" y="184"/>
                  </a:cubicBezTo>
                  <a:cubicBezTo>
                    <a:pt x="191" y="181"/>
                    <a:pt x="194" y="179"/>
                    <a:pt x="196" y="176"/>
                  </a:cubicBezTo>
                  <a:close/>
                  <a:moveTo>
                    <a:pt x="198" y="182"/>
                  </a:moveTo>
                  <a:cubicBezTo>
                    <a:pt x="199" y="182"/>
                    <a:pt x="199" y="182"/>
                    <a:pt x="199" y="182"/>
                  </a:cubicBezTo>
                  <a:cubicBezTo>
                    <a:pt x="198" y="183"/>
                    <a:pt x="197" y="184"/>
                    <a:pt x="195" y="185"/>
                  </a:cubicBezTo>
                  <a:cubicBezTo>
                    <a:pt x="196" y="184"/>
                    <a:pt x="197" y="183"/>
                    <a:pt x="198" y="182"/>
                  </a:cubicBezTo>
                  <a:close/>
                  <a:moveTo>
                    <a:pt x="199" y="176"/>
                  </a:moveTo>
                  <a:cubicBezTo>
                    <a:pt x="200" y="175"/>
                    <a:pt x="200" y="173"/>
                    <a:pt x="201" y="172"/>
                  </a:cubicBezTo>
                  <a:cubicBezTo>
                    <a:pt x="201" y="172"/>
                    <a:pt x="201" y="172"/>
                    <a:pt x="201" y="172"/>
                  </a:cubicBezTo>
                  <a:cubicBezTo>
                    <a:pt x="201" y="173"/>
                    <a:pt x="200" y="174"/>
                    <a:pt x="200" y="175"/>
                  </a:cubicBezTo>
                  <a:cubicBezTo>
                    <a:pt x="200" y="176"/>
                    <a:pt x="199" y="176"/>
                    <a:pt x="199" y="176"/>
                  </a:cubicBezTo>
                  <a:close/>
                  <a:moveTo>
                    <a:pt x="200" y="164"/>
                  </a:moveTo>
                  <a:cubicBezTo>
                    <a:pt x="200" y="164"/>
                    <a:pt x="199" y="165"/>
                    <a:pt x="199" y="165"/>
                  </a:cubicBezTo>
                  <a:cubicBezTo>
                    <a:pt x="200" y="163"/>
                    <a:pt x="202" y="161"/>
                    <a:pt x="203" y="158"/>
                  </a:cubicBezTo>
                  <a:cubicBezTo>
                    <a:pt x="202" y="160"/>
                    <a:pt x="202" y="161"/>
                    <a:pt x="201" y="162"/>
                  </a:cubicBezTo>
                  <a:cubicBezTo>
                    <a:pt x="201" y="163"/>
                    <a:pt x="201" y="163"/>
                    <a:pt x="200" y="164"/>
                  </a:cubicBezTo>
                  <a:close/>
                  <a:moveTo>
                    <a:pt x="203" y="141"/>
                  </a:moveTo>
                  <a:cubicBezTo>
                    <a:pt x="206" y="138"/>
                    <a:pt x="209" y="134"/>
                    <a:pt x="212" y="131"/>
                  </a:cubicBezTo>
                  <a:cubicBezTo>
                    <a:pt x="210" y="134"/>
                    <a:pt x="208" y="137"/>
                    <a:pt x="206" y="139"/>
                  </a:cubicBezTo>
                  <a:cubicBezTo>
                    <a:pt x="205" y="140"/>
                    <a:pt x="205" y="141"/>
                    <a:pt x="204" y="142"/>
                  </a:cubicBezTo>
                  <a:cubicBezTo>
                    <a:pt x="204" y="141"/>
                    <a:pt x="203" y="141"/>
                    <a:pt x="203" y="141"/>
                  </a:cubicBezTo>
                  <a:close/>
                  <a:moveTo>
                    <a:pt x="206" y="167"/>
                  </a:moveTo>
                  <a:cubicBezTo>
                    <a:pt x="208" y="165"/>
                    <a:pt x="209" y="164"/>
                    <a:pt x="210" y="163"/>
                  </a:cubicBezTo>
                  <a:cubicBezTo>
                    <a:pt x="208" y="165"/>
                    <a:pt x="207" y="168"/>
                    <a:pt x="205" y="170"/>
                  </a:cubicBezTo>
                  <a:cubicBezTo>
                    <a:pt x="206" y="169"/>
                    <a:pt x="206" y="168"/>
                    <a:pt x="206" y="167"/>
                  </a:cubicBezTo>
                  <a:close/>
                  <a:moveTo>
                    <a:pt x="208" y="157"/>
                  </a:moveTo>
                  <a:cubicBezTo>
                    <a:pt x="208" y="157"/>
                    <a:pt x="208" y="158"/>
                    <a:pt x="208" y="158"/>
                  </a:cubicBezTo>
                  <a:cubicBezTo>
                    <a:pt x="209" y="154"/>
                    <a:pt x="210" y="151"/>
                    <a:pt x="212" y="147"/>
                  </a:cubicBezTo>
                  <a:cubicBezTo>
                    <a:pt x="210" y="151"/>
                    <a:pt x="209" y="154"/>
                    <a:pt x="208" y="157"/>
                  </a:cubicBezTo>
                  <a:close/>
                  <a:moveTo>
                    <a:pt x="214" y="164"/>
                  </a:moveTo>
                  <a:cubicBezTo>
                    <a:pt x="216" y="162"/>
                    <a:pt x="219" y="160"/>
                    <a:pt x="221" y="158"/>
                  </a:cubicBezTo>
                  <a:cubicBezTo>
                    <a:pt x="220" y="161"/>
                    <a:pt x="218" y="164"/>
                    <a:pt x="216" y="166"/>
                  </a:cubicBezTo>
                  <a:cubicBezTo>
                    <a:pt x="215" y="169"/>
                    <a:pt x="213" y="171"/>
                    <a:pt x="211" y="173"/>
                  </a:cubicBezTo>
                  <a:cubicBezTo>
                    <a:pt x="211" y="173"/>
                    <a:pt x="211" y="173"/>
                    <a:pt x="211" y="173"/>
                  </a:cubicBezTo>
                  <a:cubicBezTo>
                    <a:pt x="212" y="170"/>
                    <a:pt x="213" y="167"/>
                    <a:pt x="214" y="164"/>
                  </a:cubicBezTo>
                  <a:close/>
                  <a:moveTo>
                    <a:pt x="210" y="165"/>
                  </a:moveTo>
                  <a:cubicBezTo>
                    <a:pt x="211" y="164"/>
                    <a:pt x="212" y="163"/>
                    <a:pt x="212" y="162"/>
                  </a:cubicBezTo>
                  <a:cubicBezTo>
                    <a:pt x="212" y="163"/>
                    <a:pt x="212" y="163"/>
                    <a:pt x="212" y="164"/>
                  </a:cubicBezTo>
                  <a:cubicBezTo>
                    <a:pt x="211" y="165"/>
                    <a:pt x="211" y="165"/>
                    <a:pt x="210" y="165"/>
                  </a:cubicBezTo>
                  <a:close/>
                  <a:moveTo>
                    <a:pt x="217" y="159"/>
                  </a:moveTo>
                  <a:cubicBezTo>
                    <a:pt x="217" y="158"/>
                    <a:pt x="217" y="158"/>
                    <a:pt x="217" y="158"/>
                  </a:cubicBezTo>
                  <a:cubicBezTo>
                    <a:pt x="217" y="158"/>
                    <a:pt x="217" y="157"/>
                    <a:pt x="217" y="157"/>
                  </a:cubicBezTo>
                  <a:cubicBezTo>
                    <a:pt x="218" y="156"/>
                    <a:pt x="220" y="156"/>
                    <a:pt x="221" y="156"/>
                  </a:cubicBezTo>
                  <a:cubicBezTo>
                    <a:pt x="220" y="157"/>
                    <a:pt x="218" y="158"/>
                    <a:pt x="217" y="159"/>
                  </a:cubicBezTo>
                  <a:close/>
                  <a:moveTo>
                    <a:pt x="217" y="138"/>
                  </a:moveTo>
                  <a:cubicBezTo>
                    <a:pt x="216" y="143"/>
                    <a:pt x="216" y="147"/>
                    <a:pt x="215" y="151"/>
                  </a:cubicBezTo>
                  <a:cubicBezTo>
                    <a:pt x="214" y="152"/>
                    <a:pt x="212" y="154"/>
                    <a:pt x="211" y="155"/>
                  </a:cubicBezTo>
                  <a:cubicBezTo>
                    <a:pt x="213" y="149"/>
                    <a:pt x="215" y="144"/>
                    <a:pt x="217" y="138"/>
                  </a:cubicBezTo>
                  <a:cubicBezTo>
                    <a:pt x="217" y="138"/>
                    <a:pt x="217" y="138"/>
                    <a:pt x="217" y="138"/>
                  </a:cubicBezTo>
                  <a:close/>
                  <a:moveTo>
                    <a:pt x="215" y="138"/>
                  </a:moveTo>
                  <a:cubicBezTo>
                    <a:pt x="216" y="136"/>
                    <a:pt x="217" y="134"/>
                    <a:pt x="217" y="132"/>
                  </a:cubicBezTo>
                  <a:cubicBezTo>
                    <a:pt x="217" y="132"/>
                    <a:pt x="217" y="132"/>
                    <a:pt x="217" y="132"/>
                  </a:cubicBezTo>
                  <a:cubicBezTo>
                    <a:pt x="217" y="132"/>
                    <a:pt x="217" y="133"/>
                    <a:pt x="217" y="133"/>
                  </a:cubicBezTo>
                  <a:cubicBezTo>
                    <a:pt x="217" y="135"/>
                    <a:pt x="216" y="137"/>
                    <a:pt x="215" y="138"/>
                  </a:cubicBezTo>
                  <a:close/>
                  <a:moveTo>
                    <a:pt x="216" y="117"/>
                  </a:moveTo>
                  <a:cubicBezTo>
                    <a:pt x="218" y="115"/>
                    <a:pt x="219" y="113"/>
                    <a:pt x="221" y="111"/>
                  </a:cubicBezTo>
                  <a:cubicBezTo>
                    <a:pt x="221" y="112"/>
                    <a:pt x="221" y="112"/>
                    <a:pt x="221" y="113"/>
                  </a:cubicBezTo>
                  <a:cubicBezTo>
                    <a:pt x="219" y="114"/>
                    <a:pt x="218" y="116"/>
                    <a:pt x="216" y="117"/>
                  </a:cubicBezTo>
                  <a:close/>
                  <a:moveTo>
                    <a:pt x="221" y="99"/>
                  </a:moveTo>
                  <a:cubicBezTo>
                    <a:pt x="220" y="98"/>
                    <a:pt x="220" y="97"/>
                    <a:pt x="220" y="96"/>
                  </a:cubicBezTo>
                  <a:cubicBezTo>
                    <a:pt x="220" y="96"/>
                    <a:pt x="220" y="96"/>
                    <a:pt x="220" y="96"/>
                  </a:cubicBezTo>
                  <a:cubicBezTo>
                    <a:pt x="221" y="97"/>
                    <a:pt x="221" y="98"/>
                    <a:pt x="221" y="99"/>
                  </a:cubicBezTo>
                  <a:cubicBezTo>
                    <a:pt x="221" y="99"/>
                    <a:pt x="221" y="99"/>
                    <a:pt x="221" y="99"/>
                  </a:cubicBezTo>
                  <a:close/>
                  <a:moveTo>
                    <a:pt x="220" y="108"/>
                  </a:moveTo>
                  <a:cubicBezTo>
                    <a:pt x="220" y="108"/>
                    <a:pt x="220" y="108"/>
                    <a:pt x="220" y="109"/>
                  </a:cubicBezTo>
                  <a:cubicBezTo>
                    <a:pt x="220" y="109"/>
                    <a:pt x="220" y="109"/>
                    <a:pt x="219" y="109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17" y="110"/>
                    <a:pt x="216" y="111"/>
                    <a:pt x="215" y="111"/>
                  </a:cubicBezTo>
                  <a:cubicBezTo>
                    <a:pt x="215" y="111"/>
                    <a:pt x="215" y="111"/>
                    <a:pt x="215" y="111"/>
                  </a:cubicBezTo>
                  <a:cubicBezTo>
                    <a:pt x="215" y="111"/>
                    <a:pt x="215" y="111"/>
                    <a:pt x="215" y="110"/>
                  </a:cubicBezTo>
                  <a:cubicBezTo>
                    <a:pt x="217" y="110"/>
                    <a:pt x="219" y="109"/>
                    <a:pt x="220" y="108"/>
                  </a:cubicBezTo>
                  <a:close/>
                  <a:moveTo>
                    <a:pt x="219" y="93"/>
                  </a:moveTo>
                  <a:cubicBezTo>
                    <a:pt x="219" y="92"/>
                    <a:pt x="218" y="90"/>
                    <a:pt x="218" y="89"/>
                  </a:cubicBezTo>
                  <a:cubicBezTo>
                    <a:pt x="218" y="89"/>
                    <a:pt x="219" y="89"/>
                    <a:pt x="219" y="89"/>
                  </a:cubicBezTo>
                  <a:cubicBezTo>
                    <a:pt x="219" y="90"/>
                    <a:pt x="219" y="92"/>
                    <a:pt x="220" y="93"/>
                  </a:cubicBezTo>
                  <a:cubicBezTo>
                    <a:pt x="220" y="93"/>
                    <a:pt x="219" y="93"/>
                    <a:pt x="219" y="93"/>
                  </a:cubicBezTo>
                  <a:close/>
                  <a:moveTo>
                    <a:pt x="217" y="87"/>
                  </a:moveTo>
                  <a:cubicBezTo>
                    <a:pt x="217" y="86"/>
                    <a:pt x="217" y="85"/>
                    <a:pt x="217" y="84"/>
                  </a:cubicBezTo>
                  <a:cubicBezTo>
                    <a:pt x="217" y="84"/>
                    <a:pt x="217" y="84"/>
                    <a:pt x="217" y="84"/>
                  </a:cubicBezTo>
                  <a:cubicBezTo>
                    <a:pt x="218" y="85"/>
                    <a:pt x="218" y="86"/>
                    <a:pt x="218" y="87"/>
                  </a:cubicBezTo>
                  <a:cubicBezTo>
                    <a:pt x="218" y="87"/>
                    <a:pt x="218" y="87"/>
                    <a:pt x="217" y="87"/>
                  </a:cubicBezTo>
                  <a:close/>
                  <a:moveTo>
                    <a:pt x="216" y="82"/>
                  </a:moveTo>
                  <a:cubicBezTo>
                    <a:pt x="215" y="79"/>
                    <a:pt x="215" y="77"/>
                    <a:pt x="214" y="74"/>
                  </a:cubicBezTo>
                  <a:cubicBezTo>
                    <a:pt x="215" y="75"/>
                    <a:pt x="215" y="76"/>
                    <a:pt x="216" y="77"/>
                  </a:cubicBezTo>
                  <a:cubicBezTo>
                    <a:pt x="216" y="78"/>
                    <a:pt x="216" y="80"/>
                    <a:pt x="217" y="82"/>
                  </a:cubicBezTo>
                  <a:cubicBezTo>
                    <a:pt x="217" y="82"/>
                    <a:pt x="216" y="82"/>
                    <a:pt x="216" y="82"/>
                  </a:cubicBezTo>
                  <a:close/>
                  <a:moveTo>
                    <a:pt x="215" y="88"/>
                  </a:moveTo>
                  <a:cubicBezTo>
                    <a:pt x="211" y="90"/>
                    <a:pt x="208" y="92"/>
                    <a:pt x="205" y="93"/>
                  </a:cubicBezTo>
                  <a:cubicBezTo>
                    <a:pt x="204" y="93"/>
                    <a:pt x="204" y="93"/>
                    <a:pt x="204" y="93"/>
                  </a:cubicBezTo>
                  <a:cubicBezTo>
                    <a:pt x="206" y="91"/>
                    <a:pt x="208" y="90"/>
                    <a:pt x="210" y="88"/>
                  </a:cubicBezTo>
                  <a:cubicBezTo>
                    <a:pt x="211" y="87"/>
                    <a:pt x="213" y="87"/>
                    <a:pt x="214" y="86"/>
                  </a:cubicBezTo>
                  <a:cubicBezTo>
                    <a:pt x="214" y="87"/>
                    <a:pt x="214" y="88"/>
                    <a:pt x="215" y="88"/>
                  </a:cubicBezTo>
                  <a:close/>
                  <a:moveTo>
                    <a:pt x="206" y="85"/>
                  </a:moveTo>
                  <a:cubicBezTo>
                    <a:pt x="208" y="84"/>
                    <a:pt x="208" y="84"/>
                    <a:pt x="208" y="84"/>
                  </a:cubicBezTo>
                  <a:cubicBezTo>
                    <a:pt x="209" y="83"/>
                    <a:pt x="208" y="82"/>
                    <a:pt x="207" y="82"/>
                  </a:cubicBezTo>
                  <a:cubicBezTo>
                    <a:pt x="209" y="81"/>
                    <a:pt x="210" y="80"/>
                    <a:pt x="212" y="79"/>
                  </a:cubicBezTo>
                  <a:cubicBezTo>
                    <a:pt x="212" y="81"/>
                    <a:pt x="213" y="82"/>
                    <a:pt x="213" y="83"/>
                  </a:cubicBezTo>
                  <a:cubicBezTo>
                    <a:pt x="211" y="84"/>
                    <a:pt x="208" y="84"/>
                    <a:pt x="206" y="85"/>
                  </a:cubicBezTo>
                  <a:close/>
                  <a:moveTo>
                    <a:pt x="206" y="58"/>
                  </a:moveTo>
                  <a:cubicBezTo>
                    <a:pt x="206" y="58"/>
                    <a:pt x="206" y="58"/>
                    <a:pt x="206" y="57"/>
                  </a:cubicBezTo>
                  <a:cubicBezTo>
                    <a:pt x="207" y="58"/>
                    <a:pt x="208" y="59"/>
                    <a:pt x="209" y="60"/>
                  </a:cubicBezTo>
                  <a:cubicBezTo>
                    <a:pt x="209" y="61"/>
                    <a:pt x="210" y="61"/>
                    <a:pt x="210" y="61"/>
                  </a:cubicBezTo>
                  <a:cubicBezTo>
                    <a:pt x="211" y="62"/>
                    <a:pt x="211" y="63"/>
                    <a:pt x="212" y="63"/>
                  </a:cubicBezTo>
                  <a:cubicBezTo>
                    <a:pt x="210" y="61"/>
                    <a:pt x="208" y="60"/>
                    <a:pt x="206" y="58"/>
                  </a:cubicBezTo>
                  <a:close/>
                  <a:moveTo>
                    <a:pt x="206" y="60"/>
                  </a:moveTo>
                  <a:cubicBezTo>
                    <a:pt x="206" y="60"/>
                    <a:pt x="205" y="60"/>
                    <a:pt x="205" y="60"/>
                  </a:cubicBezTo>
                  <a:cubicBezTo>
                    <a:pt x="204" y="59"/>
                    <a:pt x="204" y="58"/>
                    <a:pt x="203" y="57"/>
                  </a:cubicBezTo>
                  <a:cubicBezTo>
                    <a:pt x="204" y="58"/>
                    <a:pt x="204" y="58"/>
                    <a:pt x="205" y="59"/>
                  </a:cubicBezTo>
                  <a:cubicBezTo>
                    <a:pt x="205" y="60"/>
                    <a:pt x="206" y="60"/>
                    <a:pt x="206" y="60"/>
                  </a:cubicBezTo>
                  <a:close/>
                  <a:moveTo>
                    <a:pt x="211" y="67"/>
                  </a:moveTo>
                  <a:cubicBezTo>
                    <a:pt x="210" y="67"/>
                    <a:pt x="210" y="67"/>
                    <a:pt x="211" y="67"/>
                  </a:cubicBezTo>
                  <a:cubicBezTo>
                    <a:pt x="211" y="68"/>
                    <a:pt x="211" y="69"/>
                    <a:pt x="211" y="70"/>
                  </a:cubicBezTo>
                  <a:cubicBezTo>
                    <a:pt x="209" y="71"/>
                    <a:pt x="207" y="72"/>
                    <a:pt x="205" y="73"/>
                  </a:cubicBezTo>
                  <a:cubicBezTo>
                    <a:pt x="206" y="71"/>
                    <a:pt x="207" y="70"/>
                    <a:pt x="208" y="68"/>
                  </a:cubicBezTo>
                  <a:cubicBezTo>
                    <a:pt x="209" y="67"/>
                    <a:pt x="208" y="66"/>
                    <a:pt x="207" y="67"/>
                  </a:cubicBezTo>
                  <a:cubicBezTo>
                    <a:pt x="207" y="67"/>
                    <a:pt x="207" y="67"/>
                    <a:pt x="206" y="68"/>
                  </a:cubicBezTo>
                  <a:cubicBezTo>
                    <a:pt x="206" y="67"/>
                    <a:pt x="206" y="67"/>
                    <a:pt x="205" y="67"/>
                  </a:cubicBezTo>
                  <a:cubicBezTo>
                    <a:pt x="201" y="68"/>
                    <a:pt x="196" y="69"/>
                    <a:pt x="191" y="71"/>
                  </a:cubicBezTo>
                  <a:cubicBezTo>
                    <a:pt x="196" y="69"/>
                    <a:pt x="200" y="66"/>
                    <a:pt x="204" y="64"/>
                  </a:cubicBezTo>
                  <a:cubicBezTo>
                    <a:pt x="205" y="63"/>
                    <a:pt x="204" y="62"/>
                    <a:pt x="203" y="62"/>
                  </a:cubicBezTo>
                  <a:cubicBezTo>
                    <a:pt x="202" y="62"/>
                    <a:pt x="202" y="63"/>
                    <a:pt x="202" y="63"/>
                  </a:cubicBezTo>
                  <a:cubicBezTo>
                    <a:pt x="202" y="63"/>
                    <a:pt x="202" y="62"/>
                    <a:pt x="202" y="62"/>
                  </a:cubicBezTo>
                  <a:cubicBezTo>
                    <a:pt x="203" y="62"/>
                    <a:pt x="203" y="60"/>
                    <a:pt x="202" y="61"/>
                  </a:cubicBezTo>
                  <a:cubicBezTo>
                    <a:pt x="201" y="61"/>
                    <a:pt x="201" y="61"/>
                    <a:pt x="201" y="61"/>
                  </a:cubicBezTo>
                  <a:cubicBezTo>
                    <a:pt x="202" y="61"/>
                    <a:pt x="202" y="60"/>
                    <a:pt x="203" y="60"/>
                  </a:cubicBezTo>
                  <a:cubicBezTo>
                    <a:pt x="203" y="60"/>
                    <a:pt x="203" y="60"/>
                    <a:pt x="203" y="60"/>
                  </a:cubicBezTo>
                  <a:cubicBezTo>
                    <a:pt x="203" y="60"/>
                    <a:pt x="203" y="60"/>
                    <a:pt x="203" y="60"/>
                  </a:cubicBezTo>
                  <a:cubicBezTo>
                    <a:pt x="205" y="63"/>
                    <a:pt x="208" y="65"/>
                    <a:pt x="211" y="67"/>
                  </a:cubicBezTo>
                  <a:close/>
                  <a:moveTo>
                    <a:pt x="187" y="63"/>
                  </a:moveTo>
                  <a:cubicBezTo>
                    <a:pt x="191" y="61"/>
                    <a:pt x="195" y="59"/>
                    <a:pt x="198" y="56"/>
                  </a:cubicBezTo>
                  <a:cubicBezTo>
                    <a:pt x="199" y="57"/>
                    <a:pt x="200" y="58"/>
                    <a:pt x="201" y="59"/>
                  </a:cubicBezTo>
                  <a:cubicBezTo>
                    <a:pt x="196" y="60"/>
                    <a:pt x="192" y="61"/>
                    <a:pt x="187" y="63"/>
                  </a:cubicBezTo>
                  <a:close/>
                  <a:moveTo>
                    <a:pt x="191" y="56"/>
                  </a:moveTo>
                  <a:cubicBezTo>
                    <a:pt x="192" y="55"/>
                    <a:pt x="193" y="55"/>
                    <a:pt x="194" y="54"/>
                  </a:cubicBezTo>
                  <a:cubicBezTo>
                    <a:pt x="195" y="54"/>
                    <a:pt x="195" y="54"/>
                    <a:pt x="195" y="54"/>
                  </a:cubicBezTo>
                  <a:cubicBezTo>
                    <a:pt x="195" y="54"/>
                    <a:pt x="196" y="54"/>
                    <a:pt x="196" y="55"/>
                  </a:cubicBezTo>
                  <a:cubicBezTo>
                    <a:pt x="194" y="55"/>
                    <a:pt x="193" y="55"/>
                    <a:pt x="191" y="56"/>
                  </a:cubicBezTo>
                  <a:close/>
                  <a:moveTo>
                    <a:pt x="189" y="54"/>
                  </a:moveTo>
                  <a:cubicBezTo>
                    <a:pt x="189" y="54"/>
                    <a:pt x="189" y="54"/>
                    <a:pt x="190" y="53"/>
                  </a:cubicBezTo>
                  <a:cubicBezTo>
                    <a:pt x="190" y="53"/>
                    <a:pt x="189" y="52"/>
                    <a:pt x="188" y="52"/>
                  </a:cubicBezTo>
                  <a:cubicBezTo>
                    <a:pt x="187" y="53"/>
                    <a:pt x="186" y="54"/>
                    <a:pt x="186" y="55"/>
                  </a:cubicBezTo>
                  <a:cubicBezTo>
                    <a:pt x="185" y="54"/>
                    <a:pt x="185" y="54"/>
                    <a:pt x="184" y="53"/>
                  </a:cubicBezTo>
                  <a:cubicBezTo>
                    <a:pt x="186" y="52"/>
                    <a:pt x="188" y="51"/>
                    <a:pt x="189" y="50"/>
                  </a:cubicBezTo>
                  <a:cubicBezTo>
                    <a:pt x="191" y="51"/>
                    <a:pt x="192" y="52"/>
                    <a:pt x="193" y="53"/>
                  </a:cubicBezTo>
                  <a:cubicBezTo>
                    <a:pt x="192" y="53"/>
                    <a:pt x="190" y="54"/>
                    <a:pt x="189" y="54"/>
                  </a:cubicBezTo>
                  <a:close/>
                  <a:moveTo>
                    <a:pt x="184" y="56"/>
                  </a:moveTo>
                  <a:cubicBezTo>
                    <a:pt x="182" y="57"/>
                    <a:pt x="179" y="58"/>
                    <a:pt x="176" y="59"/>
                  </a:cubicBezTo>
                  <a:cubicBezTo>
                    <a:pt x="177" y="58"/>
                    <a:pt x="178" y="57"/>
                    <a:pt x="179" y="55"/>
                  </a:cubicBezTo>
                  <a:cubicBezTo>
                    <a:pt x="180" y="55"/>
                    <a:pt x="181" y="54"/>
                    <a:pt x="183" y="54"/>
                  </a:cubicBezTo>
                  <a:cubicBezTo>
                    <a:pt x="183" y="54"/>
                    <a:pt x="184" y="55"/>
                    <a:pt x="184" y="56"/>
                  </a:cubicBezTo>
                  <a:close/>
                  <a:moveTo>
                    <a:pt x="180" y="50"/>
                  </a:moveTo>
                  <a:cubicBezTo>
                    <a:pt x="177" y="51"/>
                    <a:pt x="173" y="53"/>
                    <a:pt x="170" y="54"/>
                  </a:cubicBezTo>
                  <a:cubicBezTo>
                    <a:pt x="171" y="53"/>
                    <a:pt x="173" y="51"/>
                    <a:pt x="174" y="50"/>
                  </a:cubicBezTo>
                  <a:cubicBezTo>
                    <a:pt x="176" y="49"/>
                    <a:pt x="178" y="48"/>
                    <a:pt x="179" y="48"/>
                  </a:cubicBezTo>
                  <a:cubicBezTo>
                    <a:pt x="180" y="48"/>
                    <a:pt x="180" y="49"/>
                    <a:pt x="180" y="50"/>
                  </a:cubicBezTo>
                  <a:cubicBezTo>
                    <a:pt x="180" y="50"/>
                    <a:pt x="180" y="50"/>
                    <a:pt x="180" y="50"/>
                  </a:cubicBezTo>
                  <a:close/>
                  <a:moveTo>
                    <a:pt x="166" y="49"/>
                  </a:moveTo>
                  <a:cubicBezTo>
                    <a:pt x="167" y="48"/>
                    <a:pt x="168" y="47"/>
                    <a:pt x="169" y="46"/>
                  </a:cubicBezTo>
                  <a:cubicBezTo>
                    <a:pt x="172" y="45"/>
                    <a:pt x="175" y="44"/>
                    <a:pt x="178" y="44"/>
                  </a:cubicBezTo>
                  <a:cubicBezTo>
                    <a:pt x="174" y="45"/>
                    <a:pt x="170" y="47"/>
                    <a:pt x="166" y="49"/>
                  </a:cubicBezTo>
                  <a:close/>
                  <a:moveTo>
                    <a:pt x="166" y="53"/>
                  </a:moveTo>
                  <a:cubicBezTo>
                    <a:pt x="163" y="55"/>
                    <a:pt x="159" y="58"/>
                    <a:pt x="156" y="60"/>
                  </a:cubicBezTo>
                  <a:cubicBezTo>
                    <a:pt x="155" y="61"/>
                    <a:pt x="154" y="61"/>
                    <a:pt x="153" y="62"/>
                  </a:cubicBezTo>
                  <a:cubicBezTo>
                    <a:pt x="154" y="60"/>
                    <a:pt x="155" y="59"/>
                    <a:pt x="156" y="58"/>
                  </a:cubicBezTo>
                  <a:cubicBezTo>
                    <a:pt x="159" y="56"/>
                    <a:pt x="162" y="55"/>
                    <a:pt x="166" y="53"/>
                  </a:cubicBezTo>
                  <a:cubicBezTo>
                    <a:pt x="166" y="53"/>
                    <a:pt x="166" y="53"/>
                    <a:pt x="166" y="53"/>
                  </a:cubicBezTo>
                  <a:close/>
                  <a:moveTo>
                    <a:pt x="154" y="49"/>
                  </a:moveTo>
                  <a:cubicBezTo>
                    <a:pt x="154" y="48"/>
                    <a:pt x="155" y="48"/>
                    <a:pt x="155" y="48"/>
                  </a:cubicBezTo>
                  <a:cubicBezTo>
                    <a:pt x="157" y="47"/>
                    <a:pt x="159" y="46"/>
                    <a:pt x="160" y="46"/>
                  </a:cubicBezTo>
                  <a:cubicBezTo>
                    <a:pt x="158" y="47"/>
                    <a:pt x="156" y="48"/>
                    <a:pt x="154" y="49"/>
                  </a:cubicBezTo>
                  <a:close/>
                  <a:moveTo>
                    <a:pt x="155" y="45"/>
                  </a:moveTo>
                  <a:cubicBezTo>
                    <a:pt x="152" y="46"/>
                    <a:pt x="149" y="47"/>
                    <a:pt x="147" y="48"/>
                  </a:cubicBezTo>
                  <a:cubicBezTo>
                    <a:pt x="149" y="46"/>
                    <a:pt x="152" y="44"/>
                    <a:pt x="155" y="42"/>
                  </a:cubicBezTo>
                  <a:cubicBezTo>
                    <a:pt x="157" y="42"/>
                    <a:pt x="159" y="41"/>
                    <a:pt x="161" y="41"/>
                  </a:cubicBezTo>
                  <a:cubicBezTo>
                    <a:pt x="159" y="42"/>
                    <a:pt x="157" y="44"/>
                    <a:pt x="155" y="45"/>
                  </a:cubicBezTo>
                  <a:close/>
                  <a:moveTo>
                    <a:pt x="154" y="34"/>
                  </a:moveTo>
                  <a:cubicBezTo>
                    <a:pt x="153" y="34"/>
                    <a:pt x="153" y="34"/>
                    <a:pt x="152" y="34"/>
                  </a:cubicBezTo>
                  <a:cubicBezTo>
                    <a:pt x="153" y="34"/>
                    <a:pt x="153" y="33"/>
                    <a:pt x="154" y="33"/>
                  </a:cubicBezTo>
                  <a:cubicBezTo>
                    <a:pt x="154" y="33"/>
                    <a:pt x="154" y="33"/>
                    <a:pt x="154" y="33"/>
                  </a:cubicBezTo>
                  <a:cubicBezTo>
                    <a:pt x="154" y="33"/>
                    <a:pt x="154" y="33"/>
                    <a:pt x="154" y="33"/>
                  </a:cubicBezTo>
                  <a:cubicBezTo>
                    <a:pt x="154" y="33"/>
                    <a:pt x="154" y="34"/>
                    <a:pt x="154" y="34"/>
                  </a:cubicBezTo>
                  <a:close/>
                  <a:moveTo>
                    <a:pt x="152" y="36"/>
                  </a:moveTo>
                  <a:cubicBezTo>
                    <a:pt x="150" y="37"/>
                    <a:pt x="147" y="38"/>
                    <a:pt x="145" y="40"/>
                  </a:cubicBezTo>
                  <a:cubicBezTo>
                    <a:pt x="145" y="40"/>
                    <a:pt x="145" y="40"/>
                    <a:pt x="144" y="40"/>
                  </a:cubicBezTo>
                  <a:cubicBezTo>
                    <a:pt x="146" y="38"/>
                    <a:pt x="148" y="37"/>
                    <a:pt x="150" y="36"/>
                  </a:cubicBezTo>
                  <a:cubicBezTo>
                    <a:pt x="151" y="36"/>
                    <a:pt x="151" y="36"/>
                    <a:pt x="152" y="36"/>
                  </a:cubicBezTo>
                  <a:close/>
                  <a:moveTo>
                    <a:pt x="150" y="34"/>
                  </a:moveTo>
                  <a:cubicBezTo>
                    <a:pt x="148" y="34"/>
                    <a:pt x="147" y="34"/>
                    <a:pt x="146" y="34"/>
                  </a:cubicBezTo>
                  <a:cubicBezTo>
                    <a:pt x="146" y="34"/>
                    <a:pt x="147" y="33"/>
                    <a:pt x="147" y="33"/>
                  </a:cubicBezTo>
                  <a:cubicBezTo>
                    <a:pt x="149" y="33"/>
                    <a:pt x="150" y="33"/>
                    <a:pt x="151" y="33"/>
                  </a:cubicBezTo>
                  <a:cubicBezTo>
                    <a:pt x="151" y="33"/>
                    <a:pt x="150" y="34"/>
                    <a:pt x="150" y="34"/>
                  </a:cubicBezTo>
                  <a:close/>
                  <a:moveTo>
                    <a:pt x="151" y="29"/>
                  </a:moveTo>
                  <a:cubicBezTo>
                    <a:pt x="151" y="29"/>
                    <a:pt x="151" y="29"/>
                    <a:pt x="151" y="29"/>
                  </a:cubicBezTo>
                  <a:cubicBezTo>
                    <a:pt x="150" y="29"/>
                    <a:pt x="149" y="29"/>
                    <a:pt x="148" y="29"/>
                  </a:cubicBezTo>
                  <a:cubicBezTo>
                    <a:pt x="148" y="29"/>
                    <a:pt x="148" y="28"/>
                    <a:pt x="149" y="28"/>
                  </a:cubicBezTo>
                  <a:cubicBezTo>
                    <a:pt x="150" y="28"/>
                    <a:pt x="151" y="29"/>
                    <a:pt x="152" y="29"/>
                  </a:cubicBezTo>
                  <a:cubicBezTo>
                    <a:pt x="151" y="29"/>
                    <a:pt x="151" y="29"/>
                    <a:pt x="151" y="29"/>
                  </a:cubicBezTo>
                  <a:close/>
                  <a:moveTo>
                    <a:pt x="148" y="20"/>
                  </a:moveTo>
                  <a:cubicBezTo>
                    <a:pt x="146" y="18"/>
                    <a:pt x="144" y="17"/>
                    <a:pt x="142" y="16"/>
                  </a:cubicBezTo>
                  <a:cubicBezTo>
                    <a:pt x="142" y="16"/>
                    <a:pt x="143" y="16"/>
                    <a:pt x="143" y="15"/>
                  </a:cubicBezTo>
                  <a:cubicBezTo>
                    <a:pt x="146" y="16"/>
                    <a:pt x="149" y="17"/>
                    <a:pt x="152" y="18"/>
                  </a:cubicBezTo>
                  <a:cubicBezTo>
                    <a:pt x="151" y="18"/>
                    <a:pt x="149" y="19"/>
                    <a:pt x="148" y="20"/>
                  </a:cubicBezTo>
                  <a:close/>
                  <a:moveTo>
                    <a:pt x="139" y="9"/>
                  </a:moveTo>
                  <a:cubicBezTo>
                    <a:pt x="139" y="9"/>
                    <a:pt x="139" y="9"/>
                    <a:pt x="139" y="9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40" y="9"/>
                    <a:pt x="142" y="9"/>
                    <a:pt x="145" y="9"/>
                  </a:cubicBezTo>
                  <a:cubicBezTo>
                    <a:pt x="145" y="9"/>
                    <a:pt x="145" y="10"/>
                    <a:pt x="146" y="10"/>
                  </a:cubicBezTo>
                  <a:cubicBezTo>
                    <a:pt x="144" y="9"/>
                    <a:pt x="142" y="9"/>
                    <a:pt x="139" y="9"/>
                  </a:cubicBezTo>
                  <a:close/>
                  <a:moveTo>
                    <a:pt x="143" y="13"/>
                  </a:moveTo>
                  <a:cubicBezTo>
                    <a:pt x="142" y="13"/>
                    <a:pt x="142" y="13"/>
                    <a:pt x="142" y="13"/>
                  </a:cubicBezTo>
                  <a:cubicBezTo>
                    <a:pt x="140" y="13"/>
                    <a:pt x="138" y="13"/>
                    <a:pt x="135" y="13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8" y="12"/>
                    <a:pt x="141" y="13"/>
                    <a:pt x="143" y="13"/>
                  </a:cubicBezTo>
                  <a:close/>
                  <a:moveTo>
                    <a:pt x="136" y="14"/>
                  </a:moveTo>
                  <a:cubicBezTo>
                    <a:pt x="137" y="14"/>
                    <a:pt x="138" y="14"/>
                    <a:pt x="139" y="15"/>
                  </a:cubicBezTo>
                  <a:cubicBezTo>
                    <a:pt x="139" y="15"/>
                    <a:pt x="139" y="15"/>
                    <a:pt x="138" y="15"/>
                  </a:cubicBezTo>
                  <a:cubicBezTo>
                    <a:pt x="138" y="15"/>
                    <a:pt x="137" y="14"/>
                    <a:pt x="136" y="14"/>
                  </a:cubicBezTo>
                  <a:cubicBezTo>
                    <a:pt x="136" y="14"/>
                    <a:pt x="136" y="14"/>
                    <a:pt x="136" y="14"/>
                  </a:cubicBezTo>
                  <a:close/>
                  <a:moveTo>
                    <a:pt x="138" y="18"/>
                  </a:moveTo>
                  <a:cubicBezTo>
                    <a:pt x="141" y="19"/>
                    <a:pt x="143" y="20"/>
                    <a:pt x="146" y="21"/>
                  </a:cubicBezTo>
                  <a:cubicBezTo>
                    <a:pt x="146" y="21"/>
                    <a:pt x="146" y="21"/>
                    <a:pt x="146" y="21"/>
                  </a:cubicBezTo>
                  <a:cubicBezTo>
                    <a:pt x="143" y="20"/>
                    <a:pt x="140" y="20"/>
                    <a:pt x="137" y="19"/>
                  </a:cubicBezTo>
                  <a:cubicBezTo>
                    <a:pt x="137" y="19"/>
                    <a:pt x="138" y="19"/>
                    <a:pt x="138" y="18"/>
                  </a:cubicBezTo>
                  <a:close/>
                  <a:moveTo>
                    <a:pt x="141" y="27"/>
                  </a:moveTo>
                  <a:cubicBezTo>
                    <a:pt x="143" y="27"/>
                    <a:pt x="144" y="27"/>
                    <a:pt x="146" y="28"/>
                  </a:cubicBezTo>
                  <a:cubicBezTo>
                    <a:pt x="146" y="28"/>
                    <a:pt x="145" y="28"/>
                    <a:pt x="145" y="28"/>
                  </a:cubicBezTo>
                  <a:cubicBezTo>
                    <a:pt x="143" y="28"/>
                    <a:pt x="142" y="28"/>
                    <a:pt x="140" y="27"/>
                  </a:cubicBezTo>
                  <a:cubicBezTo>
                    <a:pt x="140" y="27"/>
                    <a:pt x="141" y="27"/>
                    <a:pt x="141" y="27"/>
                  </a:cubicBezTo>
                  <a:close/>
                  <a:moveTo>
                    <a:pt x="142" y="30"/>
                  </a:moveTo>
                  <a:cubicBezTo>
                    <a:pt x="142" y="30"/>
                    <a:pt x="142" y="30"/>
                    <a:pt x="142" y="30"/>
                  </a:cubicBezTo>
                  <a:cubicBezTo>
                    <a:pt x="140" y="30"/>
                    <a:pt x="138" y="29"/>
                    <a:pt x="137" y="29"/>
                  </a:cubicBezTo>
                  <a:cubicBezTo>
                    <a:pt x="137" y="29"/>
                    <a:pt x="137" y="29"/>
                    <a:pt x="138" y="29"/>
                  </a:cubicBezTo>
                  <a:cubicBezTo>
                    <a:pt x="139" y="29"/>
                    <a:pt x="141" y="29"/>
                    <a:pt x="142" y="30"/>
                  </a:cubicBezTo>
                  <a:close/>
                  <a:moveTo>
                    <a:pt x="140" y="34"/>
                  </a:moveTo>
                  <a:cubicBezTo>
                    <a:pt x="141" y="33"/>
                    <a:pt x="142" y="33"/>
                    <a:pt x="144" y="33"/>
                  </a:cubicBezTo>
                  <a:cubicBezTo>
                    <a:pt x="143" y="33"/>
                    <a:pt x="143" y="34"/>
                    <a:pt x="142" y="34"/>
                  </a:cubicBezTo>
                  <a:cubicBezTo>
                    <a:pt x="141" y="34"/>
                    <a:pt x="139" y="34"/>
                    <a:pt x="138" y="34"/>
                  </a:cubicBezTo>
                  <a:cubicBezTo>
                    <a:pt x="139" y="34"/>
                    <a:pt x="139" y="34"/>
                    <a:pt x="140" y="34"/>
                  </a:cubicBezTo>
                  <a:close/>
                  <a:moveTo>
                    <a:pt x="143" y="36"/>
                  </a:moveTo>
                  <a:cubicBezTo>
                    <a:pt x="144" y="36"/>
                    <a:pt x="146" y="36"/>
                    <a:pt x="147" y="36"/>
                  </a:cubicBezTo>
                  <a:cubicBezTo>
                    <a:pt x="145" y="37"/>
                    <a:pt x="143" y="39"/>
                    <a:pt x="141" y="40"/>
                  </a:cubicBezTo>
                  <a:cubicBezTo>
                    <a:pt x="140" y="40"/>
                    <a:pt x="139" y="40"/>
                    <a:pt x="138" y="40"/>
                  </a:cubicBezTo>
                  <a:cubicBezTo>
                    <a:pt x="137" y="40"/>
                    <a:pt x="136" y="40"/>
                    <a:pt x="135" y="40"/>
                  </a:cubicBezTo>
                  <a:cubicBezTo>
                    <a:pt x="137" y="39"/>
                    <a:pt x="140" y="37"/>
                    <a:pt x="143" y="36"/>
                  </a:cubicBezTo>
                  <a:close/>
                  <a:moveTo>
                    <a:pt x="137" y="42"/>
                  </a:moveTo>
                  <a:cubicBezTo>
                    <a:pt x="134" y="42"/>
                    <a:pt x="132" y="43"/>
                    <a:pt x="130" y="43"/>
                  </a:cubicBezTo>
                  <a:cubicBezTo>
                    <a:pt x="131" y="43"/>
                    <a:pt x="131" y="43"/>
                    <a:pt x="132" y="42"/>
                  </a:cubicBezTo>
                  <a:cubicBezTo>
                    <a:pt x="133" y="42"/>
                    <a:pt x="135" y="42"/>
                    <a:pt x="137" y="42"/>
                  </a:cubicBezTo>
                  <a:close/>
                  <a:moveTo>
                    <a:pt x="136" y="44"/>
                  </a:moveTo>
                  <a:cubicBezTo>
                    <a:pt x="136" y="44"/>
                    <a:pt x="135" y="45"/>
                    <a:pt x="135" y="45"/>
                  </a:cubicBezTo>
                  <a:cubicBezTo>
                    <a:pt x="131" y="46"/>
                    <a:pt x="128" y="46"/>
                    <a:pt x="124" y="47"/>
                  </a:cubicBezTo>
                  <a:cubicBezTo>
                    <a:pt x="125" y="47"/>
                    <a:pt x="125" y="46"/>
                    <a:pt x="126" y="46"/>
                  </a:cubicBezTo>
                  <a:cubicBezTo>
                    <a:pt x="129" y="45"/>
                    <a:pt x="133" y="45"/>
                    <a:pt x="136" y="44"/>
                  </a:cubicBezTo>
                  <a:close/>
                  <a:moveTo>
                    <a:pt x="126" y="44"/>
                  </a:moveTo>
                  <a:cubicBezTo>
                    <a:pt x="123" y="45"/>
                    <a:pt x="120" y="46"/>
                    <a:pt x="117" y="47"/>
                  </a:cubicBezTo>
                  <a:cubicBezTo>
                    <a:pt x="118" y="45"/>
                    <a:pt x="120" y="44"/>
                    <a:pt x="121" y="42"/>
                  </a:cubicBezTo>
                  <a:cubicBezTo>
                    <a:pt x="121" y="42"/>
                    <a:pt x="121" y="42"/>
                    <a:pt x="121" y="42"/>
                  </a:cubicBezTo>
                  <a:cubicBezTo>
                    <a:pt x="124" y="42"/>
                    <a:pt x="126" y="42"/>
                    <a:pt x="129" y="42"/>
                  </a:cubicBezTo>
                  <a:cubicBezTo>
                    <a:pt x="128" y="43"/>
                    <a:pt x="127" y="44"/>
                    <a:pt x="126" y="44"/>
                  </a:cubicBezTo>
                  <a:close/>
                  <a:moveTo>
                    <a:pt x="111" y="46"/>
                  </a:moveTo>
                  <a:cubicBezTo>
                    <a:pt x="113" y="45"/>
                    <a:pt x="114" y="44"/>
                    <a:pt x="115" y="42"/>
                  </a:cubicBezTo>
                  <a:cubicBezTo>
                    <a:pt x="116" y="42"/>
                    <a:pt x="117" y="42"/>
                    <a:pt x="118" y="42"/>
                  </a:cubicBezTo>
                  <a:cubicBezTo>
                    <a:pt x="116" y="44"/>
                    <a:pt x="114" y="45"/>
                    <a:pt x="111" y="46"/>
                  </a:cubicBezTo>
                  <a:close/>
                  <a:moveTo>
                    <a:pt x="115" y="41"/>
                  </a:moveTo>
                  <a:cubicBezTo>
                    <a:pt x="114" y="40"/>
                    <a:pt x="113" y="40"/>
                    <a:pt x="112" y="41"/>
                  </a:cubicBezTo>
                  <a:cubicBezTo>
                    <a:pt x="110" y="41"/>
                    <a:pt x="109" y="41"/>
                    <a:pt x="107" y="41"/>
                  </a:cubicBezTo>
                  <a:cubicBezTo>
                    <a:pt x="107" y="40"/>
                    <a:pt x="108" y="40"/>
                    <a:pt x="108" y="40"/>
                  </a:cubicBezTo>
                  <a:cubicBezTo>
                    <a:pt x="112" y="39"/>
                    <a:pt x="115" y="38"/>
                    <a:pt x="119" y="37"/>
                  </a:cubicBezTo>
                  <a:cubicBezTo>
                    <a:pt x="118" y="38"/>
                    <a:pt x="116" y="39"/>
                    <a:pt x="115" y="41"/>
                  </a:cubicBezTo>
                  <a:close/>
                  <a:moveTo>
                    <a:pt x="116" y="33"/>
                  </a:moveTo>
                  <a:cubicBezTo>
                    <a:pt x="115" y="33"/>
                    <a:pt x="115" y="33"/>
                    <a:pt x="114" y="34"/>
                  </a:cubicBezTo>
                  <a:cubicBezTo>
                    <a:pt x="115" y="33"/>
                    <a:pt x="115" y="33"/>
                    <a:pt x="116" y="33"/>
                  </a:cubicBezTo>
                  <a:cubicBezTo>
                    <a:pt x="116" y="33"/>
                    <a:pt x="117" y="33"/>
                    <a:pt x="117" y="33"/>
                  </a:cubicBezTo>
                  <a:cubicBezTo>
                    <a:pt x="117" y="33"/>
                    <a:pt x="117" y="33"/>
                    <a:pt x="116" y="33"/>
                  </a:cubicBezTo>
                  <a:close/>
                  <a:moveTo>
                    <a:pt x="105" y="29"/>
                  </a:moveTo>
                  <a:cubicBezTo>
                    <a:pt x="104" y="29"/>
                    <a:pt x="103" y="29"/>
                    <a:pt x="102" y="29"/>
                  </a:cubicBezTo>
                  <a:cubicBezTo>
                    <a:pt x="104" y="29"/>
                    <a:pt x="106" y="28"/>
                    <a:pt x="107" y="27"/>
                  </a:cubicBezTo>
                  <a:cubicBezTo>
                    <a:pt x="108" y="27"/>
                    <a:pt x="108" y="27"/>
                    <a:pt x="109" y="27"/>
                  </a:cubicBezTo>
                  <a:cubicBezTo>
                    <a:pt x="108" y="28"/>
                    <a:pt x="106" y="29"/>
                    <a:pt x="105" y="29"/>
                  </a:cubicBezTo>
                  <a:close/>
                  <a:moveTo>
                    <a:pt x="103" y="32"/>
                  </a:moveTo>
                  <a:cubicBezTo>
                    <a:pt x="104" y="32"/>
                    <a:pt x="104" y="32"/>
                    <a:pt x="105" y="32"/>
                  </a:cubicBezTo>
                  <a:cubicBezTo>
                    <a:pt x="104" y="33"/>
                    <a:pt x="102" y="34"/>
                    <a:pt x="101" y="35"/>
                  </a:cubicBezTo>
                  <a:cubicBezTo>
                    <a:pt x="100" y="35"/>
                    <a:pt x="100" y="35"/>
                    <a:pt x="99" y="35"/>
                  </a:cubicBezTo>
                  <a:cubicBezTo>
                    <a:pt x="99" y="35"/>
                    <a:pt x="98" y="35"/>
                    <a:pt x="98" y="36"/>
                  </a:cubicBezTo>
                  <a:cubicBezTo>
                    <a:pt x="98" y="36"/>
                    <a:pt x="97" y="36"/>
                    <a:pt x="96" y="37"/>
                  </a:cubicBezTo>
                  <a:cubicBezTo>
                    <a:pt x="98" y="35"/>
                    <a:pt x="101" y="33"/>
                    <a:pt x="103" y="32"/>
                  </a:cubicBezTo>
                  <a:close/>
                  <a:moveTo>
                    <a:pt x="96" y="35"/>
                  </a:moveTo>
                  <a:cubicBezTo>
                    <a:pt x="97" y="34"/>
                    <a:pt x="98" y="33"/>
                    <a:pt x="99" y="32"/>
                  </a:cubicBezTo>
                  <a:cubicBezTo>
                    <a:pt x="99" y="32"/>
                    <a:pt x="100" y="32"/>
                    <a:pt x="100" y="32"/>
                  </a:cubicBezTo>
                  <a:cubicBezTo>
                    <a:pt x="99" y="33"/>
                    <a:pt x="98" y="34"/>
                    <a:pt x="96" y="35"/>
                  </a:cubicBezTo>
                  <a:close/>
                  <a:moveTo>
                    <a:pt x="96" y="30"/>
                  </a:moveTo>
                  <a:cubicBezTo>
                    <a:pt x="96" y="30"/>
                    <a:pt x="95" y="30"/>
                    <a:pt x="95" y="30"/>
                  </a:cubicBezTo>
                  <a:cubicBezTo>
                    <a:pt x="97" y="29"/>
                    <a:pt x="98" y="28"/>
                    <a:pt x="100" y="27"/>
                  </a:cubicBezTo>
                  <a:cubicBezTo>
                    <a:pt x="100" y="27"/>
                    <a:pt x="100" y="27"/>
                    <a:pt x="100" y="27"/>
                  </a:cubicBezTo>
                  <a:cubicBezTo>
                    <a:pt x="99" y="28"/>
                    <a:pt x="97" y="29"/>
                    <a:pt x="96" y="30"/>
                  </a:cubicBezTo>
                  <a:close/>
                  <a:moveTo>
                    <a:pt x="90" y="31"/>
                  </a:moveTo>
                  <a:cubicBezTo>
                    <a:pt x="90" y="31"/>
                    <a:pt x="89" y="31"/>
                    <a:pt x="89" y="31"/>
                  </a:cubicBezTo>
                  <a:cubicBezTo>
                    <a:pt x="88" y="32"/>
                    <a:pt x="86" y="33"/>
                    <a:pt x="85" y="33"/>
                  </a:cubicBezTo>
                  <a:cubicBezTo>
                    <a:pt x="85" y="33"/>
                    <a:pt x="85" y="33"/>
                    <a:pt x="85" y="33"/>
                  </a:cubicBezTo>
                  <a:cubicBezTo>
                    <a:pt x="87" y="31"/>
                    <a:pt x="89" y="28"/>
                    <a:pt x="91" y="26"/>
                  </a:cubicBezTo>
                  <a:cubicBezTo>
                    <a:pt x="93" y="26"/>
                    <a:pt x="95" y="27"/>
                    <a:pt x="97" y="27"/>
                  </a:cubicBezTo>
                  <a:cubicBezTo>
                    <a:pt x="95" y="28"/>
                    <a:pt x="92" y="30"/>
                    <a:pt x="90" y="31"/>
                  </a:cubicBezTo>
                  <a:close/>
                  <a:moveTo>
                    <a:pt x="89" y="18"/>
                  </a:moveTo>
                  <a:cubicBezTo>
                    <a:pt x="89" y="18"/>
                    <a:pt x="89" y="18"/>
                    <a:pt x="88" y="18"/>
                  </a:cubicBezTo>
                  <a:cubicBezTo>
                    <a:pt x="88" y="18"/>
                    <a:pt x="87" y="19"/>
                    <a:pt x="87" y="19"/>
                  </a:cubicBezTo>
                  <a:cubicBezTo>
                    <a:pt x="83" y="21"/>
                    <a:pt x="79" y="23"/>
                    <a:pt x="75" y="26"/>
                  </a:cubicBezTo>
                  <a:cubicBezTo>
                    <a:pt x="73" y="27"/>
                    <a:pt x="70" y="28"/>
                    <a:pt x="68" y="29"/>
                  </a:cubicBezTo>
                  <a:cubicBezTo>
                    <a:pt x="68" y="29"/>
                    <a:pt x="68" y="28"/>
                    <a:pt x="69" y="28"/>
                  </a:cubicBezTo>
                  <a:cubicBezTo>
                    <a:pt x="73" y="25"/>
                    <a:pt x="78" y="23"/>
                    <a:pt x="83" y="20"/>
                  </a:cubicBezTo>
                  <a:cubicBezTo>
                    <a:pt x="86" y="19"/>
                    <a:pt x="90" y="17"/>
                    <a:pt x="94" y="16"/>
                  </a:cubicBezTo>
                  <a:cubicBezTo>
                    <a:pt x="93" y="16"/>
                    <a:pt x="93" y="16"/>
                    <a:pt x="92" y="17"/>
                  </a:cubicBezTo>
                  <a:cubicBezTo>
                    <a:pt x="91" y="17"/>
                    <a:pt x="90" y="18"/>
                    <a:pt x="89" y="18"/>
                  </a:cubicBezTo>
                  <a:close/>
                  <a:moveTo>
                    <a:pt x="80" y="17"/>
                  </a:moveTo>
                  <a:cubicBezTo>
                    <a:pt x="73" y="19"/>
                    <a:pt x="66" y="23"/>
                    <a:pt x="60" y="27"/>
                  </a:cubicBezTo>
                  <a:cubicBezTo>
                    <a:pt x="60" y="27"/>
                    <a:pt x="60" y="28"/>
                    <a:pt x="60" y="28"/>
                  </a:cubicBezTo>
                  <a:cubicBezTo>
                    <a:pt x="58" y="29"/>
                    <a:pt x="56" y="31"/>
                    <a:pt x="54" y="32"/>
                  </a:cubicBezTo>
                  <a:cubicBezTo>
                    <a:pt x="51" y="34"/>
                    <a:pt x="48" y="35"/>
                    <a:pt x="45" y="36"/>
                  </a:cubicBezTo>
                  <a:cubicBezTo>
                    <a:pt x="48" y="34"/>
                    <a:pt x="52" y="31"/>
                    <a:pt x="55" y="29"/>
                  </a:cubicBezTo>
                  <a:cubicBezTo>
                    <a:pt x="62" y="23"/>
                    <a:pt x="70" y="19"/>
                    <a:pt x="79" y="15"/>
                  </a:cubicBezTo>
                  <a:cubicBezTo>
                    <a:pt x="81" y="14"/>
                    <a:pt x="83" y="13"/>
                    <a:pt x="85" y="12"/>
                  </a:cubicBezTo>
                  <a:cubicBezTo>
                    <a:pt x="83" y="13"/>
                    <a:pt x="81" y="14"/>
                    <a:pt x="80" y="15"/>
                  </a:cubicBezTo>
                  <a:cubicBezTo>
                    <a:pt x="79" y="16"/>
                    <a:pt x="79" y="16"/>
                    <a:pt x="80" y="17"/>
                  </a:cubicBezTo>
                  <a:close/>
                  <a:moveTo>
                    <a:pt x="50" y="40"/>
                  </a:moveTo>
                  <a:cubicBezTo>
                    <a:pt x="51" y="39"/>
                    <a:pt x="52" y="38"/>
                    <a:pt x="53" y="38"/>
                  </a:cubicBezTo>
                  <a:cubicBezTo>
                    <a:pt x="52" y="39"/>
                    <a:pt x="51" y="40"/>
                    <a:pt x="50" y="41"/>
                  </a:cubicBezTo>
                  <a:cubicBezTo>
                    <a:pt x="50" y="40"/>
                    <a:pt x="50" y="40"/>
                    <a:pt x="50" y="40"/>
                  </a:cubicBezTo>
                  <a:close/>
                  <a:moveTo>
                    <a:pt x="56" y="38"/>
                  </a:moveTo>
                  <a:cubicBezTo>
                    <a:pt x="56" y="38"/>
                    <a:pt x="57" y="38"/>
                    <a:pt x="57" y="38"/>
                  </a:cubicBezTo>
                  <a:cubicBezTo>
                    <a:pt x="56" y="40"/>
                    <a:pt x="54" y="42"/>
                    <a:pt x="53" y="44"/>
                  </a:cubicBezTo>
                  <a:cubicBezTo>
                    <a:pt x="49" y="46"/>
                    <a:pt x="46" y="48"/>
                    <a:pt x="43" y="51"/>
                  </a:cubicBezTo>
                  <a:cubicBezTo>
                    <a:pt x="44" y="51"/>
                    <a:pt x="44" y="50"/>
                    <a:pt x="44" y="50"/>
                  </a:cubicBezTo>
                  <a:cubicBezTo>
                    <a:pt x="48" y="46"/>
                    <a:pt x="52" y="42"/>
                    <a:pt x="56" y="38"/>
                  </a:cubicBezTo>
                  <a:close/>
                  <a:moveTo>
                    <a:pt x="49" y="48"/>
                  </a:moveTo>
                  <a:cubicBezTo>
                    <a:pt x="49" y="49"/>
                    <a:pt x="48" y="50"/>
                    <a:pt x="47" y="50"/>
                  </a:cubicBezTo>
                  <a:cubicBezTo>
                    <a:pt x="46" y="51"/>
                    <a:pt x="46" y="52"/>
                    <a:pt x="45" y="53"/>
                  </a:cubicBezTo>
                  <a:cubicBezTo>
                    <a:pt x="43" y="54"/>
                    <a:pt x="41" y="56"/>
                    <a:pt x="40" y="57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43" y="53"/>
                    <a:pt x="46" y="51"/>
                    <a:pt x="49" y="48"/>
                  </a:cubicBezTo>
                  <a:close/>
                  <a:moveTo>
                    <a:pt x="39" y="55"/>
                  </a:moveTo>
                  <a:cubicBezTo>
                    <a:pt x="38" y="55"/>
                    <a:pt x="38" y="56"/>
                    <a:pt x="37" y="57"/>
                  </a:cubicBezTo>
                  <a:cubicBezTo>
                    <a:pt x="37" y="57"/>
                    <a:pt x="37" y="56"/>
                    <a:pt x="37" y="56"/>
                  </a:cubicBezTo>
                  <a:cubicBezTo>
                    <a:pt x="38" y="56"/>
                    <a:pt x="38" y="55"/>
                    <a:pt x="39" y="54"/>
                  </a:cubicBezTo>
                  <a:cubicBezTo>
                    <a:pt x="39" y="54"/>
                    <a:pt x="40" y="53"/>
                    <a:pt x="40" y="53"/>
                  </a:cubicBezTo>
                  <a:lnTo>
                    <a:pt x="39" y="55"/>
                  </a:lnTo>
                  <a:close/>
                  <a:moveTo>
                    <a:pt x="38" y="65"/>
                  </a:moveTo>
                  <a:cubicBezTo>
                    <a:pt x="40" y="64"/>
                    <a:pt x="42" y="62"/>
                    <a:pt x="45" y="60"/>
                  </a:cubicBezTo>
                  <a:cubicBezTo>
                    <a:pt x="40" y="65"/>
                    <a:pt x="35" y="70"/>
                    <a:pt x="30" y="75"/>
                  </a:cubicBezTo>
                  <a:cubicBezTo>
                    <a:pt x="30" y="75"/>
                    <a:pt x="30" y="77"/>
                    <a:pt x="31" y="76"/>
                  </a:cubicBezTo>
                  <a:cubicBezTo>
                    <a:pt x="32" y="76"/>
                    <a:pt x="33" y="75"/>
                    <a:pt x="34" y="75"/>
                  </a:cubicBezTo>
                  <a:cubicBezTo>
                    <a:pt x="33" y="75"/>
                    <a:pt x="33" y="76"/>
                    <a:pt x="32" y="76"/>
                  </a:cubicBezTo>
                  <a:cubicBezTo>
                    <a:pt x="31" y="77"/>
                    <a:pt x="29" y="78"/>
                    <a:pt x="27" y="78"/>
                  </a:cubicBezTo>
                  <a:cubicBezTo>
                    <a:pt x="27" y="77"/>
                    <a:pt x="28" y="76"/>
                    <a:pt x="29" y="75"/>
                  </a:cubicBezTo>
                  <a:cubicBezTo>
                    <a:pt x="32" y="72"/>
                    <a:pt x="35" y="69"/>
                    <a:pt x="38" y="65"/>
                  </a:cubicBezTo>
                  <a:close/>
                  <a:moveTo>
                    <a:pt x="34" y="77"/>
                  </a:moveTo>
                  <a:cubicBezTo>
                    <a:pt x="35" y="77"/>
                    <a:pt x="36" y="76"/>
                    <a:pt x="37" y="75"/>
                  </a:cubicBezTo>
                  <a:cubicBezTo>
                    <a:pt x="35" y="78"/>
                    <a:pt x="32" y="81"/>
                    <a:pt x="30" y="83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31" y="81"/>
                    <a:pt x="32" y="79"/>
                    <a:pt x="34" y="77"/>
                  </a:cubicBezTo>
                  <a:close/>
                  <a:moveTo>
                    <a:pt x="30" y="93"/>
                  </a:moveTo>
                  <a:cubicBezTo>
                    <a:pt x="30" y="93"/>
                    <a:pt x="30" y="93"/>
                    <a:pt x="30" y="94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30" y="94"/>
                    <a:pt x="30" y="93"/>
                    <a:pt x="29" y="93"/>
                  </a:cubicBezTo>
                  <a:cubicBezTo>
                    <a:pt x="29" y="93"/>
                    <a:pt x="30" y="93"/>
                    <a:pt x="30" y="93"/>
                  </a:cubicBezTo>
                  <a:close/>
                  <a:moveTo>
                    <a:pt x="32" y="123"/>
                  </a:moveTo>
                  <a:cubicBezTo>
                    <a:pt x="32" y="124"/>
                    <a:pt x="32" y="124"/>
                    <a:pt x="32" y="125"/>
                  </a:cubicBezTo>
                  <a:cubicBezTo>
                    <a:pt x="32" y="125"/>
                    <a:pt x="32" y="125"/>
                    <a:pt x="32" y="126"/>
                  </a:cubicBezTo>
                  <a:cubicBezTo>
                    <a:pt x="31" y="124"/>
                    <a:pt x="31" y="124"/>
                    <a:pt x="31" y="124"/>
                  </a:cubicBezTo>
                  <a:cubicBezTo>
                    <a:pt x="32" y="124"/>
                    <a:pt x="32" y="124"/>
                    <a:pt x="32" y="123"/>
                  </a:cubicBezTo>
                  <a:close/>
                  <a:moveTo>
                    <a:pt x="32" y="120"/>
                  </a:moveTo>
                  <a:cubicBezTo>
                    <a:pt x="32" y="119"/>
                    <a:pt x="33" y="117"/>
                    <a:pt x="33" y="115"/>
                  </a:cubicBezTo>
                  <a:cubicBezTo>
                    <a:pt x="33" y="116"/>
                    <a:pt x="34" y="118"/>
                    <a:pt x="34" y="119"/>
                  </a:cubicBezTo>
                  <a:cubicBezTo>
                    <a:pt x="34" y="120"/>
                    <a:pt x="34" y="120"/>
                    <a:pt x="34" y="121"/>
                  </a:cubicBezTo>
                  <a:cubicBezTo>
                    <a:pt x="33" y="122"/>
                    <a:pt x="33" y="122"/>
                    <a:pt x="33" y="123"/>
                  </a:cubicBezTo>
                  <a:cubicBezTo>
                    <a:pt x="33" y="122"/>
                    <a:pt x="32" y="121"/>
                    <a:pt x="32" y="120"/>
                  </a:cubicBezTo>
                  <a:close/>
                  <a:moveTo>
                    <a:pt x="33" y="131"/>
                  </a:moveTo>
                  <a:cubicBezTo>
                    <a:pt x="34" y="130"/>
                    <a:pt x="34" y="130"/>
                    <a:pt x="34" y="130"/>
                  </a:cubicBezTo>
                  <a:cubicBezTo>
                    <a:pt x="35" y="130"/>
                    <a:pt x="35" y="131"/>
                    <a:pt x="35" y="132"/>
                  </a:cubicBezTo>
                  <a:cubicBezTo>
                    <a:pt x="35" y="132"/>
                    <a:pt x="35" y="132"/>
                    <a:pt x="35" y="133"/>
                  </a:cubicBezTo>
                  <a:cubicBezTo>
                    <a:pt x="35" y="133"/>
                    <a:pt x="35" y="134"/>
                    <a:pt x="36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5"/>
                    <a:pt x="36" y="135"/>
                    <a:pt x="37" y="135"/>
                  </a:cubicBezTo>
                  <a:cubicBezTo>
                    <a:pt x="37" y="137"/>
                    <a:pt x="38" y="138"/>
                    <a:pt x="38" y="140"/>
                  </a:cubicBezTo>
                  <a:cubicBezTo>
                    <a:pt x="39" y="140"/>
                    <a:pt x="39" y="141"/>
                    <a:pt x="39" y="142"/>
                  </a:cubicBezTo>
                  <a:cubicBezTo>
                    <a:pt x="38" y="143"/>
                    <a:pt x="38" y="144"/>
                    <a:pt x="37" y="145"/>
                  </a:cubicBezTo>
                  <a:cubicBezTo>
                    <a:pt x="37" y="146"/>
                    <a:pt x="38" y="147"/>
                    <a:pt x="39" y="146"/>
                  </a:cubicBezTo>
                  <a:cubicBezTo>
                    <a:pt x="39" y="146"/>
                    <a:pt x="39" y="145"/>
                    <a:pt x="40" y="145"/>
                  </a:cubicBezTo>
                  <a:cubicBezTo>
                    <a:pt x="40" y="148"/>
                    <a:pt x="41" y="151"/>
                    <a:pt x="42" y="153"/>
                  </a:cubicBezTo>
                  <a:cubicBezTo>
                    <a:pt x="41" y="154"/>
                    <a:pt x="41" y="154"/>
                    <a:pt x="41" y="154"/>
                  </a:cubicBezTo>
                  <a:cubicBezTo>
                    <a:pt x="41" y="155"/>
                    <a:pt x="41" y="156"/>
                    <a:pt x="42" y="156"/>
                  </a:cubicBezTo>
                  <a:cubicBezTo>
                    <a:pt x="43" y="159"/>
                    <a:pt x="44" y="162"/>
                    <a:pt x="45" y="166"/>
                  </a:cubicBezTo>
                  <a:cubicBezTo>
                    <a:pt x="43" y="161"/>
                    <a:pt x="40" y="157"/>
                    <a:pt x="38" y="152"/>
                  </a:cubicBezTo>
                  <a:cubicBezTo>
                    <a:pt x="37" y="145"/>
                    <a:pt x="35" y="138"/>
                    <a:pt x="33" y="131"/>
                  </a:cubicBezTo>
                  <a:cubicBezTo>
                    <a:pt x="33" y="131"/>
                    <a:pt x="33" y="131"/>
                    <a:pt x="33" y="131"/>
                  </a:cubicBezTo>
                  <a:close/>
                  <a:moveTo>
                    <a:pt x="34" y="149"/>
                  </a:moveTo>
                  <a:cubicBezTo>
                    <a:pt x="35" y="152"/>
                    <a:pt x="36" y="155"/>
                    <a:pt x="37" y="157"/>
                  </a:cubicBezTo>
                  <a:cubicBezTo>
                    <a:pt x="37" y="158"/>
                    <a:pt x="37" y="158"/>
                    <a:pt x="37" y="158"/>
                  </a:cubicBezTo>
                  <a:cubicBezTo>
                    <a:pt x="37" y="159"/>
                    <a:pt x="38" y="161"/>
                    <a:pt x="38" y="163"/>
                  </a:cubicBezTo>
                  <a:cubicBezTo>
                    <a:pt x="37" y="161"/>
                    <a:pt x="36" y="160"/>
                    <a:pt x="36" y="159"/>
                  </a:cubicBezTo>
                  <a:cubicBezTo>
                    <a:pt x="35" y="156"/>
                    <a:pt x="35" y="152"/>
                    <a:pt x="34" y="149"/>
                  </a:cubicBezTo>
                  <a:cubicBezTo>
                    <a:pt x="34" y="149"/>
                    <a:pt x="34" y="149"/>
                    <a:pt x="34" y="149"/>
                  </a:cubicBezTo>
                  <a:close/>
                  <a:moveTo>
                    <a:pt x="38" y="166"/>
                  </a:moveTo>
                  <a:cubicBezTo>
                    <a:pt x="38" y="166"/>
                    <a:pt x="38" y="166"/>
                    <a:pt x="38" y="167"/>
                  </a:cubicBezTo>
                  <a:cubicBezTo>
                    <a:pt x="38" y="165"/>
                    <a:pt x="37" y="164"/>
                    <a:pt x="36" y="163"/>
                  </a:cubicBezTo>
                  <a:cubicBezTo>
                    <a:pt x="36" y="163"/>
                    <a:pt x="36" y="162"/>
                    <a:pt x="36" y="162"/>
                  </a:cubicBezTo>
                  <a:cubicBezTo>
                    <a:pt x="37" y="163"/>
                    <a:pt x="38" y="165"/>
                    <a:pt x="38" y="166"/>
                  </a:cubicBezTo>
                  <a:close/>
                  <a:moveTo>
                    <a:pt x="40" y="173"/>
                  </a:moveTo>
                  <a:cubicBezTo>
                    <a:pt x="40" y="175"/>
                    <a:pt x="40" y="176"/>
                    <a:pt x="40" y="178"/>
                  </a:cubicBezTo>
                  <a:cubicBezTo>
                    <a:pt x="39" y="175"/>
                    <a:pt x="38" y="173"/>
                    <a:pt x="38" y="170"/>
                  </a:cubicBezTo>
                  <a:cubicBezTo>
                    <a:pt x="38" y="171"/>
                    <a:pt x="39" y="172"/>
                    <a:pt x="40" y="173"/>
                  </a:cubicBezTo>
                  <a:close/>
                  <a:moveTo>
                    <a:pt x="42" y="197"/>
                  </a:moveTo>
                  <a:cubicBezTo>
                    <a:pt x="42" y="197"/>
                    <a:pt x="42" y="197"/>
                    <a:pt x="42" y="197"/>
                  </a:cubicBezTo>
                  <a:cubicBezTo>
                    <a:pt x="42" y="198"/>
                    <a:pt x="43" y="198"/>
                    <a:pt x="43" y="198"/>
                  </a:cubicBezTo>
                  <a:cubicBezTo>
                    <a:pt x="43" y="199"/>
                    <a:pt x="44" y="199"/>
                    <a:pt x="44" y="200"/>
                  </a:cubicBezTo>
                  <a:cubicBezTo>
                    <a:pt x="43" y="198"/>
                    <a:pt x="41" y="196"/>
                    <a:pt x="39" y="194"/>
                  </a:cubicBezTo>
                  <a:cubicBezTo>
                    <a:pt x="39" y="194"/>
                    <a:pt x="39" y="194"/>
                    <a:pt x="39" y="194"/>
                  </a:cubicBezTo>
                  <a:cubicBezTo>
                    <a:pt x="40" y="195"/>
                    <a:pt x="41" y="196"/>
                    <a:pt x="42" y="197"/>
                  </a:cubicBezTo>
                  <a:close/>
                  <a:moveTo>
                    <a:pt x="43" y="192"/>
                  </a:moveTo>
                  <a:cubicBezTo>
                    <a:pt x="43" y="191"/>
                    <a:pt x="42" y="190"/>
                    <a:pt x="42" y="189"/>
                  </a:cubicBezTo>
                  <a:cubicBezTo>
                    <a:pt x="43" y="191"/>
                    <a:pt x="45" y="194"/>
                    <a:pt x="47" y="196"/>
                  </a:cubicBezTo>
                  <a:cubicBezTo>
                    <a:pt x="46" y="196"/>
                    <a:pt x="45" y="195"/>
                    <a:pt x="45" y="195"/>
                  </a:cubicBezTo>
                  <a:cubicBezTo>
                    <a:pt x="44" y="194"/>
                    <a:pt x="43" y="193"/>
                    <a:pt x="43" y="192"/>
                  </a:cubicBezTo>
                  <a:close/>
                  <a:moveTo>
                    <a:pt x="48" y="198"/>
                  </a:moveTo>
                  <a:cubicBezTo>
                    <a:pt x="50" y="201"/>
                    <a:pt x="51" y="203"/>
                    <a:pt x="53" y="205"/>
                  </a:cubicBezTo>
                  <a:cubicBezTo>
                    <a:pt x="50" y="203"/>
                    <a:pt x="48" y="200"/>
                    <a:pt x="46" y="197"/>
                  </a:cubicBezTo>
                  <a:cubicBezTo>
                    <a:pt x="47" y="197"/>
                    <a:pt x="47" y="198"/>
                    <a:pt x="48" y="198"/>
                  </a:cubicBezTo>
                  <a:close/>
                  <a:moveTo>
                    <a:pt x="49" y="188"/>
                  </a:moveTo>
                  <a:cubicBezTo>
                    <a:pt x="51" y="190"/>
                    <a:pt x="52" y="192"/>
                    <a:pt x="53" y="194"/>
                  </a:cubicBezTo>
                  <a:cubicBezTo>
                    <a:pt x="54" y="197"/>
                    <a:pt x="55" y="201"/>
                    <a:pt x="56" y="204"/>
                  </a:cubicBezTo>
                  <a:cubicBezTo>
                    <a:pt x="55" y="203"/>
                    <a:pt x="55" y="203"/>
                    <a:pt x="54" y="202"/>
                  </a:cubicBezTo>
                  <a:cubicBezTo>
                    <a:pt x="52" y="197"/>
                    <a:pt x="51" y="193"/>
                    <a:pt x="49" y="188"/>
                  </a:cubicBezTo>
                  <a:close/>
                  <a:moveTo>
                    <a:pt x="61" y="205"/>
                  </a:moveTo>
                  <a:cubicBezTo>
                    <a:pt x="62" y="205"/>
                    <a:pt x="62" y="205"/>
                    <a:pt x="62" y="205"/>
                  </a:cubicBezTo>
                  <a:cubicBezTo>
                    <a:pt x="63" y="207"/>
                    <a:pt x="64" y="208"/>
                    <a:pt x="65" y="210"/>
                  </a:cubicBezTo>
                  <a:cubicBezTo>
                    <a:pt x="65" y="210"/>
                    <a:pt x="64" y="210"/>
                    <a:pt x="63" y="209"/>
                  </a:cubicBezTo>
                  <a:cubicBezTo>
                    <a:pt x="63" y="208"/>
                    <a:pt x="62" y="206"/>
                    <a:pt x="61" y="205"/>
                  </a:cubicBezTo>
                  <a:close/>
                  <a:moveTo>
                    <a:pt x="65" y="202"/>
                  </a:moveTo>
                  <a:cubicBezTo>
                    <a:pt x="65" y="202"/>
                    <a:pt x="65" y="202"/>
                    <a:pt x="65" y="201"/>
                  </a:cubicBezTo>
                  <a:cubicBezTo>
                    <a:pt x="65" y="201"/>
                    <a:pt x="66" y="200"/>
                    <a:pt x="66" y="200"/>
                  </a:cubicBezTo>
                  <a:cubicBezTo>
                    <a:pt x="66" y="200"/>
                    <a:pt x="67" y="201"/>
                    <a:pt x="67" y="201"/>
                  </a:cubicBezTo>
                  <a:cubicBezTo>
                    <a:pt x="67" y="201"/>
                    <a:pt x="66" y="202"/>
                    <a:pt x="65" y="202"/>
                  </a:cubicBezTo>
                  <a:close/>
                  <a:moveTo>
                    <a:pt x="70" y="206"/>
                  </a:moveTo>
                  <a:cubicBezTo>
                    <a:pt x="69" y="205"/>
                    <a:pt x="68" y="204"/>
                    <a:pt x="67" y="204"/>
                  </a:cubicBezTo>
                  <a:cubicBezTo>
                    <a:pt x="67" y="204"/>
                    <a:pt x="67" y="203"/>
                    <a:pt x="67" y="203"/>
                  </a:cubicBezTo>
                  <a:cubicBezTo>
                    <a:pt x="67" y="203"/>
                    <a:pt x="68" y="203"/>
                    <a:pt x="69" y="202"/>
                  </a:cubicBezTo>
                  <a:cubicBezTo>
                    <a:pt x="69" y="203"/>
                    <a:pt x="70" y="204"/>
                    <a:pt x="71" y="205"/>
                  </a:cubicBezTo>
                  <a:cubicBezTo>
                    <a:pt x="71" y="205"/>
                    <a:pt x="72" y="205"/>
                    <a:pt x="72" y="204"/>
                  </a:cubicBezTo>
                  <a:cubicBezTo>
                    <a:pt x="72" y="204"/>
                    <a:pt x="72" y="204"/>
                    <a:pt x="73" y="203"/>
                  </a:cubicBezTo>
                  <a:cubicBezTo>
                    <a:pt x="73" y="204"/>
                    <a:pt x="74" y="205"/>
                    <a:pt x="75" y="205"/>
                  </a:cubicBezTo>
                  <a:cubicBezTo>
                    <a:pt x="75" y="206"/>
                    <a:pt x="74" y="206"/>
                    <a:pt x="74" y="206"/>
                  </a:cubicBezTo>
                  <a:cubicBezTo>
                    <a:pt x="73" y="206"/>
                    <a:pt x="72" y="205"/>
                    <a:pt x="71" y="205"/>
                  </a:cubicBezTo>
                  <a:cubicBezTo>
                    <a:pt x="71" y="204"/>
                    <a:pt x="70" y="205"/>
                    <a:pt x="70" y="206"/>
                  </a:cubicBezTo>
                  <a:close/>
                  <a:moveTo>
                    <a:pt x="71" y="193"/>
                  </a:moveTo>
                  <a:cubicBezTo>
                    <a:pt x="72" y="192"/>
                    <a:pt x="73" y="191"/>
                    <a:pt x="73" y="190"/>
                  </a:cubicBezTo>
                  <a:cubicBezTo>
                    <a:pt x="73" y="191"/>
                    <a:pt x="73" y="192"/>
                    <a:pt x="73" y="194"/>
                  </a:cubicBezTo>
                  <a:cubicBezTo>
                    <a:pt x="72" y="193"/>
                    <a:pt x="72" y="193"/>
                    <a:pt x="71" y="193"/>
                  </a:cubicBezTo>
                  <a:close/>
                  <a:moveTo>
                    <a:pt x="73" y="159"/>
                  </a:moveTo>
                  <a:cubicBezTo>
                    <a:pt x="74" y="159"/>
                    <a:pt x="74" y="158"/>
                    <a:pt x="75" y="158"/>
                  </a:cubicBezTo>
                  <a:cubicBezTo>
                    <a:pt x="75" y="159"/>
                    <a:pt x="76" y="161"/>
                    <a:pt x="76" y="163"/>
                  </a:cubicBezTo>
                  <a:cubicBezTo>
                    <a:pt x="75" y="163"/>
                    <a:pt x="75" y="163"/>
                    <a:pt x="74" y="164"/>
                  </a:cubicBezTo>
                  <a:cubicBezTo>
                    <a:pt x="74" y="162"/>
                    <a:pt x="74" y="161"/>
                    <a:pt x="73" y="159"/>
                  </a:cubicBezTo>
                  <a:close/>
                  <a:moveTo>
                    <a:pt x="75" y="191"/>
                  </a:moveTo>
                  <a:cubicBezTo>
                    <a:pt x="75" y="191"/>
                    <a:pt x="75" y="191"/>
                    <a:pt x="76" y="192"/>
                  </a:cubicBezTo>
                  <a:cubicBezTo>
                    <a:pt x="75" y="192"/>
                    <a:pt x="75" y="192"/>
                    <a:pt x="75" y="193"/>
                  </a:cubicBezTo>
                  <a:cubicBezTo>
                    <a:pt x="75" y="192"/>
                    <a:pt x="75" y="192"/>
                    <a:pt x="75" y="191"/>
                  </a:cubicBezTo>
                  <a:close/>
                  <a:moveTo>
                    <a:pt x="75" y="188"/>
                  </a:moveTo>
                  <a:cubicBezTo>
                    <a:pt x="76" y="188"/>
                    <a:pt x="76" y="187"/>
                    <a:pt x="76" y="187"/>
                  </a:cubicBezTo>
                  <a:cubicBezTo>
                    <a:pt x="77" y="187"/>
                    <a:pt x="77" y="187"/>
                    <a:pt x="77" y="187"/>
                  </a:cubicBezTo>
                  <a:cubicBezTo>
                    <a:pt x="78" y="187"/>
                    <a:pt x="78" y="187"/>
                    <a:pt x="78" y="187"/>
                  </a:cubicBezTo>
                  <a:cubicBezTo>
                    <a:pt x="78" y="188"/>
                    <a:pt x="77" y="188"/>
                    <a:pt x="77" y="189"/>
                  </a:cubicBezTo>
                  <a:cubicBezTo>
                    <a:pt x="76" y="189"/>
                    <a:pt x="76" y="188"/>
                    <a:pt x="75" y="188"/>
                  </a:cubicBezTo>
                  <a:close/>
                  <a:moveTo>
                    <a:pt x="77" y="193"/>
                  </a:moveTo>
                  <a:cubicBezTo>
                    <a:pt x="78" y="193"/>
                    <a:pt x="78" y="194"/>
                    <a:pt x="79" y="194"/>
                  </a:cubicBezTo>
                  <a:cubicBezTo>
                    <a:pt x="79" y="194"/>
                    <a:pt x="78" y="195"/>
                    <a:pt x="78" y="195"/>
                  </a:cubicBezTo>
                  <a:cubicBezTo>
                    <a:pt x="78" y="195"/>
                    <a:pt x="77" y="195"/>
                    <a:pt x="77" y="196"/>
                  </a:cubicBezTo>
                  <a:cubicBezTo>
                    <a:pt x="76" y="195"/>
                    <a:pt x="76" y="195"/>
                    <a:pt x="76" y="195"/>
                  </a:cubicBezTo>
                  <a:cubicBezTo>
                    <a:pt x="76" y="194"/>
                    <a:pt x="77" y="193"/>
                    <a:pt x="77" y="193"/>
                  </a:cubicBezTo>
                  <a:close/>
                  <a:moveTo>
                    <a:pt x="79" y="180"/>
                  </a:moveTo>
                  <a:cubicBezTo>
                    <a:pt x="79" y="180"/>
                    <a:pt x="79" y="180"/>
                    <a:pt x="79" y="180"/>
                  </a:cubicBezTo>
                  <a:cubicBezTo>
                    <a:pt x="79" y="179"/>
                    <a:pt x="80" y="178"/>
                    <a:pt x="81" y="177"/>
                  </a:cubicBezTo>
                  <a:cubicBezTo>
                    <a:pt x="81" y="178"/>
                    <a:pt x="81" y="178"/>
                    <a:pt x="81" y="178"/>
                  </a:cubicBezTo>
                  <a:cubicBezTo>
                    <a:pt x="80" y="178"/>
                    <a:pt x="80" y="179"/>
                    <a:pt x="79" y="180"/>
                  </a:cubicBezTo>
                  <a:close/>
                  <a:moveTo>
                    <a:pt x="82" y="188"/>
                  </a:moveTo>
                  <a:cubicBezTo>
                    <a:pt x="82" y="189"/>
                    <a:pt x="82" y="189"/>
                    <a:pt x="83" y="189"/>
                  </a:cubicBezTo>
                  <a:cubicBezTo>
                    <a:pt x="82" y="189"/>
                    <a:pt x="81" y="190"/>
                    <a:pt x="80" y="190"/>
                  </a:cubicBezTo>
                  <a:cubicBezTo>
                    <a:pt x="81" y="189"/>
                    <a:pt x="81" y="189"/>
                    <a:pt x="82" y="188"/>
                  </a:cubicBezTo>
                  <a:close/>
                  <a:moveTo>
                    <a:pt x="83" y="191"/>
                  </a:moveTo>
                  <a:cubicBezTo>
                    <a:pt x="83" y="191"/>
                    <a:pt x="83" y="191"/>
                    <a:pt x="83" y="191"/>
                  </a:cubicBezTo>
                  <a:cubicBezTo>
                    <a:pt x="83" y="192"/>
                    <a:pt x="82" y="192"/>
                    <a:pt x="82" y="192"/>
                  </a:cubicBezTo>
                  <a:cubicBezTo>
                    <a:pt x="81" y="192"/>
                    <a:pt x="81" y="192"/>
                    <a:pt x="81" y="192"/>
                  </a:cubicBezTo>
                  <a:cubicBezTo>
                    <a:pt x="82" y="191"/>
                    <a:pt x="82" y="191"/>
                    <a:pt x="83" y="191"/>
                  </a:cubicBezTo>
                  <a:close/>
                  <a:moveTo>
                    <a:pt x="83" y="187"/>
                  </a:moveTo>
                  <a:cubicBezTo>
                    <a:pt x="83" y="187"/>
                    <a:pt x="83" y="187"/>
                    <a:pt x="83" y="187"/>
                  </a:cubicBezTo>
                  <a:cubicBezTo>
                    <a:pt x="84" y="188"/>
                    <a:pt x="84" y="188"/>
                    <a:pt x="85" y="188"/>
                  </a:cubicBezTo>
                  <a:cubicBezTo>
                    <a:pt x="85" y="188"/>
                    <a:pt x="85" y="189"/>
                    <a:pt x="85" y="189"/>
                  </a:cubicBezTo>
                  <a:cubicBezTo>
                    <a:pt x="85" y="189"/>
                    <a:pt x="85" y="189"/>
                    <a:pt x="85" y="189"/>
                  </a:cubicBezTo>
                  <a:cubicBezTo>
                    <a:pt x="84" y="188"/>
                    <a:pt x="83" y="188"/>
                    <a:pt x="83" y="187"/>
                  </a:cubicBezTo>
                  <a:close/>
                  <a:moveTo>
                    <a:pt x="84" y="198"/>
                  </a:moveTo>
                  <a:cubicBezTo>
                    <a:pt x="85" y="198"/>
                    <a:pt x="85" y="199"/>
                    <a:pt x="85" y="199"/>
                  </a:cubicBezTo>
                  <a:cubicBezTo>
                    <a:pt x="85" y="199"/>
                    <a:pt x="85" y="200"/>
                    <a:pt x="85" y="200"/>
                  </a:cubicBezTo>
                  <a:cubicBezTo>
                    <a:pt x="84" y="200"/>
                    <a:pt x="84" y="200"/>
                    <a:pt x="83" y="199"/>
                  </a:cubicBezTo>
                  <a:cubicBezTo>
                    <a:pt x="84" y="199"/>
                    <a:pt x="84" y="199"/>
                    <a:pt x="84" y="198"/>
                  </a:cubicBezTo>
                  <a:close/>
                  <a:moveTo>
                    <a:pt x="85" y="194"/>
                  </a:moveTo>
                  <a:cubicBezTo>
                    <a:pt x="86" y="194"/>
                    <a:pt x="87" y="193"/>
                    <a:pt x="88" y="193"/>
                  </a:cubicBezTo>
                  <a:cubicBezTo>
                    <a:pt x="87" y="194"/>
                    <a:pt x="86" y="194"/>
                    <a:pt x="86" y="195"/>
                  </a:cubicBezTo>
                  <a:cubicBezTo>
                    <a:pt x="85" y="195"/>
                    <a:pt x="85" y="195"/>
                    <a:pt x="85" y="194"/>
                  </a:cubicBezTo>
                  <a:close/>
                  <a:moveTo>
                    <a:pt x="86" y="205"/>
                  </a:moveTo>
                  <a:cubicBezTo>
                    <a:pt x="86" y="206"/>
                    <a:pt x="87" y="206"/>
                    <a:pt x="88" y="207"/>
                  </a:cubicBezTo>
                  <a:cubicBezTo>
                    <a:pt x="88" y="207"/>
                    <a:pt x="88" y="207"/>
                    <a:pt x="88" y="207"/>
                  </a:cubicBezTo>
                  <a:cubicBezTo>
                    <a:pt x="88" y="207"/>
                    <a:pt x="88" y="207"/>
                    <a:pt x="88" y="207"/>
                  </a:cubicBezTo>
                  <a:cubicBezTo>
                    <a:pt x="87" y="207"/>
                    <a:pt x="87" y="207"/>
                    <a:pt x="87" y="207"/>
                  </a:cubicBezTo>
                  <a:cubicBezTo>
                    <a:pt x="86" y="206"/>
                    <a:pt x="86" y="206"/>
                    <a:pt x="86" y="206"/>
                  </a:cubicBezTo>
                  <a:cubicBezTo>
                    <a:pt x="86" y="205"/>
                    <a:pt x="86" y="205"/>
                    <a:pt x="86" y="205"/>
                  </a:cubicBezTo>
                  <a:close/>
                  <a:moveTo>
                    <a:pt x="88" y="204"/>
                  </a:moveTo>
                  <a:cubicBezTo>
                    <a:pt x="88" y="204"/>
                    <a:pt x="88" y="204"/>
                    <a:pt x="88" y="204"/>
                  </a:cubicBezTo>
                  <a:cubicBezTo>
                    <a:pt x="89" y="204"/>
                    <a:pt x="89" y="204"/>
                    <a:pt x="90" y="205"/>
                  </a:cubicBezTo>
                  <a:cubicBezTo>
                    <a:pt x="90" y="205"/>
                    <a:pt x="89" y="205"/>
                    <a:pt x="89" y="205"/>
                  </a:cubicBezTo>
                  <a:cubicBezTo>
                    <a:pt x="89" y="205"/>
                    <a:pt x="88" y="205"/>
                    <a:pt x="88" y="204"/>
                  </a:cubicBezTo>
                  <a:close/>
                  <a:moveTo>
                    <a:pt x="90" y="186"/>
                  </a:moveTo>
                  <a:cubicBezTo>
                    <a:pt x="90" y="185"/>
                    <a:pt x="91" y="184"/>
                    <a:pt x="92" y="183"/>
                  </a:cubicBezTo>
                  <a:cubicBezTo>
                    <a:pt x="92" y="183"/>
                    <a:pt x="92" y="183"/>
                    <a:pt x="93" y="183"/>
                  </a:cubicBezTo>
                  <a:cubicBezTo>
                    <a:pt x="92" y="184"/>
                    <a:pt x="91" y="185"/>
                    <a:pt x="90" y="186"/>
                  </a:cubicBezTo>
                  <a:close/>
                  <a:moveTo>
                    <a:pt x="91" y="205"/>
                  </a:moveTo>
                  <a:cubicBezTo>
                    <a:pt x="92" y="206"/>
                    <a:pt x="92" y="206"/>
                    <a:pt x="93" y="206"/>
                  </a:cubicBezTo>
                  <a:cubicBezTo>
                    <a:pt x="93" y="207"/>
                    <a:pt x="92" y="207"/>
                    <a:pt x="92" y="207"/>
                  </a:cubicBezTo>
                  <a:cubicBezTo>
                    <a:pt x="91" y="207"/>
                    <a:pt x="91" y="207"/>
                    <a:pt x="90" y="206"/>
                  </a:cubicBezTo>
                  <a:cubicBezTo>
                    <a:pt x="91" y="206"/>
                    <a:pt x="91" y="206"/>
                    <a:pt x="91" y="205"/>
                  </a:cubicBezTo>
                  <a:close/>
                  <a:moveTo>
                    <a:pt x="93" y="186"/>
                  </a:moveTo>
                  <a:cubicBezTo>
                    <a:pt x="95" y="184"/>
                    <a:pt x="98" y="182"/>
                    <a:pt x="100" y="179"/>
                  </a:cubicBezTo>
                  <a:cubicBezTo>
                    <a:pt x="102" y="179"/>
                    <a:pt x="103" y="178"/>
                    <a:pt x="104" y="177"/>
                  </a:cubicBezTo>
                  <a:cubicBezTo>
                    <a:pt x="102" y="180"/>
                    <a:pt x="99" y="182"/>
                    <a:pt x="97" y="185"/>
                  </a:cubicBezTo>
                  <a:cubicBezTo>
                    <a:pt x="96" y="185"/>
                    <a:pt x="94" y="186"/>
                    <a:pt x="93" y="186"/>
                  </a:cubicBezTo>
                  <a:close/>
                  <a:moveTo>
                    <a:pt x="95" y="190"/>
                  </a:moveTo>
                  <a:cubicBezTo>
                    <a:pt x="95" y="190"/>
                    <a:pt x="95" y="191"/>
                    <a:pt x="96" y="191"/>
                  </a:cubicBezTo>
                  <a:cubicBezTo>
                    <a:pt x="95" y="191"/>
                    <a:pt x="95" y="192"/>
                    <a:pt x="94" y="192"/>
                  </a:cubicBezTo>
                  <a:cubicBezTo>
                    <a:pt x="94" y="192"/>
                    <a:pt x="94" y="192"/>
                    <a:pt x="93" y="192"/>
                  </a:cubicBezTo>
                  <a:cubicBezTo>
                    <a:pt x="94" y="191"/>
                    <a:pt x="94" y="191"/>
                    <a:pt x="95" y="190"/>
                  </a:cubicBezTo>
                  <a:close/>
                  <a:moveTo>
                    <a:pt x="96" y="208"/>
                  </a:moveTo>
                  <a:cubicBezTo>
                    <a:pt x="96" y="208"/>
                    <a:pt x="96" y="208"/>
                    <a:pt x="96" y="208"/>
                  </a:cubicBezTo>
                  <a:cubicBezTo>
                    <a:pt x="97" y="209"/>
                    <a:pt x="98" y="209"/>
                    <a:pt x="100" y="210"/>
                  </a:cubicBezTo>
                  <a:cubicBezTo>
                    <a:pt x="99" y="210"/>
                    <a:pt x="99" y="210"/>
                    <a:pt x="99" y="211"/>
                  </a:cubicBezTo>
                  <a:cubicBezTo>
                    <a:pt x="98" y="211"/>
                    <a:pt x="98" y="211"/>
                    <a:pt x="97" y="211"/>
                  </a:cubicBezTo>
                  <a:cubicBezTo>
                    <a:pt x="97" y="210"/>
                    <a:pt x="96" y="210"/>
                    <a:pt x="95" y="209"/>
                  </a:cubicBezTo>
                  <a:cubicBezTo>
                    <a:pt x="95" y="209"/>
                    <a:pt x="95" y="208"/>
                    <a:pt x="96" y="208"/>
                  </a:cubicBezTo>
                  <a:close/>
                  <a:moveTo>
                    <a:pt x="99" y="218"/>
                  </a:moveTo>
                  <a:cubicBezTo>
                    <a:pt x="99" y="218"/>
                    <a:pt x="100" y="219"/>
                    <a:pt x="101" y="219"/>
                  </a:cubicBezTo>
                  <a:cubicBezTo>
                    <a:pt x="100" y="219"/>
                    <a:pt x="100" y="219"/>
                    <a:pt x="100" y="219"/>
                  </a:cubicBezTo>
                  <a:cubicBezTo>
                    <a:pt x="99" y="219"/>
                    <a:pt x="99" y="219"/>
                    <a:pt x="99" y="219"/>
                  </a:cubicBezTo>
                  <a:cubicBezTo>
                    <a:pt x="99" y="218"/>
                    <a:pt x="99" y="218"/>
                    <a:pt x="99" y="218"/>
                  </a:cubicBezTo>
                  <a:close/>
                  <a:moveTo>
                    <a:pt x="101" y="224"/>
                  </a:moveTo>
                  <a:cubicBezTo>
                    <a:pt x="101" y="223"/>
                    <a:pt x="101" y="223"/>
                    <a:pt x="102" y="223"/>
                  </a:cubicBezTo>
                  <a:cubicBezTo>
                    <a:pt x="103" y="223"/>
                    <a:pt x="104" y="224"/>
                    <a:pt x="105" y="225"/>
                  </a:cubicBezTo>
                  <a:cubicBezTo>
                    <a:pt x="105" y="225"/>
                    <a:pt x="105" y="225"/>
                    <a:pt x="105" y="226"/>
                  </a:cubicBezTo>
                  <a:cubicBezTo>
                    <a:pt x="105" y="226"/>
                    <a:pt x="105" y="226"/>
                    <a:pt x="105" y="226"/>
                  </a:cubicBezTo>
                  <a:cubicBezTo>
                    <a:pt x="103" y="225"/>
                    <a:pt x="102" y="225"/>
                    <a:pt x="100" y="224"/>
                  </a:cubicBezTo>
                  <a:cubicBezTo>
                    <a:pt x="100" y="224"/>
                    <a:pt x="101" y="224"/>
                    <a:pt x="101" y="224"/>
                  </a:cubicBezTo>
                  <a:close/>
                  <a:moveTo>
                    <a:pt x="104" y="222"/>
                  </a:moveTo>
                  <a:cubicBezTo>
                    <a:pt x="104" y="222"/>
                    <a:pt x="104" y="222"/>
                    <a:pt x="104" y="222"/>
                  </a:cubicBezTo>
                  <a:cubicBezTo>
                    <a:pt x="104" y="222"/>
                    <a:pt x="104" y="221"/>
                    <a:pt x="104" y="221"/>
                  </a:cubicBezTo>
                  <a:cubicBezTo>
                    <a:pt x="105" y="222"/>
                    <a:pt x="106" y="222"/>
                    <a:pt x="106" y="222"/>
                  </a:cubicBezTo>
                  <a:cubicBezTo>
                    <a:pt x="106" y="222"/>
                    <a:pt x="106" y="223"/>
                    <a:pt x="106" y="223"/>
                  </a:cubicBezTo>
                  <a:cubicBezTo>
                    <a:pt x="106" y="222"/>
                    <a:pt x="105" y="222"/>
                    <a:pt x="104" y="222"/>
                  </a:cubicBezTo>
                  <a:close/>
                  <a:moveTo>
                    <a:pt x="108" y="226"/>
                  </a:moveTo>
                  <a:cubicBezTo>
                    <a:pt x="108" y="226"/>
                    <a:pt x="109" y="227"/>
                    <a:pt x="110" y="227"/>
                  </a:cubicBezTo>
                  <a:cubicBezTo>
                    <a:pt x="110" y="227"/>
                    <a:pt x="109" y="228"/>
                    <a:pt x="109" y="228"/>
                  </a:cubicBezTo>
                  <a:cubicBezTo>
                    <a:pt x="109" y="228"/>
                    <a:pt x="109" y="228"/>
                    <a:pt x="109" y="228"/>
                  </a:cubicBezTo>
                  <a:cubicBezTo>
                    <a:pt x="108" y="228"/>
                    <a:pt x="107" y="227"/>
                    <a:pt x="106" y="227"/>
                  </a:cubicBezTo>
                  <a:cubicBezTo>
                    <a:pt x="107" y="226"/>
                    <a:pt x="107" y="226"/>
                    <a:pt x="108" y="226"/>
                  </a:cubicBezTo>
                  <a:close/>
                  <a:moveTo>
                    <a:pt x="108" y="210"/>
                  </a:moveTo>
                  <a:cubicBezTo>
                    <a:pt x="109" y="210"/>
                    <a:pt x="110" y="209"/>
                    <a:pt x="111" y="208"/>
                  </a:cubicBezTo>
                  <a:cubicBezTo>
                    <a:pt x="112" y="208"/>
                    <a:pt x="112" y="209"/>
                    <a:pt x="112" y="209"/>
                  </a:cubicBezTo>
                  <a:cubicBezTo>
                    <a:pt x="111" y="210"/>
                    <a:pt x="110" y="210"/>
                    <a:pt x="110" y="211"/>
                  </a:cubicBezTo>
                  <a:cubicBezTo>
                    <a:pt x="109" y="211"/>
                    <a:pt x="109" y="211"/>
                    <a:pt x="108" y="210"/>
                  </a:cubicBezTo>
                  <a:close/>
                  <a:moveTo>
                    <a:pt x="112" y="213"/>
                  </a:moveTo>
                  <a:cubicBezTo>
                    <a:pt x="111" y="212"/>
                    <a:pt x="111" y="212"/>
                    <a:pt x="111" y="212"/>
                  </a:cubicBezTo>
                  <a:cubicBezTo>
                    <a:pt x="112" y="211"/>
                    <a:pt x="113" y="211"/>
                    <a:pt x="114" y="210"/>
                  </a:cubicBezTo>
                  <a:cubicBezTo>
                    <a:pt x="114" y="210"/>
                    <a:pt x="114" y="210"/>
                    <a:pt x="115" y="210"/>
                  </a:cubicBezTo>
                  <a:cubicBezTo>
                    <a:pt x="114" y="211"/>
                    <a:pt x="113" y="212"/>
                    <a:pt x="112" y="213"/>
                  </a:cubicBezTo>
                  <a:close/>
                  <a:moveTo>
                    <a:pt x="119" y="221"/>
                  </a:moveTo>
                  <a:cubicBezTo>
                    <a:pt x="120" y="221"/>
                    <a:pt x="120" y="221"/>
                    <a:pt x="120" y="221"/>
                  </a:cubicBezTo>
                  <a:cubicBezTo>
                    <a:pt x="120" y="221"/>
                    <a:pt x="119" y="222"/>
                    <a:pt x="119" y="222"/>
                  </a:cubicBezTo>
                  <a:cubicBezTo>
                    <a:pt x="119" y="222"/>
                    <a:pt x="119" y="222"/>
                    <a:pt x="119" y="222"/>
                  </a:cubicBezTo>
                  <a:cubicBezTo>
                    <a:pt x="119" y="222"/>
                    <a:pt x="119" y="221"/>
                    <a:pt x="119" y="221"/>
                  </a:cubicBezTo>
                  <a:cubicBezTo>
                    <a:pt x="119" y="221"/>
                    <a:pt x="119" y="221"/>
                    <a:pt x="119" y="221"/>
                  </a:cubicBezTo>
                  <a:close/>
                  <a:moveTo>
                    <a:pt x="120" y="211"/>
                  </a:moveTo>
                  <a:cubicBezTo>
                    <a:pt x="120" y="210"/>
                    <a:pt x="120" y="210"/>
                    <a:pt x="121" y="210"/>
                  </a:cubicBezTo>
                  <a:cubicBezTo>
                    <a:pt x="121" y="210"/>
                    <a:pt x="121" y="210"/>
                    <a:pt x="121" y="210"/>
                  </a:cubicBezTo>
                  <a:cubicBezTo>
                    <a:pt x="121" y="211"/>
                    <a:pt x="121" y="211"/>
                    <a:pt x="121" y="211"/>
                  </a:cubicBezTo>
                  <a:cubicBezTo>
                    <a:pt x="120" y="211"/>
                    <a:pt x="120" y="211"/>
                    <a:pt x="120" y="211"/>
                  </a:cubicBezTo>
                  <a:close/>
                  <a:moveTo>
                    <a:pt x="123" y="218"/>
                  </a:moveTo>
                  <a:cubicBezTo>
                    <a:pt x="123" y="218"/>
                    <a:pt x="123" y="219"/>
                    <a:pt x="124" y="219"/>
                  </a:cubicBezTo>
                  <a:cubicBezTo>
                    <a:pt x="123" y="219"/>
                    <a:pt x="122" y="220"/>
                    <a:pt x="121" y="220"/>
                  </a:cubicBezTo>
                  <a:cubicBezTo>
                    <a:pt x="121" y="220"/>
                    <a:pt x="121" y="220"/>
                    <a:pt x="121" y="220"/>
                  </a:cubicBezTo>
                  <a:cubicBezTo>
                    <a:pt x="122" y="219"/>
                    <a:pt x="122" y="219"/>
                    <a:pt x="123" y="218"/>
                  </a:cubicBezTo>
                  <a:close/>
                  <a:moveTo>
                    <a:pt x="123" y="222"/>
                  </a:moveTo>
                  <a:cubicBezTo>
                    <a:pt x="124" y="222"/>
                    <a:pt x="124" y="221"/>
                    <a:pt x="125" y="221"/>
                  </a:cubicBezTo>
                  <a:cubicBezTo>
                    <a:pt x="125" y="221"/>
                    <a:pt x="126" y="222"/>
                    <a:pt x="126" y="222"/>
                  </a:cubicBezTo>
                  <a:cubicBezTo>
                    <a:pt x="126" y="223"/>
                    <a:pt x="125" y="223"/>
                    <a:pt x="125" y="223"/>
                  </a:cubicBezTo>
                  <a:cubicBezTo>
                    <a:pt x="124" y="223"/>
                    <a:pt x="124" y="223"/>
                    <a:pt x="123" y="222"/>
                  </a:cubicBezTo>
                  <a:close/>
                  <a:moveTo>
                    <a:pt x="125" y="225"/>
                  </a:moveTo>
                  <a:cubicBezTo>
                    <a:pt x="126" y="225"/>
                    <a:pt x="126" y="225"/>
                    <a:pt x="127" y="224"/>
                  </a:cubicBezTo>
                  <a:cubicBezTo>
                    <a:pt x="127" y="224"/>
                    <a:pt x="127" y="225"/>
                    <a:pt x="128" y="225"/>
                  </a:cubicBezTo>
                  <a:cubicBezTo>
                    <a:pt x="127" y="226"/>
                    <a:pt x="126" y="226"/>
                    <a:pt x="125" y="227"/>
                  </a:cubicBezTo>
                  <a:cubicBezTo>
                    <a:pt x="125" y="227"/>
                    <a:pt x="125" y="227"/>
                    <a:pt x="124" y="226"/>
                  </a:cubicBezTo>
                  <a:cubicBezTo>
                    <a:pt x="124" y="226"/>
                    <a:pt x="125" y="226"/>
                    <a:pt x="125" y="225"/>
                  </a:cubicBezTo>
                  <a:close/>
                  <a:moveTo>
                    <a:pt x="127" y="221"/>
                  </a:moveTo>
                  <a:cubicBezTo>
                    <a:pt x="127" y="221"/>
                    <a:pt x="126" y="220"/>
                    <a:pt x="126" y="219"/>
                  </a:cubicBezTo>
                  <a:cubicBezTo>
                    <a:pt x="126" y="219"/>
                    <a:pt x="126" y="219"/>
                    <a:pt x="126" y="219"/>
                  </a:cubicBezTo>
                  <a:cubicBezTo>
                    <a:pt x="127" y="220"/>
                    <a:pt x="127" y="220"/>
                    <a:pt x="128" y="220"/>
                  </a:cubicBezTo>
                  <a:cubicBezTo>
                    <a:pt x="128" y="221"/>
                    <a:pt x="127" y="221"/>
                    <a:pt x="127" y="221"/>
                  </a:cubicBezTo>
                  <a:close/>
                  <a:moveTo>
                    <a:pt x="128" y="218"/>
                  </a:moveTo>
                  <a:cubicBezTo>
                    <a:pt x="128" y="217"/>
                    <a:pt x="129" y="216"/>
                    <a:pt x="130" y="216"/>
                  </a:cubicBezTo>
                  <a:cubicBezTo>
                    <a:pt x="130" y="216"/>
                    <a:pt x="130" y="216"/>
                    <a:pt x="130" y="216"/>
                  </a:cubicBezTo>
                  <a:cubicBezTo>
                    <a:pt x="130" y="216"/>
                    <a:pt x="130" y="217"/>
                    <a:pt x="129" y="217"/>
                  </a:cubicBezTo>
                  <a:cubicBezTo>
                    <a:pt x="129" y="218"/>
                    <a:pt x="129" y="219"/>
                    <a:pt x="130" y="219"/>
                  </a:cubicBezTo>
                  <a:cubicBezTo>
                    <a:pt x="130" y="219"/>
                    <a:pt x="129" y="219"/>
                    <a:pt x="129" y="219"/>
                  </a:cubicBezTo>
                  <a:cubicBezTo>
                    <a:pt x="129" y="219"/>
                    <a:pt x="128" y="218"/>
                    <a:pt x="128" y="218"/>
                  </a:cubicBezTo>
                  <a:close/>
                  <a:moveTo>
                    <a:pt x="130" y="222"/>
                  </a:moveTo>
                  <a:cubicBezTo>
                    <a:pt x="130" y="222"/>
                    <a:pt x="130" y="222"/>
                    <a:pt x="130" y="222"/>
                  </a:cubicBezTo>
                  <a:cubicBezTo>
                    <a:pt x="130" y="223"/>
                    <a:pt x="130" y="223"/>
                    <a:pt x="129" y="224"/>
                  </a:cubicBezTo>
                  <a:cubicBezTo>
                    <a:pt x="129" y="224"/>
                    <a:pt x="129" y="224"/>
                    <a:pt x="129" y="224"/>
                  </a:cubicBezTo>
                  <a:cubicBezTo>
                    <a:pt x="129" y="224"/>
                    <a:pt x="128" y="224"/>
                    <a:pt x="128" y="223"/>
                  </a:cubicBezTo>
                  <a:cubicBezTo>
                    <a:pt x="129" y="223"/>
                    <a:pt x="129" y="223"/>
                    <a:pt x="130" y="222"/>
                  </a:cubicBezTo>
                  <a:close/>
                  <a:moveTo>
                    <a:pt x="162" y="206"/>
                  </a:moveTo>
                  <a:cubicBezTo>
                    <a:pt x="163" y="205"/>
                    <a:pt x="164" y="204"/>
                    <a:pt x="165" y="203"/>
                  </a:cubicBezTo>
                  <a:cubicBezTo>
                    <a:pt x="167" y="201"/>
                    <a:pt x="169" y="200"/>
                    <a:pt x="172" y="198"/>
                  </a:cubicBezTo>
                  <a:cubicBezTo>
                    <a:pt x="172" y="198"/>
                    <a:pt x="171" y="198"/>
                    <a:pt x="171" y="198"/>
                  </a:cubicBezTo>
                  <a:cubicBezTo>
                    <a:pt x="170" y="199"/>
                    <a:pt x="169" y="200"/>
                    <a:pt x="168" y="202"/>
                  </a:cubicBezTo>
                  <a:cubicBezTo>
                    <a:pt x="166" y="203"/>
                    <a:pt x="164" y="205"/>
                    <a:pt x="162" y="206"/>
                  </a:cubicBezTo>
                  <a:close/>
                  <a:moveTo>
                    <a:pt x="167" y="210"/>
                  </a:moveTo>
                  <a:cubicBezTo>
                    <a:pt x="160" y="216"/>
                    <a:pt x="153" y="221"/>
                    <a:pt x="146" y="225"/>
                  </a:cubicBezTo>
                  <a:cubicBezTo>
                    <a:pt x="149" y="222"/>
                    <a:pt x="152" y="219"/>
                    <a:pt x="156" y="216"/>
                  </a:cubicBezTo>
                  <a:cubicBezTo>
                    <a:pt x="158" y="214"/>
                    <a:pt x="160" y="213"/>
                    <a:pt x="163" y="212"/>
                  </a:cubicBezTo>
                  <a:cubicBezTo>
                    <a:pt x="163" y="212"/>
                    <a:pt x="163" y="212"/>
                    <a:pt x="164" y="212"/>
                  </a:cubicBezTo>
                  <a:cubicBezTo>
                    <a:pt x="165" y="211"/>
                    <a:pt x="166" y="211"/>
                    <a:pt x="167" y="210"/>
                  </a:cubicBezTo>
                  <a:close/>
                  <a:moveTo>
                    <a:pt x="154" y="209"/>
                  </a:moveTo>
                  <a:cubicBezTo>
                    <a:pt x="155" y="208"/>
                    <a:pt x="156" y="208"/>
                    <a:pt x="157" y="207"/>
                  </a:cubicBezTo>
                  <a:cubicBezTo>
                    <a:pt x="161" y="203"/>
                    <a:pt x="166" y="199"/>
                    <a:pt x="171" y="195"/>
                  </a:cubicBezTo>
                  <a:cubicBezTo>
                    <a:pt x="168" y="197"/>
                    <a:pt x="166" y="200"/>
                    <a:pt x="163" y="202"/>
                  </a:cubicBezTo>
                  <a:cubicBezTo>
                    <a:pt x="160" y="204"/>
                    <a:pt x="157" y="207"/>
                    <a:pt x="154" y="209"/>
                  </a:cubicBezTo>
                  <a:close/>
                  <a:moveTo>
                    <a:pt x="158" y="208"/>
                  </a:moveTo>
                  <a:cubicBezTo>
                    <a:pt x="157" y="210"/>
                    <a:pt x="156" y="211"/>
                    <a:pt x="155" y="212"/>
                  </a:cubicBezTo>
                  <a:cubicBezTo>
                    <a:pt x="153" y="214"/>
                    <a:pt x="150" y="216"/>
                    <a:pt x="148" y="218"/>
                  </a:cubicBezTo>
                  <a:cubicBezTo>
                    <a:pt x="146" y="220"/>
                    <a:pt x="143" y="221"/>
                    <a:pt x="141" y="222"/>
                  </a:cubicBezTo>
                  <a:cubicBezTo>
                    <a:pt x="146" y="217"/>
                    <a:pt x="152" y="213"/>
                    <a:pt x="158" y="208"/>
                  </a:cubicBezTo>
                  <a:close/>
                  <a:moveTo>
                    <a:pt x="146" y="227"/>
                  </a:moveTo>
                  <a:cubicBezTo>
                    <a:pt x="146" y="227"/>
                    <a:pt x="146" y="227"/>
                    <a:pt x="146" y="227"/>
                  </a:cubicBezTo>
                  <a:cubicBezTo>
                    <a:pt x="147" y="227"/>
                    <a:pt x="148" y="227"/>
                    <a:pt x="148" y="228"/>
                  </a:cubicBezTo>
                  <a:cubicBezTo>
                    <a:pt x="148" y="228"/>
                    <a:pt x="150" y="228"/>
                    <a:pt x="150" y="228"/>
                  </a:cubicBezTo>
                  <a:cubicBezTo>
                    <a:pt x="150" y="228"/>
                    <a:pt x="150" y="228"/>
                    <a:pt x="150" y="228"/>
                  </a:cubicBezTo>
                  <a:cubicBezTo>
                    <a:pt x="149" y="228"/>
                    <a:pt x="147" y="228"/>
                    <a:pt x="146" y="228"/>
                  </a:cubicBezTo>
                  <a:cubicBezTo>
                    <a:pt x="146" y="227"/>
                    <a:pt x="146" y="227"/>
                    <a:pt x="146" y="227"/>
                  </a:cubicBezTo>
                  <a:close/>
                  <a:moveTo>
                    <a:pt x="151" y="231"/>
                  </a:moveTo>
                  <a:cubicBezTo>
                    <a:pt x="151" y="231"/>
                    <a:pt x="151" y="231"/>
                    <a:pt x="151" y="231"/>
                  </a:cubicBezTo>
                  <a:cubicBezTo>
                    <a:pt x="151" y="231"/>
                    <a:pt x="150" y="232"/>
                    <a:pt x="150" y="232"/>
                  </a:cubicBezTo>
                  <a:cubicBezTo>
                    <a:pt x="150" y="232"/>
                    <a:pt x="149" y="232"/>
                    <a:pt x="149" y="232"/>
                  </a:cubicBezTo>
                  <a:cubicBezTo>
                    <a:pt x="150" y="231"/>
                    <a:pt x="151" y="231"/>
                    <a:pt x="151" y="231"/>
                  </a:cubicBezTo>
                  <a:close/>
                  <a:moveTo>
                    <a:pt x="150" y="228"/>
                  </a:moveTo>
                  <a:cubicBezTo>
                    <a:pt x="149" y="227"/>
                    <a:pt x="148" y="227"/>
                    <a:pt x="147" y="227"/>
                  </a:cubicBezTo>
                  <a:cubicBezTo>
                    <a:pt x="157" y="222"/>
                    <a:pt x="165" y="214"/>
                    <a:pt x="174" y="206"/>
                  </a:cubicBezTo>
                  <a:cubicBezTo>
                    <a:pt x="174" y="207"/>
                    <a:pt x="174" y="207"/>
                    <a:pt x="175" y="207"/>
                  </a:cubicBezTo>
                  <a:cubicBezTo>
                    <a:pt x="174" y="208"/>
                    <a:pt x="173" y="208"/>
                    <a:pt x="173" y="209"/>
                  </a:cubicBezTo>
                  <a:cubicBezTo>
                    <a:pt x="165" y="215"/>
                    <a:pt x="158" y="221"/>
                    <a:pt x="150" y="228"/>
                  </a:cubicBezTo>
                  <a:close/>
                  <a:moveTo>
                    <a:pt x="169" y="216"/>
                  </a:moveTo>
                  <a:cubicBezTo>
                    <a:pt x="169" y="216"/>
                    <a:pt x="169" y="216"/>
                    <a:pt x="169" y="216"/>
                  </a:cubicBezTo>
                  <a:cubicBezTo>
                    <a:pt x="168" y="216"/>
                    <a:pt x="169" y="217"/>
                    <a:pt x="170" y="217"/>
                  </a:cubicBezTo>
                  <a:cubicBezTo>
                    <a:pt x="171" y="216"/>
                    <a:pt x="172" y="216"/>
                    <a:pt x="174" y="215"/>
                  </a:cubicBezTo>
                  <a:cubicBezTo>
                    <a:pt x="168" y="220"/>
                    <a:pt x="162" y="225"/>
                    <a:pt x="155" y="229"/>
                  </a:cubicBezTo>
                  <a:cubicBezTo>
                    <a:pt x="160" y="224"/>
                    <a:pt x="164" y="220"/>
                    <a:pt x="169" y="216"/>
                  </a:cubicBezTo>
                  <a:close/>
                  <a:moveTo>
                    <a:pt x="183" y="211"/>
                  </a:moveTo>
                  <a:cubicBezTo>
                    <a:pt x="185" y="210"/>
                    <a:pt x="186" y="209"/>
                    <a:pt x="187" y="209"/>
                  </a:cubicBezTo>
                  <a:cubicBezTo>
                    <a:pt x="182" y="213"/>
                    <a:pt x="176" y="218"/>
                    <a:pt x="170" y="222"/>
                  </a:cubicBezTo>
                  <a:cubicBezTo>
                    <a:pt x="174" y="218"/>
                    <a:pt x="179" y="214"/>
                    <a:pt x="183" y="211"/>
                  </a:cubicBezTo>
                  <a:close/>
                  <a:moveTo>
                    <a:pt x="180" y="210"/>
                  </a:moveTo>
                  <a:cubicBezTo>
                    <a:pt x="179" y="210"/>
                    <a:pt x="179" y="211"/>
                    <a:pt x="178" y="212"/>
                  </a:cubicBezTo>
                  <a:cubicBezTo>
                    <a:pt x="176" y="213"/>
                    <a:pt x="173" y="214"/>
                    <a:pt x="171" y="215"/>
                  </a:cubicBezTo>
                  <a:cubicBezTo>
                    <a:pt x="172" y="214"/>
                    <a:pt x="172" y="213"/>
                    <a:pt x="173" y="212"/>
                  </a:cubicBezTo>
                  <a:cubicBezTo>
                    <a:pt x="178" y="208"/>
                    <a:pt x="183" y="204"/>
                    <a:pt x="188" y="200"/>
                  </a:cubicBezTo>
                  <a:cubicBezTo>
                    <a:pt x="186" y="203"/>
                    <a:pt x="183" y="206"/>
                    <a:pt x="180" y="210"/>
                  </a:cubicBezTo>
                  <a:close/>
                  <a:moveTo>
                    <a:pt x="183" y="199"/>
                  </a:moveTo>
                  <a:cubicBezTo>
                    <a:pt x="184" y="198"/>
                    <a:pt x="185" y="197"/>
                    <a:pt x="186" y="196"/>
                  </a:cubicBezTo>
                  <a:cubicBezTo>
                    <a:pt x="186" y="195"/>
                    <a:pt x="187" y="195"/>
                    <a:pt x="187" y="195"/>
                  </a:cubicBezTo>
                  <a:cubicBezTo>
                    <a:pt x="188" y="194"/>
                    <a:pt x="189" y="193"/>
                    <a:pt x="190" y="193"/>
                  </a:cubicBezTo>
                  <a:cubicBezTo>
                    <a:pt x="188" y="195"/>
                    <a:pt x="185" y="197"/>
                    <a:pt x="183" y="199"/>
                  </a:cubicBezTo>
                  <a:close/>
                  <a:moveTo>
                    <a:pt x="195" y="193"/>
                  </a:moveTo>
                  <a:cubicBezTo>
                    <a:pt x="194" y="194"/>
                    <a:pt x="193" y="195"/>
                    <a:pt x="192" y="195"/>
                  </a:cubicBezTo>
                  <a:cubicBezTo>
                    <a:pt x="191" y="196"/>
                    <a:pt x="190" y="197"/>
                    <a:pt x="189" y="197"/>
                  </a:cubicBezTo>
                  <a:cubicBezTo>
                    <a:pt x="191" y="196"/>
                    <a:pt x="193" y="194"/>
                    <a:pt x="195" y="193"/>
                  </a:cubicBezTo>
                  <a:close/>
                  <a:moveTo>
                    <a:pt x="197" y="198"/>
                  </a:moveTo>
                  <a:cubicBezTo>
                    <a:pt x="196" y="199"/>
                    <a:pt x="196" y="199"/>
                    <a:pt x="195" y="200"/>
                  </a:cubicBezTo>
                  <a:cubicBezTo>
                    <a:pt x="195" y="200"/>
                    <a:pt x="194" y="201"/>
                    <a:pt x="194" y="201"/>
                  </a:cubicBezTo>
                  <a:cubicBezTo>
                    <a:pt x="195" y="200"/>
                    <a:pt x="196" y="199"/>
                    <a:pt x="197" y="198"/>
                  </a:cubicBezTo>
                  <a:close/>
                  <a:moveTo>
                    <a:pt x="196" y="192"/>
                  </a:moveTo>
                  <a:cubicBezTo>
                    <a:pt x="196" y="191"/>
                    <a:pt x="195" y="191"/>
                    <a:pt x="194" y="191"/>
                  </a:cubicBezTo>
                  <a:cubicBezTo>
                    <a:pt x="194" y="191"/>
                    <a:pt x="194" y="192"/>
                    <a:pt x="193" y="192"/>
                  </a:cubicBezTo>
                  <a:cubicBezTo>
                    <a:pt x="196" y="189"/>
                    <a:pt x="199" y="187"/>
                    <a:pt x="202" y="184"/>
                  </a:cubicBezTo>
                  <a:cubicBezTo>
                    <a:pt x="200" y="187"/>
                    <a:pt x="198" y="189"/>
                    <a:pt x="196" y="192"/>
                  </a:cubicBezTo>
                  <a:close/>
                  <a:moveTo>
                    <a:pt x="204" y="185"/>
                  </a:moveTo>
                  <a:cubicBezTo>
                    <a:pt x="204" y="185"/>
                    <a:pt x="204" y="185"/>
                    <a:pt x="205" y="185"/>
                  </a:cubicBezTo>
                  <a:cubicBezTo>
                    <a:pt x="203" y="187"/>
                    <a:pt x="201" y="189"/>
                    <a:pt x="199" y="190"/>
                  </a:cubicBezTo>
                  <a:cubicBezTo>
                    <a:pt x="201" y="188"/>
                    <a:pt x="202" y="187"/>
                    <a:pt x="204" y="185"/>
                  </a:cubicBezTo>
                  <a:close/>
                  <a:moveTo>
                    <a:pt x="200" y="181"/>
                  </a:moveTo>
                  <a:cubicBezTo>
                    <a:pt x="201" y="180"/>
                    <a:pt x="202" y="178"/>
                    <a:pt x="202" y="177"/>
                  </a:cubicBezTo>
                  <a:cubicBezTo>
                    <a:pt x="203" y="175"/>
                    <a:pt x="204" y="174"/>
                    <a:pt x="206" y="172"/>
                  </a:cubicBezTo>
                  <a:cubicBezTo>
                    <a:pt x="207" y="171"/>
                    <a:pt x="209" y="169"/>
                    <a:pt x="210" y="168"/>
                  </a:cubicBezTo>
                  <a:cubicBezTo>
                    <a:pt x="209" y="170"/>
                    <a:pt x="208" y="173"/>
                    <a:pt x="207" y="175"/>
                  </a:cubicBezTo>
                  <a:cubicBezTo>
                    <a:pt x="205" y="177"/>
                    <a:pt x="203" y="179"/>
                    <a:pt x="200" y="181"/>
                  </a:cubicBezTo>
                  <a:close/>
                  <a:moveTo>
                    <a:pt x="207" y="181"/>
                  </a:moveTo>
                  <a:cubicBezTo>
                    <a:pt x="212" y="175"/>
                    <a:pt x="217" y="169"/>
                    <a:pt x="221" y="163"/>
                  </a:cubicBezTo>
                  <a:cubicBezTo>
                    <a:pt x="221" y="164"/>
                    <a:pt x="221" y="164"/>
                    <a:pt x="221" y="165"/>
                  </a:cubicBezTo>
                  <a:cubicBezTo>
                    <a:pt x="217" y="170"/>
                    <a:pt x="213" y="174"/>
                    <a:pt x="210" y="179"/>
                  </a:cubicBezTo>
                  <a:cubicBezTo>
                    <a:pt x="209" y="180"/>
                    <a:pt x="208" y="181"/>
                    <a:pt x="207" y="183"/>
                  </a:cubicBezTo>
                  <a:cubicBezTo>
                    <a:pt x="206" y="183"/>
                    <a:pt x="206" y="183"/>
                    <a:pt x="206" y="184"/>
                  </a:cubicBezTo>
                  <a:cubicBezTo>
                    <a:pt x="206" y="183"/>
                    <a:pt x="207" y="182"/>
                    <a:pt x="207" y="181"/>
                  </a:cubicBezTo>
                  <a:close/>
                  <a:moveTo>
                    <a:pt x="218" y="155"/>
                  </a:moveTo>
                  <a:cubicBezTo>
                    <a:pt x="219" y="153"/>
                    <a:pt x="219" y="151"/>
                    <a:pt x="220" y="149"/>
                  </a:cubicBezTo>
                  <a:cubicBezTo>
                    <a:pt x="221" y="147"/>
                    <a:pt x="222" y="144"/>
                    <a:pt x="222" y="141"/>
                  </a:cubicBezTo>
                  <a:cubicBezTo>
                    <a:pt x="222" y="141"/>
                    <a:pt x="223" y="141"/>
                    <a:pt x="223" y="141"/>
                  </a:cubicBezTo>
                  <a:cubicBezTo>
                    <a:pt x="222" y="145"/>
                    <a:pt x="222" y="149"/>
                    <a:pt x="222" y="154"/>
                  </a:cubicBezTo>
                  <a:cubicBezTo>
                    <a:pt x="220" y="154"/>
                    <a:pt x="219" y="154"/>
                    <a:pt x="218" y="155"/>
                  </a:cubicBezTo>
                  <a:close/>
                  <a:moveTo>
                    <a:pt x="217" y="149"/>
                  </a:moveTo>
                  <a:cubicBezTo>
                    <a:pt x="217" y="144"/>
                    <a:pt x="218" y="139"/>
                    <a:pt x="218" y="135"/>
                  </a:cubicBezTo>
                  <a:cubicBezTo>
                    <a:pt x="220" y="132"/>
                    <a:pt x="221" y="129"/>
                    <a:pt x="223" y="126"/>
                  </a:cubicBezTo>
                  <a:cubicBezTo>
                    <a:pt x="222" y="134"/>
                    <a:pt x="219" y="142"/>
                    <a:pt x="217" y="149"/>
                  </a:cubicBezTo>
                  <a:close/>
                  <a:moveTo>
                    <a:pt x="223" y="98"/>
                  </a:moveTo>
                  <a:cubicBezTo>
                    <a:pt x="222" y="97"/>
                    <a:pt x="222" y="96"/>
                    <a:pt x="222" y="95"/>
                  </a:cubicBezTo>
                  <a:cubicBezTo>
                    <a:pt x="222" y="95"/>
                    <a:pt x="222" y="95"/>
                    <a:pt x="222" y="94"/>
                  </a:cubicBezTo>
                  <a:cubicBezTo>
                    <a:pt x="223" y="96"/>
                    <a:pt x="223" y="97"/>
                    <a:pt x="224" y="98"/>
                  </a:cubicBezTo>
                  <a:cubicBezTo>
                    <a:pt x="223" y="98"/>
                    <a:pt x="223" y="98"/>
                    <a:pt x="223" y="98"/>
                  </a:cubicBezTo>
                  <a:close/>
                  <a:moveTo>
                    <a:pt x="221" y="87"/>
                  </a:moveTo>
                  <a:cubicBezTo>
                    <a:pt x="222" y="87"/>
                    <a:pt x="222" y="87"/>
                    <a:pt x="222" y="87"/>
                  </a:cubicBezTo>
                  <a:cubicBezTo>
                    <a:pt x="223" y="88"/>
                    <a:pt x="223" y="90"/>
                    <a:pt x="223" y="91"/>
                  </a:cubicBezTo>
                  <a:cubicBezTo>
                    <a:pt x="223" y="91"/>
                    <a:pt x="223" y="91"/>
                    <a:pt x="223" y="91"/>
                  </a:cubicBezTo>
                  <a:cubicBezTo>
                    <a:pt x="222" y="90"/>
                    <a:pt x="222" y="89"/>
                    <a:pt x="221" y="87"/>
                  </a:cubicBezTo>
                  <a:close/>
                  <a:moveTo>
                    <a:pt x="226" y="83"/>
                  </a:moveTo>
                  <a:cubicBezTo>
                    <a:pt x="225" y="83"/>
                    <a:pt x="224" y="84"/>
                    <a:pt x="223" y="84"/>
                  </a:cubicBezTo>
                  <a:cubicBezTo>
                    <a:pt x="222" y="82"/>
                    <a:pt x="222" y="80"/>
                    <a:pt x="221" y="77"/>
                  </a:cubicBezTo>
                  <a:cubicBezTo>
                    <a:pt x="222" y="78"/>
                    <a:pt x="222" y="78"/>
                    <a:pt x="223" y="79"/>
                  </a:cubicBezTo>
                  <a:cubicBezTo>
                    <a:pt x="223" y="79"/>
                    <a:pt x="224" y="79"/>
                    <a:pt x="224" y="78"/>
                  </a:cubicBezTo>
                  <a:cubicBezTo>
                    <a:pt x="225" y="79"/>
                    <a:pt x="225" y="80"/>
                    <a:pt x="226" y="81"/>
                  </a:cubicBezTo>
                  <a:cubicBezTo>
                    <a:pt x="226" y="82"/>
                    <a:pt x="226" y="82"/>
                    <a:pt x="226" y="83"/>
                  </a:cubicBezTo>
                  <a:cubicBezTo>
                    <a:pt x="226" y="83"/>
                    <a:pt x="226" y="83"/>
                    <a:pt x="226" y="83"/>
                  </a:cubicBezTo>
                  <a:close/>
                  <a:moveTo>
                    <a:pt x="224" y="75"/>
                  </a:moveTo>
                  <a:cubicBezTo>
                    <a:pt x="223" y="74"/>
                    <a:pt x="223" y="74"/>
                    <a:pt x="223" y="73"/>
                  </a:cubicBezTo>
                  <a:cubicBezTo>
                    <a:pt x="223" y="73"/>
                    <a:pt x="223" y="73"/>
                    <a:pt x="223" y="73"/>
                  </a:cubicBezTo>
                  <a:cubicBezTo>
                    <a:pt x="224" y="74"/>
                    <a:pt x="224" y="75"/>
                    <a:pt x="224" y="76"/>
                  </a:cubicBezTo>
                  <a:cubicBezTo>
                    <a:pt x="224" y="75"/>
                    <a:pt x="224" y="75"/>
                    <a:pt x="224" y="75"/>
                  </a:cubicBezTo>
                  <a:close/>
                  <a:moveTo>
                    <a:pt x="224" y="70"/>
                  </a:moveTo>
                  <a:cubicBezTo>
                    <a:pt x="223" y="69"/>
                    <a:pt x="222" y="67"/>
                    <a:pt x="221" y="65"/>
                  </a:cubicBezTo>
                  <a:cubicBezTo>
                    <a:pt x="222" y="67"/>
                    <a:pt x="223" y="68"/>
                    <a:pt x="224" y="69"/>
                  </a:cubicBezTo>
                  <a:cubicBezTo>
                    <a:pt x="224" y="69"/>
                    <a:pt x="223" y="69"/>
                    <a:pt x="224" y="70"/>
                  </a:cubicBezTo>
                  <a:cubicBezTo>
                    <a:pt x="224" y="70"/>
                    <a:pt x="224" y="70"/>
                    <a:pt x="224" y="70"/>
                  </a:cubicBezTo>
                  <a:close/>
                  <a:moveTo>
                    <a:pt x="222" y="76"/>
                  </a:moveTo>
                  <a:cubicBezTo>
                    <a:pt x="222" y="76"/>
                    <a:pt x="222" y="76"/>
                    <a:pt x="222" y="76"/>
                  </a:cubicBezTo>
                  <a:cubicBezTo>
                    <a:pt x="221" y="75"/>
                    <a:pt x="221" y="75"/>
                    <a:pt x="220" y="74"/>
                  </a:cubicBezTo>
                  <a:cubicBezTo>
                    <a:pt x="220" y="74"/>
                    <a:pt x="220" y="74"/>
                    <a:pt x="220" y="73"/>
                  </a:cubicBezTo>
                  <a:cubicBezTo>
                    <a:pt x="220" y="74"/>
                    <a:pt x="221" y="74"/>
                    <a:pt x="221" y="75"/>
                  </a:cubicBezTo>
                  <a:cubicBezTo>
                    <a:pt x="221" y="75"/>
                    <a:pt x="222" y="75"/>
                    <a:pt x="222" y="76"/>
                  </a:cubicBezTo>
                  <a:close/>
                  <a:moveTo>
                    <a:pt x="220" y="81"/>
                  </a:moveTo>
                  <a:cubicBezTo>
                    <a:pt x="219" y="80"/>
                    <a:pt x="219" y="78"/>
                    <a:pt x="218" y="77"/>
                  </a:cubicBezTo>
                  <a:cubicBezTo>
                    <a:pt x="217" y="75"/>
                    <a:pt x="217" y="74"/>
                    <a:pt x="216" y="73"/>
                  </a:cubicBezTo>
                  <a:cubicBezTo>
                    <a:pt x="217" y="73"/>
                    <a:pt x="218" y="74"/>
                    <a:pt x="219" y="75"/>
                  </a:cubicBezTo>
                  <a:cubicBezTo>
                    <a:pt x="219" y="77"/>
                    <a:pt x="220" y="79"/>
                    <a:pt x="220" y="81"/>
                  </a:cubicBezTo>
                  <a:close/>
                  <a:moveTo>
                    <a:pt x="218" y="67"/>
                  </a:moveTo>
                  <a:cubicBezTo>
                    <a:pt x="217" y="65"/>
                    <a:pt x="216" y="63"/>
                    <a:pt x="215" y="61"/>
                  </a:cubicBezTo>
                  <a:cubicBezTo>
                    <a:pt x="217" y="63"/>
                    <a:pt x="218" y="65"/>
                    <a:pt x="219" y="68"/>
                  </a:cubicBezTo>
                  <a:cubicBezTo>
                    <a:pt x="219" y="67"/>
                    <a:pt x="219" y="67"/>
                    <a:pt x="218" y="67"/>
                  </a:cubicBezTo>
                  <a:close/>
                  <a:moveTo>
                    <a:pt x="216" y="64"/>
                  </a:moveTo>
                  <a:cubicBezTo>
                    <a:pt x="214" y="62"/>
                    <a:pt x="212" y="59"/>
                    <a:pt x="210" y="56"/>
                  </a:cubicBezTo>
                  <a:cubicBezTo>
                    <a:pt x="209" y="54"/>
                    <a:pt x="207" y="53"/>
                    <a:pt x="206" y="51"/>
                  </a:cubicBezTo>
                  <a:cubicBezTo>
                    <a:pt x="208" y="53"/>
                    <a:pt x="211" y="55"/>
                    <a:pt x="213" y="58"/>
                  </a:cubicBezTo>
                  <a:cubicBezTo>
                    <a:pt x="213" y="58"/>
                    <a:pt x="213" y="58"/>
                    <a:pt x="213" y="58"/>
                  </a:cubicBezTo>
                  <a:cubicBezTo>
                    <a:pt x="214" y="60"/>
                    <a:pt x="215" y="62"/>
                    <a:pt x="216" y="64"/>
                  </a:cubicBezTo>
                  <a:close/>
                  <a:moveTo>
                    <a:pt x="201" y="44"/>
                  </a:moveTo>
                  <a:cubicBezTo>
                    <a:pt x="200" y="44"/>
                    <a:pt x="200" y="43"/>
                    <a:pt x="199" y="43"/>
                  </a:cubicBezTo>
                  <a:cubicBezTo>
                    <a:pt x="202" y="45"/>
                    <a:pt x="205" y="47"/>
                    <a:pt x="208" y="50"/>
                  </a:cubicBezTo>
                  <a:cubicBezTo>
                    <a:pt x="205" y="48"/>
                    <a:pt x="203" y="46"/>
                    <a:pt x="201" y="44"/>
                  </a:cubicBezTo>
                  <a:close/>
                  <a:moveTo>
                    <a:pt x="201" y="46"/>
                  </a:moveTo>
                  <a:cubicBezTo>
                    <a:pt x="204" y="50"/>
                    <a:pt x="207" y="55"/>
                    <a:pt x="209" y="58"/>
                  </a:cubicBezTo>
                  <a:cubicBezTo>
                    <a:pt x="209" y="58"/>
                    <a:pt x="209" y="58"/>
                    <a:pt x="209" y="58"/>
                  </a:cubicBezTo>
                  <a:cubicBezTo>
                    <a:pt x="205" y="53"/>
                    <a:pt x="201" y="48"/>
                    <a:pt x="197" y="44"/>
                  </a:cubicBezTo>
                  <a:cubicBezTo>
                    <a:pt x="198" y="45"/>
                    <a:pt x="200" y="45"/>
                    <a:pt x="201" y="46"/>
                  </a:cubicBezTo>
                  <a:close/>
                  <a:moveTo>
                    <a:pt x="189" y="41"/>
                  </a:moveTo>
                  <a:cubicBezTo>
                    <a:pt x="189" y="41"/>
                    <a:pt x="189" y="41"/>
                    <a:pt x="188" y="41"/>
                  </a:cubicBezTo>
                  <a:cubicBezTo>
                    <a:pt x="188" y="40"/>
                    <a:pt x="188" y="40"/>
                    <a:pt x="187" y="40"/>
                  </a:cubicBezTo>
                  <a:cubicBezTo>
                    <a:pt x="187" y="40"/>
                    <a:pt x="187" y="40"/>
                    <a:pt x="186" y="40"/>
                  </a:cubicBezTo>
                  <a:cubicBezTo>
                    <a:pt x="186" y="40"/>
                    <a:pt x="186" y="40"/>
                    <a:pt x="186" y="40"/>
                  </a:cubicBezTo>
                  <a:cubicBezTo>
                    <a:pt x="186" y="40"/>
                    <a:pt x="185" y="39"/>
                    <a:pt x="185" y="39"/>
                  </a:cubicBezTo>
                  <a:cubicBezTo>
                    <a:pt x="186" y="39"/>
                    <a:pt x="188" y="38"/>
                    <a:pt x="189" y="38"/>
                  </a:cubicBezTo>
                  <a:cubicBezTo>
                    <a:pt x="190" y="39"/>
                    <a:pt x="191" y="40"/>
                    <a:pt x="192" y="41"/>
                  </a:cubicBezTo>
                  <a:cubicBezTo>
                    <a:pt x="191" y="41"/>
                    <a:pt x="190" y="41"/>
                    <a:pt x="189" y="41"/>
                  </a:cubicBezTo>
                  <a:close/>
                  <a:moveTo>
                    <a:pt x="188" y="44"/>
                  </a:moveTo>
                  <a:cubicBezTo>
                    <a:pt x="189" y="45"/>
                    <a:pt x="190" y="46"/>
                    <a:pt x="191" y="47"/>
                  </a:cubicBezTo>
                  <a:cubicBezTo>
                    <a:pt x="190" y="47"/>
                    <a:pt x="189" y="47"/>
                    <a:pt x="188" y="48"/>
                  </a:cubicBezTo>
                  <a:cubicBezTo>
                    <a:pt x="187" y="47"/>
                    <a:pt x="186" y="46"/>
                    <a:pt x="185" y="46"/>
                  </a:cubicBezTo>
                  <a:cubicBezTo>
                    <a:pt x="186" y="45"/>
                    <a:pt x="187" y="45"/>
                    <a:pt x="188" y="44"/>
                  </a:cubicBezTo>
                  <a:close/>
                  <a:moveTo>
                    <a:pt x="186" y="48"/>
                  </a:moveTo>
                  <a:cubicBezTo>
                    <a:pt x="185" y="49"/>
                    <a:pt x="183" y="49"/>
                    <a:pt x="182" y="49"/>
                  </a:cubicBezTo>
                  <a:cubicBezTo>
                    <a:pt x="182" y="49"/>
                    <a:pt x="181" y="48"/>
                    <a:pt x="181" y="47"/>
                  </a:cubicBezTo>
                  <a:cubicBezTo>
                    <a:pt x="181" y="47"/>
                    <a:pt x="182" y="47"/>
                    <a:pt x="183" y="46"/>
                  </a:cubicBezTo>
                  <a:cubicBezTo>
                    <a:pt x="184" y="47"/>
                    <a:pt x="185" y="48"/>
                    <a:pt x="186" y="48"/>
                  </a:cubicBezTo>
                  <a:close/>
                  <a:moveTo>
                    <a:pt x="172" y="43"/>
                  </a:moveTo>
                  <a:cubicBezTo>
                    <a:pt x="176" y="42"/>
                    <a:pt x="180" y="41"/>
                    <a:pt x="183" y="40"/>
                  </a:cubicBezTo>
                  <a:cubicBezTo>
                    <a:pt x="183" y="40"/>
                    <a:pt x="184" y="40"/>
                    <a:pt x="184" y="40"/>
                  </a:cubicBezTo>
                  <a:cubicBezTo>
                    <a:pt x="184" y="40"/>
                    <a:pt x="184" y="40"/>
                    <a:pt x="184" y="40"/>
                  </a:cubicBezTo>
                  <a:cubicBezTo>
                    <a:pt x="180" y="41"/>
                    <a:pt x="176" y="42"/>
                    <a:pt x="172" y="43"/>
                  </a:cubicBezTo>
                  <a:close/>
                  <a:moveTo>
                    <a:pt x="159" y="44"/>
                  </a:moveTo>
                  <a:cubicBezTo>
                    <a:pt x="161" y="43"/>
                    <a:pt x="163" y="41"/>
                    <a:pt x="164" y="40"/>
                  </a:cubicBezTo>
                  <a:cubicBezTo>
                    <a:pt x="170" y="39"/>
                    <a:pt x="175" y="38"/>
                    <a:pt x="180" y="37"/>
                  </a:cubicBezTo>
                  <a:cubicBezTo>
                    <a:pt x="173" y="40"/>
                    <a:pt x="166" y="42"/>
                    <a:pt x="159" y="44"/>
                  </a:cubicBezTo>
                  <a:close/>
                  <a:moveTo>
                    <a:pt x="172" y="31"/>
                  </a:moveTo>
                  <a:cubicBezTo>
                    <a:pt x="171" y="31"/>
                    <a:pt x="171" y="31"/>
                    <a:pt x="170" y="31"/>
                  </a:cubicBezTo>
                  <a:cubicBezTo>
                    <a:pt x="169" y="31"/>
                    <a:pt x="168" y="31"/>
                    <a:pt x="167" y="30"/>
                  </a:cubicBezTo>
                  <a:cubicBezTo>
                    <a:pt x="167" y="30"/>
                    <a:pt x="167" y="30"/>
                    <a:pt x="166" y="29"/>
                  </a:cubicBezTo>
                  <a:cubicBezTo>
                    <a:pt x="166" y="29"/>
                    <a:pt x="165" y="29"/>
                    <a:pt x="164" y="28"/>
                  </a:cubicBezTo>
                  <a:cubicBezTo>
                    <a:pt x="164" y="28"/>
                    <a:pt x="164" y="28"/>
                    <a:pt x="164" y="28"/>
                  </a:cubicBezTo>
                  <a:cubicBezTo>
                    <a:pt x="167" y="29"/>
                    <a:pt x="170" y="30"/>
                    <a:pt x="173" y="31"/>
                  </a:cubicBezTo>
                  <a:cubicBezTo>
                    <a:pt x="173" y="31"/>
                    <a:pt x="173" y="31"/>
                    <a:pt x="172" y="31"/>
                  </a:cubicBezTo>
                  <a:close/>
                  <a:moveTo>
                    <a:pt x="166" y="36"/>
                  </a:moveTo>
                  <a:cubicBezTo>
                    <a:pt x="166" y="36"/>
                    <a:pt x="167" y="36"/>
                    <a:pt x="167" y="36"/>
                  </a:cubicBezTo>
                  <a:cubicBezTo>
                    <a:pt x="167" y="36"/>
                    <a:pt x="167" y="36"/>
                    <a:pt x="167" y="36"/>
                  </a:cubicBezTo>
                  <a:cubicBezTo>
                    <a:pt x="166" y="37"/>
                    <a:pt x="164" y="37"/>
                    <a:pt x="163" y="37"/>
                  </a:cubicBezTo>
                  <a:cubicBezTo>
                    <a:pt x="164" y="37"/>
                    <a:pt x="165" y="36"/>
                    <a:pt x="166" y="36"/>
                  </a:cubicBezTo>
                  <a:close/>
                  <a:moveTo>
                    <a:pt x="154" y="12"/>
                  </a:moveTo>
                  <a:cubicBezTo>
                    <a:pt x="154" y="12"/>
                    <a:pt x="154" y="12"/>
                    <a:pt x="154" y="12"/>
                  </a:cubicBezTo>
                  <a:cubicBezTo>
                    <a:pt x="153" y="11"/>
                    <a:pt x="153" y="11"/>
                    <a:pt x="152" y="11"/>
                  </a:cubicBezTo>
                  <a:cubicBezTo>
                    <a:pt x="153" y="11"/>
                    <a:pt x="155" y="11"/>
                    <a:pt x="156" y="12"/>
                  </a:cubicBezTo>
                  <a:cubicBezTo>
                    <a:pt x="157" y="12"/>
                    <a:pt x="159" y="13"/>
                    <a:pt x="160" y="14"/>
                  </a:cubicBezTo>
                  <a:cubicBezTo>
                    <a:pt x="158" y="13"/>
                    <a:pt x="156" y="13"/>
                    <a:pt x="154" y="12"/>
                  </a:cubicBezTo>
                  <a:close/>
                  <a:moveTo>
                    <a:pt x="154" y="6"/>
                  </a:moveTo>
                  <a:cubicBezTo>
                    <a:pt x="153" y="6"/>
                    <a:pt x="153" y="6"/>
                    <a:pt x="153" y="7"/>
                  </a:cubicBezTo>
                  <a:cubicBezTo>
                    <a:pt x="150" y="6"/>
                    <a:pt x="147" y="6"/>
                    <a:pt x="144" y="6"/>
                  </a:cubicBezTo>
                  <a:cubicBezTo>
                    <a:pt x="144" y="5"/>
                    <a:pt x="143" y="5"/>
                    <a:pt x="142" y="5"/>
                  </a:cubicBezTo>
                  <a:cubicBezTo>
                    <a:pt x="139" y="5"/>
                    <a:pt x="136" y="4"/>
                    <a:pt x="133" y="3"/>
                  </a:cubicBezTo>
                  <a:cubicBezTo>
                    <a:pt x="136" y="3"/>
                    <a:pt x="138" y="3"/>
                    <a:pt x="140" y="3"/>
                  </a:cubicBezTo>
                  <a:cubicBezTo>
                    <a:pt x="147" y="4"/>
                    <a:pt x="154" y="5"/>
                    <a:pt x="161" y="7"/>
                  </a:cubicBezTo>
                  <a:cubicBezTo>
                    <a:pt x="163" y="8"/>
                    <a:pt x="165" y="9"/>
                    <a:pt x="167" y="10"/>
                  </a:cubicBezTo>
                  <a:cubicBezTo>
                    <a:pt x="167" y="10"/>
                    <a:pt x="166" y="10"/>
                    <a:pt x="166" y="10"/>
                  </a:cubicBezTo>
                  <a:cubicBezTo>
                    <a:pt x="165" y="9"/>
                    <a:pt x="165" y="10"/>
                    <a:pt x="165" y="10"/>
                  </a:cubicBezTo>
                  <a:cubicBezTo>
                    <a:pt x="164" y="9"/>
                    <a:pt x="162" y="9"/>
                    <a:pt x="160" y="8"/>
                  </a:cubicBezTo>
                  <a:cubicBezTo>
                    <a:pt x="158" y="7"/>
                    <a:pt x="156" y="7"/>
                    <a:pt x="154" y="6"/>
                  </a:cubicBezTo>
                  <a:close/>
                  <a:moveTo>
                    <a:pt x="136" y="26"/>
                  </a:moveTo>
                  <a:cubicBezTo>
                    <a:pt x="135" y="26"/>
                    <a:pt x="135" y="26"/>
                    <a:pt x="135" y="27"/>
                  </a:cubicBezTo>
                  <a:cubicBezTo>
                    <a:pt x="134" y="26"/>
                    <a:pt x="133" y="26"/>
                    <a:pt x="132" y="26"/>
                  </a:cubicBezTo>
                  <a:cubicBezTo>
                    <a:pt x="133" y="26"/>
                    <a:pt x="135" y="26"/>
                    <a:pt x="136" y="26"/>
                  </a:cubicBezTo>
                  <a:close/>
                  <a:moveTo>
                    <a:pt x="135" y="28"/>
                  </a:moveTo>
                  <a:cubicBezTo>
                    <a:pt x="135" y="29"/>
                    <a:pt x="134" y="29"/>
                    <a:pt x="134" y="29"/>
                  </a:cubicBezTo>
                  <a:cubicBezTo>
                    <a:pt x="134" y="29"/>
                    <a:pt x="133" y="29"/>
                    <a:pt x="133" y="29"/>
                  </a:cubicBezTo>
                  <a:cubicBezTo>
                    <a:pt x="134" y="29"/>
                    <a:pt x="134" y="29"/>
                    <a:pt x="135" y="28"/>
                  </a:cubicBezTo>
                  <a:cubicBezTo>
                    <a:pt x="135" y="28"/>
                    <a:pt x="135" y="28"/>
                    <a:pt x="135" y="28"/>
                  </a:cubicBezTo>
                  <a:close/>
                  <a:moveTo>
                    <a:pt x="120" y="31"/>
                  </a:moveTo>
                  <a:cubicBezTo>
                    <a:pt x="120" y="31"/>
                    <a:pt x="119" y="31"/>
                    <a:pt x="118" y="31"/>
                  </a:cubicBezTo>
                  <a:cubicBezTo>
                    <a:pt x="118" y="31"/>
                    <a:pt x="118" y="31"/>
                    <a:pt x="118" y="31"/>
                  </a:cubicBezTo>
                  <a:cubicBezTo>
                    <a:pt x="119" y="31"/>
                    <a:pt x="120" y="31"/>
                    <a:pt x="121" y="31"/>
                  </a:cubicBezTo>
                  <a:cubicBezTo>
                    <a:pt x="121" y="31"/>
                    <a:pt x="121" y="31"/>
                    <a:pt x="120" y="31"/>
                  </a:cubicBezTo>
                  <a:close/>
                  <a:moveTo>
                    <a:pt x="118" y="29"/>
                  </a:moveTo>
                  <a:cubicBezTo>
                    <a:pt x="117" y="29"/>
                    <a:pt x="117" y="29"/>
                    <a:pt x="116" y="29"/>
                  </a:cubicBezTo>
                  <a:cubicBezTo>
                    <a:pt x="117" y="28"/>
                    <a:pt x="119" y="27"/>
                    <a:pt x="120" y="27"/>
                  </a:cubicBezTo>
                  <a:cubicBezTo>
                    <a:pt x="121" y="27"/>
                    <a:pt x="121" y="26"/>
                    <a:pt x="122" y="26"/>
                  </a:cubicBezTo>
                  <a:cubicBezTo>
                    <a:pt x="121" y="27"/>
                    <a:pt x="120" y="28"/>
                    <a:pt x="118" y="29"/>
                  </a:cubicBezTo>
                  <a:close/>
                  <a:moveTo>
                    <a:pt x="122" y="24"/>
                  </a:moveTo>
                  <a:cubicBezTo>
                    <a:pt x="120" y="24"/>
                    <a:pt x="119" y="24"/>
                    <a:pt x="118" y="24"/>
                  </a:cubicBezTo>
                  <a:cubicBezTo>
                    <a:pt x="118" y="24"/>
                    <a:pt x="118" y="23"/>
                    <a:pt x="119" y="23"/>
                  </a:cubicBezTo>
                  <a:cubicBezTo>
                    <a:pt x="120" y="24"/>
                    <a:pt x="121" y="24"/>
                    <a:pt x="122" y="24"/>
                  </a:cubicBezTo>
                  <a:cubicBezTo>
                    <a:pt x="122" y="24"/>
                    <a:pt x="122" y="24"/>
                    <a:pt x="122" y="24"/>
                  </a:cubicBezTo>
                  <a:close/>
                  <a:moveTo>
                    <a:pt x="117" y="16"/>
                  </a:moveTo>
                  <a:cubicBezTo>
                    <a:pt x="116" y="16"/>
                    <a:pt x="116" y="16"/>
                    <a:pt x="116" y="16"/>
                  </a:cubicBezTo>
                  <a:cubicBezTo>
                    <a:pt x="117" y="16"/>
                    <a:pt x="117" y="15"/>
                    <a:pt x="116" y="15"/>
                  </a:cubicBezTo>
                  <a:cubicBezTo>
                    <a:pt x="115" y="15"/>
                    <a:pt x="113" y="15"/>
                    <a:pt x="112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5"/>
                    <a:pt x="110" y="15"/>
                    <a:pt x="110" y="15"/>
                  </a:cubicBezTo>
                  <a:cubicBezTo>
                    <a:pt x="113" y="14"/>
                    <a:pt x="115" y="13"/>
                    <a:pt x="118" y="12"/>
                  </a:cubicBezTo>
                  <a:cubicBezTo>
                    <a:pt x="119" y="12"/>
                    <a:pt x="119" y="12"/>
                    <a:pt x="119" y="12"/>
                  </a:cubicBezTo>
                  <a:cubicBezTo>
                    <a:pt x="121" y="12"/>
                    <a:pt x="122" y="12"/>
                    <a:pt x="123" y="13"/>
                  </a:cubicBezTo>
                  <a:cubicBezTo>
                    <a:pt x="121" y="14"/>
                    <a:pt x="119" y="15"/>
                    <a:pt x="117" y="16"/>
                  </a:cubicBezTo>
                  <a:close/>
                  <a:moveTo>
                    <a:pt x="107" y="24"/>
                  </a:moveTo>
                  <a:cubicBezTo>
                    <a:pt x="108" y="24"/>
                    <a:pt x="109" y="24"/>
                    <a:pt x="110" y="24"/>
                  </a:cubicBezTo>
                  <a:cubicBezTo>
                    <a:pt x="109" y="25"/>
                    <a:pt x="108" y="25"/>
                    <a:pt x="107" y="25"/>
                  </a:cubicBezTo>
                  <a:cubicBezTo>
                    <a:pt x="107" y="25"/>
                    <a:pt x="106" y="25"/>
                    <a:pt x="105" y="25"/>
                  </a:cubicBezTo>
                  <a:cubicBezTo>
                    <a:pt x="106" y="25"/>
                    <a:pt x="107" y="24"/>
                    <a:pt x="107" y="24"/>
                  </a:cubicBezTo>
                  <a:close/>
                  <a:moveTo>
                    <a:pt x="100" y="22"/>
                  </a:moveTo>
                  <a:cubicBezTo>
                    <a:pt x="101" y="22"/>
                    <a:pt x="102" y="22"/>
                    <a:pt x="102" y="21"/>
                  </a:cubicBezTo>
                  <a:cubicBezTo>
                    <a:pt x="104" y="22"/>
                    <a:pt x="105" y="22"/>
                    <a:pt x="106" y="22"/>
                  </a:cubicBezTo>
                  <a:cubicBezTo>
                    <a:pt x="106" y="22"/>
                    <a:pt x="106" y="22"/>
                    <a:pt x="105" y="22"/>
                  </a:cubicBezTo>
                  <a:cubicBezTo>
                    <a:pt x="104" y="22"/>
                    <a:pt x="102" y="22"/>
                    <a:pt x="100" y="22"/>
                  </a:cubicBezTo>
                  <a:close/>
                  <a:moveTo>
                    <a:pt x="103" y="8"/>
                  </a:moveTo>
                  <a:cubicBezTo>
                    <a:pt x="104" y="7"/>
                    <a:pt x="104" y="7"/>
                    <a:pt x="105" y="7"/>
                  </a:cubicBezTo>
                  <a:cubicBezTo>
                    <a:pt x="106" y="7"/>
                    <a:pt x="106" y="7"/>
                    <a:pt x="106" y="7"/>
                  </a:cubicBezTo>
                  <a:cubicBezTo>
                    <a:pt x="105" y="7"/>
                    <a:pt x="104" y="7"/>
                    <a:pt x="103" y="8"/>
                  </a:cubicBezTo>
                  <a:close/>
                  <a:moveTo>
                    <a:pt x="104" y="17"/>
                  </a:moveTo>
                  <a:cubicBezTo>
                    <a:pt x="103" y="17"/>
                    <a:pt x="103" y="17"/>
                    <a:pt x="102" y="17"/>
                  </a:cubicBezTo>
                  <a:cubicBezTo>
                    <a:pt x="101" y="18"/>
                    <a:pt x="99" y="18"/>
                    <a:pt x="97" y="18"/>
                  </a:cubicBezTo>
                  <a:cubicBezTo>
                    <a:pt x="97" y="18"/>
                    <a:pt x="97" y="18"/>
                    <a:pt x="97" y="18"/>
                  </a:cubicBezTo>
                  <a:cubicBezTo>
                    <a:pt x="97" y="18"/>
                    <a:pt x="97" y="18"/>
                    <a:pt x="97" y="18"/>
                  </a:cubicBezTo>
                  <a:cubicBezTo>
                    <a:pt x="99" y="18"/>
                    <a:pt x="101" y="17"/>
                    <a:pt x="102" y="16"/>
                  </a:cubicBezTo>
                  <a:cubicBezTo>
                    <a:pt x="103" y="16"/>
                    <a:pt x="103" y="17"/>
                    <a:pt x="104" y="17"/>
                  </a:cubicBezTo>
                  <a:close/>
                  <a:moveTo>
                    <a:pt x="100" y="11"/>
                  </a:moveTo>
                  <a:cubicBezTo>
                    <a:pt x="99" y="12"/>
                    <a:pt x="98" y="12"/>
                    <a:pt x="97" y="12"/>
                  </a:cubicBezTo>
                  <a:cubicBezTo>
                    <a:pt x="97" y="12"/>
                    <a:pt x="97" y="12"/>
                    <a:pt x="97" y="12"/>
                  </a:cubicBezTo>
                  <a:cubicBezTo>
                    <a:pt x="97" y="12"/>
                    <a:pt x="98" y="11"/>
                    <a:pt x="98" y="11"/>
                  </a:cubicBezTo>
                  <a:cubicBezTo>
                    <a:pt x="99" y="11"/>
                    <a:pt x="100" y="11"/>
                    <a:pt x="102" y="11"/>
                  </a:cubicBezTo>
                  <a:cubicBezTo>
                    <a:pt x="101" y="11"/>
                    <a:pt x="101" y="11"/>
                    <a:pt x="100" y="11"/>
                  </a:cubicBezTo>
                  <a:close/>
                  <a:moveTo>
                    <a:pt x="102" y="24"/>
                  </a:moveTo>
                  <a:cubicBezTo>
                    <a:pt x="102" y="24"/>
                    <a:pt x="101" y="25"/>
                    <a:pt x="100" y="25"/>
                  </a:cubicBezTo>
                  <a:cubicBezTo>
                    <a:pt x="97" y="25"/>
                    <a:pt x="95" y="25"/>
                    <a:pt x="93" y="25"/>
                  </a:cubicBezTo>
                  <a:cubicBezTo>
                    <a:pt x="93" y="24"/>
                    <a:pt x="93" y="24"/>
                    <a:pt x="94" y="24"/>
                  </a:cubicBezTo>
                  <a:cubicBezTo>
                    <a:pt x="97" y="24"/>
                    <a:pt x="99" y="24"/>
                    <a:pt x="102" y="24"/>
                  </a:cubicBezTo>
                  <a:close/>
                  <a:moveTo>
                    <a:pt x="93" y="10"/>
                  </a:moveTo>
                  <a:cubicBezTo>
                    <a:pt x="93" y="10"/>
                    <a:pt x="93" y="11"/>
                    <a:pt x="92" y="11"/>
                  </a:cubicBezTo>
                  <a:cubicBezTo>
                    <a:pt x="91" y="11"/>
                    <a:pt x="89" y="12"/>
                    <a:pt x="88" y="12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6" y="13"/>
                    <a:pt x="86" y="14"/>
                    <a:pt x="85" y="14"/>
                  </a:cubicBezTo>
                  <a:cubicBezTo>
                    <a:pt x="87" y="12"/>
                    <a:pt x="90" y="11"/>
                    <a:pt x="93" y="10"/>
                  </a:cubicBezTo>
                  <a:cubicBezTo>
                    <a:pt x="94" y="9"/>
                    <a:pt x="95" y="9"/>
                    <a:pt x="96" y="9"/>
                  </a:cubicBezTo>
                  <a:cubicBezTo>
                    <a:pt x="95" y="9"/>
                    <a:pt x="94" y="10"/>
                    <a:pt x="93" y="10"/>
                  </a:cubicBezTo>
                  <a:close/>
                  <a:moveTo>
                    <a:pt x="92" y="8"/>
                  </a:moveTo>
                  <a:cubicBezTo>
                    <a:pt x="78" y="11"/>
                    <a:pt x="65" y="20"/>
                    <a:pt x="55" y="27"/>
                  </a:cubicBezTo>
                  <a:cubicBezTo>
                    <a:pt x="50" y="30"/>
                    <a:pt x="46" y="34"/>
                    <a:pt x="42" y="37"/>
                  </a:cubicBezTo>
                  <a:cubicBezTo>
                    <a:pt x="41" y="37"/>
                    <a:pt x="41" y="37"/>
                    <a:pt x="41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0" y="38"/>
                    <a:pt x="39" y="38"/>
                    <a:pt x="39" y="39"/>
                  </a:cubicBezTo>
                  <a:cubicBezTo>
                    <a:pt x="42" y="35"/>
                    <a:pt x="46" y="32"/>
                    <a:pt x="51" y="29"/>
                  </a:cubicBezTo>
                  <a:cubicBezTo>
                    <a:pt x="57" y="24"/>
                    <a:pt x="65" y="19"/>
                    <a:pt x="72" y="15"/>
                  </a:cubicBezTo>
                  <a:cubicBezTo>
                    <a:pt x="79" y="12"/>
                    <a:pt x="87" y="9"/>
                    <a:pt x="94" y="7"/>
                  </a:cubicBezTo>
                  <a:cubicBezTo>
                    <a:pt x="94" y="7"/>
                    <a:pt x="94" y="7"/>
                    <a:pt x="95" y="7"/>
                  </a:cubicBezTo>
                  <a:cubicBezTo>
                    <a:pt x="94" y="8"/>
                    <a:pt x="93" y="8"/>
                    <a:pt x="92" y="8"/>
                  </a:cubicBezTo>
                  <a:close/>
                  <a:moveTo>
                    <a:pt x="42" y="39"/>
                  </a:moveTo>
                  <a:cubicBezTo>
                    <a:pt x="42" y="39"/>
                    <a:pt x="42" y="39"/>
                    <a:pt x="42" y="39"/>
                  </a:cubicBezTo>
                  <a:cubicBezTo>
                    <a:pt x="44" y="38"/>
                    <a:pt x="47" y="37"/>
                    <a:pt x="49" y="36"/>
                  </a:cubicBezTo>
                  <a:cubicBezTo>
                    <a:pt x="49" y="37"/>
                    <a:pt x="49" y="37"/>
                    <a:pt x="49" y="37"/>
                  </a:cubicBezTo>
                  <a:cubicBezTo>
                    <a:pt x="49" y="38"/>
                    <a:pt x="48" y="38"/>
                    <a:pt x="48" y="39"/>
                  </a:cubicBezTo>
                  <a:cubicBezTo>
                    <a:pt x="47" y="40"/>
                    <a:pt x="46" y="40"/>
                    <a:pt x="45" y="41"/>
                  </a:cubicBezTo>
                  <a:cubicBezTo>
                    <a:pt x="46" y="40"/>
                    <a:pt x="47" y="39"/>
                    <a:pt x="49" y="38"/>
                  </a:cubicBezTo>
                  <a:cubicBezTo>
                    <a:pt x="49" y="37"/>
                    <a:pt x="48" y="36"/>
                    <a:pt x="48" y="37"/>
                  </a:cubicBezTo>
                  <a:cubicBezTo>
                    <a:pt x="46" y="39"/>
                    <a:pt x="44" y="40"/>
                    <a:pt x="42" y="42"/>
                  </a:cubicBezTo>
                  <a:cubicBezTo>
                    <a:pt x="42" y="42"/>
                    <a:pt x="41" y="42"/>
                    <a:pt x="41" y="42"/>
                  </a:cubicBezTo>
                  <a:cubicBezTo>
                    <a:pt x="41" y="43"/>
                    <a:pt x="40" y="43"/>
                    <a:pt x="40" y="44"/>
                  </a:cubicBezTo>
                  <a:cubicBezTo>
                    <a:pt x="40" y="44"/>
                    <a:pt x="40" y="44"/>
                    <a:pt x="39" y="44"/>
                  </a:cubicBezTo>
                  <a:cubicBezTo>
                    <a:pt x="40" y="43"/>
                    <a:pt x="41" y="41"/>
                    <a:pt x="42" y="39"/>
                  </a:cubicBezTo>
                  <a:close/>
                  <a:moveTo>
                    <a:pt x="41" y="46"/>
                  </a:moveTo>
                  <a:cubicBezTo>
                    <a:pt x="42" y="46"/>
                    <a:pt x="43" y="45"/>
                    <a:pt x="44" y="44"/>
                  </a:cubicBezTo>
                  <a:cubicBezTo>
                    <a:pt x="42" y="47"/>
                    <a:pt x="40" y="50"/>
                    <a:pt x="38" y="53"/>
                  </a:cubicBezTo>
                  <a:cubicBezTo>
                    <a:pt x="38" y="53"/>
                    <a:pt x="37" y="54"/>
                    <a:pt x="37" y="54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8" y="52"/>
                    <a:pt x="39" y="49"/>
                    <a:pt x="41" y="46"/>
                  </a:cubicBezTo>
                  <a:close/>
                  <a:moveTo>
                    <a:pt x="36" y="50"/>
                  </a:moveTo>
                  <a:cubicBezTo>
                    <a:pt x="36" y="50"/>
                    <a:pt x="36" y="50"/>
                    <a:pt x="37" y="49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6" y="52"/>
                    <a:pt x="35" y="54"/>
                    <a:pt x="34" y="57"/>
                  </a:cubicBezTo>
                  <a:cubicBezTo>
                    <a:pt x="33" y="57"/>
                    <a:pt x="32" y="58"/>
                    <a:pt x="31" y="59"/>
                  </a:cubicBezTo>
                  <a:cubicBezTo>
                    <a:pt x="33" y="56"/>
                    <a:pt x="34" y="53"/>
                    <a:pt x="36" y="50"/>
                  </a:cubicBezTo>
                  <a:close/>
                  <a:moveTo>
                    <a:pt x="35" y="46"/>
                  </a:moveTo>
                  <a:cubicBezTo>
                    <a:pt x="36" y="45"/>
                    <a:pt x="37" y="44"/>
                    <a:pt x="38" y="43"/>
                  </a:cubicBezTo>
                  <a:cubicBezTo>
                    <a:pt x="37" y="44"/>
                    <a:pt x="36" y="45"/>
                    <a:pt x="36" y="46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5" y="46"/>
                    <a:pt x="35" y="46"/>
                    <a:pt x="35" y="46"/>
                  </a:cubicBezTo>
                  <a:close/>
                  <a:moveTo>
                    <a:pt x="32" y="55"/>
                  </a:moveTo>
                  <a:cubicBezTo>
                    <a:pt x="31" y="57"/>
                    <a:pt x="30" y="58"/>
                    <a:pt x="29" y="60"/>
                  </a:cubicBezTo>
                  <a:cubicBezTo>
                    <a:pt x="28" y="60"/>
                    <a:pt x="28" y="60"/>
                    <a:pt x="28" y="60"/>
                  </a:cubicBezTo>
                  <a:lnTo>
                    <a:pt x="32" y="55"/>
                  </a:lnTo>
                  <a:close/>
                  <a:moveTo>
                    <a:pt x="28" y="54"/>
                  </a:moveTo>
                  <a:cubicBezTo>
                    <a:pt x="30" y="51"/>
                    <a:pt x="32" y="49"/>
                    <a:pt x="34" y="47"/>
                  </a:cubicBezTo>
                  <a:cubicBezTo>
                    <a:pt x="33" y="48"/>
                    <a:pt x="32" y="50"/>
                    <a:pt x="31" y="51"/>
                  </a:cubicBezTo>
                  <a:cubicBezTo>
                    <a:pt x="30" y="52"/>
                    <a:pt x="29" y="53"/>
                    <a:pt x="28" y="54"/>
                  </a:cubicBezTo>
                  <a:close/>
                  <a:moveTo>
                    <a:pt x="31" y="79"/>
                  </a:moveTo>
                  <a:cubicBezTo>
                    <a:pt x="30" y="80"/>
                    <a:pt x="29" y="81"/>
                    <a:pt x="28" y="82"/>
                  </a:cubicBezTo>
                  <a:cubicBezTo>
                    <a:pt x="27" y="82"/>
                    <a:pt x="25" y="83"/>
                    <a:pt x="24" y="84"/>
                  </a:cubicBezTo>
                  <a:cubicBezTo>
                    <a:pt x="25" y="83"/>
                    <a:pt x="25" y="81"/>
                    <a:pt x="26" y="80"/>
                  </a:cubicBezTo>
                  <a:cubicBezTo>
                    <a:pt x="28" y="80"/>
                    <a:pt x="29" y="79"/>
                    <a:pt x="31" y="79"/>
                  </a:cubicBezTo>
                  <a:close/>
                  <a:moveTo>
                    <a:pt x="23" y="83"/>
                  </a:moveTo>
                  <a:cubicBezTo>
                    <a:pt x="22" y="83"/>
                    <a:pt x="22" y="83"/>
                    <a:pt x="22" y="83"/>
                  </a:cubicBezTo>
                  <a:cubicBezTo>
                    <a:pt x="22" y="82"/>
                    <a:pt x="23" y="81"/>
                    <a:pt x="24" y="80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4" y="81"/>
                    <a:pt x="23" y="82"/>
                    <a:pt x="23" y="83"/>
                  </a:cubicBezTo>
                  <a:close/>
                  <a:moveTo>
                    <a:pt x="22" y="98"/>
                  </a:moveTo>
                  <a:cubicBezTo>
                    <a:pt x="24" y="103"/>
                    <a:pt x="25" y="109"/>
                    <a:pt x="26" y="115"/>
                  </a:cubicBezTo>
                  <a:cubicBezTo>
                    <a:pt x="26" y="117"/>
                    <a:pt x="26" y="118"/>
                    <a:pt x="27" y="120"/>
                  </a:cubicBezTo>
                  <a:cubicBezTo>
                    <a:pt x="25" y="114"/>
                    <a:pt x="23" y="108"/>
                    <a:pt x="22" y="102"/>
                  </a:cubicBezTo>
                  <a:cubicBezTo>
                    <a:pt x="22" y="101"/>
                    <a:pt x="22" y="99"/>
                    <a:pt x="22" y="98"/>
                  </a:cubicBezTo>
                  <a:close/>
                  <a:moveTo>
                    <a:pt x="27" y="139"/>
                  </a:moveTo>
                  <a:cubicBezTo>
                    <a:pt x="27" y="139"/>
                    <a:pt x="27" y="139"/>
                    <a:pt x="27" y="139"/>
                  </a:cubicBezTo>
                  <a:cubicBezTo>
                    <a:pt x="26" y="140"/>
                    <a:pt x="27" y="140"/>
                    <a:pt x="27" y="140"/>
                  </a:cubicBezTo>
                  <a:cubicBezTo>
                    <a:pt x="27" y="141"/>
                    <a:pt x="27" y="141"/>
                    <a:pt x="27" y="141"/>
                  </a:cubicBezTo>
                  <a:cubicBezTo>
                    <a:pt x="25" y="137"/>
                    <a:pt x="24" y="133"/>
                    <a:pt x="23" y="129"/>
                  </a:cubicBezTo>
                  <a:cubicBezTo>
                    <a:pt x="23" y="127"/>
                    <a:pt x="23" y="125"/>
                    <a:pt x="23" y="123"/>
                  </a:cubicBezTo>
                  <a:cubicBezTo>
                    <a:pt x="22" y="121"/>
                    <a:pt x="22" y="118"/>
                    <a:pt x="22" y="115"/>
                  </a:cubicBezTo>
                  <a:cubicBezTo>
                    <a:pt x="24" y="123"/>
                    <a:pt x="25" y="131"/>
                    <a:pt x="27" y="139"/>
                  </a:cubicBezTo>
                  <a:close/>
                  <a:moveTo>
                    <a:pt x="25" y="156"/>
                  </a:moveTo>
                  <a:cubicBezTo>
                    <a:pt x="23" y="153"/>
                    <a:pt x="22" y="149"/>
                    <a:pt x="21" y="146"/>
                  </a:cubicBezTo>
                  <a:cubicBezTo>
                    <a:pt x="21" y="145"/>
                    <a:pt x="20" y="145"/>
                    <a:pt x="20" y="144"/>
                  </a:cubicBezTo>
                  <a:cubicBezTo>
                    <a:pt x="20" y="144"/>
                    <a:pt x="20" y="144"/>
                    <a:pt x="20" y="144"/>
                  </a:cubicBezTo>
                  <a:cubicBezTo>
                    <a:pt x="22" y="147"/>
                    <a:pt x="23" y="150"/>
                    <a:pt x="25" y="154"/>
                  </a:cubicBezTo>
                  <a:cubicBezTo>
                    <a:pt x="25" y="154"/>
                    <a:pt x="25" y="155"/>
                    <a:pt x="25" y="156"/>
                  </a:cubicBezTo>
                  <a:cubicBezTo>
                    <a:pt x="25" y="156"/>
                    <a:pt x="25" y="156"/>
                    <a:pt x="25" y="156"/>
                  </a:cubicBezTo>
                  <a:close/>
                  <a:moveTo>
                    <a:pt x="29" y="163"/>
                  </a:moveTo>
                  <a:cubicBezTo>
                    <a:pt x="30" y="164"/>
                    <a:pt x="30" y="165"/>
                    <a:pt x="30" y="167"/>
                  </a:cubicBezTo>
                  <a:cubicBezTo>
                    <a:pt x="29" y="164"/>
                    <a:pt x="29" y="162"/>
                    <a:pt x="28" y="160"/>
                  </a:cubicBezTo>
                  <a:cubicBezTo>
                    <a:pt x="28" y="161"/>
                    <a:pt x="29" y="162"/>
                    <a:pt x="29" y="163"/>
                  </a:cubicBezTo>
                  <a:close/>
                  <a:moveTo>
                    <a:pt x="29" y="148"/>
                  </a:moveTo>
                  <a:cubicBezTo>
                    <a:pt x="29" y="147"/>
                    <a:pt x="29" y="146"/>
                    <a:pt x="29" y="145"/>
                  </a:cubicBezTo>
                  <a:cubicBezTo>
                    <a:pt x="30" y="143"/>
                    <a:pt x="30" y="142"/>
                    <a:pt x="31" y="140"/>
                  </a:cubicBezTo>
                  <a:cubicBezTo>
                    <a:pt x="31" y="141"/>
                    <a:pt x="31" y="141"/>
                    <a:pt x="31" y="141"/>
                  </a:cubicBezTo>
                  <a:cubicBezTo>
                    <a:pt x="31" y="142"/>
                    <a:pt x="31" y="143"/>
                    <a:pt x="32" y="144"/>
                  </a:cubicBezTo>
                  <a:cubicBezTo>
                    <a:pt x="32" y="147"/>
                    <a:pt x="33" y="151"/>
                    <a:pt x="33" y="155"/>
                  </a:cubicBezTo>
                  <a:cubicBezTo>
                    <a:pt x="32" y="153"/>
                    <a:pt x="31" y="151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8"/>
                    <a:pt x="29" y="148"/>
                  </a:cubicBezTo>
                  <a:close/>
                  <a:moveTo>
                    <a:pt x="35" y="166"/>
                  </a:moveTo>
                  <a:cubicBezTo>
                    <a:pt x="36" y="168"/>
                    <a:pt x="36" y="169"/>
                    <a:pt x="36" y="171"/>
                  </a:cubicBezTo>
                  <a:cubicBezTo>
                    <a:pt x="35" y="166"/>
                    <a:pt x="33" y="161"/>
                    <a:pt x="30" y="156"/>
                  </a:cubicBezTo>
                  <a:cubicBezTo>
                    <a:pt x="30" y="156"/>
                    <a:pt x="30" y="155"/>
                    <a:pt x="30" y="155"/>
                  </a:cubicBezTo>
                  <a:cubicBezTo>
                    <a:pt x="32" y="159"/>
                    <a:pt x="33" y="162"/>
                    <a:pt x="35" y="166"/>
                  </a:cubicBezTo>
                  <a:close/>
                  <a:moveTo>
                    <a:pt x="38" y="182"/>
                  </a:moveTo>
                  <a:cubicBezTo>
                    <a:pt x="39" y="183"/>
                    <a:pt x="39" y="185"/>
                    <a:pt x="39" y="186"/>
                  </a:cubicBezTo>
                  <a:cubicBezTo>
                    <a:pt x="39" y="186"/>
                    <a:pt x="39" y="186"/>
                    <a:pt x="39" y="186"/>
                  </a:cubicBezTo>
                  <a:cubicBezTo>
                    <a:pt x="38" y="184"/>
                    <a:pt x="37" y="182"/>
                    <a:pt x="35" y="180"/>
                  </a:cubicBezTo>
                  <a:cubicBezTo>
                    <a:pt x="34" y="178"/>
                    <a:pt x="33" y="175"/>
                    <a:pt x="32" y="173"/>
                  </a:cubicBezTo>
                  <a:cubicBezTo>
                    <a:pt x="32" y="171"/>
                    <a:pt x="32" y="170"/>
                    <a:pt x="31" y="168"/>
                  </a:cubicBezTo>
                  <a:cubicBezTo>
                    <a:pt x="34" y="173"/>
                    <a:pt x="36" y="177"/>
                    <a:pt x="38" y="182"/>
                  </a:cubicBezTo>
                  <a:close/>
                  <a:moveTo>
                    <a:pt x="32" y="177"/>
                  </a:moveTo>
                  <a:cubicBezTo>
                    <a:pt x="32" y="177"/>
                    <a:pt x="32" y="178"/>
                    <a:pt x="32" y="178"/>
                  </a:cubicBezTo>
                  <a:cubicBezTo>
                    <a:pt x="34" y="182"/>
                    <a:pt x="37" y="186"/>
                    <a:pt x="39" y="190"/>
                  </a:cubicBezTo>
                  <a:cubicBezTo>
                    <a:pt x="39" y="190"/>
                    <a:pt x="39" y="190"/>
                    <a:pt x="39" y="191"/>
                  </a:cubicBezTo>
                  <a:cubicBezTo>
                    <a:pt x="36" y="188"/>
                    <a:pt x="34" y="185"/>
                    <a:pt x="32" y="183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2" y="182"/>
                    <a:pt x="32" y="181"/>
                  </a:cubicBezTo>
                  <a:cubicBezTo>
                    <a:pt x="32" y="180"/>
                    <a:pt x="32" y="179"/>
                    <a:pt x="32" y="177"/>
                  </a:cubicBezTo>
                  <a:close/>
                  <a:moveTo>
                    <a:pt x="38" y="192"/>
                  </a:moveTo>
                  <a:cubicBezTo>
                    <a:pt x="38" y="192"/>
                    <a:pt x="38" y="193"/>
                    <a:pt x="38" y="193"/>
                  </a:cubicBezTo>
                  <a:cubicBezTo>
                    <a:pt x="38" y="192"/>
                    <a:pt x="37" y="192"/>
                    <a:pt x="37" y="192"/>
                  </a:cubicBezTo>
                  <a:cubicBezTo>
                    <a:pt x="36" y="190"/>
                    <a:pt x="36" y="189"/>
                    <a:pt x="35" y="188"/>
                  </a:cubicBezTo>
                  <a:cubicBezTo>
                    <a:pt x="36" y="189"/>
                    <a:pt x="37" y="191"/>
                    <a:pt x="38" y="192"/>
                  </a:cubicBezTo>
                  <a:close/>
                  <a:moveTo>
                    <a:pt x="39" y="197"/>
                  </a:moveTo>
                  <a:cubicBezTo>
                    <a:pt x="39" y="196"/>
                    <a:pt x="39" y="196"/>
                    <a:pt x="38" y="196"/>
                  </a:cubicBezTo>
                  <a:cubicBezTo>
                    <a:pt x="39" y="196"/>
                    <a:pt x="39" y="196"/>
                    <a:pt x="39" y="196"/>
                  </a:cubicBezTo>
                  <a:cubicBezTo>
                    <a:pt x="41" y="199"/>
                    <a:pt x="44" y="202"/>
                    <a:pt x="48" y="204"/>
                  </a:cubicBezTo>
                  <a:cubicBezTo>
                    <a:pt x="48" y="204"/>
                    <a:pt x="49" y="204"/>
                    <a:pt x="49" y="203"/>
                  </a:cubicBezTo>
                  <a:cubicBezTo>
                    <a:pt x="49" y="204"/>
                    <a:pt x="50" y="205"/>
                    <a:pt x="50" y="205"/>
                  </a:cubicBezTo>
                  <a:cubicBezTo>
                    <a:pt x="50" y="205"/>
                    <a:pt x="49" y="205"/>
                    <a:pt x="49" y="204"/>
                  </a:cubicBezTo>
                  <a:cubicBezTo>
                    <a:pt x="48" y="204"/>
                    <a:pt x="48" y="205"/>
                    <a:pt x="48" y="206"/>
                  </a:cubicBezTo>
                  <a:cubicBezTo>
                    <a:pt x="50" y="207"/>
                    <a:pt x="52" y="208"/>
                    <a:pt x="54" y="209"/>
                  </a:cubicBezTo>
                  <a:cubicBezTo>
                    <a:pt x="54" y="210"/>
                    <a:pt x="55" y="211"/>
                    <a:pt x="56" y="212"/>
                  </a:cubicBezTo>
                  <a:cubicBezTo>
                    <a:pt x="54" y="210"/>
                    <a:pt x="51" y="209"/>
                    <a:pt x="49" y="208"/>
                  </a:cubicBezTo>
                  <a:cubicBezTo>
                    <a:pt x="46" y="205"/>
                    <a:pt x="42" y="201"/>
                    <a:pt x="39" y="197"/>
                  </a:cubicBezTo>
                  <a:close/>
                  <a:moveTo>
                    <a:pt x="51" y="212"/>
                  </a:moveTo>
                  <a:cubicBezTo>
                    <a:pt x="52" y="214"/>
                    <a:pt x="54" y="216"/>
                    <a:pt x="56" y="218"/>
                  </a:cubicBezTo>
                  <a:cubicBezTo>
                    <a:pt x="56" y="217"/>
                    <a:pt x="56" y="217"/>
                    <a:pt x="56" y="217"/>
                  </a:cubicBezTo>
                  <a:cubicBezTo>
                    <a:pt x="55" y="217"/>
                    <a:pt x="54" y="216"/>
                    <a:pt x="52" y="215"/>
                  </a:cubicBezTo>
                  <a:cubicBezTo>
                    <a:pt x="51" y="214"/>
                    <a:pt x="50" y="212"/>
                    <a:pt x="49" y="210"/>
                  </a:cubicBezTo>
                  <a:cubicBezTo>
                    <a:pt x="49" y="211"/>
                    <a:pt x="50" y="211"/>
                    <a:pt x="51" y="212"/>
                  </a:cubicBezTo>
                  <a:close/>
                  <a:moveTo>
                    <a:pt x="54" y="220"/>
                  </a:moveTo>
                  <a:cubicBezTo>
                    <a:pt x="55" y="221"/>
                    <a:pt x="56" y="222"/>
                    <a:pt x="57" y="223"/>
                  </a:cubicBezTo>
                  <a:cubicBezTo>
                    <a:pt x="56" y="222"/>
                    <a:pt x="55" y="222"/>
                    <a:pt x="54" y="221"/>
                  </a:cubicBezTo>
                  <a:cubicBezTo>
                    <a:pt x="53" y="220"/>
                    <a:pt x="52" y="220"/>
                    <a:pt x="52" y="219"/>
                  </a:cubicBezTo>
                  <a:cubicBezTo>
                    <a:pt x="52" y="219"/>
                    <a:pt x="52" y="219"/>
                    <a:pt x="52" y="219"/>
                  </a:cubicBezTo>
                  <a:cubicBezTo>
                    <a:pt x="52" y="219"/>
                    <a:pt x="53" y="220"/>
                    <a:pt x="53" y="220"/>
                  </a:cubicBezTo>
                  <a:cubicBezTo>
                    <a:pt x="54" y="220"/>
                    <a:pt x="54" y="220"/>
                    <a:pt x="54" y="220"/>
                  </a:cubicBezTo>
                  <a:close/>
                  <a:moveTo>
                    <a:pt x="53" y="222"/>
                  </a:moveTo>
                  <a:cubicBezTo>
                    <a:pt x="53" y="223"/>
                    <a:pt x="54" y="223"/>
                    <a:pt x="54" y="223"/>
                  </a:cubicBezTo>
                  <a:cubicBezTo>
                    <a:pt x="53" y="223"/>
                    <a:pt x="52" y="222"/>
                    <a:pt x="51" y="221"/>
                  </a:cubicBezTo>
                  <a:cubicBezTo>
                    <a:pt x="51" y="221"/>
                    <a:pt x="51" y="221"/>
                    <a:pt x="51" y="220"/>
                  </a:cubicBezTo>
                  <a:cubicBezTo>
                    <a:pt x="51" y="221"/>
                    <a:pt x="52" y="222"/>
                    <a:pt x="53" y="222"/>
                  </a:cubicBezTo>
                  <a:close/>
                  <a:moveTo>
                    <a:pt x="56" y="228"/>
                  </a:moveTo>
                  <a:cubicBezTo>
                    <a:pt x="57" y="228"/>
                    <a:pt x="57" y="228"/>
                    <a:pt x="57" y="228"/>
                  </a:cubicBezTo>
                  <a:cubicBezTo>
                    <a:pt x="57" y="228"/>
                    <a:pt x="57" y="228"/>
                    <a:pt x="57" y="228"/>
                  </a:cubicBezTo>
                  <a:cubicBezTo>
                    <a:pt x="55" y="227"/>
                    <a:pt x="54" y="226"/>
                    <a:pt x="52" y="225"/>
                  </a:cubicBezTo>
                  <a:cubicBezTo>
                    <a:pt x="54" y="226"/>
                    <a:pt x="55" y="227"/>
                    <a:pt x="56" y="228"/>
                  </a:cubicBezTo>
                  <a:close/>
                  <a:moveTo>
                    <a:pt x="55" y="218"/>
                  </a:moveTo>
                  <a:cubicBezTo>
                    <a:pt x="55" y="218"/>
                    <a:pt x="55" y="218"/>
                    <a:pt x="55" y="218"/>
                  </a:cubicBezTo>
                  <a:cubicBezTo>
                    <a:pt x="57" y="219"/>
                    <a:pt x="58" y="220"/>
                    <a:pt x="60" y="221"/>
                  </a:cubicBezTo>
                  <a:cubicBezTo>
                    <a:pt x="63" y="224"/>
                    <a:pt x="66" y="227"/>
                    <a:pt x="69" y="230"/>
                  </a:cubicBezTo>
                  <a:cubicBezTo>
                    <a:pt x="69" y="230"/>
                    <a:pt x="68" y="230"/>
                    <a:pt x="67" y="229"/>
                  </a:cubicBezTo>
                  <a:cubicBezTo>
                    <a:pt x="65" y="228"/>
                    <a:pt x="62" y="226"/>
                    <a:pt x="60" y="225"/>
                  </a:cubicBezTo>
                  <a:cubicBezTo>
                    <a:pt x="58" y="223"/>
                    <a:pt x="56" y="220"/>
                    <a:pt x="55" y="218"/>
                  </a:cubicBezTo>
                  <a:close/>
                  <a:moveTo>
                    <a:pt x="68" y="227"/>
                  </a:moveTo>
                  <a:cubicBezTo>
                    <a:pt x="68" y="227"/>
                    <a:pt x="68" y="227"/>
                    <a:pt x="68" y="227"/>
                  </a:cubicBezTo>
                  <a:cubicBezTo>
                    <a:pt x="67" y="226"/>
                    <a:pt x="66" y="225"/>
                    <a:pt x="65" y="224"/>
                  </a:cubicBezTo>
                  <a:cubicBezTo>
                    <a:pt x="66" y="225"/>
                    <a:pt x="67" y="226"/>
                    <a:pt x="69" y="226"/>
                  </a:cubicBezTo>
                  <a:cubicBezTo>
                    <a:pt x="69" y="227"/>
                    <a:pt x="70" y="227"/>
                    <a:pt x="70" y="228"/>
                  </a:cubicBezTo>
                  <a:cubicBezTo>
                    <a:pt x="69" y="228"/>
                    <a:pt x="69" y="228"/>
                    <a:pt x="68" y="227"/>
                  </a:cubicBezTo>
                  <a:close/>
                  <a:moveTo>
                    <a:pt x="60" y="220"/>
                  </a:moveTo>
                  <a:cubicBezTo>
                    <a:pt x="59" y="218"/>
                    <a:pt x="57" y="216"/>
                    <a:pt x="55" y="215"/>
                  </a:cubicBezTo>
                  <a:cubicBezTo>
                    <a:pt x="58" y="216"/>
                    <a:pt x="60" y="218"/>
                    <a:pt x="63" y="219"/>
                  </a:cubicBezTo>
                  <a:cubicBezTo>
                    <a:pt x="64" y="221"/>
                    <a:pt x="65" y="222"/>
                    <a:pt x="66" y="223"/>
                  </a:cubicBezTo>
                  <a:cubicBezTo>
                    <a:pt x="64" y="222"/>
                    <a:pt x="62" y="221"/>
                    <a:pt x="60" y="220"/>
                  </a:cubicBezTo>
                  <a:close/>
                  <a:moveTo>
                    <a:pt x="62" y="216"/>
                  </a:moveTo>
                  <a:cubicBezTo>
                    <a:pt x="66" y="219"/>
                    <a:pt x="71" y="222"/>
                    <a:pt x="75" y="225"/>
                  </a:cubicBezTo>
                  <a:cubicBezTo>
                    <a:pt x="71" y="222"/>
                    <a:pt x="67" y="220"/>
                    <a:pt x="63" y="218"/>
                  </a:cubicBezTo>
                  <a:cubicBezTo>
                    <a:pt x="63" y="217"/>
                    <a:pt x="62" y="217"/>
                    <a:pt x="62" y="216"/>
                  </a:cubicBezTo>
                  <a:close/>
                  <a:moveTo>
                    <a:pt x="74" y="221"/>
                  </a:moveTo>
                  <a:cubicBezTo>
                    <a:pt x="73" y="220"/>
                    <a:pt x="73" y="220"/>
                    <a:pt x="72" y="219"/>
                  </a:cubicBezTo>
                  <a:cubicBezTo>
                    <a:pt x="75" y="221"/>
                    <a:pt x="77" y="223"/>
                    <a:pt x="80" y="225"/>
                  </a:cubicBezTo>
                  <a:cubicBezTo>
                    <a:pt x="80" y="225"/>
                    <a:pt x="80" y="225"/>
                    <a:pt x="80" y="225"/>
                  </a:cubicBezTo>
                  <a:cubicBezTo>
                    <a:pt x="78" y="224"/>
                    <a:pt x="76" y="222"/>
                    <a:pt x="74" y="221"/>
                  </a:cubicBezTo>
                  <a:close/>
                  <a:moveTo>
                    <a:pt x="68" y="215"/>
                  </a:moveTo>
                  <a:cubicBezTo>
                    <a:pt x="66" y="214"/>
                    <a:pt x="65" y="213"/>
                    <a:pt x="64" y="211"/>
                  </a:cubicBezTo>
                  <a:cubicBezTo>
                    <a:pt x="65" y="212"/>
                    <a:pt x="67" y="212"/>
                    <a:pt x="68" y="213"/>
                  </a:cubicBezTo>
                  <a:cubicBezTo>
                    <a:pt x="69" y="213"/>
                    <a:pt x="69" y="214"/>
                    <a:pt x="70" y="214"/>
                  </a:cubicBezTo>
                  <a:cubicBezTo>
                    <a:pt x="70" y="214"/>
                    <a:pt x="70" y="215"/>
                    <a:pt x="69" y="215"/>
                  </a:cubicBezTo>
                  <a:cubicBezTo>
                    <a:pt x="69" y="216"/>
                    <a:pt x="70" y="216"/>
                    <a:pt x="71" y="216"/>
                  </a:cubicBezTo>
                  <a:cubicBezTo>
                    <a:pt x="71" y="215"/>
                    <a:pt x="72" y="215"/>
                    <a:pt x="73" y="215"/>
                  </a:cubicBezTo>
                  <a:cubicBezTo>
                    <a:pt x="74" y="215"/>
                    <a:pt x="75" y="215"/>
                    <a:pt x="75" y="216"/>
                  </a:cubicBezTo>
                  <a:cubicBezTo>
                    <a:pt x="77" y="218"/>
                    <a:pt x="78" y="220"/>
                    <a:pt x="79" y="222"/>
                  </a:cubicBezTo>
                  <a:cubicBezTo>
                    <a:pt x="75" y="220"/>
                    <a:pt x="71" y="217"/>
                    <a:pt x="68" y="215"/>
                  </a:cubicBezTo>
                  <a:close/>
                  <a:moveTo>
                    <a:pt x="76" y="204"/>
                  </a:moveTo>
                  <a:cubicBezTo>
                    <a:pt x="75" y="203"/>
                    <a:pt x="74" y="202"/>
                    <a:pt x="73" y="202"/>
                  </a:cubicBezTo>
                  <a:cubicBezTo>
                    <a:pt x="73" y="202"/>
                    <a:pt x="73" y="202"/>
                    <a:pt x="73" y="202"/>
                  </a:cubicBezTo>
                  <a:cubicBezTo>
                    <a:pt x="74" y="202"/>
                    <a:pt x="75" y="203"/>
                    <a:pt x="76" y="203"/>
                  </a:cubicBezTo>
                  <a:cubicBezTo>
                    <a:pt x="76" y="203"/>
                    <a:pt x="76" y="204"/>
                    <a:pt x="76" y="204"/>
                  </a:cubicBezTo>
                  <a:close/>
                  <a:moveTo>
                    <a:pt x="74" y="200"/>
                  </a:moveTo>
                  <a:cubicBezTo>
                    <a:pt x="74" y="200"/>
                    <a:pt x="74" y="200"/>
                    <a:pt x="74" y="200"/>
                  </a:cubicBezTo>
                  <a:cubicBezTo>
                    <a:pt x="74" y="200"/>
                    <a:pt x="74" y="199"/>
                    <a:pt x="74" y="199"/>
                  </a:cubicBezTo>
                  <a:cubicBezTo>
                    <a:pt x="75" y="200"/>
                    <a:pt x="76" y="201"/>
                    <a:pt x="77" y="202"/>
                  </a:cubicBezTo>
                  <a:cubicBezTo>
                    <a:pt x="77" y="202"/>
                    <a:pt x="77" y="202"/>
                    <a:pt x="77" y="202"/>
                  </a:cubicBezTo>
                  <a:cubicBezTo>
                    <a:pt x="76" y="201"/>
                    <a:pt x="75" y="201"/>
                    <a:pt x="74" y="200"/>
                  </a:cubicBezTo>
                  <a:close/>
                  <a:moveTo>
                    <a:pt x="75" y="199"/>
                  </a:moveTo>
                  <a:cubicBezTo>
                    <a:pt x="75" y="199"/>
                    <a:pt x="76" y="199"/>
                    <a:pt x="76" y="199"/>
                  </a:cubicBezTo>
                  <a:cubicBezTo>
                    <a:pt x="76" y="199"/>
                    <a:pt x="77" y="200"/>
                    <a:pt x="78" y="200"/>
                  </a:cubicBezTo>
                  <a:cubicBezTo>
                    <a:pt x="78" y="200"/>
                    <a:pt x="78" y="201"/>
                    <a:pt x="78" y="201"/>
                  </a:cubicBezTo>
                  <a:cubicBezTo>
                    <a:pt x="77" y="200"/>
                    <a:pt x="76" y="199"/>
                    <a:pt x="75" y="199"/>
                  </a:cubicBezTo>
                  <a:close/>
                  <a:moveTo>
                    <a:pt x="78" y="208"/>
                  </a:moveTo>
                  <a:cubicBezTo>
                    <a:pt x="78" y="208"/>
                    <a:pt x="79" y="208"/>
                    <a:pt x="79" y="208"/>
                  </a:cubicBezTo>
                  <a:cubicBezTo>
                    <a:pt x="79" y="208"/>
                    <a:pt x="78" y="209"/>
                    <a:pt x="78" y="209"/>
                  </a:cubicBezTo>
                  <a:cubicBezTo>
                    <a:pt x="78" y="209"/>
                    <a:pt x="78" y="208"/>
                    <a:pt x="77" y="208"/>
                  </a:cubicBezTo>
                  <a:cubicBezTo>
                    <a:pt x="78" y="208"/>
                    <a:pt x="78" y="208"/>
                    <a:pt x="78" y="208"/>
                  </a:cubicBezTo>
                  <a:close/>
                  <a:moveTo>
                    <a:pt x="78" y="206"/>
                  </a:moveTo>
                  <a:cubicBezTo>
                    <a:pt x="78" y="206"/>
                    <a:pt x="78" y="206"/>
                    <a:pt x="78" y="205"/>
                  </a:cubicBezTo>
                  <a:cubicBezTo>
                    <a:pt x="78" y="205"/>
                    <a:pt x="78" y="205"/>
                    <a:pt x="79" y="204"/>
                  </a:cubicBezTo>
                  <a:cubicBezTo>
                    <a:pt x="79" y="204"/>
                    <a:pt x="79" y="204"/>
                    <a:pt x="79" y="204"/>
                  </a:cubicBezTo>
                  <a:cubicBezTo>
                    <a:pt x="79" y="205"/>
                    <a:pt x="79" y="205"/>
                    <a:pt x="79" y="205"/>
                  </a:cubicBezTo>
                  <a:cubicBezTo>
                    <a:pt x="79" y="205"/>
                    <a:pt x="78" y="205"/>
                    <a:pt x="78" y="206"/>
                  </a:cubicBezTo>
                  <a:close/>
                  <a:moveTo>
                    <a:pt x="79" y="197"/>
                  </a:moveTo>
                  <a:cubicBezTo>
                    <a:pt x="79" y="196"/>
                    <a:pt x="80" y="196"/>
                    <a:pt x="80" y="196"/>
                  </a:cubicBezTo>
                  <a:cubicBezTo>
                    <a:pt x="81" y="196"/>
                    <a:pt x="81" y="196"/>
                    <a:pt x="81" y="196"/>
                  </a:cubicBezTo>
                  <a:cubicBezTo>
                    <a:pt x="81" y="197"/>
                    <a:pt x="80" y="197"/>
                    <a:pt x="80" y="197"/>
                  </a:cubicBezTo>
                  <a:lnTo>
                    <a:pt x="79" y="197"/>
                  </a:lnTo>
                  <a:close/>
                  <a:moveTo>
                    <a:pt x="80" y="206"/>
                  </a:moveTo>
                  <a:cubicBezTo>
                    <a:pt x="81" y="206"/>
                    <a:pt x="81" y="206"/>
                    <a:pt x="81" y="206"/>
                  </a:cubicBezTo>
                  <a:cubicBezTo>
                    <a:pt x="81" y="207"/>
                    <a:pt x="81" y="207"/>
                    <a:pt x="81" y="207"/>
                  </a:cubicBezTo>
                  <a:cubicBezTo>
                    <a:pt x="81" y="207"/>
                    <a:pt x="80" y="207"/>
                    <a:pt x="80" y="207"/>
                  </a:cubicBezTo>
                  <a:cubicBezTo>
                    <a:pt x="80" y="207"/>
                    <a:pt x="80" y="207"/>
                    <a:pt x="80" y="207"/>
                  </a:cubicBezTo>
                  <a:cubicBezTo>
                    <a:pt x="80" y="207"/>
                    <a:pt x="80" y="206"/>
                    <a:pt x="80" y="206"/>
                  </a:cubicBezTo>
                  <a:close/>
                  <a:moveTo>
                    <a:pt x="80" y="209"/>
                  </a:moveTo>
                  <a:cubicBezTo>
                    <a:pt x="82" y="210"/>
                    <a:pt x="83" y="211"/>
                    <a:pt x="85" y="212"/>
                  </a:cubicBezTo>
                  <a:cubicBezTo>
                    <a:pt x="85" y="212"/>
                    <a:pt x="84" y="212"/>
                    <a:pt x="84" y="212"/>
                  </a:cubicBezTo>
                  <a:cubicBezTo>
                    <a:pt x="83" y="211"/>
                    <a:pt x="81" y="210"/>
                    <a:pt x="80" y="210"/>
                  </a:cubicBezTo>
                  <a:cubicBezTo>
                    <a:pt x="80" y="209"/>
                    <a:pt x="80" y="209"/>
                    <a:pt x="80" y="209"/>
                  </a:cubicBezTo>
                  <a:close/>
                  <a:moveTo>
                    <a:pt x="82" y="208"/>
                  </a:moveTo>
                  <a:cubicBezTo>
                    <a:pt x="82" y="208"/>
                    <a:pt x="82" y="208"/>
                    <a:pt x="83" y="208"/>
                  </a:cubicBezTo>
                  <a:cubicBezTo>
                    <a:pt x="84" y="208"/>
                    <a:pt x="85" y="209"/>
                    <a:pt x="86" y="210"/>
                  </a:cubicBezTo>
                  <a:cubicBezTo>
                    <a:pt x="86" y="210"/>
                    <a:pt x="86" y="210"/>
                    <a:pt x="85" y="211"/>
                  </a:cubicBezTo>
                  <a:cubicBezTo>
                    <a:pt x="84" y="210"/>
                    <a:pt x="83" y="209"/>
                    <a:pt x="82" y="208"/>
                  </a:cubicBezTo>
                  <a:close/>
                  <a:moveTo>
                    <a:pt x="85" y="214"/>
                  </a:moveTo>
                  <a:cubicBezTo>
                    <a:pt x="88" y="216"/>
                    <a:pt x="91" y="217"/>
                    <a:pt x="94" y="219"/>
                  </a:cubicBezTo>
                  <a:cubicBezTo>
                    <a:pt x="93" y="218"/>
                    <a:pt x="91" y="218"/>
                    <a:pt x="89" y="217"/>
                  </a:cubicBezTo>
                  <a:cubicBezTo>
                    <a:pt x="88" y="216"/>
                    <a:pt x="86" y="215"/>
                    <a:pt x="85" y="214"/>
                  </a:cubicBezTo>
                  <a:cubicBezTo>
                    <a:pt x="85" y="214"/>
                    <a:pt x="85" y="214"/>
                    <a:pt x="85" y="214"/>
                  </a:cubicBezTo>
                  <a:close/>
                  <a:moveTo>
                    <a:pt x="95" y="221"/>
                  </a:moveTo>
                  <a:cubicBezTo>
                    <a:pt x="95" y="221"/>
                    <a:pt x="95" y="221"/>
                    <a:pt x="95" y="221"/>
                  </a:cubicBezTo>
                  <a:cubicBezTo>
                    <a:pt x="95" y="221"/>
                    <a:pt x="94" y="221"/>
                    <a:pt x="94" y="221"/>
                  </a:cubicBezTo>
                  <a:cubicBezTo>
                    <a:pt x="94" y="221"/>
                    <a:pt x="93" y="220"/>
                    <a:pt x="93" y="220"/>
                  </a:cubicBezTo>
                  <a:cubicBezTo>
                    <a:pt x="94" y="220"/>
                    <a:pt x="94" y="220"/>
                    <a:pt x="95" y="221"/>
                  </a:cubicBezTo>
                  <a:close/>
                  <a:moveTo>
                    <a:pt x="93" y="216"/>
                  </a:moveTo>
                  <a:cubicBezTo>
                    <a:pt x="94" y="215"/>
                    <a:pt x="94" y="215"/>
                    <a:pt x="94" y="215"/>
                  </a:cubicBezTo>
                  <a:cubicBezTo>
                    <a:pt x="95" y="216"/>
                    <a:pt x="96" y="216"/>
                    <a:pt x="97" y="217"/>
                  </a:cubicBezTo>
                  <a:cubicBezTo>
                    <a:pt x="96" y="217"/>
                    <a:pt x="97" y="218"/>
                    <a:pt x="97" y="218"/>
                  </a:cubicBezTo>
                  <a:cubicBezTo>
                    <a:pt x="97" y="218"/>
                    <a:pt x="97" y="218"/>
                    <a:pt x="97" y="218"/>
                  </a:cubicBezTo>
                  <a:cubicBezTo>
                    <a:pt x="96" y="217"/>
                    <a:pt x="95" y="216"/>
                    <a:pt x="93" y="216"/>
                  </a:cubicBezTo>
                  <a:close/>
                  <a:moveTo>
                    <a:pt x="98" y="222"/>
                  </a:moveTo>
                  <a:cubicBezTo>
                    <a:pt x="99" y="222"/>
                    <a:pt x="99" y="222"/>
                    <a:pt x="100" y="222"/>
                  </a:cubicBezTo>
                  <a:cubicBezTo>
                    <a:pt x="100" y="222"/>
                    <a:pt x="100" y="222"/>
                    <a:pt x="99" y="223"/>
                  </a:cubicBezTo>
                  <a:cubicBezTo>
                    <a:pt x="99" y="223"/>
                    <a:pt x="99" y="223"/>
                    <a:pt x="99" y="223"/>
                  </a:cubicBezTo>
                  <a:cubicBezTo>
                    <a:pt x="99" y="223"/>
                    <a:pt x="98" y="223"/>
                    <a:pt x="97" y="222"/>
                  </a:cubicBezTo>
                  <a:cubicBezTo>
                    <a:pt x="97" y="222"/>
                    <a:pt x="98" y="222"/>
                    <a:pt x="98" y="222"/>
                  </a:cubicBezTo>
                  <a:close/>
                  <a:moveTo>
                    <a:pt x="106" y="235"/>
                  </a:moveTo>
                  <a:cubicBezTo>
                    <a:pt x="106" y="236"/>
                    <a:pt x="106" y="236"/>
                    <a:pt x="107" y="236"/>
                  </a:cubicBezTo>
                  <a:cubicBezTo>
                    <a:pt x="108" y="236"/>
                    <a:pt x="109" y="237"/>
                    <a:pt x="110" y="237"/>
                  </a:cubicBezTo>
                  <a:cubicBezTo>
                    <a:pt x="111" y="238"/>
                    <a:pt x="111" y="238"/>
                    <a:pt x="111" y="238"/>
                  </a:cubicBezTo>
                  <a:cubicBezTo>
                    <a:pt x="109" y="238"/>
                    <a:pt x="107" y="237"/>
                    <a:pt x="106" y="235"/>
                  </a:cubicBezTo>
                  <a:close/>
                  <a:moveTo>
                    <a:pt x="110" y="234"/>
                  </a:moveTo>
                  <a:cubicBezTo>
                    <a:pt x="111" y="234"/>
                    <a:pt x="111" y="234"/>
                    <a:pt x="112" y="234"/>
                  </a:cubicBezTo>
                  <a:cubicBezTo>
                    <a:pt x="113" y="235"/>
                    <a:pt x="113" y="235"/>
                    <a:pt x="114" y="235"/>
                  </a:cubicBezTo>
                  <a:cubicBezTo>
                    <a:pt x="114" y="236"/>
                    <a:pt x="114" y="236"/>
                    <a:pt x="113" y="236"/>
                  </a:cubicBezTo>
                  <a:cubicBezTo>
                    <a:pt x="112" y="235"/>
                    <a:pt x="111" y="235"/>
                    <a:pt x="110" y="234"/>
                  </a:cubicBezTo>
                  <a:close/>
                  <a:moveTo>
                    <a:pt x="114" y="231"/>
                  </a:moveTo>
                  <a:cubicBezTo>
                    <a:pt x="113" y="231"/>
                    <a:pt x="113" y="230"/>
                    <a:pt x="113" y="230"/>
                  </a:cubicBezTo>
                  <a:cubicBezTo>
                    <a:pt x="113" y="230"/>
                    <a:pt x="114" y="230"/>
                    <a:pt x="114" y="230"/>
                  </a:cubicBezTo>
                  <a:cubicBezTo>
                    <a:pt x="115" y="231"/>
                    <a:pt x="115" y="231"/>
                    <a:pt x="116" y="231"/>
                  </a:cubicBezTo>
                  <a:cubicBezTo>
                    <a:pt x="115" y="232"/>
                    <a:pt x="115" y="232"/>
                    <a:pt x="115" y="232"/>
                  </a:cubicBezTo>
                  <a:cubicBezTo>
                    <a:pt x="115" y="231"/>
                    <a:pt x="114" y="231"/>
                    <a:pt x="114" y="231"/>
                  </a:cubicBezTo>
                  <a:close/>
                  <a:moveTo>
                    <a:pt x="113" y="227"/>
                  </a:moveTo>
                  <a:cubicBezTo>
                    <a:pt x="113" y="227"/>
                    <a:pt x="113" y="227"/>
                    <a:pt x="114" y="227"/>
                  </a:cubicBezTo>
                  <a:cubicBezTo>
                    <a:pt x="115" y="228"/>
                    <a:pt x="116" y="228"/>
                    <a:pt x="117" y="228"/>
                  </a:cubicBezTo>
                  <a:cubicBezTo>
                    <a:pt x="117" y="229"/>
                    <a:pt x="117" y="230"/>
                    <a:pt x="118" y="229"/>
                  </a:cubicBezTo>
                  <a:cubicBezTo>
                    <a:pt x="118" y="229"/>
                    <a:pt x="118" y="229"/>
                    <a:pt x="118" y="229"/>
                  </a:cubicBezTo>
                  <a:cubicBezTo>
                    <a:pt x="118" y="229"/>
                    <a:pt x="119" y="229"/>
                    <a:pt x="119" y="230"/>
                  </a:cubicBezTo>
                  <a:cubicBezTo>
                    <a:pt x="119" y="230"/>
                    <a:pt x="119" y="230"/>
                    <a:pt x="119" y="230"/>
                  </a:cubicBezTo>
                  <a:cubicBezTo>
                    <a:pt x="118" y="230"/>
                    <a:pt x="117" y="230"/>
                    <a:pt x="117" y="230"/>
                  </a:cubicBezTo>
                  <a:cubicBezTo>
                    <a:pt x="115" y="229"/>
                    <a:pt x="114" y="228"/>
                    <a:pt x="113" y="227"/>
                  </a:cubicBezTo>
                  <a:close/>
                  <a:moveTo>
                    <a:pt x="118" y="224"/>
                  </a:moveTo>
                  <a:cubicBezTo>
                    <a:pt x="119" y="224"/>
                    <a:pt x="120" y="223"/>
                    <a:pt x="121" y="222"/>
                  </a:cubicBezTo>
                  <a:cubicBezTo>
                    <a:pt x="121" y="222"/>
                    <a:pt x="121" y="222"/>
                    <a:pt x="121" y="222"/>
                  </a:cubicBezTo>
                  <a:cubicBezTo>
                    <a:pt x="121" y="223"/>
                    <a:pt x="120" y="224"/>
                    <a:pt x="119" y="225"/>
                  </a:cubicBezTo>
                  <a:cubicBezTo>
                    <a:pt x="119" y="225"/>
                    <a:pt x="118" y="225"/>
                    <a:pt x="118" y="224"/>
                  </a:cubicBezTo>
                  <a:close/>
                  <a:moveTo>
                    <a:pt x="121" y="232"/>
                  </a:moveTo>
                  <a:cubicBezTo>
                    <a:pt x="121" y="232"/>
                    <a:pt x="121" y="232"/>
                    <a:pt x="122" y="232"/>
                  </a:cubicBezTo>
                  <a:cubicBezTo>
                    <a:pt x="123" y="232"/>
                    <a:pt x="124" y="233"/>
                    <a:pt x="124" y="234"/>
                  </a:cubicBezTo>
                  <a:cubicBezTo>
                    <a:pt x="125" y="234"/>
                    <a:pt x="126" y="233"/>
                    <a:pt x="125" y="232"/>
                  </a:cubicBezTo>
                  <a:cubicBezTo>
                    <a:pt x="125" y="232"/>
                    <a:pt x="124" y="232"/>
                    <a:pt x="124" y="231"/>
                  </a:cubicBezTo>
                  <a:cubicBezTo>
                    <a:pt x="126" y="231"/>
                    <a:pt x="129" y="230"/>
                    <a:pt x="131" y="230"/>
                  </a:cubicBezTo>
                  <a:cubicBezTo>
                    <a:pt x="131" y="230"/>
                    <a:pt x="131" y="230"/>
                    <a:pt x="131" y="230"/>
                  </a:cubicBezTo>
                  <a:cubicBezTo>
                    <a:pt x="130" y="231"/>
                    <a:pt x="130" y="232"/>
                    <a:pt x="129" y="233"/>
                  </a:cubicBezTo>
                  <a:cubicBezTo>
                    <a:pt x="128" y="233"/>
                    <a:pt x="128" y="233"/>
                    <a:pt x="128" y="234"/>
                  </a:cubicBezTo>
                  <a:cubicBezTo>
                    <a:pt x="126" y="234"/>
                    <a:pt x="124" y="234"/>
                    <a:pt x="122" y="234"/>
                  </a:cubicBezTo>
                  <a:cubicBezTo>
                    <a:pt x="121" y="233"/>
                    <a:pt x="121" y="233"/>
                    <a:pt x="120" y="232"/>
                  </a:cubicBezTo>
                  <a:cubicBezTo>
                    <a:pt x="120" y="232"/>
                    <a:pt x="120" y="232"/>
                    <a:pt x="121" y="232"/>
                  </a:cubicBezTo>
                  <a:close/>
                  <a:moveTo>
                    <a:pt x="132" y="235"/>
                  </a:moveTo>
                  <a:cubicBezTo>
                    <a:pt x="130" y="235"/>
                    <a:pt x="128" y="236"/>
                    <a:pt x="126" y="236"/>
                  </a:cubicBezTo>
                  <a:cubicBezTo>
                    <a:pt x="125" y="236"/>
                    <a:pt x="124" y="235"/>
                    <a:pt x="123" y="235"/>
                  </a:cubicBezTo>
                  <a:cubicBezTo>
                    <a:pt x="126" y="235"/>
                    <a:pt x="129" y="235"/>
                    <a:pt x="132" y="235"/>
                  </a:cubicBezTo>
                  <a:close/>
                  <a:moveTo>
                    <a:pt x="137" y="235"/>
                  </a:moveTo>
                  <a:cubicBezTo>
                    <a:pt x="137" y="235"/>
                    <a:pt x="136" y="235"/>
                    <a:pt x="136" y="236"/>
                  </a:cubicBezTo>
                  <a:cubicBezTo>
                    <a:pt x="135" y="236"/>
                    <a:pt x="134" y="236"/>
                    <a:pt x="133" y="236"/>
                  </a:cubicBezTo>
                  <a:cubicBezTo>
                    <a:pt x="132" y="236"/>
                    <a:pt x="131" y="236"/>
                    <a:pt x="130" y="237"/>
                  </a:cubicBezTo>
                  <a:cubicBezTo>
                    <a:pt x="132" y="236"/>
                    <a:pt x="134" y="236"/>
                    <a:pt x="137" y="235"/>
                  </a:cubicBezTo>
                  <a:close/>
                  <a:moveTo>
                    <a:pt x="130" y="234"/>
                  </a:moveTo>
                  <a:cubicBezTo>
                    <a:pt x="132" y="233"/>
                    <a:pt x="134" y="232"/>
                    <a:pt x="135" y="231"/>
                  </a:cubicBezTo>
                  <a:cubicBezTo>
                    <a:pt x="135" y="231"/>
                    <a:pt x="136" y="232"/>
                    <a:pt x="137" y="232"/>
                  </a:cubicBezTo>
                  <a:cubicBezTo>
                    <a:pt x="138" y="231"/>
                    <a:pt x="139" y="231"/>
                    <a:pt x="140" y="230"/>
                  </a:cubicBezTo>
                  <a:cubicBezTo>
                    <a:pt x="139" y="231"/>
                    <a:pt x="139" y="232"/>
                    <a:pt x="138" y="233"/>
                  </a:cubicBezTo>
                  <a:cubicBezTo>
                    <a:pt x="135" y="233"/>
                    <a:pt x="133" y="234"/>
                    <a:pt x="130" y="234"/>
                  </a:cubicBezTo>
                  <a:close/>
                  <a:moveTo>
                    <a:pt x="139" y="226"/>
                  </a:moveTo>
                  <a:cubicBezTo>
                    <a:pt x="139" y="226"/>
                    <a:pt x="139" y="227"/>
                    <a:pt x="139" y="227"/>
                  </a:cubicBezTo>
                  <a:cubicBezTo>
                    <a:pt x="138" y="227"/>
                    <a:pt x="137" y="227"/>
                    <a:pt x="136" y="227"/>
                  </a:cubicBezTo>
                  <a:cubicBezTo>
                    <a:pt x="137" y="227"/>
                    <a:pt x="137" y="227"/>
                    <a:pt x="137" y="227"/>
                  </a:cubicBezTo>
                  <a:cubicBezTo>
                    <a:pt x="139" y="226"/>
                    <a:pt x="140" y="225"/>
                    <a:pt x="142" y="224"/>
                  </a:cubicBezTo>
                  <a:cubicBezTo>
                    <a:pt x="141" y="225"/>
                    <a:pt x="140" y="225"/>
                    <a:pt x="139" y="226"/>
                  </a:cubicBezTo>
                  <a:close/>
                  <a:moveTo>
                    <a:pt x="143" y="229"/>
                  </a:moveTo>
                  <a:cubicBezTo>
                    <a:pt x="145" y="229"/>
                    <a:pt x="146" y="229"/>
                    <a:pt x="147" y="229"/>
                  </a:cubicBezTo>
                  <a:cubicBezTo>
                    <a:pt x="148" y="229"/>
                    <a:pt x="149" y="229"/>
                    <a:pt x="149" y="229"/>
                  </a:cubicBezTo>
                  <a:cubicBezTo>
                    <a:pt x="149" y="229"/>
                    <a:pt x="148" y="230"/>
                    <a:pt x="148" y="230"/>
                  </a:cubicBezTo>
                  <a:cubicBezTo>
                    <a:pt x="147" y="231"/>
                    <a:pt x="145" y="232"/>
                    <a:pt x="144" y="232"/>
                  </a:cubicBezTo>
                  <a:cubicBezTo>
                    <a:pt x="143" y="233"/>
                    <a:pt x="141" y="233"/>
                    <a:pt x="140" y="233"/>
                  </a:cubicBezTo>
                  <a:cubicBezTo>
                    <a:pt x="141" y="232"/>
                    <a:pt x="142" y="230"/>
                    <a:pt x="143" y="229"/>
                  </a:cubicBezTo>
                  <a:close/>
                  <a:moveTo>
                    <a:pt x="145" y="236"/>
                  </a:moveTo>
                  <a:cubicBezTo>
                    <a:pt x="149" y="235"/>
                    <a:pt x="153" y="234"/>
                    <a:pt x="158" y="234"/>
                  </a:cubicBezTo>
                  <a:cubicBezTo>
                    <a:pt x="157" y="234"/>
                    <a:pt x="157" y="234"/>
                    <a:pt x="157" y="235"/>
                  </a:cubicBezTo>
                  <a:cubicBezTo>
                    <a:pt x="152" y="235"/>
                    <a:pt x="148" y="236"/>
                    <a:pt x="144" y="236"/>
                  </a:cubicBezTo>
                  <a:cubicBezTo>
                    <a:pt x="144" y="236"/>
                    <a:pt x="145" y="236"/>
                    <a:pt x="145" y="236"/>
                  </a:cubicBezTo>
                  <a:close/>
                  <a:moveTo>
                    <a:pt x="157" y="231"/>
                  </a:moveTo>
                  <a:cubicBezTo>
                    <a:pt x="158" y="231"/>
                    <a:pt x="160" y="230"/>
                    <a:pt x="161" y="229"/>
                  </a:cubicBezTo>
                  <a:cubicBezTo>
                    <a:pt x="160" y="230"/>
                    <a:pt x="160" y="230"/>
                    <a:pt x="159" y="231"/>
                  </a:cubicBezTo>
                  <a:cubicBezTo>
                    <a:pt x="159" y="231"/>
                    <a:pt x="158" y="231"/>
                    <a:pt x="157" y="231"/>
                  </a:cubicBezTo>
                  <a:close/>
                  <a:moveTo>
                    <a:pt x="159" y="229"/>
                  </a:moveTo>
                  <a:cubicBezTo>
                    <a:pt x="161" y="227"/>
                    <a:pt x="164" y="225"/>
                    <a:pt x="166" y="223"/>
                  </a:cubicBezTo>
                  <a:cubicBezTo>
                    <a:pt x="166" y="224"/>
                    <a:pt x="165" y="225"/>
                    <a:pt x="164" y="226"/>
                  </a:cubicBezTo>
                  <a:cubicBezTo>
                    <a:pt x="162" y="227"/>
                    <a:pt x="161" y="228"/>
                    <a:pt x="159" y="229"/>
                  </a:cubicBezTo>
                  <a:close/>
                  <a:moveTo>
                    <a:pt x="165" y="227"/>
                  </a:moveTo>
                  <a:cubicBezTo>
                    <a:pt x="174" y="222"/>
                    <a:pt x="182" y="215"/>
                    <a:pt x="190" y="208"/>
                  </a:cubicBezTo>
                  <a:cubicBezTo>
                    <a:pt x="190" y="209"/>
                    <a:pt x="189" y="210"/>
                    <a:pt x="189" y="210"/>
                  </a:cubicBezTo>
                  <a:cubicBezTo>
                    <a:pt x="189" y="210"/>
                    <a:pt x="189" y="210"/>
                    <a:pt x="189" y="210"/>
                  </a:cubicBezTo>
                  <a:cubicBezTo>
                    <a:pt x="180" y="217"/>
                    <a:pt x="172" y="224"/>
                    <a:pt x="163" y="231"/>
                  </a:cubicBezTo>
                  <a:cubicBezTo>
                    <a:pt x="163" y="231"/>
                    <a:pt x="162" y="231"/>
                    <a:pt x="162" y="231"/>
                  </a:cubicBezTo>
                  <a:cubicBezTo>
                    <a:pt x="163" y="229"/>
                    <a:pt x="164" y="228"/>
                    <a:pt x="165" y="227"/>
                  </a:cubicBezTo>
                  <a:close/>
                  <a:moveTo>
                    <a:pt x="177" y="222"/>
                  </a:moveTo>
                  <a:cubicBezTo>
                    <a:pt x="175" y="224"/>
                    <a:pt x="172" y="226"/>
                    <a:pt x="170" y="229"/>
                  </a:cubicBezTo>
                  <a:cubicBezTo>
                    <a:pt x="169" y="229"/>
                    <a:pt x="168" y="230"/>
                    <a:pt x="168" y="230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70" y="227"/>
                    <a:pt x="174" y="224"/>
                    <a:pt x="177" y="222"/>
                  </a:cubicBezTo>
                  <a:close/>
                  <a:moveTo>
                    <a:pt x="185" y="218"/>
                  </a:moveTo>
                  <a:cubicBezTo>
                    <a:pt x="184" y="218"/>
                    <a:pt x="183" y="219"/>
                    <a:pt x="183" y="220"/>
                  </a:cubicBezTo>
                  <a:cubicBezTo>
                    <a:pt x="181" y="221"/>
                    <a:pt x="179" y="223"/>
                    <a:pt x="177" y="225"/>
                  </a:cubicBezTo>
                  <a:cubicBezTo>
                    <a:pt x="176" y="225"/>
                    <a:pt x="176" y="226"/>
                    <a:pt x="175" y="226"/>
                  </a:cubicBezTo>
                  <a:cubicBezTo>
                    <a:pt x="178" y="223"/>
                    <a:pt x="181" y="220"/>
                    <a:pt x="185" y="218"/>
                  </a:cubicBezTo>
                  <a:close/>
                  <a:moveTo>
                    <a:pt x="184" y="216"/>
                  </a:moveTo>
                  <a:cubicBezTo>
                    <a:pt x="186" y="215"/>
                    <a:pt x="188" y="213"/>
                    <a:pt x="190" y="212"/>
                  </a:cubicBezTo>
                  <a:cubicBezTo>
                    <a:pt x="190" y="212"/>
                    <a:pt x="190" y="212"/>
                    <a:pt x="190" y="212"/>
                  </a:cubicBezTo>
                  <a:cubicBezTo>
                    <a:pt x="191" y="211"/>
                    <a:pt x="191" y="211"/>
                    <a:pt x="192" y="210"/>
                  </a:cubicBezTo>
                  <a:cubicBezTo>
                    <a:pt x="192" y="211"/>
                    <a:pt x="192" y="211"/>
                    <a:pt x="191" y="211"/>
                  </a:cubicBezTo>
                  <a:cubicBezTo>
                    <a:pt x="189" y="213"/>
                    <a:pt x="186" y="215"/>
                    <a:pt x="184" y="216"/>
                  </a:cubicBezTo>
                  <a:close/>
                  <a:moveTo>
                    <a:pt x="192" y="212"/>
                  </a:moveTo>
                  <a:cubicBezTo>
                    <a:pt x="193" y="212"/>
                    <a:pt x="193" y="212"/>
                    <a:pt x="194" y="212"/>
                  </a:cubicBezTo>
                  <a:cubicBezTo>
                    <a:pt x="193" y="212"/>
                    <a:pt x="193" y="213"/>
                    <a:pt x="192" y="214"/>
                  </a:cubicBezTo>
                  <a:cubicBezTo>
                    <a:pt x="191" y="215"/>
                    <a:pt x="189" y="217"/>
                    <a:pt x="187" y="218"/>
                  </a:cubicBezTo>
                  <a:cubicBezTo>
                    <a:pt x="189" y="216"/>
                    <a:pt x="191" y="214"/>
                    <a:pt x="192" y="212"/>
                  </a:cubicBezTo>
                  <a:close/>
                  <a:moveTo>
                    <a:pt x="193" y="207"/>
                  </a:moveTo>
                  <a:cubicBezTo>
                    <a:pt x="194" y="206"/>
                    <a:pt x="194" y="205"/>
                    <a:pt x="195" y="204"/>
                  </a:cubicBezTo>
                  <a:cubicBezTo>
                    <a:pt x="197" y="202"/>
                    <a:pt x="199" y="201"/>
                    <a:pt x="201" y="199"/>
                  </a:cubicBezTo>
                  <a:cubicBezTo>
                    <a:pt x="202" y="198"/>
                    <a:pt x="202" y="198"/>
                    <a:pt x="203" y="197"/>
                  </a:cubicBezTo>
                  <a:cubicBezTo>
                    <a:pt x="203" y="198"/>
                    <a:pt x="202" y="199"/>
                    <a:pt x="201" y="200"/>
                  </a:cubicBezTo>
                  <a:cubicBezTo>
                    <a:pt x="198" y="203"/>
                    <a:pt x="196" y="205"/>
                    <a:pt x="193" y="207"/>
                  </a:cubicBezTo>
                  <a:close/>
                  <a:moveTo>
                    <a:pt x="206" y="192"/>
                  </a:moveTo>
                  <a:cubicBezTo>
                    <a:pt x="204" y="194"/>
                    <a:pt x="202" y="196"/>
                    <a:pt x="199" y="197"/>
                  </a:cubicBezTo>
                  <a:cubicBezTo>
                    <a:pt x="201" y="195"/>
                    <a:pt x="202" y="193"/>
                    <a:pt x="204" y="191"/>
                  </a:cubicBezTo>
                  <a:cubicBezTo>
                    <a:pt x="210" y="184"/>
                    <a:pt x="216" y="177"/>
                    <a:pt x="223" y="171"/>
                  </a:cubicBezTo>
                  <a:cubicBezTo>
                    <a:pt x="223" y="171"/>
                    <a:pt x="223" y="171"/>
                    <a:pt x="223" y="171"/>
                  </a:cubicBezTo>
                  <a:cubicBezTo>
                    <a:pt x="220" y="174"/>
                    <a:pt x="218" y="177"/>
                    <a:pt x="216" y="179"/>
                  </a:cubicBezTo>
                  <a:cubicBezTo>
                    <a:pt x="213" y="183"/>
                    <a:pt x="209" y="188"/>
                    <a:pt x="206" y="192"/>
                  </a:cubicBezTo>
                  <a:close/>
                  <a:moveTo>
                    <a:pt x="220" y="144"/>
                  </a:moveTo>
                  <a:cubicBezTo>
                    <a:pt x="220" y="146"/>
                    <a:pt x="219" y="148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1" y="144"/>
                    <a:pt x="222" y="137"/>
                    <a:pt x="224" y="131"/>
                  </a:cubicBezTo>
                  <a:cubicBezTo>
                    <a:pt x="223" y="133"/>
                    <a:pt x="223" y="134"/>
                    <a:pt x="223" y="136"/>
                  </a:cubicBezTo>
                  <a:cubicBezTo>
                    <a:pt x="222" y="139"/>
                    <a:pt x="221" y="142"/>
                    <a:pt x="220" y="144"/>
                  </a:cubicBezTo>
                  <a:close/>
                  <a:moveTo>
                    <a:pt x="223" y="102"/>
                  </a:moveTo>
                  <a:cubicBezTo>
                    <a:pt x="223" y="102"/>
                    <a:pt x="223" y="101"/>
                    <a:pt x="223" y="101"/>
                  </a:cubicBezTo>
                  <a:cubicBezTo>
                    <a:pt x="224" y="101"/>
                    <a:pt x="224" y="100"/>
                    <a:pt x="225" y="100"/>
                  </a:cubicBezTo>
                  <a:cubicBezTo>
                    <a:pt x="225" y="100"/>
                    <a:pt x="225" y="101"/>
                    <a:pt x="225" y="101"/>
                  </a:cubicBezTo>
                  <a:cubicBezTo>
                    <a:pt x="225" y="101"/>
                    <a:pt x="224" y="102"/>
                    <a:pt x="223" y="102"/>
                  </a:cubicBezTo>
                  <a:close/>
                  <a:moveTo>
                    <a:pt x="226" y="103"/>
                  </a:moveTo>
                  <a:cubicBezTo>
                    <a:pt x="226" y="103"/>
                    <a:pt x="227" y="104"/>
                    <a:pt x="227" y="104"/>
                  </a:cubicBezTo>
                  <a:cubicBezTo>
                    <a:pt x="227" y="104"/>
                    <a:pt x="227" y="104"/>
                    <a:pt x="227" y="104"/>
                  </a:cubicBezTo>
                  <a:cubicBezTo>
                    <a:pt x="226" y="105"/>
                    <a:pt x="225" y="105"/>
                    <a:pt x="224" y="105"/>
                  </a:cubicBezTo>
                  <a:cubicBezTo>
                    <a:pt x="224" y="105"/>
                    <a:pt x="224" y="105"/>
                    <a:pt x="224" y="104"/>
                  </a:cubicBezTo>
                  <a:cubicBezTo>
                    <a:pt x="224" y="104"/>
                    <a:pt x="225" y="103"/>
                    <a:pt x="226" y="103"/>
                  </a:cubicBezTo>
                  <a:close/>
                  <a:moveTo>
                    <a:pt x="226" y="151"/>
                  </a:moveTo>
                  <a:cubicBezTo>
                    <a:pt x="226" y="151"/>
                    <a:pt x="225" y="152"/>
                    <a:pt x="225" y="152"/>
                  </a:cubicBezTo>
                  <a:cubicBezTo>
                    <a:pt x="225" y="152"/>
                    <a:pt x="225" y="153"/>
                    <a:pt x="225" y="153"/>
                  </a:cubicBezTo>
                  <a:cubicBezTo>
                    <a:pt x="225" y="152"/>
                    <a:pt x="225" y="151"/>
                    <a:pt x="226" y="151"/>
                  </a:cubicBezTo>
                  <a:close/>
                  <a:moveTo>
                    <a:pt x="224" y="151"/>
                  </a:moveTo>
                  <a:cubicBezTo>
                    <a:pt x="224" y="146"/>
                    <a:pt x="225" y="140"/>
                    <a:pt x="225" y="135"/>
                  </a:cubicBezTo>
                  <a:cubicBezTo>
                    <a:pt x="225" y="135"/>
                    <a:pt x="225" y="135"/>
                    <a:pt x="226" y="135"/>
                  </a:cubicBezTo>
                  <a:cubicBezTo>
                    <a:pt x="226" y="138"/>
                    <a:pt x="226" y="142"/>
                    <a:pt x="226" y="145"/>
                  </a:cubicBezTo>
                  <a:cubicBezTo>
                    <a:pt x="225" y="147"/>
                    <a:pt x="225" y="149"/>
                    <a:pt x="224" y="151"/>
                  </a:cubicBezTo>
                  <a:close/>
                  <a:moveTo>
                    <a:pt x="226" y="158"/>
                  </a:moveTo>
                  <a:cubicBezTo>
                    <a:pt x="226" y="157"/>
                    <a:pt x="227" y="157"/>
                    <a:pt x="227" y="156"/>
                  </a:cubicBezTo>
                  <a:cubicBezTo>
                    <a:pt x="227" y="157"/>
                    <a:pt x="227" y="157"/>
                    <a:pt x="227" y="158"/>
                  </a:cubicBezTo>
                  <a:cubicBezTo>
                    <a:pt x="226" y="159"/>
                    <a:pt x="226" y="159"/>
                    <a:pt x="225" y="160"/>
                  </a:cubicBezTo>
                  <a:cubicBezTo>
                    <a:pt x="226" y="159"/>
                    <a:pt x="226" y="159"/>
                    <a:pt x="226" y="158"/>
                  </a:cubicBezTo>
                  <a:close/>
                  <a:moveTo>
                    <a:pt x="226" y="123"/>
                  </a:moveTo>
                  <a:cubicBezTo>
                    <a:pt x="226" y="122"/>
                    <a:pt x="226" y="121"/>
                    <a:pt x="226" y="119"/>
                  </a:cubicBezTo>
                  <a:cubicBezTo>
                    <a:pt x="226" y="119"/>
                    <a:pt x="226" y="119"/>
                    <a:pt x="226" y="119"/>
                  </a:cubicBezTo>
                  <a:cubicBezTo>
                    <a:pt x="227" y="124"/>
                    <a:pt x="227" y="129"/>
                    <a:pt x="227" y="135"/>
                  </a:cubicBezTo>
                  <a:cubicBezTo>
                    <a:pt x="227" y="131"/>
                    <a:pt x="226" y="127"/>
                    <a:pt x="226" y="123"/>
                  </a:cubicBezTo>
                  <a:close/>
                  <a:moveTo>
                    <a:pt x="224" y="164"/>
                  </a:moveTo>
                  <a:cubicBezTo>
                    <a:pt x="225" y="163"/>
                    <a:pt x="226" y="162"/>
                    <a:pt x="227" y="161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6" y="163"/>
                    <a:pt x="225" y="164"/>
                    <a:pt x="224" y="165"/>
                  </a:cubicBezTo>
                  <a:cubicBezTo>
                    <a:pt x="224" y="164"/>
                    <a:pt x="224" y="164"/>
                    <a:pt x="224" y="164"/>
                  </a:cubicBezTo>
                  <a:close/>
                  <a:moveTo>
                    <a:pt x="227" y="169"/>
                  </a:moveTo>
                  <a:cubicBezTo>
                    <a:pt x="227" y="168"/>
                    <a:pt x="228" y="167"/>
                    <a:pt x="228" y="167"/>
                  </a:cubicBezTo>
                  <a:cubicBezTo>
                    <a:pt x="227" y="168"/>
                    <a:pt x="226" y="170"/>
                    <a:pt x="225" y="171"/>
                  </a:cubicBezTo>
                  <a:cubicBezTo>
                    <a:pt x="225" y="171"/>
                    <a:pt x="225" y="171"/>
                    <a:pt x="225" y="171"/>
                  </a:cubicBezTo>
                  <a:cubicBezTo>
                    <a:pt x="226" y="171"/>
                    <a:pt x="226" y="170"/>
                    <a:pt x="227" y="169"/>
                  </a:cubicBezTo>
                  <a:close/>
                  <a:moveTo>
                    <a:pt x="228" y="123"/>
                  </a:moveTo>
                  <a:cubicBezTo>
                    <a:pt x="228" y="121"/>
                    <a:pt x="228" y="119"/>
                    <a:pt x="228" y="117"/>
                  </a:cubicBezTo>
                  <a:cubicBezTo>
                    <a:pt x="228" y="116"/>
                    <a:pt x="228" y="116"/>
                    <a:pt x="229" y="115"/>
                  </a:cubicBezTo>
                  <a:cubicBezTo>
                    <a:pt x="228" y="118"/>
                    <a:pt x="228" y="121"/>
                    <a:pt x="228" y="123"/>
                  </a:cubicBezTo>
                  <a:close/>
                  <a:moveTo>
                    <a:pt x="227" y="112"/>
                  </a:moveTo>
                  <a:cubicBezTo>
                    <a:pt x="227" y="111"/>
                    <a:pt x="227" y="111"/>
                    <a:pt x="226" y="110"/>
                  </a:cubicBezTo>
                  <a:cubicBezTo>
                    <a:pt x="227" y="110"/>
                    <a:pt x="228" y="109"/>
                    <a:pt x="229" y="108"/>
                  </a:cubicBezTo>
                  <a:cubicBezTo>
                    <a:pt x="229" y="109"/>
                    <a:pt x="229" y="109"/>
                    <a:pt x="229" y="109"/>
                  </a:cubicBezTo>
                  <a:cubicBezTo>
                    <a:pt x="228" y="110"/>
                    <a:pt x="227" y="111"/>
                    <a:pt x="227" y="112"/>
                  </a:cubicBezTo>
                  <a:close/>
                  <a:moveTo>
                    <a:pt x="232" y="108"/>
                  </a:moveTo>
                  <a:cubicBezTo>
                    <a:pt x="232" y="108"/>
                    <a:pt x="232" y="107"/>
                    <a:pt x="232" y="107"/>
                  </a:cubicBezTo>
                  <a:cubicBezTo>
                    <a:pt x="232" y="106"/>
                    <a:pt x="232" y="106"/>
                    <a:pt x="233" y="105"/>
                  </a:cubicBezTo>
                  <a:cubicBezTo>
                    <a:pt x="233" y="108"/>
                    <a:pt x="234" y="111"/>
                    <a:pt x="235" y="114"/>
                  </a:cubicBezTo>
                  <a:cubicBezTo>
                    <a:pt x="235" y="114"/>
                    <a:pt x="235" y="114"/>
                    <a:pt x="235" y="115"/>
                  </a:cubicBezTo>
                  <a:cubicBezTo>
                    <a:pt x="234" y="112"/>
                    <a:pt x="233" y="110"/>
                    <a:pt x="232" y="108"/>
                  </a:cubicBezTo>
                  <a:close/>
                  <a:moveTo>
                    <a:pt x="234" y="103"/>
                  </a:moveTo>
                  <a:cubicBezTo>
                    <a:pt x="234" y="103"/>
                    <a:pt x="234" y="103"/>
                    <a:pt x="233" y="103"/>
                  </a:cubicBezTo>
                  <a:cubicBezTo>
                    <a:pt x="232" y="97"/>
                    <a:pt x="230" y="92"/>
                    <a:pt x="229" y="87"/>
                  </a:cubicBezTo>
                  <a:cubicBezTo>
                    <a:pt x="230" y="89"/>
                    <a:pt x="231" y="90"/>
                    <a:pt x="231" y="92"/>
                  </a:cubicBezTo>
                  <a:cubicBezTo>
                    <a:pt x="233" y="97"/>
                    <a:pt x="234" y="102"/>
                    <a:pt x="235" y="107"/>
                  </a:cubicBezTo>
                  <a:cubicBezTo>
                    <a:pt x="235" y="106"/>
                    <a:pt x="234" y="105"/>
                    <a:pt x="234" y="103"/>
                  </a:cubicBezTo>
                  <a:close/>
                  <a:moveTo>
                    <a:pt x="229" y="69"/>
                  </a:moveTo>
                  <a:cubicBezTo>
                    <a:pt x="230" y="69"/>
                    <a:pt x="230" y="69"/>
                    <a:pt x="230" y="70"/>
                  </a:cubicBezTo>
                  <a:cubicBezTo>
                    <a:pt x="231" y="71"/>
                    <a:pt x="231" y="72"/>
                    <a:pt x="232" y="72"/>
                  </a:cubicBezTo>
                  <a:cubicBezTo>
                    <a:pt x="231" y="72"/>
                    <a:pt x="231" y="72"/>
                    <a:pt x="231" y="72"/>
                  </a:cubicBezTo>
                  <a:cubicBezTo>
                    <a:pt x="231" y="72"/>
                    <a:pt x="231" y="72"/>
                    <a:pt x="231" y="71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30" y="70"/>
                    <a:pt x="229" y="69"/>
                    <a:pt x="229" y="69"/>
                  </a:cubicBezTo>
                  <a:close/>
                  <a:moveTo>
                    <a:pt x="233" y="86"/>
                  </a:moveTo>
                  <a:cubicBezTo>
                    <a:pt x="233" y="86"/>
                    <a:pt x="233" y="86"/>
                    <a:pt x="233" y="86"/>
                  </a:cubicBezTo>
                  <a:cubicBezTo>
                    <a:pt x="233" y="87"/>
                    <a:pt x="234" y="88"/>
                    <a:pt x="234" y="88"/>
                  </a:cubicBezTo>
                  <a:cubicBezTo>
                    <a:pt x="234" y="88"/>
                    <a:pt x="233" y="87"/>
                    <a:pt x="233" y="86"/>
                  </a:cubicBezTo>
                  <a:close/>
                  <a:moveTo>
                    <a:pt x="232" y="69"/>
                  </a:moveTo>
                  <a:cubicBezTo>
                    <a:pt x="231" y="68"/>
                    <a:pt x="231" y="68"/>
                    <a:pt x="231" y="67"/>
                  </a:cubicBezTo>
                  <a:cubicBezTo>
                    <a:pt x="232" y="69"/>
                    <a:pt x="233" y="70"/>
                    <a:pt x="235" y="71"/>
                  </a:cubicBezTo>
                  <a:cubicBezTo>
                    <a:pt x="235" y="72"/>
                    <a:pt x="235" y="73"/>
                    <a:pt x="236" y="74"/>
                  </a:cubicBezTo>
                  <a:cubicBezTo>
                    <a:pt x="236" y="74"/>
                    <a:pt x="236" y="74"/>
                    <a:pt x="237" y="74"/>
                  </a:cubicBezTo>
                  <a:cubicBezTo>
                    <a:pt x="237" y="75"/>
                    <a:pt x="237" y="75"/>
                    <a:pt x="237" y="76"/>
                  </a:cubicBezTo>
                  <a:cubicBezTo>
                    <a:pt x="235" y="73"/>
                    <a:pt x="234" y="71"/>
                    <a:pt x="232" y="69"/>
                  </a:cubicBezTo>
                  <a:close/>
                  <a:moveTo>
                    <a:pt x="226" y="55"/>
                  </a:moveTo>
                  <a:cubicBezTo>
                    <a:pt x="225" y="54"/>
                    <a:pt x="225" y="53"/>
                    <a:pt x="224" y="52"/>
                  </a:cubicBezTo>
                  <a:cubicBezTo>
                    <a:pt x="224" y="51"/>
                    <a:pt x="223" y="50"/>
                    <a:pt x="223" y="50"/>
                  </a:cubicBezTo>
                  <a:cubicBezTo>
                    <a:pt x="224" y="51"/>
                    <a:pt x="225" y="52"/>
                    <a:pt x="226" y="53"/>
                  </a:cubicBezTo>
                  <a:cubicBezTo>
                    <a:pt x="226" y="53"/>
                    <a:pt x="226" y="54"/>
                    <a:pt x="226" y="55"/>
                  </a:cubicBezTo>
                  <a:close/>
                  <a:moveTo>
                    <a:pt x="223" y="54"/>
                  </a:moveTo>
                  <a:cubicBezTo>
                    <a:pt x="225" y="56"/>
                    <a:pt x="226" y="59"/>
                    <a:pt x="228" y="62"/>
                  </a:cubicBezTo>
                  <a:cubicBezTo>
                    <a:pt x="226" y="60"/>
                    <a:pt x="224" y="58"/>
                    <a:pt x="223" y="56"/>
                  </a:cubicBezTo>
                  <a:cubicBezTo>
                    <a:pt x="223" y="56"/>
                    <a:pt x="224" y="56"/>
                    <a:pt x="223" y="56"/>
                  </a:cubicBezTo>
                  <a:cubicBezTo>
                    <a:pt x="223" y="55"/>
                    <a:pt x="223" y="54"/>
                    <a:pt x="223" y="54"/>
                  </a:cubicBezTo>
                  <a:close/>
                  <a:moveTo>
                    <a:pt x="228" y="65"/>
                  </a:moveTo>
                  <a:cubicBezTo>
                    <a:pt x="227" y="66"/>
                    <a:pt x="227" y="66"/>
                    <a:pt x="227" y="66"/>
                  </a:cubicBezTo>
                  <a:cubicBezTo>
                    <a:pt x="227" y="68"/>
                    <a:pt x="228" y="70"/>
                    <a:pt x="228" y="71"/>
                  </a:cubicBezTo>
                  <a:cubicBezTo>
                    <a:pt x="228" y="71"/>
                    <a:pt x="228" y="72"/>
                    <a:pt x="228" y="72"/>
                  </a:cubicBezTo>
                  <a:cubicBezTo>
                    <a:pt x="227" y="70"/>
                    <a:pt x="226" y="68"/>
                    <a:pt x="225" y="66"/>
                  </a:cubicBezTo>
                  <a:cubicBezTo>
                    <a:pt x="225" y="65"/>
                    <a:pt x="224" y="65"/>
                    <a:pt x="224" y="65"/>
                  </a:cubicBezTo>
                  <a:cubicBezTo>
                    <a:pt x="223" y="64"/>
                    <a:pt x="222" y="62"/>
                    <a:pt x="222" y="61"/>
                  </a:cubicBezTo>
                  <a:cubicBezTo>
                    <a:pt x="222" y="61"/>
                    <a:pt x="223" y="60"/>
                    <a:pt x="222" y="60"/>
                  </a:cubicBezTo>
                  <a:cubicBezTo>
                    <a:pt x="221" y="58"/>
                    <a:pt x="220" y="57"/>
                    <a:pt x="218" y="55"/>
                  </a:cubicBezTo>
                  <a:cubicBezTo>
                    <a:pt x="218" y="55"/>
                    <a:pt x="218" y="54"/>
                    <a:pt x="217" y="53"/>
                  </a:cubicBezTo>
                  <a:cubicBezTo>
                    <a:pt x="221" y="57"/>
                    <a:pt x="225" y="61"/>
                    <a:pt x="228" y="65"/>
                  </a:cubicBezTo>
                  <a:close/>
                  <a:moveTo>
                    <a:pt x="214" y="48"/>
                  </a:moveTo>
                  <a:cubicBezTo>
                    <a:pt x="213" y="47"/>
                    <a:pt x="212" y="45"/>
                    <a:pt x="211" y="44"/>
                  </a:cubicBezTo>
                  <a:cubicBezTo>
                    <a:pt x="214" y="46"/>
                    <a:pt x="216" y="47"/>
                    <a:pt x="218" y="49"/>
                  </a:cubicBezTo>
                  <a:cubicBezTo>
                    <a:pt x="219" y="51"/>
                    <a:pt x="220" y="53"/>
                    <a:pt x="221" y="54"/>
                  </a:cubicBezTo>
                  <a:cubicBezTo>
                    <a:pt x="219" y="52"/>
                    <a:pt x="216" y="50"/>
                    <a:pt x="214" y="48"/>
                  </a:cubicBezTo>
                  <a:close/>
                  <a:moveTo>
                    <a:pt x="211" y="42"/>
                  </a:moveTo>
                  <a:cubicBezTo>
                    <a:pt x="211" y="41"/>
                    <a:pt x="211" y="41"/>
                    <a:pt x="210" y="41"/>
                  </a:cubicBezTo>
                  <a:cubicBezTo>
                    <a:pt x="210" y="41"/>
                    <a:pt x="210" y="41"/>
                    <a:pt x="210" y="41"/>
                  </a:cubicBezTo>
                  <a:cubicBezTo>
                    <a:pt x="212" y="42"/>
                    <a:pt x="214" y="43"/>
                    <a:pt x="215" y="45"/>
                  </a:cubicBezTo>
                  <a:cubicBezTo>
                    <a:pt x="214" y="44"/>
                    <a:pt x="212" y="43"/>
                    <a:pt x="211" y="42"/>
                  </a:cubicBezTo>
                  <a:close/>
                  <a:moveTo>
                    <a:pt x="210" y="47"/>
                  </a:moveTo>
                  <a:cubicBezTo>
                    <a:pt x="211" y="48"/>
                    <a:pt x="211" y="48"/>
                    <a:pt x="211" y="49"/>
                  </a:cubicBezTo>
                  <a:cubicBezTo>
                    <a:pt x="210" y="47"/>
                    <a:pt x="208" y="45"/>
                    <a:pt x="206" y="43"/>
                  </a:cubicBezTo>
                  <a:cubicBezTo>
                    <a:pt x="207" y="44"/>
                    <a:pt x="209" y="46"/>
                    <a:pt x="210" y="47"/>
                  </a:cubicBezTo>
                  <a:close/>
                  <a:moveTo>
                    <a:pt x="208" y="40"/>
                  </a:moveTo>
                  <a:cubicBezTo>
                    <a:pt x="207" y="39"/>
                    <a:pt x="206" y="38"/>
                    <a:pt x="206" y="37"/>
                  </a:cubicBezTo>
                  <a:cubicBezTo>
                    <a:pt x="206" y="38"/>
                    <a:pt x="207" y="38"/>
                    <a:pt x="208" y="39"/>
                  </a:cubicBezTo>
                  <a:cubicBezTo>
                    <a:pt x="208" y="39"/>
                    <a:pt x="208" y="39"/>
                    <a:pt x="208" y="40"/>
                  </a:cubicBezTo>
                  <a:cubicBezTo>
                    <a:pt x="208" y="40"/>
                    <a:pt x="208" y="40"/>
                    <a:pt x="208" y="40"/>
                  </a:cubicBezTo>
                  <a:close/>
                  <a:moveTo>
                    <a:pt x="207" y="42"/>
                  </a:moveTo>
                  <a:cubicBezTo>
                    <a:pt x="205" y="40"/>
                    <a:pt x="202" y="39"/>
                    <a:pt x="200" y="37"/>
                  </a:cubicBezTo>
                  <a:cubicBezTo>
                    <a:pt x="200" y="37"/>
                    <a:pt x="200" y="37"/>
                    <a:pt x="201" y="37"/>
                  </a:cubicBezTo>
                  <a:cubicBezTo>
                    <a:pt x="201" y="37"/>
                    <a:pt x="202" y="36"/>
                    <a:pt x="201" y="36"/>
                  </a:cubicBezTo>
                  <a:cubicBezTo>
                    <a:pt x="201" y="36"/>
                    <a:pt x="201" y="36"/>
                    <a:pt x="201" y="36"/>
                  </a:cubicBezTo>
                  <a:cubicBezTo>
                    <a:pt x="202" y="36"/>
                    <a:pt x="202" y="36"/>
                    <a:pt x="203" y="36"/>
                  </a:cubicBezTo>
                  <a:cubicBezTo>
                    <a:pt x="204" y="38"/>
                    <a:pt x="206" y="40"/>
                    <a:pt x="207" y="42"/>
                  </a:cubicBezTo>
                  <a:close/>
                  <a:moveTo>
                    <a:pt x="202" y="34"/>
                  </a:moveTo>
                  <a:cubicBezTo>
                    <a:pt x="201" y="34"/>
                    <a:pt x="201" y="34"/>
                    <a:pt x="200" y="34"/>
                  </a:cubicBezTo>
                  <a:cubicBezTo>
                    <a:pt x="198" y="32"/>
                    <a:pt x="196" y="30"/>
                    <a:pt x="194" y="28"/>
                  </a:cubicBezTo>
                  <a:cubicBezTo>
                    <a:pt x="197" y="29"/>
                    <a:pt x="200" y="31"/>
                    <a:pt x="202" y="33"/>
                  </a:cubicBezTo>
                  <a:cubicBezTo>
                    <a:pt x="202" y="33"/>
                    <a:pt x="201" y="34"/>
                    <a:pt x="202" y="34"/>
                  </a:cubicBezTo>
                  <a:close/>
                  <a:moveTo>
                    <a:pt x="194" y="32"/>
                  </a:moveTo>
                  <a:cubicBezTo>
                    <a:pt x="195" y="32"/>
                    <a:pt x="195" y="32"/>
                    <a:pt x="195" y="32"/>
                  </a:cubicBezTo>
                  <a:cubicBezTo>
                    <a:pt x="196" y="33"/>
                    <a:pt x="197" y="34"/>
                    <a:pt x="198" y="35"/>
                  </a:cubicBezTo>
                  <a:cubicBezTo>
                    <a:pt x="198" y="35"/>
                    <a:pt x="198" y="35"/>
                    <a:pt x="198" y="35"/>
                  </a:cubicBezTo>
                  <a:cubicBezTo>
                    <a:pt x="197" y="35"/>
                    <a:pt x="196" y="34"/>
                    <a:pt x="195" y="34"/>
                  </a:cubicBezTo>
                  <a:cubicBezTo>
                    <a:pt x="193" y="33"/>
                    <a:pt x="191" y="31"/>
                    <a:pt x="189" y="29"/>
                  </a:cubicBezTo>
                  <a:cubicBezTo>
                    <a:pt x="190" y="29"/>
                    <a:pt x="190" y="29"/>
                    <a:pt x="190" y="29"/>
                  </a:cubicBezTo>
                  <a:cubicBezTo>
                    <a:pt x="191" y="30"/>
                    <a:pt x="193" y="31"/>
                    <a:pt x="194" y="32"/>
                  </a:cubicBezTo>
                  <a:close/>
                  <a:moveTo>
                    <a:pt x="192" y="33"/>
                  </a:moveTo>
                  <a:cubicBezTo>
                    <a:pt x="191" y="33"/>
                    <a:pt x="191" y="33"/>
                    <a:pt x="190" y="33"/>
                  </a:cubicBezTo>
                  <a:cubicBezTo>
                    <a:pt x="190" y="32"/>
                    <a:pt x="190" y="33"/>
                    <a:pt x="190" y="33"/>
                  </a:cubicBezTo>
                  <a:cubicBezTo>
                    <a:pt x="191" y="34"/>
                    <a:pt x="193" y="35"/>
                    <a:pt x="195" y="36"/>
                  </a:cubicBezTo>
                  <a:cubicBezTo>
                    <a:pt x="195" y="36"/>
                    <a:pt x="196" y="36"/>
                    <a:pt x="196" y="37"/>
                  </a:cubicBezTo>
                  <a:cubicBezTo>
                    <a:pt x="196" y="37"/>
                    <a:pt x="196" y="37"/>
                    <a:pt x="196" y="37"/>
                  </a:cubicBezTo>
                  <a:cubicBezTo>
                    <a:pt x="198" y="38"/>
                    <a:pt x="200" y="40"/>
                    <a:pt x="201" y="41"/>
                  </a:cubicBezTo>
                  <a:cubicBezTo>
                    <a:pt x="203" y="43"/>
                    <a:pt x="204" y="44"/>
                    <a:pt x="205" y="46"/>
                  </a:cubicBezTo>
                  <a:cubicBezTo>
                    <a:pt x="202" y="42"/>
                    <a:pt x="197" y="39"/>
                    <a:pt x="193" y="36"/>
                  </a:cubicBezTo>
                  <a:cubicBezTo>
                    <a:pt x="193" y="36"/>
                    <a:pt x="193" y="35"/>
                    <a:pt x="192" y="35"/>
                  </a:cubicBezTo>
                  <a:cubicBezTo>
                    <a:pt x="191" y="35"/>
                    <a:pt x="191" y="35"/>
                    <a:pt x="191" y="35"/>
                  </a:cubicBezTo>
                  <a:cubicBezTo>
                    <a:pt x="190" y="34"/>
                    <a:pt x="188" y="34"/>
                    <a:pt x="187" y="33"/>
                  </a:cubicBezTo>
                  <a:cubicBezTo>
                    <a:pt x="187" y="33"/>
                    <a:pt x="186" y="34"/>
                    <a:pt x="187" y="34"/>
                  </a:cubicBezTo>
                  <a:cubicBezTo>
                    <a:pt x="187" y="34"/>
                    <a:pt x="187" y="34"/>
                    <a:pt x="187" y="35"/>
                  </a:cubicBezTo>
                  <a:cubicBezTo>
                    <a:pt x="184" y="35"/>
                    <a:pt x="180" y="35"/>
                    <a:pt x="177" y="36"/>
                  </a:cubicBezTo>
                  <a:cubicBezTo>
                    <a:pt x="178" y="35"/>
                    <a:pt x="180" y="35"/>
                    <a:pt x="181" y="34"/>
                  </a:cubicBezTo>
                  <a:cubicBezTo>
                    <a:pt x="182" y="34"/>
                    <a:pt x="182" y="33"/>
                    <a:pt x="181" y="33"/>
                  </a:cubicBezTo>
                  <a:cubicBezTo>
                    <a:pt x="180" y="33"/>
                    <a:pt x="179" y="32"/>
                    <a:pt x="178" y="32"/>
                  </a:cubicBezTo>
                  <a:cubicBezTo>
                    <a:pt x="179" y="32"/>
                    <a:pt x="179" y="31"/>
                    <a:pt x="178" y="31"/>
                  </a:cubicBezTo>
                  <a:cubicBezTo>
                    <a:pt x="176" y="30"/>
                    <a:pt x="173" y="29"/>
                    <a:pt x="170" y="28"/>
                  </a:cubicBezTo>
                  <a:cubicBezTo>
                    <a:pt x="170" y="27"/>
                    <a:pt x="170" y="27"/>
                    <a:pt x="170" y="27"/>
                  </a:cubicBezTo>
                  <a:cubicBezTo>
                    <a:pt x="168" y="26"/>
                    <a:pt x="166" y="26"/>
                    <a:pt x="164" y="25"/>
                  </a:cubicBezTo>
                  <a:cubicBezTo>
                    <a:pt x="164" y="25"/>
                    <a:pt x="165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73" y="26"/>
                    <a:pt x="180" y="29"/>
                    <a:pt x="186" y="32"/>
                  </a:cubicBezTo>
                  <a:cubicBezTo>
                    <a:pt x="187" y="32"/>
                    <a:pt x="188" y="31"/>
                    <a:pt x="187" y="30"/>
                  </a:cubicBezTo>
                  <a:cubicBezTo>
                    <a:pt x="186" y="30"/>
                    <a:pt x="185" y="29"/>
                    <a:pt x="184" y="28"/>
                  </a:cubicBezTo>
                  <a:cubicBezTo>
                    <a:pt x="185" y="29"/>
                    <a:pt x="186" y="29"/>
                    <a:pt x="187" y="29"/>
                  </a:cubicBezTo>
                  <a:cubicBezTo>
                    <a:pt x="189" y="30"/>
                    <a:pt x="190" y="32"/>
                    <a:pt x="192" y="33"/>
                  </a:cubicBezTo>
                  <a:close/>
                  <a:moveTo>
                    <a:pt x="167" y="17"/>
                  </a:moveTo>
                  <a:cubicBezTo>
                    <a:pt x="165" y="15"/>
                    <a:pt x="162" y="14"/>
                    <a:pt x="160" y="12"/>
                  </a:cubicBezTo>
                  <a:cubicBezTo>
                    <a:pt x="160" y="12"/>
                    <a:pt x="160" y="12"/>
                    <a:pt x="161" y="12"/>
                  </a:cubicBezTo>
                  <a:cubicBezTo>
                    <a:pt x="161" y="12"/>
                    <a:pt x="161" y="12"/>
                    <a:pt x="161" y="12"/>
                  </a:cubicBezTo>
                  <a:cubicBezTo>
                    <a:pt x="164" y="12"/>
                    <a:pt x="166" y="14"/>
                    <a:pt x="169" y="15"/>
                  </a:cubicBezTo>
                  <a:cubicBezTo>
                    <a:pt x="174" y="18"/>
                    <a:pt x="180" y="23"/>
                    <a:pt x="185" y="26"/>
                  </a:cubicBezTo>
                  <a:cubicBezTo>
                    <a:pt x="179" y="23"/>
                    <a:pt x="173" y="20"/>
                    <a:pt x="167" y="17"/>
                  </a:cubicBezTo>
                  <a:close/>
                  <a:moveTo>
                    <a:pt x="172" y="13"/>
                  </a:moveTo>
                  <a:cubicBezTo>
                    <a:pt x="171" y="13"/>
                    <a:pt x="169" y="12"/>
                    <a:pt x="168" y="11"/>
                  </a:cubicBezTo>
                  <a:cubicBezTo>
                    <a:pt x="169" y="12"/>
                    <a:pt x="171" y="12"/>
                    <a:pt x="173" y="13"/>
                  </a:cubicBezTo>
                  <a:cubicBezTo>
                    <a:pt x="172" y="13"/>
                    <a:pt x="172" y="13"/>
                    <a:pt x="172" y="13"/>
                  </a:cubicBezTo>
                  <a:close/>
                  <a:moveTo>
                    <a:pt x="133" y="12"/>
                  </a:moveTo>
                  <a:cubicBezTo>
                    <a:pt x="133" y="12"/>
                    <a:pt x="132" y="12"/>
                    <a:pt x="132" y="12"/>
                  </a:cubicBezTo>
                  <a:cubicBezTo>
                    <a:pt x="131" y="12"/>
                    <a:pt x="129" y="12"/>
                    <a:pt x="128" y="12"/>
                  </a:cubicBezTo>
                  <a:cubicBezTo>
                    <a:pt x="128" y="12"/>
                    <a:pt x="127" y="12"/>
                    <a:pt x="127" y="12"/>
                  </a:cubicBezTo>
                  <a:cubicBezTo>
                    <a:pt x="127" y="12"/>
                    <a:pt x="127" y="11"/>
                    <a:pt x="128" y="11"/>
                  </a:cubicBezTo>
                  <a:cubicBezTo>
                    <a:pt x="130" y="11"/>
                    <a:pt x="131" y="11"/>
                    <a:pt x="133" y="12"/>
                  </a:cubicBezTo>
                  <a:close/>
                  <a:moveTo>
                    <a:pt x="132" y="28"/>
                  </a:moveTo>
                  <a:cubicBezTo>
                    <a:pt x="132" y="28"/>
                    <a:pt x="131" y="29"/>
                    <a:pt x="130" y="29"/>
                  </a:cubicBezTo>
                  <a:cubicBezTo>
                    <a:pt x="129" y="29"/>
                    <a:pt x="129" y="29"/>
                    <a:pt x="128" y="29"/>
                  </a:cubicBezTo>
                  <a:cubicBezTo>
                    <a:pt x="129" y="29"/>
                    <a:pt x="129" y="28"/>
                    <a:pt x="129" y="28"/>
                  </a:cubicBezTo>
                  <a:cubicBezTo>
                    <a:pt x="129" y="28"/>
                    <a:pt x="129" y="27"/>
                    <a:pt x="128" y="27"/>
                  </a:cubicBezTo>
                  <a:cubicBezTo>
                    <a:pt x="127" y="28"/>
                    <a:pt x="126" y="28"/>
                    <a:pt x="124" y="29"/>
                  </a:cubicBezTo>
                  <a:cubicBezTo>
                    <a:pt x="123" y="29"/>
                    <a:pt x="122" y="29"/>
                    <a:pt x="121" y="29"/>
                  </a:cubicBezTo>
                  <a:cubicBezTo>
                    <a:pt x="122" y="28"/>
                    <a:pt x="124" y="27"/>
                    <a:pt x="125" y="26"/>
                  </a:cubicBezTo>
                  <a:cubicBezTo>
                    <a:pt x="128" y="27"/>
                    <a:pt x="130" y="27"/>
                    <a:pt x="132" y="28"/>
                  </a:cubicBezTo>
                  <a:close/>
                  <a:moveTo>
                    <a:pt x="124" y="22"/>
                  </a:moveTo>
                  <a:cubicBezTo>
                    <a:pt x="123" y="22"/>
                    <a:pt x="122" y="22"/>
                    <a:pt x="121" y="22"/>
                  </a:cubicBezTo>
                  <a:cubicBezTo>
                    <a:pt x="121" y="22"/>
                    <a:pt x="122" y="22"/>
                    <a:pt x="122" y="21"/>
                  </a:cubicBezTo>
                  <a:cubicBezTo>
                    <a:pt x="123" y="21"/>
                    <a:pt x="125" y="22"/>
                    <a:pt x="126" y="22"/>
                  </a:cubicBezTo>
                  <a:cubicBezTo>
                    <a:pt x="125" y="22"/>
                    <a:pt x="125" y="22"/>
                    <a:pt x="124" y="22"/>
                  </a:cubicBezTo>
                  <a:close/>
                  <a:moveTo>
                    <a:pt x="123" y="15"/>
                  </a:moveTo>
                  <a:cubicBezTo>
                    <a:pt x="122" y="16"/>
                    <a:pt x="121" y="16"/>
                    <a:pt x="120" y="17"/>
                  </a:cubicBezTo>
                  <a:cubicBezTo>
                    <a:pt x="120" y="17"/>
                    <a:pt x="119" y="17"/>
                    <a:pt x="119" y="17"/>
                  </a:cubicBezTo>
                  <a:cubicBezTo>
                    <a:pt x="121" y="16"/>
                    <a:pt x="122" y="15"/>
                    <a:pt x="124" y="14"/>
                  </a:cubicBezTo>
                  <a:cubicBezTo>
                    <a:pt x="124" y="14"/>
                    <a:pt x="124" y="14"/>
                    <a:pt x="124" y="14"/>
                  </a:cubicBezTo>
                  <a:cubicBezTo>
                    <a:pt x="124" y="14"/>
                    <a:pt x="125" y="14"/>
                    <a:pt x="126" y="15"/>
                  </a:cubicBezTo>
                  <a:cubicBezTo>
                    <a:pt x="125" y="15"/>
                    <a:pt x="124" y="15"/>
                    <a:pt x="123" y="15"/>
                  </a:cubicBezTo>
                  <a:close/>
                  <a:moveTo>
                    <a:pt x="125" y="11"/>
                  </a:moveTo>
                  <a:cubicBezTo>
                    <a:pt x="124" y="11"/>
                    <a:pt x="123" y="11"/>
                    <a:pt x="122" y="11"/>
                  </a:cubicBezTo>
                  <a:cubicBezTo>
                    <a:pt x="123" y="11"/>
                    <a:pt x="124" y="11"/>
                    <a:pt x="125" y="11"/>
                  </a:cubicBezTo>
                  <a:cubicBezTo>
                    <a:pt x="125" y="11"/>
                    <a:pt x="125" y="11"/>
                    <a:pt x="125" y="11"/>
                  </a:cubicBezTo>
                  <a:close/>
                  <a:moveTo>
                    <a:pt x="114" y="5"/>
                  </a:moveTo>
                  <a:cubicBezTo>
                    <a:pt x="114" y="5"/>
                    <a:pt x="114" y="5"/>
                    <a:pt x="113" y="5"/>
                  </a:cubicBezTo>
                  <a:cubicBezTo>
                    <a:pt x="113" y="5"/>
                    <a:pt x="113" y="5"/>
                    <a:pt x="113" y="6"/>
                  </a:cubicBezTo>
                  <a:cubicBezTo>
                    <a:pt x="111" y="6"/>
                    <a:pt x="110" y="6"/>
                    <a:pt x="108" y="6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9" y="6"/>
                    <a:pt x="111" y="5"/>
                    <a:pt x="113" y="5"/>
                  </a:cubicBezTo>
                  <a:cubicBezTo>
                    <a:pt x="114" y="5"/>
                    <a:pt x="114" y="5"/>
                    <a:pt x="115" y="5"/>
                  </a:cubicBezTo>
                  <a:cubicBezTo>
                    <a:pt x="115" y="5"/>
                    <a:pt x="115" y="5"/>
                    <a:pt x="114" y="5"/>
                  </a:cubicBezTo>
                  <a:close/>
                  <a:moveTo>
                    <a:pt x="99" y="5"/>
                  </a:moveTo>
                  <a:cubicBezTo>
                    <a:pt x="99" y="5"/>
                    <a:pt x="98" y="5"/>
                    <a:pt x="98" y="5"/>
                  </a:cubicBezTo>
                  <a:cubicBezTo>
                    <a:pt x="99" y="5"/>
                    <a:pt x="100" y="4"/>
                    <a:pt x="102" y="4"/>
                  </a:cubicBezTo>
                  <a:cubicBezTo>
                    <a:pt x="101" y="4"/>
                    <a:pt x="100" y="5"/>
                    <a:pt x="99" y="5"/>
                  </a:cubicBezTo>
                  <a:close/>
                  <a:moveTo>
                    <a:pt x="22" y="63"/>
                  </a:moveTo>
                  <a:cubicBezTo>
                    <a:pt x="23" y="63"/>
                    <a:pt x="23" y="63"/>
                    <a:pt x="23" y="6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22" y="65"/>
                    <a:pt x="21" y="66"/>
                    <a:pt x="20" y="68"/>
                  </a:cubicBezTo>
                  <a:cubicBezTo>
                    <a:pt x="19" y="68"/>
                    <a:pt x="19" y="69"/>
                    <a:pt x="18" y="70"/>
                  </a:cubicBezTo>
                  <a:cubicBezTo>
                    <a:pt x="18" y="70"/>
                    <a:pt x="17" y="70"/>
                    <a:pt x="17" y="70"/>
                  </a:cubicBezTo>
                  <a:cubicBezTo>
                    <a:pt x="19" y="68"/>
                    <a:pt x="20" y="65"/>
                    <a:pt x="22" y="63"/>
                  </a:cubicBezTo>
                  <a:close/>
                  <a:moveTo>
                    <a:pt x="21" y="78"/>
                  </a:moveTo>
                  <a:cubicBezTo>
                    <a:pt x="23" y="76"/>
                    <a:pt x="24" y="75"/>
                    <a:pt x="25" y="73"/>
                  </a:cubicBezTo>
                  <a:cubicBezTo>
                    <a:pt x="24" y="76"/>
                    <a:pt x="22" y="79"/>
                    <a:pt x="20" y="82"/>
                  </a:cubicBezTo>
                  <a:cubicBezTo>
                    <a:pt x="19" y="83"/>
                    <a:pt x="18" y="84"/>
                    <a:pt x="17" y="85"/>
                  </a:cubicBezTo>
                  <a:cubicBezTo>
                    <a:pt x="17" y="85"/>
                    <a:pt x="17" y="84"/>
                    <a:pt x="17" y="84"/>
                  </a:cubicBezTo>
                  <a:cubicBezTo>
                    <a:pt x="17" y="83"/>
                    <a:pt x="17" y="83"/>
                    <a:pt x="16" y="83"/>
                  </a:cubicBezTo>
                  <a:cubicBezTo>
                    <a:pt x="17" y="82"/>
                    <a:pt x="17" y="81"/>
                    <a:pt x="17" y="80"/>
                  </a:cubicBezTo>
                  <a:cubicBezTo>
                    <a:pt x="18" y="79"/>
                    <a:pt x="19" y="78"/>
                    <a:pt x="20" y="77"/>
                  </a:cubicBezTo>
                  <a:cubicBezTo>
                    <a:pt x="20" y="78"/>
                    <a:pt x="21" y="78"/>
                    <a:pt x="21" y="78"/>
                  </a:cubicBezTo>
                  <a:close/>
                  <a:moveTo>
                    <a:pt x="20" y="88"/>
                  </a:moveTo>
                  <a:cubicBezTo>
                    <a:pt x="20" y="87"/>
                    <a:pt x="20" y="87"/>
                    <a:pt x="20" y="86"/>
                  </a:cubicBezTo>
                  <a:cubicBezTo>
                    <a:pt x="20" y="85"/>
                    <a:pt x="21" y="85"/>
                    <a:pt x="21" y="84"/>
                  </a:cubicBezTo>
                  <a:cubicBezTo>
                    <a:pt x="21" y="84"/>
                    <a:pt x="21" y="84"/>
                    <a:pt x="21" y="84"/>
                  </a:cubicBezTo>
                  <a:cubicBezTo>
                    <a:pt x="22" y="84"/>
                    <a:pt x="22" y="85"/>
                    <a:pt x="22" y="85"/>
                  </a:cubicBezTo>
                  <a:cubicBezTo>
                    <a:pt x="21" y="86"/>
                    <a:pt x="21" y="87"/>
                    <a:pt x="20" y="88"/>
                  </a:cubicBezTo>
                  <a:close/>
                  <a:moveTo>
                    <a:pt x="21" y="120"/>
                  </a:moveTo>
                  <a:cubicBezTo>
                    <a:pt x="19" y="113"/>
                    <a:pt x="18" y="107"/>
                    <a:pt x="17" y="100"/>
                  </a:cubicBezTo>
                  <a:cubicBezTo>
                    <a:pt x="18" y="100"/>
                    <a:pt x="18" y="100"/>
                    <a:pt x="18" y="100"/>
                  </a:cubicBezTo>
                  <a:cubicBezTo>
                    <a:pt x="19" y="102"/>
                    <a:pt x="19" y="105"/>
                    <a:pt x="20" y="108"/>
                  </a:cubicBezTo>
                  <a:cubicBezTo>
                    <a:pt x="20" y="110"/>
                    <a:pt x="20" y="113"/>
                    <a:pt x="20" y="115"/>
                  </a:cubicBezTo>
                  <a:cubicBezTo>
                    <a:pt x="20" y="117"/>
                    <a:pt x="21" y="118"/>
                    <a:pt x="21" y="120"/>
                  </a:cubicBezTo>
                  <a:close/>
                  <a:moveTo>
                    <a:pt x="17" y="89"/>
                  </a:moveTo>
                  <a:cubicBezTo>
                    <a:pt x="17" y="89"/>
                    <a:pt x="17" y="89"/>
                    <a:pt x="18" y="89"/>
                  </a:cubicBezTo>
                  <a:cubicBezTo>
                    <a:pt x="18" y="91"/>
                    <a:pt x="18" y="93"/>
                    <a:pt x="18" y="95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93"/>
                    <a:pt x="17" y="92"/>
                    <a:pt x="17" y="90"/>
                  </a:cubicBezTo>
                  <a:cubicBezTo>
                    <a:pt x="17" y="90"/>
                    <a:pt x="17" y="90"/>
                    <a:pt x="16" y="89"/>
                  </a:cubicBezTo>
                  <a:cubicBezTo>
                    <a:pt x="17" y="89"/>
                    <a:pt x="17" y="89"/>
                    <a:pt x="17" y="89"/>
                  </a:cubicBezTo>
                  <a:close/>
                  <a:moveTo>
                    <a:pt x="18" y="114"/>
                  </a:moveTo>
                  <a:cubicBezTo>
                    <a:pt x="17" y="110"/>
                    <a:pt x="16" y="106"/>
                    <a:pt x="15" y="103"/>
                  </a:cubicBezTo>
                  <a:cubicBezTo>
                    <a:pt x="15" y="102"/>
                    <a:pt x="16" y="102"/>
                    <a:pt x="16" y="102"/>
                  </a:cubicBezTo>
                  <a:cubicBezTo>
                    <a:pt x="16" y="106"/>
                    <a:pt x="17" y="110"/>
                    <a:pt x="18" y="114"/>
                  </a:cubicBezTo>
                  <a:close/>
                  <a:moveTo>
                    <a:pt x="15" y="100"/>
                  </a:moveTo>
                  <a:cubicBezTo>
                    <a:pt x="15" y="98"/>
                    <a:pt x="15" y="96"/>
                    <a:pt x="15" y="93"/>
                  </a:cubicBezTo>
                  <a:cubicBezTo>
                    <a:pt x="15" y="95"/>
                    <a:pt x="16" y="97"/>
                    <a:pt x="16" y="98"/>
                  </a:cubicBezTo>
                  <a:cubicBezTo>
                    <a:pt x="15" y="99"/>
                    <a:pt x="15" y="99"/>
                    <a:pt x="15" y="100"/>
                  </a:cubicBezTo>
                  <a:close/>
                  <a:moveTo>
                    <a:pt x="21" y="131"/>
                  </a:moveTo>
                  <a:cubicBezTo>
                    <a:pt x="21" y="133"/>
                    <a:pt x="22" y="135"/>
                    <a:pt x="22" y="136"/>
                  </a:cubicBezTo>
                  <a:cubicBezTo>
                    <a:pt x="22" y="136"/>
                    <a:pt x="22" y="136"/>
                    <a:pt x="22" y="135"/>
                  </a:cubicBezTo>
                  <a:cubicBezTo>
                    <a:pt x="21" y="134"/>
                    <a:pt x="20" y="135"/>
                    <a:pt x="20" y="136"/>
                  </a:cubicBezTo>
                  <a:cubicBezTo>
                    <a:pt x="21" y="139"/>
                    <a:pt x="22" y="142"/>
                    <a:pt x="23" y="145"/>
                  </a:cubicBezTo>
                  <a:cubicBezTo>
                    <a:pt x="22" y="143"/>
                    <a:pt x="21" y="141"/>
                    <a:pt x="19" y="140"/>
                  </a:cubicBezTo>
                  <a:cubicBezTo>
                    <a:pt x="17" y="129"/>
                    <a:pt x="16" y="118"/>
                    <a:pt x="14" y="107"/>
                  </a:cubicBezTo>
                  <a:cubicBezTo>
                    <a:pt x="16" y="115"/>
                    <a:pt x="19" y="123"/>
                    <a:pt x="21" y="131"/>
                  </a:cubicBezTo>
                  <a:close/>
                  <a:moveTo>
                    <a:pt x="17" y="165"/>
                  </a:moveTo>
                  <a:cubicBezTo>
                    <a:pt x="17" y="165"/>
                    <a:pt x="17" y="165"/>
                    <a:pt x="17" y="165"/>
                  </a:cubicBezTo>
                  <a:cubicBezTo>
                    <a:pt x="18" y="167"/>
                    <a:pt x="18" y="168"/>
                    <a:pt x="19" y="170"/>
                  </a:cubicBezTo>
                  <a:cubicBezTo>
                    <a:pt x="19" y="169"/>
                    <a:pt x="18" y="169"/>
                    <a:pt x="18" y="168"/>
                  </a:cubicBezTo>
                  <a:cubicBezTo>
                    <a:pt x="17" y="167"/>
                    <a:pt x="17" y="166"/>
                    <a:pt x="16" y="166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7" y="165"/>
                    <a:pt x="17" y="165"/>
                    <a:pt x="17" y="165"/>
                  </a:cubicBezTo>
                  <a:close/>
                  <a:moveTo>
                    <a:pt x="19" y="163"/>
                  </a:moveTo>
                  <a:cubicBezTo>
                    <a:pt x="19" y="163"/>
                    <a:pt x="18" y="163"/>
                    <a:pt x="18" y="163"/>
                  </a:cubicBezTo>
                  <a:cubicBezTo>
                    <a:pt x="17" y="162"/>
                    <a:pt x="17" y="162"/>
                    <a:pt x="16" y="161"/>
                  </a:cubicBezTo>
                  <a:cubicBezTo>
                    <a:pt x="16" y="157"/>
                    <a:pt x="15" y="154"/>
                    <a:pt x="15" y="150"/>
                  </a:cubicBezTo>
                  <a:cubicBezTo>
                    <a:pt x="16" y="155"/>
                    <a:pt x="18" y="160"/>
                    <a:pt x="20" y="164"/>
                  </a:cubicBezTo>
                  <a:cubicBezTo>
                    <a:pt x="19" y="164"/>
                    <a:pt x="19" y="164"/>
                    <a:pt x="19" y="163"/>
                  </a:cubicBezTo>
                  <a:close/>
                  <a:moveTo>
                    <a:pt x="15" y="169"/>
                  </a:moveTo>
                  <a:cubicBezTo>
                    <a:pt x="15" y="169"/>
                    <a:pt x="15" y="169"/>
                    <a:pt x="15" y="169"/>
                  </a:cubicBezTo>
                  <a:cubicBezTo>
                    <a:pt x="14" y="165"/>
                    <a:pt x="13" y="162"/>
                    <a:pt x="11" y="158"/>
                  </a:cubicBezTo>
                  <a:cubicBezTo>
                    <a:pt x="12" y="160"/>
                    <a:pt x="13" y="162"/>
                    <a:pt x="14" y="164"/>
                  </a:cubicBezTo>
                  <a:cubicBezTo>
                    <a:pt x="14" y="164"/>
                    <a:pt x="14" y="164"/>
                    <a:pt x="14" y="164"/>
                  </a:cubicBezTo>
                  <a:cubicBezTo>
                    <a:pt x="15" y="165"/>
                    <a:pt x="15" y="166"/>
                    <a:pt x="16" y="167"/>
                  </a:cubicBezTo>
                  <a:cubicBezTo>
                    <a:pt x="16" y="168"/>
                    <a:pt x="16" y="168"/>
                    <a:pt x="16" y="168"/>
                  </a:cubicBezTo>
                  <a:cubicBezTo>
                    <a:pt x="16" y="168"/>
                    <a:pt x="15" y="168"/>
                    <a:pt x="15" y="169"/>
                  </a:cubicBezTo>
                  <a:close/>
                  <a:moveTo>
                    <a:pt x="8" y="128"/>
                  </a:moveTo>
                  <a:cubicBezTo>
                    <a:pt x="9" y="129"/>
                    <a:pt x="10" y="128"/>
                    <a:pt x="10" y="128"/>
                  </a:cubicBezTo>
                  <a:cubicBezTo>
                    <a:pt x="10" y="124"/>
                    <a:pt x="9" y="120"/>
                    <a:pt x="9" y="117"/>
                  </a:cubicBezTo>
                  <a:cubicBezTo>
                    <a:pt x="9" y="116"/>
                    <a:pt x="10" y="115"/>
                    <a:pt x="10" y="114"/>
                  </a:cubicBezTo>
                  <a:cubicBezTo>
                    <a:pt x="10" y="121"/>
                    <a:pt x="11" y="129"/>
                    <a:pt x="12" y="137"/>
                  </a:cubicBezTo>
                  <a:cubicBezTo>
                    <a:pt x="12" y="142"/>
                    <a:pt x="13" y="146"/>
                    <a:pt x="13" y="151"/>
                  </a:cubicBezTo>
                  <a:cubicBezTo>
                    <a:pt x="12" y="147"/>
                    <a:pt x="11" y="142"/>
                    <a:pt x="10" y="138"/>
                  </a:cubicBezTo>
                  <a:cubicBezTo>
                    <a:pt x="10" y="136"/>
                    <a:pt x="9" y="134"/>
                    <a:pt x="9" y="133"/>
                  </a:cubicBezTo>
                  <a:cubicBezTo>
                    <a:pt x="9" y="131"/>
                    <a:pt x="8" y="129"/>
                    <a:pt x="8" y="128"/>
                  </a:cubicBezTo>
                  <a:cubicBezTo>
                    <a:pt x="8" y="128"/>
                    <a:pt x="8" y="128"/>
                    <a:pt x="8" y="128"/>
                  </a:cubicBezTo>
                  <a:close/>
                  <a:moveTo>
                    <a:pt x="8" y="106"/>
                  </a:moveTo>
                  <a:cubicBezTo>
                    <a:pt x="8" y="105"/>
                    <a:pt x="9" y="104"/>
                    <a:pt x="9" y="103"/>
                  </a:cubicBezTo>
                  <a:cubicBezTo>
                    <a:pt x="9" y="105"/>
                    <a:pt x="9" y="108"/>
                    <a:pt x="9" y="111"/>
                  </a:cubicBezTo>
                  <a:cubicBezTo>
                    <a:pt x="9" y="109"/>
                    <a:pt x="8" y="108"/>
                    <a:pt x="8" y="106"/>
                  </a:cubicBezTo>
                  <a:close/>
                  <a:moveTo>
                    <a:pt x="9" y="99"/>
                  </a:moveTo>
                  <a:cubicBezTo>
                    <a:pt x="10" y="98"/>
                    <a:pt x="10" y="97"/>
                    <a:pt x="10" y="96"/>
                  </a:cubicBezTo>
                  <a:cubicBezTo>
                    <a:pt x="10" y="97"/>
                    <a:pt x="11" y="97"/>
                    <a:pt x="11" y="97"/>
                  </a:cubicBezTo>
                  <a:cubicBezTo>
                    <a:pt x="11" y="99"/>
                    <a:pt x="10" y="101"/>
                    <a:pt x="10" y="103"/>
                  </a:cubicBezTo>
                  <a:cubicBezTo>
                    <a:pt x="10" y="102"/>
                    <a:pt x="10" y="100"/>
                    <a:pt x="9" y="99"/>
                  </a:cubicBezTo>
                  <a:close/>
                  <a:moveTo>
                    <a:pt x="11" y="149"/>
                  </a:moveTo>
                  <a:cubicBezTo>
                    <a:pt x="12" y="153"/>
                    <a:pt x="13" y="157"/>
                    <a:pt x="14" y="161"/>
                  </a:cubicBezTo>
                  <a:cubicBezTo>
                    <a:pt x="13" y="159"/>
                    <a:pt x="12" y="156"/>
                    <a:pt x="11" y="154"/>
                  </a:cubicBezTo>
                  <a:cubicBezTo>
                    <a:pt x="11" y="152"/>
                    <a:pt x="11" y="150"/>
                    <a:pt x="11" y="149"/>
                  </a:cubicBezTo>
                  <a:close/>
                  <a:moveTo>
                    <a:pt x="14" y="141"/>
                  </a:moveTo>
                  <a:cubicBezTo>
                    <a:pt x="14" y="140"/>
                    <a:pt x="14" y="139"/>
                    <a:pt x="14" y="138"/>
                  </a:cubicBezTo>
                  <a:cubicBezTo>
                    <a:pt x="14" y="136"/>
                    <a:pt x="14" y="134"/>
                    <a:pt x="14" y="132"/>
                  </a:cubicBezTo>
                  <a:cubicBezTo>
                    <a:pt x="14" y="133"/>
                    <a:pt x="14" y="134"/>
                    <a:pt x="15" y="135"/>
                  </a:cubicBezTo>
                  <a:cubicBezTo>
                    <a:pt x="15" y="138"/>
                    <a:pt x="16" y="141"/>
                    <a:pt x="16" y="143"/>
                  </a:cubicBezTo>
                  <a:cubicBezTo>
                    <a:pt x="17" y="147"/>
                    <a:pt x="17" y="152"/>
                    <a:pt x="18" y="156"/>
                  </a:cubicBezTo>
                  <a:cubicBezTo>
                    <a:pt x="17" y="151"/>
                    <a:pt x="15" y="146"/>
                    <a:pt x="14" y="141"/>
                  </a:cubicBezTo>
                  <a:close/>
                  <a:moveTo>
                    <a:pt x="10" y="90"/>
                  </a:moveTo>
                  <a:cubicBezTo>
                    <a:pt x="10" y="91"/>
                    <a:pt x="9" y="92"/>
                    <a:pt x="8" y="92"/>
                  </a:cubicBezTo>
                  <a:cubicBezTo>
                    <a:pt x="9" y="91"/>
                    <a:pt x="10" y="89"/>
                    <a:pt x="12" y="88"/>
                  </a:cubicBezTo>
                  <a:cubicBezTo>
                    <a:pt x="11" y="89"/>
                    <a:pt x="11" y="89"/>
                    <a:pt x="10" y="90"/>
                  </a:cubicBezTo>
                  <a:close/>
                  <a:moveTo>
                    <a:pt x="9" y="93"/>
                  </a:moveTo>
                  <a:cubicBezTo>
                    <a:pt x="9" y="94"/>
                    <a:pt x="9" y="95"/>
                    <a:pt x="9" y="96"/>
                  </a:cubicBezTo>
                  <a:cubicBezTo>
                    <a:pt x="8" y="96"/>
                    <a:pt x="8" y="95"/>
                    <a:pt x="8" y="95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8" y="94"/>
                    <a:pt x="9" y="94"/>
                    <a:pt x="9" y="93"/>
                  </a:cubicBezTo>
                  <a:close/>
                  <a:moveTo>
                    <a:pt x="8" y="116"/>
                  </a:moveTo>
                  <a:cubicBezTo>
                    <a:pt x="8" y="117"/>
                    <a:pt x="7" y="117"/>
                    <a:pt x="7" y="118"/>
                  </a:cubicBezTo>
                  <a:cubicBezTo>
                    <a:pt x="7" y="117"/>
                    <a:pt x="7" y="117"/>
                    <a:pt x="7" y="116"/>
                  </a:cubicBezTo>
                  <a:cubicBezTo>
                    <a:pt x="7" y="115"/>
                    <a:pt x="7" y="113"/>
                    <a:pt x="7" y="112"/>
                  </a:cubicBezTo>
                  <a:cubicBezTo>
                    <a:pt x="7" y="113"/>
                    <a:pt x="8" y="115"/>
                    <a:pt x="8" y="116"/>
                  </a:cubicBezTo>
                  <a:close/>
                  <a:moveTo>
                    <a:pt x="8" y="144"/>
                  </a:moveTo>
                  <a:cubicBezTo>
                    <a:pt x="8" y="140"/>
                    <a:pt x="7" y="136"/>
                    <a:pt x="7" y="133"/>
                  </a:cubicBezTo>
                  <a:cubicBezTo>
                    <a:pt x="7" y="133"/>
                    <a:pt x="7" y="134"/>
                    <a:pt x="7" y="134"/>
                  </a:cubicBezTo>
                  <a:cubicBezTo>
                    <a:pt x="8" y="137"/>
                    <a:pt x="8" y="141"/>
                    <a:pt x="8" y="144"/>
                  </a:cubicBezTo>
                  <a:close/>
                  <a:moveTo>
                    <a:pt x="9" y="159"/>
                  </a:moveTo>
                  <a:cubicBezTo>
                    <a:pt x="9" y="158"/>
                    <a:pt x="8" y="157"/>
                    <a:pt x="8" y="157"/>
                  </a:cubicBezTo>
                  <a:cubicBezTo>
                    <a:pt x="8" y="156"/>
                    <a:pt x="8" y="156"/>
                    <a:pt x="8" y="155"/>
                  </a:cubicBezTo>
                  <a:cubicBezTo>
                    <a:pt x="8" y="156"/>
                    <a:pt x="9" y="157"/>
                    <a:pt x="9" y="158"/>
                  </a:cubicBezTo>
                  <a:cubicBezTo>
                    <a:pt x="9" y="158"/>
                    <a:pt x="10" y="158"/>
                    <a:pt x="10" y="158"/>
                  </a:cubicBezTo>
                  <a:cubicBezTo>
                    <a:pt x="11" y="160"/>
                    <a:pt x="12" y="163"/>
                    <a:pt x="12" y="165"/>
                  </a:cubicBezTo>
                  <a:cubicBezTo>
                    <a:pt x="12" y="165"/>
                    <a:pt x="12" y="165"/>
                    <a:pt x="12" y="166"/>
                  </a:cubicBezTo>
                  <a:cubicBezTo>
                    <a:pt x="14" y="171"/>
                    <a:pt x="16" y="176"/>
                    <a:pt x="19" y="181"/>
                  </a:cubicBezTo>
                  <a:cubicBezTo>
                    <a:pt x="20" y="182"/>
                    <a:pt x="20" y="183"/>
                    <a:pt x="20" y="184"/>
                  </a:cubicBezTo>
                  <a:cubicBezTo>
                    <a:pt x="20" y="183"/>
                    <a:pt x="20" y="182"/>
                    <a:pt x="19" y="182"/>
                  </a:cubicBezTo>
                  <a:cubicBezTo>
                    <a:pt x="15" y="174"/>
                    <a:pt x="12" y="166"/>
                    <a:pt x="9" y="159"/>
                  </a:cubicBezTo>
                  <a:close/>
                  <a:moveTo>
                    <a:pt x="18" y="144"/>
                  </a:moveTo>
                  <a:cubicBezTo>
                    <a:pt x="19" y="145"/>
                    <a:pt x="19" y="145"/>
                    <a:pt x="19" y="146"/>
                  </a:cubicBezTo>
                  <a:cubicBezTo>
                    <a:pt x="19" y="147"/>
                    <a:pt x="19" y="147"/>
                    <a:pt x="19" y="148"/>
                  </a:cubicBezTo>
                  <a:cubicBezTo>
                    <a:pt x="21" y="154"/>
                    <a:pt x="23" y="161"/>
                    <a:pt x="25" y="168"/>
                  </a:cubicBezTo>
                  <a:cubicBezTo>
                    <a:pt x="25" y="168"/>
                    <a:pt x="25" y="169"/>
                    <a:pt x="25" y="169"/>
                  </a:cubicBezTo>
                  <a:cubicBezTo>
                    <a:pt x="24" y="168"/>
                    <a:pt x="24" y="168"/>
                    <a:pt x="23" y="168"/>
                  </a:cubicBezTo>
                  <a:cubicBezTo>
                    <a:pt x="22" y="160"/>
                    <a:pt x="20" y="152"/>
                    <a:pt x="18" y="144"/>
                  </a:cubicBezTo>
                  <a:close/>
                  <a:moveTo>
                    <a:pt x="27" y="189"/>
                  </a:moveTo>
                  <a:cubicBezTo>
                    <a:pt x="28" y="191"/>
                    <a:pt x="29" y="193"/>
                    <a:pt x="30" y="195"/>
                  </a:cubicBezTo>
                  <a:cubicBezTo>
                    <a:pt x="30" y="195"/>
                    <a:pt x="30" y="195"/>
                    <a:pt x="29" y="195"/>
                  </a:cubicBezTo>
                  <a:cubicBezTo>
                    <a:pt x="28" y="191"/>
                    <a:pt x="26" y="188"/>
                    <a:pt x="25" y="185"/>
                  </a:cubicBezTo>
                  <a:cubicBezTo>
                    <a:pt x="25" y="187"/>
                    <a:pt x="26" y="188"/>
                    <a:pt x="27" y="189"/>
                  </a:cubicBezTo>
                  <a:close/>
                  <a:moveTo>
                    <a:pt x="30" y="190"/>
                  </a:moveTo>
                  <a:cubicBezTo>
                    <a:pt x="29" y="190"/>
                    <a:pt x="29" y="189"/>
                    <a:pt x="29" y="188"/>
                  </a:cubicBezTo>
                  <a:cubicBezTo>
                    <a:pt x="29" y="189"/>
                    <a:pt x="30" y="190"/>
                    <a:pt x="31" y="191"/>
                  </a:cubicBezTo>
                  <a:cubicBezTo>
                    <a:pt x="32" y="192"/>
                    <a:pt x="32" y="193"/>
                    <a:pt x="32" y="194"/>
                  </a:cubicBezTo>
                  <a:cubicBezTo>
                    <a:pt x="32" y="194"/>
                    <a:pt x="32" y="194"/>
                    <a:pt x="32" y="194"/>
                  </a:cubicBezTo>
                  <a:cubicBezTo>
                    <a:pt x="31" y="193"/>
                    <a:pt x="31" y="192"/>
                    <a:pt x="30" y="190"/>
                  </a:cubicBezTo>
                  <a:close/>
                  <a:moveTo>
                    <a:pt x="31" y="187"/>
                  </a:moveTo>
                  <a:cubicBezTo>
                    <a:pt x="30" y="185"/>
                    <a:pt x="28" y="182"/>
                    <a:pt x="27" y="180"/>
                  </a:cubicBezTo>
                  <a:cubicBezTo>
                    <a:pt x="29" y="182"/>
                    <a:pt x="30" y="184"/>
                    <a:pt x="31" y="186"/>
                  </a:cubicBezTo>
                  <a:cubicBezTo>
                    <a:pt x="31" y="186"/>
                    <a:pt x="31" y="186"/>
                    <a:pt x="32" y="187"/>
                  </a:cubicBezTo>
                  <a:cubicBezTo>
                    <a:pt x="33" y="189"/>
                    <a:pt x="35" y="192"/>
                    <a:pt x="36" y="195"/>
                  </a:cubicBezTo>
                  <a:cubicBezTo>
                    <a:pt x="36" y="195"/>
                    <a:pt x="36" y="195"/>
                    <a:pt x="36" y="195"/>
                  </a:cubicBezTo>
                  <a:cubicBezTo>
                    <a:pt x="36" y="194"/>
                    <a:pt x="35" y="194"/>
                    <a:pt x="35" y="193"/>
                  </a:cubicBezTo>
                  <a:cubicBezTo>
                    <a:pt x="34" y="192"/>
                    <a:pt x="34" y="192"/>
                    <a:pt x="33" y="191"/>
                  </a:cubicBezTo>
                  <a:cubicBezTo>
                    <a:pt x="32" y="190"/>
                    <a:pt x="32" y="188"/>
                    <a:pt x="31" y="187"/>
                  </a:cubicBezTo>
                  <a:close/>
                  <a:moveTo>
                    <a:pt x="37" y="206"/>
                  </a:moveTo>
                  <a:cubicBezTo>
                    <a:pt x="39" y="208"/>
                    <a:pt x="41" y="210"/>
                    <a:pt x="43" y="212"/>
                  </a:cubicBezTo>
                  <a:cubicBezTo>
                    <a:pt x="42" y="211"/>
                    <a:pt x="41" y="211"/>
                    <a:pt x="40" y="210"/>
                  </a:cubicBezTo>
                  <a:cubicBezTo>
                    <a:pt x="40" y="210"/>
                    <a:pt x="40" y="210"/>
                    <a:pt x="39" y="209"/>
                  </a:cubicBezTo>
                  <a:cubicBezTo>
                    <a:pt x="38" y="207"/>
                    <a:pt x="36" y="205"/>
                    <a:pt x="34" y="204"/>
                  </a:cubicBezTo>
                  <a:cubicBezTo>
                    <a:pt x="35" y="204"/>
                    <a:pt x="36" y="205"/>
                    <a:pt x="37" y="206"/>
                  </a:cubicBezTo>
                  <a:close/>
                  <a:moveTo>
                    <a:pt x="41" y="205"/>
                  </a:moveTo>
                  <a:cubicBezTo>
                    <a:pt x="41" y="204"/>
                    <a:pt x="40" y="203"/>
                    <a:pt x="40" y="203"/>
                  </a:cubicBezTo>
                  <a:cubicBezTo>
                    <a:pt x="40" y="203"/>
                    <a:pt x="40" y="203"/>
                    <a:pt x="40" y="203"/>
                  </a:cubicBezTo>
                  <a:cubicBezTo>
                    <a:pt x="42" y="205"/>
                    <a:pt x="44" y="208"/>
                    <a:pt x="46" y="211"/>
                  </a:cubicBezTo>
                  <a:cubicBezTo>
                    <a:pt x="45" y="209"/>
                    <a:pt x="43" y="207"/>
                    <a:pt x="41" y="205"/>
                  </a:cubicBezTo>
                  <a:close/>
                  <a:moveTo>
                    <a:pt x="43" y="212"/>
                  </a:moveTo>
                  <a:cubicBezTo>
                    <a:pt x="44" y="212"/>
                    <a:pt x="44" y="213"/>
                    <a:pt x="45" y="213"/>
                  </a:cubicBezTo>
                  <a:cubicBezTo>
                    <a:pt x="45" y="213"/>
                    <a:pt x="45" y="213"/>
                    <a:pt x="45" y="213"/>
                  </a:cubicBezTo>
                  <a:cubicBezTo>
                    <a:pt x="46" y="214"/>
                    <a:pt x="47" y="215"/>
                    <a:pt x="49" y="216"/>
                  </a:cubicBezTo>
                  <a:cubicBezTo>
                    <a:pt x="47" y="214"/>
                    <a:pt x="45" y="213"/>
                    <a:pt x="43" y="212"/>
                  </a:cubicBezTo>
                  <a:cubicBezTo>
                    <a:pt x="43" y="212"/>
                    <a:pt x="43" y="212"/>
                    <a:pt x="43" y="212"/>
                  </a:cubicBezTo>
                  <a:close/>
                  <a:moveTo>
                    <a:pt x="44" y="215"/>
                  </a:moveTo>
                  <a:cubicBezTo>
                    <a:pt x="45" y="215"/>
                    <a:pt x="45" y="215"/>
                    <a:pt x="45" y="216"/>
                  </a:cubicBezTo>
                  <a:cubicBezTo>
                    <a:pt x="45" y="216"/>
                    <a:pt x="45" y="216"/>
                    <a:pt x="45" y="216"/>
                  </a:cubicBezTo>
                  <a:cubicBezTo>
                    <a:pt x="45" y="217"/>
                    <a:pt x="46" y="217"/>
                    <a:pt x="46" y="217"/>
                  </a:cubicBezTo>
                  <a:cubicBezTo>
                    <a:pt x="45" y="216"/>
                    <a:pt x="44" y="216"/>
                    <a:pt x="44" y="215"/>
                  </a:cubicBezTo>
                  <a:cubicBezTo>
                    <a:pt x="44" y="215"/>
                    <a:pt x="44" y="215"/>
                    <a:pt x="44" y="215"/>
                  </a:cubicBezTo>
                  <a:close/>
                  <a:moveTo>
                    <a:pt x="50" y="222"/>
                  </a:moveTo>
                  <a:cubicBezTo>
                    <a:pt x="51" y="222"/>
                    <a:pt x="51" y="222"/>
                    <a:pt x="51" y="223"/>
                  </a:cubicBezTo>
                  <a:cubicBezTo>
                    <a:pt x="49" y="221"/>
                    <a:pt x="47" y="219"/>
                    <a:pt x="45" y="217"/>
                  </a:cubicBezTo>
                  <a:cubicBezTo>
                    <a:pt x="46" y="219"/>
                    <a:pt x="48" y="220"/>
                    <a:pt x="50" y="222"/>
                  </a:cubicBezTo>
                  <a:close/>
                  <a:moveTo>
                    <a:pt x="73" y="227"/>
                  </a:moveTo>
                  <a:cubicBezTo>
                    <a:pt x="72" y="226"/>
                    <a:pt x="70" y="226"/>
                    <a:pt x="69" y="225"/>
                  </a:cubicBezTo>
                  <a:cubicBezTo>
                    <a:pt x="68" y="223"/>
                    <a:pt x="67" y="222"/>
                    <a:pt x="66" y="221"/>
                  </a:cubicBezTo>
                  <a:cubicBezTo>
                    <a:pt x="74" y="225"/>
                    <a:pt x="81" y="229"/>
                    <a:pt x="88" y="235"/>
                  </a:cubicBezTo>
                  <a:cubicBezTo>
                    <a:pt x="87" y="235"/>
                    <a:pt x="86" y="234"/>
                    <a:pt x="86" y="234"/>
                  </a:cubicBezTo>
                  <a:cubicBezTo>
                    <a:pt x="81" y="232"/>
                    <a:pt x="77" y="229"/>
                    <a:pt x="73" y="227"/>
                  </a:cubicBezTo>
                  <a:close/>
                  <a:moveTo>
                    <a:pt x="81" y="225"/>
                  </a:moveTo>
                  <a:cubicBezTo>
                    <a:pt x="82" y="226"/>
                    <a:pt x="84" y="227"/>
                    <a:pt x="85" y="229"/>
                  </a:cubicBezTo>
                  <a:cubicBezTo>
                    <a:pt x="84" y="228"/>
                    <a:pt x="83" y="227"/>
                    <a:pt x="81" y="226"/>
                  </a:cubicBezTo>
                  <a:cubicBezTo>
                    <a:pt x="81" y="226"/>
                    <a:pt x="81" y="226"/>
                    <a:pt x="81" y="225"/>
                  </a:cubicBezTo>
                  <a:close/>
                  <a:moveTo>
                    <a:pt x="82" y="223"/>
                  </a:moveTo>
                  <a:cubicBezTo>
                    <a:pt x="81" y="223"/>
                    <a:pt x="81" y="223"/>
                    <a:pt x="81" y="224"/>
                  </a:cubicBezTo>
                  <a:cubicBezTo>
                    <a:pt x="81" y="224"/>
                    <a:pt x="81" y="223"/>
                    <a:pt x="80" y="223"/>
                  </a:cubicBezTo>
                  <a:cubicBezTo>
                    <a:pt x="79" y="221"/>
                    <a:pt x="78" y="219"/>
                    <a:pt x="77" y="216"/>
                  </a:cubicBezTo>
                  <a:cubicBezTo>
                    <a:pt x="79" y="218"/>
                    <a:pt x="81" y="220"/>
                    <a:pt x="83" y="222"/>
                  </a:cubicBezTo>
                  <a:cubicBezTo>
                    <a:pt x="83" y="222"/>
                    <a:pt x="83" y="222"/>
                    <a:pt x="83" y="223"/>
                  </a:cubicBezTo>
                  <a:cubicBezTo>
                    <a:pt x="86" y="225"/>
                    <a:pt x="89" y="228"/>
                    <a:pt x="93" y="230"/>
                  </a:cubicBezTo>
                  <a:cubicBezTo>
                    <a:pt x="93" y="230"/>
                    <a:pt x="93" y="230"/>
                    <a:pt x="93" y="231"/>
                  </a:cubicBezTo>
                  <a:cubicBezTo>
                    <a:pt x="89" y="229"/>
                    <a:pt x="86" y="226"/>
                    <a:pt x="82" y="223"/>
                  </a:cubicBezTo>
                  <a:close/>
                  <a:moveTo>
                    <a:pt x="98" y="240"/>
                  </a:moveTo>
                  <a:cubicBezTo>
                    <a:pt x="98" y="240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8" y="238"/>
                    <a:pt x="97" y="237"/>
                    <a:pt x="96" y="236"/>
                  </a:cubicBezTo>
                  <a:cubicBezTo>
                    <a:pt x="97" y="237"/>
                    <a:pt x="97" y="237"/>
                    <a:pt x="98" y="237"/>
                  </a:cubicBezTo>
                  <a:cubicBezTo>
                    <a:pt x="98" y="237"/>
                    <a:pt x="98" y="238"/>
                    <a:pt x="98" y="238"/>
                  </a:cubicBezTo>
                  <a:cubicBezTo>
                    <a:pt x="100" y="239"/>
                    <a:pt x="102" y="240"/>
                    <a:pt x="104" y="241"/>
                  </a:cubicBezTo>
                  <a:cubicBezTo>
                    <a:pt x="102" y="241"/>
                    <a:pt x="101" y="241"/>
                    <a:pt x="99" y="241"/>
                  </a:cubicBezTo>
                  <a:cubicBezTo>
                    <a:pt x="97" y="239"/>
                    <a:pt x="95" y="238"/>
                    <a:pt x="93" y="237"/>
                  </a:cubicBezTo>
                  <a:cubicBezTo>
                    <a:pt x="91" y="236"/>
                    <a:pt x="90" y="235"/>
                    <a:pt x="89" y="234"/>
                  </a:cubicBezTo>
                  <a:cubicBezTo>
                    <a:pt x="92" y="236"/>
                    <a:pt x="95" y="238"/>
                    <a:pt x="98" y="240"/>
                  </a:cubicBezTo>
                  <a:close/>
                  <a:moveTo>
                    <a:pt x="96" y="243"/>
                  </a:moveTo>
                  <a:cubicBezTo>
                    <a:pt x="99" y="244"/>
                    <a:pt x="102" y="244"/>
                    <a:pt x="105" y="244"/>
                  </a:cubicBezTo>
                  <a:cubicBezTo>
                    <a:pt x="107" y="245"/>
                    <a:pt x="109" y="245"/>
                    <a:pt x="112" y="246"/>
                  </a:cubicBezTo>
                  <a:cubicBezTo>
                    <a:pt x="109" y="246"/>
                    <a:pt x="107" y="246"/>
                    <a:pt x="104" y="246"/>
                  </a:cubicBezTo>
                  <a:cubicBezTo>
                    <a:pt x="101" y="245"/>
                    <a:pt x="99" y="244"/>
                    <a:pt x="96" y="244"/>
                  </a:cubicBezTo>
                  <a:cubicBezTo>
                    <a:pt x="96" y="244"/>
                    <a:pt x="96" y="243"/>
                    <a:pt x="96" y="243"/>
                  </a:cubicBezTo>
                  <a:close/>
                  <a:moveTo>
                    <a:pt x="109" y="242"/>
                  </a:moveTo>
                  <a:cubicBezTo>
                    <a:pt x="106" y="241"/>
                    <a:pt x="104" y="240"/>
                    <a:pt x="101" y="238"/>
                  </a:cubicBezTo>
                  <a:cubicBezTo>
                    <a:pt x="104" y="239"/>
                    <a:pt x="106" y="239"/>
                    <a:pt x="108" y="239"/>
                  </a:cubicBezTo>
                  <a:cubicBezTo>
                    <a:pt x="110" y="241"/>
                    <a:pt x="113" y="242"/>
                    <a:pt x="115" y="243"/>
                  </a:cubicBezTo>
                  <a:cubicBezTo>
                    <a:pt x="113" y="243"/>
                    <a:pt x="111" y="243"/>
                    <a:pt x="109" y="242"/>
                  </a:cubicBezTo>
                  <a:close/>
                  <a:moveTo>
                    <a:pt x="122" y="241"/>
                  </a:moveTo>
                  <a:cubicBezTo>
                    <a:pt x="122" y="241"/>
                    <a:pt x="122" y="240"/>
                    <a:pt x="122" y="240"/>
                  </a:cubicBezTo>
                  <a:cubicBezTo>
                    <a:pt x="122" y="240"/>
                    <a:pt x="122" y="240"/>
                    <a:pt x="122" y="240"/>
                  </a:cubicBezTo>
                  <a:cubicBezTo>
                    <a:pt x="123" y="240"/>
                    <a:pt x="124" y="241"/>
                    <a:pt x="125" y="241"/>
                  </a:cubicBezTo>
                  <a:cubicBezTo>
                    <a:pt x="126" y="241"/>
                    <a:pt x="127" y="240"/>
                    <a:pt x="126" y="240"/>
                  </a:cubicBezTo>
                  <a:cubicBezTo>
                    <a:pt x="126" y="240"/>
                    <a:pt x="126" y="240"/>
                    <a:pt x="126" y="240"/>
                  </a:cubicBezTo>
                  <a:cubicBezTo>
                    <a:pt x="129" y="240"/>
                    <a:pt x="131" y="239"/>
                    <a:pt x="134" y="239"/>
                  </a:cubicBezTo>
                  <a:cubicBezTo>
                    <a:pt x="131" y="240"/>
                    <a:pt x="127" y="241"/>
                    <a:pt x="124" y="242"/>
                  </a:cubicBezTo>
                  <a:cubicBezTo>
                    <a:pt x="123" y="242"/>
                    <a:pt x="122" y="241"/>
                    <a:pt x="122" y="241"/>
                  </a:cubicBezTo>
                  <a:close/>
                  <a:moveTo>
                    <a:pt x="127" y="244"/>
                  </a:moveTo>
                  <a:cubicBezTo>
                    <a:pt x="129" y="244"/>
                    <a:pt x="131" y="244"/>
                    <a:pt x="133" y="244"/>
                  </a:cubicBezTo>
                  <a:cubicBezTo>
                    <a:pt x="131" y="244"/>
                    <a:pt x="129" y="244"/>
                    <a:pt x="127" y="245"/>
                  </a:cubicBezTo>
                  <a:cubicBezTo>
                    <a:pt x="127" y="244"/>
                    <a:pt x="127" y="244"/>
                    <a:pt x="127" y="244"/>
                  </a:cubicBezTo>
                  <a:close/>
                  <a:moveTo>
                    <a:pt x="127" y="243"/>
                  </a:moveTo>
                  <a:cubicBezTo>
                    <a:pt x="136" y="240"/>
                    <a:pt x="146" y="238"/>
                    <a:pt x="155" y="237"/>
                  </a:cubicBezTo>
                  <a:cubicBezTo>
                    <a:pt x="155" y="237"/>
                    <a:pt x="155" y="237"/>
                    <a:pt x="155" y="237"/>
                  </a:cubicBezTo>
                  <a:cubicBezTo>
                    <a:pt x="146" y="239"/>
                    <a:pt x="137" y="242"/>
                    <a:pt x="127" y="243"/>
                  </a:cubicBezTo>
                  <a:close/>
                  <a:moveTo>
                    <a:pt x="140" y="245"/>
                  </a:moveTo>
                  <a:cubicBezTo>
                    <a:pt x="143" y="245"/>
                    <a:pt x="145" y="245"/>
                    <a:pt x="148" y="244"/>
                  </a:cubicBezTo>
                  <a:cubicBezTo>
                    <a:pt x="150" y="244"/>
                    <a:pt x="153" y="244"/>
                    <a:pt x="155" y="243"/>
                  </a:cubicBezTo>
                  <a:cubicBezTo>
                    <a:pt x="152" y="244"/>
                    <a:pt x="149" y="245"/>
                    <a:pt x="146" y="245"/>
                  </a:cubicBezTo>
                  <a:cubicBezTo>
                    <a:pt x="144" y="245"/>
                    <a:pt x="142" y="246"/>
                    <a:pt x="140" y="246"/>
                  </a:cubicBezTo>
                  <a:cubicBezTo>
                    <a:pt x="139" y="246"/>
                    <a:pt x="138" y="246"/>
                    <a:pt x="136" y="246"/>
                  </a:cubicBezTo>
                  <a:cubicBezTo>
                    <a:pt x="138" y="246"/>
                    <a:pt x="139" y="246"/>
                    <a:pt x="140" y="245"/>
                  </a:cubicBezTo>
                  <a:close/>
                  <a:moveTo>
                    <a:pt x="147" y="243"/>
                  </a:moveTo>
                  <a:cubicBezTo>
                    <a:pt x="146" y="243"/>
                    <a:pt x="144" y="243"/>
                    <a:pt x="142" y="243"/>
                  </a:cubicBezTo>
                  <a:cubicBezTo>
                    <a:pt x="150" y="242"/>
                    <a:pt x="157" y="240"/>
                    <a:pt x="164" y="237"/>
                  </a:cubicBezTo>
                  <a:cubicBezTo>
                    <a:pt x="165" y="237"/>
                    <a:pt x="165" y="236"/>
                    <a:pt x="165" y="236"/>
                  </a:cubicBezTo>
                  <a:cubicBezTo>
                    <a:pt x="165" y="236"/>
                    <a:pt x="165" y="236"/>
                    <a:pt x="165" y="236"/>
                  </a:cubicBezTo>
                  <a:cubicBezTo>
                    <a:pt x="165" y="236"/>
                    <a:pt x="166" y="236"/>
                    <a:pt x="166" y="236"/>
                  </a:cubicBezTo>
                  <a:cubicBezTo>
                    <a:pt x="169" y="236"/>
                    <a:pt x="172" y="235"/>
                    <a:pt x="175" y="234"/>
                  </a:cubicBezTo>
                  <a:cubicBezTo>
                    <a:pt x="175" y="234"/>
                    <a:pt x="174" y="234"/>
                    <a:pt x="174" y="234"/>
                  </a:cubicBezTo>
                  <a:cubicBezTo>
                    <a:pt x="174" y="235"/>
                    <a:pt x="174" y="235"/>
                    <a:pt x="174" y="235"/>
                  </a:cubicBezTo>
                  <a:cubicBezTo>
                    <a:pt x="169" y="237"/>
                    <a:pt x="164" y="239"/>
                    <a:pt x="160" y="242"/>
                  </a:cubicBezTo>
                  <a:cubicBezTo>
                    <a:pt x="160" y="242"/>
                    <a:pt x="159" y="242"/>
                    <a:pt x="159" y="242"/>
                  </a:cubicBezTo>
                  <a:cubicBezTo>
                    <a:pt x="155" y="242"/>
                    <a:pt x="151" y="242"/>
                    <a:pt x="147" y="243"/>
                  </a:cubicBezTo>
                  <a:close/>
                  <a:moveTo>
                    <a:pt x="168" y="234"/>
                  </a:moveTo>
                  <a:cubicBezTo>
                    <a:pt x="168" y="234"/>
                    <a:pt x="168" y="233"/>
                    <a:pt x="169" y="233"/>
                  </a:cubicBezTo>
                  <a:cubicBezTo>
                    <a:pt x="172" y="231"/>
                    <a:pt x="175" y="229"/>
                    <a:pt x="178" y="226"/>
                  </a:cubicBezTo>
                  <a:cubicBezTo>
                    <a:pt x="182" y="224"/>
                    <a:pt x="186" y="221"/>
                    <a:pt x="190" y="218"/>
                  </a:cubicBezTo>
                  <a:cubicBezTo>
                    <a:pt x="188" y="220"/>
                    <a:pt x="186" y="223"/>
                    <a:pt x="184" y="225"/>
                  </a:cubicBezTo>
                  <a:cubicBezTo>
                    <a:pt x="184" y="225"/>
                    <a:pt x="184" y="225"/>
                    <a:pt x="184" y="225"/>
                  </a:cubicBezTo>
                  <a:cubicBezTo>
                    <a:pt x="183" y="226"/>
                    <a:pt x="182" y="227"/>
                    <a:pt x="181" y="228"/>
                  </a:cubicBezTo>
                  <a:cubicBezTo>
                    <a:pt x="181" y="228"/>
                    <a:pt x="181" y="228"/>
                    <a:pt x="181" y="229"/>
                  </a:cubicBezTo>
                  <a:cubicBezTo>
                    <a:pt x="180" y="229"/>
                    <a:pt x="180" y="229"/>
                    <a:pt x="180" y="230"/>
                  </a:cubicBezTo>
                  <a:cubicBezTo>
                    <a:pt x="176" y="232"/>
                    <a:pt x="172" y="233"/>
                    <a:pt x="168" y="234"/>
                  </a:cubicBezTo>
                  <a:close/>
                  <a:moveTo>
                    <a:pt x="198" y="221"/>
                  </a:moveTo>
                  <a:cubicBezTo>
                    <a:pt x="198" y="221"/>
                    <a:pt x="199" y="220"/>
                    <a:pt x="199" y="220"/>
                  </a:cubicBezTo>
                  <a:cubicBezTo>
                    <a:pt x="199" y="220"/>
                    <a:pt x="199" y="220"/>
                    <a:pt x="199" y="221"/>
                  </a:cubicBezTo>
                  <a:cubicBezTo>
                    <a:pt x="198" y="221"/>
                    <a:pt x="197" y="222"/>
                    <a:pt x="196" y="223"/>
                  </a:cubicBezTo>
                  <a:cubicBezTo>
                    <a:pt x="196" y="223"/>
                    <a:pt x="196" y="223"/>
                    <a:pt x="196" y="223"/>
                  </a:cubicBezTo>
                  <a:cubicBezTo>
                    <a:pt x="196" y="222"/>
                    <a:pt x="197" y="222"/>
                    <a:pt x="198" y="221"/>
                  </a:cubicBezTo>
                  <a:close/>
                  <a:moveTo>
                    <a:pt x="192" y="219"/>
                  </a:moveTo>
                  <a:cubicBezTo>
                    <a:pt x="193" y="218"/>
                    <a:pt x="193" y="218"/>
                    <a:pt x="194" y="217"/>
                  </a:cubicBezTo>
                  <a:cubicBezTo>
                    <a:pt x="196" y="215"/>
                    <a:pt x="198" y="214"/>
                    <a:pt x="200" y="212"/>
                  </a:cubicBezTo>
                  <a:cubicBezTo>
                    <a:pt x="197" y="214"/>
                    <a:pt x="195" y="217"/>
                    <a:pt x="192" y="219"/>
                  </a:cubicBezTo>
                  <a:close/>
                  <a:moveTo>
                    <a:pt x="229" y="185"/>
                  </a:moveTo>
                  <a:cubicBezTo>
                    <a:pt x="231" y="183"/>
                    <a:pt x="232" y="181"/>
                    <a:pt x="233" y="179"/>
                  </a:cubicBezTo>
                  <a:cubicBezTo>
                    <a:pt x="234" y="177"/>
                    <a:pt x="235" y="175"/>
                    <a:pt x="237" y="172"/>
                  </a:cubicBezTo>
                  <a:cubicBezTo>
                    <a:pt x="237" y="172"/>
                    <a:pt x="237" y="172"/>
                    <a:pt x="237" y="172"/>
                  </a:cubicBezTo>
                  <a:cubicBezTo>
                    <a:pt x="236" y="174"/>
                    <a:pt x="236" y="176"/>
                    <a:pt x="235" y="177"/>
                  </a:cubicBezTo>
                  <a:cubicBezTo>
                    <a:pt x="235" y="178"/>
                    <a:pt x="234" y="179"/>
                    <a:pt x="234" y="180"/>
                  </a:cubicBezTo>
                  <a:cubicBezTo>
                    <a:pt x="232" y="183"/>
                    <a:pt x="230" y="185"/>
                    <a:pt x="228" y="188"/>
                  </a:cubicBezTo>
                  <a:cubicBezTo>
                    <a:pt x="229" y="187"/>
                    <a:pt x="229" y="186"/>
                    <a:pt x="229" y="185"/>
                  </a:cubicBezTo>
                  <a:close/>
                  <a:moveTo>
                    <a:pt x="233" y="152"/>
                  </a:moveTo>
                  <a:cubicBezTo>
                    <a:pt x="234" y="142"/>
                    <a:pt x="235" y="131"/>
                    <a:pt x="236" y="120"/>
                  </a:cubicBezTo>
                  <a:cubicBezTo>
                    <a:pt x="236" y="120"/>
                    <a:pt x="236" y="120"/>
                    <a:pt x="237" y="120"/>
                  </a:cubicBezTo>
                  <a:cubicBezTo>
                    <a:pt x="237" y="121"/>
                    <a:pt x="237" y="122"/>
                    <a:pt x="237" y="122"/>
                  </a:cubicBezTo>
                  <a:cubicBezTo>
                    <a:pt x="237" y="123"/>
                    <a:pt x="237" y="124"/>
                    <a:pt x="237" y="125"/>
                  </a:cubicBezTo>
                  <a:cubicBezTo>
                    <a:pt x="237" y="134"/>
                    <a:pt x="235" y="143"/>
                    <a:pt x="233" y="152"/>
                  </a:cubicBezTo>
                  <a:close/>
                  <a:moveTo>
                    <a:pt x="237" y="112"/>
                  </a:moveTo>
                  <a:cubicBezTo>
                    <a:pt x="237" y="112"/>
                    <a:pt x="237" y="111"/>
                    <a:pt x="237" y="110"/>
                  </a:cubicBezTo>
                  <a:cubicBezTo>
                    <a:pt x="237" y="112"/>
                    <a:pt x="238" y="113"/>
                    <a:pt x="238" y="115"/>
                  </a:cubicBezTo>
                  <a:cubicBezTo>
                    <a:pt x="238" y="115"/>
                    <a:pt x="238" y="116"/>
                    <a:pt x="238" y="117"/>
                  </a:cubicBezTo>
                  <a:cubicBezTo>
                    <a:pt x="238" y="115"/>
                    <a:pt x="237" y="114"/>
                    <a:pt x="237" y="112"/>
                  </a:cubicBezTo>
                  <a:close/>
                  <a:moveTo>
                    <a:pt x="236" y="94"/>
                  </a:moveTo>
                  <a:cubicBezTo>
                    <a:pt x="237" y="98"/>
                    <a:pt x="238" y="101"/>
                    <a:pt x="239" y="105"/>
                  </a:cubicBezTo>
                  <a:cubicBezTo>
                    <a:pt x="239" y="104"/>
                    <a:pt x="239" y="103"/>
                    <a:pt x="238" y="103"/>
                  </a:cubicBezTo>
                  <a:cubicBezTo>
                    <a:pt x="238" y="100"/>
                    <a:pt x="237" y="97"/>
                    <a:pt x="236" y="94"/>
                  </a:cubicBezTo>
                  <a:close/>
                  <a:moveTo>
                    <a:pt x="239" y="156"/>
                  </a:moveTo>
                  <a:cubicBezTo>
                    <a:pt x="239" y="156"/>
                    <a:pt x="239" y="155"/>
                    <a:pt x="240" y="155"/>
                  </a:cubicBezTo>
                  <a:cubicBezTo>
                    <a:pt x="240" y="156"/>
                    <a:pt x="239" y="157"/>
                    <a:pt x="239" y="158"/>
                  </a:cubicBezTo>
                  <a:cubicBezTo>
                    <a:pt x="239" y="158"/>
                    <a:pt x="239" y="159"/>
                    <a:pt x="238" y="160"/>
                  </a:cubicBezTo>
                  <a:cubicBezTo>
                    <a:pt x="239" y="158"/>
                    <a:pt x="239" y="157"/>
                    <a:pt x="239" y="156"/>
                  </a:cubicBezTo>
                  <a:close/>
                  <a:moveTo>
                    <a:pt x="239" y="153"/>
                  </a:moveTo>
                  <a:cubicBezTo>
                    <a:pt x="239" y="151"/>
                    <a:pt x="239" y="150"/>
                    <a:pt x="240" y="148"/>
                  </a:cubicBezTo>
                  <a:cubicBezTo>
                    <a:pt x="241" y="140"/>
                    <a:pt x="241" y="132"/>
                    <a:pt x="241" y="124"/>
                  </a:cubicBezTo>
                  <a:cubicBezTo>
                    <a:pt x="241" y="124"/>
                    <a:pt x="242" y="125"/>
                    <a:pt x="242" y="126"/>
                  </a:cubicBezTo>
                  <a:cubicBezTo>
                    <a:pt x="242" y="127"/>
                    <a:pt x="243" y="127"/>
                    <a:pt x="243" y="127"/>
                  </a:cubicBezTo>
                  <a:cubicBezTo>
                    <a:pt x="243" y="127"/>
                    <a:pt x="243" y="127"/>
                    <a:pt x="243" y="127"/>
                  </a:cubicBezTo>
                  <a:cubicBezTo>
                    <a:pt x="243" y="127"/>
                    <a:pt x="243" y="127"/>
                    <a:pt x="243" y="127"/>
                  </a:cubicBezTo>
                  <a:cubicBezTo>
                    <a:pt x="243" y="136"/>
                    <a:pt x="242" y="144"/>
                    <a:pt x="240" y="153"/>
                  </a:cubicBezTo>
                  <a:cubicBezTo>
                    <a:pt x="240" y="153"/>
                    <a:pt x="240" y="153"/>
                    <a:pt x="240" y="153"/>
                  </a:cubicBezTo>
                  <a:cubicBezTo>
                    <a:pt x="240" y="153"/>
                    <a:pt x="239" y="153"/>
                    <a:pt x="239" y="153"/>
                  </a:cubicBezTo>
                  <a:close/>
                  <a:moveTo>
                    <a:pt x="244" y="139"/>
                  </a:moveTo>
                  <a:cubicBezTo>
                    <a:pt x="245" y="141"/>
                    <a:pt x="245" y="143"/>
                    <a:pt x="245" y="145"/>
                  </a:cubicBezTo>
                  <a:cubicBezTo>
                    <a:pt x="245" y="146"/>
                    <a:pt x="245" y="147"/>
                    <a:pt x="244" y="148"/>
                  </a:cubicBezTo>
                  <a:cubicBezTo>
                    <a:pt x="244" y="148"/>
                    <a:pt x="244" y="148"/>
                    <a:pt x="244" y="148"/>
                  </a:cubicBezTo>
                  <a:cubicBezTo>
                    <a:pt x="244" y="150"/>
                    <a:pt x="243" y="151"/>
                    <a:pt x="243" y="153"/>
                  </a:cubicBezTo>
                  <a:cubicBezTo>
                    <a:pt x="243" y="155"/>
                    <a:pt x="242" y="156"/>
                    <a:pt x="242" y="158"/>
                  </a:cubicBezTo>
                  <a:cubicBezTo>
                    <a:pt x="243" y="152"/>
                    <a:pt x="244" y="145"/>
                    <a:pt x="244" y="139"/>
                  </a:cubicBezTo>
                  <a:close/>
                  <a:moveTo>
                    <a:pt x="245" y="135"/>
                  </a:moveTo>
                  <a:cubicBezTo>
                    <a:pt x="245" y="132"/>
                    <a:pt x="245" y="129"/>
                    <a:pt x="245" y="126"/>
                  </a:cubicBezTo>
                  <a:cubicBezTo>
                    <a:pt x="245" y="126"/>
                    <a:pt x="245" y="126"/>
                    <a:pt x="245" y="127"/>
                  </a:cubicBezTo>
                  <a:cubicBezTo>
                    <a:pt x="245" y="127"/>
                    <a:pt x="245" y="127"/>
                    <a:pt x="246" y="127"/>
                  </a:cubicBezTo>
                  <a:cubicBezTo>
                    <a:pt x="246" y="131"/>
                    <a:pt x="246" y="135"/>
                    <a:pt x="246" y="140"/>
                  </a:cubicBezTo>
                  <a:cubicBezTo>
                    <a:pt x="246" y="138"/>
                    <a:pt x="245" y="137"/>
                    <a:pt x="245" y="136"/>
                  </a:cubicBezTo>
                  <a:cubicBezTo>
                    <a:pt x="245" y="135"/>
                    <a:pt x="245" y="135"/>
                    <a:pt x="245" y="135"/>
                  </a:cubicBezTo>
                  <a:close/>
                  <a:moveTo>
                    <a:pt x="245" y="95"/>
                  </a:moveTo>
                  <a:cubicBezTo>
                    <a:pt x="247" y="99"/>
                    <a:pt x="248" y="103"/>
                    <a:pt x="248" y="107"/>
                  </a:cubicBezTo>
                  <a:cubicBezTo>
                    <a:pt x="248" y="103"/>
                    <a:pt x="246" y="99"/>
                    <a:pt x="245" y="95"/>
                  </a:cubicBezTo>
                  <a:close/>
                  <a:moveTo>
                    <a:pt x="247" y="129"/>
                  </a:moveTo>
                  <a:cubicBezTo>
                    <a:pt x="247" y="129"/>
                    <a:pt x="247" y="129"/>
                    <a:pt x="248" y="128"/>
                  </a:cubicBezTo>
                  <a:cubicBezTo>
                    <a:pt x="247" y="130"/>
                    <a:pt x="247" y="132"/>
                    <a:pt x="247" y="133"/>
                  </a:cubicBezTo>
                  <a:cubicBezTo>
                    <a:pt x="247" y="132"/>
                    <a:pt x="247" y="130"/>
                    <a:pt x="247" y="129"/>
                  </a:cubicBezTo>
                  <a:close/>
                  <a:moveTo>
                    <a:pt x="247" y="123"/>
                  </a:moveTo>
                  <a:cubicBezTo>
                    <a:pt x="247" y="120"/>
                    <a:pt x="247" y="116"/>
                    <a:pt x="247" y="112"/>
                  </a:cubicBezTo>
                  <a:cubicBezTo>
                    <a:pt x="248" y="114"/>
                    <a:pt x="248" y="117"/>
                    <a:pt x="249" y="119"/>
                  </a:cubicBezTo>
                  <a:cubicBezTo>
                    <a:pt x="248" y="122"/>
                    <a:pt x="248" y="125"/>
                    <a:pt x="248" y="127"/>
                  </a:cubicBezTo>
                  <a:cubicBezTo>
                    <a:pt x="248" y="126"/>
                    <a:pt x="247" y="125"/>
                    <a:pt x="247" y="123"/>
                  </a:cubicBezTo>
                  <a:close/>
                  <a:moveTo>
                    <a:pt x="225" y="50"/>
                  </a:moveTo>
                  <a:cubicBezTo>
                    <a:pt x="223" y="47"/>
                    <a:pt x="220" y="45"/>
                    <a:pt x="218" y="42"/>
                  </a:cubicBezTo>
                  <a:cubicBezTo>
                    <a:pt x="218" y="42"/>
                    <a:pt x="217" y="42"/>
                    <a:pt x="217" y="43"/>
                  </a:cubicBezTo>
                  <a:cubicBezTo>
                    <a:pt x="216" y="41"/>
                    <a:pt x="215" y="40"/>
                    <a:pt x="213" y="39"/>
                  </a:cubicBezTo>
                  <a:cubicBezTo>
                    <a:pt x="213" y="38"/>
                    <a:pt x="212" y="39"/>
                    <a:pt x="212" y="39"/>
                  </a:cubicBezTo>
                  <a:cubicBezTo>
                    <a:pt x="211" y="39"/>
                    <a:pt x="211" y="38"/>
                    <a:pt x="211" y="38"/>
                  </a:cubicBezTo>
                  <a:cubicBezTo>
                    <a:pt x="211" y="38"/>
                    <a:pt x="211" y="37"/>
                    <a:pt x="211" y="37"/>
                  </a:cubicBezTo>
                  <a:cubicBezTo>
                    <a:pt x="210" y="36"/>
                    <a:pt x="208" y="34"/>
                    <a:pt x="207" y="33"/>
                  </a:cubicBezTo>
                  <a:cubicBezTo>
                    <a:pt x="204" y="29"/>
                    <a:pt x="200" y="26"/>
                    <a:pt x="195" y="24"/>
                  </a:cubicBezTo>
                  <a:cubicBezTo>
                    <a:pt x="190" y="20"/>
                    <a:pt x="184" y="17"/>
                    <a:pt x="179" y="13"/>
                  </a:cubicBezTo>
                  <a:cubicBezTo>
                    <a:pt x="192" y="19"/>
                    <a:pt x="204" y="28"/>
                    <a:pt x="215" y="38"/>
                  </a:cubicBezTo>
                  <a:cubicBezTo>
                    <a:pt x="219" y="42"/>
                    <a:pt x="222" y="46"/>
                    <a:pt x="225" y="50"/>
                  </a:cubicBezTo>
                  <a:close/>
                  <a:moveTo>
                    <a:pt x="178" y="13"/>
                  </a:moveTo>
                  <a:cubicBezTo>
                    <a:pt x="178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6" y="13"/>
                  </a:cubicBezTo>
                  <a:cubicBezTo>
                    <a:pt x="176" y="12"/>
                    <a:pt x="175" y="12"/>
                    <a:pt x="175" y="12"/>
                  </a:cubicBezTo>
                  <a:cubicBezTo>
                    <a:pt x="174" y="12"/>
                    <a:pt x="174" y="11"/>
                    <a:pt x="173" y="11"/>
                  </a:cubicBezTo>
                  <a:cubicBezTo>
                    <a:pt x="175" y="11"/>
                    <a:pt x="176" y="12"/>
                    <a:pt x="178" y="13"/>
                  </a:cubicBezTo>
                  <a:close/>
                  <a:moveTo>
                    <a:pt x="128" y="2"/>
                  </a:moveTo>
                  <a:cubicBezTo>
                    <a:pt x="124" y="2"/>
                    <a:pt x="120" y="2"/>
                    <a:pt x="116" y="3"/>
                  </a:cubicBezTo>
                  <a:cubicBezTo>
                    <a:pt x="114" y="3"/>
                    <a:pt x="112" y="3"/>
                    <a:pt x="110" y="3"/>
                  </a:cubicBezTo>
                  <a:cubicBezTo>
                    <a:pt x="116" y="2"/>
                    <a:pt x="121" y="2"/>
                    <a:pt x="126" y="2"/>
                  </a:cubicBezTo>
                  <a:cubicBezTo>
                    <a:pt x="127" y="2"/>
                    <a:pt x="127" y="2"/>
                    <a:pt x="128" y="2"/>
                  </a:cubicBezTo>
                  <a:close/>
                  <a:moveTo>
                    <a:pt x="8" y="87"/>
                  </a:moveTo>
                  <a:cubicBezTo>
                    <a:pt x="9" y="86"/>
                    <a:pt x="10" y="84"/>
                    <a:pt x="11" y="83"/>
                  </a:cubicBezTo>
                  <a:cubicBezTo>
                    <a:pt x="13" y="82"/>
                    <a:pt x="14" y="81"/>
                    <a:pt x="15" y="79"/>
                  </a:cubicBezTo>
                  <a:cubicBezTo>
                    <a:pt x="16" y="79"/>
                    <a:pt x="15" y="79"/>
                    <a:pt x="15" y="79"/>
                  </a:cubicBezTo>
                  <a:cubicBezTo>
                    <a:pt x="14" y="79"/>
                    <a:pt x="14" y="80"/>
                    <a:pt x="13" y="81"/>
                  </a:cubicBezTo>
                  <a:cubicBezTo>
                    <a:pt x="12" y="81"/>
                    <a:pt x="12" y="82"/>
                    <a:pt x="12" y="82"/>
                  </a:cubicBezTo>
                  <a:cubicBezTo>
                    <a:pt x="14" y="78"/>
                    <a:pt x="17" y="75"/>
                    <a:pt x="19" y="71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19" y="73"/>
                    <a:pt x="19" y="74"/>
                    <a:pt x="18" y="75"/>
                  </a:cubicBezTo>
                  <a:cubicBezTo>
                    <a:pt x="17" y="77"/>
                    <a:pt x="17" y="78"/>
                    <a:pt x="16" y="79"/>
                  </a:cubicBezTo>
                  <a:cubicBezTo>
                    <a:pt x="13" y="83"/>
                    <a:pt x="10" y="87"/>
                    <a:pt x="7" y="92"/>
                  </a:cubicBezTo>
                  <a:cubicBezTo>
                    <a:pt x="7" y="90"/>
                    <a:pt x="8" y="89"/>
                    <a:pt x="8" y="87"/>
                  </a:cubicBezTo>
                  <a:close/>
                  <a:moveTo>
                    <a:pt x="8" y="166"/>
                  </a:moveTo>
                  <a:cubicBezTo>
                    <a:pt x="9" y="168"/>
                    <a:pt x="10" y="170"/>
                    <a:pt x="11" y="173"/>
                  </a:cubicBezTo>
                  <a:cubicBezTo>
                    <a:pt x="11" y="173"/>
                    <a:pt x="11" y="173"/>
                    <a:pt x="11" y="173"/>
                  </a:cubicBezTo>
                  <a:cubicBezTo>
                    <a:pt x="12" y="173"/>
                    <a:pt x="12" y="173"/>
                    <a:pt x="12" y="173"/>
                  </a:cubicBezTo>
                  <a:cubicBezTo>
                    <a:pt x="13" y="177"/>
                    <a:pt x="15" y="181"/>
                    <a:pt x="17" y="184"/>
                  </a:cubicBezTo>
                  <a:cubicBezTo>
                    <a:pt x="16" y="183"/>
                    <a:pt x="15" y="182"/>
                    <a:pt x="14" y="180"/>
                  </a:cubicBezTo>
                  <a:cubicBezTo>
                    <a:pt x="11" y="176"/>
                    <a:pt x="9" y="171"/>
                    <a:pt x="8" y="166"/>
                  </a:cubicBezTo>
                  <a:close/>
                  <a:moveTo>
                    <a:pt x="17" y="188"/>
                  </a:moveTo>
                  <a:cubicBezTo>
                    <a:pt x="19" y="189"/>
                    <a:pt x="20" y="191"/>
                    <a:pt x="21" y="192"/>
                  </a:cubicBezTo>
                  <a:cubicBezTo>
                    <a:pt x="21" y="192"/>
                    <a:pt x="21" y="192"/>
                    <a:pt x="21" y="192"/>
                  </a:cubicBezTo>
                  <a:cubicBezTo>
                    <a:pt x="22" y="193"/>
                    <a:pt x="23" y="194"/>
                    <a:pt x="23" y="195"/>
                  </a:cubicBezTo>
                  <a:cubicBezTo>
                    <a:pt x="24" y="195"/>
                    <a:pt x="24" y="195"/>
                    <a:pt x="24" y="195"/>
                  </a:cubicBezTo>
                  <a:cubicBezTo>
                    <a:pt x="24" y="195"/>
                    <a:pt x="24" y="195"/>
                    <a:pt x="24" y="196"/>
                  </a:cubicBezTo>
                  <a:cubicBezTo>
                    <a:pt x="24" y="196"/>
                    <a:pt x="25" y="197"/>
                    <a:pt x="25" y="197"/>
                  </a:cubicBezTo>
                  <a:cubicBezTo>
                    <a:pt x="28" y="200"/>
                    <a:pt x="30" y="203"/>
                    <a:pt x="33" y="206"/>
                  </a:cubicBezTo>
                  <a:cubicBezTo>
                    <a:pt x="32" y="206"/>
                    <a:pt x="32" y="207"/>
                    <a:pt x="32" y="207"/>
                  </a:cubicBezTo>
                  <a:cubicBezTo>
                    <a:pt x="33" y="209"/>
                    <a:pt x="35" y="210"/>
                    <a:pt x="36" y="211"/>
                  </a:cubicBezTo>
                  <a:cubicBezTo>
                    <a:pt x="36" y="211"/>
                    <a:pt x="36" y="211"/>
                    <a:pt x="36" y="212"/>
                  </a:cubicBezTo>
                  <a:cubicBezTo>
                    <a:pt x="40" y="216"/>
                    <a:pt x="43" y="220"/>
                    <a:pt x="47" y="223"/>
                  </a:cubicBezTo>
                  <a:cubicBezTo>
                    <a:pt x="44" y="221"/>
                    <a:pt x="41" y="218"/>
                    <a:pt x="38" y="215"/>
                  </a:cubicBezTo>
                  <a:cubicBezTo>
                    <a:pt x="30" y="207"/>
                    <a:pt x="23" y="198"/>
                    <a:pt x="17" y="188"/>
                  </a:cubicBezTo>
                  <a:close/>
                  <a:moveTo>
                    <a:pt x="94" y="245"/>
                  </a:moveTo>
                  <a:cubicBezTo>
                    <a:pt x="95" y="246"/>
                    <a:pt x="96" y="246"/>
                    <a:pt x="97" y="246"/>
                  </a:cubicBezTo>
                  <a:cubicBezTo>
                    <a:pt x="97" y="246"/>
                    <a:pt x="97" y="247"/>
                    <a:pt x="97" y="247"/>
                  </a:cubicBezTo>
                  <a:cubicBezTo>
                    <a:pt x="100" y="248"/>
                    <a:pt x="102" y="248"/>
                    <a:pt x="105" y="249"/>
                  </a:cubicBezTo>
                  <a:cubicBezTo>
                    <a:pt x="105" y="249"/>
                    <a:pt x="105" y="249"/>
                    <a:pt x="105" y="248"/>
                  </a:cubicBezTo>
                  <a:cubicBezTo>
                    <a:pt x="109" y="249"/>
                    <a:pt x="112" y="249"/>
                    <a:pt x="116" y="249"/>
                  </a:cubicBezTo>
                  <a:cubicBezTo>
                    <a:pt x="115" y="250"/>
                    <a:pt x="116" y="250"/>
                    <a:pt x="116" y="250"/>
                  </a:cubicBezTo>
                  <a:cubicBezTo>
                    <a:pt x="119" y="251"/>
                    <a:pt x="121" y="251"/>
                    <a:pt x="123" y="251"/>
                  </a:cubicBezTo>
                  <a:cubicBezTo>
                    <a:pt x="111" y="251"/>
                    <a:pt x="99" y="249"/>
                    <a:pt x="88" y="245"/>
                  </a:cubicBezTo>
                  <a:cubicBezTo>
                    <a:pt x="90" y="245"/>
                    <a:pt x="92" y="245"/>
                    <a:pt x="94" y="245"/>
                  </a:cubicBezTo>
                  <a:close/>
                  <a:moveTo>
                    <a:pt x="135" y="251"/>
                  </a:moveTo>
                  <a:cubicBezTo>
                    <a:pt x="140" y="250"/>
                    <a:pt x="145" y="249"/>
                    <a:pt x="150" y="248"/>
                  </a:cubicBezTo>
                  <a:cubicBezTo>
                    <a:pt x="151" y="248"/>
                    <a:pt x="150" y="247"/>
                    <a:pt x="150" y="247"/>
                  </a:cubicBezTo>
                  <a:cubicBezTo>
                    <a:pt x="142" y="249"/>
                    <a:pt x="134" y="250"/>
                    <a:pt x="127" y="250"/>
                  </a:cubicBezTo>
                  <a:cubicBezTo>
                    <a:pt x="127" y="250"/>
                    <a:pt x="126" y="249"/>
                    <a:pt x="126" y="249"/>
                  </a:cubicBezTo>
                  <a:cubicBezTo>
                    <a:pt x="120" y="248"/>
                    <a:pt x="114" y="248"/>
                    <a:pt x="108" y="248"/>
                  </a:cubicBezTo>
                  <a:cubicBezTo>
                    <a:pt x="108" y="247"/>
                    <a:pt x="108" y="247"/>
                    <a:pt x="108" y="247"/>
                  </a:cubicBezTo>
                  <a:cubicBezTo>
                    <a:pt x="110" y="247"/>
                    <a:pt x="113" y="247"/>
                    <a:pt x="115" y="247"/>
                  </a:cubicBezTo>
                  <a:cubicBezTo>
                    <a:pt x="115" y="247"/>
                    <a:pt x="115" y="247"/>
                    <a:pt x="115" y="246"/>
                  </a:cubicBezTo>
                  <a:cubicBezTo>
                    <a:pt x="117" y="246"/>
                    <a:pt x="118" y="247"/>
                    <a:pt x="119" y="247"/>
                  </a:cubicBezTo>
                  <a:cubicBezTo>
                    <a:pt x="120" y="247"/>
                    <a:pt x="120" y="247"/>
                    <a:pt x="120" y="247"/>
                  </a:cubicBezTo>
                  <a:cubicBezTo>
                    <a:pt x="120" y="247"/>
                    <a:pt x="120" y="247"/>
                    <a:pt x="120" y="247"/>
                  </a:cubicBezTo>
                  <a:cubicBezTo>
                    <a:pt x="121" y="247"/>
                    <a:pt x="121" y="247"/>
                    <a:pt x="121" y="247"/>
                  </a:cubicBezTo>
                  <a:cubicBezTo>
                    <a:pt x="121" y="247"/>
                    <a:pt x="121" y="247"/>
                    <a:pt x="121" y="247"/>
                  </a:cubicBezTo>
                  <a:cubicBezTo>
                    <a:pt x="122" y="247"/>
                    <a:pt x="122" y="247"/>
                    <a:pt x="122" y="247"/>
                  </a:cubicBezTo>
                  <a:cubicBezTo>
                    <a:pt x="123" y="247"/>
                    <a:pt x="125" y="247"/>
                    <a:pt x="126" y="248"/>
                  </a:cubicBezTo>
                  <a:cubicBezTo>
                    <a:pt x="126" y="248"/>
                    <a:pt x="126" y="248"/>
                    <a:pt x="127" y="248"/>
                  </a:cubicBezTo>
                  <a:cubicBezTo>
                    <a:pt x="136" y="248"/>
                    <a:pt x="144" y="247"/>
                    <a:pt x="153" y="246"/>
                  </a:cubicBezTo>
                  <a:cubicBezTo>
                    <a:pt x="153" y="246"/>
                    <a:pt x="153" y="246"/>
                    <a:pt x="154" y="246"/>
                  </a:cubicBezTo>
                  <a:cubicBezTo>
                    <a:pt x="154" y="246"/>
                    <a:pt x="154" y="246"/>
                    <a:pt x="154" y="246"/>
                  </a:cubicBezTo>
                  <a:cubicBezTo>
                    <a:pt x="154" y="246"/>
                    <a:pt x="154" y="246"/>
                    <a:pt x="154" y="246"/>
                  </a:cubicBezTo>
                  <a:cubicBezTo>
                    <a:pt x="155" y="246"/>
                    <a:pt x="156" y="246"/>
                    <a:pt x="157" y="245"/>
                  </a:cubicBezTo>
                  <a:cubicBezTo>
                    <a:pt x="157" y="246"/>
                    <a:pt x="158" y="246"/>
                    <a:pt x="159" y="246"/>
                  </a:cubicBezTo>
                  <a:cubicBezTo>
                    <a:pt x="160" y="246"/>
                    <a:pt x="161" y="245"/>
                    <a:pt x="162" y="244"/>
                  </a:cubicBezTo>
                  <a:cubicBezTo>
                    <a:pt x="164" y="244"/>
                    <a:pt x="165" y="243"/>
                    <a:pt x="166" y="243"/>
                  </a:cubicBezTo>
                  <a:cubicBezTo>
                    <a:pt x="168" y="242"/>
                    <a:pt x="170" y="242"/>
                    <a:pt x="171" y="241"/>
                  </a:cubicBezTo>
                  <a:cubicBezTo>
                    <a:pt x="172" y="241"/>
                    <a:pt x="174" y="240"/>
                    <a:pt x="175" y="240"/>
                  </a:cubicBezTo>
                  <a:cubicBezTo>
                    <a:pt x="177" y="239"/>
                    <a:pt x="178" y="238"/>
                    <a:pt x="180" y="238"/>
                  </a:cubicBezTo>
                  <a:cubicBezTo>
                    <a:pt x="180" y="238"/>
                    <a:pt x="180" y="238"/>
                    <a:pt x="181" y="238"/>
                  </a:cubicBezTo>
                  <a:cubicBezTo>
                    <a:pt x="184" y="236"/>
                    <a:pt x="188" y="234"/>
                    <a:pt x="191" y="232"/>
                  </a:cubicBezTo>
                  <a:cubicBezTo>
                    <a:pt x="192" y="231"/>
                    <a:pt x="191" y="230"/>
                    <a:pt x="190" y="231"/>
                  </a:cubicBezTo>
                  <a:cubicBezTo>
                    <a:pt x="193" y="229"/>
                    <a:pt x="195" y="228"/>
                    <a:pt x="197" y="226"/>
                  </a:cubicBezTo>
                  <a:cubicBezTo>
                    <a:pt x="197" y="226"/>
                    <a:pt x="197" y="226"/>
                    <a:pt x="197" y="226"/>
                  </a:cubicBezTo>
                  <a:cubicBezTo>
                    <a:pt x="198" y="225"/>
                    <a:pt x="199" y="225"/>
                    <a:pt x="200" y="224"/>
                  </a:cubicBezTo>
                  <a:cubicBezTo>
                    <a:pt x="200" y="223"/>
                    <a:pt x="201" y="223"/>
                    <a:pt x="201" y="223"/>
                  </a:cubicBezTo>
                  <a:cubicBezTo>
                    <a:pt x="203" y="221"/>
                    <a:pt x="205" y="220"/>
                    <a:pt x="207" y="218"/>
                  </a:cubicBezTo>
                  <a:cubicBezTo>
                    <a:pt x="207" y="218"/>
                    <a:pt x="207" y="218"/>
                    <a:pt x="208" y="218"/>
                  </a:cubicBezTo>
                  <a:cubicBezTo>
                    <a:pt x="207" y="218"/>
                    <a:pt x="207" y="219"/>
                    <a:pt x="206" y="220"/>
                  </a:cubicBezTo>
                  <a:cubicBezTo>
                    <a:pt x="206" y="220"/>
                    <a:pt x="207" y="221"/>
                    <a:pt x="207" y="221"/>
                  </a:cubicBezTo>
                  <a:cubicBezTo>
                    <a:pt x="208" y="220"/>
                    <a:pt x="209" y="219"/>
                    <a:pt x="210" y="218"/>
                  </a:cubicBezTo>
                  <a:cubicBezTo>
                    <a:pt x="210" y="218"/>
                    <a:pt x="211" y="219"/>
                    <a:pt x="211" y="219"/>
                  </a:cubicBezTo>
                  <a:cubicBezTo>
                    <a:pt x="190" y="237"/>
                    <a:pt x="163" y="249"/>
                    <a:pt x="135" y="251"/>
                  </a:cubicBezTo>
                  <a:close/>
                  <a:moveTo>
                    <a:pt x="215" y="215"/>
                  </a:moveTo>
                  <a:cubicBezTo>
                    <a:pt x="214" y="215"/>
                    <a:pt x="214" y="215"/>
                    <a:pt x="214" y="216"/>
                  </a:cubicBezTo>
                  <a:cubicBezTo>
                    <a:pt x="214" y="215"/>
                    <a:pt x="215" y="214"/>
                    <a:pt x="216" y="213"/>
                  </a:cubicBezTo>
                  <a:cubicBezTo>
                    <a:pt x="220" y="209"/>
                    <a:pt x="224" y="203"/>
                    <a:pt x="227" y="197"/>
                  </a:cubicBezTo>
                  <a:cubicBezTo>
                    <a:pt x="229" y="196"/>
                    <a:pt x="230" y="195"/>
                    <a:pt x="231" y="194"/>
                  </a:cubicBezTo>
                  <a:cubicBezTo>
                    <a:pt x="231" y="193"/>
                    <a:pt x="231" y="193"/>
                    <a:pt x="231" y="193"/>
                  </a:cubicBezTo>
                  <a:cubicBezTo>
                    <a:pt x="229" y="193"/>
                    <a:pt x="228" y="193"/>
                    <a:pt x="227" y="194"/>
                  </a:cubicBezTo>
                  <a:cubicBezTo>
                    <a:pt x="227" y="193"/>
                    <a:pt x="227" y="193"/>
                    <a:pt x="227" y="193"/>
                  </a:cubicBezTo>
                  <a:cubicBezTo>
                    <a:pt x="227" y="193"/>
                    <a:pt x="228" y="193"/>
                    <a:pt x="228" y="193"/>
                  </a:cubicBezTo>
                  <a:cubicBezTo>
                    <a:pt x="230" y="192"/>
                    <a:pt x="231" y="190"/>
                    <a:pt x="232" y="188"/>
                  </a:cubicBezTo>
                  <a:cubicBezTo>
                    <a:pt x="232" y="188"/>
                    <a:pt x="232" y="188"/>
                    <a:pt x="233" y="188"/>
                  </a:cubicBezTo>
                  <a:cubicBezTo>
                    <a:pt x="233" y="188"/>
                    <a:pt x="233" y="188"/>
                    <a:pt x="233" y="188"/>
                  </a:cubicBezTo>
                  <a:cubicBezTo>
                    <a:pt x="234" y="187"/>
                    <a:pt x="234" y="185"/>
                    <a:pt x="235" y="184"/>
                  </a:cubicBezTo>
                  <a:cubicBezTo>
                    <a:pt x="242" y="175"/>
                    <a:pt x="246" y="164"/>
                    <a:pt x="246" y="153"/>
                  </a:cubicBezTo>
                  <a:cubicBezTo>
                    <a:pt x="246" y="152"/>
                    <a:pt x="246" y="151"/>
                    <a:pt x="246" y="150"/>
                  </a:cubicBezTo>
                  <a:cubicBezTo>
                    <a:pt x="248" y="145"/>
                    <a:pt x="248" y="140"/>
                    <a:pt x="248" y="134"/>
                  </a:cubicBezTo>
                  <a:cubicBezTo>
                    <a:pt x="249" y="132"/>
                    <a:pt x="249" y="129"/>
                    <a:pt x="250" y="126"/>
                  </a:cubicBezTo>
                  <a:cubicBezTo>
                    <a:pt x="250" y="128"/>
                    <a:pt x="250" y="131"/>
                    <a:pt x="250" y="133"/>
                  </a:cubicBezTo>
                  <a:cubicBezTo>
                    <a:pt x="250" y="134"/>
                    <a:pt x="251" y="134"/>
                    <a:pt x="252" y="133"/>
                  </a:cubicBezTo>
                  <a:cubicBezTo>
                    <a:pt x="250" y="164"/>
                    <a:pt x="237" y="193"/>
                    <a:pt x="215" y="2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lIns="0" tIns="0" rIns="0" bIns="0" anchor="ctr">
              <a:normAutofit/>
            </a:bodyPr>
            <a:lstStyle/>
            <a:p>
              <a:pPr algn="ctr">
                <a:defRPr/>
              </a:pPr>
              <a:endParaRPr lang="zh-CN" altLang="en-US" b="1" dirty="0"/>
            </a:p>
          </p:txBody>
        </p:sp>
        <p:sp>
          <p:nvSpPr>
            <p:cNvPr id="7" name="MH_SubTitle_4"/>
            <p:cNvSpPr>
              <a:spLocks noEditPoints="1"/>
            </p:cNvSpPr>
            <p:nvPr>
              <p:custDataLst>
                <p:tags r:id="rId5"/>
              </p:custDataLst>
            </p:nvPr>
          </p:nvSpPr>
          <p:spPr bwMode="auto">
            <a:xfrm>
              <a:off x="4376739" y="3317875"/>
              <a:ext cx="955675" cy="960438"/>
            </a:xfrm>
            <a:custGeom>
              <a:avLst/>
              <a:gdLst>
                <a:gd name="T0" fmla="*/ 209 w 252"/>
                <a:gd name="T1" fmla="*/ 213 h 253"/>
                <a:gd name="T2" fmla="*/ 14 w 252"/>
                <a:gd name="T3" fmla="*/ 121 h 253"/>
                <a:gd name="T4" fmla="*/ 231 w 252"/>
                <a:gd name="T5" fmla="*/ 154 h 253"/>
                <a:gd name="T6" fmla="*/ 25 w 252"/>
                <a:gd name="T7" fmla="*/ 68 h 253"/>
                <a:gd name="T8" fmla="*/ 193 w 252"/>
                <a:gd name="T9" fmla="*/ 42 h 253"/>
                <a:gd name="T10" fmla="*/ 119 w 252"/>
                <a:gd name="T11" fmla="*/ 214 h 253"/>
                <a:gd name="T12" fmla="*/ 25 w 252"/>
                <a:gd name="T13" fmla="*/ 88 h 253"/>
                <a:gd name="T14" fmla="*/ 119 w 252"/>
                <a:gd name="T15" fmla="*/ 206 h 253"/>
                <a:gd name="T16" fmla="*/ 34 w 252"/>
                <a:gd name="T17" fmla="*/ 86 h 253"/>
                <a:gd name="T18" fmla="*/ 112 w 252"/>
                <a:gd name="T19" fmla="*/ 36 h 253"/>
                <a:gd name="T20" fmla="*/ 195 w 252"/>
                <a:gd name="T21" fmla="*/ 164 h 253"/>
                <a:gd name="T22" fmla="*/ 115 w 252"/>
                <a:gd name="T23" fmla="*/ 73 h 253"/>
                <a:gd name="T24" fmla="*/ 138 w 252"/>
                <a:gd name="T25" fmla="*/ 148 h 253"/>
                <a:gd name="T26" fmla="*/ 174 w 252"/>
                <a:gd name="T27" fmla="*/ 120 h 253"/>
                <a:gd name="T28" fmla="*/ 172 w 252"/>
                <a:gd name="T29" fmla="*/ 97 h 253"/>
                <a:gd name="T30" fmla="*/ 184 w 252"/>
                <a:gd name="T31" fmla="*/ 97 h 253"/>
                <a:gd name="T32" fmla="*/ 98 w 252"/>
                <a:gd name="T33" fmla="*/ 131 h 253"/>
                <a:gd name="T34" fmla="*/ 150 w 252"/>
                <a:gd name="T35" fmla="*/ 160 h 253"/>
                <a:gd name="T36" fmla="*/ 193 w 252"/>
                <a:gd name="T37" fmla="*/ 106 h 253"/>
                <a:gd name="T38" fmla="*/ 163 w 252"/>
                <a:gd name="T39" fmla="*/ 82 h 253"/>
                <a:gd name="T40" fmla="*/ 55 w 252"/>
                <a:gd name="T41" fmla="*/ 122 h 253"/>
                <a:gd name="T42" fmla="*/ 55 w 252"/>
                <a:gd name="T43" fmla="*/ 83 h 253"/>
                <a:gd name="T44" fmla="*/ 86 w 252"/>
                <a:gd name="T45" fmla="*/ 66 h 253"/>
                <a:gd name="T46" fmla="*/ 66 w 252"/>
                <a:gd name="T47" fmla="*/ 112 h 253"/>
                <a:gd name="T48" fmla="*/ 93 w 252"/>
                <a:gd name="T49" fmla="*/ 90 h 253"/>
                <a:gd name="T50" fmla="*/ 45 w 252"/>
                <a:gd name="T51" fmla="*/ 101 h 253"/>
                <a:gd name="T52" fmla="*/ 59 w 252"/>
                <a:gd name="T53" fmla="*/ 92 h 253"/>
                <a:gd name="T54" fmla="*/ 77 w 252"/>
                <a:gd name="T55" fmla="*/ 125 h 253"/>
                <a:gd name="T56" fmla="*/ 118 w 252"/>
                <a:gd name="T57" fmla="*/ 159 h 253"/>
                <a:gd name="T58" fmla="*/ 159 w 252"/>
                <a:gd name="T59" fmla="*/ 173 h 253"/>
                <a:gd name="T60" fmla="*/ 200 w 252"/>
                <a:gd name="T61" fmla="*/ 94 h 253"/>
                <a:gd name="T62" fmla="*/ 142 w 252"/>
                <a:gd name="T63" fmla="*/ 49 h 253"/>
                <a:gd name="T64" fmla="*/ 104 w 252"/>
                <a:gd name="T65" fmla="*/ 36 h 253"/>
                <a:gd name="T66" fmla="*/ 37 w 252"/>
                <a:gd name="T67" fmla="*/ 111 h 253"/>
                <a:gd name="T68" fmla="*/ 49 w 252"/>
                <a:gd name="T69" fmla="*/ 162 h 253"/>
                <a:gd name="T70" fmla="*/ 80 w 252"/>
                <a:gd name="T71" fmla="*/ 140 h 253"/>
                <a:gd name="T72" fmla="*/ 103 w 252"/>
                <a:gd name="T73" fmla="*/ 196 h 253"/>
                <a:gd name="T74" fmla="*/ 158 w 252"/>
                <a:gd name="T75" fmla="*/ 184 h 253"/>
                <a:gd name="T76" fmla="*/ 217 w 252"/>
                <a:gd name="T77" fmla="*/ 158 h 253"/>
                <a:gd name="T78" fmla="*/ 203 w 252"/>
                <a:gd name="T79" fmla="*/ 62 h 253"/>
                <a:gd name="T80" fmla="*/ 143 w 252"/>
                <a:gd name="T81" fmla="*/ 15 h 253"/>
                <a:gd name="T82" fmla="*/ 103 w 252"/>
                <a:gd name="T83" fmla="*/ 32 h 253"/>
                <a:gd name="T84" fmla="*/ 30 w 252"/>
                <a:gd name="T85" fmla="*/ 94 h 253"/>
                <a:gd name="T86" fmla="*/ 67 w 252"/>
                <a:gd name="T87" fmla="*/ 201 h 253"/>
                <a:gd name="T88" fmla="*/ 92 w 252"/>
                <a:gd name="T89" fmla="*/ 183 h 253"/>
                <a:gd name="T90" fmla="*/ 125 w 252"/>
                <a:gd name="T91" fmla="*/ 225 h 253"/>
                <a:gd name="T92" fmla="*/ 183 w 252"/>
                <a:gd name="T93" fmla="*/ 199 h 253"/>
                <a:gd name="T94" fmla="*/ 218 w 252"/>
                <a:gd name="T95" fmla="*/ 77 h 253"/>
                <a:gd name="T96" fmla="*/ 160 w 252"/>
                <a:gd name="T97" fmla="*/ 8 h 253"/>
                <a:gd name="T98" fmla="*/ 41 w 252"/>
                <a:gd name="T99" fmla="*/ 38 h 253"/>
                <a:gd name="T100" fmla="*/ 29 w 252"/>
                <a:gd name="T101" fmla="*/ 148 h 253"/>
                <a:gd name="T102" fmla="*/ 70 w 252"/>
                <a:gd name="T103" fmla="*/ 228 h 253"/>
                <a:gd name="T104" fmla="*/ 95 w 252"/>
                <a:gd name="T105" fmla="*/ 221 h 253"/>
                <a:gd name="T106" fmla="*/ 147 w 252"/>
                <a:gd name="T107" fmla="*/ 229 h 253"/>
                <a:gd name="T108" fmla="*/ 226 w 252"/>
                <a:gd name="T109" fmla="*/ 151 h 253"/>
                <a:gd name="T110" fmla="*/ 225 w 252"/>
                <a:gd name="T111" fmla="*/ 66 h 253"/>
                <a:gd name="T112" fmla="*/ 185 w 252"/>
                <a:gd name="T113" fmla="*/ 26 h 253"/>
                <a:gd name="T114" fmla="*/ 18 w 252"/>
                <a:gd name="T115" fmla="*/ 95 h 253"/>
                <a:gd name="T116" fmla="*/ 8 w 252"/>
                <a:gd name="T117" fmla="*/ 116 h 253"/>
                <a:gd name="T118" fmla="*/ 81 w 252"/>
                <a:gd name="T119" fmla="*/ 225 h 253"/>
                <a:gd name="T120" fmla="*/ 181 w 252"/>
                <a:gd name="T121" fmla="*/ 229 h 253"/>
                <a:gd name="T122" fmla="*/ 213 w 252"/>
                <a:gd name="T123" fmla="*/ 39 h 253"/>
                <a:gd name="T124" fmla="*/ 126 w 252"/>
                <a:gd name="T125" fmla="*/ 24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2" h="253">
                  <a:moveTo>
                    <a:pt x="243" y="78"/>
                  </a:moveTo>
                  <a:cubicBezTo>
                    <a:pt x="237" y="63"/>
                    <a:pt x="227" y="49"/>
                    <a:pt x="216" y="37"/>
                  </a:cubicBezTo>
                  <a:cubicBezTo>
                    <a:pt x="204" y="25"/>
                    <a:pt x="190" y="16"/>
                    <a:pt x="175" y="9"/>
                  </a:cubicBezTo>
                  <a:cubicBezTo>
                    <a:pt x="160" y="3"/>
                    <a:pt x="143" y="0"/>
                    <a:pt x="126" y="0"/>
                  </a:cubicBezTo>
                  <a:cubicBezTo>
                    <a:pt x="93" y="0"/>
                    <a:pt x="60" y="13"/>
                    <a:pt x="37" y="37"/>
                  </a:cubicBezTo>
                  <a:cubicBezTo>
                    <a:pt x="23" y="51"/>
                    <a:pt x="13" y="68"/>
                    <a:pt x="7" y="86"/>
                  </a:cubicBezTo>
                  <a:cubicBezTo>
                    <a:pt x="6" y="88"/>
                    <a:pt x="5" y="89"/>
                    <a:pt x="5" y="90"/>
                  </a:cubicBezTo>
                  <a:cubicBezTo>
                    <a:pt x="4" y="90"/>
                    <a:pt x="4" y="91"/>
                    <a:pt x="4" y="91"/>
                  </a:cubicBezTo>
                  <a:cubicBezTo>
                    <a:pt x="3" y="92"/>
                    <a:pt x="3" y="92"/>
                    <a:pt x="3" y="92"/>
                  </a:cubicBezTo>
                  <a:cubicBezTo>
                    <a:pt x="3" y="93"/>
                    <a:pt x="3" y="93"/>
                    <a:pt x="3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2"/>
                    <a:pt x="4" y="92"/>
                    <a:pt x="4" y="92"/>
                  </a:cubicBezTo>
                  <a:cubicBezTo>
                    <a:pt x="5" y="92"/>
                    <a:pt x="5" y="91"/>
                    <a:pt x="5" y="91"/>
                  </a:cubicBezTo>
                  <a:cubicBezTo>
                    <a:pt x="5" y="92"/>
                    <a:pt x="5" y="93"/>
                    <a:pt x="4" y="95"/>
                  </a:cubicBezTo>
                  <a:cubicBezTo>
                    <a:pt x="4" y="95"/>
                    <a:pt x="4" y="95"/>
                    <a:pt x="4" y="96"/>
                  </a:cubicBezTo>
                  <a:cubicBezTo>
                    <a:pt x="3" y="96"/>
                    <a:pt x="3" y="97"/>
                    <a:pt x="4" y="97"/>
                  </a:cubicBezTo>
                  <a:cubicBezTo>
                    <a:pt x="1" y="106"/>
                    <a:pt x="0" y="116"/>
                    <a:pt x="0" y="126"/>
                  </a:cubicBezTo>
                  <a:cubicBezTo>
                    <a:pt x="0" y="143"/>
                    <a:pt x="4" y="159"/>
                    <a:pt x="10" y="175"/>
                  </a:cubicBezTo>
                  <a:cubicBezTo>
                    <a:pt x="11" y="176"/>
                    <a:pt x="12" y="178"/>
                    <a:pt x="13" y="180"/>
                  </a:cubicBezTo>
                  <a:cubicBezTo>
                    <a:pt x="12" y="180"/>
                    <a:pt x="12" y="181"/>
                    <a:pt x="12" y="181"/>
                  </a:cubicBezTo>
                  <a:cubicBezTo>
                    <a:pt x="13" y="182"/>
                    <a:pt x="14" y="183"/>
                    <a:pt x="14" y="184"/>
                  </a:cubicBezTo>
                  <a:cubicBezTo>
                    <a:pt x="20" y="195"/>
                    <a:pt x="28" y="206"/>
                    <a:pt x="37" y="215"/>
                  </a:cubicBezTo>
                  <a:cubicBezTo>
                    <a:pt x="37" y="215"/>
                    <a:pt x="37" y="215"/>
                    <a:pt x="37" y="215"/>
                  </a:cubicBezTo>
                  <a:cubicBezTo>
                    <a:pt x="37" y="216"/>
                    <a:pt x="37" y="216"/>
                    <a:pt x="37" y="217"/>
                  </a:cubicBezTo>
                  <a:cubicBezTo>
                    <a:pt x="39" y="219"/>
                    <a:pt x="42" y="221"/>
                    <a:pt x="44" y="223"/>
                  </a:cubicBezTo>
                  <a:cubicBezTo>
                    <a:pt x="47" y="225"/>
                    <a:pt x="50" y="227"/>
                    <a:pt x="54" y="229"/>
                  </a:cubicBezTo>
                  <a:cubicBezTo>
                    <a:pt x="60" y="234"/>
                    <a:pt x="68" y="238"/>
                    <a:pt x="76" y="242"/>
                  </a:cubicBezTo>
                  <a:cubicBezTo>
                    <a:pt x="76" y="242"/>
                    <a:pt x="76" y="242"/>
                    <a:pt x="76" y="242"/>
                  </a:cubicBezTo>
                  <a:cubicBezTo>
                    <a:pt x="77" y="243"/>
                    <a:pt x="78" y="243"/>
                    <a:pt x="80" y="243"/>
                  </a:cubicBezTo>
                  <a:cubicBezTo>
                    <a:pt x="95" y="249"/>
                    <a:pt x="110" y="253"/>
                    <a:pt x="126" y="253"/>
                  </a:cubicBezTo>
                  <a:cubicBezTo>
                    <a:pt x="143" y="253"/>
                    <a:pt x="160" y="250"/>
                    <a:pt x="175" y="243"/>
                  </a:cubicBezTo>
                  <a:cubicBezTo>
                    <a:pt x="190" y="237"/>
                    <a:pt x="204" y="227"/>
                    <a:pt x="216" y="216"/>
                  </a:cubicBezTo>
                  <a:cubicBezTo>
                    <a:pt x="227" y="204"/>
                    <a:pt x="237" y="190"/>
                    <a:pt x="243" y="175"/>
                  </a:cubicBezTo>
                  <a:cubicBezTo>
                    <a:pt x="249" y="159"/>
                    <a:pt x="252" y="143"/>
                    <a:pt x="252" y="126"/>
                  </a:cubicBezTo>
                  <a:cubicBezTo>
                    <a:pt x="252" y="110"/>
                    <a:pt x="249" y="93"/>
                    <a:pt x="243" y="78"/>
                  </a:cubicBezTo>
                  <a:close/>
                  <a:moveTo>
                    <a:pt x="252" y="126"/>
                  </a:moveTo>
                  <a:cubicBezTo>
                    <a:pt x="252" y="128"/>
                    <a:pt x="252" y="130"/>
                    <a:pt x="252" y="132"/>
                  </a:cubicBezTo>
                  <a:cubicBezTo>
                    <a:pt x="252" y="127"/>
                    <a:pt x="251" y="122"/>
                    <a:pt x="250" y="116"/>
                  </a:cubicBezTo>
                  <a:cubicBezTo>
                    <a:pt x="251" y="107"/>
                    <a:pt x="249" y="97"/>
                    <a:pt x="243" y="90"/>
                  </a:cubicBezTo>
                  <a:cubicBezTo>
                    <a:pt x="243" y="83"/>
                    <a:pt x="241" y="77"/>
                    <a:pt x="238" y="72"/>
                  </a:cubicBezTo>
                  <a:cubicBezTo>
                    <a:pt x="238" y="72"/>
                    <a:pt x="238" y="72"/>
                    <a:pt x="237" y="72"/>
                  </a:cubicBezTo>
                  <a:cubicBezTo>
                    <a:pt x="237" y="72"/>
                    <a:pt x="237" y="71"/>
                    <a:pt x="237" y="71"/>
                  </a:cubicBezTo>
                  <a:cubicBezTo>
                    <a:pt x="237" y="69"/>
                    <a:pt x="236" y="67"/>
                    <a:pt x="235" y="65"/>
                  </a:cubicBezTo>
                  <a:cubicBezTo>
                    <a:pt x="246" y="84"/>
                    <a:pt x="252" y="105"/>
                    <a:pt x="252" y="126"/>
                  </a:cubicBezTo>
                  <a:close/>
                  <a:moveTo>
                    <a:pt x="226" y="192"/>
                  </a:moveTo>
                  <a:cubicBezTo>
                    <a:pt x="223" y="195"/>
                    <a:pt x="223" y="195"/>
                    <a:pt x="223" y="195"/>
                  </a:cubicBezTo>
                  <a:cubicBezTo>
                    <a:pt x="223" y="195"/>
                    <a:pt x="222" y="196"/>
                    <a:pt x="222" y="196"/>
                  </a:cubicBezTo>
                  <a:cubicBezTo>
                    <a:pt x="222" y="196"/>
                    <a:pt x="222" y="195"/>
                    <a:pt x="222" y="195"/>
                  </a:cubicBezTo>
                  <a:cubicBezTo>
                    <a:pt x="223" y="194"/>
                    <a:pt x="223" y="193"/>
                    <a:pt x="224" y="192"/>
                  </a:cubicBezTo>
                  <a:cubicBezTo>
                    <a:pt x="224" y="192"/>
                    <a:pt x="224" y="192"/>
                    <a:pt x="224" y="191"/>
                  </a:cubicBezTo>
                  <a:cubicBezTo>
                    <a:pt x="225" y="190"/>
                    <a:pt x="226" y="189"/>
                    <a:pt x="227" y="188"/>
                  </a:cubicBezTo>
                  <a:cubicBezTo>
                    <a:pt x="226" y="190"/>
                    <a:pt x="226" y="191"/>
                    <a:pt x="226" y="192"/>
                  </a:cubicBezTo>
                  <a:close/>
                  <a:moveTo>
                    <a:pt x="227" y="194"/>
                  </a:moveTo>
                  <a:cubicBezTo>
                    <a:pt x="227" y="195"/>
                    <a:pt x="226" y="195"/>
                    <a:pt x="226" y="196"/>
                  </a:cubicBezTo>
                  <a:cubicBezTo>
                    <a:pt x="226" y="196"/>
                    <a:pt x="226" y="196"/>
                    <a:pt x="226" y="196"/>
                  </a:cubicBezTo>
                  <a:cubicBezTo>
                    <a:pt x="226" y="195"/>
                    <a:pt x="226" y="195"/>
                    <a:pt x="226" y="195"/>
                  </a:cubicBezTo>
                  <a:cubicBezTo>
                    <a:pt x="227" y="195"/>
                    <a:pt x="227" y="194"/>
                    <a:pt x="227" y="194"/>
                  </a:cubicBezTo>
                  <a:close/>
                  <a:moveTo>
                    <a:pt x="220" y="193"/>
                  </a:moveTo>
                  <a:cubicBezTo>
                    <a:pt x="222" y="191"/>
                    <a:pt x="224" y="188"/>
                    <a:pt x="225" y="185"/>
                  </a:cubicBezTo>
                  <a:cubicBezTo>
                    <a:pt x="224" y="188"/>
                    <a:pt x="223" y="190"/>
                    <a:pt x="222" y="192"/>
                  </a:cubicBezTo>
                  <a:cubicBezTo>
                    <a:pt x="221" y="192"/>
                    <a:pt x="221" y="193"/>
                    <a:pt x="220" y="193"/>
                  </a:cubicBezTo>
                  <a:close/>
                  <a:moveTo>
                    <a:pt x="217" y="197"/>
                  </a:moveTo>
                  <a:cubicBezTo>
                    <a:pt x="217" y="197"/>
                    <a:pt x="217" y="197"/>
                    <a:pt x="217" y="197"/>
                  </a:cubicBezTo>
                  <a:cubicBezTo>
                    <a:pt x="216" y="199"/>
                    <a:pt x="216" y="200"/>
                    <a:pt x="215" y="201"/>
                  </a:cubicBezTo>
                  <a:cubicBezTo>
                    <a:pt x="214" y="202"/>
                    <a:pt x="213" y="204"/>
                    <a:pt x="212" y="205"/>
                  </a:cubicBezTo>
                  <a:cubicBezTo>
                    <a:pt x="212" y="205"/>
                    <a:pt x="211" y="205"/>
                    <a:pt x="211" y="205"/>
                  </a:cubicBezTo>
                  <a:cubicBezTo>
                    <a:pt x="208" y="207"/>
                    <a:pt x="204" y="210"/>
                    <a:pt x="201" y="213"/>
                  </a:cubicBezTo>
                  <a:cubicBezTo>
                    <a:pt x="205" y="209"/>
                    <a:pt x="209" y="205"/>
                    <a:pt x="212" y="200"/>
                  </a:cubicBezTo>
                  <a:cubicBezTo>
                    <a:pt x="212" y="200"/>
                    <a:pt x="212" y="200"/>
                    <a:pt x="212" y="200"/>
                  </a:cubicBezTo>
                  <a:cubicBezTo>
                    <a:pt x="212" y="200"/>
                    <a:pt x="212" y="200"/>
                    <a:pt x="212" y="200"/>
                  </a:cubicBezTo>
                  <a:cubicBezTo>
                    <a:pt x="212" y="199"/>
                    <a:pt x="212" y="199"/>
                    <a:pt x="211" y="199"/>
                  </a:cubicBezTo>
                  <a:cubicBezTo>
                    <a:pt x="211" y="199"/>
                    <a:pt x="211" y="198"/>
                    <a:pt x="212" y="198"/>
                  </a:cubicBezTo>
                  <a:cubicBezTo>
                    <a:pt x="217" y="192"/>
                    <a:pt x="222" y="186"/>
                    <a:pt x="225" y="179"/>
                  </a:cubicBezTo>
                  <a:cubicBezTo>
                    <a:pt x="227" y="176"/>
                    <a:pt x="229" y="173"/>
                    <a:pt x="231" y="170"/>
                  </a:cubicBezTo>
                  <a:cubicBezTo>
                    <a:pt x="230" y="172"/>
                    <a:pt x="230" y="174"/>
                    <a:pt x="229" y="177"/>
                  </a:cubicBezTo>
                  <a:cubicBezTo>
                    <a:pt x="225" y="183"/>
                    <a:pt x="221" y="190"/>
                    <a:pt x="217" y="197"/>
                  </a:cubicBezTo>
                  <a:close/>
                  <a:moveTo>
                    <a:pt x="208" y="213"/>
                  </a:moveTo>
                  <a:cubicBezTo>
                    <a:pt x="209" y="213"/>
                    <a:pt x="209" y="212"/>
                    <a:pt x="210" y="212"/>
                  </a:cubicBezTo>
                  <a:cubicBezTo>
                    <a:pt x="210" y="212"/>
                    <a:pt x="209" y="213"/>
                    <a:pt x="209" y="213"/>
                  </a:cubicBezTo>
                  <a:cubicBezTo>
                    <a:pt x="209" y="213"/>
                    <a:pt x="209" y="213"/>
                    <a:pt x="209" y="213"/>
                  </a:cubicBezTo>
                  <a:cubicBezTo>
                    <a:pt x="209" y="213"/>
                    <a:pt x="208" y="213"/>
                    <a:pt x="208" y="213"/>
                  </a:cubicBezTo>
                  <a:cubicBezTo>
                    <a:pt x="208" y="214"/>
                    <a:pt x="208" y="214"/>
                    <a:pt x="208" y="214"/>
                  </a:cubicBezTo>
                  <a:cubicBezTo>
                    <a:pt x="208" y="214"/>
                    <a:pt x="208" y="213"/>
                    <a:pt x="208" y="213"/>
                  </a:cubicBezTo>
                  <a:close/>
                  <a:moveTo>
                    <a:pt x="206" y="214"/>
                  </a:moveTo>
                  <a:cubicBezTo>
                    <a:pt x="206" y="214"/>
                    <a:pt x="205" y="215"/>
                    <a:pt x="205" y="215"/>
                  </a:cubicBezTo>
                  <a:cubicBezTo>
                    <a:pt x="206" y="213"/>
                    <a:pt x="207" y="212"/>
                    <a:pt x="209" y="210"/>
                  </a:cubicBezTo>
                  <a:cubicBezTo>
                    <a:pt x="208" y="211"/>
                    <a:pt x="207" y="213"/>
                    <a:pt x="206" y="214"/>
                  </a:cubicBezTo>
                  <a:close/>
                  <a:moveTo>
                    <a:pt x="209" y="211"/>
                  </a:moveTo>
                  <a:cubicBezTo>
                    <a:pt x="210" y="210"/>
                    <a:pt x="211" y="209"/>
                    <a:pt x="211" y="209"/>
                  </a:cubicBezTo>
                  <a:cubicBezTo>
                    <a:pt x="211" y="209"/>
                    <a:pt x="211" y="210"/>
                    <a:pt x="210" y="210"/>
                  </a:cubicBezTo>
                  <a:cubicBezTo>
                    <a:pt x="210" y="211"/>
                    <a:pt x="210" y="211"/>
                    <a:pt x="209" y="211"/>
                  </a:cubicBezTo>
                  <a:close/>
                  <a:moveTo>
                    <a:pt x="216" y="207"/>
                  </a:moveTo>
                  <a:cubicBezTo>
                    <a:pt x="217" y="207"/>
                    <a:pt x="217" y="207"/>
                    <a:pt x="217" y="206"/>
                  </a:cubicBezTo>
                  <a:cubicBezTo>
                    <a:pt x="215" y="209"/>
                    <a:pt x="213" y="212"/>
                    <a:pt x="212" y="215"/>
                  </a:cubicBezTo>
                  <a:cubicBezTo>
                    <a:pt x="211" y="216"/>
                    <a:pt x="210" y="216"/>
                    <a:pt x="210" y="217"/>
                  </a:cubicBezTo>
                  <a:cubicBezTo>
                    <a:pt x="212" y="214"/>
                    <a:pt x="214" y="211"/>
                    <a:pt x="216" y="207"/>
                  </a:cubicBezTo>
                  <a:close/>
                  <a:moveTo>
                    <a:pt x="192" y="225"/>
                  </a:moveTo>
                  <a:cubicBezTo>
                    <a:pt x="193" y="225"/>
                    <a:pt x="193" y="225"/>
                    <a:pt x="193" y="224"/>
                  </a:cubicBezTo>
                  <a:cubicBezTo>
                    <a:pt x="193" y="225"/>
                    <a:pt x="193" y="225"/>
                    <a:pt x="194" y="225"/>
                  </a:cubicBezTo>
                  <a:cubicBezTo>
                    <a:pt x="194" y="225"/>
                    <a:pt x="194" y="225"/>
                    <a:pt x="194" y="225"/>
                  </a:cubicBezTo>
                  <a:cubicBezTo>
                    <a:pt x="191" y="227"/>
                    <a:pt x="189" y="229"/>
                    <a:pt x="187" y="231"/>
                  </a:cubicBezTo>
                  <a:cubicBezTo>
                    <a:pt x="186" y="231"/>
                    <a:pt x="185" y="232"/>
                    <a:pt x="184" y="232"/>
                  </a:cubicBezTo>
                  <a:cubicBezTo>
                    <a:pt x="184" y="232"/>
                    <a:pt x="183" y="231"/>
                    <a:pt x="183" y="231"/>
                  </a:cubicBezTo>
                  <a:cubicBezTo>
                    <a:pt x="181" y="232"/>
                    <a:pt x="179" y="233"/>
                    <a:pt x="178" y="233"/>
                  </a:cubicBezTo>
                  <a:cubicBezTo>
                    <a:pt x="179" y="233"/>
                    <a:pt x="179" y="232"/>
                    <a:pt x="180" y="231"/>
                  </a:cubicBezTo>
                  <a:cubicBezTo>
                    <a:pt x="183" y="229"/>
                    <a:pt x="186" y="227"/>
                    <a:pt x="189" y="225"/>
                  </a:cubicBezTo>
                  <a:cubicBezTo>
                    <a:pt x="192" y="224"/>
                    <a:pt x="194" y="222"/>
                    <a:pt x="196" y="220"/>
                  </a:cubicBezTo>
                  <a:cubicBezTo>
                    <a:pt x="195" y="221"/>
                    <a:pt x="194" y="222"/>
                    <a:pt x="193" y="223"/>
                  </a:cubicBezTo>
                  <a:cubicBezTo>
                    <a:pt x="193" y="223"/>
                    <a:pt x="193" y="223"/>
                    <a:pt x="193" y="223"/>
                  </a:cubicBezTo>
                  <a:cubicBezTo>
                    <a:pt x="192" y="224"/>
                    <a:pt x="192" y="224"/>
                    <a:pt x="192" y="224"/>
                  </a:cubicBezTo>
                  <a:cubicBezTo>
                    <a:pt x="191" y="225"/>
                    <a:pt x="192" y="225"/>
                    <a:pt x="192" y="225"/>
                  </a:cubicBezTo>
                  <a:close/>
                  <a:moveTo>
                    <a:pt x="190" y="231"/>
                  </a:moveTo>
                  <a:cubicBezTo>
                    <a:pt x="188" y="232"/>
                    <a:pt x="187" y="233"/>
                    <a:pt x="186" y="234"/>
                  </a:cubicBezTo>
                  <a:cubicBezTo>
                    <a:pt x="186" y="233"/>
                    <a:pt x="187" y="233"/>
                    <a:pt x="187" y="232"/>
                  </a:cubicBezTo>
                  <a:cubicBezTo>
                    <a:pt x="188" y="232"/>
                    <a:pt x="189" y="231"/>
                    <a:pt x="190" y="231"/>
                  </a:cubicBezTo>
                  <a:close/>
                  <a:moveTo>
                    <a:pt x="118" y="243"/>
                  </a:moveTo>
                  <a:cubicBezTo>
                    <a:pt x="116" y="242"/>
                    <a:pt x="115" y="241"/>
                    <a:pt x="113" y="241"/>
                  </a:cubicBezTo>
                  <a:cubicBezTo>
                    <a:pt x="116" y="242"/>
                    <a:pt x="120" y="243"/>
                    <a:pt x="123" y="245"/>
                  </a:cubicBezTo>
                  <a:cubicBezTo>
                    <a:pt x="121" y="246"/>
                    <a:pt x="121" y="246"/>
                    <a:pt x="121" y="246"/>
                  </a:cubicBezTo>
                  <a:cubicBezTo>
                    <a:pt x="121" y="246"/>
                    <a:pt x="121" y="246"/>
                    <a:pt x="121" y="246"/>
                  </a:cubicBezTo>
                  <a:cubicBezTo>
                    <a:pt x="120" y="245"/>
                    <a:pt x="119" y="245"/>
                    <a:pt x="119" y="245"/>
                  </a:cubicBezTo>
                  <a:cubicBezTo>
                    <a:pt x="117" y="245"/>
                    <a:pt x="116" y="244"/>
                    <a:pt x="115" y="244"/>
                  </a:cubicBezTo>
                  <a:cubicBezTo>
                    <a:pt x="116" y="244"/>
                    <a:pt x="117" y="244"/>
                    <a:pt x="118" y="244"/>
                  </a:cubicBezTo>
                  <a:cubicBezTo>
                    <a:pt x="118" y="244"/>
                    <a:pt x="119" y="243"/>
                    <a:pt x="118" y="243"/>
                  </a:cubicBezTo>
                  <a:close/>
                  <a:moveTo>
                    <a:pt x="60" y="233"/>
                  </a:moveTo>
                  <a:cubicBezTo>
                    <a:pt x="66" y="236"/>
                    <a:pt x="72" y="238"/>
                    <a:pt x="78" y="240"/>
                  </a:cubicBezTo>
                  <a:cubicBezTo>
                    <a:pt x="78" y="240"/>
                    <a:pt x="78" y="241"/>
                    <a:pt x="78" y="241"/>
                  </a:cubicBezTo>
                  <a:cubicBezTo>
                    <a:pt x="78" y="241"/>
                    <a:pt x="77" y="241"/>
                    <a:pt x="77" y="241"/>
                  </a:cubicBezTo>
                  <a:cubicBezTo>
                    <a:pt x="71" y="239"/>
                    <a:pt x="66" y="236"/>
                    <a:pt x="60" y="233"/>
                  </a:cubicBezTo>
                  <a:close/>
                  <a:moveTo>
                    <a:pt x="5" y="106"/>
                  </a:moveTo>
                  <a:cubicBezTo>
                    <a:pt x="5" y="107"/>
                    <a:pt x="4" y="109"/>
                    <a:pt x="4" y="110"/>
                  </a:cubicBezTo>
                  <a:cubicBezTo>
                    <a:pt x="4" y="106"/>
                    <a:pt x="4" y="102"/>
                    <a:pt x="5" y="98"/>
                  </a:cubicBezTo>
                  <a:cubicBezTo>
                    <a:pt x="6" y="99"/>
                    <a:pt x="6" y="100"/>
                    <a:pt x="6" y="101"/>
                  </a:cubicBezTo>
                  <a:cubicBezTo>
                    <a:pt x="6" y="103"/>
                    <a:pt x="6" y="104"/>
                    <a:pt x="5" y="106"/>
                  </a:cubicBezTo>
                  <a:cubicBezTo>
                    <a:pt x="5" y="106"/>
                    <a:pt x="5" y="106"/>
                    <a:pt x="5" y="106"/>
                  </a:cubicBezTo>
                  <a:close/>
                  <a:moveTo>
                    <a:pt x="5" y="116"/>
                  </a:moveTo>
                  <a:cubicBezTo>
                    <a:pt x="5" y="117"/>
                    <a:pt x="5" y="118"/>
                    <a:pt x="5" y="119"/>
                  </a:cubicBezTo>
                  <a:cubicBezTo>
                    <a:pt x="5" y="120"/>
                    <a:pt x="5" y="120"/>
                    <a:pt x="5" y="121"/>
                  </a:cubicBezTo>
                  <a:cubicBezTo>
                    <a:pt x="5" y="118"/>
                    <a:pt x="5" y="116"/>
                    <a:pt x="5" y="113"/>
                  </a:cubicBezTo>
                  <a:cubicBezTo>
                    <a:pt x="5" y="114"/>
                    <a:pt x="5" y="115"/>
                    <a:pt x="5" y="116"/>
                  </a:cubicBezTo>
                  <a:close/>
                  <a:moveTo>
                    <a:pt x="5" y="153"/>
                  </a:moveTo>
                  <a:cubicBezTo>
                    <a:pt x="6" y="154"/>
                    <a:pt x="6" y="155"/>
                    <a:pt x="6" y="156"/>
                  </a:cubicBezTo>
                  <a:cubicBezTo>
                    <a:pt x="6" y="156"/>
                    <a:pt x="6" y="157"/>
                    <a:pt x="7" y="157"/>
                  </a:cubicBezTo>
                  <a:cubicBezTo>
                    <a:pt x="7" y="157"/>
                    <a:pt x="7" y="158"/>
                    <a:pt x="7" y="158"/>
                  </a:cubicBezTo>
                  <a:cubicBezTo>
                    <a:pt x="7" y="158"/>
                    <a:pt x="7" y="158"/>
                    <a:pt x="7" y="158"/>
                  </a:cubicBezTo>
                  <a:cubicBezTo>
                    <a:pt x="8" y="161"/>
                    <a:pt x="8" y="164"/>
                    <a:pt x="9" y="167"/>
                  </a:cubicBezTo>
                  <a:cubicBezTo>
                    <a:pt x="9" y="166"/>
                    <a:pt x="9" y="166"/>
                    <a:pt x="9" y="165"/>
                  </a:cubicBezTo>
                  <a:cubicBezTo>
                    <a:pt x="8" y="165"/>
                    <a:pt x="7" y="165"/>
                    <a:pt x="8" y="165"/>
                  </a:cubicBezTo>
                  <a:cubicBezTo>
                    <a:pt x="5" y="156"/>
                    <a:pt x="3" y="146"/>
                    <a:pt x="2" y="136"/>
                  </a:cubicBezTo>
                  <a:cubicBezTo>
                    <a:pt x="3" y="142"/>
                    <a:pt x="4" y="147"/>
                    <a:pt x="5" y="153"/>
                  </a:cubicBezTo>
                  <a:close/>
                  <a:moveTo>
                    <a:pt x="2" y="119"/>
                  </a:moveTo>
                  <a:cubicBezTo>
                    <a:pt x="2" y="117"/>
                    <a:pt x="2" y="116"/>
                    <a:pt x="2" y="114"/>
                  </a:cubicBezTo>
                  <a:cubicBezTo>
                    <a:pt x="2" y="115"/>
                    <a:pt x="2" y="116"/>
                    <a:pt x="2" y="116"/>
                  </a:cubicBezTo>
                  <a:cubicBezTo>
                    <a:pt x="2" y="116"/>
                    <a:pt x="2" y="116"/>
                    <a:pt x="2" y="116"/>
                  </a:cubicBezTo>
                  <a:cubicBezTo>
                    <a:pt x="2" y="117"/>
                    <a:pt x="2" y="118"/>
                    <a:pt x="2" y="119"/>
                  </a:cubicBezTo>
                  <a:close/>
                  <a:moveTo>
                    <a:pt x="13" y="106"/>
                  </a:moveTo>
                  <a:cubicBezTo>
                    <a:pt x="13" y="112"/>
                    <a:pt x="14" y="118"/>
                    <a:pt x="15" y="124"/>
                  </a:cubicBezTo>
                  <a:cubicBezTo>
                    <a:pt x="15" y="124"/>
                    <a:pt x="14" y="124"/>
                    <a:pt x="14" y="124"/>
                  </a:cubicBezTo>
                  <a:cubicBezTo>
                    <a:pt x="14" y="123"/>
                    <a:pt x="14" y="122"/>
                    <a:pt x="14" y="121"/>
                  </a:cubicBezTo>
                  <a:cubicBezTo>
                    <a:pt x="14" y="120"/>
                    <a:pt x="13" y="120"/>
                    <a:pt x="13" y="120"/>
                  </a:cubicBezTo>
                  <a:cubicBezTo>
                    <a:pt x="12" y="116"/>
                    <a:pt x="11" y="112"/>
                    <a:pt x="11" y="108"/>
                  </a:cubicBezTo>
                  <a:cubicBezTo>
                    <a:pt x="11" y="108"/>
                    <a:pt x="12" y="108"/>
                    <a:pt x="12" y="108"/>
                  </a:cubicBezTo>
                  <a:cubicBezTo>
                    <a:pt x="12" y="107"/>
                    <a:pt x="12" y="107"/>
                    <a:pt x="13" y="106"/>
                  </a:cubicBezTo>
                  <a:close/>
                  <a:moveTo>
                    <a:pt x="12" y="103"/>
                  </a:moveTo>
                  <a:cubicBezTo>
                    <a:pt x="12" y="102"/>
                    <a:pt x="12" y="101"/>
                    <a:pt x="12" y="100"/>
                  </a:cubicBezTo>
                  <a:cubicBezTo>
                    <a:pt x="12" y="101"/>
                    <a:pt x="12" y="102"/>
                    <a:pt x="12" y="103"/>
                  </a:cubicBezTo>
                  <a:cubicBezTo>
                    <a:pt x="12" y="103"/>
                    <a:pt x="12" y="103"/>
                    <a:pt x="12" y="103"/>
                  </a:cubicBezTo>
                  <a:close/>
                  <a:moveTo>
                    <a:pt x="13" y="94"/>
                  </a:moveTo>
                  <a:cubicBezTo>
                    <a:pt x="13" y="93"/>
                    <a:pt x="14" y="93"/>
                    <a:pt x="14" y="93"/>
                  </a:cubicBezTo>
                  <a:cubicBezTo>
                    <a:pt x="14" y="94"/>
                    <a:pt x="14" y="95"/>
                    <a:pt x="14" y="96"/>
                  </a:cubicBezTo>
                  <a:cubicBezTo>
                    <a:pt x="13" y="95"/>
                    <a:pt x="13" y="95"/>
                    <a:pt x="13" y="94"/>
                  </a:cubicBezTo>
                  <a:close/>
                  <a:moveTo>
                    <a:pt x="15" y="72"/>
                  </a:moveTo>
                  <a:cubicBezTo>
                    <a:pt x="16" y="72"/>
                    <a:pt x="16" y="72"/>
                    <a:pt x="17" y="72"/>
                  </a:cubicBezTo>
                  <a:cubicBezTo>
                    <a:pt x="15" y="74"/>
                    <a:pt x="13" y="77"/>
                    <a:pt x="11" y="80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12" y="78"/>
                    <a:pt x="12" y="78"/>
                    <a:pt x="12" y="77"/>
                  </a:cubicBezTo>
                  <a:cubicBezTo>
                    <a:pt x="13" y="75"/>
                    <a:pt x="14" y="73"/>
                    <a:pt x="14" y="71"/>
                  </a:cubicBezTo>
                  <a:cubicBezTo>
                    <a:pt x="15" y="72"/>
                    <a:pt x="15" y="72"/>
                    <a:pt x="15" y="72"/>
                  </a:cubicBezTo>
                  <a:close/>
                  <a:moveTo>
                    <a:pt x="36" y="41"/>
                  </a:moveTo>
                  <a:cubicBezTo>
                    <a:pt x="36" y="41"/>
                    <a:pt x="36" y="41"/>
                    <a:pt x="37" y="41"/>
                  </a:cubicBezTo>
                  <a:cubicBezTo>
                    <a:pt x="37" y="40"/>
                    <a:pt x="38" y="40"/>
                    <a:pt x="39" y="40"/>
                  </a:cubicBezTo>
                  <a:cubicBezTo>
                    <a:pt x="37" y="41"/>
                    <a:pt x="35" y="43"/>
                    <a:pt x="34" y="45"/>
                  </a:cubicBezTo>
                  <a:cubicBezTo>
                    <a:pt x="30" y="49"/>
                    <a:pt x="26" y="53"/>
                    <a:pt x="24" y="58"/>
                  </a:cubicBezTo>
                  <a:cubicBezTo>
                    <a:pt x="22" y="59"/>
                    <a:pt x="21" y="61"/>
                    <a:pt x="19" y="63"/>
                  </a:cubicBezTo>
                  <a:cubicBezTo>
                    <a:pt x="24" y="55"/>
                    <a:pt x="30" y="47"/>
                    <a:pt x="36" y="41"/>
                  </a:cubicBezTo>
                  <a:close/>
                  <a:moveTo>
                    <a:pt x="124" y="9"/>
                  </a:moveTo>
                  <a:cubicBezTo>
                    <a:pt x="123" y="9"/>
                    <a:pt x="123" y="9"/>
                    <a:pt x="123" y="9"/>
                  </a:cubicBezTo>
                  <a:cubicBezTo>
                    <a:pt x="120" y="9"/>
                    <a:pt x="118" y="9"/>
                    <a:pt x="115" y="9"/>
                  </a:cubicBezTo>
                  <a:cubicBezTo>
                    <a:pt x="115" y="9"/>
                    <a:pt x="115" y="9"/>
                    <a:pt x="115" y="10"/>
                  </a:cubicBezTo>
                  <a:cubicBezTo>
                    <a:pt x="114" y="10"/>
                    <a:pt x="114" y="10"/>
                    <a:pt x="113" y="10"/>
                  </a:cubicBezTo>
                  <a:cubicBezTo>
                    <a:pt x="113" y="10"/>
                    <a:pt x="113" y="9"/>
                    <a:pt x="113" y="9"/>
                  </a:cubicBezTo>
                  <a:cubicBezTo>
                    <a:pt x="114" y="9"/>
                    <a:pt x="115" y="8"/>
                    <a:pt x="116" y="8"/>
                  </a:cubicBezTo>
                  <a:cubicBezTo>
                    <a:pt x="116" y="7"/>
                    <a:pt x="116" y="7"/>
                    <a:pt x="116" y="7"/>
                  </a:cubicBezTo>
                  <a:cubicBezTo>
                    <a:pt x="119" y="8"/>
                    <a:pt x="121" y="8"/>
                    <a:pt x="124" y="9"/>
                  </a:cubicBezTo>
                  <a:close/>
                  <a:moveTo>
                    <a:pt x="118" y="4"/>
                  </a:moveTo>
                  <a:cubicBezTo>
                    <a:pt x="118" y="4"/>
                    <a:pt x="118" y="4"/>
                    <a:pt x="118" y="4"/>
                  </a:cubicBezTo>
                  <a:cubicBezTo>
                    <a:pt x="118" y="5"/>
                    <a:pt x="119" y="5"/>
                    <a:pt x="120" y="5"/>
                  </a:cubicBezTo>
                  <a:cubicBezTo>
                    <a:pt x="120" y="5"/>
                    <a:pt x="120" y="5"/>
                    <a:pt x="120" y="5"/>
                  </a:cubicBezTo>
                  <a:cubicBezTo>
                    <a:pt x="119" y="5"/>
                    <a:pt x="119" y="5"/>
                    <a:pt x="118" y="5"/>
                  </a:cubicBezTo>
                  <a:cubicBezTo>
                    <a:pt x="118" y="5"/>
                    <a:pt x="118" y="5"/>
                    <a:pt x="118" y="4"/>
                  </a:cubicBezTo>
                  <a:close/>
                  <a:moveTo>
                    <a:pt x="233" y="77"/>
                  </a:moveTo>
                  <a:cubicBezTo>
                    <a:pt x="233" y="77"/>
                    <a:pt x="234" y="77"/>
                    <a:pt x="234" y="77"/>
                  </a:cubicBezTo>
                  <a:cubicBezTo>
                    <a:pt x="236" y="79"/>
                    <a:pt x="237" y="82"/>
                    <a:pt x="239" y="85"/>
                  </a:cubicBezTo>
                  <a:cubicBezTo>
                    <a:pt x="239" y="86"/>
                    <a:pt x="239" y="87"/>
                    <a:pt x="239" y="88"/>
                  </a:cubicBezTo>
                  <a:cubicBezTo>
                    <a:pt x="240" y="90"/>
                    <a:pt x="240" y="92"/>
                    <a:pt x="240" y="93"/>
                  </a:cubicBezTo>
                  <a:cubicBezTo>
                    <a:pt x="238" y="88"/>
                    <a:pt x="235" y="82"/>
                    <a:pt x="233" y="77"/>
                  </a:cubicBezTo>
                  <a:close/>
                  <a:moveTo>
                    <a:pt x="241" y="99"/>
                  </a:moveTo>
                  <a:cubicBezTo>
                    <a:pt x="242" y="103"/>
                    <a:pt x="243" y="108"/>
                    <a:pt x="244" y="112"/>
                  </a:cubicBezTo>
                  <a:cubicBezTo>
                    <a:pt x="244" y="113"/>
                    <a:pt x="244" y="114"/>
                    <a:pt x="244" y="115"/>
                  </a:cubicBezTo>
                  <a:cubicBezTo>
                    <a:pt x="243" y="110"/>
                    <a:pt x="241" y="105"/>
                    <a:pt x="240" y="100"/>
                  </a:cubicBezTo>
                  <a:cubicBezTo>
                    <a:pt x="240" y="99"/>
                    <a:pt x="240" y="99"/>
                    <a:pt x="240" y="98"/>
                  </a:cubicBezTo>
                  <a:cubicBezTo>
                    <a:pt x="239" y="96"/>
                    <a:pt x="238" y="94"/>
                    <a:pt x="238" y="92"/>
                  </a:cubicBezTo>
                  <a:cubicBezTo>
                    <a:pt x="239" y="94"/>
                    <a:pt x="240" y="97"/>
                    <a:pt x="241" y="99"/>
                  </a:cubicBezTo>
                  <a:close/>
                  <a:moveTo>
                    <a:pt x="235" y="172"/>
                  </a:moveTo>
                  <a:cubicBezTo>
                    <a:pt x="235" y="173"/>
                    <a:pt x="234" y="175"/>
                    <a:pt x="233" y="176"/>
                  </a:cubicBezTo>
                  <a:cubicBezTo>
                    <a:pt x="232" y="178"/>
                    <a:pt x="231" y="180"/>
                    <a:pt x="230" y="182"/>
                  </a:cubicBezTo>
                  <a:cubicBezTo>
                    <a:pt x="230" y="181"/>
                    <a:pt x="230" y="180"/>
                    <a:pt x="230" y="180"/>
                  </a:cubicBezTo>
                  <a:cubicBezTo>
                    <a:pt x="232" y="177"/>
                    <a:pt x="234" y="173"/>
                    <a:pt x="235" y="170"/>
                  </a:cubicBezTo>
                  <a:cubicBezTo>
                    <a:pt x="235" y="171"/>
                    <a:pt x="235" y="171"/>
                    <a:pt x="235" y="171"/>
                  </a:cubicBezTo>
                  <a:cubicBezTo>
                    <a:pt x="235" y="172"/>
                    <a:pt x="235" y="172"/>
                    <a:pt x="235" y="172"/>
                  </a:cubicBezTo>
                  <a:close/>
                  <a:moveTo>
                    <a:pt x="235" y="161"/>
                  </a:moveTo>
                  <a:cubicBezTo>
                    <a:pt x="234" y="164"/>
                    <a:pt x="234" y="167"/>
                    <a:pt x="233" y="170"/>
                  </a:cubicBezTo>
                  <a:cubicBezTo>
                    <a:pt x="233" y="171"/>
                    <a:pt x="232" y="172"/>
                    <a:pt x="232" y="172"/>
                  </a:cubicBezTo>
                  <a:cubicBezTo>
                    <a:pt x="232" y="171"/>
                    <a:pt x="232" y="170"/>
                    <a:pt x="233" y="168"/>
                  </a:cubicBezTo>
                  <a:cubicBezTo>
                    <a:pt x="233" y="168"/>
                    <a:pt x="233" y="168"/>
                    <a:pt x="232" y="168"/>
                  </a:cubicBezTo>
                  <a:cubicBezTo>
                    <a:pt x="233" y="167"/>
                    <a:pt x="233" y="167"/>
                    <a:pt x="233" y="166"/>
                  </a:cubicBezTo>
                  <a:cubicBezTo>
                    <a:pt x="234" y="165"/>
                    <a:pt x="233" y="165"/>
                    <a:pt x="233" y="165"/>
                  </a:cubicBezTo>
                  <a:cubicBezTo>
                    <a:pt x="233" y="164"/>
                    <a:pt x="234" y="163"/>
                    <a:pt x="235" y="161"/>
                  </a:cubicBezTo>
                  <a:close/>
                  <a:moveTo>
                    <a:pt x="234" y="158"/>
                  </a:moveTo>
                  <a:cubicBezTo>
                    <a:pt x="235" y="156"/>
                    <a:pt x="236" y="154"/>
                    <a:pt x="236" y="152"/>
                  </a:cubicBezTo>
                  <a:cubicBezTo>
                    <a:pt x="236" y="153"/>
                    <a:pt x="236" y="155"/>
                    <a:pt x="236" y="156"/>
                  </a:cubicBezTo>
                  <a:cubicBezTo>
                    <a:pt x="235" y="157"/>
                    <a:pt x="234" y="157"/>
                    <a:pt x="234" y="158"/>
                  </a:cubicBezTo>
                  <a:close/>
                  <a:moveTo>
                    <a:pt x="231" y="154"/>
                  </a:moveTo>
                  <a:cubicBezTo>
                    <a:pt x="231" y="154"/>
                    <a:pt x="231" y="154"/>
                    <a:pt x="231" y="154"/>
                  </a:cubicBezTo>
                  <a:cubicBezTo>
                    <a:pt x="230" y="155"/>
                    <a:pt x="229" y="156"/>
                    <a:pt x="229" y="157"/>
                  </a:cubicBezTo>
                  <a:cubicBezTo>
                    <a:pt x="229" y="154"/>
                    <a:pt x="229" y="152"/>
                    <a:pt x="229" y="150"/>
                  </a:cubicBezTo>
                  <a:cubicBezTo>
                    <a:pt x="232" y="139"/>
                    <a:pt x="233" y="126"/>
                    <a:pt x="232" y="114"/>
                  </a:cubicBezTo>
                  <a:cubicBezTo>
                    <a:pt x="233" y="116"/>
                    <a:pt x="234" y="117"/>
                    <a:pt x="234" y="118"/>
                  </a:cubicBezTo>
                  <a:cubicBezTo>
                    <a:pt x="233" y="130"/>
                    <a:pt x="233" y="142"/>
                    <a:pt x="231" y="154"/>
                  </a:cubicBezTo>
                  <a:close/>
                  <a:moveTo>
                    <a:pt x="201" y="205"/>
                  </a:moveTo>
                  <a:cubicBezTo>
                    <a:pt x="201" y="204"/>
                    <a:pt x="202" y="203"/>
                    <a:pt x="203" y="203"/>
                  </a:cubicBezTo>
                  <a:cubicBezTo>
                    <a:pt x="203" y="202"/>
                    <a:pt x="203" y="202"/>
                    <a:pt x="203" y="202"/>
                  </a:cubicBezTo>
                  <a:cubicBezTo>
                    <a:pt x="205" y="200"/>
                    <a:pt x="206" y="199"/>
                    <a:pt x="208" y="197"/>
                  </a:cubicBezTo>
                  <a:cubicBezTo>
                    <a:pt x="208" y="198"/>
                    <a:pt x="207" y="198"/>
                    <a:pt x="207" y="198"/>
                  </a:cubicBezTo>
                  <a:cubicBezTo>
                    <a:pt x="205" y="201"/>
                    <a:pt x="203" y="203"/>
                    <a:pt x="201" y="205"/>
                  </a:cubicBezTo>
                  <a:close/>
                  <a:moveTo>
                    <a:pt x="97" y="227"/>
                  </a:moveTo>
                  <a:cubicBezTo>
                    <a:pt x="98" y="227"/>
                    <a:pt x="98" y="227"/>
                    <a:pt x="99" y="227"/>
                  </a:cubicBezTo>
                  <a:cubicBezTo>
                    <a:pt x="101" y="228"/>
                    <a:pt x="102" y="229"/>
                    <a:pt x="104" y="229"/>
                  </a:cubicBezTo>
                  <a:cubicBezTo>
                    <a:pt x="106" y="231"/>
                    <a:pt x="108" y="232"/>
                    <a:pt x="110" y="233"/>
                  </a:cubicBezTo>
                  <a:cubicBezTo>
                    <a:pt x="110" y="233"/>
                    <a:pt x="109" y="233"/>
                    <a:pt x="109" y="233"/>
                  </a:cubicBezTo>
                  <a:cubicBezTo>
                    <a:pt x="105" y="231"/>
                    <a:pt x="101" y="229"/>
                    <a:pt x="97" y="227"/>
                  </a:cubicBezTo>
                  <a:close/>
                  <a:moveTo>
                    <a:pt x="103" y="237"/>
                  </a:moveTo>
                  <a:cubicBezTo>
                    <a:pt x="102" y="237"/>
                    <a:pt x="101" y="237"/>
                    <a:pt x="100" y="237"/>
                  </a:cubicBezTo>
                  <a:cubicBezTo>
                    <a:pt x="100" y="237"/>
                    <a:pt x="100" y="237"/>
                    <a:pt x="100" y="237"/>
                  </a:cubicBezTo>
                  <a:cubicBezTo>
                    <a:pt x="100" y="237"/>
                    <a:pt x="100" y="236"/>
                    <a:pt x="100" y="236"/>
                  </a:cubicBezTo>
                  <a:cubicBezTo>
                    <a:pt x="100" y="236"/>
                    <a:pt x="100" y="236"/>
                    <a:pt x="100" y="236"/>
                  </a:cubicBezTo>
                  <a:cubicBezTo>
                    <a:pt x="101" y="237"/>
                    <a:pt x="102" y="237"/>
                    <a:pt x="103" y="237"/>
                  </a:cubicBezTo>
                  <a:close/>
                  <a:moveTo>
                    <a:pt x="75" y="232"/>
                  </a:moveTo>
                  <a:cubicBezTo>
                    <a:pt x="74" y="232"/>
                    <a:pt x="74" y="232"/>
                    <a:pt x="74" y="232"/>
                  </a:cubicBezTo>
                  <a:cubicBezTo>
                    <a:pt x="75" y="232"/>
                    <a:pt x="75" y="232"/>
                    <a:pt x="76" y="232"/>
                  </a:cubicBezTo>
                  <a:cubicBezTo>
                    <a:pt x="78" y="233"/>
                    <a:pt x="79" y="234"/>
                    <a:pt x="81" y="235"/>
                  </a:cubicBezTo>
                  <a:cubicBezTo>
                    <a:pt x="81" y="235"/>
                    <a:pt x="81" y="235"/>
                    <a:pt x="82" y="235"/>
                  </a:cubicBezTo>
                  <a:cubicBezTo>
                    <a:pt x="79" y="234"/>
                    <a:pt x="77" y="233"/>
                    <a:pt x="75" y="232"/>
                  </a:cubicBezTo>
                  <a:close/>
                  <a:moveTo>
                    <a:pt x="82" y="241"/>
                  </a:moveTo>
                  <a:cubicBezTo>
                    <a:pt x="82" y="241"/>
                    <a:pt x="83" y="241"/>
                    <a:pt x="83" y="241"/>
                  </a:cubicBezTo>
                  <a:cubicBezTo>
                    <a:pt x="83" y="241"/>
                    <a:pt x="83" y="241"/>
                    <a:pt x="83" y="241"/>
                  </a:cubicBezTo>
                  <a:cubicBezTo>
                    <a:pt x="84" y="241"/>
                    <a:pt x="84" y="241"/>
                    <a:pt x="84" y="242"/>
                  </a:cubicBezTo>
                  <a:cubicBezTo>
                    <a:pt x="83" y="241"/>
                    <a:pt x="83" y="241"/>
                    <a:pt x="82" y="241"/>
                  </a:cubicBezTo>
                  <a:cubicBezTo>
                    <a:pt x="82" y="241"/>
                    <a:pt x="81" y="241"/>
                    <a:pt x="81" y="240"/>
                  </a:cubicBezTo>
                  <a:cubicBezTo>
                    <a:pt x="81" y="241"/>
                    <a:pt x="81" y="241"/>
                    <a:pt x="82" y="241"/>
                  </a:cubicBezTo>
                  <a:close/>
                  <a:moveTo>
                    <a:pt x="72" y="229"/>
                  </a:moveTo>
                  <a:cubicBezTo>
                    <a:pt x="72" y="229"/>
                    <a:pt x="72" y="228"/>
                    <a:pt x="71" y="228"/>
                  </a:cubicBezTo>
                  <a:cubicBezTo>
                    <a:pt x="72" y="228"/>
                    <a:pt x="72" y="228"/>
                    <a:pt x="73" y="229"/>
                  </a:cubicBezTo>
                  <a:cubicBezTo>
                    <a:pt x="74" y="229"/>
                    <a:pt x="74" y="230"/>
                    <a:pt x="75" y="230"/>
                  </a:cubicBezTo>
                  <a:cubicBezTo>
                    <a:pt x="74" y="230"/>
                    <a:pt x="73" y="229"/>
                    <a:pt x="72" y="229"/>
                  </a:cubicBezTo>
                  <a:close/>
                  <a:moveTo>
                    <a:pt x="73" y="237"/>
                  </a:moveTo>
                  <a:cubicBezTo>
                    <a:pt x="73" y="237"/>
                    <a:pt x="73" y="237"/>
                    <a:pt x="73" y="237"/>
                  </a:cubicBezTo>
                  <a:cubicBezTo>
                    <a:pt x="71" y="236"/>
                    <a:pt x="68" y="235"/>
                    <a:pt x="66" y="234"/>
                  </a:cubicBezTo>
                  <a:cubicBezTo>
                    <a:pt x="68" y="235"/>
                    <a:pt x="71" y="236"/>
                    <a:pt x="73" y="237"/>
                  </a:cubicBezTo>
                  <a:close/>
                  <a:moveTo>
                    <a:pt x="35" y="201"/>
                  </a:moveTo>
                  <a:cubicBezTo>
                    <a:pt x="35" y="201"/>
                    <a:pt x="35" y="200"/>
                    <a:pt x="35" y="200"/>
                  </a:cubicBezTo>
                  <a:cubicBezTo>
                    <a:pt x="35" y="200"/>
                    <a:pt x="35" y="201"/>
                    <a:pt x="35" y="201"/>
                  </a:cubicBezTo>
                  <a:cubicBezTo>
                    <a:pt x="36" y="201"/>
                    <a:pt x="36" y="202"/>
                    <a:pt x="37" y="202"/>
                  </a:cubicBezTo>
                  <a:cubicBezTo>
                    <a:pt x="37" y="203"/>
                    <a:pt x="37" y="203"/>
                    <a:pt x="37" y="203"/>
                  </a:cubicBezTo>
                  <a:cubicBezTo>
                    <a:pt x="38" y="203"/>
                    <a:pt x="38" y="203"/>
                    <a:pt x="38" y="203"/>
                  </a:cubicBezTo>
                  <a:cubicBezTo>
                    <a:pt x="38" y="204"/>
                    <a:pt x="39" y="205"/>
                    <a:pt x="40" y="206"/>
                  </a:cubicBezTo>
                  <a:cubicBezTo>
                    <a:pt x="41" y="207"/>
                    <a:pt x="42" y="208"/>
                    <a:pt x="43" y="209"/>
                  </a:cubicBezTo>
                  <a:cubicBezTo>
                    <a:pt x="41" y="208"/>
                    <a:pt x="40" y="207"/>
                    <a:pt x="39" y="206"/>
                  </a:cubicBezTo>
                  <a:cubicBezTo>
                    <a:pt x="38" y="205"/>
                    <a:pt x="36" y="203"/>
                    <a:pt x="35" y="202"/>
                  </a:cubicBezTo>
                  <a:cubicBezTo>
                    <a:pt x="35" y="201"/>
                    <a:pt x="35" y="201"/>
                    <a:pt x="35" y="201"/>
                  </a:cubicBezTo>
                  <a:close/>
                  <a:moveTo>
                    <a:pt x="37" y="197"/>
                  </a:moveTo>
                  <a:cubicBezTo>
                    <a:pt x="37" y="197"/>
                    <a:pt x="37" y="197"/>
                    <a:pt x="38" y="197"/>
                  </a:cubicBezTo>
                  <a:cubicBezTo>
                    <a:pt x="39" y="200"/>
                    <a:pt x="41" y="202"/>
                    <a:pt x="43" y="204"/>
                  </a:cubicBezTo>
                  <a:cubicBezTo>
                    <a:pt x="42" y="203"/>
                    <a:pt x="40" y="201"/>
                    <a:pt x="39" y="200"/>
                  </a:cubicBezTo>
                  <a:cubicBezTo>
                    <a:pt x="38" y="199"/>
                    <a:pt x="38" y="198"/>
                    <a:pt x="37" y="197"/>
                  </a:cubicBezTo>
                  <a:close/>
                  <a:moveTo>
                    <a:pt x="25" y="144"/>
                  </a:moveTo>
                  <a:cubicBezTo>
                    <a:pt x="25" y="142"/>
                    <a:pt x="24" y="140"/>
                    <a:pt x="24" y="138"/>
                  </a:cubicBezTo>
                  <a:cubicBezTo>
                    <a:pt x="24" y="138"/>
                    <a:pt x="24" y="138"/>
                    <a:pt x="24" y="138"/>
                  </a:cubicBezTo>
                  <a:cubicBezTo>
                    <a:pt x="25" y="140"/>
                    <a:pt x="26" y="143"/>
                    <a:pt x="27" y="145"/>
                  </a:cubicBezTo>
                  <a:cubicBezTo>
                    <a:pt x="27" y="146"/>
                    <a:pt x="27" y="146"/>
                    <a:pt x="27" y="146"/>
                  </a:cubicBezTo>
                  <a:cubicBezTo>
                    <a:pt x="27" y="147"/>
                    <a:pt x="27" y="147"/>
                    <a:pt x="27" y="147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9"/>
                    <a:pt x="28" y="150"/>
                    <a:pt x="28" y="151"/>
                  </a:cubicBezTo>
                  <a:cubicBezTo>
                    <a:pt x="27" y="149"/>
                    <a:pt x="26" y="146"/>
                    <a:pt x="25" y="144"/>
                  </a:cubicBezTo>
                  <a:close/>
                  <a:moveTo>
                    <a:pt x="28" y="177"/>
                  </a:moveTo>
                  <a:cubicBezTo>
                    <a:pt x="27" y="176"/>
                    <a:pt x="26" y="174"/>
                    <a:pt x="26" y="173"/>
                  </a:cubicBezTo>
                  <a:cubicBezTo>
                    <a:pt x="26" y="173"/>
                    <a:pt x="26" y="173"/>
                    <a:pt x="26" y="173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27" y="173"/>
                    <a:pt x="27" y="175"/>
                    <a:pt x="28" y="177"/>
                  </a:cubicBezTo>
                  <a:close/>
                  <a:moveTo>
                    <a:pt x="25" y="61"/>
                  </a:moveTo>
                  <a:cubicBezTo>
                    <a:pt x="24" y="61"/>
                    <a:pt x="24" y="61"/>
                    <a:pt x="24" y="61"/>
                  </a:cubicBezTo>
                  <a:cubicBezTo>
                    <a:pt x="25" y="60"/>
                    <a:pt x="26" y="59"/>
                    <a:pt x="27" y="58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6" y="59"/>
                    <a:pt x="26" y="60"/>
                    <a:pt x="25" y="61"/>
                  </a:cubicBezTo>
                  <a:close/>
                  <a:moveTo>
                    <a:pt x="27" y="62"/>
                  </a:moveTo>
                  <a:cubicBezTo>
                    <a:pt x="26" y="63"/>
                    <a:pt x="25" y="64"/>
                    <a:pt x="25" y="66"/>
                  </a:cubicBezTo>
                  <a:cubicBezTo>
                    <a:pt x="25" y="64"/>
                    <a:pt x="26" y="63"/>
                    <a:pt x="26" y="62"/>
                  </a:cubicBezTo>
                  <a:cubicBezTo>
                    <a:pt x="27" y="62"/>
                    <a:pt x="27" y="62"/>
                    <a:pt x="27" y="62"/>
                  </a:cubicBezTo>
                  <a:close/>
                  <a:moveTo>
                    <a:pt x="25" y="68"/>
                  </a:moveTo>
                  <a:cubicBezTo>
                    <a:pt x="26" y="66"/>
                    <a:pt x="27" y="63"/>
                    <a:pt x="29" y="61"/>
                  </a:cubicBezTo>
                  <a:cubicBezTo>
                    <a:pt x="30" y="61"/>
                    <a:pt x="31" y="60"/>
                    <a:pt x="32" y="59"/>
                  </a:cubicBezTo>
                  <a:cubicBezTo>
                    <a:pt x="32" y="60"/>
                    <a:pt x="32" y="61"/>
                    <a:pt x="31" y="62"/>
                  </a:cubicBezTo>
                  <a:cubicBezTo>
                    <a:pt x="30" y="63"/>
                    <a:pt x="29" y="64"/>
                    <a:pt x="28" y="66"/>
                  </a:cubicBezTo>
                  <a:cubicBezTo>
                    <a:pt x="27" y="66"/>
                    <a:pt x="26" y="67"/>
                    <a:pt x="25" y="68"/>
                  </a:cubicBezTo>
                  <a:close/>
                  <a:moveTo>
                    <a:pt x="25" y="69"/>
                  </a:moveTo>
                  <a:cubicBezTo>
                    <a:pt x="23" y="71"/>
                    <a:pt x="22" y="73"/>
                    <a:pt x="20" y="75"/>
                  </a:cubicBezTo>
                  <a:cubicBezTo>
                    <a:pt x="21" y="73"/>
                    <a:pt x="22" y="72"/>
                    <a:pt x="23" y="70"/>
                  </a:cubicBezTo>
                  <a:cubicBezTo>
                    <a:pt x="24" y="70"/>
                    <a:pt x="24" y="69"/>
                    <a:pt x="25" y="69"/>
                  </a:cubicBezTo>
                  <a:close/>
                  <a:moveTo>
                    <a:pt x="110" y="12"/>
                  </a:moveTo>
                  <a:cubicBezTo>
                    <a:pt x="110" y="12"/>
                    <a:pt x="109" y="12"/>
                    <a:pt x="109" y="12"/>
                  </a:cubicBezTo>
                  <a:cubicBezTo>
                    <a:pt x="109" y="11"/>
                    <a:pt x="109" y="11"/>
                    <a:pt x="110" y="11"/>
                  </a:cubicBezTo>
                  <a:cubicBezTo>
                    <a:pt x="112" y="11"/>
                    <a:pt x="113" y="11"/>
                    <a:pt x="115" y="12"/>
                  </a:cubicBezTo>
                  <a:cubicBezTo>
                    <a:pt x="112" y="13"/>
                    <a:pt x="110" y="14"/>
                    <a:pt x="107" y="15"/>
                  </a:cubicBezTo>
                  <a:cubicBezTo>
                    <a:pt x="107" y="15"/>
                    <a:pt x="107" y="15"/>
                    <a:pt x="106" y="15"/>
                  </a:cubicBezTo>
                  <a:cubicBezTo>
                    <a:pt x="108" y="14"/>
                    <a:pt x="109" y="14"/>
                    <a:pt x="110" y="13"/>
                  </a:cubicBezTo>
                  <a:cubicBezTo>
                    <a:pt x="111" y="13"/>
                    <a:pt x="111" y="12"/>
                    <a:pt x="110" y="12"/>
                  </a:cubicBezTo>
                  <a:close/>
                  <a:moveTo>
                    <a:pt x="122" y="39"/>
                  </a:moveTo>
                  <a:cubicBezTo>
                    <a:pt x="126" y="38"/>
                    <a:pt x="129" y="37"/>
                    <a:pt x="133" y="36"/>
                  </a:cubicBezTo>
                  <a:cubicBezTo>
                    <a:pt x="135" y="36"/>
                    <a:pt x="137" y="36"/>
                    <a:pt x="140" y="36"/>
                  </a:cubicBezTo>
                  <a:cubicBezTo>
                    <a:pt x="137" y="37"/>
                    <a:pt x="134" y="39"/>
                    <a:pt x="132" y="40"/>
                  </a:cubicBezTo>
                  <a:cubicBezTo>
                    <a:pt x="127" y="41"/>
                    <a:pt x="122" y="41"/>
                    <a:pt x="117" y="41"/>
                  </a:cubicBezTo>
                  <a:cubicBezTo>
                    <a:pt x="119" y="39"/>
                    <a:pt x="120" y="38"/>
                    <a:pt x="121" y="36"/>
                  </a:cubicBezTo>
                  <a:cubicBezTo>
                    <a:pt x="122" y="36"/>
                    <a:pt x="123" y="36"/>
                    <a:pt x="123" y="36"/>
                  </a:cubicBezTo>
                  <a:cubicBezTo>
                    <a:pt x="123" y="36"/>
                    <a:pt x="122" y="37"/>
                    <a:pt x="122" y="37"/>
                  </a:cubicBezTo>
                  <a:cubicBezTo>
                    <a:pt x="121" y="38"/>
                    <a:pt x="121" y="39"/>
                    <a:pt x="122" y="39"/>
                  </a:cubicBezTo>
                  <a:close/>
                  <a:moveTo>
                    <a:pt x="125" y="36"/>
                  </a:moveTo>
                  <a:cubicBezTo>
                    <a:pt x="126" y="36"/>
                    <a:pt x="126" y="36"/>
                    <a:pt x="127" y="36"/>
                  </a:cubicBezTo>
                  <a:cubicBezTo>
                    <a:pt x="127" y="36"/>
                    <a:pt x="128" y="36"/>
                    <a:pt x="128" y="36"/>
                  </a:cubicBezTo>
                  <a:cubicBezTo>
                    <a:pt x="127" y="36"/>
                    <a:pt x="126" y="36"/>
                    <a:pt x="125" y="36"/>
                  </a:cubicBezTo>
                  <a:close/>
                  <a:moveTo>
                    <a:pt x="129" y="31"/>
                  </a:moveTo>
                  <a:cubicBezTo>
                    <a:pt x="129" y="31"/>
                    <a:pt x="129" y="31"/>
                    <a:pt x="130" y="31"/>
                  </a:cubicBezTo>
                  <a:cubicBezTo>
                    <a:pt x="130" y="31"/>
                    <a:pt x="131" y="31"/>
                    <a:pt x="131" y="31"/>
                  </a:cubicBezTo>
                  <a:cubicBezTo>
                    <a:pt x="131" y="31"/>
                    <a:pt x="131" y="31"/>
                    <a:pt x="130" y="31"/>
                  </a:cubicBezTo>
                  <a:cubicBezTo>
                    <a:pt x="130" y="31"/>
                    <a:pt x="130" y="31"/>
                    <a:pt x="129" y="31"/>
                  </a:cubicBezTo>
                  <a:cubicBezTo>
                    <a:pt x="129" y="31"/>
                    <a:pt x="129" y="31"/>
                    <a:pt x="129" y="31"/>
                  </a:cubicBezTo>
                  <a:close/>
                  <a:moveTo>
                    <a:pt x="128" y="18"/>
                  </a:moveTo>
                  <a:cubicBezTo>
                    <a:pt x="129" y="17"/>
                    <a:pt x="130" y="17"/>
                    <a:pt x="131" y="16"/>
                  </a:cubicBezTo>
                  <a:cubicBezTo>
                    <a:pt x="131" y="16"/>
                    <a:pt x="132" y="16"/>
                    <a:pt x="133" y="17"/>
                  </a:cubicBezTo>
                  <a:cubicBezTo>
                    <a:pt x="132" y="17"/>
                    <a:pt x="131" y="18"/>
                    <a:pt x="130" y="18"/>
                  </a:cubicBezTo>
                  <a:cubicBezTo>
                    <a:pt x="129" y="18"/>
                    <a:pt x="128" y="18"/>
                    <a:pt x="128" y="18"/>
                  </a:cubicBezTo>
                  <a:close/>
                  <a:moveTo>
                    <a:pt x="129" y="22"/>
                  </a:moveTo>
                  <a:cubicBezTo>
                    <a:pt x="129" y="22"/>
                    <a:pt x="128" y="23"/>
                    <a:pt x="128" y="23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7" y="23"/>
                    <a:pt x="128" y="22"/>
                    <a:pt x="129" y="22"/>
                  </a:cubicBezTo>
                  <a:cubicBezTo>
                    <a:pt x="129" y="22"/>
                    <a:pt x="129" y="22"/>
                    <a:pt x="129" y="22"/>
                  </a:cubicBezTo>
                  <a:close/>
                  <a:moveTo>
                    <a:pt x="132" y="22"/>
                  </a:moveTo>
                  <a:cubicBezTo>
                    <a:pt x="132" y="22"/>
                    <a:pt x="133" y="22"/>
                    <a:pt x="133" y="22"/>
                  </a:cubicBezTo>
                  <a:cubicBezTo>
                    <a:pt x="135" y="23"/>
                    <a:pt x="137" y="24"/>
                    <a:pt x="140" y="24"/>
                  </a:cubicBezTo>
                  <a:cubicBezTo>
                    <a:pt x="139" y="24"/>
                    <a:pt x="139" y="24"/>
                    <a:pt x="139" y="24"/>
                  </a:cubicBezTo>
                  <a:cubicBezTo>
                    <a:pt x="138" y="24"/>
                    <a:pt x="137" y="24"/>
                    <a:pt x="136" y="24"/>
                  </a:cubicBezTo>
                  <a:cubicBezTo>
                    <a:pt x="134" y="24"/>
                    <a:pt x="132" y="24"/>
                    <a:pt x="130" y="23"/>
                  </a:cubicBezTo>
                  <a:cubicBezTo>
                    <a:pt x="131" y="23"/>
                    <a:pt x="131" y="23"/>
                    <a:pt x="132" y="22"/>
                  </a:cubicBezTo>
                  <a:close/>
                  <a:moveTo>
                    <a:pt x="163" y="18"/>
                  </a:moveTo>
                  <a:cubicBezTo>
                    <a:pt x="163" y="17"/>
                    <a:pt x="162" y="17"/>
                    <a:pt x="162" y="17"/>
                  </a:cubicBezTo>
                  <a:cubicBezTo>
                    <a:pt x="164" y="17"/>
                    <a:pt x="165" y="18"/>
                    <a:pt x="167" y="19"/>
                  </a:cubicBezTo>
                  <a:cubicBezTo>
                    <a:pt x="167" y="19"/>
                    <a:pt x="168" y="20"/>
                    <a:pt x="168" y="20"/>
                  </a:cubicBezTo>
                  <a:cubicBezTo>
                    <a:pt x="167" y="19"/>
                    <a:pt x="165" y="18"/>
                    <a:pt x="163" y="18"/>
                  </a:cubicBezTo>
                  <a:close/>
                  <a:moveTo>
                    <a:pt x="178" y="27"/>
                  </a:moveTo>
                  <a:cubicBezTo>
                    <a:pt x="174" y="25"/>
                    <a:pt x="170" y="23"/>
                    <a:pt x="165" y="21"/>
                  </a:cubicBezTo>
                  <a:cubicBezTo>
                    <a:pt x="165" y="21"/>
                    <a:pt x="166" y="21"/>
                    <a:pt x="166" y="20"/>
                  </a:cubicBezTo>
                  <a:cubicBezTo>
                    <a:pt x="170" y="22"/>
                    <a:pt x="174" y="24"/>
                    <a:pt x="178" y="27"/>
                  </a:cubicBezTo>
                  <a:close/>
                  <a:moveTo>
                    <a:pt x="164" y="22"/>
                  </a:moveTo>
                  <a:cubicBezTo>
                    <a:pt x="164" y="22"/>
                    <a:pt x="164" y="22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1" y="24"/>
                    <a:pt x="160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60" y="24"/>
                    <a:pt x="160" y="23"/>
                    <a:pt x="159" y="23"/>
                  </a:cubicBezTo>
                  <a:cubicBezTo>
                    <a:pt x="158" y="23"/>
                    <a:pt x="158" y="23"/>
                    <a:pt x="157" y="24"/>
                  </a:cubicBezTo>
                  <a:cubicBezTo>
                    <a:pt x="155" y="23"/>
                    <a:pt x="154" y="23"/>
                    <a:pt x="152" y="22"/>
                  </a:cubicBezTo>
                  <a:cubicBezTo>
                    <a:pt x="152" y="22"/>
                    <a:pt x="151" y="22"/>
                    <a:pt x="150" y="21"/>
                  </a:cubicBezTo>
                  <a:cubicBezTo>
                    <a:pt x="152" y="20"/>
                    <a:pt x="153" y="20"/>
                    <a:pt x="155" y="19"/>
                  </a:cubicBezTo>
                  <a:cubicBezTo>
                    <a:pt x="158" y="20"/>
                    <a:pt x="161" y="21"/>
                    <a:pt x="164" y="22"/>
                  </a:cubicBezTo>
                  <a:close/>
                  <a:moveTo>
                    <a:pt x="193" y="49"/>
                  </a:moveTo>
                  <a:cubicBezTo>
                    <a:pt x="193" y="49"/>
                    <a:pt x="194" y="49"/>
                    <a:pt x="194" y="49"/>
                  </a:cubicBezTo>
                  <a:cubicBezTo>
                    <a:pt x="195" y="51"/>
                    <a:pt x="196" y="52"/>
                    <a:pt x="198" y="54"/>
                  </a:cubicBezTo>
                  <a:cubicBezTo>
                    <a:pt x="195" y="52"/>
                    <a:pt x="193" y="51"/>
                    <a:pt x="191" y="49"/>
                  </a:cubicBezTo>
                  <a:cubicBezTo>
                    <a:pt x="192" y="49"/>
                    <a:pt x="192" y="49"/>
                    <a:pt x="193" y="49"/>
                  </a:cubicBezTo>
                  <a:close/>
                  <a:moveTo>
                    <a:pt x="192" y="43"/>
                  </a:moveTo>
                  <a:cubicBezTo>
                    <a:pt x="192" y="43"/>
                    <a:pt x="193" y="43"/>
                    <a:pt x="193" y="42"/>
                  </a:cubicBezTo>
                  <a:cubicBezTo>
                    <a:pt x="193" y="43"/>
                    <a:pt x="194" y="44"/>
                    <a:pt x="195" y="45"/>
                  </a:cubicBezTo>
                  <a:cubicBezTo>
                    <a:pt x="194" y="44"/>
                    <a:pt x="193" y="43"/>
                    <a:pt x="192" y="43"/>
                  </a:cubicBezTo>
                  <a:close/>
                  <a:moveTo>
                    <a:pt x="229" y="141"/>
                  </a:moveTo>
                  <a:cubicBezTo>
                    <a:pt x="230" y="132"/>
                    <a:pt x="230" y="122"/>
                    <a:pt x="230" y="113"/>
                  </a:cubicBezTo>
                  <a:cubicBezTo>
                    <a:pt x="231" y="113"/>
                    <a:pt x="231" y="113"/>
                    <a:pt x="231" y="113"/>
                  </a:cubicBezTo>
                  <a:cubicBezTo>
                    <a:pt x="231" y="122"/>
                    <a:pt x="231" y="132"/>
                    <a:pt x="229" y="141"/>
                  </a:cubicBezTo>
                  <a:close/>
                  <a:moveTo>
                    <a:pt x="231" y="101"/>
                  </a:moveTo>
                  <a:cubicBezTo>
                    <a:pt x="231" y="102"/>
                    <a:pt x="231" y="103"/>
                    <a:pt x="232" y="103"/>
                  </a:cubicBezTo>
                  <a:cubicBezTo>
                    <a:pt x="232" y="103"/>
                    <a:pt x="231" y="104"/>
                    <a:pt x="231" y="104"/>
                  </a:cubicBezTo>
                  <a:cubicBezTo>
                    <a:pt x="231" y="103"/>
                    <a:pt x="231" y="102"/>
                    <a:pt x="231" y="101"/>
                  </a:cubicBezTo>
                  <a:close/>
                  <a:moveTo>
                    <a:pt x="229" y="97"/>
                  </a:moveTo>
                  <a:cubicBezTo>
                    <a:pt x="229" y="98"/>
                    <a:pt x="229" y="99"/>
                    <a:pt x="230" y="99"/>
                  </a:cubicBezTo>
                  <a:cubicBezTo>
                    <a:pt x="230" y="99"/>
                    <a:pt x="229" y="99"/>
                    <a:pt x="229" y="99"/>
                  </a:cubicBezTo>
                  <a:cubicBezTo>
                    <a:pt x="229" y="99"/>
                    <a:pt x="229" y="100"/>
                    <a:pt x="228" y="100"/>
                  </a:cubicBezTo>
                  <a:cubicBezTo>
                    <a:pt x="228" y="99"/>
                    <a:pt x="228" y="99"/>
                    <a:pt x="228" y="98"/>
                  </a:cubicBezTo>
                  <a:cubicBezTo>
                    <a:pt x="228" y="98"/>
                    <a:pt x="228" y="98"/>
                    <a:pt x="229" y="97"/>
                  </a:cubicBezTo>
                  <a:close/>
                  <a:moveTo>
                    <a:pt x="227" y="96"/>
                  </a:moveTo>
                  <a:cubicBezTo>
                    <a:pt x="227" y="95"/>
                    <a:pt x="226" y="94"/>
                    <a:pt x="226" y="92"/>
                  </a:cubicBezTo>
                  <a:cubicBezTo>
                    <a:pt x="226" y="92"/>
                    <a:pt x="226" y="92"/>
                    <a:pt x="226" y="92"/>
                  </a:cubicBezTo>
                  <a:cubicBezTo>
                    <a:pt x="226" y="94"/>
                    <a:pt x="227" y="95"/>
                    <a:pt x="228" y="96"/>
                  </a:cubicBezTo>
                  <a:cubicBezTo>
                    <a:pt x="228" y="96"/>
                    <a:pt x="227" y="96"/>
                    <a:pt x="227" y="96"/>
                  </a:cubicBezTo>
                  <a:close/>
                  <a:moveTo>
                    <a:pt x="227" y="92"/>
                  </a:moveTo>
                  <a:cubicBezTo>
                    <a:pt x="228" y="91"/>
                    <a:pt x="228" y="91"/>
                    <a:pt x="228" y="91"/>
                  </a:cubicBezTo>
                  <a:cubicBezTo>
                    <a:pt x="229" y="93"/>
                    <a:pt x="229" y="94"/>
                    <a:pt x="230" y="96"/>
                  </a:cubicBezTo>
                  <a:cubicBezTo>
                    <a:pt x="229" y="95"/>
                    <a:pt x="228" y="93"/>
                    <a:pt x="227" y="92"/>
                  </a:cubicBezTo>
                  <a:close/>
                  <a:moveTo>
                    <a:pt x="228" y="89"/>
                  </a:moveTo>
                  <a:cubicBezTo>
                    <a:pt x="227" y="89"/>
                    <a:pt x="227" y="90"/>
                    <a:pt x="226" y="90"/>
                  </a:cubicBezTo>
                  <a:cubicBezTo>
                    <a:pt x="225" y="89"/>
                    <a:pt x="225" y="87"/>
                    <a:pt x="224" y="86"/>
                  </a:cubicBezTo>
                  <a:cubicBezTo>
                    <a:pt x="224" y="86"/>
                    <a:pt x="224" y="86"/>
                    <a:pt x="224" y="86"/>
                  </a:cubicBezTo>
                  <a:cubicBezTo>
                    <a:pt x="225" y="85"/>
                    <a:pt x="226" y="85"/>
                    <a:pt x="227" y="84"/>
                  </a:cubicBezTo>
                  <a:cubicBezTo>
                    <a:pt x="227" y="86"/>
                    <a:pt x="228" y="87"/>
                    <a:pt x="228" y="89"/>
                  </a:cubicBezTo>
                  <a:cubicBezTo>
                    <a:pt x="228" y="89"/>
                    <a:pt x="228" y="89"/>
                    <a:pt x="228" y="89"/>
                  </a:cubicBezTo>
                  <a:close/>
                  <a:moveTo>
                    <a:pt x="225" y="97"/>
                  </a:moveTo>
                  <a:cubicBezTo>
                    <a:pt x="225" y="97"/>
                    <a:pt x="225" y="97"/>
                    <a:pt x="225" y="97"/>
                  </a:cubicBezTo>
                  <a:cubicBezTo>
                    <a:pt x="225" y="96"/>
                    <a:pt x="224" y="95"/>
                    <a:pt x="224" y="94"/>
                  </a:cubicBezTo>
                  <a:cubicBezTo>
                    <a:pt x="224" y="93"/>
                    <a:pt x="224" y="93"/>
                    <a:pt x="224" y="93"/>
                  </a:cubicBezTo>
                  <a:cubicBezTo>
                    <a:pt x="225" y="95"/>
                    <a:pt x="225" y="96"/>
                    <a:pt x="225" y="97"/>
                  </a:cubicBezTo>
                  <a:close/>
                  <a:moveTo>
                    <a:pt x="142" y="227"/>
                  </a:moveTo>
                  <a:cubicBezTo>
                    <a:pt x="143" y="226"/>
                    <a:pt x="144" y="225"/>
                    <a:pt x="145" y="225"/>
                  </a:cubicBezTo>
                  <a:cubicBezTo>
                    <a:pt x="144" y="225"/>
                    <a:pt x="144" y="226"/>
                    <a:pt x="143" y="227"/>
                  </a:cubicBezTo>
                  <a:cubicBezTo>
                    <a:pt x="143" y="227"/>
                    <a:pt x="142" y="227"/>
                    <a:pt x="142" y="227"/>
                  </a:cubicBezTo>
                  <a:close/>
                  <a:moveTo>
                    <a:pt x="143" y="227"/>
                  </a:moveTo>
                  <a:cubicBezTo>
                    <a:pt x="142" y="227"/>
                    <a:pt x="142" y="227"/>
                    <a:pt x="142" y="227"/>
                  </a:cubicBezTo>
                  <a:cubicBezTo>
                    <a:pt x="142" y="227"/>
                    <a:pt x="142" y="228"/>
                    <a:pt x="142" y="228"/>
                  </a:cubicBezTo>
                  <a:cubicBezTo>
                    <a:pt x="142" y="228"/>
                    <a:pt x="141" y="228"/>
                    <a:pt x="141" y="228"/>
                  </a:cubicBezTo>
                  <a:cubicBezTo>
                    <a:pt x="141" y="228"/>
                    <a:pt x="141" y="228"/>
                    <a:pt x="141" y="227"/>
                  </a:cubicBezTo>
                  <a:cubicBezTo>
                    <a:pt x="141" y="227"/>
                    <a:pt x="141" y="227"/>
                    <a:pt x="141" y="227"/>
                  </a:cubicBezTo>
                  <a:cubicBezTo>
                    <a:pt x="142" y="227"/>
                    <a:pt x="142" y="227"/>
                    <a:pt x="143" y="227"/>
                  </a:cubicBezTo>
                  <a:close/>
                  <a:moveTo>
                    <a:pt x="130" y="228"/>
                  </a:moveTo>
                  <a:cubicBezTo>
                    <a:pt x="130" y="227"/>
                    <a:pt x="130" y="227"/>
                    <a:pt x="130" y="226"/>
                  </a:cubicBezTo>
                  <a:cubicBezTo>
                    <a:pt x="130" y="226"/>
                    <a:pt x="130" y="225"/>
                    <a:pt x="131" y="225"/>
                  </a:cubicBezTo>
                  <a:cubicBezTo>
                    <a:pt x="139" y="218"/>
                    <a:pt x="146" y="211"/>
                    <a:pt x="154" y="203"/>
                  </a:cubicBezTo>
                  <a:cubicBezTo>
                    <a:pt x="159" y="200"/>
                    <a:pt x="163" y="196"/>
                    <a:pt x="168" y="192"/>
                  </a:cubicBezTo>
                  <a:cubicBezTo>
                    <a:pt x="168" y="192"/>
                    <a:pt x="169" y="192"/>
                    <a:pt x="169" y="192"/>
                  </a:cubicBezTo>
                  <a:cubicBezTo>
                    <a:pt x="169" y="191"/>
                    <a:pt x="169" y="191"/>
                    <a:pt x="170" y="191"/>
                  </a:cubicBezTo>
                  <a:cubicBezTo>
                    <a:pt x="171" y="190"/>
                    <a:pt x="172" y="189"/>
                    <a:pt x="173" y="188"/>
                  </a:cubicBezTo>
                  <a:cubicBezTo>
                    <a:pt x="167" y="194"/>
                    <a:pt x="161" y="200"/>
                    <a:pt x="155" y="206"/>
                  </a:cubicBezTo>
                  <a:cubicBezTo>
                    <a:pt x="151" y="209"/>
                    <a:pt x="146" y="213"/>
                    <a:pt x="143" y="217"/>
                  </a:cubicBezTo>
                  <a:cubicBezTo>
                    <a:pt x="142" y="218"/>
                    <a:pt x="142" y="218"/>
                    <a:pt x="143" y="219"/>
                  </a:cubicBezTo>
                  <a:cubicBezTo>
                    <a:pt x="140" y="221"/>
                    <a:pt x="138" y="223"/>
                    <a:pt x="136" y="225"/>
                  </a:cubicBezTo>
                  <a:cubicBezTo>
                    <a:pt x="134" y="226"/>
                    <a:pt x="132" y="227"/>
                    <a:pt x="130" y="228"/>
                  </a:cubicBezTo>
                  <a:close/>
                  <a:moveTo>
                    <a:pt x="138" y="227"/>
                  </a:moveTo>
                  <a:cubicBezTo>
                    <a:pt x="138" y="227"/>
                    <a:pt x="138" y="228"/>
                    <a:pt x="137" y="228"/>
                  </a:cubicBezTo>
                  <a:cubicBezTo>
                    <a:pt x="137" y="228"/>
                    <a:pt x="136" y="228"/>
                    <a:pt x="135" y="228"/>
                  </a:cubicBezTo>
                  <a:cubicBezTo>
                    <a:pt x="135" y="228"/>
                    <a:pt x="136" y="228"/>
                    <a:pt x="136" y="228"/>
                  </a:cubicBezTo>
                  <a:cubicBezTo>
                    <a:pt x="137" y="227"/>
                    <a:pt x="137" y="227"/>
                    <a:pt x="138" y="227"/>
                  </a:cubicBezTo>
                  <a:close/>
                  <a:moveTo>
                    <a:pt x="121" y="226"/>
                  </a:moveTo>
                  <a:cubicBezTo>
                    <a:pt x="121" y="226"/>
                    <a:pt x="121" y="226"/>
                    <a:pt x="121" y="226"/>
                  </a:cubicBezTo>
                  <a:cubicBezTo>
                    <a:pt x="121" y="225"/>
                    <a:pt x="122" y="224"/>
                    <a:pt x="123" y="223"/>
                  </a:cubicBezTo>
                  <a:cubicBezTo>
                    <a:pt x="123" y="224"/>
                    <a:pt x="123" y="224"/>
                    <a:pt x="124" y="224"/>
                  </a:cubicBezTo>
                  <a:cubicBezTo>
                    <a:pt x="123" y="225"/>
                    <a:pt x="122" y="225"/>
                    <a:pt x="121" y="226"/>
                  </a:cubicBezTo>
                  <a:close/>
                  <a:moveTo>
                    <a:pt x="124" y="228"/>
                  </a:moveTo>
                  <a:cubicBezTo>
                    <a:pt x="123" y="228"/>
                    <a:pt x="123" y="228"/>
                    <a:pt x="123" y="228"/>
                  </a:cubicBezTo>
                  <a:cubicBezTo>
                    <a:pt x="123" y="228"/>
                    <a:pt x="123" y="228"/>
                    <a:pt x="122" y="228"/>
                  </a:cubicBezTo>
                  <a:cubicBezTo>
                    <a:pt x="123" y="228"/>
                    <a:pt x="123" y="228"/>
                    <a:pt x="123" y="228"/>
                  </a:cubicBezTo>
                  <a:cubicBezTo>
                    <a:pt x="123" y="228"/>
                    <a:pt x="123" y="228"/>
                    <a:pt x="124" y="228"/>
                  </a:cubicBezTo>
                  <a:close/>
                  <a:moveTo>
                    <a:pt x="115" y="215"/>
                  </a:moveTo>
                  <a:cubicBezTo>
                    <a:pt x="115" y="215"/>
                    <a:pt x="114" y="215"/>
                    <a:pt x="114" y="215"/>
                  </a:cubicBezTo>
                  <a:cubicBezTo>
                    <a:pt x="115" y="214"/>
                    <a:pt x="116" y="213"/>
                    <a:pt x="117" y="212"/>
                  </a:cubicBezTo>
                  <a:cubicBezTo>
                    <a:pt x="118" y="213"/>
                    <a:pt x="118" y="213"/>
                    <a:pt x="119" y="214"/>
                  </a:cubicBezTo>
                  <a:cubicBezTo>
                    <a:pt x="119" y="214"/>
                    <a:pt x="119" y="214"/>
                    <a:pt x="119" y="214"/>
                  </a:cubicBezTo>
                  <a:cubicBezTo>
                    <a:pt x="119" y="214"/>
                    <a:pt x="119" y="214"/>
                    <a:pt x="119" y="214"/>
                  </a:cubicBezTo>
                  <a:cubicBezTo>
                    <a:pt x="118" y="215"/>
                    <a:pt x="116" y="215"/>
                    <a:pt x="115" y="215"/>
                  </a:cubicBezTo>
                  <a:close/>
                  <a:moveTo>
                    <a:pt x="118" y="223"/>
                  </a:moveTo>
                  <a:cubicBezTo>
                    <a:pt x="117" y="223"/>
                    <a:pt x="117" y="223"/>
                    <a:pt x="116" y="224"/>
                  </a:cubicBezTo>
                  <a:cubicBezTo>
                    <a:pt x="116" y="223"/>
                    <a:pt x="116" y="223"/>
                    <a:pt x="115" y="223"/>
                  </a:cubicBezTo>
                  <a:cubicBezTo>
                    <a:pt x="116" y="223"/>
                    <a:pt x="117" y="222"/>
                    <a:pt x="117" y="222"/>
                  </a:cubicBezTo>
                  <a:cubicBezTo>
                    <a:pt x="117" y="222"/>
                    <a:pt x="118" y="222"/>
                    <a:pt x="118" y="223"/>
                  </a:cubicBezTo>
                  <a:close/>
                  <a:moveTo>
                    <a:pt x="110" y="219"/>
                  </a:moveTo>
                  <a:cubicBezTo>
                    <a:pt x="110" y="219"/>
                    <a:pt x="111" y="219"/>
                    <a:pt x="111" y="219"/>
                  </a:cubicBezTo>
                  <a:cubicBezTo>
                    <a:pt x="111" y="219"/>
                    <a:pt x="111" y="218"/>
                    <a:pt x="112" y="218"/>
                  </a:cubicBezTo>
                  <a:cubicBezTo>
                    <a:pt x="112" y="219"/>
                    <a:pt x="113" y="219"/>
                    <a:pt x="113" y="219"/>
                  </a:cubicBezTo>
                  <a:cubicBezTo>
                    <a:pt x="113" y="220"/>
                    <a:pt x="113" y="220"/>
                    <a:pt x="112" y="221"/>
                  </a:cubicBezTo>
                  <a:cubicBezTo>
                    <a:pt x="112" y="220"/>
                    <a:pt x="111" y="220"/>
                    <a:pt x="110" y="219"/>
                  </a:cubicBezTo>
                  <a:close/>
                  <a:moveTo>
                    <a:pt x="114" y="230"/>
                  </a:moveTo>
                  <a:cubicBezTo>
                    <a:pt x="113" y="230"/>
                    <a:pt x="113" y="230"/>
                    <a:pt x="112" y="230"/>
                  </a:cubicBezTo>
                  <a:cubicBezTo>
                    <a:pt x="112" y="230"/>
                    <a:pt x="111" y="229"/>
                    <a:pt x="110" y="229"/>
                  </a:cubicBezTo>
                  <a:cubicBezTo>
                    <a:pt x="111" y="229"/>
                    <a:pt x="111" y="229"/>
                    <a:pt x="111" y="228"/>
                  </a:cubicBezTo>
                  <a:cubicBezTo>
                    <a:pt x="112" y="229"/>
                    <a:pt x="113" y="229"/>
                    <a:pt x="114" y="230"/>
                  </a:cubicBezTo>
                  <a:close/>
                  <a:moveTo>
                    <a:pt x="82" y="198"/>
                  </a:moveTo>
                  <a:cubicBezTo>
                    <a:pt x="82" y="198"/>
                    <a:pt x="82" y="197"/>
                    <a:pt x="83" y="197"/>
                  </a:cubicBezTo>
                  <a:cubicBezTo>
                    <a:pt x="83" y="197"/>
                    <a:pt x="83" y="197"/>
                    <a:pt x="83" y="197"/>
                  </a:cubicBezTo>
                  <a:cubicBezTo>
                    <a:pt x="83" y="198"/>
                    <a:pt x="82" y="198"/>
                    <a:pt x="82" y="199"/>
                  </a:cubicBezTo>
                  <a:lnTo>
                    <a:pt x="82" y="198"/>
                  </a:lnTo>
                  <a:close/>
                  <a:moveTo>
                    <a:pt x="82" y="203"/>
                  </a:moveTo>
                  <a:cubicBezTo>
                    <a:pt x="82" y="203"/>
                    <a:pt x="81" y="203"/>
                    <a:pt x="81" y="203"/>
                  </a:cubicBezTo>
                  <a:cubicBezTo>
                    <a:pt x="81" y="203"/>
                    <a:pt x="81" y="203"/>
                    <a:pt x="80" y="203"/>
                  </a:cubicBezTo>
                  <a:cubicBezTo>
                    <a:pt x="80" y="202"/>
                    <a:pt x="81" y="202"/>
                    <a:pt x="81" y="202"/>
                  </a:cubicBezTo>
                  <a:cubicBezTo>
                    <a:pt x="81" y="202"/>
                    <a:pt x="81" y="202"/>
                    <a:pt x="81" y="202"/>
                  </a:cubicBezTo>
                  <a:cubicBezTo>
                    <a:pt x="81" y="202"/>
                    <a:pt x="81" y="203"/>
                    <a:pt x="82" y="203"/>
                  </a:cubicBezTo>
                  <a:close/>
                  <a:moveTo>
                    <a:pt x="69" y="210"/>
                  </a:moveTo>
                  <a:cubicBezTo>
                    <a:pt x="68" y="209"/>
                    <a:pt x="67" y="208"/>
                    <a:pt x="66" y="207"/>
                  </a:cubicBezTo>
                  <a:cubicBezTo>
                    <a:pt x="66" y="207"/>
                    <a:pt x="66" y="207"/>
                    <a:pt x="66" y="207"/>
                  </a:cubicBezTo>
                  <a:cubicBezTo>
                    <a:pt x="68" y="209"/>
                    <a:pt x="70" y="210"/>
                    <a:pt x="71" y="212"/>
                  </a:cubicBezTo>
                  <a:cubicBezTo>
                    <a:pt x="71" y="212"/>
                    <a:pt x="71" y="212"/>
                    <a:pt x="71" y="212"/>
                  </a:cubicBezTo>
                  <a:cubicBezTo>
                    <a:pt x="70" y="212"/>
                    <a:pt x="70" y="212"/>
                    <a:pt x="69" y="212"/>
                  </a:cubicBezTo>
                  <a:cubicBezTo>
                    <a:pt x="69" y="212"/>
                    <a:pt x="69" y="211"/>
                    <a:pt x="69" y="211"/>
                  </a:cubicBezTo>
                  <a:cubicBezTo>
                    <a:pt x="69" y="211"/>
                    <a:pt x="69" y="210"/>
                    <a:pt x="69" y="210"/>
                  </a:cubicBezTo>
                  <a:close/>
                  <a:moveTo>
                    <a:pt x="59" y="213"/>
                  </a:moveTo>
                  <a:cubicBezTo>
                    <a:pt x="59" y="213"/>
                    <a:pt x="58" y="212"/>
                    <a:pt x="57" y="211"/>
                  </a:cubicBezTo>
                  <a:cubicBezTo>
                    <a:pt x="60" y="213"/>
                    <a:pt x="62" y="215"/>
                    <a:pt x="65" y="216"/>
                  </a:cubicBezTo>
                  <a:cubicBezTo>
                    <a:pt x="63" y="215"/>
                    <a:pt x="61" y="214"/>
                    <a:pt x="59" y="213"/>
                  </a:cubicBezTo>
                  <a:close/>
                  <a:moveTo>
                    <a:pt x="60" y="216"/>
                  </a:moveTo>
                  <a:cubicBezTo>
                    <a:pt x="58" y="215"/>
                    <a:pt x="55" y="213"/>
                    <a:pt x="53" y="212"/>
                  </a:cubicBezTo>
                  <a:cubicBezTo>
                    <a:pt x="55" y="213"/>
                    <a:pt x="57" y="214"/>
                    <a:pt x="59" y="215"/>
                  </a:cubicBezTo>
                  <a:cubicBezTo>
                    <a:pt x="59" y="215"/>
                    <a:pt x="60" y="216"/>
                    <a:pt x="60" y="216"/>
                  </a:cubicBezTo>
                  <a:close/>
                  <a:moveTo>
                    <a:pt x="55" y="204"/>
                  </a:moveTo>
                  <a:cubicBezTo>
                    <a:pt x="55" y="204"/>
                    <a:pt x="56" y="205"/>
                    <a:pt x="56" y="205"/>
                  </a:cubicBezTo>
                  <a:cubicBezTo>
                    <a:pt x="57" y="206"/>
                    <a:pt x="57" y="206"/>
                    <a:pt x="57" y="206"/>
                  </a:cubicBezTo>
                  <a:cubicBezTo>
                    <a:pt x="58" y="207"/>
                    <a:pt x="59" y="208"/>
                    <a:pt x="60" y="209"/>
                  </a:cubicBezTo>
                  <a:cubicBezTo>
                    <a:pt x="59" y="209"/>
                    <a:pt x="59" y="208"/>
                    <a:pt x="59" y="208"/>
                  </a:cubicBezTo>
                  <a:cubicBezTo>
                    <a:pt x="58" y="208"/>
                    <a:pt x="58" y="209"/>
                    <a:pt x="58" y="209"/>
                  </a:cubicBezTo>
                  <a:cubicBezTo>
                    <a:pt x="57" y="208"/>
                    <a:pt x="56" y="208"/>
                    <a:pt x="55" y="207"/>
                  </a:cubicBezTo>
                  <a:cubicBezTo>
                    <a:pt x="55" y="207"/>
                    <a:pt x="55" y="206"/>
                    <a:pt x="55" y="206"/>
                  </a:cubicBezTo>
                  <a:cubicBezTo>
                    <a:pt x="55" y="205"/>
                    <a:pt x="55" y="204"/>
                    <a:pt x="55" y="204"/>
                  </a:cubicBezTo>
                  <a:close/>
                  <a:moveTo>
                    <a:pt x="29" y="138"/>
                  </a:moveTo>
                  <a:cubicBezTo>
                    <a:pt x="29" y="137"/>
                    <a:pt x="30" y="137"/>
                    <a:pt x="30" y="136"/>
                  </a:cubicBezTo>
                  <a:cubicBezTo>
                    <a:pt x="30" y="136"/>
                    <a:pt x="30" y="137"/>
                    <a:pt x="30" y="137"/>
                  </a:cubicBezTo>
                  <a:cubicBezTo>
                    <a:pt x="30" y="138"/>
                    <a:pt x="29" y="140"/>
                    <a:pt x="29" y="141"/>
                  </a:cubicBezTo>
                  <a:cubicBezTo>
                    <a:pt x="29" y="140"/>
                    <a:pt x="29" y="139"/>
                    <a:pt x="29" y="138"/>
                  </a:cubicBezTo>
                  <a:close/>
                  <a:moveTo>
                    <a:pt x="28" y="136"/>
                  </a:moveTo>
                  <a:cubicBezTo>
                    <a:pt x="28" y="136"/>
                    <a:pt x="28" y="136"/>
                    <a:pt x="28" y="136"/>
                  </a:cubicBezTo>
                  <a:cubicBezTo>
                    <a:pt x="27" y="129"/>
                    <a:pt x="25" y="122"/>
                    <a:pt x="24" y="115"/>
                  </a:cubicBezTo>
                  <a:cubicBezTo>
                    <a:pt x="25" y="121"/>
                    <a:pt x="27" y="126"/>
                    <a:pt x="29" y="131"/>
                  </a:cubicBezTo>
                  <a:cubicBezTo>
                    <a:pt x="29" y="133"/>
                    <a:pt x="28" y="134"/>
                    <a:pt x="28" y="136"/>
                  </a:cubicBezTo>
                  <a:close/>
                  <a:moveTo>
                    <a:pt x="28" y="108"/>
                  </a:moveTo>
                  <a:cubicBezTo>
                    <a:pt x="27" y="106"/>
                    <a:pt x="27" y="104"/>
                    <a:pt x="26" y="102"/>
                  </a:cubicBezTo>
                  <a:cubicBezTo>
                    <a:pt x="27" y="102"/>
                    <a:pt x="28" y="101"/>
                    <a:pt x="28" y="101"/>
                  </a:cubicBezTo>
                  <a:cubicBezTo>
                    <a:pt x="30" y="104"/>
                    <a:pt x="31" y="108"/>
                    <a:pt x="32" y="111"/>
                  </a:cubicBezTo>
                  <a:cubicBezTo>
                    <a:pt x="32" y="113"/>
                    <a:pt x="31" y="115"/>
                    <a:pt x="31" y="117"/>
                  </a:cubicBezTo>
                  <a:cubicBezTo>
                    <a:pt x="30" y="114"/>
                    <a:pt x="29" y="111"/>
                    <a:pt x="28" y="108"/>
                  </a:cubicBezTo>
                  <a:close/>
                  <a:moveTo>
                    <a:pt x="25" y="87"/>
                  </a:moveTo>
                  <a:cubicBezTo>
                    <a:pt x="25" y="87"/>
                    <a:pt x="25" y="87"/>
                    <a:pt x="24" y="87"/>
                  </a:cubicBezTo>
                  <a:cubicBezTo>
                    <a:pt x="24" y="86"/>
                    <a:pt x="24" y="86"/>
                    <a:pt x="24" y="86"/>
                  </a:cubicBezTo>
                  <a:cubicBezTo>
                    <a:pt x="25" y="85"/>
                    <a:pt x="25" y="85"/>
                    <a:pt x="26" y="84"/>
                  </a:cubicBezTo>
                  <a:cubicBezTo>
                    <a:pt x="26" y="84"/>
                    <a:pt x="26" y="84"/>
                    <a:pt x="27" y="84"/>
                  </a:cubicBezTo>
                  <a:cubicBezTo>
                    <a:pt x="26" y="85"/>
                    <a:pt x="25" y="86"/>
                    <a:pt x="25" y="87"/>
                  </a:cubicBezTo>
                  <a:close/>
                  <a:moveTo>
                    <a:pt x="28" y="86"/>
                  </a:moveTo>
                  <a:cubicBezTo>
                    <a:pt x="27" y="87"/>
                    <a:pt x="26" y="88"/>
                    <a:pt x="26" y="89"/>
                  </a:cubicBezTo>
                  <a:cubicBezTo>
                    <a:pt x="25" y="89"/>
                    <a:pt x="25" y="89"/>
                    <a:pt x="25" y="88"/>
                  </a:cubicBezTo>
                  <a:cubicBezTo>
                    <a:pt x="25" y="88"/>
                    <a:pt x="26" y="88"/>
                    <a:pt x="26" y="88"/>
                  </a:cubicBezTo>
                  <a:cubicBezTo>
                    <a:pt x="27" y="87"/>
                    <a:pt x="27" y="87"/>
                    <a:pt x="28" y="86"/>
                  </a:cubicBezTo>
                  <a:close/>
                  <a:moveTo>
                    <a:pt x="26" y="94"/>
                  </a:moveTo>
                  <a:cubicBezTo>
                    <a:pt x="26" y="95"/>
                    <a:pt x="26" y="95"/>
                    <a:pt x="26" y="95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26" y="96"/>
                    <a:pt x="26" y="97"/>
                    <a:pt x="25" y="98"/>
                  </a:cubicBezTo>
                  <a:cubicBezTo>
                    <a:pt x="25" y="97"/>
                    <a:pt x="25" y="96"/>
                    <a:pt x="25" y="95"/>
                  </a:cubicBezTo>
                  <a:cubicBezTo>
                    <a:pt x="25" y="95"/>
                    <a:pt x="26" y="95"/>
                    <a:pt x="26" y="94"/>
                  </a:cubicBezTo>
                  <a:close/>
                  <a:moveTo>
                    <a:pt x="27" y="97"/>
                  </a:moveTo>
                  <a:cubicBezTo>
                    <a:pt x="27" y="98"/>
                    <a:pt x="28" y="99"/>
                    <a:pt x="28" y="99"/>
                  </a:cubicBezTo>
                  <a:cubicBezTo>
                    <a:pt x="27" y="100"/>
                    <a:pt x="27" y="100"/>
                    <a:pt x="26" y="100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6" y="99"/>
                    <a:pt x="27" y="98"/>
                    <a:pt x="27" y="97"/>
                  </a:cubicBezTo>
                  <a:close/>
                  <a:moveTo>
                    <a:pt x="113" y="25"/>
                  </a:moveTo>
                  <a:cubicBezTo>
                    <a:pt x="113" y="25"/>
                    <a:pt x="113" y="25"/>
                    <a:pt x="112" y="25"/>
                  </a:cubicBezTo>
                  <a:cubicBezTo>
                    <a:pt x="112" y="25"/>
                    <a:pt x="111" y="25"/>
                    <a:pt x="111" y="25"/>
                  </a:cubicBezTo>
                  <a:cubicBezTo>
                    <a:pt x="111" y="25"/>
                    <a:pt x="112" y="25"/>
                    <a:pt x="112" y="24"/>
                  </a:cubicBezTo>
                  <a:cubicBezTo>
                    <a:pt x="113" y="24"/>
                    <a:pt x="113" y="24"/>
                    <a:pt x="113" y="25"/>
                  </a:cubicBezTo>
                  <a:close/>
                  <a:moveTo>
                    <a:pt x="113" y="21"/>
                  </a:moveTo>
                  <a:cubicBezTo>
                    <a:pt x="113" y="21"/>
                    <a:pt x="114" y="21"/>
                    <a:pt x="114" y="21"/>
                  </a:cubicBezTo>
                  <a:cubicBezTo>
                    <a:pt x="114" y="21"/>
                    <a:pt x="115" y="21"/>
                    <a:pt x="116" y="21"/>
                  </a:cubicBezTo>
                  <a:cubicBezTo>
                    <a:pt x="116" y="21"/>
                    <a:pt x="115" y="21"/>
                    <a:pt x="115" y="21"/>
                  </a:cubicBezTo>
                  <a:cubicBezTo>
                    <a:pt x="114" y="21"/>
                    <a:pt x="114" y="21"/>
                    <a:pt x="113" y="21"/>
                  </a:cubicBezTo>
                  <a:close/>
                  <a:moveTo>
                    <a:pt x="112" y="19"/>
                  </a:moveTo>
                  <a:cubicBezTo>
                    <a:pt x="111" y="19"/>
                    <a:pt x="110" y="19"/>
                    <a:pt x="110" y="19"/>
                  </a:cubicBezTo>
                  <a:cubicBezTo>
                    <a:pt x="110" y="19"/>
                    <a:pt x="110" y="19"/>
                    <a:pt x="110" y="19"/>
                  </a:cubicBezTo>
                  <a:cubicBezTo>
                    <a:pt x="111" y="19"/>
                    <a:pt x="112" y="19"/>
                    <a:pt x="112" y="19"/>
                  </a:cubicBezTo>
                  <a:cubicBezTo>
                    <a:pt x="112" y="19"/>
                    <a:pt x="112" y="19"/>
                    <a:pt x="112" y="19"/>
                  </a:cubicBezTo>
                  <a:close/>
                  <a:moveTo>
                    <a:pt x="112" y="27"/>
                  </a:moveTo>
                  <a:cubicBezTo>
                    <a:pt x="114" y="27"/>
                    <a:pt x="115" y="27"/>
                    <a:pt x="117" y="27"/>
                  </a:cubicBezTo>
                  <a:cubicBezTo>
                    <a:pt x="115" y="27"/>
                    <a:pt x="114" y="28"/>
                    <a:pt x="113" y="29"/>
                  </a:cubicBezTo>
                  <a:cubicBezTo>
                    <a:pt x="111" y="29"/>
                    <a:pt x="110" y="29"/>
                    <a:pt x="108" y="29"/>
                  </a:cubicBezTo>
                  <a:cubicBezTo>
                    <a:pt x="110" y="28"/>
                    <a:pt x="111" y="28"/>
                    <a:pt x="112" y="27"/>
                  </a:cubicBezTo>
                  <a:close/>
                  <a:moveTo>
                    <a:pt x="156" y="17"/>
                  </a:moveTo>
                  <a:cubicBezTo>
                    <a:pt x="157" y="18"/>
                    <a:pt x="158" y="18"/>
                    <a:pt x="160" y="19"/>
                  </a:cubicBezTo>
                  <a:cubicBezTo>
                    <a:pt x="158" y="18"/>
                    <a:pt x="157" y="18"/>
                    <a:pt x="155" y="17"/>
                  </a:cubicBezTo>
                  <a:cubicBezTo>
                    <a:pt x="155" y="17"/>
                    <a:pt x="155" y="17"/>
                    <a:pt x="154" y="17"/>
                  </a:cubicBezTo>
                  <a:cubicBezTo>
                    <a:pt x="154" y="17"/>
                    <a:pt x="154" y="17"/>
                    <a:pt x="154" y="17"/>
                  </a:cubicBezTo>
                  <a:cubicBezTo>
                    <a:pt x="151" y="16"/>
                    <a:pt x="148" y="15"/>
                    <a:pt x="145" y="14"/>
                  </a:cubicBezTo>
                  <a:cubicBezTo>
                    <a:pt x="146" y="14"/>
                    <a:pt x="146" y="14"/>
                    <a:pt x="146" y="14"/>
                  </a:cubicBezTo>
                  <a:cubicBezTo>
                    <a:pt x="146" y="14"/>
                    <a:pt x="146" y="14"/>
                    <a:pt x="147" y="14"/>
                  </a:cubicBezTo>
                  <a:cubicBezTo>
                    <a:pt x="147" y="14"/>
                    <a:pt x="147" y="14"/>
                    <a:pt x="147" y="14"/>
                  </a:cubicBezTo>
                  <a:cubicBezTo>
                    <a:pt x="150" y="15"/>
                    <a:pt x="153" y="16"/>
                    <a:pt x="156" y="17"/>
                  </a:cubicBezTo>
                  <a:close/>
                  <a:moveTo>
                    <a:pt x="149" y="12"/>
                  </a:moveTo>
                  <a:cubicBezTo>
                    <a:pt x="149" y="12"/>
                    <a:pt x="149" y="12"/>
                    <a:pt x="149" y="12"/>
                  </a:cubicBezTo>
                  <a:cubicBezTo>
                    <a:pt x="151" y="13"/>
                    <a:pt x="153" y="13"/>
                    <a:pt x="155" y="14"/>
                  </a:cubicBezTo>
                  <a:cubicBezTo>
                    <a:pt x="157" y="15"/>
                    <a:pt x="158" y="15"/>
                    <a:pt x="160" y="16"/>
                  </a:cubicBezTo>
                  <a:cubicBezTo>
                    <a:pt x="158" y="16"/>
                    <a:pt x="156" y="15"/>
                    <a:pt x="155" y="15"/>
                  </a:cubicBezTo>
                  <a:cubicBezTo>
                    <a:pt x="153" y="14"/>
                    <a:pt x="151" y="13"/>
                    <a:pt x="149" y="12"/>
                  </a:cubicBezTo>
                  <a:close/>
                  <a:moveTo>
                    <a:pt x="156" y="36"/>
                  </a:moveTo>
                  <a:cubicBezTo>
                    <a:pt x="158" y="36"/>
                    <a:pt x="160" y="36"/>
                    <a:pt x="163" y="36"/>
                  </a:cubicBezTo>
                  <a:cubicBezTo>
                    <a:pt x="161" y="37"/>
                    <a:pt x="160" y="37"/>
                    <a:pt x="158" y="38"/>
                  </a:cubicBezTo>
                  <a:cubicBezTo>
                    <a:pt x="156" y="39"/>
                    <a:pt x="154" y="39"/>
                    <a:pt x="152" y="39"/>
                  </a:cubicBezTo>
                  <a:cubicBezTo>
                    <a:pt x="153" y="38"/>
                    <a:pt x="155" y="37"/>
                    <a:pt x="156" y="36"/>
                  </a:cubicBezTo>
                  <a:close/>
                  <a:moveTo>
                    <a:pt x="155" y="34"/>
                  </a:moveTo>
                  <a:cubicBezTo>
                    <a:pt x="156" y="34"/>
                    <a:pt x="156" y="33"/>
                    <a:pt x="156" y="33"/>
                  </a:cubicBezTo>
                  <a:cubicBezTo>
                    <a:pt x="156" y="33"/>
                    <a:pt x="157" y="33"/>
                    <a:pt x="157" y="33"/>
                  </a:cubicBezTo>
                  <a:cubicBezTo>
                    <a:pt x="157" y="33"/>
                    <a:pt x="157" y="34"/>
                    <a:pt x="156" y="34"/>
                  </a:cubicBezTo>
                  <a:cubicBezTo>
                    <a:pt x="156" y="34"/>
                    <a:pt x="156" y="34"/>
                    <a:pt x="155" y="34"/>
                  </a:cubicBezTo>
                  <a:close/>
                  <a:moveTo>
                    <a:pt x="134" y="213"/>
                  </a:moveTo>
                  <a:cubicBezTo>
                    <a:pt x="135" y="212"/>
                    <a:pt x="136" y="211"/>
                    <a:pt x="137" y="209"/>
                  </a:cubicBezTo>
                  <a:cubicBezTo>
                    <a:pt x="139" y="208"/>
                    <a:pt x="140" y="207"/>
                    <a:pt x="141" y="206"/>
                  </a:cubicBezTo>
                  <a:cubicBezTo>
                    <a:pt x="141" y="206"/>
                    <a:pt x="141" y="206"/>
                    <a:pt x="142" y="206"/>
                  </a:cubicBezTo>
                  <a:cubicBezTo>
                    <a:pt x="140" y="207"/>
                    <a:pt x="139" y="209"/>
                    <a:pt x="138" y="210"/>
                  </a:cubicBezTo>
                  <a:cubicBezTo>
                    <a:pt x="137" y="211"/>
                    <a:pt x="136" y="212"/>
                    <a:pt x="134" y="213"/>
                  </a:cubicBezTo>
                  <a:close/>
                  <a:moveTo>
                    <a:pt x="137" y="217"/>
                  </a:moveTo>
                  <a:cubicBezTo>
                    <a:pt x="136" y="218"/>
                    <a:pt x="135" y="219"/>
                    <a:pt x="133" y="220"/>
                  </a:cubicBezTo>
                  <a:cubicBezTo>
                    <a:pt x="134" y="220"/>
                    <a:pt x="134" y="220"/>
                    <a:pt x="134" y="219"/>
                  </a:cubicBezTo>
                  <a:cubicBezTo>
                    <a:pt x="135" y="219"/>
                    <a:pt x="136" y="218"/>
                    <a:pt x="137" y="217"/>
                  </a:cubicBezTo>
                  <a:close/>
                  <a:moveTo>
                    <a:pt x="140" y="203"/>
                  </a:moveTo>
                  <a:cubicBezTo>
                    <a:pt x="138" y="204"/>
                    <a:pt x="136" y="206"/>
                    <a:pt x="134" y="208"/>
                  </a:cubicBezTo>
                  <a:cubicBezTo>
                    <a:pt x="132" y="209"/>
                    <a:pt x="130" y="210"/>
                    <a:pt x="128" y="211"/>
                  </a:cubicBezTo>
                  <a:cubicBezTo>
                    <a:pt x="128" y="210"/>
                    <a:pt x="128" y="210"/>
                    <a:pt x="127" y="210"/>
                  </a:cubicBezTo>
                  <a:cubicBezTo>
                    <a:pt x="128" y="210"/>
                    <a:pt x="128" y="209"/>
                    <a:pt x="128" y="209"/>
                  </a:cubicBezTo>
                  <a:cubicBezTo>
                    <a:pt x="131" y="207"/>
                    <a:pt x="134" y="205"/>
                    <a:pt x="137" y="202"/>
                  </a:cubicBezTo>
                  <a:cubicBezTo>
                    <a:pt x="141" y="199"/>
                    <a:pt x="145" y="196"/>
                    <a:pt x="149" y="193"/>
                  </a:cubicBezTo>
                  <a:cubicBezTo>
                    <a:pt x="146" y="197"/>
                    <a:pt x="143" y="200"/>
                    <a:pt x="140" y="203"/>
                  </a:cubicBezTo>
                  <a:close/>
                  <a:moveTo>
                    <a:pt x="117" y="206"/>
                  </a:moveTo>
                  <a:cubicBezTo>
                    <a:pt x="117" y="206"/>
                    <a:pt x="118" y="205"/>
                    <a:pt x="118" y="205"/>
                  </a:cubicBezTo>
                  <a:cubicBezTo>
                    <a:pt x="119" y="205"/>
                    <a:pt x="119" y="206"/>
                    <a:pt x="119" y="206"/>
                  </a:cubicBezTo>
                  <a:cubicBezTo>
                    <a:pt x="119" y="206"/>
                    <a:pt x="119" y="206"/>
                    <a:pt x="118" y="207"/>
                  </a:cubicBezTo>
                  <a:cubicBezTo>
                    <a:pt x="118" y="207"/>
                    <a:pt x="117" y="206"/>
                    <a:pt x="117" y="206"/>
                  </a:cubicBezTo>
                  <a:close/>
                  <a:moveTo>
                    <a:pt x="117" y="208"/>
                  </a:moveTo>
                  <a:cubicBezTo>
                    <a:pt x="117" y="208"/>
                    <a:pt x="117" y="208"/>
                    <a:pt x="117" y="208"/>
                  </a:cubicBezTo>
                  <a:cubicBezTo>
                    <a:pt x="117" y="208"/>
                    <a:pt x="116" y="208"/>
                    <a:pt x="116" y="207"/>
                  </a:cubicBezTo>
                  <a:cubicBezTo>
                    <a:pt x="116" y="207"/>
                    <a:pt x="116" y="207"/>
                    <a:pt x="116" y="207"/>
                  </a:cubicBezTo>
                  <a:cubicBezTo>
                    <a:pt x="116" y="207"/>
                    <a:pt x="117" y="208"/>
                    <a:pt x="117" y="208"/>
                  </a:cubicBezTo>
                  <a:close/>
                  <a:moveTo>
                    <a:pt x="116" y="202"/>
                  </a:moveTo>
                  <a:cubicBezTo>
                    <a:pt x="116" y="202"/>
                    <a:pt x="115" y="201"/>
                    <a:pt x="115" y="201"/>
                  </a:cubicBezTo>
                  <a:cubicBezTo>
                    <a:pt x="116" y="199"/>
                    <a:pt x="118" y="198"/>
                    <a:pt x="120" y="196"/>
                  </a:cubicBezTo>
                  <a:cubicBezTo>
                    <a:pt x="127" y="190"/>
                    <a:pt x="134" y="185"/>
                    <a:pt x="141" y="180"/>
                  </a:cubicBezTo>
                  <a:cubicBezTo>
                    <a:pt x="133" y="188"/>
                    <a:pt x="125" y="195"/>
                    <a:pt x="116" y="202"/>
                  </a:cubicBezTo>
                  <a:close/>
                  <a:moveTo>
                    <a:pt x="88" y="181"/>
                  </a:moveTo>
                  <a:cubicBezTo>
                    <a:pt x="88" y="180"/>
                    <a:pt x="88" y="178"/>
                    <a:pt x="88" y="177"/>
                  </a:cubicBezTo>
                  <a:cubicBezTo>
                    <a:pt x="90" y="176"/>
                    <a:pt x="92" y="174"/>
                    <a:pt x="94" y="172"/>
                  </a:cubicBezTo>
                  <a:cubicBezTo>
                    <a:pt x="97" y="171"/>
                    <a:pt x="99" y="170"/>
                    <a:pt x="102" y="169"/>
                  </a:cubicBezTo>
                  <a:cubicBezTo>
                    <a:pt x="100" y="171"/>
                    <a:pt x="98" y="173"/>
                    <a:pt x="97" y="175"/>
                  </a:cubicBezTo>
                  <a:cubicBezTo>
                    <a:pt x="94" y="177"/>
                    <a:pt x="91" y="179"/>
                    <a:pt x="88" y="181"/>
                  </a:cubicBezTo>
                  <a:close/>
                  <a:moveTo>
                    <a:pt x="89" y="194"/>
                  </a:moveTo>
                  <a:cubicBezTo>
                    <a:pt x="89" y="194"/>
                    <a:pt x="88" y="195"/>
                    <a:pt x="88" y="196"/>
                  </a:cubicBezTo>
                  <a:cubicBezTo>
                    <a:pt x="87" y="196"/>
                    <a:pt x="87" y="196"/>
                    <a:pt x="87" y="196"/>
                  </a:cubicBezTo>
                  <a:cubicBezTo>
                    <a:pt x="88" y="195"/>
                    <a:pt x="89" y="194"/>
                    <a:pt x="89" y="194"/>
                  </a:cubicBezTo>
                  <a:cubicBezTo>
                    <a:pt x="89" y="194"/>
                    <a:pt x="89" y="194"/>
                    <a:pt x="89" y="194"/>
                  </a:cubicBezTo>
                  <a:close/>
                  <a:moveTo>
                    <a:pt x="83" y="166"/>
                  </a:moveTo>
                  <a:cubicBezTo>
                    <a:pt x="83" y="166"/>
                    <a:pt x="82" y="167"/>
                    <a:pt x="82" y="167"/>
                  </a:cubicBezTo>
                  <a:cubicBezTo>
                    <a:pt x="82" y="167"/>
                    <a:pt x="82" y="167"/>
                    <a:pt x="82" y="167"/>
                  </a:cubicBezTo>
                  <a:cubicBezTo>
                    <a:pt x="83" y="165"/>
                    <a:pt x="84" y="164"/>
                    <a:pt x="85" y="163"/>
                  </a:cubicBezTo>
                  <a:cubicBezTo>
                    <a:pt x="85" y="164"/>
                    <a:pt x="85" y="164"/>
                    <a:pt x="85" y="165"/>
                  </a:cubicBezTo>
                  <a:cubicBezTo>
                    <a:pt x="84" y="165"/>
                    <a:pt x="84" y="166"/>
                    <a:pt x="83" y="166"/>
                  </a:cubicBezTo>
                  <a:close/>
                  <a:moveTo>
                    <a:pt x="85" y="175"/>
                  </a:moveTo>
                  <a:cubicBezTo>
                    <a:pt x="84" y="175"/>
                    <a:pt x="84" y="175"/>
                    <a:pt x="83" y="176"/>
                  </a:cubicBezTo>
                  <a:cubicBezTo>
                    <a:pt x="83" y="175"/>
                    <a:pt x="83" y="175"/>
                    <a:pt x="83" y="175"/>
                  </a:cubicBezTo>
                  <a:cubicBezTo>
                    <a:pt x="84" y="175"/>
                    <a:pt x="84" y="175"/>
                    <a:pt x="85" y="175"/>
                  </a:cubicBezTo>
                  <a:close/>
                  <a:moveTo>
                    <a:pt x="62" y="209"/>
                  </a:moveTo>
                  <a:cubicBezTo>
                    <a:pt x="60" y="208"/>
                    <a:pt x="59" y="207"/>
                    <a:pt x="58" y="206"/>
                  </a:cubicBezTo>
                  <a:cubicBezTo>
                    <a:pt x="58" y="205"/>
                    <a:pt x="58" y="205"/>
                    <a:pt x="58" y="205"/>
                  </a:cubicBezTo>
                  <a:cubicBezTo>
                    <a:pt x="58" y="204"/>
                    <a:pt x="58" y="203"/>
                    <a:pt x="58" y="202"/>
                  </a:cubicBezTo>
                  <a:cubicBezTo>
                    <a:pt x="58" y="203"/>
                    <a:pt x="59" y="203"/>
                    <a:pt x="59" y="203"/>
                  </a:cubicBezTo>
                  <a:cubicBezTo>
                    <a:pt x="60" y="205"/>
                    <a:pt x="61" y="207"/>
                    <a:pt x="62" y="209"/>
                  </a:cubicBezTo>
                  <a:cubicBezTo>
                    <a:pt x="62" y="209"/>
                    <a:pt x="62" y="209"/>
                    <a:pt x="62" y="209"/>
                  </a:cubicBezTo>
                  <a:close/>
                  <a:moveTo>
                    <a:pt x="62" y="211"/>
                  </a:moveTo>
                  <a:cubicBezTo>
                    <a:pt x="62" y="211"/>
                    <a:pt x="62" y="211"/>
                    <a:pt x="62" y="211"/>
                  </a:cubicBezTo>
                  <a:cubicBezTo>
                    <a:pt x="63" y="211"/>
                    <a:pt x="63" y="211"/>
                    <a:pt x="63" y="211"/>
                  </a:cubicBezTo>
                  <a:cubicBezTo>
                    <a:pt x="61" y="211"/>
                    <a:pt x="60" y="210"/>
                    <a:pt x="59" y="210"/>
                  </a:cubicBezTo>
                  <a:cubicBezTo>
                    <a:pt x="60" y="210"/>
                    <a:pt x="61" y="211"/>
                    <a:pt x="62" y="211"/>
                  </a:cubicBezTo>
                  <a:close/>
                  <a:moveTo>
                    <a:pt x="60" y="200"/>
                  </a:moveTo>
                  <a:cubicBezTo>
                    <a:pt x="59" y="199"/>
                    <a:pt x="58" y="197"/>
                    <a:pt x="57" y="196"/>
                  </a:cubicBezTo>
                  <a:cubicBezTo>
                    <a:pt x="57" y="196"/>
                    <a:pt x="57" y="196"/>
                    <a:pt x="58" y="196"/>
                  </a:cubicBezTo>
                  <a:cubicBezTo>
                    <a:pt x="58" y="196"/>
                    <a:pt x="58" y="196"/>
                    <a:pt x="58" y="195"/>
                  </a:cubicBezTo>
                  <a:cubicBezTo>
                    <a:pt x="60" y="197"/>
                    <a:pt x="61" y="199"/>
                    <a:pt x="63" y="201"/>
                  </a:cubicBezTo>
                  <a:cubicBezTo>
                    <a:pt x="63" y="201"/>
                    <a:pt x="63" y="201"/>
                    <a:pt x="63" y="201"/>
                  </a:cubicBezTo>
                  <a:cubicBezTo>
                    <a:pt x="62" y="201"/>
                    <a:pt x="61" y="200"/>
                    <a:pt x="60" y="200"/>
                  </a:cubicBezTo>
                  <a:cubicBezTo>
                    <a:pt x="60" y="200"/>
                    <a:pt x="60" y="200"/>
                    <a:pt x="60" y="200"/>
                  </a:cubicBezTo>
                  <a:close/>
                  <a:moveTo>
                    <a:pt x="44" y="171"/>
                  </a:moveTo>
                  <a:cubicBezTo>
                    <a:pt x="45" y="173"/>
                    <a:pt x="47" y="175"/>
                    <a:pt x="48" y="176"/>
                  </a:cubicBezTo>
                  <a:cubicBezTo>
                    <a:pt x="48" y="177"/>
                    <a:pt x="48" y="178"/>
                    <a:pt x="48" y="180"/>
                  </a:cubicBezTo>
                  <a:cubicBezTo>
                    <a:pt x="48" y="179"/>
                    <a:pt x="47" y="179"/>
                    <a:pt x="47" y="179"/>
                  </a:cubicBezTo>
                  <a:cubicBezTo>
                    <a:pt x="47" y="178"/>
                    <a:pt x="46" y="177"/>
                    <a:pt x="46" y="176"/>
                  </a:cubicBezTo>
                  <a:cubicBezTo>
                    <a:pt x="45" y="174"/>
                    <a:pt x="44" y="171"/>
                    <a:pt x="43" y="168"/>
                  </a:cubicBezTo>
                  <a:cubicBezTo>
                    <a:pt x="43" y="169"/>
                    <a:pt x="44" y="170"/>
                    <a:pt x="44" y="170"/>
                  </a:cubicBezTo>
                  <a:cubicBezTo>
                    <a:pt x="44" y="170"/>
                    <a:pt x="44" y="171"/>
                    <a:pt x="44" y="171"/>
                  </a:cubicBezTo>
                  <a:close/>
                  <a:moveTo>
                    <a:pt x="33" y="98"/>
                  </a:moveTo>
                  <a:cubicBezTo>
                    <a:pt x="33" y="99"/>
                    <a:pt x="33" y="100"/>
                    <a:pt x="33" y="101"/>
                  </a:cubicBezTo>
                  <a:cubicBezTo>
                    <a:pt x="33" y="102"/>
                    <a:pt x="32" y="103"/>
                    <a:pt x="32" y="104"/>
                  </a:cubicBezTo>
                  <a:cubicBezTo>
                    <a:pt x="32" y="103"/>
                    <a:pt x="31" y="101"/>
                    <a:pt x="31" y="99"/>
                  </a:cubicBezTo>
                  <a:cubicBezTo>
                    <a:pt x="32" y="99"/>
                    <a:pt x="32" y="99"/>
                    <a:pt x="33" y="98"/>
                  </a:cubicBezTo>
                  <a:close/>
                  <a:moveTo>
                    <a:pt x="31" y="98"/>
                  </a:moveTo>
                  <a:cubicBezTo>
                    <a:pt x="30" y="97"/>
                    <a:pt x="30" y="97"/>
                    <a:pt x="30" y="97"/>
                  </a:cubicBezTo>
                  <a:cubicBezTo>
                    <a:pt x="31" y="97"/>
                    <a:pt x="31" y="96"/>
                    <a:pt x="32" y="96"/>
                  </a:cubicBezTo>
                  <a:cubicBezTo>
                    <a:pt x="32" y="96"/>
                    <a:pt x="32" y="96"/>
                    <a:pt x="32" y="97"/>
                  </a:cubicBezTo>
                  <a:cubicBezTo>
                    <a:pt x="32" y="97"/>
                    <a:pt x="31" y="97"/>
                    <a:pt x="31" y="98"/>
                  </a:cubicBezTo>
                  <a:close/>
                  <a:moveTo>
                    <a:pt x="32" y="85"/>
                  </a:moveTo>
                  <a:cubicBezTo>
                    <a:pt x="32" y="85"/>
                    <a:pt x="32" y="85"/>
                    <a:pt x="32" y="85"/>
                  </a:cubicBezTo>
                  <a:cubicBezTo>
                    <a:pt x="33" y="83"/>
                    <a:pt x="34" y="82"/>
                    <a:pt x="36" y="80"/>
                  </a:cubicBezTo>
                  <a:cubicBezTo>
                    <a:pt x="35" y="81"/>
                    <a:pt x="35" y="81"/>
                    <a:pt x="34" y="82"/>
                  </a:cubicBezTo>
                  <a:cubicBezTo>
                    <a:pt x="33" y="83"/>
                    <a:pt x="33" y="84"/>
                    <a:pt x="32" y="85"/>
                  </a:cubicBezTo>
                  <a:close/>
                  <a:moveTo>
                    <a:pt x="35" y="84"/>
                  </a:moveTo>
                  <a:cubicBezTo>
                    <a:pt x="35" y="84"/>
                    <a:pt x="35" y="83"/>
                    <a:pt x="36" y="83"/>
                  </a:cubicBezTo>
                  <a:cubicBezTo>
                    <a:pt x="36" y="83"/>
                    <a:pt x="36" y="82"/>
                    <a:pt x="37" y="82"/>
                  </a:cubicBezTo>
                  <a:cubicBezTo>
                    <a:pt x="36" y="83"/>
                    <a:pt x="35" y="85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5"/>
                    <a:pt x="34" y="85"/>
                    <a:pt x="35" y="84"/>
                  </a:cubicBezTo>
                  <a:close/>
                  <a:moveTo>
                    <a:pt x="37" y="73"/>
                  </a:moveTo>
                  <a:cubicBezTo>
                    <a:pt x="39" y="72"/>
                    <a:pt x="40" y="71"/>
                    <a:pt x="41" y="71"/>
                  </a:cubicBezTo>
                  <a:cubicBezTo>
                    <a:pt x="41" y="71"/>
                    <a:pt x="41" y="71"/>
                    <a:pt x="41" y="71"/>
                  </a:cubicBezTo>
                  <a:cubicBezTo>
                    <a:pt x="41" y="71"/>
                    <a:pt x="40" y="71"/>
                    <a:pt x="40" y="71"/>
                  </a:cubicBezTo>
                  <a:cubicBezTo>
                    <a:pt x="39" y="72"/>
                    <a:pt x="38" y="73"/>
                    <a:pt x="36" y="74"/>
                  </a:cubicBezTo>
                  <a:cubicBezTo>
                    <a:pt x="37" y="74"/>
                    <a:pt x="37" y="73"/>
                    <a:pt x="37" y="73"/>
                  </a:cubicBezTo>
                  <a:close/>
                  <a:moveTo>
                    <a:pt x="35" y="72"/>
                  </a:moveTo>
                  <a:cubicBezTo>
                    <a:pt x="36" y="71"/>
                    <a:pt x="37" y="70"/>
                    <a:pt x="39" y="68"/>
                  </a:cubicBezTo>
                  <a:cubicBezTo>
                    <a:pt x="38" y="69"/>
                    <a:pt x="37" y="70"/>
                    <a:pt x="36" y="71"/>
                  </a:cubicBezTo>
                  <a:cubicBezTo>
                    <a:pt x="36" y="72"/>
                    <a:pt x="35" y="72"/>
                    <a:pt x="35" y="72"/>
                  </a:cubicBezTo>
                  <a:close/>
                  <a:moveTo>
                    <a:pt x="42" y="77"/>
                  </a:moveTo>
                  <a:cubicBezTo>
                    <a:pt x="42" y="76"/>
                    <a:pt x="43" y="76"/>
                    <a:pt x="43" y="76"/>
                  </a:cubicBezTo>
                  <a:cubicBezTo>
                    <a:pt x="42" y="77"/>
                    <a:pt x="42" y="78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0" y="81"/>
                    <a:pt x="39" y="82"/>
                    <a:pt x="38" y="83"/>
                  </a:cubicBezTo>
                  <a:cubicBezTo>
                    <a:pt x="38" y="83"/>
                    <a:pt x="38" y="83"/>
                    <a:pt x="37" y="83"/>
                  </a:cubicBezTo>
                  <a:cubicBezTo>
                    <a:pt x="39" y="81"/>
                    <a:pt x="40" y="79"/>
                    <a:pt x="42" y="77"/>
                  </a:cubicBezTo>
                  <a:close/>
                  <a:moveTo>
                    <a:pt x="69" y="32"/>
                  </a:moveTo>
                  <a:cubicBezTo>
                    <a:pt x="67" y="34"/>
                    <a:pt x="64" y="36"/>
                    <a:pt x="62" y="37"/>
                  </a:cubicBezTo>
                  <a:cubicBezTo>
                    <a:pt x="62" y="37"/>
                    <a:pt x="62" y="37"/>
                    <a:pt x="62" y="37"/>
                  </a:cubicBezTo>
                  <a:cubicBezTo>
                    <a:pt x="60" y="38"/>
                    <a:pt x="59" y="40"/>
                    <a:pt x="57" y="41"/>
                  </a:cubicBezTo>
                  <a:cubicBezTo>
                    <a:pt x="58" y="39"/>
                    <a:pt x="59" y="37"/>
                    <a:pt x="60" y="36"/>
                  </a:cubicBezTo>
                  <a:cubicBezTo>
                    <a:pt x="63" y="35"/>
                    <a:pt x="66" y="33"/>
                    <a:pt x="69" y="32"/>
                  </a:cubicBezTo>
                  <a:close/>
                  <a:moveTo>
                    <a:pt x="55" y="33"/>
                  </a:moveTo>
                  <a:cubicBezTo>
                    <a:pt x="55" y="33"/>
                    <a:pt x="55" y="33"/>
                    <a:pt x="56" y="33"/>
                  </a:cubicBezTo>
                  <a:cubicBezTo>
                    <a:pt x="59" y="31"/>
                    <a:pt x="63" y="29"/>
                    <a:pt x="66" y="28"/>
                  </a:cubicBezTo>
                  <a:cubicBezTo>
                    <a:pt x="65" y="28"/>
                    <a:pt x="64" y="29"/>
                    <a:pt x="63" y="29"/>
                  </a:cubicBezTo>
                  <a:cubicBezTo>
                    <a:pt x="61" y="31"/>
                    <a:pt x="58" y="32"/>
                    <a:pt x="55" y="33"/>
                  </a:cubicBezTo>
                  <a:close/>
                  <a:moveTo>
                    <a:pt x="73" y="36"/>
                  </a:moveTo>
                  <a:cubicBezTo>
                    <a:pt x="74" y="36"/>
                    <a:pt x="74" y="35"/>
                    <a:pt x="74" y="35"/>
                  </a:cubicBezTo>
                  <a:cubicBezTo>
                    <a:pt x="73" y="38"/>
                    <a:pt x="71" y="40"/>
                    <a:pt x="69" y="42"/>
                  </a:cubicBezTo>
                  <a:cubicBezTo>
                    <a:pt x="67" y="43"/>
                    <a:pt x="65" y="45"/>
                    <a:pt x="64" y="46"/>
                  </a:cubicBezTo>
                  <a:cubicBezTo>
                    <a:pt x="67" y="43"/>
                    <a:pt x="70" y="39"/>
                    <a:pt x="73" y="36"/>
                  </a:cubicBezTo>
                  <a:close/>
                  <a:moveTo>
                    <a:pt x="70" y="36"/>
                  </a:moveTo>
                  <a:cubicBezTo>
                    <a:pt x="71" y="35"/>
                    <a:pt x="72" y="34"/>
                    <a:pt x="74" y="32"/>
                  </a:cubicBezTo>
                  <a:cubicBezTo>
                    <a:pt x="73" y="33"/>
                    <a:pt x="73" y="33"/>
                    <a:pt x="73" y="34"/>
                  </a:cubicBezTo>
                  <a:cubicBezTo>
                    <a:pt x="72" y="34"/>
                    <a:pt x="71" y="35"/>
                    <a:pt x="70" y="36"/>
                  </a:cubicBezTo>
                  <a:close/>
                  <a:moveTo>
                    <a:pt x="77" y="34"/>
                  </a:moveTo>
                  <a:cubicBezTo>
                    <a:pt x="78" y="33"/>
                    <a:pt x="79" y="33"/>
                    <a:pt x="80" y="32"/>
                  </a:cubicBezTo>
                  <a:cubicBezTo>
                    <a:pt x="78" y="34"/>
                    <a:pt x="77" y="36"/>
                    <a:pt x="75" y="37"/>
                  </a:cubicBezTo>
                  <a:cubicBezTo>
                    <a:pt x="74" y="38"/>
                    <a:pt x="74" y="39"/>
                    <a:pt x="73" y="39"/>
                  </a:cubicBezTo>
                  <a:cubicBezTo>
                    <a:pt x="74" y="37"/>
                    <a:pt x="76" y="36"/>
                    <a:pt x="77" y="34"/>
                  </a:cubicBezTo>
                  <a:close/>
                  <a:moveTo>
                    <a:pt x="77" y="31"/>
                  </a:moveTo>
                  <a:cubicBezTo>
                    <a:pt x="77" y="31"/>
                    <a:pt x="77" y="30"/>
                    <a:pt x="78" y="30"/>
                  </a:cubicBezTo>
                  <a:cubicBezTo>
                    <a:pt x="78" y="30"/>
                    <a:pt x="78" y="30"/>
                    <a:pt x="78" y="29"/>
                  </a:cubicBezTo>
                  <a:cubicBezTo>
                    <a:pt x="78" y="29"/>
                    <a:pt x="78" y="29"/>
                    <a:pt x="79" y="29"/>
                  </a:cubicBezTo>
                  <a:cubicBezTo>
                    <a:pt x="78" y="29"/>
                    <a:pt x="78" y="30"/>
                    <a:pt x="78" y="30"/>
                  </a:cubicBezTo>
                  <a:cubicBezTo>
                    <a:pt x="77" y="30"/>
                    <a:pt x="77" y="31"/>
                    <a:pt x="77" y="31"/>
                  </a:cubicBezTo>
                  <a:close/>
                  <a:moveTo>
                    <a:pt x="96" y="32"/>
                  </a:moveTo>
                  <a:cubicBezTo>
                    <a:pt x="96" y="32"/>
                    <a:pt x="96" y="32"/>
                    <a:pt x="96" y="32"/>
                  </a:cubicBezTo>
                  <a:cubicBezTo>
                    <a:pt x="95" y="34"/>
                    <a:pt x="93" y="36"/>
                    <a:pt x="91" y="38"/>
                  </a:cubicBezTo>
                  <a:cubicBezTo>
                    <a:pt x="91" y="38"/>
                    <a:pt x="90" y="38"/>
                    <a:pt x="90" y="39"/>
                  </a:cubicBezTo>
                  <a:cubicBezTo>
                    <a:pt x="90" y="39"/>
                    <a:pt x="90" y="39"/>
                    <a:pt x="90" y="39"/>
                  </a:cubicBezTo>
                  <a:cubicBezTo>
                    <a:pt x="88" y="41"/>
                    <a:pt x="87" y="43"/>
                    <a:pt x="85" y="44"/>
                  </a:cubicBezTo>
                  <a:cubicBezTo>
                    <a:pt x="82" y="46"/>
                    <a:pt x="80" y="48"/>
                    <a:pt x="77" y="50"/>
                  </a:cubicBezTo>
                  <a:cubicBezTo>
                    <a:pt x="77" y="50"/>
                    <a:pt x="77" y="50"/>
                    <a:pt x="76" y="50"/>
                  </a:cubicBezTo>
                  <a:cubicBezTo>
                    <a:pt x="76" y="51"/>
                    <a:pt x="75" y="51"/>
                    <a:pt x="74" y="52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76" y="49"/>
                    <a:pt x="80" y="45"/>
                    <a:pt x="83" y="42"/>
                  </a:cubicBezTo>
                  <a:cubicBezTo>
                    <a:pt x="87" y="38"/>
                    <a:pt x="91" y="35"/>
                    <a:pt x="96" y="32"/>
                  </a:cubicBezTo>
                  <a:close/>
                  <a:moveTo>
                    <a:pt x="87" y="36"/>
                  </a:moveTo>
                  <a:cubicBezTo>
                    <a:pt x="87" y="36"/>
                    <a:pt x="88" y="35"/>
                    <a:pt x="88" y="35"/>
                  </a:cubicBezTo>
                  <a:cubicBezTo>
                    <a:pt x="89" y="35"/>
                    <a:pt x="89" y="35"/>
                    <a:pt x="90" y="34"/>
                  </a:cubicBezTo>
                  <a:cubicBezTo>
                    <a:pt x="89" y="35"/>
                    <a:pt x="88" y="36"/>
                    <a:pt x="87" y="36"/>
                  </a:cubicBezTo>
                  <a:close/>
                  <a:moveTo>
                    <a:pt x="111" y="34"/>
                  </a:moveTo>
                  <a:cubicBezTo>
                    <a:pt x="110" y="34"/>
                    <a:pt x="110" y="34"/>
                    <a:pt x="109" y="34"/>
                  </a:cubicBezTo>
                  <a:cubicBezTo>
                    <a:pt x="109" y="34"/>
                    <a:pt x="108" y="34"/>
                    <a:pt x="108" y="34"/>
                  </a:cubicBezTo>
                  <a:cubicBezTo>
                    <a:pt x="108" y="34"/>
                    <a:pt x="108" y="33"/>
                    <a:pt x="109" y="33"/>
                  </a:cubicBezTo>
                  <a:cubicBezTo>
                    <a:pt x="109" y="33"/>
                    <a:pt x="109" y="32"/>
                    <a:pt x="110" y="32"/>
                  </a:cubicBezTo>
                  <a:cubicBezTo>
                    <a:pt x="111" y="32"/>
                    <a:pt x="112" y="32"/>
                    <a:pt x="113" y="32"/>
                  </a:cubicBezTo>
                  <a:cubicBezTo>
                    <a:pt x="112" y="33"/>
                    <a:pt x="112" y="33"/>
                    <a:pt x="111" y="34"/>
                  </a:cubicBezTo>
                  <a:close/>
                  <a:moveTo>
                    <a:pt x="112" y="36"/>
                  </a:moveTo>
                  <a:cubicBezTo>
                    <a:pt x="111" y="36"/>
                    <a:pt x="111" y="37"/>
                    <a:pt x="110" y="37"/>
                  </a:cubicBezTo>
                  <a:cubicBezTo>
                    <a:pt x="110" y="37"/>
                    <a:pt x="109" y="37"/>
                    <a:pt x="109" y="37"/>
                  </a:cubicBezTo>
                  <a:cubicBezTo>
                    <a:pt x="110" y="37"/>
                    <a:pt x="110" y="36"/>
                    <a:pt x="111" y="36"/>
                  </a:cubicBezTo>
                  <a:cubicBezTo>
                    <a:pt x="111" y="36"/>
                    <a:pt x="111" y="36"/>
                    <a:pt x="112" y="36"/>
                  </a:cubicBezTo>
                  <a:close/>
                  <a:moveTo>
                    <a:pt x="108" y="36"/>
                  </a:moveTo>
                  <a:cubicBezTo>
                    <a:pt x="107" y="37"/>
                    <a:pt x="106" y="37"/>
                    <a:pt x="105" y="38"/>
                  </a:cubicBezTo>
                  <a:cubicBezTo>
                    <a:pt x="105" y="38"/>
                    <a:pt x="105" y="39"/>
                    <a:pt x="105" y="39"/>
                  </a:cubicBezTo>
                  <a:cubicBezTo>
                    <a:pt x="104" y="39"/>
                    <a:pt x="104" y="39"/>
                    <a:pt x="103" y="39"/>
                  </a:cubicBezTo>
                  <a:cubicBezTo>
                    <a:pt x="104" y="38"/>
                    <a:pt x="105" y="37"/>
                    <a:pt x="106" y="36"/>
                  </a:cubicBezTo>
                  <a:cubicBezTo>
                    <a:pt x="107" y="36"/>
                    <a:pt x="107" y="36"/>
                    <a:pt x="108" y="36"/>
                  </a:cubicBezTo>
                  <a:close/>
                  <a:moveTo>
                    <a:pt x="122" y="49"/>
                  </a:moveTo>
                  <a:cubicBezTo>
                    <a:pt x="125" y="49"/>
                    <a:pt x="128" y="48"/>
                    <a:pt x="132" y="47"/>
                  </a:cubicBezTo>
                  <a:cubicBezTo>
                    <a:pt x="131" y="48"/>
                    <a:pt x="130" y="49"/>
                    <a:pt x="129" y="50"/>
                  </a:cubicBezTo>
                  <a:cubicBezTo>
                    <a:pt x="128" y="50"/>
                    <a:pt x="127" y="51"/>
                    <a:pt x="126" y="51"/>
                  </a:cubicBezTo>
                  <a:cubicBezTo>
                    <a:pt x="126" y="51"/>
                    <a:pt x="126" y="51"/>
                    <a:pt x="126" y="51"/>
                  </a:cubicBezTo>
                  <a:cubicBezTo>
                    <a:pt x="125" y="52"/>
                    <a:pt x="125" y="52"/>
                    <a:pt x="125" y="52"/>
                  </a:cubicBezTo>
                  <a:cubicBezTo>
                    <a:pt x="125" y="52"/>
                    <a:pt x="126" y="51"/>
                    <a:pt x="127" y="50"/>
                  </a:cubicBezTo>
                  <a:cubicBezTo>
                    <a:pt x="127" y="50"/>
                    <a:pt x="126" y="48"/>
                    <a:pt x="126" y="49"/>
                  </a:cubicBezTo>
                  <a:cubicBezTo>
                    <a:pt x="125" y="50"/>
                    <a:pt x="124" y="51"/>
                    <a:pt x="123" y="52"/>
                  </a:cubicBezTo>
                  <a:cubicBezTo>
                    <a:pt x="123" y="51"/>
                    <a:pt x="122" y="51"/>
                    <a:pt x="121" y="51"/>
                  </a:cubicBezTo>
                  <a:cubicBezTo>
                    <a:pt x="121" y="51"/>
                    <a:pt x="121" y="51"/>
                    <a:pt x="121" y="51"/>
                  </a:cubicBezTo>
                  <a:cubicBezTo>
                    <a:pt x="121" y="51"/>
                    <a:pt x="121" y="51"/>
                    <a:pt x="122" y="50"/>
                  </a:cubicBezTo>
                  <a:cubicBezTo>
                    <a:pt x="122" y="50"/>
                    <a:pt x="122" y="50"/>
                    <a:pt x="122" y="49"/>
                  </a:cubicBezTo>
                  <a:close/>
                  <a:moveTo>
                    <a:pt x="148" y="57"/>
                  </a:moveTo>
                  <a:cubicBezTo>
                    <a:pt x="146" y="57"/>
                    <a:pt x="143" y="58"/>
                    <a:pt x="141" y="59"/>
                  </a:cubicBezTo>
                  <a:cubicBezTo>
                    <a:pt x="142" y="58"/>
                    <a:pt x="143" y="57"/>
                    <a:pt x="144" y="56"/>
                  </a:cubicBezTo>
                  <a:cubicBezTo>
                    <a:pt x="149" y="54"/>
                    <a:pt x="153" y="52"/>
                    <a:pt x="158" y="50"/>
                  </a:cubicBezTo>
                  <a:cubicBezTo>
                    <a:pt x="155" y="52"/>
                    <a:pt x="151" y="54"/>
                    <a:pt x="148" y="57"/>
                  </a:cubicBezTo>
                  <a:close/>
                  <a:moveTo>
                    <a:pt x="160" y="51"/>
                  </a:moveTo>
                  <a:cubicBezTo>
                    <a:pt x="159" y="52"/>
                    <a:pt x="159" y="52"/>
                    <a:pt x="159" y="52"/>
                  </a:cubicBezTo>
                  <a:cubicBezTo>
                    <a:pt x="158" y="53"/>
                    <a:pt x="157" y="53"/>
                    <a:pt x="156" y="54"/>
                  </a:cubicBezTo>
                  <a:cubicBezTo>
                    <a:pt x="157" y="53"/>
                    <a:pt x="158" y="52"/>
                    <a:pt x="160" y="51"/>
                  </a:cubicBezTo>
                  <a:close/>
                  <a:moveTo>
                    <a:pt x="163" y="63"/>
                  </a:moveTo>
                  <a:cubicBezTo>
                    <a:pt x="167" y="61"/>
                    <a:pt x="171" y="59"/>
                    <a:pt x="175" y="57"/>
                  </a:cubicBezTo>
                  <a:cubicBezTo>
                    <a:pt x="174" y="58"/>
                    <a:pt x="173" y="60"/>
                    <a:pt x="172" y="61"/>
                  </a:cubicBezTo>
                  <a:cubicBezTo>
                    <a:pt x="167" y="63"/>
                    <a:pt x="161" y="66"/>
                    <a:pt x="156" y="69"/>
                  </a:cubicBezTo>
                  <a:cubicBezTo>
                    <a:pt x="155" y="69"/>
                    <a:pt x="154" y="70"/>
                    <a:pt x="153" y="70"/>
                  </a:cubicBezTo>
                  <a:cubicBezTo>
                    <a:pt x="156" y="68"/>
                    <a:pt x="159" y="65"/>
                    <a:pt x="163" y="63"/>
                  </a:cubicBezTo>
                  <a:close/>
                  <a:moveTo>
                    <a:pt x="162" y="61"/>
                  </a:moveTo>
                  <a:cubicBezTo>
                    <a:pt x="163" y="60"/>
                    <a:pt x="165" y="59"/>
                    <a:pt x="166" y="57"/>
                  </a:cubicBezTo>
                  <a:cubicBezTo>
                    <a:pt x="168" y="57"/>
                    <a:pt x="169" y="56"/>
                    <a:pt x="171" y="56"/>
                  </a:cubicBezTo>
                  <a:cubicBezTo>
                    <a:pt x="168" y="57"/>
                    <a:pt x="165" y="59"/>
                    <a:pt x="162" y="61"/>
                  </a:cubicBezTo>
                  <a:cubicBezTo>
                    <a:pt x="162" y="61"/>
                    <a:pt x="162" y="61"/>
                    <a:pt x="162" y="61"/>
                  </a:cubicBezTo>
                  <a:close/>
                  <a:moveTo>
                    <a:pt x="172" y="57"/>
                  </a:moveTo>
                  <a:cubicBezTo>
                    <a:pt x="174" y="56"/>
                    <a:pt x="176" y="54"/>
                    <a:pt x="179" y="53"/>
                  </a:cubicBezTo>
                  <a:cubicBezTo>
                    <a:pt x="178" y="53"/>
                    <a:pt x="178" y="54"/>
                    <a:pt x="178" y="54"/>
                  </a:cubicBezTo>
                  <a:cubicBezTo>
                    <a:pt x="176" y="55"/>
                    <a:pt x="174" y="56"/>
                    <a:pt x="172" y="57"/>
                  </a:cubicBezTo>
                  <a:close/>
                  <a:moveTo>
                    <a:pt x="189" y="60"/>
                  </a:moveTo>
                  <a:cubicBezTo>
                    <a:pt x="185" y="62"/>
                    <a:pt x="181" y="64"/>
                    <a:pt x="176" y="66"/>
                  </a:cubicBezTo>
                  <a:cubicBezTo>
                    <a:pt x="178" y="64"/>
                    <a:pt x="180" y="62"/>
                    <a:pt x="182" y="60"/>
                  </a:cubicBezTo>
                  <a:cubicBezTo>
                    <a:pt x="184" y="60"/>
                    <a:pt x="186" y="59"/>
                    <a:pt x="187" y="59"/>
                  </a:cubicBezTo>
                  <a:cubicBezTo>
                    <a:pt x="188" y="59"/>
                    <a:pt x="188" y="59"/>
                    <a:pt x="189" y="60"/>
                  </a:cubicBezTo>
                  <a:close/>
                  <a:moveTo>
                    <a:pt x="189" y="58"/>
                  </a:moveTo>
                  <a:cubicBezTo>
                    <a:pt x="190" y="58"/>
                    <a:pt x="192" y="57"/>
                    <a:pt x="194" y="57"/>
                  </a:cubicBezTo>
                  <a:cubicBezTo>
                    <a:pt x="193" y="58"/>
                    <a:pt x="191" y="59"/>
                    <a:pt x="190" y="59"/>
                  </a:cubicBezTo>
                  <a:cubicBezTo>
                    <a:pt x="189" y="59"/>
                    <a:pt x="189" y="59"/>
                    <a:pt x="189" y="58"/>
                  </a:cubicBezTo>
                  <a:close/>
                  <a:moveTo>
                    <a:pt x="193" y="65"/>
                  </a:moveTo>
                  <a:cubicBezTo>
                    <a:pt x="194" y="65"/>
                    <a:pt x="195" y="65"/>
                    <a:pt x="196" y="64"/>
                  </a:cubicBezTo>
                  <a:cubicBezTo>
                    <a:pt x="194" y="65"/>
                    <a:pt x="193" y="66"/>
                    <a:pt x="191" y="67"/>
                  </a:cubicBezTo>
                  <a:cubicBezTo>
                    <a:pt x="188" y="69"/>
                    <a:pt x="184" y="70"/>
                    <a:pt x="181" y="72"/>
                  </a:cubicBezTo>
                  <a:cubicBezTo>
                    <a:pt x="182" y="71"/>
                    <a:pt x="183" y="71"/>
                    <a:pt x="184" y="70"/>
                  </a:cubicBezTo>
                  <a:cubicBezTo>
                    <a:pt x="187" y="68"/>
                    <a:pt x="190" y="67"/>
                    <a:pt x="193" y="65"/>
                  </a:cubicBezTo>
                  <a:close/>
                  <a:moveTo>
                    <a:pt x="188" y="65"/>
                  </a:moveTo>
                  <a:cubicBezTo>
                    <a:pt x="190" y="64"/>
                    <a:pt x="192" y="63"/>
                    <a:pt x="195" y="62"/>
                  </a:cubicBezTo>
                  <a:cubicBezTo>
                    <a:pt x="194" y="63"/>
                    <a:pt x="193" y="63"/>
                    <a:pt x="192" y="64"/>
                  </a:cubicBezTo>
                  <a:cubicBezTo>
                    <a:pt x="191" y="64"/>
                    <a:pt x="189" y="65"/>
                    <a:pt x="188" y="65"/>
                  </a:cubicBezTo>
                  <a:cubicBezTo>
                    <a:pt x="188" y="65"/>
                    <a:pt x="188" y="65"/>
                    <a:pt x="188" y="65"/>
                  </a:cubicBezTo>
                  <a:close/>
                  <a:moveTo>
                    <a:pt x="207" y="95"/>
                  </a:moveTo>
                  <a:cubicBezTo>
                    <a:pt x="210" y="94"/>
                    <a:pt x="213" y="92"/>
                    <a:pt x="215" y="91"/>
                  </a:cubicBezTo>
                  <a:cubicBezTo>
                    <a:pt x="216" y="92"/>
                    <a:pt x="216" y="93"/>
                    <a:pt x="217" y="95"/>
                  </a:cubicBezTo>
                  <a:cubicBezTo>
                    <a:pt x="212" y="97"/>
                    <a:pt x="208" y="99"/>
                    <a:pt x="204" y="101"/>
                  </a:cubicBezTo>
                  <a:cubicBezTo>
                    <a:pt x="204" y="101"/>
                    <a:pt x="203" y="101"/>
                    <a:pt x="203" y="101"/>
                  </a:cubicBezTo>
                  <a:cubicBezTo>
                    <a:pt x="202" y="102"/>
                    <a:pt x="201" y="103"/>
                    <a:pt x="199" y="104"/>
                  </a:cubicBezTo>
                  <a:cubicBezTo>
                    <a:pt x="199" y="104"/>
                    <a:pt x="199" y="105"/>
                    <a:pt x="198" y="105"/>
                  </a:cubicBezTo>
                  <a:cubicBezTo>
                    <a:pt x="198" y="105"/>
                    <a:pt x="198" y="105"/>
                    <a:pt x="198" y="105"/>
                  </a:cubicBezTo>
                  <a:cubicBezTo>
                    <a:pt x="199" y="104"/>
                    <a:pt x="200" y="103"/>
                    <a:pt x="200" y="102"/>
                  </a:cubicBezTo>
                  <a:cubicBezTo>
                    <a:pt x="203" y="100"/>
                    <a:pt x="205" y="98"/>
                    <a:pt x="208" y="96"/>
                  </a:cubicBezTo>
                  <a:cubicBezTo>
                    <a:pt x="208" y="96"/>
                    <a:pt x="208" y="95"/>
                    <a:pt x="207" y="95"/>
                  </a:cubicBezTo>
                  <a:close/>
                  <a:moveTo>
                    <a:pt x="196" y="173"/>
                  </a:moveTo>
                  <a:cubicBezTo>
                    <a:pt x="197" y="172"/>
                    <a:pt x="198" y="171"/>
                    <a:pt x="198" y="171"/>
                  </a:cubicBezTo>
                  <a:cubicBezTo>
                    <a:pt x="198" y="171"/>
                    <a:pt x="198" y="171"/>
                    <a:pt x="198" y="171"/>
                  </a:cubicBezTo>
                  <a:cubicBezTo>
                    <a:pt x="197" y="172"/>
                    <a:pt x="196" y="173"/>
                    <a:pt x="195" y="174"/>
                  </a:cubicBezTo>
                  <a:cubicBezTo>
                    <a:pt x="196" y="174"/>
                    <a:pt x="196" y="173"/>
                    <a:pt x="196" y="173"/>
                  </a:cubicBezTo>
                  <a:close/>
                  <a:moveTo>
                    <a:pt x="195" y="164"/>
                  </a:moveTo>
                  <a:cubicBezTo>
                    <a:pt x="195" y="165"/>
                    <a:pt x="195" y="165"/>
                    <a:pt x="194" y="165"/>
                  </a:cubicBezTo>
                  <a:cubicBezTo>
                    <a:pt x="195" y="164"/>
                    <a:pt x="196" y="162"/>
                    <a:pt x="197" y="161"/>
                  </a:cubicBezTo>
                  <a:cubicBezTo>
                    <a:pt x="196" y="162"/>
                    <a:pt x="196" y="163"/>
                    <a:pt x="195" y="164"/>
                  </a:cubicBezTo>
                  <a:close/>
                  <a:moveTo>
                    <a:pt x="194" y="155"/>
                  </a:moveTo>
                  <a:cubicBezTo>
                    <a:pt x="193" y="157"/>
                    <a:pt x="191" y="158"/>
                    <a:pt x="190" y="159"/>
                  </a:cubicBezTo>
                  <a:cubicBezTo>
                    <a:pt x="193" y="156"/>
                    <a:pt x="196" y="153"/>
                    <a:pt x="198" y="150"/>
                  </a:cubicBezTo>
                  <a:cubicBezTo>
                    <a:pt x="197" y="152"/>
                    <a:pt x="196" y="154"/>
                    <a:pt x="194" y="155"/>
                  </a:cubicBezTo>
                  <a:close/>
                  <a:moveTo>
                    <a:pt x="105" y="198"/>
                  </a:moveTo>
                  <a:cubicBezTo>
                    <a:pt x="105" y="198"/>
                    <a:pt x="106" y="198"/>
                    <a:pt x="106" y="197"/>
                  </a:cubicBezTo>
                  <a:cubicBezTo>
                    <a:pt x="106" y="197"/>
                    <a:pt x="107" y="197"/>
                    <a:pt x="107" y="197"/>
                  </a:cubicBezTo>
                  <a:cubicBezTo>
                    <a:pt x="106" y="198"/>
                    <a:pt x="106" y="198"/>
                    <a:pt x="105" y="199"/>
                  </a:cubicBezTo>
                  <a:cubicBezTo>
                    <a:pt x="105" y="199"/>
                    <a:pt x="105" y="198"/>
                    <a:pt x="105" y="198"/>
                  </a:cubicBezTo>
                  <a:close/>
                  <a:moveTo>
                    <a:pt x="108" y="204"/>
                  </a:moveTo>
                  <a:cubicBezTo>
                    <a:pt x="108" y="204"/>
                    <a:pt x="108" y="204"/>
                    <a:pt x="108" y="204"/>
                  </a:cubicBezTo>
                  <a:cubicBezTo>
                    <a:pt x="107" y="203"/>
                    <a:pt x="105" y="202"/>
                    <a:pt x="104" y="202"/>
                  </a:cubicBezTo>
                  <a:cubicBezTo>
                    <a:pt x="104" y="202"/>
                    <a:pt x="104" y="201"/>
                    <a:pt x="104" y="201"/>
                  </a:cubicBezTo>
                  <a:cubicBezTo>
                    <a:pt x="106" y="202"/>
                    <a:pt x="107" y="203"/>
                    <a:pt x="108" y="204"/>
                  </a:cubicBezTo>
                  <a:close/>
                  <a:moveTo>
                    <a:pt x="104" y="194"/>
                  </a:moveTo>
                  <a:cubicBezTo>
                    <a:pt x="104" y="194"/>
                    <a:pt x="103" y="194"/>
                    <a:pt x="103" y="193"/>
                  </a:cubicBezTo>
                  <a:cubicBezTo>
                    <a:pt x="104" y="192"/>
                    <a:pt x="105" y="191"/>
                    <a:pt x="106" y="190"/>
                  </a:cubicBezTo>
                  <a:cubicBezTo>
                    <a:pt x="107" y="189"/>
                    <a:pt x="109" y="188"/>
                    <a:pt x="110" y="186"/>
                  </a:cubicBezTo>
                  <a:cubicBezTo>
                    <a:pt x="115" y="183"/>
                    <a:pt x="119" y="179"/>
                    <a:pt x="123" y="176"/>
                  </a:cubicBezTo>
                  <a:cubicBezTo>
                    <a:pt x="125" y="175"/>
                    <a:pt x="127" y="174"/>
                    <a:pt x="129" y="173"/>
                  </a:cubicBezTo>
                  <a:cubicBezTo>
                    <a:pt x="124" y="177"/>
                    <a:pt x="118" y="182"/>
                    <a:pt x="112" y="187"/>
                  </a:cubicBezTo>
                  <a:cubicBezTo>
                    <a:pt x="110" y="189"/>
                    <a:pt x="107" y="192"/>
                    <a:pt x="104" y="194"/>
                  </a:cubicBezTo>
                  <a:close/>
                  <a:moveTo>
                    <a:pt x="73" y="126"/>
                  </a:moveTo>
                  <a:cubicBezTo>
                    <a:pt x="73" y="126"/>
                    <a:pt x="72" y="127"/>
                    <a:pt x="72" y="128"/>
                  </a:cubicBezTo>
                  <a:cubicBezTo>
                    <a:pt x="71" y="127"/>
                    <a:pt x="71" y="126"/>
                    <a:pt x="71" y="125"/>
                  </a:cubicBezTo>
                  <a:cubicBezTo>
                    <a:pt x="71" y="125"/>
                    <a:pt x="71" y="124"/>
                    <a:pt x="71" y="124"/>
                  </a:cubicBezTo>
                  <a:cubicBezTo>
                    <a:pt x="72" y="124"/>
                    <a:pt x="72" y="124"/>
                    <a:pt x="72" y="124"/>
                  </a:cubicBezTo>
                  <a:cubicBezTo>
                    <a:pt x="72" y="124"/>
                    <a:pt x="72" y="124"/>
                    <a:pt x="72" y="124"/>
                  </a:cubicBezTo>
                  <a:cubicBezTo>
                    <a:pt x="73" y="125"/>
                    <a:pt x="73" y="125"/>
                    <a:pt x="73" y="126"/>
                  </a:cubicBezTo>
                  <a:close/>
                  <a:moveTo>
                    <a:pt x="71" y="168"/>
                  </a:moveTo>
                  <a:cubicBezTo>
                    <a:pt x="71" y="167"/>
                    <a:pt x="71" y="167"/>
                    <a:pt x="71" y="167"/>
                  </a:cubicBezTo>
                  <a:cubicBezTo>
                    <a:pt x="71" y="166"/>
                    <a:pt x="71" y="166"/>
                    <a:pt x="72" y="166"/>
                  </a:cubicBezTo>
                  <a:cubicBezTo>
                    <a:pt x="72" y="167"/>
                    <a:pt x="72" y="167"/>
                    <a:pt x="72" y="167"/>
                  </a:cubicBezTo>
                  <a:cubicBezTo>
                    <a:pt x="72" y="167"/>
                    <a:pt x="71" y="168"/>
                    <a:pt x="71" y="168"/>
                  </a:cubicBezTo>
                  <a:close/>
                  <a:moveTo>
                    <a:pt x="73" y="170"/>
                  </a:moveTo>
                  <a:cubicBezTo>
                    <a:pt x="73" y="170"/>
                    <a:pt x="73" y="170"/>
                    <a:pt x="73" y="170"/>
                  </a:cubicBezTo>
                  <a:cubicBezTo>
                    <a:pt x="73" y="171"/>
                    <a:pt x="73" y="171"/>
                    <a:pt x="73" y="171"/>
                  </a:cubicBezTo>
                  <a:cubicBezTo>
                    <a:pt x="72" y="171"/>
                    <a:pt x="72" y="171"/>
                    <a:pt x="72" y="171"/>
                  </a:cubicBezTo>
                  <a:cubicBezTo>
                    <a:pt x="72" y="171"/>
                    <a:pt x="72" y="171"/>
                    <a:pt x="72" y="171"/>
                  </a:cubicBezTo>
                  <a:cubicBezTo>
                    <a:pt x="72" y="170"/>
                    <a:pt x="72" y="170"/>
                    <a:pt x="73" y="170"/>
                  </a:cubicBezTo>
                  <a:close/>
                  <a:moveTo>
                    <a:pt x="71" y="165"/>
                  </a:moveTo>
                  <a:cubicBezTo>
                    <a:pt x="71" y="164"/>
                    <a:pt x="71" y="163"/>
                    <a:pt x="70" y="162"/>
                  </a:cubicBezTo>
                  <a:cubicBezTo>
                    <a:pt x="71" y="162"/>
                    <a:pt x="71" y="162"/>
                    <a:pt x="71" y="162"/>
                  </a:cubicBezTo>
                  <a:cubicBezTo>
                    <a:pt x="71" y="163"/>
                    <a:pt x="71" y="164"/>
                    <a:pt x="71" y="164"/>
                  </a:cubicBezTo>
                  <a:cubicBezTo>
                    <a:pt x="71" y="165"/>
                    <a:pt x="71" y="165"/>
                    <a:pt x="71" y="165"/>
                  </a:cubicBezTo>
                  <a:close/>
                  <a:moveTo>
                    <a:pt x="61" y="51"/>
                  </a:moveTo>
                  <a:cubicBezTo>
                    <a:pt x="61" y="51"/>
                    <a:pt x="61" y="52"/>
                    <a:pt x="61" y="52"/>
                  </a:cubicBezTo>
                  <a:cubicBezTo>
                    <a:pt x="59" y="54"/>
                    <a:pt x="57" y="55"/>
                    <a:pt x="55" y="57"/>
                  </a:cubicBezTo>
                  <a:cubicBezTo>
                    <a:pt x="55" y="58"/>
                    <a:pt x="54" y="59"/>
                    <a:pt x="53" y="59"/>
                  </a:cubicBezTo>
                  <a:cubicBezTo>
                    <a:pt x="52" y="61"/>
                    <a:pt x="50" y="62"/>
                    <a:pt x="49" y="63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49" y="62"/>
                    <a:pt x="50" y="61"/>
                    <a:pt x="51" y="60"/>
                  </a:cubicBezTo>
                  <a:cubicBezTo>
                    <a:pt x="54" y="57"/>
                    <a:pt x="58" y="54"/>
                    <a:pt x="61" y="51"/>
                  </a:cubicBezTo>
                  <a:close/>
                  <a:moveTo>
                    <a:pt x="54" y="54"/>
                  </a:moveTo>
                  <a:cubicBezTo>
                    <a:pt x="55" y="54"/>
                    <a:pt x="55" y="54"/>
                    <a:pt x="55" y="54"/>
                  </a:cubicBezTo>
                  <a:cubicBezTo>
                    <a:pt x="55" y="54"/>
                    <a:pt x="55" y="53"/>
                    <a:pt x="56" y="53"/>
                  </a:cubicBezTo>
                  <a:cubicBezTo>
                    <a:pt x="57" y="52"/>
                    <a:pt x="58" y="52"/>
                    <a:pt x="58" y="51"/>
                  </a:cubicBezTo>
                  <a:cubicBezTo>
                    <a:pt x="57" y="52"/>
                    <a:pt x="56" y="53"/>
                    <a:pt x="54" y="54"/>
                  </a:cubicBezTo>
                  <a:close/>
                  <a:moveTo>
                    <a:pt x="92" y="45"/>
                  </a:moveTo>
                  <a:cubicBezTo>
                    <a:pt x="92" y="47"/>
                    <a:pt x="92" y="48"/>
                    <a:pt x="91" y="50"/>
                  </a:cubicBezTo>
                  <a:cubicBezTo>
                    <a:pt x="86" y="54"/>
                    <a:pt x="80" y="58"/>
                    <a:pt x="75" y="63"/>
                  </a:cubicBezTo>
                  <a:cubicBezTo>
                    <a:pt x="75" y="62"/>
                    <a:pt x="75" y="61"/>
                    <a:pt x="76" y="60"/>
                  </a:cubicBezTo>
                  <a:cubicBezTo>
                    <a:pt x="81" y="55"/>
                    <a:pt x="87" y="50"/>
                    <a:pt x="92" y="45"/>
                  </a:cubicBezTo>
                  <a:close/>
                  <a:moveTo>
                    <a:pt x="82" y="53"/>
                  </a:moveTo>
                  <a:cubicBezTo>
                    <a:pt x="84" y="50"/>
                    <a:pt x="86" y="48"/>
                    <a:pt x="89" y="46"/>
                  </a:cubicBezTo>
                  <a:cubicBezTo>
                    <a:pt x="89" y="46"/>
                    <a:pt x="90" y="45"/>
                    <a:pt x="90" y="45"/>
                  </a:cubicBezTo>
                  <a:cubicBezTo>
                    <a:pt x="87" y="48"/>
                    <a:pt x="84" y="50"/>
                    <a:pt x="82" y="53"/>
                  </a:cubicBezTo>
                  <a:close/>
                  <a:moveTo>
                    <a:pt x="110" y="51"/>
                  </a:moveTo>
                  <a:cubicBezTo>
                    <a:pt x="110" y="51"/>
                    <a:pt x="110" y="51"/>
                    <a:pt x="110" y="51"/>
                  </a:cubicBezTo>
                  <a:cubicBezTo>
                    <a:pt x="110" y="52"/>
                    <a:pt x="109" y="52"/>
                    <a:pt x="108" y="53"/>
                  </a:cubicBezTo>
                  <a:cubicBezTo>
                    <a:pt x="106" y="54"/>
                    <a:pt x="104" y="54"/>
                    <a:pt x="102" y="55"/>
                  </a:cubicBezTo>
                  <a:cubicBezTo>
                    <a:pt x="103" y="54"/>
                    <a:pt x="105" y="53"/>
                    <a:pt x="106" y="51"/>
                  </a:cubicBezTo>
                  <a:cubicBezTo>
                    <a:pt x="107" y="51"/>
                    <a:pt x="108" y="50"/>
                    <a:pt x="109" y="50"/>
                  </a:cubicBezTo>
                  <a:cubicBezTo>
                    <a:pt x="108" y="50"/>
                    <a:pt x="109" y="51"/>
                    <a:pt x="110" y="51"/>
                  </a:cubicBezTo>
                  <a:close/>
                  <a:moveTo>
                    <a:pt x="112" y="77"/>
                  </a:moveTo>
                  <a:cubicBezTo>
                    <a:pt x="110" y="79"/>
                    <a:pt x="108" y="82"/>
                    <a:pt x="107" y="84"/>
                  </a:cubicBezTo>
                  <a:cubicBezTo>
                    <a:pt x="109" y="80"/>
                    <a:pt x="112" y="76"/>
                    <a:pt x="115" y="73"/>
                  </a:cubicBezTo>
                  <a:cubicBezTo>
                    <a:pt x="115" y="73"/>
                    <a:pt x="115" y="73"/>
                    <a:pt x="115" y="72"/>
                  </a:cubicBezTo>
                  <a:cubicBezTo>
                    <a:pt x="114" y="74"/>
                    <a:pt x="113" y="76"/>
                    <a:pt x="112" y="77"/>
                  </a:cubicBezTo>
                  <a:close/>
                  <a:moveTo>
                    <a:pt x="116" y="78"/>
                  </a:moveTo>
                  <a:cubicBezTo>
                    <a:pt x="115" y="79"/>
                    <a:pt x="114" y="80"/>
                    <a:pt x="114" y="80"/>
                  </a:cubicBezTo>
                  <a:cubicBezTo>
                    <a:pt x="112" y="82"/>
                    <a:pt x="110" y="83"/>
                    <a:pt x="109" y="85"/>
                  </a:cubicBezTo>
                  <a:cubicBezTo>
                    <a:pt x="111" y="83"/>
                    <a:pt x="113" y="80"/>
                    <a:pt x="116" y="78"/>
                  </a:cubicBezTo>
                  <a:close/>
                  <a:moveTo>
                    <a:pt x="98" y="92"/>
                  </a:moveTo>
                  <a:cubicBezTo>
                    <a:pt x="95" y="96"/>
                    <a:pt x="91" y="99"/>
                    <a:pt x="88" y="102"/>
                  </a:cubicBezTo>
                  <a:cubicBezTo>
                    <a:pt x="89" y="101"/>
                    <a:pt x="89" y="100"/>
                    <a:pt x="90" y="98"/>
                  </a:cubicBezTo>
                  <a:cubicBezTo>
                    <a:pt x="96" y="92"/>
                    <a:pt x="103" y="85"/>
                    <a:pt x="109" y="78"/>
                  </a:cubicBezTo>
                  <a:cubicBezTo>
                    <a:pt x="105" y="82"/>
                    <a:pt x="102" y="87"/>
                    <a:pt x="98" y="92"/>
                  </a:cubicBezTo>
                  <a:close/>
                  <a:moveTo>
                    <a:pt x="99" y="97"/>
                  </a:moveTo>
                  <a:cubicBezTo>
                    <a:pt x="97" y="100"/>
                    <a:pt x="94" y="103"/>
                    <a:pt x="92" y="105"/>
                  </a:cubicBezTo>
                  <a:cubicBezTo>
                    <a:pt x="93" y="104"/>
                    <a:pt x="94" y="102"/>
                    <a:pt x="95" y="100"/>
                  </a:cubicBezTo>
                  <a:cubicBezTo>
                    <a:pt x="97" y="99"/>
                    <a:pt x="98" y="98"/>
                    <a:pt x="99" y="97"/>
                  </a:cubicBezTo>
                  <a:close/>
                  <a:moveTo>
                    <a:pt x="128" y="67"/>
                  </a:moveTo>
                  <a:cubicBezTo>
                    <a:pt x="129" y="66"/>
                    <a:pt x="130" y="65"/>
                    <a:pt x="130" y="64"/>
                  </a:cubicBezTo>
                  <a:cubicBezTo>
                    <a:pt x="131" y="64"/>
                    <a:pt x="131" y="64"/>
                    <a:pt x="132" y="63"/>
                  </a:cubicBezTo>
                  <a:cubicBezTo>
                    <a:pt x="132" y="63"/>
                    <a:pt x="133" y="63"/>
                    <a:pt x="133" y="63"/>
                  </a:cubicBezTo>
                  <a:cubicBezTo>
                    <a:pt x="132" y="64"/>
                    <a:pt x="130" y="66"/>
                    <a:pt x="128" y="67"/>
                  </a:cubicBezTo>
                  <a:close/>
                  <a:moveTo>
                    <a:pt x="137" y="62"/>
                  </a:moveTo>
                  <a:cubicBezTo>
                    <a:pt x="138" y="62"/>
                    <a:pt x="140" y="61"/>
                    <a:pt x="141" y="61"/>
                  </a:cubicBezTo>
                  <a:cubicBezTo>
                    <a:pt x="138" y="63"/>
                    <a:pt x="135" y="65"/>
                    <a:pt x="132" y="67"/>
                  </a:cubicBezTo>
                  <a:cubicBezTo>
                    <a:pt x="133" y="65"/>
                    <a:pt x="135" y="64"/>
                    <a:pt x="137" y="62"/>
                  </a:cubicBezTo>
                  <a:close/>
                  <a:moveTo>
                    <a:pt x="132" y="76"/>
                  </a:moveTo>
                  <a:cubicBezTo>
                    <a:pt x="132" y="77"/>
                    <a:pt x="132" y="77"/>
                    <a:pt x="132" y="77"/>
                  </a:cubicBezTo>
                  <a:cubicBezTo>
                    <a:pt x="133" y="77"/>
                    <a:pt x="134" y="76"/>
                    <a:pt x="136" y="76"/>
                  </a:cubicBezTo>
                  <a:cubicBezTo>
                    <a:pt x="132" y="79"/>
                    <a:pt x="128" y="82"/>
                    <a:pt x="124" y="85"/>
                  </a:cubicBezTo>
                  <a:cubicBezTo>
                    <a:pt x="125" y="85"/>
                    <a:pt x="125" y="84"/>
                    <a:pt x="125" y="84"/>
                  </a:cubicBezTo>
                  <a:cubicBezTo>
                    <a:pt x="128" y="82"/>
                    <a:pt x="130" y="80"/>
                    <a:pt x="132" y="77"/>
                  </a:cubicBezTo>
                  <a:cubicBezTo>
                    <a:pt x="132" y="77"/>
                    <a:pt x="132" y="77"/>
                    <a:pt x="132" y="76"/>
                  </a:cubicBezTo>
                  <a:close/>
                  <a:moveTo>
                    <a:pt x="199" y="77"/>
                  </a:moveTo>
                  <a:cubicBezTo>
                    <a:pt x="199" y="78"/>
                    <a:pt x="198" y="78"/>
                    <a:pt x="198" y="78"/>
                  </a:cubicBezTo>
                  <a:cubicBezTo>
                    <a:pt x="196" y="79"/>
                    <a:pt x="194" y="80"/>
                    <a:pt x="192" y="81"/>
                  </a:cubicBezTo>
                  <a:cubicBezTo>
                    <a:pt x="192" y="80"/>
                    <a:pt x="192" y="80"/>
                    <a:pt x="192" y="80"/>
                  </a:cubicBezTo>
                  <a:cubicBezTo>
                    <a:pt x="195" y="79"/>
                    <a:pt x="197" y="78"/>
                    <a:pt x="199" y="77"/>
                  </a:cubicBezTo>
                  <a:close/>
                  <a:moveTo>
                    <a:pt x="196" y="75"/>
                  </a:moveTo>
                  <a:cubicBezTo>
                    <a:pt x="197" y="74"/>
                    <a:pt x="198" y="73"/>
                    <a:pt x="199" y="73"/>
                  </a:cubicBezTo>
                  <a:cubicBezTo>
                    <a:pt x="198" y="73"/>
                    <a:pt x="197" y="74"/>
                    <a:pt x="196" y="75"/>
                  </a:cubicBezTo>
                  <a:cubicBezTo>
                    <a:pt x="196" y="75"/>
                    <a:pt x="196" y="75"/>
                    <a:pt x="196" y="75"/>
                  </a:cubicBezTo>
                  <a:close/>
                  <a:moveTo>
                    <a:pt x="191" y="138"/>
                  </a:moveTo>
                  <a:cubicBezTo>
                    <a:pt x="191" y="138"/>
                    <a:pt x="191" y="138"/>
                    <a:pt x="190" y="137"/>
                  </a:cubicBezTo>
                  <a:cubicBezTo>
                    <a:pt x="191" y="137"/>
                    <a:pt x="191" y="136"/>
                    <a:pt x="191" y="136"/>
                  </a:cubicBezTo>
                  <a:cubicBezTo>
                    <a:pt x="197" y="131"/>
                    <a:pt x="203" y="126"/>
                    <a:pt x="209" y="121"/>
                  </a:cubicBezTo>
                  <a:cubicBezTo>
                    <a:pt x="209" y="121"/>
                    <a:pt x="209" y="121"/>
                    <a:pt x="209" y="121"/>
                  </a:cubicBezTo>
                  <a:cubicBezTo>
                    <a:pt x="203" y="127"/>
                    <a:pt x="197" y="133"/>
                    <a:pt x="191" y="138"/>
                  </a:cubicBezTo>
                  <a:close/>
                  <a:moveTo>
                    <a:pt x="205" y="126"/>
                  </a:moveTo>
                  <a:cubicBezTo>
                    <a:pt x="205" y="127"/>
                    <a:pt x="204" y="128"/>
                    <a:pt x="204" y="129"/>
                  </a:cubicBezTo>
                  <a:cubicBezTo>
                    <a:pt x="199" y="134"/>
                    <a:pt x="196" y="138"/>
                    <a:pt x="192" y="143"/>
                  </a:cubicBezTo>
                  <a:cubicBezTo>
                    <a:pt x="192" y="143"/>
                    <a:pt x="191" y="143"/>
                    <a:pt x="191" y="143"/>
                  </a:cubicBezTo>
                  <a:cubicBezTo>
                    <a:pt x="191" y="142"/>
                    <a:pt x="191" y="141"/>
                    <a:pt x="191" y="140"/>
                  </a:cubicBezTo>
                  <a:cubicBezTo>
                    <a:pt x="196" y="136"/>
                    <a:pt x="201" y="131"/>
                    <a:pt x="205" y="126"/>
                  </a:cubicBezTo>
                  <a:close/>
                  <a:moveTo>
                    <a:pt x="189" y="139"/>
                  </a:moveTo>
                  <a:cubicBezTo>
                    <a:pt x="189" y="139"/>
                    <a:pt x="189" y="139"/>
                    <a:pt x="189" y="139"/>
                  </a:cubicBezTo>
                  <a:cubicBezTo>
                    <a:pt x="189" y="140"/>
                    <a:pt x="189" y="140"/>
                    <a:pt x="189" y="140"/>
                  </a:cubicBezTo>
                  <a:cubicBezTo>
                    <a:pt x="188" y="141"/>
                    <a:pt x="187" y="142"/>
                    <a:pt x="186" y="143"/>
                  </a:cubicBezTo>
                  <a:cubicBezTo>
                    <a:pt x="186" y="143"/>
                    <a:pt x="186" y="143"/>
                    <a:pt x="186" y="143"/>
                  </a:cubicBezTo>
                  <a:cubicBezTo>
                    <a:pt x="187" y="142"/>
                    <a:pt x="188" y="140"/>
                    <a:pt x="189" y="139"/>
                  </a:cubicBezTo>
                  <a:close/>
                  <a:moveTo>
                    <a:pt x="183" y="144"/>
                  </a:moveTo>
                  <a:cubicBezTo>
                    <a:pt x="182" y="144"/>
                    <a:pt x="182" y="144"/>
                    <a:pt x="181" y="145"/>
                  </a:cubicBezTo>
                  <a:cubicBezTo>
                    <a:pt x="183" y="143"/>
                    <a:pt x="184" y="142"/>
                    <a:pt x="186" y="140"/>
                  </a:cubicBezTo>
                  <a:cubicBezTo>
                    <a:pt x="186" y="140"/>
                    <a:pt x="186" y="140"/>
                    <a:pt x="186" y="140"/>
                  </a:cubicBezTo>
                  <a:cubicBezTo>
                    <a:pt x="185" y="142"/>
                    <a:pt x="184" y="143"/>
                    <a:pt x="183" y="144"/>
                  </a:cubicBezTo>
                  <a:close/>
                  <a:moveTo>
                    <a:pt x="180" y="142"/>
                  </a:moveTo>
                  <a:cubicBezTo>
                    <a:pt x="178" y="143"/>
                    <a:pt x="177" y="145"/>
                    <a:pt x="175" y="146"/>
                  </a:cubicBezTo>
                  <a:cubicBezTo>
                    <a:pt x="175" y="147"/>
                    <a:pt x="174" y="147"/>
                    <a:pt x="174" y="147"/>
                  </a:cubicBezTo>
                  <a:cubicBezTo>
                    <a:pt x="175" y="146"/>
                    <a:pt x="176" y="144"/>
                    <a:pt x="178" y="142"/>
                  </a:cubicBezTo>
                  <a:cubicBezTo>
                    <a:pt x="180" y="139"/>
                    <a:pt x="183" y="137"/>
                    <a:pt x="185" y="134"/>
                  </a:cubicBezTo>
                  <a:cubicBezTo>
                    <a:pt x="186" y="134"/>
                    <a:pt x="186" y="133"/>
                    <a:pt x="187" y="133"/>
                  </a:cubicBezTo>
                  <a:cubicBezTo>
                    <a:pt x="187" y="133"/>
                    <a:pt x="187" y="134"/>
                    <a:pt x="187" y="134"/>
                  </a:cubicBezTo>
                  <a:cubicBezTo>
                    <a:pt x="185" y="137"/>
                    <a:pt x="183" y="139"/>
                    <a:pt x="180" y="142"/>
                  </a:cubicBezTo>
                  <a:close/>
                  <a:moveTo>
                    <a:pt x="129" y="154"/>
                  </a:moveTo>
                  <a:cubicBezTo>
                    <a:pt x="128" y="155"/>
                    <a:pt x="127" y="155"/>
                    <a:pt x="126" y="156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7" y="155"/>
                    <a:pt x="127" y="155"/>
                    <a:pt x="127" y="155"/>
                  </a:cubicBezTo>
                  <a:cubicBezTo>
                    <a:pt x="128" y="153"/>
                    <a:pt x="130" y="151"/>
                    <a:pt x="132" y="149"/>
                  </a:cubicBezTo>
                  <a:cubicBezTo>
                    <a:pt x="133" y="148"/>
                    <a:pt x="134" y="148"/>
                    <a:pt x="134" y="147"/>
                  </a:cubicBezTo>
                  <a:cubicBezTo>
                    <a:pt x="136" y="148"/>
                    <a:pt x="137" y="148"/>
                    <a:pt x="138" y="148"/>
                  </a:cubicBezTo>
                  <a:cubicBezTo>
                    <a:pt x="136" y="150"/>
                    <a:pt x="135" y="151"/>
                    <a:pt x="133" y="153"/>
                  </a:cubicBezTo>
                  <a:cubicBezTo>
                    <a:pt x="131" y="153"/>
                    <a:pt x="130" y="154"/>
                    <a:pt x="129" y="154"/>
                  </a:cubicBezTo>
                  <a:close/>
                  <a:moveTo>
                    <a:pt x="130" y="160"/>
                  </a:moveTo>
                  <a:cubicBezTo>
                    <a:pt x="130" y="161"/>
                    <a:pt x="130" y="161"/>
                    <a:pt x="129" y="161"/>
                  </a:cubicBezTo>
                  <a:cubicBezTo>
                    <a:pt x="129" y="161"/>
                    <a:pt x="129" y="162"/>
                    <a:pt x="128" y="162"/>
                  </a:cubicBezTo>
                  <a:cubicBezTo>
                    <a:pt x="129" y="161"/>
                    <a:pt x="129" y="161"/>
                    <a:pt x="130" y="161"/>
                  </a:cubicBezTo>
                  <a:cubicBezTo>
                    <a:pt x="130" y="161"/>
                    <a:pt x="130" y="161"/>
                    <a:pt x="130" y="160"/>
                  </a:cubicBezTo>
                  <a:close/>
                  <a:moveTo>
                    <a:pt x="89" y="124"/>
                  </a:moveTo>
                  <a:cubicBezTo>
                    <a:pt x="91" y="122"/>
                    <a:pt x="92" y="120"/>
                    <a:pt x="94" y="118"/>
                  </a:cubicBezTo>
                  <a:cubicBezTo>
                    <a:pt x="95" y="118"/>
                    <a:pt x="95" y="118"/>
                    <a:pt x="96" y="118"/>
                  </a:cubicBezTo>
                  <a:cubicBezTo>
                    <a:pt x="94" y="120"/>
                    <a:pt x="92" y="122"/>
                    <a:pt x="89" y="124"/>
                  </a:cubicBezTo>
                  <a:close/>
                  <a:moveTo>
                    <a:pt x="91" y="127"/>
                  </a:moveTo>
                  <a:cubicBezTo>
                    <a:pt x="89" y="129"/>
                    <a:pt x="88" y="130"/>
                    <a:pt x="87" y="132"/>
                  </a:cubicBezTo>
                  <a:cubicBezTo>
                    <a:pt x="86" y="132"/>
                    <a:pt x="86" y="132"/>
                    <a:pt x="85" y="131"/>
                  </a:cubicBezTo>
                  <a:cubicBezTo>
                    <a:pt x="87" y="130"/>
                    <a:pt x="89" y="128"/>
                    <a:pt x="91" y="127"/>
                  </a:cubicBezTo>
                  <a:close/>
                  <a:moveTo>
                    <a:pt x="95" y="123"/>
                  </a:moveTo>
                  <a:cubicBezTo>
                    <a:pt x="97" y="122"/>
                    <a:pt x="99" y="121"/>
                    <a:pt x="101" y="120"/>
                  </a:cubicBezTo>
                  <a:cubicBezTo>
                    <a:pt x="99" y="122"/>
                    <a:pt x="97" y="123"/>
                    <a:pt x="95" y="125"/>
                  </a:cubicBezTo>
                  <a:cubicBezTo>
                    <a:pt x="94" y="127"/>
                    <a:pt x="92" y="128"/>
                    <a:pt x="91" y="130"/>
                  </a:cubicBezTo>
                  <a:cubicBezTo>
                    <a:pt x="92" y="128"/>
                    <a:pt x="94" y="125"/>
                    <a:pt x="95" y="123"/>
                  </a:cubicBezTo>
                  <a:close/>
                  <a:moveTo>
                    <a:pt x="94" y="130"/>
                  </a:moveTo>
                  <a:cubicBezTo>
                    <a:pt x="98" y="127"/>
                    <a:pt x="101" y="123"/>
                    <a:pt x="105" y="120"/>
                  </a:cubicBezTo>
                  <a:cubicBezTo>
                    <a:pt x="105" y="120"/>
                    <a:pt x="105" y="120"/>
                    <a:pt x="106" y="120"/>
                  </a:cubicBezTo>
                  <a:cubicBezTo>
                    <a:pt x="106" y="120"/>
                    <a:pt x="106" y="120"/>
                    <a:pt x="106" y="120"/>
                  </a:cubicBezTo>
                  <a:cubicBezTo>
                    <a:pt x="103" y="122"/>
                    <a:pt x="101" y="124"/>
                    <a:pt x="99" y="127"/>
                  </a:cubicBezTo>
                  <a:cubicBezTo>
                    <a:pt x="96" y="129"/>
                    <a:pt x="94" y="131"/>
                    <a:pt x="91" y="134"/>
                  </a:cubicBezTo>
                  <a:cubicBezTo>
                    <a:pt x="91" y="134"/>
                    <a:pt x="91" y="134"/>
                    <a:pt x="91" y="133"/>
                  </a:cubicBezTo>
                  <a:cubicBezTo>
                    <a:pt x="92" y="132"/>
                    <a:pt x="93" y="131"/>
                    <a:pt x="94" y="130"/>
                  </a:cubicBezTo>
                  <a:close/>
                  <a:moveTo>
                    <a:pt x="119" y="101"/>
                  </a:moveTo>
                  <a:cubicBezTo>
                    <a:pt x="125" y="95"/>
                    <a:pt x="131" y="89"/>
                    <a:pt x="138" y="83"/>
                  </a:cubicBezTo>
                  <a:cubicBezTo>
                    <a:pt x="139" y="83"/>
                    <a:pt x="141" y="83"/>
                    <a:pt x="142" y="83"/>
                  </a:cubicBezTo>
                  <a:cubicBezTo>
                    <a:pt x="140" y="86"/>
                    <a:pt x="138" y="88"/>
                    <a:pt x="136" y="91"/>
                  </a:cubicBezTo>
                  <a:cubicBezTo>
                    <a:pt x="134" y="92"/>
                    <a:pt x="132" y="94"/>
                    <a:pt x="130" y="96"/>
                  </a:cubicBezTo>
                  <a:cubicBezTo>
                    <a:pt x="122" y="102"/>
                    <a:pt x="115" y="108"/>
                    <a:pt x="107" y="115"/>
                  </a:cubicBezTo>
                  <a:cubicBezTo>
                    <a:pt x="107" y="115"/>
                    <a:pt x="107" y="115"/>
                    <a:pt x="107" y="115"/>
                  </a:cubicBezTo>
                  <a:cubicBezTo>
                    <a:pt x="111" y="110"/>
                    <a:pt x="115" y="106"/>
                    <a:pt x="119" y="102"/>
                  </a:cubicBezTo>
                  <a:cubicBezTo>
                    <a:pt x="120" y="101"/>
                    <a:pt x="119" y="101"/>
                    <a:pt x="119" y="101"/>
                  </a:cubicBezTo>
                  <a:close/>
                  <a:moveTo>
                    <a:pt x="127" y="102"/>
                  </a:moveTo>
                  <a:cubicBezTo>
                    <a:pt x="125" y="104"/>
                    <a:pt x="123" y="106"/>
                    <a:pt x="121" y="108"/>
                  </a:cubicBezTo>
                  <a:cubicBezTo>
                    <a:pt x="120" y="109"/>
                    <a:pt x="120" y="109"/>
                    <a:pt x="119" y="110"/>
                  </a:cubicBezTo>
                  <a:cubicBezTo>
                    <a:pt x="119" y="109"/>
                    <a:pt x="119" y="109"/>
                    <a:pt x="119" y="109"/>
                  </a:cubicBezTo>
                  <a:cubicBezTo>
                    <a:pt x="122" y="107"/>
                    <a:pt x="125" y="104"/>
                    <a:pt x="127" y="102"/>
                  </a:cubicBezTo>
                  <a:close/>
                  <a:moveTo>
                    <a:pt x="189" y="111"/>
                  </a:moveTo>
                  <a:cubicBezTo>
                    <a:pt x="189" y="111"/>
                    <a:pt x="190" y="110"/>
                    <a:pt x="190" y="109"/>
                  </a:cubicBezTo>
                  <a:cubicBezTo>
                    <a:pt x="191" y="109"/>
                    <a:pt x="192" y="109"/>
                    <a:pt x="192" y="109"/>
                  </a:cubicBezTo>
                  <a:cubicBezTo>
                    <a:pt x="191" y="109"/>
                    <a:pt x="190" y="110"/>
                    <a:pt x="189" y="111"/>
                  </a:cubicBezTo>
                  <a:close/>
                  <a:moveTo>
                    <a:pt x="193" y="117"/>
                  </a:moveTo>
                  <a:cubicBezTo>
                    <a:pt x="193" y="117"/>
                    <a:pt x="194" y="117"/>
                    <a:pt x="194" y="117"/>
                  </a:cubicBezTo>
                  <a:cubicBezTo>
                    <a:pt x="194" y="118"/>
                    <a:pt x="193" y="118"/>
                    <a:pt x="192" y="119"/>
                  </a:cubicBezTo>
                  <a:cubicBezTo>
                    <a:pt x="192" y="118"/>
                    <a:pt x="193" y="118"/>
                    <a:pt x="193" y="117"/>
                  </a:cubicBezTo>
                  <a:close/>
                  <a:moveTo>
                    <a:pt x="189" y="107"/>
                  </a:moveTo>
                  <a:cubicBezTo>
                    <a:pt x="189" y="107"/>
                    <a:pt x="189" y="107"/>
                    <a:pt x="189" y="108"/>
                  </a:cubicBezTo>
                  <a:cubicBezTo>
                    <a:pt x="188" y="108"/>
                    <a:pt x="188" y="108"/>
                    <a:pt x="187" y="108"/>
                  </a:cubicBezTo>
                  <a:cubicBezTo>
                    <a:pt x="188" y="107"/>
                    <a:pt x="188" y="107"/>
                    <a:pt x="189" y="106"/>
                  </a:cubicBezTo>
                  <a:cubicBezTo>
                    <a:pt x="189" y="106"/>
                    <a:pt x="190" y="106"/>
                    <a:pt x="190" y="106"/>
                  </a:cubicBezTo>
                  <a:cubicBezTo>
                    <a:pt x="190" y="106"/>
                    <a:pt x="189" y="107"/>
                    <a:pt x="189" y="107"/>
                  </a:cubicBezTo>
                  <a:close/>
                  <a:moveTo>
                    <a:pt x="189" y="115"/>
                  </a:moveTo>
                  <a:cubicBezTo>
                    <a:pt x="189" y="115"/>
                    <a:pt x="189" y="115"/>
                    <a:pt x="189" y="115"/>
                  </a:cubicBezTo>
                  <a:cubicBezTo>
                    <a:pt x="189" y="116"/>
                    <a:pt x="188" y="116"/>
                    <a:pt x="187" y="117"/>
                  </a:cubicBezTo>
                  <a:cubicBezTo>
                    <a:pt x="187" y="117"/>
                    <a:pt x="187" y="117"/>
                    <a:pt x="186" y="118"/>
                  </a:cubicBezTo>
                  <a:cubicBezTo>
                    <a:pt x="186" y="118"/>
                    <a:pt x="185" y="118"/>
                    <a:pt x="184" y="119"/>
                  </a:cubicBezTo>
                  <a:cubicBezTo>
                    <a:pt x="186" y="118"/>
                    <a:pt x="187" y="116"/>
                    <a:pt x="189" y="115"/>
                  </a:cubicBezTo>
                  <a:close/>
                  <a:moveTo>
                    <a:pt x="191" y="117"/>
                  </a:moveTo>
                  <a:cubicBezTo>
                    <a:pt x="190" y="118"/>
                    <a:pt x="189" y="120"/>
                    <a:pt x="188" y="121"/>
                  </a:cubicBezTo>
                  <a:cubicBezTo>
                    <a:pt x="187" y="121"/>
                    <a:pt x="186" y="122"/>
                    <a:pt x="185" y="123"/>
                  </a:cubicBezTo>
                  <a:cubicBezTo>
                    <a:pt x="186" y="121"/>
                    <a:pt x="187" y="120"/>
                    <a:pt x="188" y="119"/>
                  </a:cubicBezTo>
                  <a:cubicBezTo>
                    <a:pt x="189" y="118"/>
                    <a:pt x="190" y="117"/>
                    <a:pt x="191" y="117"/>
                  </a:cubicBezTo>
                  <a:close/>
                  <a:moveTo>
                    <a:pt x="182" y="131"/>
                  </a:moveTo>
                  <a:cubicBezTo>
                    <a:pt x="183" y="131"/>
                    <a:pt x="183" y="130"/>
                    <a:pt x="184" y="130"/>
                  </a:cubicBezTo>
                  <a:cubicBezTo>
                    <a:pt x="184" y="130"/>
                    <a:pt x="184" y="130"/>
                    <a:pt x="184" y="130"/>
                  </a:cubicBezTo>
                  <a:cubicBezTo>
                    <a:pt x="183" y="131"/>
                    <a:pt x="182" y="132"/>
                    <a:pt x="181" y="133"/>
                  </a:cubicBezTo>
                  <a:cubicBezTo>
                    <a:pt x="181" y="133"/>
                    <a:pt x="180" y="133"/>
                    <a:pt x="180" y="134"/>
                  </a:cubicBezTo>
                  <a:cubicBezTo>
                    <a:pt x="181" y="133"/>
                    <a:pt x="182" y="132"/>
                    <a:pt x="182" y="131"/>
                  </a:cubicBezTo>
                  <a:close/>
                  <a:moveTo>
                    <a:pt x="180" y="124"/>
                  </a:moveTo>
                  <a:cubicBezTo>
                    <a:pt x="181" y="123"/>
                    <a:pt x="183" y="122"/>
                    <a:pt x="184" y="121"/>
                  </a:cubicBezTo>
                  <a:cubicBezTo>
                    <a:pt x="183" y="122"/>
                    <a:pt x="182" y="124"/>
                    <a:pt x="181" y="125"/>
                  </a:cubicBezTo>
                  <a:cubicBezTo>
                    <a:pt x="181" y="124"/>
                    <a:pt x="180" y="124"/>
                    <a:pt x="180" y="124"/>
                  </a:cubicBezTo>
                  <a:close/>
                  <a:moveTo>
                    <a:pt x="178" y="122"/>
                  </a:moveTo>
                  <a:cubicBezTo>
                    <a:pt x="178" y="122"/>
                    <a:pt x="178" y="122"/>
                    <a:pt x="178" y="122"/>
                  </a:cubicBezTo>
                  <a:cubicBezTo>
                    <a:pt x="176" y="121"/>
                    <a:pt x="175" y="121"/>
                    <a:pt x="174" y="120"/>
                  </a:cubicBezTo>
                  <a:cubicBezTo>
                    <a:pt x="178" y="117"/>
                    <a:pt x="182" y="115"/>
                    <a:pt x="186" y="112"/>
                  </a:cubicBezTo>
                  <a:cubicBezTo>
                    <a:pt x="183" y="115"/>
                    <a:pt x="181" y="119"/>
                    <a:pt x="178" y="122"/>
                  </a:cubicBezTo>
                  <a:close/>
                  <a:moveTo>
                    <a:pt x="178" y="128"/>
                  </a:moveTo>
                  <a:cubicBezTo>
                    <a:pt x="176" y="129"/>
                    <a:pt x="175" y="129"/>
                    <a:pt x="173" y="130"/>
                  </a:cubicBezTo>
                  <a:cubicBezTo>
                    <a:pt x="175" y="129"/>
                    <a:pt x="176" y="127"/>
                    <a:pt x="177" y="125"/>
                  </a:cubicBezTo>
                  <a:cubicBezTo>
                    <a:pt x="178" y="125"/>
                    <a:pt x="178" y="125"/>
                    <a:pt x="178" y="125"/>
                  </a:cubicBezTo>
                  <a:cubicBezTo>
                    <a:pt x="178" y="125"/>
                    <a:pt x="179" y="126"/>
                    <a:pt x="179" y="126"/>
                  </a:cubicBezTo>
                  <a:cubicBezTo>
                    <a:pt x="179" y="126"/>
                    <a:pt x="179" y="126"/>
                    <a:pt x="179" y="126"/>
                  </a:cubicBezTo>
                  <a:cubicBezTo>
                    <a:pt x="179" y="126"/>
                    <a:pt x="178" y="127"/>
                    <a:pt x="178" y="127"/>
                  </a:cubicBezTo>
                  <a:cubicBezTo>
                    <a:pt x="177" y="127"/>
                    <a:pt x="177" y="128"/>
                    <a:pt x="178" y="128"/>
                  </a:cubicBezTo>
                  <a:close/>
                  <a:moveTo>
                    <a:pt x="127" y="123"/>
                  </a:moveTo>
                  <a:cubicBezTo>
                    <a:pt x="127" y="123"/>
                    <a:pt x="126" y="124"/>
                    <a:pt x="126" y="124"/>
                  </a:cubicBezTo>
                  <a:cubicBezTo>
                    <a:pt x="126" y="123"/>
                    <a:pt x="126" y="123"/>
                    <a:pt x="127" y="123"/>
                  </a:cubicBezTo>
                  <a:cubicBezTo>
                    <a:pt x="127" y="123"/>
                    <a:pt x="127" y="123"/>
                    <a:pt x="127" y="122"/>
                  </a:cubicBezTo>
                  <a:cubicBezTo>
                    <a:pt x="128" y="122"/>
                    <a:pt x="128" y="122"/>
                    <a:pt x="128" y="122"/>
                  </a:cubicBezTo>
                  <a:cubicBezTo>
                    <a:pt x="128" y="122"/>
                    <a:pt x="128" y="123"/>
                    <a:pt x="127" y="123"/>
                  </a:cubicBezTo>
                  <a:close/>
                  <a:moveTo>
                    <a:pt x="136" y="122"/>
                  </a:moveTo>
                  <a:cubicBezTo>
                    <a:pt x="135" y="122"/>
                    <a:pt x="135" y="123"/>
                    <a:pt x="134" y="123"/>
                  </a:cubicBezTo>
                  <a:cubicBezTo>
                    <a:pt x="133" y="125"/>
                    <a:pt x="131" y="126"/>
                    <a:pt x="130" y="127"/>
                  </a:cubicBezTo>
                  <a:cubicBezTo>
                    <a:pt x="129" y="127"/>
                    <a:pt x="128" y="126"/>
                    <a:pt x="127" y="126"/>
                  </a:cubicBezTo>
                  <a:cubicBezTo>
                    <a:pt x="127" y="125"/>
                    <a:pt x="128" y="125"/>
                    <a:pt x="128" y="124"/>
                  </a:cubicBezTo>
                  <a:cubicBezTo>
                    <a:pt x="131" y="123"/>
                    <a:pt x="133" y="122"/>
                    <a:pt x="136" y="122"/>
                  </a:cubicBezTo>
                  <a:close/>
                  <a:moveTo>
                    <a:pt x="126" y="127"/>
                  </a:moveTo>
                  <a:cubicBezTo>
                    <a:pt x="127" y="127"/>
                    <a:pt x="127" y="128"/>
                    <a:pt x="128" y="128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27" y="129"/>
                    <a:pt x="126" y="130"/>
                    <a:pt x="125" y="131"/>
                  </a:cubicBezTo>
                  <a:cubicBezTo>
                    <a:pt x="123" y="132"/>
                    <a:pt x="121" y="133"/>
                    <a:pt x="120" y="134"/>
                  </a:cubicBezTo>
                  <a:cubicBezTo>
                    <a:pt x="122" y="132"/>
                    <a:pt x="124" y="130"/>
                    <a:pt x="126" y="127"/>
                  </a:cubicBezTo>
                  <a:close/>
                  <a:moveTo>
                    <a:pt x="131" y="129"/>
                  </a:moveTo>
                  <a:cubicBezTo>
                    <a:pt x="132" y="129"/>
                    <a:pt x="132" y="129"/>
                    <a:pt x="133" y="130"/>
                  </a:cubicBezTo>
                  <a:cubicBezTo>
                    <a:pt x="133" y="130"/>
                    <a:pt x="133" y="130"/>
                    <a:pt x="132" y="130"/>
                  </a:cubicBezTo>
                  <a:cubicBezTo>
                    <a:pt x="132" y="130"/>
                    <a:pt x="132" y="130"/>
                    <a:pt x="132" y="130"/>
                  </a:cubicBezTo>
                  <a:cubicBezTo>
                    <a:pt x="130" y="131"/>
                    <a:pt x="129" y="132"/>
                    <a:pt x="127" y="133"/>
                  </a:cubicBezTo>
                  <a:cubicBezTo>
                    <a:pt x="128" y="132"/>
                    <a:pt x="130" y="130"/>
                    <a:pt x="131" y="129"/>
                  </a:cubicBezTo>
                  <a:close/>
                  <a:moveTo>
                    <a:pt x="132" y="128"/>
                  </a:moveTo>
                  <a:cubicBezTo>
                    <a:pt x="135" y="126"/>
                    <a:pt x="138" y="124"/>
                    <a:pt x="140" y="123"/>
                  </a:cubicBezTo>
                  <a:cubicBezTo>
                    <a:pt x="138" y="125"/>
                    <a:pt x="136" y="127"/>
                    <a:pt x="134" y="129"/>
                  </a:cubicBezTo>
                  <a:cubicBezTo>
                    <a:pt x="134" y="128"/>
                    <a:pt x="133" y="128"/>
                    <a:pt x="132" y="128"/>
                  </a:cubicBezTo>
                  <a:close/>
                  <a:moveTo>
                    <a:pt x="139" y="130"/>
                  </a:moveTo>
                  <a:cubicBezTo>
                    <a:pt x="139" y="130"/>
                    <a:pt x="139" y="130"/>
                    <a:pt x="139" y="130"/>
                  </a:cubicBezTo>
                  <a:cubicBezTo>
                    <a:pt x="139" y="130"/>
                    <a:pt x="138" y="130"/>
                    <a:pt x="138" y="130"/>
                  </a:cubicBezTo>
                  <a:cubicBezTo>
                    <a:pt x="138" y="130"/>
                    <a:pt x="139" y="129"/>
                    <a:pt x="139" y="129"/>
                  </a:cubicBezTo>
                  <a:cubicBezTo>
                    <a:pt x="140" y="129"/>
                    <a:pt x="141" y="128"/>
                    <a:pt x="142" y="128"/>
                  </a:cubicBezTo>
                  <a:cubicBezTo>
                    <a:pt x="141" y="129"/>
                    <a:pt x="140" y="129"/>
                    <a:pt x="139" y="130"/>
                  </a:cubicBezTo>
                  <a:close/>
                  <a:moveTo>
                    <a:pt x="148" y="136"/>
                  </a:moveTo>
                  <a:cubicBezTo>
                    <a:pt x="144" y="138"/>
                    <a:pt x="141" y="141"/>
                    <a:pt x="138" y="143"/>
                  </a:cubicBezTo>
                  <a:cubicBezTo>
                    <a:pt x="138" y="142"/>
                    <a:pt x="139" y="142"/>
                    <a:pt x="139" y="141"/>
                  </a:cubicBezTo>
                  <a:cubicBezTo>
                    <a:pt x="140" y="140"/>
                    <a:pt x="141" y="140"/>
                    <a:pt x="141" y="139"/>
                  </a:cubicBezTo>
                  <a:cubicBezTo>
                    <a:pt x="142" y="139"/>
                    <a:pt x="142" y="139"/>
                    <a:pt x="142" y="139"/>
                  </a:cubicBezTo>
                  <a:cubicBezTo>
                    <a:pt x="144" y="138"/>
                    <a:pt x="146" y="137"/>
                    <a:pt x="148" y="136"/>
                  </a:cubicBezTo>
                  <a:close/>
                  <a:moveTo>
                    <a:pt x="139" y="134"/>
                  </a:moveTo>
                  <a:cubicBezTo>
                    <a:pt x="140" y="133"/>
                    <a:pt x="141" y="133"/>
                    <a:pt x="141" y="133"/>
                  </a:cubicBezTo>
                  <a:cubicBezTo>
                    <a:pt x="141" y="133"/>
                    <a:pt x="141" y="133"/>
                    <a:pt x="141" y="133"/>
                  </a:cubicBezTo>
                  <a:cubicBezTo>
                    <a:pt x="140" y="134"/>
                    <a:pt x="139" y="136"/>
                    <a:pt x="137" y="137"/>
                  </a:cubicBezTo>
                  <a:cubicBezTo>
                    <a:pt x="137" y="137"/>
                    <a:pt x="136" y="138"/>
                    <a:pt x="135" y="138"/>
                  </a:cubicBezTo>
                  <a:cubicBezTo>
                    <a:pt x="137" y="137"/>
                    <a:pt x="138" y="135"/>
                    <a:pt x="139" y="134"/>
                  </a:cubicBezTo>
                  <a:close/>
                  <a:moveTo>
                    <a:pt x="144" y="144"/>
                  </a:moveTo>
                  <a:cubicBezTo>
                    <a:pt x="143" y="144"/>
                    <a:pt x="143" y="144"/>
                    <a:pt x="143" y="144"/>
                  </a:cubicBezTo>
                  <a:cubicBezTo>
                    <a:pt x="142" y="145"/>
                    <a:pt x="141" y="146"/>
                    <a:pt x="140" y="147"/>
                  </a:cubicBezTo>
                  <a:cubicBezTo>
                    <a:pt x="139" y="147"/>
                    <a:pt x="138" y="146"/>
                    <a:pt x="137" y="146"/>
                  </a:cubicBezTo>
                  <a:cubicBezTo>
                    <a:pt x="139" y="145"/>
                    <a:pt x="141" y="145"/>
                    <a:pt x="144" y="144"/>
                  </a:cubicBezTo>
                  <a:close/>
                  <a:moveTo>
                    <a:pt x="146" y="152"/>
                  </a:moveTo>
                  <a:cubicBezTo>
                    <a:pt x="147" y="151"/>
                    <a:pt x="148" y="151"/>
                    <a:pt x="149" y="150"/>
                  </a:cubicBezTo>
                  <a:cubicBezTo>
                    <a:pt x="148" y="151"/>
                    <a:pt x="147" y="152"/>
                    <a:pt x="146" y="153"/>
                  </a:cubicBezTo>
                  <a:cubicBezTo>
                    <a:pt x="145" y="154"/>
                    <a:pt x="144" y="154"/>
                    <a:pt x="142" y="155"/>
                  </a:cubicBezTo>
                  <a:cubicBezTo>
                    <a:pt x="143" y="154"/>
                    <a:pt x="145" y="153"/>
                    <a:pt x="146" y="152"/>
                  </a:cubicBezTo>
                  <a:close/>
                  <a:moveTo>
                    <a:pt x="146" y="147"/>
                  </a:moveTo>
                  <a:cubicBezTo>
                    <a:pt x="147" y="145"/>
                    <a:pt x="149" y="144"/>
                    <a:pt x="150" y="142"/>
                  </a:cubicBezTo>
                  <a:cubicBezTo>
                    <a:pt x="151" y="141"/>
                    <a:pt x="153" y="140"/>
                    <a:pt x="154" y="139"/>
                  </a:cubicBezTo>
                  <a:cubicBezTo>
                    <a:pt x="155" y="139"/>
                    <a:pt x="155" y="139"/>
                    <a:pt x="156" y="139"/>
                  </a:cubicBezTo>
                  <a:cubicBezTo>
                    <a:pt x="156" y="140"/>
                    <a:pt x="156" y="140"/>
                    <a:pt x="156" y="140"/>
                  </a:cubicBezTo>
                  <a:cubicBezTo>
                    <a:pt x="154" y="142"/>
                    <a:pt x="151" y="144"/>
                    <a:pt x="149" y="146"/>
                  </a:cubicBezTo>
                  <a:cubicBezTo>
                    <a:pt x="149" y="146"/>
                    <a:pt x="149" y="146"/>
                    <a:pt x="149" y="146"/>
                  </a:cubicBezTo>
                  <a:cubicBezTo>
                    <a:pt x="148" y="146"/>
                    <a:pt x="147" y="147"/>
                    <a:pt x="146" y="147"/>
                  </a:cubicBezTo>
                  <a:close/>
                  <a:moveTo>
                    <a:pt x="173" y="99"/>
                  </a:moveTo>
                  <a:cubicBezTo>
                    <a:pt x="172" y="99"/>
                    <a:pt x="172" y="99"/>
                    <a:pt x="172" y="99"/>
                  </a:cubicBezTo>
                  <a:cubicBezTo>
                    <a:pt x="172" y="99"/>
                    <a:pt x="172" y="99"/>
                    <a:pt x="171" y="99"/>
                  </a:cubicBezTo>
                  <a:cubicBezTo>
                    <a:pt x="170" y="100"/>
                    <a:pt x="168" y="101"/>
                    <a:pt x="167" y="101"/>
                  </a:cubicBezTo>
                  <a:cubicBezTo>
                    <a:pt x="168" y="100"/>
                    <a:pt x="170" y="98"/>
                    <a:pt x="172" y="97"/>
                  </a:cubicBezTo>
                  <a:cubicBezTo>
                    <a:pt x="172" y="97"/>
                    <a:pt x="172" y="97"/>
                    <a:pt x="172" y="97"/>
                  </a:cubicBezTo>
                  <a:cubicBezTo>
                    <a:pt x="172" y="98"/>
                    <a:pt x="172" y="98"/>
                    <a:pt x="173" y="99"/>
                  </a:cubicBezTo>
                  <a:close/>
                  <a:moveTo>
                    <a:pt x="168" y="111"/>
                  </a:moveTo>
                  <a:cubicBezTo>
                    <a:pt x="170" y="109"/>
                    <a:pt x="172" y="108"/>
                    <a:pt x="174" y="107"/>
                  </a:cubicBezTo>
                  <a:cubicBezTo>
                    <a:pt x="174" y="107"/>
                    <a:pt x="175" y="108"/>
                    <a:pt x="175" y="107"/>
                  </a:cubicBezTo>
                  <a:cubicBezTo>
                    <a:pt x="176" y="107"/>
                    <a:pt x="176" y="107"/>
                    <a:pt x="176" y="107"/>
                  </a:cubicBezTo>
                  <a:cubicBezTo>
                    <a:pt x="176" y="107"/>
                    <a:pt x="176" y="107"/>
                    <a:pt x="175" y="108"/>
                  </a:cubicBezTo>
                  <a:cubicBezTo>
                    <a:pt x="171" y="110"/>
                    <a:pt x="167" y="113"/>
                    <a:pt x="163" y="115"/>
                  </a:cubicBezTo>
                  <a:cubicBezTo>
                    <a:pt x="164" y="114"/>
                    <a:pt x="164" y="113"/>
                    <a:pt x="165" y="113"/>
                  </a:cubicBezTo>
                  <a:cubicBezTo>
                    <a:pt x="166" y="112"/>
                    <a:pt x="167" y="111"/>
                    <a:pt x="168" y="111"/>
                  </a:cubicBezTo>
                  <a:close/>
                  <a:moveTo>
                    <a:pt x="165" y="124"/>
                  </a:moveTo>
                  <a:cubicBezTo>
                    <a:pt x="166" y="123"/>
                    <a:pt x="167" y="122"/>
                    <a:pt x="168" y="121"/>
                  </a:cubicBezTo>
                  <a:cubicBezTo>
                    <a:pt x="168" y="122"/>
                    <a:pt x="168" y="122"/>
                    <a:pt x="167" y="122"/>
                  </a:cubicBezTo>
                  <a:cubicBezTo>
                    <a:pt x="166" y="123"/>
                    <a:pt x="165" y="124"/>
                    <a:pt x="164" y="125"/>
                  </a:cubicBezTo>
                  <a:cubicBezTo>
                    <a:pt x="164" y="124"/>
                    <a:pt x="164" y="124"/>
                    <a:pt x="165" y="124"/>
                  </a:cubicBezTo>
                  <a:close/>
                  <a:moveTo>
                    <a:pt x="156" y="126"/>
                  </a:moveTo>
                  <a:cubicBezTo>
                    <a:pt x="157" y="125"/>
                    <a:pt x="158" y="125"/>
                    <a:pt x="159" y="124"/>
                  </a:cubicBezTo>
                  <a:cubicBezTo>
                    <a:pt x="160" y="123"/>
                    <a:pt x="161" y="123"/>
                    <a:pt x="161" y="122"/>
                  </a:cubicBezTo>
                  <a:cubicBezTo>
                    <a:pt x="162" y="122"/>
                    <a:pt x="163" y="122"/>
                    <a:pt x="164" y="121"/>
                  </a:cubicBezTo>
                  <a:cubicBezTo>
                    <a:pt x="161" y="123"/>
                    <a:pt x="159" y="125"/>
                    <a:pt x="156" y="126"/>
                  </a:cubicBezTo>
                  <a:close/>
                  <a:moveTo>
                    <a:pt x="165" y="127"/>
                  </a:moveTo>
                  <a:cubicBezTo>
                    <a:pt x="166" y="127"/>
                    <a:pt x="166" y="127"/>
                    <a:pt x="166" y="127"/>
                  </a:cubicBezTo>
                  <a:cubicBezTo>
                    <a:pt x="167" y="126"/>
                    <a:pt x="167" y="126"/>
                    <a:pt x="166" y="125"/>
                  </a:cubicBezTo>
                  <a:cubicBezTo>
                    <a:pt x="167" y="125"/>
                    <a:pt x="167" y="125"/>
                    <a:pt x="168" y="124"/>
                  </a:cubicBezTo>
                  <a:cubicBezTo>
                    <a:pt x="169" y="123"/>
                    <a:pt x="170" y="122"/>
                    <a:pt x="172" y="121"/>
                  </a:cubicBezTo>
                  <a:cubicBezTo>
                    <a:pt x="173" y="122"/>
                    <a:pt x="175" y="123"/>
                    <a:pt x="176" y="124"/>
                  </a:cubicBezTo>
                  <a:cubicBezTo>
                    <a:pt x="170" y="127"/>
                    <a:pt x="163" y="131"/>
                    <a:pt x="157" y="135"/>
                  </a:cubicBezTo>
                  <a:cubicBezTo>
                    <a:pt x="157" y="135"/>
                    <a:pt x="157" y="135"/>
                    <a:pt x="157" y="135"/>
                  </a:cubicBezTo>
                  <a:cubicBezTo>
                    <a:pt x="160" y="133"/>
                    <a:pt x="162" y="130"/>
                    <a:pt x="165" y="127"/>
                  </a:cubicBezTo>
                  <a:close/>
                  <a:moveTo>
                    <a:pt x="158" y="115"/>
                  </a:moveTo>
                  <a:cubicBezTo>
                    <a:pt x="157" y="115"/>
                    <a:pt x="156" y="116"/>
                    <a:pt x="155" y="116"/>
                  </a:cubicBezTo>
                  <a:cubicBezTo>
                    <a:pt x="157" y="115"/>
                    <a:pt x="158" y="114"/>
                    <a:pt x="159" y="112"/>
                  </a:cubicBezTo>
                  <a:cubicBezTo>
                    <a:pt x="161" y="111"/>
                    <a:pt x="162" y="110"/>
                    <a:pt x="164" y="109"/>
                  </a:cubicBezTo>
                  <a:cubicBezTo>
                    <a:pt x="162" y="111"/>
                    <a:pt x="160" y="113"/>
                    <a:pt x="158" y="115"/>
                  </a:cubicBezTo>
                  <a:close/>
                  <a:moveTo>
                    <a:pt x="159" y="127"/>
                  </a:moveTo>
                  <a:cubicBezTo>
                    <a:pt x="159" y="127"/>
                    <a:pt x="158" y="128"/>
                    <a:pt x="158" y="128"/>
                  </a:cubicBezTo>
                  <a:cubicBezTo>
                    <a:pt x="156" y="129"/>
                    <a:pt x="154" y="130"/>
                    <a:pt x="152" y="132"/>
                  </a:cubicBezTo>
                  <a:cubicBezTo>
                    <a:pt x="154" y="130"/>
                    <a:pt x="156" y="129"/>
                    <a:pt x="159" y="127"/>
                  </a:cubicBezTo>
                  <a:close/>
                  <a:moveTo>
                    <a:pt x="151" y="117"/>
                  </a:moveTo>
                  <a:cubicBezTo>
                    <a:pt x="151" y="117"/>
                    <a:pt x="150" y="117"/>
                    <a:pt x="149" y="117"/>
                  </a:cubicBezTo>
                  <a:cubicBezTo>
                    <a:pt x="150" y="117"/>
                    <a:pt x="150" y="117"/>
                    <a:pt x="150" y="117"/>
                  </a:cubicBezTo>
                  <a:cubicBezTo>
                    <a:pt x="150" y="116"/>
                    <a:pt x="151" y="115"/>
                    <a:pt x="152" y="115"/>
                  </a:cubicBezTo>
                  <a:cubicBezTo>
                    <a:pt x="152" y="114"/>
                    <a:pt x="153" y="114"/>
                    <a:pt x="154" y="113"/>
                  </a:cubicBezTo>
                  <a:cubicBezTo>
                    <a:pt x="153" y="114"/>
                    <a:pt x="152" y="116"/>
                    <a:pt x="151" y="117"/>
                  </a:cubicBezTo>
                  <a:close/>
                  <a:moveTo>
                    <a:pt x="157" y="147"/>
                  </a:moveTo>
                  <a:cubicBezTo>
                    <a:pt x="158" y="147"/>
                    <a:pt x="159" y="146"/>
                    <a:pt x="161" y="146"/>
                  </a:cubicBezTo>
                  <a:cubicBezTo>
                    <a:pt x="159" y="147"/>
                    <a:pt x="157" y="147"/>
                    <a:pt x="156" y="148"/>
                  </a:cubicBezTo>
                  <a:cubicBezTo>
                    <a:pt x="156" y="148"/>
                    <a:pt x="157" y="147"/>
                    <a:pt x="157" y="147"/>
                  </a:cubicBezTo>
                  <a:close/>
                  <a:moveTo>
                    <a:pt x="159" y="137"/>
                  </a:moveTo>
                  <a:cubicBezTo>
                    <a:pt x="159" y="138"/>
                    <a:pt x="159" y="138"/>
                    <a:pt x="158" y="138"/>
                  </a:cubicBezTo>
                  <a:cubicBezTo>
                    <a:pt x="158" y="138"/>
                    <a:pt x="158" y="138"/>
                    <a:pt x="158" y="138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37"/>
                    <a:pt x="158" y="137"/>
                    <a:pt x="158" y="137"/>
                  </a:cubicBezTo>
                  <a:cubicBezTo>
                    <a:pt x="159" y="137"/>
                    <a:pt x="160" y="137"/>
                    <a:pt x="161" y="137"/>
                  </a:cubicBezTo>
                  <a:cubicBezTo>
                    <a:pt x="161" y="137"/>
                    <a:pt x="161" y="138"/>
                    <a:pt x="161" y="138"/>
                  </a:cubicBezTo>
                  <a:cubicBezTo>
                    <a:pt x="160" y="137"/>
                    <a:pt x="160" y="137"/>
                    <a:pt x="159" y="137"/>
                  </a:cubicBezTo>
                  <a:close/>
                  <a:moveTo>
                    <a:pt x="160" y="136"/>
                  </a:moveTo>
                  <a:cubicBezTo>
                    <a:pt x="162" y="135"/>
                    <a:pt x="163" y="135"/>
                    <a:pt x="165" y="134"/>
                  </a:cubicBezTo>
                  <a:cubicBezTo>
                    <a:pt x="164" y="135"/>
                    <a:pt x="163" y="135"/>
                    <a:pt x="163" y="136"/>
                  </a:cubicBezTo>
                  <a:cubicBezTo>
                    <a:pt x="162" y="136"/>
                    <a:pt x="161" y="136"/>
                    <a:pt x="160" y="136"/>
                  </a:cubicBezTo>
                  <a:close/>
                  <a:moveTo>
                    <a:pt x="167" y="141"/>
                  </a:moveTo>
                  <a:cubicBezTo>
                    <a:pt x="166" y="141"/>
                    <a:pt x="166" y="141"/>
                    <a:pt x="166" y="142"/>
                  </a:cubicBezTo>
                  <a:cubicBezTo>
                    <a:pt x="165" y="142"/>
                    <a:pt x="164" y="142"/>
                    <a:pt x="163" y="143"/>
                  </a:cubicBezTo>
                  <a:cubicBezTo>
                    <a:pt x="164" y="142"/>
                    <a:pt x="166" y="141"/>
                    <a:pt x="167" y="141"/>
                  </a:cubicBezTo>
                  <a:close/>
                  <a:moveTo>
                    <a:pt x="165" y="146"/>
                  </a:moveTo>
                  <a:cubicBezTo>
                    <a:pt x="167" y="144"/>
                    <a:pt x="169" y="143"/>
                    <a:pt x="171" y="142"/>
                  </a:cubicBezTo>
                  <a:cubicBezTo>
                    <a:pt x="172" y="141"/>
                    <a:pt x="171" y="140"/>
                    <a:pt x="170" y="140"/>
                  </a:cubicBezTo>
                  <a:cubicBezTo>
                    <a:pt x="171" y="139"/>
                    <a:pt x="172" y="138"/>
                    <a:pt x="173" y="137"/>
                  </a:cubicBezTo>
                  <a:cubicBezTo>
                    <a:pt x="174" y="137"/>
                    <a:pt x="175" y="137"/>
                    <a:pt x="176" y="136"/>
                  </a:cubicBezTo>
                  <a:cubicBezTo>
                    <a:pt x="174" y="138"/>
                    <a:pt x="173" y="140"/>
                    <a:pt x="171" y="142"/>
                  </a:cubicBezTo>
                  <a:cubicBezTo>
                    <a:pt x="169" y="143"/>
                    <a:pt x="166" y="145"/>
                    <a:pt x="164" y="147"/>
                  </a:cubicBezTo>
                  <a:cubicBezTo>
                    <a:pt x="164" y="146"/>
                    <a:pt x="165" y="146"/>
                    <a:pt x="165" y="146"/>
                  </a:cubicBezTo>
                  <a:close/>
                  <a:moveTo>
                    <a:pt x="178" y="115"/>
                  </a:moveTo>
                  <a:cubicBezTo>
                    <a:pt x="180" y="113"/>
                    <a:pt x="182" y="112"/>
                    <a:pt x="184" y="110"/>
                  </a:cubicBezTo>
                  <a:cubicBezTo>
                    <a:pt x="185" y="110"/>
                    <a:pt x="185" y="110"/>
                    <a:pt x="186" y="110"/>
                  </a:cubicBezTo>
                  <a:cubicBezTo>
                    <a:pt x="183" y="112"/>
                    <a:pt x="180" y="113"/>
                    <a:pt x="178" y="115"/>
                  </a:cubicBezTo>
                  <a:close/>
                  <a:moveTo>
                    <a:pt x="180" y="108"/>
                  </a:moveTo>
                  <a:cubicBezTo>
                    <a:pt x="181" y="107"/>
                    <a:pt x="181" y="107"/>
                    <a:pt x="182" y="106"/>
                  </a:cubicBezTo>
                  <a:cubicBezTo>
                    <a:pt x="183" y="106"/>
                    <a:pt x="184" y="105"/>
                    <a:pt x="186" y="104"/>
                  </a:cubicBezTo>
                  <a:cubicBezTo>
                    <a:pt x="184" y="106"/>
                    <a:pt x="182" y="107"/>
                    <a:pt x="180" y="108"/>
                  </a:cubicBezTo>
                  <a:close/>
                  <a:moveTo>
                    <a:pt x="184" y="97"/>
                  </a:moveTo>
                  <a:cubicBezTo>
                    <a:pt x="183" y="98"/>
                    <a:pt x="181" y="100"/>
                    <a:pt x="180" y="101"/>
                  </a:cubicBezTo>
                  <a:cubicBezTo>
                    <a:pt x="176" y="103"/>
                    <a:pt x="173" y="105"/>
                    <a:pt x="169" y="107"/>
                  </a:cubicBezTo>
                  <a:cubicBezTo>
                    <a:pt x="172" y="105"/>
                    <a:pt x="174" y="103"/>
                    <a:pt x="176" y="100"/>
                  </a:cubicBezTo>
                  <a:cubicBezTo>
                    <a:pt x="177" y="99"/>
                    <a:pt x="178" y="98"/>
                    <a:pt x="180" y="98"/>
                  </a:cubicBezTo>
                  <a:cubicBezTo>
                    <a:pt x="181" y="97"/>
                    <a:pt x="183" y="97"/>
                    <a:pt x="185" y="96"/>
                  </a:cubicBezTo>
                  <a:cubicBezTo>
                    <a:pt x="185" y="96"/>
                    <a:pt x="184" y="97"/>
                    <a:pt x="184" y="97"/>
                  </a:cubicBezTo>
                  <a:close/>
                  <a:moveTo>
                    <a:pt x="181" y="91"/>
                  </a:moveTo>
                  <a:cubicBezTo>
                    <a:pt x="179" y="92"/>
                    <a:pt x="177" y="93"/>
                    <a:pt x="175" y="95"/>
                  </a:cubicBezTo>
                  <a:cubicBezTo>
                    <a:pt x="175" y="95"/>
                    <a:pt x="175" y="95"/>
                    <a:pt x="175" y="95"/>
                  </a:cubicBezTo>
                  <a:cubicBezTo>
                    <a:pt x="178" y="92"/>
                    <a:pt x="180" y="90"/>
                    <a:pt x="183" y="89"/>
                  </a:cubicBezTo>
                  <a:cubicBezTo>
                    <a:pt x="182" y="89"/>
                    <a:pt x="182" y="90"/>
                    <a:pt x="181" y="91"/>
                  </a:cubicBezTo>
                  <a:close/>
                  <a:moveTo>
                    <a:pt x="172" y="93"/>
                  </a:moveTo>
                  <a:cubicBezTo>
                    <a:pt x="172" y="92"/>
                    <a:pt x="173" y="91"/>
                    <a:pt x="173" y="91"/>
                  </a:cubicBezTo>
                  <a:cubicBezTo>
                    <a:pt x="174" y="90"/>
                    <a:pt x="175" y="90"/>
                    <a:pt x="176" y="90"/>
                  </a:cubicBezTo>
                  <a:cubicBezTo>
                    <a:pt x="174" y="91"/>
                    <a:pt x="173" y="92"/>
                    <a:pt x="172" y="93"/>
                  </a:cubicBezTo>
                  <a:close/>
                  <a:moveTo>
                    <a:pt x="172" y="89"/>
                  </a:moveTo>
                  <a:cubicBezTo>
                    <a:pt x="172" y="89"/>
                    <a:pt x="172" y="89"/>
                    <a:pt x="172" y="89"/>
                  </a:cubicBezTo>
                  <a:cubicBezTo>
                    <a:pt x="170" y="93"/>
                    <a:pt x="167" y="96"/>
                    <a:pt x="165" y="99"/>
                  </a:cubicBezTo>
                  <a:cubicBezTo>
                    <a:pt x="163" y="101"/>
                    <a:pt x="161" y="103"/>
                    <a:pt x="159" y="105"/>
                  </a:cubicBezTo>
                  <a:cubicBezTo>
                    <a:pt x="156" y="106"/>
                    <a:pt x="154" y="107"/>
                    <a:pt x="152" y="108"/>
                  </a:cubicBezTo>
                  <a:cubicBezTo>
                    <a:pt x="159" y="101"/>
                    <a:pt x="166" y="94"/>
                    <a:pt x="173" y="88"/>
                  </a:cubicBezTo>
                  <a:cubicBezTo>
                    <a:pt x="173" y="88"/>
                    <a:pt x="173" y="89"/>
                    <a:pt x="172" y="89"/>
                  </a:cubicBezTo>
                  <a:close/>
                  <a:moveTo>
                    <a:pt x="152" y="111"/>
                  </a:moveTo>
                  <a:cubicBezTo>
                    <a:pt x="153" y="111"/>
                    <a:pt x="153" y="110"/>
                    <a:pt x="153" y="110"/>
                  </a:cubicBezTo>
                  <a:cubicBezTo>
                    <a:pt x="153" y="109"/>
                    <a:pt x="154" y="109"/>
                    <a:pt x="155" y="109"/>
                  </a:cubicBezTo>
                  <a:cubicBezTo>
                    <a:pt x="154" y="109"/>
                    <a:pt x="154" y="110"/>
                    <a:pt x="154" y="110"/>
                  </a:cubicBezTo>
                  <a:cubicBezTo>
                    <a:pt x="152" y="112"/>
                    <a:pt x="150" y="114"/>
                    <a:pt x="148" y="115"/>
                  </a:cubicBezTo>
                  <a:cubicBezTo>
                    <a:pt x="147" y="116"/>
                    <a:pt x="145" y="117"/>
                    <a:pt x="144" y="118"/>
                  </a:cubicBezTo>
                  <a:cubicBezTo>
                    <a:pt x="144" y="118"/>
                    <a:pt x="144" y="118"/>
                    <a:pt x="144" y="118"/>
                  </a:cubicBezTo>
                  <a:cubicBezTo>
                    <a:pt x="147" y="116"/>
                    <a:pt x="150" y="113"/>
                    <a:pt x="152" y="111"/>
                  </a:cubicBezTo>
                  <a:close/>
                  <a:moveTo>
                    <a:pt x="148" y="119"/>
                  </a:moveTo>
                  <a:cubicBezTo>
                    <a:pt x="148" y="119"/>
                    <a:pt x="149" y="119"/>
                    <a:pt x="149" y="118"/>
                  </a:cubicBezTo>
                  <a:cubicBezTo>
                    <a:pt x="148" y="120"/>
                    <a:pt x="146" y="122"/>
                    <a:pt x="145" y="123"/>
                  </a:cubicBezTo>
                  <a:cubicBezTo>
                    <a:pt x="144" y="124"/>
                    <a:pt x="143" y="124"/>
                    <a:pt x="142" y="125"/>
                  </a:cubicBezTo>
                  <a:cubicBezTo>
                    <a:pt x="144" y="123"/>
                    <a:pt x="146" y="121"/>
                    <a:pt x="148" y="119"/>
                  </a:cubicBezTo>
                  <a:close/>
                  <a:moveTo>
                    <a:pt x="138" y="119"/>
                  </a:moveTo>
                  <a:cubicBezTo>
                    <a:pt x="136" y="120"/>
                    <a:pt x="133" y="121"/>
                    <a:pt x="130" y="122"/>
                  </a:cubicBezTo>
                  <a:cubicBezTo>
                    <a:pt x="131" y="121"/>
                    <a:pt x="132" y="121"/>
                    <a:pt x="132" y="120"/>
                  </a:cubicBezTo>
                  <a:cubicBezTo>
                    <a:pt x="134" y="119"/>
                    <a:pt x="135" y="118"/>
                    <a:pt x="136" y="118"/>
                  </a:cubicBezTo>
                  <a:cubicBezTo>
                    <a:pt x="139" y="116"/>
                    <a:pt x="141" y="115"/>
                    <a:pt x="144" y="114"/>
                  </a:cubicBezTo>
                  <a:cubicBezTo>
                    <a:pt x="142" y="116"/>
                    <a:pt x="140" y="118"/>
                    <a:pt x="138" y="119"/>
                  </a:cubicBezTo>
                  <a:close/>
                  <a:moveTo>
                    <a:pt x="126" y="116"/>
                  </a:moveTo>
                  <a:cubicBezTo>
                    <a:pt x="130" y="112"/>
                    <a:pt x="133" y="109"/>
                    <a:pt x="136" y="106"/>
                  </a:cubicBezTo>
                  <a:cubicBezTo>
                    <a:pt x="139" y="104"/>
                    <a:pt x="142" y="102"/>
                    <a:pt x="145" y="101"/>
                  </a:cubicBezTo>
                  <a:cubicBezTo>
                    <a:pt x="141" y="104"/>
                    <a:pt x="138" y="107"/>
                    <a:pt x="134" y="110"/>
                  </a:cubicBezTo>
                  <a:cubicBezTo>
                    <a:pt x="132" y="112"/>
                    <a:pt x="129" y="114"/>
                    <a:pt x="126" y="116"/>
                  </a:cubicBezTo>
                  <a:close/>
                  <a:moveTo>
                    <a:pt x="131" y="116"/>
                  </a:moveTo>
                  <a:cubicBezTo>
                    <a:pt x="129" y="117"/>
                    <a:pt x="128" y="118"/>
                    <a:pt x="127" y="120"/>
                  </a:cubicBezTo>
                  <a:cubicBezTo>
                    <a:pt x="127" y="120"/>
                    <a:pt x="127" y="120"/>
                    <a:pt x="126" y="120"/>
                  </a:cubicBezTo>
                  <a:cubicBezTo>
                    <a:pt x="125" y="121"/>
                    <a:pt x="124" y="122"/>
                    <a:pt x="122" y="123"/>
                  </a:cubicBezTo>
                  <a:cubicBezTo>
                    <a:pt x="125" y="121"/>
                    <a:pt x="128" y="118"/>
                    <a:pt x="131" y="116"/>
                  </a:cubicBezTo>
                  <a:close/>
                  <a:moveTo>
                    <a:pt x="124" y="126"/>
                  </a:moveTo>
                  <a:cubicBezTo>
                    <a:pt x="124" y="126"/>
                    <a:pt x="124" y="126"/>
                    <a:pt x="124" y="126"/>
                  </a:cubicBezTo>
                  <a:cubicBezTo>
                    <a:pt x="122" y="129"/>
                    <a:pt x="120" y="132"/>
                    <a:pt x="117" y="135"/>
                  </a:cubicBezTo>
                  <a:cubicBezTo>
                    <a:pt x="119" y="132"/>
                    <a:pt x="122" y="129"/>
                    <a:pt x="124" y="126"/>
                  </a:cubicBezTo>
                  <a:close/>
                  <a:moveTo>
                    <a:pt x="113" y="117"/>
                  </a:moveTo>
                  <a:cubicBezTo>
                    <a:pt x="113" y="117"/>
                    <a:pt x="112" y="117"/>
                    <a:pt x="112" y="117"/>
                  </a:cubicBezTo>
                  <a:cubicBezTo>
                    <a:pt x="112" y="118"/>
                    <a:pt x="111" y="119"/>
                    <a:pt x="110" y="120"/>
                  </a:cubicBezTo>
                  <a:cubicBezTo>
                    <a:pt x="110" y="120"/>
                    <a:pt x="109" y="120"/>
                    <a:pt x="109" y="120"/>
                  </a:cubicBezTo>
                  <a:cubicBezTo>
                    <a:pt x="110" y="119"/>
                    <a:pt x="111" y="118"/>
                    <a:pt x="113" y="117"/>
                  </a:cubicBezTo>
                  <a:close/>
                  <a:moveTo>
                    <a:pt x="107" y="119"/>
                  </a:moveTo>
                  <a:cubicBezTo>
                    <a:pt x="107" y="119"/>
                    <a:pt x="106" y="119"/>
                    <a:pt x="106" y="119"/>
                  </a:cubicBezTo>
                  <a:cubicBezTo>
                    <a:pt x="107" y="118"/>
                    <a:pt x="107" y="117"/>
                    <a:pt x="108" y="117"/>
                  </a:cubicBezTo>
                  <a:cubicBezTo>
                    <a:pt x="109" y="116"/>
                    <a:pt x="110" y="115"/>
                    <a:pt x="111" y="115"/>
                  </a:cubicBezTo>
                  <a:cubicBezTo>
                    <a:pt x="110" y="116"/>
                    <a:pt x="108" y="118"/>
                    <a:pt x="107" y="119"/>
                  </a:cubicBezTo>
                  <a:close/>
                  <a:moveTo>
                    <a:pt x="112" y="125"/>
                  </a:moveTo>
                  <a:cubicBezTo>
                    <a:pt x="113" y="125"/>
                    <a:pt x="114" y="124"/>
                    <a:pt x="115" y="123"/>
                  </a:cubicBezTo>
                  <a:cubicBezTo>
                    <a:pt x="115" y="123"/>
                    <a:pt x="115" y="123"/>
                    <a:pt x="115" y="123"/>
                  </a:cubicBezTo>
                  <a:cubicBezTo>
                    <a:pt x="114" y="124"/>
                    <a:pt x="114" y="125"/>
                    <a:pt x="113" y="126"/>
                  </a:cubicBezTo>
                  <a:cubicBezTo>
                    <a:pt x="111" y="127"/>
                    <a:pt x="110" y="128"/>
                    <a:pt x="109" y="129"/>
                  </a:cubicBezTo>
                  <a:cubicBezTo>
                    <a:pt x="110" y="128"/>
                    <a:pt x="111" y="127"/>
                    <a:pt x="112" y="125"/>
                  </a:cubicBezTo>
                  <a:close/>
                  <a:moveTo>
                    <a:pt x="104" y="117"/>
                  </a:moveTo>
                  <a:cubicBezTo>
                    <a:pt x="103" y="117"/>
                    <a:pt x="102" y="117"/>
                    <a:pt x="102" y="118"/>
                  </a:cubicBezTo>
                  <a:cubicBezTo>
                    <a:pt x="101" y="118"/>
                    <a:pt x="101" y="118"/>
                    <a:pt x="101" y="118"/>
                  </a:cubicBezTo>
                  <a:cubicBezTo>
                    <a:pt x="105" y="114"/>
                    <a:pt x="109" y="110"/>
                    <a:pt x="113" y="106"/>
                  </a:cubicBezTo>
                  <a:cubicBezTo>
                    <a:pt x="113" y="106"/>
                    <a:pt x="114" y="106"/>
                    <a:pt x="114" y="105"/>
                  </a:cubicBezTo>
                  <a:cubicBezTo>
                    <a:pt x="111" y="109"/>
                    <a:pt x="107" y="113"/>
                    <a:pt x="104" y="117"/>
                  </a:cubicBezTo>
                  <a:close/>
                  <a:moveTo>
                    <a:pt x="99" y="129"/>
                  </a:moveTo>
                  <a:cubicBezTo>
                    <a:pt x="99" y="128"/>
                    <a:pt x="100" y="128"/>
                    <a:pt x="100" y="127"/>
                  </a:cubicBezTo>
                  <a:cubicBezTo>
                    <a:pt x="100" y="129"/>
                    <a:pt x="99" y="130"/>
                    <a:pt x="98" y="131"/>
                  </a:cubicBezTo>
                  <a:cubicBezTo>
                    <a:pt x="97" y="132"/>
                    <a:pt x="96" y="133"/>
                    <a:pt x="95" y="135"/>
                  </a:cubicBezTo>
                  <a:cubicBezTo>
                    <a:pt x="94" y="135"/>
                    <a:pt x="94" y="134"/>
                    <a:pt x="93" y="134"/>
                  </a:cubicBezTo>
                  <a:cubicBezTo>
                    <a:pt x="95" y="132"/>
                    <a:pt x="97" y="130"/>
                    <a:pt x="99" y="129"/>
                  </a:cubicBezTo>
                  <a:close/>
                  <a:moveTo>
                    <a:pt x="103" y="132"/>
                  </a:moveTo>
                  <a:cubicBezTo>
                    <a:pt x="103" y="132"/>
                    <a:pt x="104" y="131"/>
                    <a:pt x="104" y="131"/>
                  </a:cubicBezTo>
                  <a:cubicBezTo>
                    <a:pt x="103" y="132"/>
                    <a:pt x="102" y="133"/>
                    <a:pt x="101" y="135"/>
                  </a:cubicBezTo>
                  <a:cubicBezTo>
                    <a:pt x="100" y="135"/>
                    <a:pt x="100" y="135"/>
                    <a:pt x="100" y="135"/>
                  </a:cubicBezTo>
                  <a:cubicBezTo>
                    <a:pt x="101" y="134"/>
                    <a:pt x="102" y="133"/>
                    <a:pt x="103" y="132"/>
                  </a:cubicBezTo>
                  <a:close/>
                  <a:moveTo>
                    <a:pt x="103" y="126"/>
                  </a:moveTo>
                  <a:cubicBezTo>
                    <a:pt x="104" y="125"/>
                    <a:pt x="105" y="124"/>
                    <a:pt x="106" y="123"/>
                  </a:cubicBezTo>
                  <a:cubicBezTo>
                    <a:pt x="106" y="122"/>
                    <a:pt x="107" y="121"/>
                    <a:pt x="108" y="121"/>
                  </a:cubicBezTo>
                  <a:cubicBezTo>
                    <a:pt x="108" y="121"/>
                    <a:pt x="109" y="121"/>
                    <a:pt x="109" y="121"/>
                  </a:cubicBezTo>
                  <a:cubicBezTo>
                    <a:pt x="107" y="123"/>
                    <a:pt x="105" y="124"/>
                    <a:pt x="103" y="126"/>
                  </a:cubicBezTo>
                  <a:close/>
                  <a:moveTo>
                    <a:pt x="110" y="141"/>
                  </a:moveTo>
                  <a:cubicBezTo>
                    <a:pt x="107" y="143"/>
                    <a:pt x="104" y="145"/>
                    <a:pt x="102" y="146"/>
                  </a:cubicBezTo>
                  <a:cubicBezTo>
                    <a:pt x="104" y="144"/>
                    <a:pt x="106" y="143"/>
                    <a:pt x="108" y="141"/>
                  </a:cubicBezTo>
                  <a:cubicBezTo>
                    <a:pt x="108" y="141"/>
                    <a:pt x="109" y="141"/>
                    <a:pt x="110" y="141"/>
                  </a:cubicBezTo>
                  <a:close/>
                  <a:moveTo>
                    <a:pt x="109" y="139"/>
                  </a:moveTo>
                  <a:cubicBezTo>
                    <a:pt x="112" y="137"/>
                    <a:pt x="114" y="134"/>
                    <a:pt x="117" y="132"/>
                  </a:cubicBezTo>
                  <a:cubicBezTo>
                    <a:pt x="117" y="132"/>
                    <a:pt x="117" y="131"/>
                    <a:pt x="118" y="131"/>
                  </a:cubicBezTo>
                  <a:cubicBezTo>
                    <a:pt x="115" y="134"/>
                    <a:pt x="113" y="137"/>
                    <a:pt x="111" y="140"/>
                  </a:cubicBezTo>
                  <a:cubicBezTo>
                    <a:pt x="111" y="140"/>
                    <a:pt x="111" y="140"/>
                    <a:pt x="111" y="140"/>
                  </a:cubicBezTo>
                  <a:cubicBezTo>
                    <a:pt x="111" y="140"/>
                    <a:pt x="110" y="139"/>
                    <a:pt x="109" y="139"/>
                  </a:cubicBezTo>
                  <a:close/>
                  <a:moveTo>
                    <a:pt x="116" y="122"/>
                  </a:moveTo>
                  <a:cubicBezTo>
                    <a:pt x="117" y="121"/>
                    <a:pt x="119" y="120"/>
                    <a:pt x="120" y="119"/>
                  </a:cubicBezTo>
                  <a:cubicBezTo>
                    <a:pt x="119" y="120"/>
                    <a:pt x="118" y="121"/>
                    <a:pt x="116" y="122"/>
                  </a:cubicBezTo>
                  <a:close/>
                  <a:moveTo>
                    <a:pt x="116" y="145"/>
                  </a:moveTo>
                  <a:cubicBezTo>
                    <a:pt x="116" y="144"/>
                    <a:pt x="117" y="144"/>
                    <a:pt x="118" y="143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8" y="144"/>
                    <a:pt x="118" y="144"/>
                    <a:pt x="117" y="145"/>
                  </a:cubicBezTo>
                  <a:cubicBezTo>
                    <a:pt x="116" y="145"/>
                    <a:pt x="115" y="146"/>
                    <a:pt x="114" y="146"/>
                  </a:cubicBezTo>
                  <a:cubicBezTo>
                    <a:pt x="115" y="146"/>
                    <a:pt x="115" y="145"/>
                    <a:pt x="116" y="145"/>
                  </a:cubicBezTo>
                  <a:close/>
                  <a:moveTo>
                    <a:pt x="122" y="144"/>
                  </a:moveTo>
                  <a:cubicBezTo>
                    <a:pt x="122" y="145"/>
                    <a:pt x="122" y="145"/>
                    <a:pt x="122" y="145"/>
                  </a:cubicBezTo>
                  <a:cubicBezTo>
                    <a:pt x="121" y="146"/>
                    <a:pt x="120" y="147"/>
                    <a:pt x="119" y="148"/>
                  </a:cubicBezTo>
                  <a:cubicBezTo>
                    <a:pt x="119" y="148"/>
                    <a:pt x="119" y="148"/>
                    <a:pt x="118" y="148"/>
                  </a:cubicBezTo>
                  <a:cubicBezTo>
                    <a:pt x="119" y="147"/>
                    <a:pt x="120" y="146"/>
                    <a:pt x="122" y="144"/>
                  </a:cubicBezTo>
                  <a:close/>
                  <a:moveTo>
                    <a:pt x="120" y="140"/>
                  </a:moveTo>
                  <a:cubicBezTo>
                    <a:pt x="120" y="139"/>
                    <a:pt x="121" y="139"/>
                    <a:pt x="122" y="138"/>
                  </a:cubicBezTo>
                  <a:cubicBezTo>
                    <a:pt x="125" y="137"/>
                    <a:pt x="128" y="135"/>
                    <a:pt x="131" y="133"/>
                  </a:cubicBezTo>
                  <a:cubicBezTo>
                    <a:pt x="130" y="134"/>
                    <a:pt x="128" y="135"/>
                    <a:pt x="127" y="136"/>
                  </a:cubicBezTo>
                  <a:cubicBezTo>
                    <a:pt x="125" y="137"/>
                    <a:pt x="122" y="139"/>
                    <a:pt x="120" y="140"/>
                  </a:cubicBezTo>
                  <a:close/>
                  <a:moveTo>
                    <a:pt x="129" y="143"/>
                  </a:moveTo>
                  <a:cubicBezTo>
                    <a:pt x="129" y="143"/>
                    <a:pt x="128" y="143"/>
                    <a:pt x="128" y="143"/>
                  </a:cubicBezTo>
                  <a:cubicBezTo>
                    <a:pt x="128" y="144"/>
                    <a:pt x="127" y="144"/>
                    <a:pt x="127" y="144"/>
                  </a:cubicBezTo>
                  <a:cubicBezTo>
                    <a:pt x="127" y="144"/>
                    <a:pt x="127" y="144"/>
                    <a:pt x="127" y="144"/>
                  </a:cubicBezTo>
                  <a:cubicBezTo>
                    <a:pt x="127" y="143"/>
                    <a:pt x="128" y="143"/>
                    <a:pt x="128" y="142"/>
                  </a:cubicBezTo>
                  <a:cubicBezTo>
                    <a:pt x="129" y="141"/>
                    <a:pt x="130" y="140"/>
                    <a:pt x="131" y="140"/>
                  </a:cubicBezTo>
                  <a:cubicBezTo>
                    <a:pt x="130" y="140"/>
                    <a:pt x="129" y="141"/>
                    <a:pt x="129" y="142"/>
                  </a:cubicBezTo>
                  <a:cubicBezTo>
                    <a:pt x="129" y="142"/>
                    <a:pt x="129" y="142"/>
                    <a:pt x="129" y="143"/>
                  </a:cubicBezTo>
                  <a:close/>
                  <a:moveTo>
                    <a:pt x="129" y="146"/>
                  </a:moveTo>
                  <a:cubicBezTo>
                    <a:pt x="129" y="146"/>
                    <a:pt x="129" y="146"/>
                    <a:pt x="130" y="146"/>
                  </a:cubicBezTo>
                  <a:cubicBezTo>
                    <a:pt x="129" y="147"/>
                    <a:pt x="129" y="148"/>
                    <a:pt x="128" y="148"/>
                  </a:cubicBezTo>
                  <a:cubicBezTo>
                    <a:pt x="127" y="149"/>
                    <a:pt x="126" y="149"/>
                    <a:pt x="125" y="150"/>
                  </a:cubicBezTo>
                  <a:cubicBezTo>
                    <a:pt x="126" y="149"/>
                    <a:pt x="128" y="148"/>
                    <a:pt x="129" y="146"/>
                  </a:cubicBezTo>
                  <a:close/>
                  <a:moveTo>
                    <a:pt x="134" y="157"/>
                  </a:moveTo>
                  <a:cubicBezTo>
                    <a:pt x="135" y="156"/>
                    <a:pt x="136" y="156"/>
                    <a:pt x="136" y="156"/>
                  </a:cubicBezTo>
                  <a:cubicBezTo>
                    <a:pt x="134" y="157"/>
                    <a:pt x="133" y="159"/>
                    <a:pt x="131" y="160"/>
                  </a:cubicBezTo>
                  <a:cubicBezTo>
                    <a:pt x="132" y="159"/>
                    <a:pt x="133" y="158"/>
                    <a:pt x="134" y="157"/>
                  </a:cubicBezTo>
                  <a:close/>
                  <a:moveTo>
                    <a:pt x="133" y="167"/>
                  </a:moveTo>
                  <a:cubicBezTo>
                    <a:pt x="135" y="165"/>
                    <a:pt x="138" y="163"/>
                    <a:pt x="140" y="162"/>
                  </a:cubicBezTo>
                  <a:cubicBezTo>
                    <a:pt x="139" y="163"/>
                    <a:pt x="138" y="164"/>
                    <a:pt x="137" y="165"/>
                  </a:cubicBezTo>
                  <a:cubicBezTo>
                    <a:pt x="136" y="165"/>
                    <a:pt x="135" y="166"/>
                    <a:pt x="134" y="166"/>
                  </a:cubicBezTo>
                  <a:cubicBezTo>
                    <a:pt x="134" y="167"/>
                    <a:pt x="133" y="167"/>
                    <a:pt x="133" y="167"/>
                  </a:cubicBezTo>
                  <a:cubicBezTo>
                    <a:pt x="133" y="167"/>
                    <a:pt x="133" y="167"/>
                    <a:pt x="133" y="167"/>
                  </a:cubicBezTo>
                  <a:close/>
                  <a:moveTo>
                    <a:pt x="138" y="160"/>
                  </a:moveTo>
                  <a:cubicBezTo>
                    <a:pt x="137" y="160"/>
                    <a:pt x="137" y="161"/>
                    <a:pt x="137" y="161"/>
                  </a:cubicBezTo>
                  <a:cubicBezTo>
                    <a:pt x="137" y="160"/>
                    <a:pt x="137" y="160"/>
                    <a:pt x="137" y="160"/>
                  </a:cubicBezTo>
                  <a:cubicBezTo>
                    <a:pt x="137" y="160"/>
                    <a:pt x="137" y="160"/>
                    <a:pt x="137" y="160"/>
                  </a:cubicBezTo>
                  <a:cubicBezTo>
                    <a:pt x="139" y="159"/>
                    <a:pt x="140" y="158"/>
                    <a:pt x="142" y="157"/>
                  </a:cubicBezTo>
                  <a:cubicBezTo>
                    <a:pt x="142" y="157"/>
                    <a:pt x="142" y="158"/>
                    <a:pt x="142" y="158"/>
                  </a:cubicBezTo>
                  <a:cubicBezTo>
                    <a:pt x="140" y="159"/>
                    <a:pt x="139" y="160"/>
                    <a:pt x="138" y="160"/>
                  </a:cubicBezTo>
                  <a:close/>
                  <a:moveTo>
                    <a:pt x="143" y="160"/>
                  </a:moveTo>
                  <a:cubicBezTo>
                    <a:pt x="145" y="159"/>
                    <a:pt x="148" y="158"/>
                    <a:pt x="150" y="157"/>
                  </a:cubicBezTo>
                  <a:cubicBezTo>
                    <a:pt x="149" y="158"/>
                    <a:pt x="148" y="159"/>
                    <a:pt x="147" y="160"/>
                  </a:cubicBezTo>
                  <a:cubicBezTo>
                    <a:pt x="145" y="161"/>
                    <a:pt x="143" y="162"/>
                    <a:pt x="141" y="163"/>
                  </a:cubicBezTo>
                  <a:cubicBezTo>
                    <a:pt x="142" y="162"/>
                    <a:pt x="142" y="161"/>
                    <a:pt x="143" y="160"/>
                  </a:cubicBezTo>
                  <a:close/>
                  <a:moveTo>
                    <a:pt x="147" y="162"/>
                  </a:moveTo>
                  <a:cubicBezTo>
                    <a:pt x="148" y="161"/>
                    <a:pt x="149" y="161"/>
                    <a:pt x="150" y="160"/>
                  </a:cubicBezTo>
                  <a:cubicBezTo>
                    <a:pt x="150" y="161"/>
                    <a:pt x="149" y="161"/>
                    <a:pt x="149" y="162"/>
                  </a:cubicBezTo>
                  <a:cubicBezTo>
                    <a:pt x="148" y="162"/>
                    <a:pt x="147" y="162"/>
                    <a:pt x="146" y="163"/>
                  </a:cubicBezTo>
                  <a:cubicBezTo>
                    <a:pt x="146" y="162"/>
                    <a:pt x="147" y="162"/>
                    <a:pt x="147" y="162"/>
                  </a:cubicBezTo>
                  <a:close/>
                  <a:moveTo>
                    <a:pt x="150" y="163"/>
                  </a:moveTo>
                  <a:cubicBezTo>
                    <a:pt x="150" y="163"/>
                    <a:pt x="151" y="163"/>
                    <a:pt x="152" y="162"/>
                  </a:cubicBezTo>
                  <a:cubicBezTo>
                    <a:pt x="150" y="164"/>
                    <a:pt x="148" y="166"/>
                    <a:pt x="146" y="168"/>
                  </a:cubicBezTo>
                  <a:cubicBezTo>
                    <a:pt x="147" y="166"/>
                    <a:pt x="148" y="165"/>
                    <a:pt x="150" y="163"/>
                  </a:cubicBezTo>
                  <a:close/>
                  <a:moveTo>
                    <a:pt x="146" y="157"/>
                  </a:moveTo>
                  <a:cubicBezTo>
                    <a:pt x="146" y="157"/>
                    <a:pt x="146" y="157"/>
                    <a:pt x="146" y="157"/>
                  </a:cubicBezTo>
                  <a:cubicBezTo>
                    <a:pt x="147" y="156"/>
                    <a:pt x="149" y="155"/>
                    <a:pt x="150" y="153"/>
                  </a:cubicBezTo>
                  <a:cubicBezTo>
                    <a:pt x="152" y="153"/>
                    <a:pt x="153" y="152"/>
                    <a:pt x="155" y="151"/>
                  </a:cubicBezTo>
                  <a:cubicBezTo>
                    <a:pt x="155" y="151"/>
                    <a:pt x="155" y="151"/>
                    <a:pt x="156" y="151"/>
                  </a:cubicBezTo>
                  <a:cubicBezTo>
                    <a:pt x="156" y="152"/>
                    <a:pt x="155" y="152"/>
                    <a:pt x="155" y="152"/>
                  </a:cubicBezTo>
                  <a:cubicBezTo>
                    <a:pt x="152" y="154"/>
                    <a:pt x="149" y="156"/>
                    <a:pt x="146" y="157"/>
                  </a:cubicBezTo>
                  <a:close/>
                  <a:moveTo>
                    <a:pt x="154" y="158"/>
                  </a:moveTo>
                  <a:cubicBezTo>
                    <a:pt x="155" y="158"/>
                    <a:pt x="156" y="157"/>
                    <a:pt x="157" y="157"/>
                  </a:cubicBezTo>
                  <a:cubicBezTo>
                    <a:pt x="157" y="157"/>
                    <a:pt x="156" y="158"/>
                    <a:pt x="155" y="159"/>
                  </a:cubicBezTo>
                  <a:cubicBezTo>
                    <a:pt x="154" y="159"/>
                    <a:pt x="153" y="160"/>
                    <a:pt x="152" y="160"/>
                  </a:cubicBezTo>
                  <a:cubicBezTo>
                    <a:pt x="153" y="160"/>
                    <a:pt x="153" y="159"/>
                    <a:pt x="154" y="158"/>
                  </a:cubicBezTo>
                  <a:close/>
                  <a:moveTo>
                    <a:pt x="157" y="155"/>
                  </a:moveTo>
                  <a:cubicBezTo>
                    <a:pt x="158" y="154"/>
                    <a:pt x="159" y="153"/>
                    <a:pt x="160" y="151"/>
                  </a:cubicBezTo>
                  <a:cubicBezTo>
                    <a:pt x="162" y="150"/>
                    <a:pt x="164" y="149"/>
                    <a:pt x="166" y="147"/>
                  </a:cubicBezTo>
                  <a:cubicBezTo>
                    <a:pt x="165" y="149"/>
                    <a:pt x="163" y="151"/>
                    <a:pt x="161" y="153"/>
                  </a:cubicBezTo>
                  <a:cubicBezTo>
                    <a:pt x="160" y="153"/>
                    <a:pt x="158" y="154"/>
                    <a:pt x="157" y="155"/>
                  </a:cubicBezTo>
                  <a:close/>
                  <a:moveTo>
                    <a:pt x="162" y="154"/>
                  </a:moveTo>
                  <a:cubicBezTo>
                    <a:pt x="164" y="154"/>
                    <a:pt x="165" y="153"/>
                    <a:pt x="167" y="152"/>
                  </a:cubicBezTo>
                  <a:cubicBezTo>
                    <a:pt x="167" y="153"/>
                    <a:pt x="167" y="153"/>
                    <a:pt x="167" y="153"/>
                  </a:cubicBezTo>
                  <a:cubicBezTo>
                    <a:pt x="165" y="154"/>
                    <a:pt x="164" y="155"/>
                    <a:pt x="163" y="156"/>
                  </a:cubicBezTo>
                  <a:cubicBezTo>
                    <a:pt x="162" y="156"/>
                    <a:pt x="161" y="157"/>
                    <a:pt x="160" y="157"/>
                  </a:cubicBezTo>
                  <a:cubicBezTo>
                    <a:pt x="161" y="156"/>
                    <a:pt x="162" y="155"/>
                    <a:pt x="162" y="154"/>
                  </a:cubicBezTo>
                  <a:close/>
                  <a:moveTo>
                    <a:pt x="164" y="159"/>
                  </a:moveTo>
                  <a:cubicBezTo>
                    <a:pt x="165" y="158"/>
                    <a:pt x="166" y="157"/>
                    <a:pt x="167" y="156"/>
                  </a:cubicBezTo>
                  <a:cubicBezTo>
                    <a:pt x="167" y="156"/>
                    <a:pt x="167" y="156"/>
                    <a:pt x="168" y="156"/>
                  </a:cubicBezTo>
                  <a:cubicBezTo>
                    <a:pt x="166" y="157"/>
                    <a:pt x="164" y="159"/>
                    <a:pt x="162" y="161"/>
                  </a:cubicBezTo>
                  <a:cubicBezTo>
                    <a:pt x="163" y="160"/>
                    <a:pt x="163" y="160"/>
                    <a:pt x="164" y="159"/>
                  </a:cubicBezTo>
                  <a:close/>
                  <a:moveTo>
                    <a:pt x="169" y="156"/>
                  </a:moveTo>
                  <a:cubicBezTo>
                    <a:pt x="168" y="158"/>
                    <a:pt x="166" y="160"/>
                    <a:pt x="165" y="162"/>
                  </a:cubicBezTo>
                  <a:cubicBezTo>
                    <a:pt x="164" y="162"/>
                    <a:pt x="163" y="162"/>
                    <a:pt x="163" y="163"/>
                  </a:cubicBezTo>
                  <a:cubicBezTo>
                    <a:pt x="165" y="161"/>
                    <a:pt x="167" y="159"/>
                    <a:pt x="169" y="156"/>
                  </a:cubicBezTo>
                  <a:close/>
                  <a:moveTo>
                    <a:pt x="166" y="151"/>
                  </a:moveTo>
                  <a:cubicBezTo>
                    <a:pt x="169" y="147"/>
                    <a:pt x="173" y="144"/>
                    <a:pt x="176" y="140"/>
                  </a:cubicBezTo>
                  <a:cubicBezTo>
                    <a:pt x="177" y="140"/>
                    <a:pt x="177" y="140"/>
                    <a:pt x="178" y="139"/>
                  </a:cubicBezTo>
                  <a:cubicBezTo>
                    <a:pt x="177" y="140"/>
                    <a:pt x="177" y="140"/>
                    <a:pt x="177" y="141"/>
                  </a:cubicBezTo>
                  <a:cubicBezTo>
                    <a:pt x="174" y="144"/>
                    <a:pt x="172" y="146"/>
                    <a:pt x="170" y="149"/>
                  </a:cubicBezTo>
                  <a:cubicBezTo>
                    <a:pt x="168" y="150"/>
                    <a:pt x="167" y="150"/>
                    <a:pt x="166" y="151"/>
                  </a:cubicBezTo>
                  <a:close/>
                  <a:moveTo>
                    <a:pt x="177" y="151"/>
                  </a:moveTo>
                  <a:cubicBezTo>
                    <a:pt x="175" y="153"/>
                    <a:pt x="174" y="155"/>
                    <a:pt x="172" y="157"/>
                  </a:cubicBezTo>
                  <a:cubicBezTo>
                    <a:pt x="172" y="157"/>
                    <a:pt x="171" y="157"/>
                    <a:pt x="171" y="158"/>
                  </a:cubicBezTo>
                  <a:cubicBezTo>
                    <a:pt x="173" y="156"/>
                    <a:pt x="174" y="154"/>
                    <a:pt x="175" y="152"/>
                  </a:cubicBezTo>
                  <a:cubicBezTo>
                    <a:pt x="176" y="152"/>
                    <a:pt x="177" y="151"/>
                    <a:pt x="177" y="151"/>
                  </a:cubicBezTo>
                  <a:close/>
                  <a:moveTo>
                    <a:pt x="186" y="127"/>
                  </a:moveTo>
                  <a:cubicBezTo>
                    <a:pt x="186" y="126"/>
                    <a:pt x="187" y="126"/>
                    <a:pt x="187" y="125"/>
                  </a:cubicBezTo>
                  <a:cubicBezTo>
                    <a:pt x="189" y="124"/>
                    <a:pt x="191" y="123"/>
                    <a:pt x="193" y="122"/>
                  </a:cubicBezTo>
                  <a:cubicBezTo>
                    <a:pt x="193" y="122"/>
                    <a:pt x="193" y="122"/>
                    <a:pt x="193" y="122"/>
                  </a:cubicBezTo>
                  <a:cubicBezTo>
                    <a:pt x="191" y="124"/>
                    <a:pt x="188" y="125"/>
                    <a:pt x="186" y="127"/>
                  </a:cubicBezTo>
                  <a:close/>
                  <a:moveTo>
                    <a:pt x="198" y="122"/>
                  </a:moveTo>
                  <a:cubicBezTo>
                    <a:pt x="198" y="123"/>
                    <a:pt x="197" y="124"/>
                    <a:pt x="196" y="124"/>
                  </a:cubicBezTo>
                  <a:cubicBezTo>
                    <a:pt x="195" y="125"/>
                    <a:pt x="194" y="126"/>
                    <a:pt x="192" y="127"/>
                  </a:cubicBezTo>
                  <a:cubicBezTo>
                    <a:pt x="194" y="125"/>
                    <a:pt x="196" y="123"/>
                    <a:pt x="198" y="122"/>
                  </a:cubicBezTo>
                  <a:close/>
                  <a:moveTo>
                    <a:pt x="203" y="120"/>
                  </a:moveTo>
                  <a:cubicBezTo>
                    <a:pt x="204" y="119"/>
                    <a:pt x="204" y="119"/>
                    <a:pt x="204" y="118"/>
                  </a:cubicBezTo>
                  <a:cubicBezTo>
                    <a:pt x="205" y="118"/>
                    <a:pt x="205" y="118"/>
                    <a:pt x="206" y="117"/>
                  </a:cubicBezTo>
                  <a:cubicBezTo>
                    <a:pt x="205" y="118"/>
                    <a:pt x="204" y="119"/>
                    <a:pt x="203" y="120"/>
                  </a:cubicBezTo>
                  <a:close/>
                  <a:moveTo>
                    <a:pt x="207" y="110"/>
                  </a:moveTo>
                  <a:cubicBezTo>
                    <a:pt x="207" y="110"/>
                    <a:pt x="206" y="110"/>
                    <a:pt x="206" y="110"/>
                  </a:cubicBezTo>
                  <a:cubicBezTo>
                    <a:pt x="204" y="112"/>
                    <a:pt x="201" y="113"/>
                    <a:pt x="199" y="114"/>
                  </a:cubicBezTo>
                  <a:cubicBezTo>
                    <a:pt x="198" y="115"/>
                    <a:pt x="197" y="115"/>
                    <a:pt x="197" y="115"/>
                  </a:cubicBezTo>
                  <a:cubicBezTo>
                    <a:pt x="199" y="114"/>
                    <a:pt x="200" y="113"/>
                    <a:pt x="202" y="112"/>
                  </a:cubicBezTo>
                  <a:cubicBezTo>
                    <a:pt x="204" y="111"/>
                    <a:pt x="206" y="110"/>
                    <a:pt x="208" y="109"/>
                  </a:cubicBezTo>
                  <a:cubicBezTo>
                    <a:pt x="208" y="109"/>
                    <a:pt x="207" y="110"/>
                    <a:pt x="207" y="110"/>
                  </a:cubicBezTo>
                  <a:close/>
                  <a:moveTo>
                    <a:pt x="195" y="112"/>
                  </a:moveTo>
                  <a:cubicBezTo>
                    <a:pt x="194" y="112"/>
                    <a:pt x="194" y="112"/>
                    <a:pt x="193" y="112"/>
                  </a:cubicBezTo>
                  <a:cubicBezTo>
                    <a:pt x="194" y="112"/>
                    <a:pt x="194" y="111"/>
                    <a:pt x="195" y="110"/>
                  </a:cubicBezTo>
                  <a:cubicBezTo>
                    <a:pt x="196" y="109"/>
                    <a:pt x="198" y="108"/>
                    <a:pt x="199" y="106"/>
                  </a:cubicBezTo>
                  <a:cubicBezTo>
                    <a:pt x="199" y="106"/>
                    <a:pt x="199" y="106"/>
                    <a:pt x="199" y="106"/>
                  </a:cubicBezTo>
                  <a:cubicBezTo>
                    <a:pt x="198" y="108"/>
                    <a:pt x="197" y="110"/>
                    <a:pt x="195" y="112"/>
                  </a:cubicBezTo>
                  <a:close/>
                  <a:moveTo>
                    <a:pt x="193" y="106"/>
                  </a:moveTo>
                  <a:cubicBezTo>
                    <a:pt x="194" y="106"/>
                    <a:pt x="195" y="105"/>
                    <a:pt x="196" y="104"/>
                  </a:cubicBezTo>
                  <a:cubicBezTo>
                    <a:pt x="196" y="105"/>
                    <a:pt x="196" y="105"/>
                    <a:pt x="195" y="106"/>
                  </a:cubicBezTo>
                  <a:cubicBezTo>
                    <a:pt x="195" y="106"/>
                    <a:pt x="194" y="106"/>
                    <a:pt x="193" y="106"/>
                  </a:cubicBezTo>
                  <a:close/>
                  <a:moveTo>
                    <a:pt x="196" y="97"/>
                  </a:moveTo>
                  <a:cubicBezTo>
                    <a:pt x="196" y="97"/>
                    <a:pt x="195" y="97"/>
                    <a:pt x="195" y="98"/>
                  </a:cubicBezTo>
                  <a:cubicBezTo>
                    <a:pt x="193" y="98"/>
                    <a:pt x="191" y="99"/>
                    <a:pt x="189" y="100"/>
                  </a:cubicBezTo>
                  <a:cubicBezTo>
                    <a:pt x="190" y="100"/>
                    <a:pt x="190" y="99"/>
                    <a:pt x="191" y="98"/>
                  </a:cubicBezTo>
                  <a:cubicBezTo>
                    <a:pt x="193" y="97"/>
                    <a:pt x="195" y="96"/>
                    <a:pt x="197" y="95"/>
                  </a:cubicBezTo>
                  <a:cubicBezTo>
                    <a:pt x="196" y="96"/>
                    <a:pt x="196" y="97"/>
                    <a:pt x="196" y="97"/>
                  </a:cubicBezTo>
                  <a:close/>
                  <a:moveTo>
                    <a:pt x="195" y="92"/>
                  </a:moveTo>
                  <a:cubicBezTo>
                    <a:pt x="192" y="94"/>
                    <a:pt x="189" y="95"/>
                    <a:pt x="187" y="97"/>
                  </a:cubicBezTo>
                  <a:cubicBezTo>
                    <a:pt x="187" y="96"/>
                    <a:pt x="188" y="96"/>
                    <a:pt x="189" y="95"/>
                  </a:cubicBezTo>
                  <a:cubicBezTo>
                    <a:pt x="191" y="94"/>
                    <a:pt x="193" y="93"/>
                    <a:pt x="196" y="92"/>
                  </a:cubicBezTo>
                  <a:cubicBezTo>
                    <a:pt x="196" y="92"/>
                    <a:pt x="195" y="92"/>
                    <a:pt x="195" y="92"/>
                  </a:cubicBezTo>
                  <a:close/>
                  <a:moveTo>
                    <a:pt x="190" y="89"/>
                  </a:moveTo>
                  <a:cubicBezTo>
                    <a:pt x="189" y="90"/>
                    <a:pt x="188" y="90"/>
                    <a:pt x="187" y="91"/>
                  </a:cubicBezTo>
                  <a:cubicBezTo>
                    <a:pt x="189" y="90"/>
                    <a:pt x="190" y="89"/>
                    <a:pt x="191" y="88"/>
                  </a:cubicBezTo>
                  <a:lnTo>
                    <a:pt x="190" y="89"/>
                  </a:lnTo>
                  <a:close/>
                  <a:moveTo>
                    <a:pt x="190" y="86"/>
                  </a:moveTo>
                  <a:cubicBezTo>
                    <a:pt x="189" y="87"/>
                    <a:pt x="187" y="87"/>
                    <a:pt x="186" y="88"/>
                  </a:cubicBezTo>
                  <a:cubicBezTo>
                    <a:pt x="187" y="87"/>
                    <a:pt x="187" y="86"/>
                    <a:pt x="188" y="86"/>
                  </a:cubicBezTo>
                  <a:cubicBezTo>
                    <a:pt x="190" y="84"/>
                    <a:pt x="193" y="83"/>
                    <a:pt x="195" y="82"/>
                  </a:cubicBezTo>
                  <a:cubicBezTo>
                    <a:pt x="195" y="82"/>
                    <a:pt x="195" y="82"/>
                    <a:pt x="195" y="82"/>
                  </a:cubicBezTo>
                  <a:cubicBezTo>
                    <a:pt x="193" y="84"/>
                    <a:pt x="192" y="85"/>
                    <a:pt x="190" y="86"/>
                  </a:cubicBezTo>
                  <a:close/>
                  <a:moveTo>
                    <a:pt x="195" y="86"/>
                  </a:moveTo>
                  <a:cubicBezTo>
                    <a:pt x="196" y="85"/>
                    <a:pt x="197" y="85"/>
                    <a:pt x="199" y="84"/>
                  </a:cubicBezTo>
                  <a:cubicBezTo>
                    <a:pt x="198" y="85"/>
                    <a:pt x="197" y="86"/>
                    <a:pt x="196" y="87"/>
                  </a:cubicBezTo>
                  <a:cubicBezTo>
                    <a:pt x="195" y="87"/>
                    <a:pt x="195" y="87"/>
                    <a:pt x="194" y="87"/>
                  </a:cubicBezTo>
                  <a:cubicBezTo>
                    <a:pt x="195" y="87"/>
                    <a:pt x="195" y="87"/>
                    <a:pt x="195" y="86"/>
                  </a:cubicBezTo>
                  <a:close/>
                  <a:moveTo>
                    <a:pt x="187" y="80"/>
                  </a:moveTo>
                  <a:cubicBezTo>
                    <a:pt x="185" y="81"/>
                    <a:pt x="182" y="82"/>
                    <a:pt x="179" y="83"/>
                  </a:cubicBezTo>
                  <a:cubicBezTo>
                    <a:pt x="179" y="82"/>
                    <a:pt x="179" y="82"/>
                    <a:pt x="179" y="82"/>
                  </a:cubicBezTo>
                  <a:cubicBezTo>
                    <a:pt x="182" y="81"/>
                    <a:pt x="184" y="80"/>
                    <a:pt x="187" y="79"/>
                  </a:cubicBezTo>
                  <a:cubicBezTo>
                    <a:pt x="189" y="78"/>
                    <a:pt x="191" y="77"/>
                    <a:pt x="192" y="76"/>
                  </a:cubicBezTo>
                  <a:cubicBezTo>
                    <a:pt x="191" y="78"/>
                    <a:pt x="189" y="79"/>
                    <a:pt x="187" y="80"/>
                  </a:cubicBezTo>
                  <a:close/>
                  <a:moveTo>
                    <a:pt x="179" y="85"/>
                  </a:moveTo>
                  <a:cubicBezTo>
                    <a:pt x="178" y="85"/>
                    <a:pt x="177" y="86"/>
                    <a:pt x="177" y="86"/>
                  </a:cubicBezTo>
                  <a:cubicBezTo>
                    <a:pt x="177" y="86"/>
                    <a:pt x="177" y="85"/>
                    <a:pt x="177" y="85"/>
                  </a:cubicBezTo>
                  <a:cubicBezTo>
                    <a:pt x="178" y="85"/>
                    <a:pt x="179" y="85"/>
                    <a:pt x="179" y="85"/>
                  </a:cubicBezTo>
                  <a:close/>
                  <a:moveTo>
                    <a:pt x="175" y="84"/>
                  </a:moveTo>
                  <a:cubicBezTo>
                    <a:pt x="174" y="84"/>
                    <a:pt x="172" y="84"/>
                    <a:pt x="171" y="85"/>
                  </a:cubicBezTo>
                  <a:cubicBezTo>
                    <a:pt x="171" y="84"/>
                    <a:pt x="172" y="84"/>
                    <a:pt x="173" y="83"/>
                  </a:cubicBezTo>
                  <a:cubicBezTo>
                    <a:pt x="174" y="83"/>
                    <a:pt x="175" y="83"/>
                    <a:pt x="177" y="82"/>
                  </a:cubicBezTo>
                  <a:cubicBezTo>
                    <a:pt x="176" y="83"/>
                    <a:pt x="176" y="83"/>
                    <a:pt x="175" y="84"/>
                  </a:cubicBezTo>
                  <a:close/>
                  <a:moveTo>
                    <a:pt x="172" y="81"/>
                  </a:moveTo>
                  <a:cubicBezTo>
                    <a:pt x="172" y="81"/>
                    <a:pt x="172" y="81"/>
                    <a:pt x="171" y="82"/>
                  </a:cubicBezTo>
                  <a:cubicBezTo>
                    <a:pt x="172" y="81"/>
                    <a:pt x="173" y="80"/>
                    <a:pt x="174" y="79"/>
                  </a:cubicBezTo>
                  <a:cubicBezTo>
                    <a:pt x="174" y="79"/>
                    <a:pt x="174" y="79"/>
                    <a:pt x="174" y="79"/>
                  </a:cubicBezTo>
                  <a:cubicBezTo>
                    <a:pt x="176" y="78"/>
                    <a:pt x="178" y="78"/>
                    <a:pt x="179" y="77"/>
                  </a:cubicBezTo>
                  <a:cubicBezTo>
                    <a:pt x="177" y="78"/>
                    <a:pt x="174" y="80"/>
                    <a:pt x="172" y="81"/>
                  </a:cubicBezTo>
                  <a:close/>
                  <a:moveTo>
                    <a:pt x="177" y="74"/>
                  </a:moveTo>
                  <a:cubicBezTo>
                    <a:pt x="175" y="75"/>
                    <a:pt x="173" y="76"/>
                    <a:pt x="171" y="77"/>
                  </a:cubicBezTo>
                  <a:cubicBezTo>
                    <a:pt x="171" y="76"/>
                    <a:pt x="170" y="76"/>
                    <a:pt x="170" y="76"/>
                  </a:cubicBezTo>
                  <a:cubicBezTo>
                    <a:pt x="171" y="75"/>
                    <a:pt x="172" y="75"/>
                    <a:pt x="173" y="74"/>
                  </a:cubicBezTo>
                  <a:cubicBezTo>
                    <a:pt x="176" y="73"/>
                    <a:pt x="178" y="72"/>
                    <a:pt x="180" y="72"/>
                  </a:cubicBezTo>
                  <a:cubicBezTo>
                    <a:pt x="179" y="73"/>
                    <a:pt x="178" y="73"/>
                    <a:pt x="177" y="74"/>
                  </a:cubicBezTo>
                  <a:close/>
                  <a:moveTo>
                    <a:pt x="172" y="86"/>
                  </a:moveTo>
                  <a:cubicBezTo>
                    <a:pt x="164" y="94"/>
                    <a:pt x="155" y="102"/>
                    <a:pt x="147" y="110"/>
                  </a:cubicBezTo>
                  <a:cubicBezTo>
                    <a:pt x="143" y="112"/>
                    <a:pt x="139" y="114"/>
                    <a:pt x="135" y="116"/>
                  </a:cubicBezTo>
                  <a:cubicBezTo>
                    <a:pt x="137" y="114"/>
                    <a:pt x="139" y="112"/>
                    <a:pt x="141" y="110"/>
                  </a:cubicBezTo>
                  <a:cubicBezTo>
                    <a:pt x="147" y="104"/>
                    <a:pt x="154" y="99"/>
                    <a:pt x="160" y="93"/>
                  </a:cubicBezTo>
                  <a:cubicBezTo>
                    <a:pt x="162" y="91"/>
                    <a:pt x="164" y="88"/>
                    <a:pt x="167" y="86"/>
                  </a:cubicBezTo>
                  <a:cubicBezTo>
                    <a:pt x="167" y="87"/>
                    <a:pt x="167" y="87"/>
                    <a:pt x="167" y="87"/>
                  </a:cubicBezTo>
                  <a:cubicBezTo>
                    <a:pt x="169" y="87"/>
                    <a:pt x="171" y="86"/>
                    <a:pt x="172" y="86"/>
                  </a:cubicBezTo>
                  <a:close/>
                  <a:moveTo>
                    <a:pt x="168" y="82"/>
                  </a:moveTo>
                  <a:cubicBezTo>
                    <a:pt x="167" y="82"/>
                    <a:pt x="167" y="83"/>
                    <a:pt x="167" y="83"/>
                  </a:cubicBezTo>
                  <a:cubicBezTo>
                    <a:pt x="160" y="90"/>
                    <a:pt x="152" y="97"/>
                    <a:pt x="145" y="104"/>
                  </a:cubicBezTo>
                  <a:cubicBezTo>
                    <a:pt x="152" y="97"/>
                    <a:pt x="160" y="89"/>
                    <a:pt x="167" y="81"/>
                  </a:cubicBezTo>
                  <a:cubicBezTo>
                    <a:pt x="168" y="81"/>
                    <a:pt x="168" y="81"/>
                    <a:pt x="169" y="81"/>
                  </a:cubicBezTo>
                  <a:cubicBezTo>
                    <a:pt x="168" y="81"/>
                    <a:pt x="168" y="81"/>
                    <a:pt x="168" y="82"/>
                  </a:cubicBezTo>
                  <a:close/>
                  <a:moveTo>
                    <a:pt x="167" y="72"/>
                  </a:moveTo>
                  <a:cubicBezTo>
                    <a:pt x="166" y="73"/>
                    <a:pt x="166" y="73"/>
                    <a:pt x="165" y="74"/>
                  </a:cubicBezTo>
                  <a:cubicBezTo>
                    <a:pt x="165" y="74"/>
                    <a:pt x="164" y="74"/>
                    <a:pt x="164" y="74"/>
                  </a:cubicBezTo>
                  <a:cubicBezTo>
                    <a:pt x="164" y="74"/>
                    <a:pt x="164" y="75"/>
                    <a:pt x="163" y="75"/>
                  </a:cubicBezTo>
                  <a:cubicBezTo>
                    <a:pt x="164" y="74"/>
                    <a:pt x="164" y="73"/>
                    <a:pt x="165" y="73"/>
                  </a:cubicBezTo>
                  <a:cubicBezTo>
                    <a:pt x="166" y="72"/>
                    <a:pt x="167" y="72"/>
                    <a:pt x="167" y="72"/>
                  </a:cubicBezTo>
                  <a:cubicBezTo>
                    <a:pt x="167" y="72"/>
                    <a:pt x="167" y="72"/>
                    <a:pt x="167" y="72"/>
                  </a:cubicBezTo>
                  <a:close/>
                  <a:moveTo>
                    <a:pt x="164" y="82"/>
                  </a:moveTo>
                  <a:cubicBezTo>
                    <a:pt x="159" y="87"/>
                    <a:pt x="155" y="91"/>
                    <a:pt x="150" y="96"/>
                  </a:cubicBezTo>
                  <a:cubicBezTo>
                    <a:pt x="150" y="96"/>
                    <a:pt x="150" y="96"/>
                    <a:pt x="150" y="96"/>
                  </a:cubicBezTo>
                  <a:cubicBezTo>
                    <a:pt x="147" y="97"/>
                    <a:pt x="145" y="99"/>
                    <a:pt x="142" y="100"/>
                  </a:cubicBezTo>
                  <a:cubicBezTo>
                    <a:pt x="146" y="97"/>
                    <a:pt x="149" y="93"/>
                    <a:pt x="152" y="90"/>
                  </a:cubicBezTo>
                  <a:cubicBezTo>
                    <a:pt x="155" y="87"/>
                    <a:pt x="159" y="85"/>
                    <a:pt x="163" y="82"/>
                  </a:cubicBezTo>
                  <a:cubicBezTo>
                    <a:pt x="163" y="82"/>
                    <a:pt x="163" y="82"/>
                    <a:pt x="164" y="82"/>
                  </a:cubicBezTo>
                  <a:close/>
                  <a:moveTo>
                    <a:pt x="159" y="78"/>
                  </a:moveTo>
                  <a:cubicBezTo>
                    <a:pt x="158" y="78"/>
                    <a:pt x="158" y="79"/>
                    <a:pt x="158" y="79"/>
                  </a:cubicBezTo>
                  <a:cubicBezTo>
                    <a:pt x="157" y="79"/>
                    <a:pt x="157" y="80"/>
                    <a:pt x="157" y="80"/>
                  </a:cubicBezTo>
                  <a:cubicBezTo>
                    <a:pt x="157" y="80"/>
                    <a:pt x="157" y="80"/>
                    <a:pt x="157" y="81"/>
                  </a:cubicBezTo>
                  <a:cubicBezTo>
                    <a:pt x="151" y="86"/>
                    <a:pt x="146" y="91"/>
                    <a:pt x="140" y="96"/>
                  </a:cubicBezTo>
                  <a:cubicBezTo>
                    <a:pt x="136" y="99"/>
                    <a:pt x="133" y="102"/>
                    <a:pt x="129" y="105"/>
                  </a:cubicBezTo>
                  <a:cubicBezTo>
                    <a:pt x="126" y="108"/>
                    <a:pt x="122" y="111"/>
                    <a:pt x="118" y="113"/>
                  </a:cubicBezTo>
                  <a:cubicBezTo>
                    <a:pt x="120" y="112"/>
                    <a:pt x="121" y="110"/>
                    <a:pt x="123" y="109"/>
                  </a:cubicBezTo>
                  <a:cubicBezTo>
                    <a:pt x="130" y="103"/>
                    <a:pt x="136" y="97"/>
                    <a:pt x="142" y="90"/>
                  </a:cubicBezTo>
                  <a:cubicBezTo>
                    <a:pt x="143" y="90"/>
                    <a:pt x="143" y="90"/>
                    <a:pt x="143" y="90"/>
                  </a:cubicBezTo>
                  <a:cubicBezTo>
                    <a:pt x="147" y="85"/>
                    <a:pt x="152" y="81"/>
                    <a:pt x="158" y="77"/>
                  </a:cubicBezTo>
                  <a:cubicBezTo>
                    <a:pt x="158" y="77"/>
                    <a:pt x="159" y="77"/>
                    <a:pt x="159" y="77"/>
                  </a:cubicBezTo>
                  <a:cubicBezTo>
                    <a:pt x="159" y="78"/>
                    <a:pt x="159" y="78"/>
                    <a:pt x="159" y="78"/>
                  </a:cubicBezTo>
                  <a:close/>
                  <a:moveTo>
                    <a:pt x="153" y="77"/>
                  </a:moveTo>
                  <a:cubicBezTo>
                    <a:pt x="153" y="77"/>
                    <a:pt x="153" y="77"/>
                    <a:pt x="153" y="77"/>
                  </a:cubicBezTo>
                  <a:cubicBezTo>
                    <a:pt x="149" y="81"/>
                    <a:pt x="145" y="84"/>
                    <a:pt x="141" y="87"/>
                  </a:cubicBezTo>
                  <a:cubicBezTo>
                    <a:pt x="142" y="85"/>
                    <a:pt x="143" y="84"/>
                    <a:pt x="144" y="83"/>
                  </a:cubicBezTo>
                  <a:cubicBezTo>
                    <a:pt x="144" y="82"/>
                    <a:pt x="144" y="82"/>
                    <a:pt x="143" y="82"/>
                  </a:cubicBezTo>
                  <a:cubicBezTo>
                    <a:pt x="142" y="82"/>
                    <a:pt x="141" y="82"/>
                    <a:pt x="140" y="82"/>
                  </a:cubicBezTo>
                  <a:cubicBezTo>
                    <a:pt x="142" y="79"/>
                    <a:pt x="145" y="77"/>
                    <a:pt x="148" y="74"/>
                  </a:cubicBezTo>
                  <a:cubicBezTo>
                    <a:pt x="148" y="75"/>
                    <a:pt x="149" y="75"/>
                    <a:pt x="149" y="75"/>
                  </a:cubicBezTo>
                  <a:cubicBezTo>
                    <a:pt x="151" y="75"/>
                    <a:pt x="152" y="75"/>
                    <a:pt x="154" y="75"/>
                  </a:cubicBezTo>
                  <a:cubicBezTo>
                    <a:pt x="154" y="75"/>
                    <a:pt x="153" y="75"/>
                    <a:pt x="153" y="76"/>
                  </a:cubicBezTo>
                  <a:cubicBezTo>
                    <a:pt x="152" y="76"/>
                    <a:pt x="152" y="77"/>
                    <a:pt x="153" y="77"/>
                  </a:cubicBezTo>
                  <a:close/>
                  <a:moveTo>
                    <a:pt x="138" y="78"/>
                  </a:moveTo>
                  <a:cubicBezTo>
                    <a:pt x="139" y="77"/>
                    <a:pt x="140" y="76"/>
                    <a:pt x="141" y="75"/>
                  </a:cubicBezTo>
                  <a:cubicBezTo>
                    <a:pt x="142" y="75"/>
                    <a:pt x="142" y="75"/>
                    <a:pt x="143" y="75"/>
                  </a:cubicBezTo>
                  <a:cubicBezTo>
                    <a:pt x="141" y="76"/>
                    <a:pt x="140" y="77"/>
                    <a:pt x="138" y="78"/>
                  </a:cubicBezTo>
                  <a:close/>
                  <a:moveTo>
                    <a:pt x="138" y="74"/>
                  </a:moveTo>
                  <a:cubicBezTo>
                    <a:pt x="137" y="74"/>
                    <a:pt x="137" y="74"/>
                    <a:pt x="136" y="74"/>
                  </a:cubicBezTo>
                  <a:cubicBezTo>
                    <a:pt x="138" y="73"/>
                    <a:pt x="140" y="72"/>
                    <a:pt x="142" y="70"/>
                  </a:cubicBezTo>
                  <a:cubicBezTo>
                    <a:pt x="141" y="72"/>
                    <a:pt x="139" y="73"/>
                    <a:pt x="138" y="74"/>
                  </a:cubicBezTo>
                  <a:close/>
                  <a:moveTo>
                    <a:pt x="139" y="76"/>
                  </a:moveTo>
                  <a:cubicBezTo>
                    <a:pt x="138" y="77"/>
                    <a:pt x="136" y="78"/>
                    <a:pt x="135" y="80"/>
                  </a:cubicBezTo>
                  <a:cubicBezTo>
                    <a:pt x="134" y="81"/>
                    <a:pt x="133" y="82"/>
                    <a:pt x="131" y="83"/>
                  </a:cubicBezTo>
                  <a:cubicBezTo>
                    <a:pt x="130" y="84"/>
                    <a:pt x="129" y="84"/>
                    <a:pt x="129" y="84"/>
                  </a:cubicBezTo>
                  <a:cubicBezTo>
                    <a:pt x="129" y="84"/>
                    <a:pt x="130" y="83"/>
                    <a:pt x="131" y="82"/>
                  </a:cubicBezTo>
                  <a:cubicBezTo>
                    <a:pt x="133" y="80"/>
                    <a:pt x="136" y="78"/>
                    <a:pt x="139" y="76"/>
                  </a:cubicBezTo>
                  <a:close/>
                  <a:moveTo>
                    <a:pt x="127" y="87"/>
                  </a:moveTo>
                  <a:cubicBezTo>
                    <a:pt x="125" y="89"/>
                    <a:pt x="122" y="91"/>
                    <a:pt x="120" y="92"/>
                  </a:cubicBezTo>
                  <a:cubicBezTo>
                    <a:pt x="121" y="91"/>
                    <a:pt x="123" y="90"/>
                    <a:pt x="124" y="88"/>
                  </a:cubicBezTo>
                  <a:cubicBezTo>
                    <a:pt x="125" y="88"/>
                    <a:pt x="126" y="87"/>
                    <a:pt x="127" y="87"/>
                  </a:cubicBezTo>
                  <a:close/>
                  <a:moveTo>
                    <a:pt x="127" y="78"/>
                  </a:moveTo>
                  <a:cubicBezTo>
                    <a:pt x="124" y="81"/>
                    <a:pt x="121" y="84"/>
                    <a:pt x="118" y="87"/>
                  </a:cubicBezTo>
                  <a:cubicBezTo>
                    <a:pt x="117" y="87"/>
                    <a:pt x="117" y="87"/>
                    <a:pt x="117" y="87"/>
                  </a:cubicBezTo>
                  <a:cubicBezTo>
                    <a:pt x="121" y="82"/>
                    <a:pt x="126" y="77"/>
                    <a:pt x="130" y="72"/>
                  </a:cubicBezTo>
                  <a:cubicBezTo>
                    <a:pt x="129" y="74"/>
                    <a:pt x="128" y="76"/>
                    <a:pt x="127" y="78"/>
                  </a:cubicBezTo>
                  <a:close/>
                  <a:moveTo>
                    <a:pt x="120" y="87"/>
                  </a:moveTo>
                  <a:cubicBezTo>
                    <a:pt x="118" y="88"/>
                    <a:pt x="117" y="90"/>
                    <a:pt x="115" y="92"/>
                  </a:cubicBezTo>
                  <a:cubicBezTo>
                    <a:pt x="114" y="92"/>
                    <a:pt x="114" y="93"/>
                    <a:pt x="113" y="93"/>
                  </a:cubicBezTo>
                  <a:cubicBezTo>
                    <a:pt x="114" y="92"/>
                    <a:pt x="115" y="91"/>
                    <a:pt x="116" y="90"/>
                  </a:cubicBezTo>
                  <a:cubicBezTo>
                    <a:pt x="117" y="89"/>
                    <a:pt x="119" y="88"/>
                    <a:pt x="120" y="87"/>
                  </a:cubicBezTo>
                  <a:close/>
                  <a:moveTo>
                    <a:pt x="128" y="89"/>
                  </a:moveTo>
                  <a:cubicBezTo>
                    <a:pt x="130" y="87"/>
                    <a:pt x="132" y="86"/>
                    <a:pt x="133" y="84"/>
                  </a:cubicBezTo>
                  <a:cubicBezTo>
                    <a:pt x="134" y="84"/>
                    <a:pt x="134" y="84"/>
                    <a:pt x="134" y="84"/>
                  </a:cubicBezTo>
                  <a:cubicBezTo>
                    <a:pt x="125" y="92"/>
                    <a:pt x="117" y="100"/>
                    <a:pt x="108" y="108"/>
                  </a:cubicBezTo>
                  <a:cubicBezTo>
                    <a:pt x="107" y="109"/>
                    <a:pt x="106" y="110"/>
                    <a:pt x="105" y="110"/>
                  </a:cubicBezTo>
                  <a:cubicBezTo>
                    <a:pt x="108" y="108"/>
                    <a:pt x="110" y="105"/>
                    <a:pt x="112" y="102"/>
                  </a:cubicBezTo>
                  <a:cubicBezTo>
                    <a:pt x="117" y="98"/>
                    <a:pt x="123" y="93"/>
                    <a:pt x="128" y="89"/>
                  </a:cubicBezTo>
                  <a:close/>
                  <a:moveTo>
                    <a:pt x="99" y="116"/>
                  </a:moveTo>
                  <a:cubicBezTo>
                    <a:pt x="98" y="116"/>
                    <a:pt x="98" y="116"/>
                    <a:pt x="97" y="117"/>
                  </a:cubicBezTo>
                  <a:cubicBezTo>
                    <a:pt x="97" y="117"/>
                    <a:pt x="96" y="117"/>
                    <a:pt x="95" y="116"/>
                  </a:cubicBezTo>
                  <a:cubicBezTo>
                    <a:pt x="96" y="115"/>
                    <a:pt x="97" y="113"/>
                    <a:pt x="98" y="112"/>
                  </a:cubicBezTo>
                  <a:cubicBezTo>
                    <a:pt x="101" y="110"/>
                    <a:pt x="104" y="108"/>
                    <a:pt x="107" y="106"/>
                  </a:cubicBezTo>
                  <a:cubicBezTo>
                    <a:pt x="104" y="109"/>
                    <a:pt x="102" y="112"/>
                    <a:pt x="99" y="116"/>
                  </a:cubicBezTo>
                  <a:close/>
                  <a:moveTo>
                    <a:pt x="99" y="107"/>
                  </a:moveTo>
                  <a:cubicBezTo>
                    <a:pt x="96" y="110"/>
                    <a:pt x="93" y="113"/>
                    <a:pt x="89" y="116"/>
                  </a:cubicBezTo>
                  <a:cubicBezTo>
                    <a:pt x="89" y="116"/>
                    <a:pt x="89" y="116"/>
                    <a:pt x="88" y="116"/>
                  </a:cubicBezTo>
                  <a:cubicBezTo>
                    <a:pt x="89" y="115"/>
                    <a:pt x="90" y="114"/>
                    <a:pt x="91" y="114"/>
                  </a:cubicBezTo>
                  <a:cubicBezTo>
                    <a:pt x="93" y="111"/>
                    <a:pt x="95" y="109"/>
                    <a:pt x="98" y="107"/>
                  </a:cubicBezTo>
                  <a:cubicBezTo>
                    <a:pt x="99" y="105"/>
                    <a:pt x="101" y="104"/>
                    <a:pt x="103" y="103"/>
                  </a:cubicBezTo>
                  <a:cubicBezTo>
                    <a:pt x="102" y="104"/>
                    <a:pt x="100" y="106"/>
                    <a:pt x="99" y="107"/>
                  </a:cubicBezTo>
                  <a:close/>
                  <a:moveTo>
                    <a:pt x="84" y="115"/>
                  </a:moveTo>
                  <a:cubicBezTo>
                    <a:pt x="83" y="116"/>
                    <a:pt x="83" y="116"/>
                    <a:pt x="82" y="116"/>
                  </a:cubicBezTo>
                  <a:cubicBezTo>
                    <a:pt x="84" y="113"/>
                    <a:pt x="87" y="110"/>
                    <a:pt x="89" y="107"/>
                  </a:cubicBezTo>
                  <a:cubicBezTo>
                    <a:pt x="87" y="110"/>
                    <a:pt x="85" y="112"/>
                    <a:pt x="84" y="115"/>
                  </a:cubicBezTo>
                  <a:close/>
                  <a:moveTo>
                    <a:pt x="56" y="130"/>
                  </a:moveTo>
                  <a:cubicBezTo>
                    <a:pt x="55" y="127"/>
                    <a:pt x="55" y="125"/>
                    <a:pt x="54" y="123"/>
                  </a:cubicBezTo>
                  <a:cubicBezTo>
                    <a:pt x="54" y="122"/>
                    <a:pt x="55" y="122"/>
                    <a:pt x="55" y="122"/>
                  </a:cubicBezTo>
                  <a:cubicBezTo>
                    <a:pt x="55" y="122"/>
                    <a:pt x="55" y="122"/>
                    <a:pt x="55" y="121"/>
                  </a:cubicBezTo>
                  <a:cubicBezTo>
                    <a:pt x="56" y="123"/>
                    <a:pt x="57" y="125"/>
                    <a:pt x="58" y="127"/>
                  </a:cubicBezTo>
                  <a:cubicBezTo>
                    <a:pt x="57" y="128"/>
                    <a:pt x="57" y="129"/>
                    <a:pt x="56" y="130"/>
                  </a:cubicBezTo>
                  <a:close/>
                  <a:moveTo>
                    <a:pt x="58" y="146"/>
                  </a:moveTo>
                  <a:cubicBezTo>
                    <a:pt x="58" y="145"/>
                    <a:pt x="58" y="145"/>
                    <a:pt x="59" y="145"/>
                  </a:cubicBezTo>
                  <a:cubicBezTo>
                    <a:pt x="59" y="145"/>
                    <a:pt x="59" y="145"/>
                    <a:pt x="59" y="146"/>
                  </a:cubicBezTo>
                  <a:cubicBezTo>
                    <a:pt x="58" y="146"/>
                    <a:pt x="58" y="147"/>
                    <a:pt x="58" y="148"/>
                  </a:cubicBezTo>
                  <a:cubicBezTo>
                    <a:pt x="57" y="148"/>
                    <a:pt x="57" y="147"/>
                    <a:pt x="57" y="147"/>
                  </a:cubicBezTo>
                  <a:cubicBezTo>
                    <a:pt x="57" y="146"/>
                    <a:pt x="58" y="146"/>
                    <a:pt x="58" y="146"/>
                  </a:cubicBezTo>
                  <a:close/>
                  <a:moveTo>
                    <a:pt x="56" y="142"/>
                  </a:moveTo>
                  <a:cubicBezTo>
                    <a:pt x="56" y="141"/>
                    <a:pt x="55" y="140"/>
                    <a:pt x="55" y="139"/>
                  </a:cubicBezTo>
                  <a:cubicBezTo>
                    <a:pt x="55" y="139"/>
                    <a:pt x="56" y="138"/>
                    <a:pt x="56" y="138"/>
                  </a:cubicBezTo>
                  <a:cubicBezTo>
                    <a:pt x="56" y="139"/>
                    <a:pt x="57" y="140"/>
                    <a:pt x="57" y="140"/>
                  </a:cubicBezTo>
                  <a:cubicBezTo>
                    <a:pt x="57" y="141"/>
                    <a:pt x="56" y="142"/>
                    <a:pt x="56" y="142"/>
                  </a:cubicBezTo>
                  <a:close/>
                  <a:moveTo>
                    <a:pt x="56" y="160"/>
                  </a:moveTo>
                  <a:cubicBezTo>
                    <a:pt x="56" y="161"/>
                    <a:pt x="56" y="161"/>
                    <a:pt x="56" y="161"/>
                  </a:cubicBezTo>
                  <a:cubicBezTo>
                    <a:pt x="56" y="162"/>
                    <a:pt x="55" y="162"/>
                    <a:pt x="55" y="162"/>
                  </a:cubicBezTo>
                  <a:cubicBezTo>
                    <a:pt x="55" y="162"/>
                    <a:pt x="55" y="161"/>
                    <a:pt x="55" y="161"/>
                  </a:cubicBezTo>
                  <a:cubicBezTo>
                    <a:pt x="55" y="161"/>
                    <a:pt x="56" y="161"/>
                    <a:pt x="56" y="160"/>
                  </a:cubicBezTo>
                  <a:close/>
                  <a:moveTo>
                    <a:pt x="55" y="103"/>
                  </a:moveTo>
                  <a:cubicBezTo>
                    <a:pt x="55" y="103"/>
                    <a:pt x="55" y="103"/>
                    <a:pt x="54" y="103"/>
                  </a:cubicBezTo>
                  <a:cubicBezTo>
                    <a:pt x="54" y="102"/>
                    <a:pt x="54" y="101"/>
                    <a:pt x="54" y="101"/>
                  </a:cubicBezTo>
                  <a:cubicBezTo>
                    <a:pt x="55" y="100"/>
                    <a:pt x="55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99"/>
                    <a:pt x="55" y="100"/>
                    <a:pt x="55" y="100"/>
                  </a:cubicBezTo>
                  <a:cubicBezTo>
                    <a:pt x="55" y="101"/>
                    <a:pt x="55" y="102"/>
                    <a:pt x="56" y="101"/>
                  </a:cubicBezTo>
                  <a:cubicBezTo>
                    <a:pt x="56" y="101"/>
                    <a:pt x="56" y="101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6" y="102"/>
                    <a:pt x="55" y="103"/>
                    <a:pt x="55" y="103"/>
                  </a:cubicBezTo>
                  <a:close/>
                  <a:moveTo>
                    <a:pt x="53" y="134"/>
                  </a:moveTo>
                  <a:cubicBezTo>
                    <a:pt x="53" y="131"/>
                    <a:pt x="52" y="129"/>
                    <a:pt x="51" y="127"/>
                  </a:cubicBezTo>
                  <a:cubicBezTo>
                    <a:pt x="51" y="127"/>
                    <a:pt x="51" y="126"/>
                    <a:pt x="52" y="126"/>
                  </a:cubicBezTo>
                  <a:cubicBezTo>
                    <a:pt x="52" y="128"/>
                    <a:pt x="53" y="130"/>
                    <a:pt x="54" y="132"/>
                  </a:cubicBezTo>
                  <a:cubicBezTo>
                    <a:pt x="54" y="133"/>
                    <a:pt x="54" y="133"/>
                    <a:pt x="53" y="134"/>
                  </a:cubicBezTo>
                  <a:close/>
                  <a:moveTo>
                    <a:pt x="53" y="146"/>
                  </a:moveTo>
                  <a:cubicBezTo>
                    <a:pt x="53" y="146"/>
                    <a:pt x="53" y="147"/>
                    <a:pt x="53" y="147"/>
                  </a:cubicBezTo>
                  <a:cubicBezTo>
                    <a:pt x="53" y="146"/>
                    <a:pt x="52" y="145"/>
                    <a:pt x="52" y="144"/>
                  </a:cubicBezTo>
                  <a:cubicBezTo>
                    <a:pt x="52" y="144"/>
                    <a:pt x="52" y="144"/>
                    <a:pt x="52" y="143"/>
                  </a:cubicBezTo>
                  <a:cubicBezTo>
                    <a:pt x="53" y="144"/>
                    <a:pt x="53" y="145"/>
                    <a:pt x="53" y="146"/>
                  </a:cubicBezTo>
                  <a:close/>
                  <a:moveTo>
                    <a:pt x="51" y="90"/>
                  </a:moveTo>
                  <a:cubicBezTo>
                    <a:pt x="51" y="90"/>
                    <a:pt x="51" y="91"/>
                    <a:pt x="50" y="91"/>
                  </a:cubicBezTo>
                  <a:cubicBezTo>
                    <a:pt x="50" y="92"/>
                    <a:pt x="49" y="92"/>
                    <a:pt x="49" y="92"/>
                  </a:cubicBezTo>
                  <a:cubicBezTo>
                    <a:pt x="50" y="92"/>
                    <a:pt x="50" y="91"/>
                    <a:pt x="51" y="90"/>
                  </a:cubicBezTo>
                  <a:close/>
                  <a:moveTo>
                    <a:pt x="50" y="88"/>
                  </a:moveTo>
                  <a:cubicBezTo>
                    <a:pt x="51" y="87"/>
                    <a:pt x="51" y="86"/>
                    <a:pt x="52" y="85"/>
                  </a:cubicBezTo>
                  <a:cubicBezTo>
                    <a:pt x="52" y="85"/>
                    <a:pt x="53" y="84"/>
                    <a:pt x="53" y="84"/>
                  </a:cubicBezTo>
                  <a:cubicBezTo>
                    <a:pt x="53" y="85"/>
                    <a:pt x="53" y="85"/>
                    <a:pt x="52" y="86"/>
                  </a:cubicBezTo>
                  <a:cubicBezTo>
                    <a:pt x="52" y="87"/>
                    <a:pt x="51" y="88"/>
                    <a:pt x="50" y="88"/>
                  </a:cubicBezTo>
                  <a:close/>
                  <a:moveTo>
                    <a:pt x="51" y="107"/>
                  </a:moveTo>
                  <a:cubicBezTo>
                    <a:pt x="50" y="108"/>
                    <a:pt x="48" y="109"/>
                    <a:pt x="47" y="109"/>
                  </a:cubicBezTo>
                  <a:cubicBezTo>
                    <a:pt x="47" y="109"/>
                    <a:pt x="47" y="109"/>
                    <a:pt x="47" y="109"/>
                  </a:cubicBezTo>
                  <a:cubicBezTo>
                    <a:pt x="48" y="108"/>
                    <a:pt x="49" y="106"/>
                    <a:pt x="50" y="105"/>
                  </a:cubicBezTo>
                  <a:cubicBezTo>
                    <a:pt x="50" y="106"/>
                    <a:pt x="51" y="106"/>
                    <a:pt x="51" y="107"/>
                  </a:cubicBezTo>
                  <a:close/>
                  <a:moveTo>
                    <a:pt x="50" y="110"/>
                  </a:moveTo>
                  <a:cubicBezTo>
                    <a:pt x="49" y="111"/>
                    <a:pt x="49" y="111"/>
                    <a:pt x="48" y="112"/>
                  </a:cubicBezTo>
                  <a:cubicBezTo>
                    <a:pt x="48" y="112"/>
                    <a:pt x="48" y="111"/>
                    <a:pt x="48" y="111"/>
                  </a:cubicBezTo>
                  <a:cubicBezTo>
                    <a:pt x="48" y="111"/>
                    <a:pt x="49" y="110"/>
                    <a:pt x="50" y="110"/>
                  </a:cubicBezTo>
                  <a:close/>
                  <a:moveTo>
                    <a:pt x="51" y="110"/>
                  </a:moveTo>
                  <a:cubicBezTo>
                    <a:pt x="51" y="111"/>
                    <a:pt x="51" y="112"/>
                    <a:pt x="51" y="112"/>
                  </a:cubicBezTo>
                  <a:cubicBezTo>
                    <a:pt x="51" y="113"/>
                    <a:pt x="50" y="113"/>
                    <a:pt x="49" y="114"/>
                  </a:cubicBezTo>
                  <a:cubicBezTo>
                    <a:pt x="50" y="113"/>
                    <a:pt x="51" y="112"/>
                    <a:pt x="51" y="110"/>
                  </a:cubicBezTo>
                  <a:close/>
                  <a:moveTo>
                    <a:pt x="54" y="110"/>
                  </a:moveTo>
                  <a:cubicBezTo>
                    <a:pt x="54" y="110"/>
                    <a:pt x="54" y="110"/>
                    <a:pt x="54" y="110"/>
                  </a:cubicBezTo>
                  <a:cubicBezTo>
                    <a:pt x="53" y="110"/>
                    <a:pt x="53" y="110"/>
                    <a:pt x="53" y="109"/>
                  </a:cubicBezTo>
                  <a:cubicBezTo>
                    <a:pt x="53" y="109"/>
                    <a:pt x="53" y="108"/>
                    <a:pt x="53" y="108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4" y="108"/>
                    <a:pt x="54" y="109"/>
                    <a:pt x="54" y="110"/>
                  </a:cubicBezTo>
                  <a:close/>
                  <a:moveTo>
                    <a:pt x="54" y="87"/>
                  </a:moveTo>
                  <a:cubicBezTo>
                    <a:pt x="54" y="87"/>
                    <a:pt x="54" y="87"/>
                    <a:pt x="54" y="87"/>
                  </a:cubicBezTo>
                  <a:cubicBezTo>
                    <a:pt x="55" y="86"/>
                    <a:pt x="55" y="86"/>
                    <a:pt x="56" y="85"/>
                  </a:cubicBezTo>
                  <a:cubicBezTo>
                    <a:pt x="55" y="86"/>
                    <a:pt x="55" y="87"/>
                    <a:pt x="54" y="88"/>
                  </a:cubicBezTo>
                  <a:cubicBezTo>
                    <a:pt x="54" y="88"/>
                    <a:pt x="54" y="88"/>
                    <a:pt x="54" y="87"/>
                  </a:cubicBezTo>
                  <a:close/>
                  <a:moveTo>
                    <a:pt x="54" y="96"/>
                  </a:moveTo>
                  <a:cubicBezTo>
                    <a:pt x="54" y="96"/>
                    <a:pt x="54" y="96"/>
                    <a:pt x="54" y="96"/>
                  </a:cubicBezTo>
                  <a:cubicBezTo>
                    <a:pt x="54" y="96"/>
                    <a:pt x="55" y="96"/>
                    <a:pt x="55" y="95"/>
                  </a:cubicBezTo>
                  <a:cubicBezTo>
                    <a:pt x="55" y="96"/>
                    <a:pt x="55" y="96"/>
                    <a:pt x="55" y="97"/>
                  </a:cubicBezTo>
                  <a:cubicBezTo>
                    <a:pt x="55" y="97"/>
                    <a:pt x="55" y="98"/>
                    <a:pt x="54" y="98"/>
                  </a:cubicBezTo>
                  <a:cubicBezTo>
                    <a:pt x="54" y="98"/>
                    <a:pt x="54" y="97"/>
                    <a:pt x="54" y="96"/>
                  </a:cubicBezTo>
                  <a:close/>
                  <a:moveTo>
                    <a:pt x="55" y="83"/>
                  </a:moveTo>
                  <a:cubicBezTo>
                    <a:pt x="56" y="82"/>
                    <a:pt x="56" y="82"/>
                    <a:pt x="56" y="81"/>
                  </a:cubicBezTo>
                  <a:cubicBezTo>
                    <a:pt x="58" y="80"/>
                    <a:pt x="60" y="78"/>
                    <a:pt x="61" y="76"/>
                  </a:cubicBezTo>
                  <a:cubicBezTo>
                    <a:pt x="61" y="77"/>
                    <a:pt x="61" y="77"/>
                    <a:pt x="60" y="78"/>
                  </a:cubicBezTo>
                  <a:cubicBezTo>
                    <a:pt x="59" y="80"/>
                    <a:pt x="57" y="81"/>
                    <a:pt x="55" y="83"/>
                  </a:cubicBezTo>
                  <a:close/>
                  <a:moveTo>
                    <a:pt x="88" y="57"/>
                  </a:moveTo>
                  <a:cubicBezTo>
                    <a:pt x="86" y="59"/>
                    <a:pt x="84" y="61"/>
                    <a:pt x="82" y="63"/>
                  </a:cubicBezTo>
                  <a:cubicBezTo>
                    <a:pt x="78" y="67"/>
                    <a:pt x="75" y="70"/>
                    <a:pt x="71" y="73"/>
                  </a:cubicBezTo>
                  <a:cubicBezTo>
                    <a:pt x="71" y="73"/>
                    <a:pt x="71" y="74"/>
                    <a:pt x="70" y="74"/>
                  </a:cubicBezTo>
                  <a:cubicBezTo>
                    <a:pt x="69" y="76"/>
                    <a:pt x="67" y="77"/>
                    <a:pt x="65" y="79"/>
                  </a:cubicBezTo>
                  <a:cubicBezTo>
                    <a:pt x="67" y="77"/>
                    <a:pt x="68" y="75"/>
                    <a:pt x="69" y="73"/>
                  </a:cubicBezTo>
                  <a:cubicBezTo>
                    <a:pt x="71" y="71"/>
                    <a:pt x="73" y="69"/>
                    <a:pt x="75" y="67"/>
                  </a:cubicBezTo>
                  <a:cubicBezTo>
                    <a:pt x="79" y="64"/>
                    <a:pt x="84" y="60"/>
                    <a:pt x="88" y="57"/>
                  </a:cubicBezTo>
                  <a:close/>
                  <a:moveTo>
                    <a:pt x="86" y="57"/>
                  </a:moveTo>
                  <a:cubicBezTo>
                    <a:pt x="87" y="55"/>
                    <a:pt x="89" y="54"/>
                    <a:pt x="90" y="53"/>
                  </a:cubicBezTo>
                  <a:cubicBezTo>
                    <a:pt x="90" y="53"/>
                    <a:pt x="90" y="53"/>
                    <a:pt x="90" y="54"/>
                  </a:cubicBezTo>
                  <a:cubicBezTo>
                    <a:pt x="88" y="55"/>
                    <a:pt x="87" y="56"/>
                    <a:pt x="86" y="57"/>
                  </a:cubicBezTo>
                  <a:close/>
                  <a:moveTo>
                    <a:pt x="105" y="58"/>
                  </a:moveTo>
                  <a:cubicBezTo>
                    <a:pt x="105" y="58"/>
                    <a:pt x="105" y="58"/>
                    <a:pt x="105" y="58"/>
                  </a:cubicBezTo>
                  <a:cubicBezTo>
                    <a:pt x="105" y="58"/>
                    <a:pt x="105" y="58"/>
                    <a:pt x="105" y="59"/>
                  </a:cubicBezTo>
                  <a:cubicBezTo>
                    <a:pt x="102" y="61"/>
                    <a:pt x="100" y="62"/>
                    <a:pt x="97" y="64"/>
                  </a:cubicBezTo>
                  <a:cubicBezTo>
                    <a:pt x="97" y="64"/>
                    <a:pt x="98" y="64"/>
                    <a:pt x="98" y="64"/>
                  </a:cubicBezTo>
                  <a:cubicBezTo>
                    <a:pt x="100" y="62"/>
                    <a:pt x="102" y="60"/>
                    <a:pt x="105" y="58"/>
                  </a:cubicBezTo>
                  <a:close/>
                  <a:moveTo>
                    <a:pt x="100" y="59"/>
                  </a:moveTo>
                  <a:cubicBezTo>
                    <a:pt x="100" y="59"/>
                    <a:pt x="100" y="58"/>
                    <a:pt x="101" y="58"/>
                  </a:cubicBezTo>
                  <a:cubicBezTo>
                    <a:pt x="102" y="57"/>
                    <a:pt x="103" y="57"/>
                    <a:pt x="104" y="56"/>
                  </a:cubicBezTo>
                  <a:cubicBezTo>
                    <a:pt x="103" y="57"/>
                    <a:pt x="101" y="58"/>
                    <a:pt x="100" y="59"/>
                  </a:cubicBezTo>
                  <a:close/>
                  <a:moveTo>
                    <a:pt x="86" y="81"/>
                  </a:moveTo>
                  <a:cubicBezTo>
                    <a:pt x="87" y="81"/>
                    <a:pt x="88" y="80"/>
                    <a:pt x="88" y="79"/>
                  </a:cubicBezTo>
                  <a:cubicBezTo>
                    <a:pt x="92" y="75"/>
                    <a:pt x="96" y="71"/>
                    <a:pt x="100" y="67"/>
                  </a:cubicBezTo>
                  <a:cubicBezTo>
                    <a:pt x="100" y="69"/>
                    <a:pt x="99" y="70"/>
                    <a:pt x="98" y="72"/>
                  </a:cubicBezTo>
                  <a:cubicBezTo>
                    <a:pt x="97" y="72"/>
                    <a:pt x="96" y="73"/>
                    <a:pt x="96" y="74"/>
                  </a:cubicBezTo>
                  <a:cubicBezTo>
                    <a:pt x="92" y="76"/>
                    <a:pt x="89" y="79"/>
                    <a:pt x="86" y="81"/>
                  </a:cubicBezTo>
                  <a:close/>
                  <a:moveTo>
                    <a:pt x="93" y="78"/>
                  </a:moveTo>
                  <a:cubicBezTo>
                    <a:pt x="90" y="81"/>
                    <a:pt x="87" y="84"/>
                    <a:pt x="85" y="86"/>
                  </a:cubicBezTo>
                  <a:cubicBezTo>
                    <a:pt x="85" y="86"/>
                    <a:pt x="85" y="85"/>
                    <a:pt x="85" y="85"/>
                  </a:cubicBezTo>
                  <a:cubicBezTo>
                    <a:pt x="86" y="84"/>
                    <a:pt x="88" y="83"/>
                    <a:pt x="89" y="82"/>
                  </a:cubicBezTo>
                  <a:cubicBezTo>
                    <a:pt x="90" y="80"/>
                    <a:pt x="92" y="79"/>
                    <a:pt x="93" y="78"/>
                  </a:cubicBezTo>
                  <a:close/>
                  <a:moveTo>
                    <a:pt x="92" y="73"/>
                  </a:moveTo>
                  <a:cubicBezTo>
                    <a:pt x="93" y="71"/>
                    <a:pt x="94" y="69"/>
                    <a:pt x="95" y="68"/>
                  </a:cubicBezTo>
                  <a:cubicBezTo>
                    <a:pt x="98" y="66"/>
                    <a:pt x="101" y="64"/>
                    <a:pt x="103" y="62"/>
                  </a:cubicBezTo>
                  <a:cubicBezTo>
                    <a:pt x="103" y="62"/>
                    <a:pt x="103" y="63"/>
                    <a:pt x="102" y="63"/>
                  </a:cubicBezTo>
                  <a:cubicBezTo>
                    <a:pt x="99" y="66"/>
                    <a:pt x="96" y="69"/>
                    <a:pt x="92" y="73"/>
                  </a:cubicBezTo>
                  <a:close/>
                  <a:moveTo>
                    <a:pt x="85" y="64"/>
                  </a:moveTo>
                  <a:cubicBezTo>
                    <a:pt x="84" y="65"/>
                    <a:pt x="83" y="66"/>
                    <a:pt x="82" y="66"/>
                  </a:cubicBezTo>
                  <a:cubicBezTo>
                    <a:pt x="82" y="66"/>
                    <a:pt x="82" y="66"/>
                    <a:pt x="82" y="66"/>
                  </a:cubicBezTo>
                  <a:cubicBezTo>
                    <a:pt x="83" y="65"/>
                    <a:pt x="84" y="64"/>
                    <a:pt x="85" y="64"/>
                  </a:cubicBezTo>
                  <a:cubicBezTo>
                    <a:pt x="85" y="64"/>
                    <a:pt x="85" y="64"/>
                    <a:pt x="85" y="64"/>
                  </a:cubicBezTo>
                  <a:close/>
                  <a:moveTo>
                    <a:pt x="89" y="65"/>
                  </a:moveTo>
                  <a:cubicBezTo>
                    <a:pt x="86" y="68"/>
                    <a:pt x="84" y="70"/>
                    <a:pt x="81" y="73"/>
                  </a:cubicBezTo>
                  <a:cubicBezTo>
                    <a:pt x="82" y="72"/>
                    <a:pt x="82" y="71"/>
                    <a:pt x="83" y="70"/>
                  </a:cubicBezTo>
                  <a:cubicBezTo>
                    <a:pt x="85" y="69"/>
                    <a:pt x="87" y="67"/>
                    <a:pt x="89" y="65"/>
                  </a:cubicBezTo>
                  <a:close/>
                  <a:moveTo>
                    <a:pt x="83" y="68"/>
                  </a:moveTo>
                  <a:cubicBezTo>
                    <a:pt x="82" y="68"/>
                    <a:pt x="82" y="68"/>
                    <a:pt x="82" y="69"/>
                  </a:cubicBezTo>
                  <a:cubicBezTo>
                    <a:pt x="81" y="70"/>
                    <a:pt x="79" y="71"/>
                    <a:pt x="78" y="72"/>
                  </a:cubicBezTo>
                  <a:cubicBezTo>
                    <a:pt x="78" y="71"/>
                    <a:pt x="79" y="71"/>
                    <a:pt x="79" y="70"/>
                  </a:cubicBezTo>
                  <a:cubicBezTo>
                    <a:pt x="80" y="69"/>
                    <a:pt x="81" y="69"/>
                    <a:pt x="83" y="68"/>
                  </a:cubicBezTo>
                  <a:close/>
                  <a:moveTo>
                    <a:pt x="78" y="74"/>
                  </a:moveTo>
                  <a:cubicBezTo>
                    <a:pt x="77" y="76"/>
                    <a:pt x="76" y="77"/>
                    <a:pt x="75" y="79"/>
                  </a:cubicBezTo>
                  <a:cubicBezTo>
                    <a:pt x="74" y="80"/>
                    <a:pt x="73" y="81"/>
                    <a:pt x="72" y="82"/>
                  </a:cubicBezTo>
                  <a:cubicBezTo>
                    <a:pt x="73" y="81"/>
                    <a:pt x="73" y="79"/>
                    <a:pt x="74" y="77"/>
                  </a:cubicBezTo>
                  <a:cubicBezTo>
                    <a:pt x="75" y="77"/>
                    <a:pt x="75" y="77"/>
                    <a:pt x="75" y="77"/>
                  </a:cubicBezTo>
                  <a:cubicBezTo>
                    <a:pt x="76" y="76"/>
                    <a:pt x="77" y="75"/>
                    <a:pt x="78" y="74"/>
                  </a:cubicBezTo>
                  <a:close/>
                  <a:moveTo>
                    <a:pt x="74" y="83"/>
                  </a:moveTo>
                  <a:cubicBezTo>
                    <a:pt x="76" y="81"/>
                    <a:pt x="79" y="78"/>
                    <a:pt x="82" y="76"/>
                  </a:cubicBezTo>
                  <a:cubicBezTo>
                    <a:pt x="82" y="76"/>
                    <a:pt x="82" y="77"/>
                    <a:pt x="82" y="77"/>
                  </a:cubicBezTo>
                  <a:cubicBezTo>
                    <a:pt x="78" y="80"/>
                    <a:pt x="75" y="82"/>
                    <a:pt x="72" y="85"/>
                  </a:cubicBezTo>
                  <a:cubicBezTo>
                    <a:pt x="72" y="84"/>
                    <a:pt x="73" y="84"/>
                    <a:pt x="74" y="83"/>
                  </a:cubicBezTo>
                  <a:close/>
                  <a:moveTo>
                    <a:pt x="81" y="75"/>
                  </a:moveTo>
                  <a:cubicBezTo>
                    <a:pt x="86" y="70"/>
                    <a:pt x="92" y="65"/>
                    <a:pt x="97" y="60"/>
                  </a:cubicBezTo>
                  <a:cubicBezTo>
                    <a:pt x="97" y="60"/>
                    <a:pt x="98" y="60"/>
                    <a:pt x="98" y="59"/>
                  </a:cubicBezTo>
                  <a:cubicBezTo>
                    <a:pt x="98" y="60"/>
                    <a:pt x="98" y="60"/>
                    <a:pt x="97" y="61"/>
                  </a:cubicBezTo>
                  <a:cubicBezTo>
                    <a:pt x="94" y="64"/>
                    <a:pt x="91" y="66"/>
                    <a:pt x="88" y="69"/>
                  </a:cubicBezTo>
                  <a:cubicBezTo>
                    <a:pt x="86" y="71"/>
                    <a:pt x="83" y="73"/>
                    <a:pt x="81" y="75"/>
                  </a:cubicBezTo>
                  <a:close/>
                  <a:moveTo>
                    <a:pt x="90" y="70"/>
                  </a:moveTo>
                  <a:cubicBezTo>
                    <a:pt x="92" y="69"/>
                    <a:pt x="93" y="67"/>
                    <a:pt x="94" y="66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3" y="68"/>
                    <a:pt x="91" y="69"/>
                    <a:pt x="90" y="70"/>
                  </a:cubicBezTo>
                  <a:cubicBezTo>
                    <a:pt x="90" y="70"/>
                    <a:pt x="90" y="70"/>
                    <a:pt x="90" y="70"/>
                  </a:cubicBezTo>
                  <a:close/>
                  <a:moveTo>
                    <a:pt x="97" y="58"/>
                  </a:moveTo>
                  <a:cubicBezTo>
                    <a:pt x="93" y="60"/>
                    <a:pt x="89" y="63"/>
                    <a:pt x="86" y="66"/>
                  </a:cubicBezTo>
                  <a:cubicBezTo>
                    <a:pt x="86" y="66"/>
                    <a:pt x="86" y="65"/>
                    <a:pt x="86" y="65"/>
                  </a:cubicBezTo>
                  <a:cubicBezTo>
                    <a:pt x="90" y="62"/>
                    <a:pt x="95" y="59"/>
                    <a:pt x="99" y="56"/>
                  </a:cubicBezTo>
                  <a:cubicBezTo>
                    <a:pt x="98" y="57"/>
                    <a:pt x="98" y="57"/>
                    <a:pt x="97" y="58"/>
                  </a:cubicBezTo>
                  <a:close/>
                  <a:moveTo>
                    <a:pt x="70" y="69"/>
                  </a:moveTo>
                  <a:cubicBezTo>
                    <a:pt x="69" y="69"/>
                    <a:pt x="69" y="70"/>
                    <a:pt x="69" y="70"/>
                  </a:cubicBezTo>
                  <a:cubicBezTo>
                    <a:pt x="68" y="71"/>
                    <a:pt x="67" y="72"/>
                    <a:pt x="65" y="73"/>
                  </a:cubicBezTo>
                  <a:cubicBezTo>
                    <a:pt x="66" y="73"/>
                    <a:pt x="66" y="72"/>
                    <a:pt x="66" y="72"/>
                  </a:cubicBezTo>
                  <a:cubicBezTo>
                    <a:pt x="67" y="71"/>
                    <a:pt x="68" y="70"/>
                    <a:pt x="70" y="69"/>
                  </a:cubicBezTo>
                  <a:close/>
                  <a:moveTo>
                    <a:pt x="69" y="67"/>
                  </a:moveTo>
                  <a:cubicBezTo>
                    <a:pt x="70" y="66"/>
                    <a:pt x="71" y="64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3"/>
                    <a:pt x="72" y="64"/>
                    <a:pt x="72" y="65"/>
                  </a:cubicBezTo>
                  <a:cubicBezTo>
                    <a:pt x="71" y="66"/>
                    <a:pt x="70" y="67"/>
                    <a:pt x="69" y="67"/>
                  </a:cubicBezTo>
                  <a:close/>
                  <a:moveTo>
                    <a:pt x="73" y="67"/>
                  </a:moveTo>
                  <a:cubicBezTo>
                    <a:pt x="73" y="66"/>
                    <a:pt x="73" y="66"/>
                    <a:pt x="73" y="66"/>
                  </a:cubicBezTo>
                  <a:cubicBezTo>
                    <a:pt x="75" y="65"/>
                    <a:pt x="77" y="63"/>
                    <a:pt x="78" y="62"/>
                  </a:cubicBezTo>
                  <a:cubicBezTo>
                    <a:pt x="76" y="63"/>
                    <a:pt x="75" y="65"/>
                    <a:pt x="73" y="67"/>
                  </a:cubicBezTo>
                  <a:close/>
                  <a:moveTo>
                    <a:pt x="72" y="60"/>
                  </a:moveTo>
                  <a:cubicBezTo>
                    <a:pt x="71" y="61"/>
                    <a:pt x="69" y="63"/>
                    <a:pt x="68" y="65"/>
                  </a:cubicBezTo>
                  <a:cubicBezTo>
                    <a:pt x="65" y="67"/>
                    <a:pt x="62" y="70"/>
                    <a:pt x="59" y="73"/>
                  </a:cubicBezTo>
                  <a:cubicBezTo>
                    <a:pt x="60" y="72"/>
                    <a:pt x="61" y="70"/>
                    <a:pt x="62" y="69"/>
                  </a:cubicBezTo>
                  <a:cubicBezTo>
                    <a:pt x="66" y="65"/>
                    <a:pt x="70" y="61"/>
                    <a:pt x="75" y="57"/>
                  </a:cubicBezTo>
                  <a:cubicBezTo>
                    <a:pt x="74" y="58"/>
                    <a:pt x="73" y="59"/>
                    <a:pt x="72" y="60"/>
                  </a:cubicBezTo>
                  <a:close/>
                  <a:moveTo>
                    <a:pt x="60" y="68"/>
                  </a:moveTo>
                  <a:cubicBezTo>
                    <a:pt x="60" y="69"/>
                    <a:pt x="59" y="69"/>
                    <a:pt x="58" y="70"/>
                  </a:cubicBezTo>
                  <a:cubicBezTo>
                    <a:pt x="58" y="69"/>
                    <a:pt x="58" y="68"/>
                    <a:pt x="58" y="67"/>
                  </a:cubicBezTo>
                  <a:cubicBezTo>
                    <a:pt x="60" y="66"/>
                    <a:pt x="61" y="65"/>
                    <a:pt x="62" y="64"/>
                  </a:cubicBezTo>
                  <a:cubicBezTo>
                    <a:pt x="63" y="63"/>
                    <a:pt x="63" y="63"/>
                    <a:pt x="64" y="62"/>
                  </a:cubicBezTo>
                  <a:cubicBezTo>
                    <a:pt x="65" y="62"/>
                    <a:pt x="65" y="61"/>
                    <a:pt x="66" y="60"/>
                  </a:cubicBezTo>
                  <a:cubicBezTo>
                    <a:pt x="64" y="63"/>
                    <a:pt x="62" y="65"/>
                    <a:pt x="60" y="68"/>
                  </a:cubicBezTo>
                  <a:close/>
                  <a:moveTo>
                    <a:pt x="67" y="68"/>
                  </a:moveTo>
                  <a:cubicBezTo>
                    <a:pt x="66" y="69"/>
                    <a:pt x="65" y="70"/>
                    <a:pt x="64" y="72"/>
                  </a:cubicBezTo>
                  <a:cubicBezTo>
                    <a:pt x="62" y="74"/>
                    <a:pt x="59" y="76"/>
                    <a:pt x="57" y="79"/>
                  </a:cubicBezTo>
                  <a:cubicBezTo>
                    <a:pt x="57" y="79"/>
                    <a:pt x="57" y="79"/>
                    <a:pt x="57" y="78"/>
                  </a:cubicBezTo>
                  <a:cubicBezTo>
                    <a:pt x="60" y="75"/>
                    <a:pt x="63" y="72"/>
                    <a:pt x="67" y="68"/>
                  </a:cubicBezTo>
                  <a:close/>
                  <a:moveTo>
                    <a:pt x="64" y="77"/>
                  </a:moveTo>
                  <a:cubicBezTo>
                    <a:pt x="63" y="79"/>
                    <a:pt x="62" y="81"/>
                    <a:pt x="60" y="83"/>
                  </a:cubicBezTo>
                  <a:cubicBezTo>
                    <a:pt x="59" y="84"/>
                    <a:pt x="58" y="85"/>
                    <a:pt x="58" y="85"/>
                  </a:cubicBezTo>
                  <a:cubicBezTo>
                    <a:pt x="59" y="84"/>
                    <a:pt x="60" y="82"/>
                    <a:pt x="61" y="80"/>
                  </a:cubicBezTo>
                  <a:cubicBezTo>
                    <a:pt x="62" y="79"/>
                    <a:pt x="63" y="78"/>
                    <a:pt x="64" y="77"/>
                  </a:cubicBezTo>
                  <a:close/>
                  <a:moveTo>
                    <a:pt x="58" y="90"/>
                  </a:moveTo>
                  <a:cubicBezTo>
                    <a:pt x="58" y="90"/>
                    <a:pt x="58" y="89"/>
                    <a:pt x="59" y="88"/>
                  </a:cubicBezTo>
                  <a:cubicBezTo>
                    <a:pt x="59" y="88"/>
                    <a:pt x="59" y="88"/>
                    <a:pt x="59" y="88"/>
                  </a:cubicBezTo>
                  <a:cubicBezTo>
                    <a:pt x="59" y="88"/>
                    <a:pt x="60" y="88"/>
                    <a:pt x="60" y="87"/>
                  </a:cubicBezTo>
                  <a:cubicBezTo>
                    <a:pt x="60" y="87"/>
                    <a:pt x="60" y="87"/>
                    <a:pt x="60" y="87"/>
                  </a:cubicBezTo>
                  <a:cubicBezTo>
                    <a:pt x="62" y="85"/>
                    <a:pt x="64" y="82"/>
                    <a:pt x="67" y="80"/>
                  </a:cubicBezTo>
                  <a:cubicBezTo>
                    <a:pt x="70" y="78"/>
                    <a:pt x="72" y="75"/>
                    <a:pt x="75" y="73"/>
                  </a:cubicBezTo>
                  <a:cubicBezTo>
                    <a:pt x="75" y="74"/>
                    <a:pt x="74" y="75"/>
                    <a:pt x="74" y="76"/>
                  </a:cubicBezTo>
                  <a:cubicBezTo>
                    <a:pt x="68" y="81"/>
                    <a:pt x="63" y="86"/>
                    <a:pt x="57" y="91"/>
                  </a:cubicBezTo>
                  <a:cubicBezTo>
                    <a:pt x="57" y="91"/>
                    <a:pt x="58" y="90"/>
                    <a:pt x="58" y="90"/>
                  </a:cubicBezTo>
                  <a:close/>
                  <a:moveTo>
                    <a:pt x="67" y="115"/>
                  </a:moveTo>
                  <a:cubicBezTo>
                    <a:pt x="67" y="115"/>
                    <a:pt x="67" y="114"/>
                    <a:pt x="66" y="113"/>
                  </a:cubicBezTo>
                  <a:cubicBezTo>
                    <a:pt x="67" y="113"/>
                    <a:pt x="67" y="113"/>
                    <a:pt x="67" y="113"/>
                  </a:cubicBezTo>
                  <a:cubicBezTo>
                    <a:pt x="68" y="113"/>
                    <a:pt x="68" y="114"/>
                    <a:pt x="68" y="114"/>
                  </a:cubicBezTo>
                  <a:cubicBezTo>
                    <a:pt x="67" y="114"/>
                    <a:pt x="67" y="115"/>
                    <a:pt x="67" y="115"/>
                  </a:cubicBezTo>
                  <a:close/>
                  <a:moveTo>
                    <a:pt x="68" y="133"/>
                  </a:moveTo>
                  <a:cubicBezTo>
                    <a:pt x="67" y="134"/>
                    <a:pt x="67" y="135"/>
                    <a:pt x="66" y="135"/>
                  </a:cubicBezTo>
                  <a:cubicBezTo>
                    <a:pt x="66" y="135"/>
                    <a:pt x="66" y="135"/>
                    <a:pt x="66" y="135"/>
                  </a:cubicBezTo>
                  <a:cubicBezTo>
                    <a:pt x="66" y="134"/>
                    <a:pt x="67" y="134"/>
                    <a:pt x="67" y="133"/>
                  </a:cubicBezTo>
                  <a:cubicBezTo>
                    <a:pt x="67" y="133"/>
                    <a:pt x="67" y="133"/>
                    <a:pt x="67" y="133"/>
                  </a:cubicBezTo>
                  <a:cubicBezTo>
                    <a:pt x="67" y="133"/>
                    <a:pt x="67" y="133"/>
                    <a:pt x="68" y="133"/>
                  </a:cubicBezTo>
                  <a:close/>
                  <a:moveTo>
                    <a:pt x="64" y="150"/>
                  </a:moveTo>
                  <a:cubicBezTo>
                    <a:pt x="64" y="150"/>
                    <a:pt x="64" y="149"/>
                    <a:pt x="63" y="149"/>
                  </a:cubicBezTo>
                  <a:cubicBezTo>
                    <a:pt x="64" y="148"/>
                    <a:pt x="64" y="147"/>
                    <a:pt x="65" y="146"/>
                  </a:cubicBezTo>
                  <a:cubicBezTo>
                    <a:pt x="65" y="147"/>
                    <a:pt x="65" y="147"/>
                    <a:pt x="65" y="148"/>
                  </a:cubicBezTo>
                  <a:cubicBezTo>
                    <a:pt x="65" y="148"/>
                    <a:pt x="64" y="149"/>
                    <a:pt x="64" y="150"/>
                  </a:cubicBezTo>
                  <a:close/>
                  <a:moveTo>
                    <a:pt x="64" y="163"/>
                  </a:moveTo>
                  <a:cubicBezTo>
                    <a:pt x="64" y="163"/>
                    <a:pt x="64" y="163"/>
                    <a:pt x="63" y="163"/>
                  </a:cubicBezTo>
                  <a:cubicBezTo>
                    <a:pt x="63" y="163"/>
                    <a:pt x="63" y="163"/>
                    <a:pt x="63" y="163"/>
                  </a:cubicBezTo>
                  <a:cubicBezTo>
                    <a:pt x="63" y="162"/>
                    <a:pt x="64" y="162"/>
                    <a:pt x="64" y="162"/>
                  </a:cubicBezTo>
                  <a:cubicBezTo>
                    <a:pt x="64" y="162"/>
                    <a:pt x="64" y="162"/>
                    <a:pt x="64" y="163"/>
                  </a:cubicBezTo>
                  <a:close/>
                  <a:moveTo>
                    <a:pt x="65" y="122"/>
                  </a:moveTo>
                  <a:cubicBezTo>
                    <a:pt x="65" y="121"/>
                    <a:pt x="65" y="121"/>
                    <a:pt x="65" y="121"/>
                  </a:cubicBezTo>
                  <a:cubicBezTo>
                    <a:pt x="65" y="121"/>
                    <a:pt x="65" y="120"/>
                    <a:pt x="65" y="120"/>
                  </a:cubicBezTo>
                  <a:cubicBezTo>
                    <a:pt x="65" y="120"/>
                    <a:pt x="65" y="120"/>
                    <a:pt x="65" y="121"/>
                  </a:cubicBezTo>
                  <a:cubicBezTo>
                    <a:pt x="65" y="121"/>
                    <a:pt x="65" y="121"/>
                    <a:pt x="65" y="122"/>
                  </a:cubicBezTo>
                  <a:close/>
                  <a:moveTo>
                    <a:pt x="65" y="110"/>
                  </a:moveTo>
                  <a:cubicBezTo>
                    <a:pt x="66" y="109"/>
                    <a:pt x="66" y="109"/>
                    <a:pt x="67" y="108"/>
                  </a:cubicBezTo>
                  <a:cubicBezTo>
                    <a:pt x="67" y="109"/>
                    <a:pt x="67" y="110"/>
                    <a:pt x="67" y="111"/>
                  </a:cubicBezTo>
                  <a:cubicBezTo>
                    <a:pt x="67" y="111"/>
                    <a:pt x="66" y="111"/>
                    <a:pt x="66" y="112"/>
                  </a:cubicBezTo>
                  <a:cubicBezTo>
                    <a:pt x="66" y="111"/>
                    <a:pt x="66" y="110"/>
                    <a:pt x="65" y="110"/>
                  </a:cubicBezTo>
                  <a:close/>
                  <a:moveTo>
                    <a:pt x="67" y="86"/>
                  </a:moveTo>
                  <a:cubicBezTo>
                    <a:pt x="67" y="86"/>
                    <a:pt x="67" y="86"/>
                    <a:pt x="67" y="86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7" y="85"/>
                    <a:pt x="66" y="85"/>
                    <a:pt x="66" y="85"/>
                  </a:cubicBezTo>
                  <a:cubicBezTo>
                    <a:pt x="67" y="84"/>
                    <a:pt x="69" y="82"/>
                    <a:pt x="70" y="81"/>
                  </a:cubicBezTo>
                  <a:cubicBezTo>
                    <a:pt x="70" y="82"/>
                    <a:pt x="69" y="83"/>
                    <a:pt x="69" y="83"/>
                  </a:cubicBezTo>
                  <a:cubicBezTo>
                    <a:pt x="68" y="84"/>
                    <a:pt x="68" y="85"/>
                    <a:pt x="67" y="86"/>
                  </a:cubicBezTo>
                  <a:close/>
                  <a:moveTo>
                    <a:pt x="65" y="93"/>
                  </a:moveTo>
                  <a:cubicBezTo>
                    <a:pt x="66" y="94"/>
                    <a:pt x="66" y="96"/>
                    <a:pt x="66" y="97"/>
                  </a:cubicBezTo>
                  <a:cubicBezTo>
                    <a:pt x="65" y="98"/>
                    <a:pt x="64" y="98"/>
                    <a:pt x="63" y="99"/>
                  </a:cubicBezTo>
                  <a:cubicBezTo>
                    <a:pt x="63" y="97"/>
                    <a:pt x="63" y="97"/>
                    <a:pt x="63" y="97"/>
                  </a:cubicBezTo>
                  <a:cubicBezTo>
                    <a:pt x="64" y="96"/>
                    <a:pt x="65" y="94"/>
                    <a:pt x="65" y="93"/>
                  </a:cubicBezTo>
                  <a:cubicBezTo>
                    <a:pt x="65" y="93"/>
                    <a:pt x="65" y="93"/>
                    <a:pt x="65" y="93"/>
                  </a:cubicBezTo>
                  <a:close/>
                  <a:moveTo>
                    <a:pt x="63" y="131"/>
                  </a:moveTo>
                  <a:cubicBezTo>
                    <a:pt x="63" y="132"/>
                    <a:pt x="63" y="132"/>
                    <a:pt x="62" y="132"/>
                  </a:cubicBezTo>
                  <a:cubicBezTo>
                    <a:pt x="62" y="132"/>
                    <a:pt x="62" y="131"/>
                    <a:pt x="62" y="130"/>
                  </a:cubicBezTo>
                  <a:cubicBezTo>
                    <a:pt x="62" y="130"/>
                    <a:pt x="62" y="129"/>
                    <a:pt x="62" y="129"/>
                  </a:cubicBezTo>
                  <a:cubicBezTo>
                    <a:pt x="63" y="129"/>
                    <a:pt x="63" y="130"/>
                    <a:pt x="63" y="131"/>
                  </a:cubicBezTo>
                  <a:close/>
                  <a:moveTo>
                    <a:pt x="63" y="159"/>
                  </a:moveTo>
                  <a:cubicBezTo>
                    <a:pt x="63" y="159"/>
                    <a:pt x="63" y="159"/>
                    <a:pt x="63" y="159"/>
                  </a:cubicBezTo>
                  <a:cubicBezTo>
                    <a:pt x="63" y="160"/>
                    <a:pt x="62" y="160"/>
                    <a:pt x="62" y="161"/>
                  </a:cubicBezTo>
                  <a:cubicBezTo>
                    <a:pt x="62" y="160"/>
                    <a:pt x="62" y="160"/>
                    <a:pt x="62" y="160"/>
                  </a:cubicBezTo>
                  <a:cubicBezTo>
                    <a:pt x="62" y="159"/>
                    <a:pt x="63" y="159"/>
                    <a:pt x="63" y="159"/>
                  </a:cubicBezTo>
                  <a:close/>
                  <a:moveTo>
                    <a:pt x="64" y="168"/>
                  </a:moveTo>
                  <a:cubicBezTo>
                    <a:pt x="64" y="169"/>
                    <a:pt x="65" y="170"/>
                    <a:pt x="66" y="171"/>
                  </a:cubicBezTo>
                  <a:cubicBezTo>
                    <a:pt x="66" y="171"/>
                    <a:pt x="66" y="171"/>
                    <a:pt x="66" y="171"/>
                  </a:cubicBezTo>
                  <a:cubicBezTo>
                    <a:pt x="65" y="172"/>
                    <a:pt x="65" y="172"/>
                    <a:pt x="65" y="172"/>
                  </a:cubicBezTo>
                  <a:cubicBezTo>
                    <a:pt x="64" y="171"/>
                    <a:pt x="64" y="170"/>
                    <a:pt x="63" y="169"/>
                  </a:cubicBezTo>
                  <a:cubicBezTo>
                    <a:pt x="63" y="168"/>
                    <a:pt x="63" y="168"/>
                    <a:pt x="64" y="168"/>
                  </a:cubicBezTo>
                  <a:close/>
                  <a:moveTo>
                    <a:pt x="65" y="153"/>
                  </a:moveTo>
                  <a:cubicBezTo>
                    <a:pt x="65" y="153"/>
                    <a:pt x="65" y="152"/>
                    <a:pt x="64" y="152"/>
                  </a:cubicBezTo>
                  <a:cubicBezTo>
                    <a:pt x="65" y="151"/>
                    <a:pt x="65" y="151"/>
                    <a:pt x="66" y="150"/>
                  </a:cubicBezTo>
                  <a:cubicBezTo>
                    <a:pt x="66" y="151"/>
                    <a:pt x="66" y="152"/>
                    <a:pt x="66" y="153"/>
                  </a:cubicBezTo>
                  <a:cubicBezTo>
                    <a:pt x="66" y="153"/>
                    <a:pt x="65" y="153"/>
                    <a:pt x="65" y="153"/>
                  </a:cubicBezTo>
                  <a:close/>
                  <a:moveTo>
                    <a:pt x="66" y="124"/>
                  </a:moveTo>
                  <a:cubicBezTo>
                    <a:pt x="66" y="124"/>
                    <a:pt x="66" y="124"/>
                    <a:pt x="66" y="123"/>
                  </a:cubicBezTo>
                  <a:cubicBezTo>
                    <a:pt x="67" y="124"/>
                    <a:pt x="67" y="124"/>
                    <a:pt x="67" y="125"/>
                  </a:cubicBezTo>
                  <a:cubicBezTo>
                    <a:pt x="67" y="125"/>
                    <a:pt x="67" y="125"/>
                    <a:pt x="66" y="126"/>
                  </a:cubicBezTo>
                  <a:cubicBezTo>
                    <a:pt x="66" y="125"/>
                    <a:pt x="66" y="125"/>
                    <a:pt x="66" y="124"/>
                  </a:cubicBezTo>
                  <a:close/>
                  <a:moveTo>
                    <a:pt x="67" y="179"/>
                  </a:moveTo>
                  <a:cubicBezTo>
                    <a:pt x="67" y="179"/>
                    <a:pt x="67" y="179"/>
                    <a:pt x="67" y="179"/>
                  </a:cubicBezTo>
                  <a:cubicBezTo>
                    <a:pt x="67" y="180"/>
                    <a:pt x="68" y="180"/>
                    <a:pt x="68" y="179"/>
                  </a:cubicBezTo>
                  <a:cubicBezTo>
                    <a:pt x="68" y="179"/>
                    <a:pt x="68" y="179"/>
                    <a:pt x="68" y="179"/>
                  </a:cubicBezTo>
                  <a:cubicBezTo>
                    <a:pt x="68" y="180"/>
                    <a:pt x="67" y="180"/>
                    <a:pt x="67" y="180"/>
                  </a:cubicBezTo>
                  <a:cubicBezTo>
                    <a:pt x="67" y="180"/>
                    <a:pt x="66" y="179"/>
                    <a:pt x="66" y="178"/>
                  </a:cubicBezTo>
                  <a:cubicBezTo>
                    <a:pt x="66" y="179"/>
                    <a:pt x="66" y="179"/>
                    <a:pt x="67" y="179"/>
                  </a:cubicBezTo>
                  <a:close/>
                  <a:moveTo>
                    <a:pt x="67" y="170"/>
                  </a:moveTo>
                  <a:cubicBezTo>
                    <a:pt x="67" y="169"/>
                    <a:pt x="67" y="169"/>
                    <a:pt x="67" y="168"/>
                  </a:cubicBezTo>
                  <a:cubicBezTo>
                    <a:pt x="67" y="167"/>
                    <a:pt x="67" y="167"/>
                    <a:pt x="67" y="167"/>
                  </a:cubicBezTo>
                  <a:cubicBezTo>
                    <a:pt x="68" y="167"/>
                    <a:pt x="68" y="167"/>
                    <a:pt x="69" y="167"/>
                  </a:cubicBezTo>
                  <a:cubicBezTo>
                    <a:pt x="69" y="168"/>
                    <a:pt x="69" y="168"/>
                    <a:pt x="69" y="169"/>
                  </a:cubicBezTo>
                  <a:cubicBezTo>
                    <a:pt x="69" y="169"/>
                    <a:pt x="68" y="170"/>
                    <a:pt x="68" y="170"/>
                  </a:cubicBezTo>
                  <a:cubicBezTo>
                    <a:pt x="68" y="170"/>
                    <a:pt x="68" y="170"/>
                    <a:pt x="67" y="170"/>
                  </a:cubicBezTo>
                  <a:close/>
                  <a:moveTo>
                    <a:pt x="68" y="145"/>
                  </a:moveTo>
                  <a:cubicBezTo>
                    <a:pt x="68" y="144"/>
                    <a:pt x="68" y="144"/>
                    <a:pt x="68" y="143"/>
                  </a:cubicBezTo>
                  <a:cubicBezTo>
                    <a:pt x="69" y="143"/>
                    <a:pt x="70" y="142"/>
                    <a:pt x="71" y="142"/>
                  </a:cubicBezTo>
                  <a:cubicBezTo>
                    <a:pt x="71" y="142"/>
                    <a:pt x="71" y="142"/>
                    <a:pt x="71" y="142"/>
                  </a:cubicBezTo>
                  <a:cubicBezTo>
                    <a:pt x="70" y="143"/>
                    <a:pt x="69" y="144"/>
                    <a:pt x="68" y="145"/>
                  </a:cubicBezTo>
                  <a:close/>
                  <a:moveTo>
                    <a:pt x="68" y="90"/>
                  </a:moveTo>
                  <a:cubicBezTo>
                    <a:pt x="71" y="88"/>
                    <a:pt x="74" y="85"/>
                    <a:pt x="77" y="83"/>
                  </a:cubicBezTo>
                  <a:cubicBezTo>
                    <a:pt x="74" y="86"/>
                    <a:pt x="72" y="90"/>
                    <a:pt x="69" y="94"/>
                  </a:cubicBezTo>
                  <a:cubicBezTo>
                    <a:pt x="69" y="93"/>
                    <a:pt x="68" y="92"/>
                    <a:pt x="68" y="90"/>
                  </a:cubicBezTo>
                  <a:close/>
                  <a:moveTo>
                    <a:pt x="83" y="77"/>
                  </a:moveTo>
                  <a:cubicBezTo>
                    <a:pt x="86" y="75"/>
                    <a:pt x="89" y="73"/>
                    <a:pt x="92" y="71"/>
                  </a:cubicBezTo>
                  <a:cubicBezTo>
                    <a:pt x="90" y="73"/>
                    <a:pt x="89" y="75"/>
                    <a:pt x="87" y="78"/>
                  </a:cubicBezTo>
                  <a:cubicBezTo>
                    <a:pt x="83" y="82"/>
                    <a:pt x="78" y="86"/>
                    <a:pt x="74" y="90"/>
                  </a:cubicBezTo>
                  <a:cubicBezTo>
                    <a:pt x="77" y="86"/>
                    <a:pt x="80" y="82"/>
                    <a:pt x="83" y="77"/>
                  </a:cubicBezTo>
                  <a:close/>
                  <a:moveTo>
                    <a:pt x="78" y="104"/>
                  </a:moveTo>
                  <a:cubicBezTo>
                    <a:pt x="81" y="101"/>
                    <a:pt x="84" y="98"/>
                    <a:pt x="87" y="95"/>
                  </a:cubicBezTo>
                  <a:cubicBezTo>
                    <a:pt x="85" y="100"/>
                    <a:pt x="82" y="104"/>
                    <a:pt x="79" y="108"/>
                  </a:cubicBezTo>
                  <a:cubicBezTo>
                    <a:pt x="78" y="109"/>
                    <a:pt x="76" y="110"/>
                    <a:pt x="75" y="111"/>
                  </a:cubicBezTo>
                  <a:cubicBezTo>
                    <a:pt x="76" y="109"/>
                    <a:pt x="77" y="107"/>
                    <a:pt x="78" y="105"/>
                  </a:cubicBezTo>
                  <a:cubicBezTo>
                    <a:pt x="78" y="104"/>
                    <a:pt x="78" y="104"/>
                    <a:pt x="78" y="104"/>
                  </a:cubicBezTo>
                  <a:close/>
                  <a:moveTo>
                    <a:pt x="93" y="90"/>
                  </a:moveTo>
                  <a:cubicBezTo>
                    <a:pt x="97" y="87"/>
                    <a:pt x="100" y="84"/>
                    <a:pt x="103" y="80"/>
                  </a:cubicBezTo>
                  <a:cubicBezTo>
                    <a:pt x="104" y="80"/>
                    <a:pt x="104" y="80"/>
                    <a:pt x="104" y="80"/>
                  </a:cubicBezTo>
                  <a:cubicBezTo>
                    <a:pt x="99" y="86"/>
                    <a:pt x="93" y="93"/>
                    <a:pt x="87" y="99"/>
                  </a:cubicBezTo>
                  <a:cubicBezTo>
                    <a:pt x="87" y="100"/>
                    <a:pt x="86" y="101"/>
                    <a:pt x="85" y="102"/>
                  </a:cubicBezTo>
                  <a:cubicBezTo>
                    <a:pt x="88" y="98"/>
                    <a:pt x="90" y="94"/>
                    <a:pt x="93" y="90"/>
                  </a:cubicBezTo>
                  <a:close/>
                  <a:moveTo>
                    <a:pt x="101" y="79"/>
                  </a:moveTo>
                  <a:cubicBezTo>
                    <a:pt x="102" y="78"/>
                    <a:pt x="102" y="77"/>
                    <a:pt x="103" y="77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103" y="77"/>
                    <a:pt x="103" y="77"/>
                    <a:pt x="104" y="77"/>
                  </a:cubicBezTo>
                  <a:cubicBezTo>
                    <a:pt x="103" y="78"/>
                    <a:pt x="102" y="78"/>
                    <a:pt x="101" y="79"/>
                  </a:cubicBezTo>
                  <a:close/>
                  <a:moveTo>
                    <a:pt x="102" y="68"/>
                  </a:moveTo>
                  <a:cubicBezTo>
                    <a:pt x="103" y="67"/>
                    <a:pt x="103" y="65"/>
                    <a:pt x="104" y="64"/>
                  </a:cubicBezTo>
                  <a:cubicBezTo>
                    <a:pt x="108" y="61"/>
                    <a:pt x="112" y="57"/>
                    <a:pt x="116" y="54"/>
                  </a:cubicBezTo>
                  <a:cubicBezTo>
                    <a:pt x="116" y="54"/>
                    <a:pt x="116" y="55"/>
                    <a:pt x="116" y="55"/>
                  </a:cubicBezTo>
                  <a:cubicBezTo>
                    <a:pt x="116" y="55"/>
                    <a:pt x="115" y="55"/>
                    <a:pt x="115" y="55"/>
                  </a:cubicBezTo>
                  <a:cubicBezTo>
                    <a:pt x="111" y="59"/>
                    <a:pt x="106" y="63"/>
                    <a:pt x="102" y="68"/>
                  </a:cubicBezTo>
                  <a:close/>
                  <a:moveTo>
                    <a:pt x="106" y="60"/>
                  </a:moveTo>
                  <a:cubicBezTo>
                    <a:pt x="106" y="60"/>
                    <a:pt x="106" y="60"/>
                    <a:pt x="106" y="60"/>
                  </a:cubicBezTo>
                  <a:cubicBezTo>
                    <a:pt x="107" y="59"/>
                    <a:pt x="108" y="58"/>
                    <a:pt x="110" y="57"/>
                  </a:cubicBezTo>
                  <a:cubicBezTo>
                    <a:pt x="108" y="58"/>
                    <a:pt x="107" y="59"/>
                    <a:pt x="106" y="60"/>
                  </a:cubicBezTo>
                  <a:close/>
                  <a:moveTo>
                    <a:pt x="107" y="57"/>
                  </a:moveTo>
                  <a:cubicBezTo>
                    <a:pt x="107" y="57"/>
                    <a:pt x="107" y="56"/>
                    <a:pt x="108" y="56"/>
                  </a:cubicBezTo>
                  <a:cubicBezTo>
                    <a:pt x="108" y="56"/>
                    <a:pt x="108" y="56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9" y="54"/>
                    <a:pt x="110" y="54"/>
                    <a:pt x="112" y="54"/>
                  </a:cubicBezTo>
                  <a:cubicBezTo>
                    <a:pt x="110" y="55"/>
                    <a:pt x="109" y="56"/>
                    <a:pt x="107" y="57"/>
                  </a:cubicBezTo>
                  <a:close/>
                  <a:moveTo>
                    <a:pt x="101" y="53"/>
                  </a:moveTo>
                  <a:cubicBezTo>
                    <a:pt x="97" y="56"/>
                    <a:pt x="92" y="59"/>
                    <a:pt x="88" y="62"/>
                  </a:cubicBezTo>
                  <a:cubicBezTo>
                    <a:pt x="88" y="62"/>
                    <a:pt x="88" y="61"/>
                    <a:pt x="88" y="61"/>
                  </a:cubicBezTo>
                  <a:cubicBezTo>
                    <a:pt x="93" y="57"/>
                    <a:pt x="98" y="53"/>
                    <a:pt x="103" y="49"/>
                  </a:cubicBezTo>
                  <a:cubicBezTo>
                    <a:pt x="102" y="50"/>
                    <a:pt x="102" y="52"/>
                    <a:pt x="101" y="53"/>
                  </a:cubicBezTo>
                  <a:close/>
                  <a:moveTo>
                    <a:pt x="90" y="57"/>
                  </a:moveTo>
                  <a:cubicBezTo>
                    <a:pt x="90" y="57"/>
                    <a:pt x="90" y="56"/>
                    <a:pt x="90" y="56"/>
                  </a:cubicBezTo>
                  <a:cubicBezTo>
                    <a:pt x="94" y="52"/>
                    <a:pt x="99" y="49"/>
                    <a:pt x="104" y="46"/>
                  </a:cubicBezTo>
                  <a:cubicBezTo>
                    <a:pt x="104" y="46"/>
                    <a:pt x="104" y="46"/>
                    <a:pt x="104" y="46"/>
                  </a:cubicBezTo>
                  <a:cubicBezTo>
                    <a:pt x="99" y="50"/>
                    <a:pt x="95" y="53"/>
                    <a:pt x="90" y="57"/>
                  </a:cubicBezTo>
                  <a:close/>
                  <a:moveTo>
                    <a:pt x="76" y="54"/>
                  </a:moveTo>
                  <a:cubicBezTo>
                    <a:pt x="73" y="56"/>
                    <a:pt x="70" y="59"/>
                    <a:pt x="67" y="62"/>
                  </a:cubicBezTo>
                  <a:cubicBezTo>
                    <a:pt x="70" y="59"/>
                    <a:pt x="72" y="56"/>
                    <a:pt x="75" y="53"/>
                  </a:cubicBezTo>
                  <a:cubicBezTo>
                    <a:pt x="75" y="53"/>
                    <a:pt x="76" y="53"/>
                    <a:pt x="76" y="53"/>
                  </a:cubicBezTo>
                  <a:cubicBezTo>
                    <a:pt x="76" y="53"/>
                    <a:pt x="76" y="53"/>
                    <a:pt x="76" y="54"/>
                  </a:cubicBezTo>
                  <a:close/>
                  <a:moveTo>
                    <a:pt x="61" y="63"/>
                  </a:moveTo>
                  <a:cubicBezTo>
                    <a:pt x="60" y="63"/>
                    <a:pt x="59" y="64"/>
                    <a:pt x="58" y="65"/>
                  </a:cubicBezTo>
                  <a:cubicBezTo>
                    <a:pt x="58" y="65"/>
                    <a:pt x="58" y="65"/>
                    <a:pt x="58" y="64"/>
                  </a:cubicBezTo>
                  <a:cubicBezTo>
                    <a:pt x="62" y="60"/>
                    <a:pt x="66" y="56"/>
                    <a:pt x="69" y="52"/>
                  </a:cubicBezTo>
                  <a:cubicBezTo>
                    <a:pt x="72" y="50"/>
                    <a:pt x="74" y="48"/>
                    <a:pt x="77" y="46"/>
                  </a:cubicBezTo>
                  <a:cubicBezTo>
                    <a:pt x="72" y="52"/>
                    <a:pt x="66" y="58"/>
                    <a:pt x="61" y="63"/>
                  </a:cubicBezTo>
                  <a:close/>
                  <a:moveTo>
                    <a:pt x="61" y="57"/>
                  </a:moveTo>
                  <a:cubicBezTo>
                    <a:pt x="60" y="58"/>
                    <a:pt x="59" y="59"/>
                    <a:pt x="58" y="60"/>
                  </a:cubicBezTo>
                  <a:cubicBezTo>
                    <a:pt x="58" y="60"/>
                    <a:pt x="58" y="60"/>
                    <a:pt x="58" y="59"/>
                  </a:cubicBezTo>
                  <a:cubicBezTo>
                    <a:pt x="58" y="59"/>
                    <a:pt x="58" y="59"/>
                    <a:pt x="58" y="59"/>
                  </a:cubicBezTo>
                  <a:cubicBezTo>
                    <a:pt x="59" y="58"/>
                    <a:pt x="61" y="57"/>
                    <a:pt x="62" y="57"/>
                  </a:cubicBezTo>
                  <a:lnTo>
                    <a:pt x="61" y="57"/>
                  </a:lnTo>
                  <a:close/>
                  <a:moveTo>
                    <a:pt x="57" y="61"/>
                  </a:moveTo>
                  <a:cubicBezTo>
                    <a:pt x="55" y="63"/>
                    <a:pt x="53" y="64"/>
                    <a:pt x="51" y="66"/>
                  </a:cubicBezTo>
                  <a:cubicBezTo>
                    <a:pt x="53" y="64"/>
                    <a:pt x="55" y="62"/>
                    <a:pt x="56" y="61"/>
                  </a:cubicBezTo>
                  <a:cubicBezTo>
                    <a:pt x="56" y="61"/>
                    <a:pt x="56" y="61"/>
                    <a:pt x="57" y="61"/>
                  </a:cubicBezTo>
                  <a:close/>
                  <a:moveTo>
                    <a:pt x="53" y="66"/>
                  </a:moveTo>
                  <a:cubicBezTo>
                    <a:pt x="50" y="70"/>
                    <a:pt x="47" y="73"/>
                    <a:pt x="44" y="76"/>
                  </a:cubicBezTo>
                  <a:cubicBezTo>
                    <a:pt x="45" y="75"/>
                    <a:pt x="45" y="74"/>
                    <a:pt x="46" y="73"/>
                  </a:cubicBezTo>
                  <a:cubicBezTo>
                    <a:pt x="48" y="71"/>
                    <a:pt x="51" y="68"/>
                    <a:pt x="53" y="66"/>
                  </a:cubicBezTo>
                  <a:close/>
                  <a:moveTo>
                    <a:pt x="50" y="74"/>
                  </a:moveTo>
                  <a:cubicBezTo>
                    <a:pt x="53" y="73"/>
                    <a:pt x="55" y="71"/>
                    <a:pt x="57" y="69"/>
                  </a:cubicBezTo>
                  <a:cubicBezTo>
                    <a:pt x="57" y="70"/>
                    <a:pt x="56" y="71"/>
                    <a:pt x="56" y="72"/>
                  </a:cubicBezTo>
                  <a:cubicBezTo>
                    <a:pt x="51" y="76"/>
                    <a:pt x="46" y="81"/>
                    <a:pt x="41" y="85"/>
                  </a:cubicBezTo>
                  <a:cubicBezTo>
                    <a:pt x="41" y="85"/>
                    <a:pt x="41" y="84"/>
                    <a:pt x="41" y="84"/>
                  </a:cubicBezTo>
                  <a:cubicBezTo>
                    <a:pt x="44" y="80"/>
                    <a:pt x="47" y="77"/>
                    <a:pt x="50" y="74"/>
                  </a:cubicBezTo>
                  <a:close/>
                  <a:moveTo>
                    <a:pt x="56" y="74"/>
                  </a:moveTo>
                  <a:cubicBezTo>
                    <a:pt x="56" y="75"/>
                    <a:pt x="56" y="75"/>
                    <a:pt x="56" y="76"/>
                  </a:cubicBezTo>
                  <a:cubicBezTo>
                    <a:pt x="55" y="76"/>
                    <a:pt x="55" y="77"/>
                    <a:pt x="54" y="78"/>
                  </a:cubicBezTo>
                  <a:cubicBezTo>
                    <a:pt x="52" y="80"/>
                    <a:pt x="50" y="83"/>
                    <a:pt x="48" y="85"/>
                  </a:cubicBezTo>
                  <a:cubicBezTo>
                    <a:pt x="45" y="88"/>
                    <a:pt x="42" y="90"/>
                    <a:pt x="39" y="92"/>
                  </a:cubicBezTo>
                  <a:cubicBezTo>
                    <a:pt x="40" y="91"/>
                    <a:pt x="40" y="89"/>
                    <a:pt x="40" y="88"/>
                  </a:cubicBezTo>
                  <a:cubicBezTo>
                    <a:pt x="45" y="84"/>
                    <a:pt x="51" y="79"/>
                    <a:pt x="56" y="74"/>
                  </a:cubicBezTo>
                  <a:close/>
                  <a:moveTo>
                    <a:pt x="49" y="100"/>
                  </a:moveTo>
                  <a:cubicBezTo>
                    <a:pt x="49" y="101"/>
                    <a:pt x="49" y="101"/>
                    <a:pt x="49" y="101"/>
                  </a:cubicBezTo>
                  <a:cubicBezTo>
                    <a:pt x="48" y="103"/>
                    <a:pt x="47" y="105"/>
                    <a:pt x="46" y="107"/>
                  </a:cubicBezTo>
                  <a:cubicBezTo>
                    <a:pt x="46" y="107"/>
                    <a:pt x="46" y="106"/>
                    <a:pt x="46" y="106"/>
                  </a:cubicBezTo>
                  <a:cubicBezTo>
                    <a:pt x="47" y="104"/>
                    <a:pt x="48" y="103"/>
                    <a:pt x="49" y="101"/>
                  </a:cubicBezTo>
                  <a:cubicBezTo>
                    <a:pt x="49" y="101"/>
                    <a:pt x="49" y="101"/>
                    <a:pt x="49" y="100"/>
                  </a:cubicBezTo>
                  <a:close/>
                  <a:moveTo>
                    <a:pt x="45" y="101"/>
                  </a:moveTo>
                  <a:cubicBezTo>
                    <a:pt x="45" y="102"/>
                    <a:pt x="45" y="102"/>
                    <a:pt x="44" y="102"/>
                  </a:cubicBezTo>
                  <a:cubicBezTo>
                    <a:pt x="44" y="102"/>
                    <a:pt x="44" y="102"/>
                    <a:pt x="44" y="102"/>
                  </a:cubicBezTo>
                  <a:cubicBezTo>
                    <a:pt x="45" y="101"/>
                    <a:pt x="46" y="100"/>
                    <a:pt x="47" y="99"/>
                  </a:cubicBezTo>
                  <a:cubicBezTo>
                    <a:pt x="46" y="100"/>
                    <a:pt x="46" y="101"/>
                    <a:pt x="45" y="101"/>
                  </a:cubicBezTo>
                  <a:close/>
                  <a:moveTo>
                    <a:pt x="46" y="112"/>
                  </a:moveTo>
                  <a:cubicBezTo>
                    <a:pt x="46" y="113"/>
                    <a:pt x="46" y="113"/>
                    <a:pt x="47" y="114"/>
                  </a:cubicBezTo>
                  <a:cubicBezTo>
                    <a:pt x="47" y="114"/>
                    <a:pt x="46" y="115"/>
                    <a:pt x="46" y="115"/>
                  </a:cubicBezTo>
                  <a:cubicBezTo>
                    <a:pt x="46" y="114"/>
                    <a:pt x="45" y="113"/>
                    <a:pt x="45" y="112"/>
                  </a:cubicBezTo>
                  <a:cubicBezTo>
                    <a:pt x="45" y="112"/>
                    <a:pt x="46" y="112"/>
                    <a:pt x="46" y="112"/>
                  </a:cubicBezTo>
                  <a:close/>
                  <a:moveTo>
                    <a:pt x="46" y="135"/>
                  </a:moveTo>
                  <a:cubicBezTo>
                    <a:pt x="46" y="136"/>
                    <a:pt x="46" y="137"/>
                    <a:pt x="47" y="138"/>
                  </a:cubicBezTo>
                  <a:cubicBezTo>
                    <a:pt x="47" y="139"/>
                    <a:pt x="48" y="140"/>
                    <a:pt x="48" y="141"/>
                  </a:cubicBezTo>
                  <a:cubicBezTo>
                    <a:pt x="47" y="143"/>
                    <a:pt x="47" y="144"/>
                    <a:pt x="46" y="145"/>
                  </a:cubicBezTo>
                  <a:cubicBezTo>
                    <a:pt x="45" y="143"/>
                    <a:pt x="45" y="140"/>
                    <a:pt x="44" y="138"/>
                  </a:cubicBezTo>
                  <a:cubicBezTo>
                    <a:pt x="45" y="137"/>
                    <a:pt x="45" y="136"/>
                    <a:pt x="46" y="135"/>
                  </a:cubicBezTo>
                  <a:close/>
                  <a:moveTo>
                    <a:pt x="50" y="146"/>
                  </a:moveTo>
                  <a:cubicBezTo>
                    <a:pt x="50" y="147"/>
                    <a:pt x="50" y="148"/>
                    <a:pt x="50" y="148"/>
                  </a:cubicBezTo>
                  <a:cubicBezTo>
                    <a:pt x="49" y="149"/>
                    <a:pt x="48" y="150"/>
                    <a:pt x="47" y="150"/>
                  </a:cubicBezTo>
                  <a:cubicBezTo>
                    <a:pt x="47" y="150"/>
                    <a:pt x="47" y="150"/>
                    <a:pt x="47" y="150"/>
                  </a:cubicBezTo>
                  <a:cubicBezTo>
                    <a:pt x="48" y="149"/>
                    <a:pt x="49" y="148"/>
                    <a:pt x="50" y="146"/>
                  </a:cubicBezTo>
                  <a:close/>
                  <a:moveTo>
                    <a:pt x="51" y="150"/>
                  </a:moveTo>
                  <a:cubicBezTo>
                    <a:pt x="51" y="150"/>
                    <a:pt x="51" y="151"/>
                    <a:pt x="51" y="151"/>
                  </a:cubicBezTo>
                  <a:cubicBezTo>
                    <a:pt x="50" y="152"/>
                    <a:pt x="49" y="154"/>
                    <a:pt x="49" y="155"/>
                  </a:cubicBezTo>
                  <a:cubicBezTo>
                    <a:pt x="48" y="154"/>
                    <a:pt x="48" y="153"/>
                    <a:pt x="48" y="152"/>
                  </a:cubicBezTo>
                  <a:cubicBezTo>
                    <a:pt x="49" y="151"/>
                    <a:pt x="50" y="151"/>
                    <a:pt x="51" y="150"/>
                  </a:cubicBezTo>
                  <a:close/>
                  <a:moveTo>
                    <a:pt x="50" y="157"/>
                  </a:moveTo>
                  <a:cubicBezTo>
                    <a:pt x="50" y="156"/>
                    <a:pt x="51" y="155"/>
                    <a:pt x="52" y="154"/>
                  </a:cubicBezTo>
                  <a:cubicBezTo>
                    <a:pt x="52" y="155"/>
                    <a:pt x="52" y="156"/>
                    <a:pt x="52" y="156"/>
                  </a:cubicBezTo>
                  <a:cubicBezTo>
                    <a:pt x="51" y="157"/>
                    <a:pt x="51" y="159"/>
                    <a:pt x="50" y="160"/>
                  </a:cubicBezTo>
                  <a:cubicBezTo>
                    <a:pt x="50" y="159"/>
                    <a:pt x="49" y="158"/>
                    <a:pt x="49" y="158"/>
                  </a:cubicBezTo>
                  <a:cubicBezTo>
                    <a:pt x="49" y="158"/>
                    <a:pt x="50" y="157"/>
                    <a:pt x="50" y="157"/>
                  </a:cubicBezTo>
                  <a:close/>
                  <a:moveTo>
                    <a:pt x="51" y="161"/>
                  </a:moveTo>
                  <a:cubicBezTo>
                    <a:pt x="52" y="161"/>
                    <a:pt x="52" y="160"/>
                    <a:pt x="53" y="159"/>
                  </a:cubicBezTo>
                  <a:cubicBezTo>
                    <a:pt x="53" y="160"/>
                    <a:pt x="53" y="160"/>
                    <a:pt x="53" y="160"/>
                  </a:cubicBezTo>
                  <a:cubicBezTo>
                    <a:pt x="53" y="161"/>
                    <a:pt x="52" y="162"/>
                    <a:pt x="52" y="163"/>
                  </a:cubicBezTo>
                  <a:cubicBezTo>
                    <a:pt x="52" y="163"/>
                    <a:pt x="52" y="163"/>
                    <a:pt x="51" y="163"/>
                  </a:cubicBezTo>
                  <a:cubicBezTo>
                    <a:pt x="51" y="163"/>
                    <a:pt x="51" y="162"/>
                    <a:pt x="50" y="161"/>
                  </a:cubicBezTo>
                  <a:cubicBezTo>
                    <a:pt x="51" y="162"/>
                    <a:pt x="51" y="161"/>
                    <a:pt x="51" y="161"/>
                  </a:cubicBezTo>
                  <a:close/>
                  <a:moveTo>
                    <a:pt x="53" y="165"/>
                  </a:moveTo>
                  <a:cubicBezTo>
                    <a:pt x="54" y="165"/>
                    <a:pt x="54" y="165"/>
                    <a:pt x="54" y="165"/>
                  </a:cubicBezTo>
                  <a:cubicBezTo>
                    <a:pt x="54" y="166"/>
                    <a:pt x="55" y="167"/>
                    <a:pt x="55" y="168"/>
                  </a:cubicBezTo>
                  <a:cubicBezTo>
                    <a:pt x="55" y="169"/>
                    <a:pt x="55" y="169"/>
                    <a:pt x="55" y="170"/>
                  </a:cubicBezTo>
                  <a:cubicBezTo>
                    <a:pt x="54" y="168"/>
                    <a:pt x="53" y="167"/>
                    <a:pt x="52" y="166"/>
                  </a:cubicBezTo>
                  <a:cubicBezTo>
                    <a:pt x="53" y="165"/>
                    <a:pt x="53" y="165"/>
                    <a:pt x="53" y="165"/>
                  </a:cubicBezTo>
                  <a:close/>
                  <a:moveTo>
                    <a:pt x="55" y="173"/>
                  </a:moveTo>
                  <a:cubicBezTo>
                    <a:pt x="55" y="173"/>
                    <a:pt x="54" y="174"/>
                    <a:pt x="54" y="174"/>
                  </a:cubicBezTo>
                  <a:cubicBezTo>
                    <a:pt x="54" y="172"/>
                    <a:pt x="53" y="171"/>
                    <a:pt x="53" y="169"/>
                  </a:cubicBezTo>
                  <a:cubicBezTo>
                    <a:pt x="53" y="170"/>
                    <a:pt x="54" y="172"/>
                    <a:pt x="55" y="173"/>
                  </a:cubicBezTo>
                  <a:close/>
                  <a:moveTo>
                    <a:pt x="56" y="175"/>
                  </a:moveTo>
                  <a:cubicBezTo>
                    <a:pt x="56" y="175"/>
                    <a:pt x="56" y="175"/>
                    <a:pt x="56" y="175"/>
                  </a:cubicBezTo>
                  <a:cubicBezTo>
                    <a:pt x="56" y="175"/>
                    <a:pt x="56" y="176"/>
                    <a:pt x="55" y="177"/>
                  </a:cubicBezTo>
                  <a:cubicBezTo>
                    <a:pt x="55" y="177"/>
                    <a:pt x="55" y="177"/>
                    <a:pt x="55" y="177"/>
                  </a:cubicBezTo>
                  <a:cubicBezTo>
                    <a:pt x="55" y="176"/>
                    <a:pt x="55" y="176"/>
                    <a:pt x="55" y="176"/>
                  </a:cubicBezTo>
                  <a:cubicBezTo>
                    <a:pt x="55" y="176"/>
                    <a:pt x="56" y="175"/>
                    <a:pt x="56" y="175"/>
                  </a:cubicBezTo>
                  <a:close/>
                  <a:moveTo>
                    <a:pt x="58" y="179"/>
                  </a:moveTo>
                  <a:cubicBezTo>
                    <a:pt x="58" y="180"/>
                    <a:pt x="58" y="181"/>
                    <a:pt x="58" y="182"/>
                  </a:cubicBezTo>
                  <a:cubicBezTo>
                    <a:pt x="58" y="181"/>
                    <a:pt x="57" y="181"/>
                    <a:pt x="57" y="180"/>
                  </a:cubicBezTo>
                  <a:cubicBezTo>
                    <a:pt x="56" y="180"/>
                    <a:pt x="56" y="180"/>
                    <a:pt x="56" y="179"/>
                  </a:cubicBezTo>
                  <a:cubicBezTo>
                    <a:pt x="57" y="179"/>
                    <a:pt x="57" y="179"/>
                    <a:pt x="58" y="179"/>
                  </a:cubicBezTo>
                  <a:close/>
                  <a:moveTo>
                    <a:pt x="59" y="184"/>
                  </a:moveTo>
                  <a:cubicBezTo>
                    <a:pt x="59" y="185"/>
                    <a:pt x="59" y="185"/>
                    <a:pt x="59" y="186"/>
                  </a:cubicBezTo>
                  <a:cubicBezTo>
                    <a:pt x="59" y="186"/>
                    <a:pt x="59" y="186"/>
                    <a:pt x="59" y="186"/>
                  </a:cubicBezTo>
                  <a:cubicBezTo>
                    <a:pt x="59" y="185"/>
                    <a:pt x="58" y="184"/>
                    <a:pt x="58" y="183"/>
                  </a:cubicBezTo>
                  <a:cubicBezTo>
                    <a:pt x="58" y="183"/>
                    <a:pt x="58" y="183"/>
                    <a:pt x="59" y="184"/>
                  </a:cubicBezTo>
                  <a:close/>
                  <a:moveTo>
                    <a:pt x="59" y="138"/>
                  </a:moveTo>
                  <a:cubicBezTo>
                    <a:pt x="58" y="137"/>
                    <a:pt x="58" y="136"/>
                    <a:pt x="58" y="135"/>
                  </a:cubicBezTo>
                  <a:cubicBezTo>
                    <a:pt x="58" y="135"/>
                    <a:pt x="59" y="134"/>
                    <a:pt x="59" y="133"/>
                  </a:cubicBezTo>
                  <a:cubicBezTo>
                    <a:pt x="59" y="134"/>
                    <a:pt x="59" y="136"/>
                    <a:pt x="59" y="137"/>
                  </a:cubicBezTo>
                  <a:cubicBezTo>
                    <a:pt x="59" y="137"/>
                    <a:pt x="59" y="137"/>
                    <a:pt x="59" y="138"/>
                  </a:cubicBezTo>
                  <a:close/>
                  <a:moveTo>
                    <a:pt x="58" y="120"/>
                  </a:moveTo>
                  <a:cubicBezTo>
                    <a:pt x="58" y="119"/>
                    <a:pt x="59" y="119"/>
                    <a:pt x="59" y="119"/>
                  </a:cubicBezTo>
                  <a:cubicBezTo>
                    <a:pt x="59" y="120"/>
                    <a:pt x="59" y="121"/>
                    <a:pt x="59" y="123"/>
                  </a:cubicBezTo>
                  <a:cubicBezTo>
                    <a:pt x="59" y="122"/>
                    <a:pt x="58" y="121"/>
                    <a:pt x="58" y="120"/>
                  </a:cubicBezTo>
                  <a:close/>
                  <a:moveTo>
                    <a:pt x="59" y="92"/>
                  </a:moveTo>
                  <a:cubicBezTo>
                    <a:pt x="59" y="93"/>
                    <a:pt x="59" y="93"/>
                    <a:pt x="59" y="93"/>
                  </a:cubicBezTo>
                  <a:cubicBezTo>
                    <a:pt x="58" y="94"/>
                    <a:pt x="58" y="95"/>
                    <a:pt x="57" y="96"/>
                  </a:cubicBezTo>
                  <a:cubicBezTo>
                    <a:pt x="57" y="95"/>
                    <a:pt x="57" y="95"/>
                    <a:pt x="56" y="94"/>
                  </a:cubicBezTo>
                  <a:cubicBezTo>
                    <a:pt x="59" y="91"/>
                    <a:pt x="62" y="89"/>
                    <a:pt x="65" y="86"/>
                  </a:cubicBezTo>
                  <a:cubicBezTo>
                    <a:pt x="65" y="86"/>
                    <a:pt x="65" y="86"/>
                    <a:pt x="65" y="86"/>
                  </a:cubicBezTo>
                  <a:cubicBezTo>
                    <a:pt x="65" y="87"/>
                    <a:pt x="65" y="87"/>
                    <a:pt x="65" y="88"/>
                  </a:cubicBezTo>
                  <a:cubicBezTo>
                    <a:pt x="64" y="89"/>
                    <a:pt x="63" y="90"/>
                    <a:pt x="62" y="90"/>
                  </a:cubicBezTo>
                  <a:cubicBezTo>
                    <a:pt x="62" y="90"/>
                    <a:pt x="61" y="90"/>
                    <a:pt x="61" y="91"/>
                  </a:cubicBezTo>
                  <a:cubicBezTo>
                    <a:pt x="61" y="91"/>
                    <a:pt x="61" y="91"/>
                    <a:pt x="61" y="92"/>
                  </a:cubicBezTo>
                  <a:cubicBezTo>
                    <a:pt x="60" y="91"/>
                    <a:pt x="59" y="91"/>
                    <a:pt x="59" y="92"/>
                  </a:cubicBezTo>
                  <a:close/>
                  <a:moveTo>
                    <a:pt x="61" y="125"/>
                  </a:moveTo>
                  <a:cubicBezTo>
                    <a:pt x="62" y="125"/>
                    <a:pt x="62" y="126"/>
                    <a:pt x="62" y="126"/>
                  </a:cubicBezTo>
                  <a:cubicBezTo>
                    <a:pt x="61" y="126"/>
                    <a:pt x="61" y="126"/>
                    <a:pt x="61" y="127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6"/>
                    <a:pt x="61" y="125"/>
                    <a:pt x="61" y="125"/>
                  </a:cubicBezTo>
                  <a:close/>
                  <a:moveTo>
                    <a:pt x="62" y="173"/>
                  </a:moveTo>
                  <a:cubicBezTo>
                    <a:pt x="62" y="174"/>
                    <a:pt x="61" y="174"/>
                    <a:pt x="61" y="174"/>
                  </a:cubicBezTo>
                  <a:cubicBezTo>
                    <a:pt x="61" y="173"/>
                    <a:pt x="61" y="172"/>
                    <a:pt x="61" y="171"/>
                  </a:cubicBezTo>
                  <a:cubicBezTo>
                    <a:pt x="61" y="172"/>
                    <a:pt x="62" y="173"/>
                    <a:pt x="62" y="173"/>
                  </a:cubicBezTo>
                  <a:close/>
                  <a:moveTo>
                    <a:pt x="61" y="179"/>
                  </a:moveTo>
                  <a:cubicBezTo>
                    <a:pt x="61" y="178"/>
                    <a:pt x="61" y="178"/>
                    <a:pt x="61" y="177"/>
                  </a:cubicBezTo>
                  <a:cubicBezTo>
                    <a:pt x="62" y="177"/>
                    <a:pt x="62" y="177"/>
                    <a:pt x="63" y="176"/>
                  </a:cubicBezTo>
                  <a:cubicBezTo>
                    <a:pt x="63" y="177"/>
                    <a:pt x="63" y="177"/>
                    <a:pt x="63" y="177"/>
                  </a:cubicBezTo>
                  <a:cubicBezTo>
                    <a:pt x="63" y="177"/>
                    <a:pt x="64" y="178"/>
                    <a:pt x="64" y="178"/>
                  </a:cubicBezTo>
                  <a:cubicBezTo>
                    <a:pt x="64" y="179"/>
                    <a:pt x="64" y="180"/>
                    <a:pt x="65" y="181"/>
                  </a:cubicBezTo>
                  <a:cubicBezTo>
                    <a:pt x="65" y="181"/>
                    <a:pt x="66" y="181"/>
                    <a:pt x="66" y="181"/>
                  </a:cubicBezTo>
                  <a:cubicBezTo>
                    <a:pt x="66" y="181"/>
                    <a:pt x="66" y="181"/>
                    <a:pt x="66" y="181"/>
                  </a:cubicBezTo>
                  <a:cubicBezTo>
                    <a:pt x="66" y="182"/>
                    <a:pt x="66" y="182"/>
                    <a:pt x="65" y="183"/>
                  </a:cubicBezTo>
                  <a:cubicBezTo>
                    <a:pt x="65" y="183"/>
                    <a:pt x="65" y="183"/>
                    <a:pt x="65" y="183"/>
                  </a:cubicBezTo>
                  <a:cubicBezTo>
                    <a:pt x="64" y="184"/>
                    <a:pt x="63" y="185"/>
                    <a:pt x="63" y="186"/>
                  </a:cubicBezTo>
                  <a:cubicBezTo>
                    <a:pt x="62" y="186"/>
                    <a:pt x="62" y="185"/>
                    <a:pt x="61" y="185"/>
                  </a:cubicBezTo>
                  <a:cubicBezTo>
                    <a:pt x="61" y="183"/>
                    <a:pt x="61" y="181"/>
                    <a:pt x="61" y="179"/>
                  </a:cubicBezTo>
                  <a:cubicBezTo>
                    <a:pt x="61" y="179"/>
                    <a:pt x="61" y="179"/>
                    <a:pt x="61" y="179"/>
                  </a:cubicBezTo>
                  <a:close/>
                  <a:moveTo>
                    <a:pt x="62" y="189"/>
                  </a:moveTo>
                  <a:cubicBezTo>
                    <a:pt x="63" y="190"/>
                    <a:pt x="63" y="190"/>
                    <a:pt x="64" y="191"/>
                  </a:cubicBezTo>
                  <a:cubicBezTo>
                    <a:pt x="63" y="191"/>
                    <a:pt x="63" y="191"/>
                    <a:pt x="62" y="191"/>
                  </a:cubicBezTo>
                  <a:cubicBezTo>
                    <a:pt x="62" y="191"/>
                    <a:pt x="62" y="191"/>
                    <a:pt x="61" y="190"/>
                  </a:cubicBezTo>
                  <a:cubicBezTo>
                    <a:pt x="62" y="190"/>
                    <a:pt x="62" y="190"/>
                    <a:pt x="62" y="189"/>
                  </a:cubicBezTo>
                  <a:close/>
                  <a:moveTo>
                    <a:pt x="64" y="187"/>
                  </a:moveTo>
                  <a:cubicBezTo>
                    <a:pt x="65" y="186"/>
                    <a:pt x="65" y="185"/>
                    <a:pt x="66" y="184"/>
                  </a:cubicBezTo>
                  <a:cubicBezTo>
                    <a:pt x="67" y="185"/>
                    <a:pt x="68" y="186"/>
                    <a:pt x="70" y="187"/>
                  </a:cubicBezTo>
                  <a:cubicBezTo>
                    <a:pt x="68" y="188"/>
                    <a:pt x="67" y="189"/>
                    <a:pt x="66" y="189"/>
                  </a:cubicBezTo>
                  <a:cubicBezTo>
                    <a:pt x="65" y="189"/>
                    <a:pt x="64" y="188"/>
                    <a:pt x="64" y="187"/>
                  </a:cubicBezTo>
                  <a:close/>
                  <a:moveTo>
                    <a:pt x="67" y="183"/>
                  </a:moveTo>
                  <a:cubicBezTo>
                    <a:pt x="67" y="183"/>
                    <a:pt x="67" y="183"/>
                    <a:pt x="68" y="182"/>
                  </a:cubicBezTo>
                  <a:cubicBezTo>
                    <a:pt x="68" y="183"/>
                    <a:pt x="69" y="184"/>
                    <a:pt x="69" y="184"/>
                  </a:cubicBezTo>
                  <a:cubicBezTo>
                    <a:pt x="68" y="184"/>
                    <a:pt x="68" y="183"/>
                    <a:pt x="67" y="183"/>
                  </a:cubicBezTo>
                  <a:close/>
                  <a:moveTo>
                    <a:pt x="70" y="178"/>
                  </a:moveTo>
                  <a:cubicBezTo>
                    <a:pt x="69" y="178"/>
                    <a:pt x="69" y="178"/>
                    <a:pt x="69" y="178"/>
                  </a:cubicBezTo>
                  <a:cubicBezTo>
                    <a:pt x="69" y="178"/>
                    <a:pt x="68" y="178"/>
                    <a:pt x="68" y="178"/>
                  </a:cubicBezTo>
                  <a:cubicBezTo>
                    <a:pt x="68" y="177"/>
                    <a:pt x="68" y="176"/>
                    <a:pt x="68" y="175"/>
                  </a:cubicBezTo>
                  <a:cubicBezTo>
                    <a:pt x="69" y="176"/>
                    <a:pt x="69" y="177"/>
                    <a:pt x="70" y="178"/>
                  </a:cubicBezTo>
                  <a:close/>
                  <a:moveTo>
                    <a:pt x="69" y="174"/>
                  </a:moveTo>
                  <a:cubicBezTo>
                    <a:pt x="70" y="174"/>
                    <a:pt x="70" y="174"/>
                    <a:pt x="71" y="173"/>
                  </a:cubicBezTo>
                  <a:cubicBezTo>
                    <a:pt x="71" y="174"/>
                    <a:pt x="71" y="174"/>
                    <a:pt x="71" y="174"/>
                  </a:cubicBezTo>
                  <a:cubicBezTo>
                    <a:pt x="71" y="174"/>
                    <a:pt x="70" y="175"/>
                    <a:pt x="70" y="175"/>
                  </a:cubicBezTo>
                  <a:cubicBezTo>
                    <a:pt x="70" y="175"/>
                    <a:pt x="70" y="174"/>
                    <a:pt x="69" y="174"/>
                  </a:cubicBezTo>
                  <a:close/>
                  <a:moveTo>
                    <a:pt x="70" y="149"/>
                  </a:moveTo>
                  <a:cubicBezTo>
                    <a:pt x="69" y="149"/>
                    <a:pt x="69" y="148"/>
                    <a:pt x="69" y="148"/>
                  </a:cubicBezTo>
                  <a:cubicBezTo>
                    <a:pt x="69" y="148"/>
                    <a:pt x="69" y="147"/>
                    <a:pt x="69" y="147"/>
                  </a:cubicBezTo>
                  <a:cubicBezTo>
                    <a:pt x="70" y="146"/>
                    <a:pt x="71" y="145"/>
                    <a:pt x="71" y="144"/>
                  </a:cubicBezTo>
                  <a:cubicBezTo>
                    <a:pt x="72" y="145"/>
                    <a:pt x="72" y="145"/>
                    <a:pt x="72" y="146"/>
                  </a:cubicBezTo>
                  <a:cubicBezTo>
                    <a:pt x="71" y="147"/>
                    <a:pt x="70" y="148"/>
                    <a:pt x="70" y="149"/>
                  </a:cubicBezTo>
                  <a:close/>
                  <a:moveTo>
                    <a:pt x="69" y="109"/>
                  </a:moveTo>
                  <a:cubicBezTo>
                    <a:pt x="69" y="109"/>
                    <a:pt x="69" y="108"/>
                    <a:pt x="69" y="107"/>
                  </a:cubicBezTo>
                  <a:cubicBezTo>
                    <a:pt x="69" y="106"/>
                    <a:pt x="70" y="106"/>
                    <a:pt x="71" y="105"/>
                  </a:cubicBezTo>
                  <a:cubicBezTo>
                    <a:pt x="71" y="106"/>
                    <a:pt x="71" y="106"/>
                    <a:pt x="71" y="107"/>
                  </a:cubicBezTo>
                  <a:cubicBezTo>
                    <a:pt x="71" y="108"/>
                    <a:pt x="70" y="109"/>
                    <a:pt x="69" y="109"/>
                  </a:cubicBezTo>
                  <a:close/>
                  <a:moveTo>
                    <a:pt x="71" y="98"/>
                  </a:moveTo>
                  <a:cubicBezTo>
                    <a:pt x="72" y="97"/>
                    <a:pt x="73" y="96"/>
                    <a:pt x="74" y="95"/>
                  </a:cubicBezTo>
                  <a:cubicBezTo>
                    <a:pt x="74" y="95"/>
                    <a:pt x="73" y="96"/>
                    <a:pt x="73" y="97"/>
                  </a:cubicBezTo>
                  <a:cubicBezTo>
                    <a:pt x="73" y="97"/>
                    <a:pt x="73" y="97"/>
                    <a:pt x="72" y="97"/>
                  </a:cubicBezTo>
                  <a:cubicBezTo>
                    <a:pt x="72" y="97"/>
                    <a:pt x="71" y="98"/>
                    <a:pt x="71" y="98"/>
                  </a:cubicBezTo>
                  <a:close/>
                  <a:moveTo>
                    <a:pt x="75" y="101"/>
                  </a:moveTo>
                  <a:cubicBezTo>
                    <a:pt x="75" y="102"/>
                    <a:pt x="74" y="104"/>
                    <a:pt x="74" y="105"/>
                  </a:cubicBezTo>
                  <a:cubicBezTo>
                    <a:pt x="73" y="106"/>
                    <a:pt x="73" y="106"/>
                    <a:pt x="73" y="106"/>
                  </a:cubicBezTo>
                  <a:cubicBezTo>
                    <a:pt x="73" y="105"/>
                    <a:pt x="72" y="104"/>
                    <a:pt x="72" y="104"/>
                  </a:cubicBezTo>
                  <a:cubicBezTo>
                    <a:pt x="73" y="103"/>
                    <a:pt x="74" y="102"/>
                    <a:pt x="75" y="101"/>
                  </a:cubicBezTo>
                  <a:close/>
                  <a:moveTo>
                    <a:pt x="75" y="119"/>
                  </a:moveTo>
                  <a:cubicBezTo>
                    <a:pt x="75" y="119"/>
                    <a:pt x="75" y="119"/>
                    <a:pt x="75" y="119"/>
                  </a:cubicBezTo>
                  <a:cubicBezTo>
                    <a:pt x="74" y="120"/>
                    <a:pt x="74" y="120"/>
                    <a:pt x="73" y="121"/>
                  </a:cubicBezTo>
                  <a:cubicBezTo>
                    <a:pt x="74" y="120"/>
                    <a:pt x="74" y="120"/>
                    <a:pt x="75" y="119"/>
                  </a:cubicBezTo>
                  <a:cubicBezTo>
                    <a:pt x="75" y="119"/>
                    <a:pt x="75" y="119"/>
                    <a:pt x="75" y="119"/>
                  </a:cubicBezTo>
                  <a:close/>
                  <a:moveTo>
                    <a:pt x="76" y="122"/>
                  </a:moveTo>
                  <a:cubicBezTo>
                    <a:pt x="75" y="123"/>
                    <a:pt x="75" y="123"/>
                    <a:pt x="74" y="124"/>
                  </a:cubicBezTo>
                  <a:cubicBezTo>
                    <a:pt x="74" y="124"/>
                    <a:pt x="74" y="124"/>
                    <a:pt x="74" y="124"/>
                  </a:cubicBezTo>
                  <a:cubicBezTo>
                    <a:pt x="74" y="124"/>
                    <a:pt x="74" y="123"/>
                    <a:pt x="74" y="123"/>
                  </a:cubicBezTo>
                  <a:cubicBezTo>
                    <a:pt x="74" y="123"/>
                    <a:pt x="75" y="122"/>
                    <a:pt x="76" y="122"/>
                  </a:cubicBezTo>
                  <a:close/>
                  <a:moveTo>
                    <a:pt x="76" y="124"/>
                  </a:moveTo>
                  <a:cubicBezTo>
                    <a:pt x="76" y="124"/>
                    <a:pt x="76" y="125"/>
                    <a:pt x="77" y="125"/>
                  </a:cubicBezTo>
                  <a:cubicBezTo>
                    <a:pt x="76" y="125"/>
                    <a:pt x="76" y="126"/>
                    <a:pt x="75" y="126"/>
                  </a:cubicBezTo>
                  <a:cubicBezTo>
                    <a:pt x="75" y="126"/>
                    <a:pt x="75" y="126"/>
                    <a:pt x="75" y="126"/>
                  </a:cubicBezTo>
                  <a:cubicBezTo>
                    <a:pt x="75" y="126"/>
                    <a:pt x="75" y="126"/>
                    <a:pt x="75" y="126"/>
                  </a:cubicBezTo>
                  <a:cubicBezTo>
                    <a:pt x="76" y="125"/>
                    <a:pt x="76" y="125"/>
                    <a:pt x="76" y="124"/>
                  </a:cubicBezTo>
                  <a:close/>
                  <a:moveTo>
                    <a:pt x="76" y="117"/>
                  </a:moveTo>
                  <a:cubicBezTo>
                    <a:pt x="76" y="117"/>
                    <a:pt x="76" y="117"/>
                    <a:pt x="76" y="117"/>
                  </a:cubicBezTo>
                  <a:cubicBezTo>
                    <a:pt x="79" y="114"/>
                    <a:pt x="82" y="111"/>
                    <a:pt x="86" y="109"/>
                  </a:cubicBezTo>
                  <a:cubicBezTo>
                    <a:pt x="83" y="112"/>
                    <a:pt x="81" y="115"/>
                    <a:pt x="79" y="118"/>
                  </a:cubicBezTo>
                  <a:cubicBezTo>
                    <a:pt x="78" y="118"/>
                    <a:pt x="77" y="118"/>
                    <a:pt x="77" y="119"/>
                  </a:cubicBezTo>
                  <a:cubicBezTo>
                    <a:pt x="76" y="118"/>
                    <a:pt x="76" y="118"/>
                    <a:pt x="76" y="117"/>
                  </a:cubicBezTo>
                  <a:close/>
                  <a:moveTo>
                    <a:pt x="79" y="120"/>
                  </a:moveTo>
                  <a:cubicBezTo>
                    <a:pt x="80" y="119"/>
                    <a:pt x="81" y="119"/>
                    <a:pt x="81" y="119"/>
                  </a:cubicBezTo>
                  <a:cubicBezTo>
                    <a:pt x="80" y="120"/>
                    <a:pt x="79" y="122"/>
                    <a:pt x="78" y="123"/>
                  </a:cubicBezTo>
                  <a:cubicBezTo>
                    <a:pt x="78" y="123"/>
                    <a:pt x="78" y="123"/>
                    <a:pt x="78" y="122"/>
                  </a:cubicBezTo>
                  <a:cubicBezTo>
                    <a:pt x="78" y="122"/>
                    <a:pt x="79" y="121"/>
                    <a:pt x="79" y="120"/>
                  </a:cubicBezTo>
                  <a:close/>
                  <a:moveTo>
                    <a:pt x="92" y="118"/>
                  </a:moveTo>
                  <a:cubicBezTo>
                    <a:pt x="91" y="119"/>
                    <a:pt x="90" y="120"/>
                    <a:pt x="90" y="120"/>
                  </a:cubicBezTo>
                  <a:cubicBezTo>
                    <a:pt x="87" y="124"/>
                    <a:pt x="85" y="127"/>
                    <a:pt x="83" y="130"/>
                  </a:cubicBezTo>
                  <a:cubicBezTo>
                    <a:pt x="83" y="130"/>
                    <a:pt x="83" y="130"/>
                    <a:pt x="83" y="130"/>
                  </a:cubicBezTo>
                  <a:cubicBezTo>
                    <a:pt x="82" y="130"/>
                    <a:pt x="81" y="129"/>
                    <a:pt x="80" y="129"/>
                  </a:cubicBezTo>
                  <a:cubicBezTo>
                    <a:pt x="84" y="125"/>
                    <a:pt x="88" y="122"/>
                    <a:pt x="92" y="118"/>
                  </a:cubicBezTo>
                  <a:close/>
                  <a:moveTo>
                    <a:pt x="81" y="131"/>
                  </a:moveTo>
                  <a:cubicBezTo>
                    <a:pt x="81" y="132"/>
                    <a:pt x="81" y="132"/>
                    <a:pt x="80" y="132"/>
                  </a:cubicBezTo>
                  <a:cubicBezTo>
                    <a:pt x="80" y="132"/>
                    <a:pt x="80" y="131"/>
                    <a:pt x="80" y="131"/>
                  </a:cubicBezTo>
                  <a:cubicBezTo>
                    <a:pt x="81" y="131"/>
                    <a:pt x="81" y="131"/>
                    <a:pt x="81" y="131"/>
                  </a:cubicBezTo>
                  <a:close/>
                  <a:moveTo>
                    <a:pt x="83" y="133"/>
                  </a:moveTo>
                  <a:cubicBezTo>
                    <a:pt x="84" y="133"/>
                    <a:pt x="84" y="133"/>
                    <a:pt x="84" y="133"/>
                  </a:cubicBezTo>
                  <a:cubicBezTo>
                    <a:pt x="85" y="133"/>
                    <a:pt x="85" y="133"/>
                    <a:pt x="86" y="133"/>
                  </a:cubicBezTo>
                  <a:cubicBezTo>
                    <a:pt x="85" y="135"/>
                    <a:pt x="84" y="136"/>
                    <a:pt x="84" y="137"/>
                  </a:cubicBezTo>
                  <a:cubicBezTo>
                    <a:pt x="83" y="138"/>
                    <a:pt x="82" y="138"/>
                    <a:pt x="82" y="139"/>
                  </a:cubicBezTo>
                  <a:cubicBezTo>
                    <a:pt x="82" y="138"/>
                    <a:pt x="82" y="137"/>
                    <a:pt x="81" y="136"/>
                  </a:cubicBezTo>
                  <a:cubicBezTo>
                    <a:pt x="82" y="135"/>
                    <a:pt x="83" y="134"/>
                    <a:pt x="83" y="133"/>
                  </a:cubicBezTo>
                  <a:close/>
                  <a:moveTo>
                    <a:pt x="90" y="135"/>
                  </a:moveTo>
                  <a:cubicBezTo>
                    <a:pt x="90" y="135"/>
                    <a:pt x="90" y="135"/>
                    <a:pt x="90" y="135"/>
                  </a:cubicBezTo>
                  <a:cubicBezTo>
                    <a:pt x="88" y="136"/>
                    <a:pt x="87" y="138"/>
                    <a:pt x="85" y="140"/>
                  </a:cubicBezTo>
                  <a:cubicBezTo>
                    <a:pt x="86" y="138"/>
                    <a:pt x="88" y="136"/>
                    <a:pt x="90" y="135"/>
                  </a:cubicBezTo>
                  <a:close/>
                  <a:moveTo>
                    <a:pt x="92" y="135"/>
                  </a:moveTo>
                  <a:cubicBezTo>
                    <a:pt x="92" y="136"/>
                    <a:pt x="93" y="136"/>
                    <a:pt x="93" y="136"/>
                  </a:cubicBezTo>
                  <a:cubicBezTo>
                    <a:pt x="93" y="136"/>
                    <a:pt x="93" y="137"/>
                    <a:pt x="93" y="137"/>
                  </a:cubicBezTo>
                  <a:cubicBezTo>
                    <a:pt x="91" y="138"/>
                    <a:pt x="88" y="140"/>
                    <a:pt x="86" y="141"/>
                  </a:cubicBezTo>
                  <a:cubicBezTo>
                    <a:pt x="88" y="139"/>
                    <a:pt x="90" y="137"/>
                    <a:pt x="92" y="135"/>
                  </a:cubicBezTo>
                  <a:close/>
                  <a:moveTo>
                    <a:pt x="89" y="145"/>
                  </a:moveTo>
                  <a:cubicBezTo>
                    <a:pt x="92" y="143"/>
                    <a:pt x="94" y="141"/>
                    <a:pt x="96" y="139"/>
                  </a:cubicBezTo>
                  <a:cubicBezTo>
                    <a:pt x="96" y="139"/>
                    <a:pt x="96" y="139"/>
                    <a:pt x="97" y="139"/>
                  </a:cubicBezTo>
                  <a:cubicBezTo>
                    <a:pt x="94" y="142"/>
                    <a:pt x="91" y="145"/>
                    <a:pt x="89" y="148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47"/>
                    <a:pt x="89" y="146"/>
                    <a:pt x="89" y="145"/>
                  </a:cubicBezTo>
                  <a:close/>
                  <a:moveTo>
                    <a:pt x="99" y="141"/>
                  </a:moveTo>
                  <a:cubicBezTo>
                    <a:pt x="98" y="142"/>
                    <a:pt x="97" y="144"/>
                    <a:pt x="95" y="145"/>
                  </a:cubicBezTo>
                  <a:cubicBezTo>
                    <a:pt x="95" y="145"/>
                    <a:pt x="95" y="145"/>
                    <a:pt x="95" y="145"/>
                  </a:cubicBezTo>
                  <a:cubicBezTo>
                    <a:pt x="96" y="144"/>
                    <a:pt x="98" y="142"/>
                    <a:pt x="99" y="141"/>
                  </a:cubicBezTo>
                  <a:close/>
                  <a:moveTo>
                    <a:pt x="102" y="143"/>
                  </a:moveTo>
                  <a:cubicBezTo>
                    <a:pt x="103" y="142"/>
                    <a:pt x="104" y="142"/>
                    <a:pt x="106" y="141"/>
                  </a:cubicBezTo>
                  <a:cubicBezTo>
                    <a:pt x="101" y="145"/>
                    <a:pt x="97" y="149"/>
                    <a:pt x="92" y="154"/>
                  </a:cubicBezTo>
                  <a:cubicBezTo>
                    <a:pt x="91" y="155"/>
                    <a:pt x="90" y="155"/>
                    <a:pt x="88" y="156"/>
                  </a:cubicBezTo>
                  <a:cubicBezTo>
                    <a:pt x="89" y="156"/>
                    <a:pt x="89" y="155"/>
                    <a:pt x="89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4" y="151"/>
                    <a:pt x="98" y="147"/>
                    <a:pt x="102" y="143"/>
                  </a:cubicBezTo>
                  <a:close/>
                  <a:moveTo>
                    <a:pt x="105" y="148"/>
                  </a:moveTo>
                  <a:cubicBezTo>
                    <a:pt x="105" y="148"/>
                    <a:pt x="105" y="148"/>
                    <a:pt x="105" y="149"/>
                  </a:cubicBezTo>
                  <a:cubicBezTo>
                    <a:pt x="104" y="149"/>
                    <a:pt x="104" y="149"/>
                    <a:pt x="104" y="149"/>
                  </a:cubicBezTo>
                  <a:cubicBezTo>
                    <a:pt x="102" y="150"/>
                    <a:pt x="100" y="151"/>
                    <a:pt x="98" y="152"/>
                  </a:cubicBezTo>
                  <a:cubicBezTo>
                    <a:pt x="101" y="151"/>
                    <a:pt x="103" y="149"/>
                    <a:pt x="105" y="148"/>
                  </a:cubicBezTo>
                  <a:close/>
                  <a:moveTo>
                    <a:pt x="105" y="151"/>
                  </a:moveTo>
                  <a:cubicBezTo>
                    <a:pt x="105" y="150"/>
                    <a:pt x="106" y="150"/>
                    <a:pt x="107" y="149"/>
                  </a:cubicBezTo>
                  <a:cubicBezTo>
                    <a:pt x="108" y="149"/>
                    <a:pt x="108" y="149"/>
                    <a:pt x="108" y="149"/>
                  </a:cubicBezTo>
                  <a:cubicBezTo>
                    <a:pt x="109" y="149"/>
                    <a:pt x="109" y="148"/>
                    <a:pt x="110" y="148"/>
                  </a:cubicBezTo>
                  <a:cubicBezTo>
                    <a:pt x="110" y="148"/>
                    <a:pt x="110" y="148"/>
                    <a:pt x="111" y="147"/>
                  </a:cubicBezTo>
                  <a:cubicBezTo>
                    <a:pt x="110" y="148"/>
                    <a:pt x="110" y="148"/>
                    <a:pt x="109" y="149"/>
                  </a:cubicBezTo>
                  <a:cubicBezTo>
                    <a:pt x="107" y="150"/>
                    <a:pt x="105" y="151"/>
                    <a:pt x="103" y="153"/>
                  </a:cubicBezTo>
                  <a:cubicBezTo>
                    <a:pt x="103" y="152"/>
                    <a:pt x="104" y="151"/>
                    <a:pt x="105" y="151"/>
                  </a:cubicBezTo>
                  <a:close/>
                  <a:moveTo>
                    <a:pt x="117" y="152"/>
                  </a:moveTo>
                  <a:cubicBezTo>
                    <a:pt x="118" y="151"/>
                    <a:pt x="119" y="151"/>
                    <a:pt x="120" y="150"/>
                  </a:cubicBezTo>
                  <a:cubicBezTo>
                    <a:pt x="119" y="151"/>
                    <a:pt x="118" y="153"/>
                    <a:pt x="117" y="154"/>
                  </a:cubicBezTo>
                  <a:cubicBezTo>
                    <a:pt x="117" y="154"/>
                    <a:pt x="117" y="154"/>
                    <a:pt x="117" y="155"/>
                  </a:cubicBezTo>
                  <a:cubicBezTo>
                    <a:pt x="113" y="157"/>
                    <a:pt x="110" y="159"/>
                    <a:pt x="106" y="161"/>
                  </a:cubicBezTo>
                  <a:cubicBezTo>
                    <a:pt x="110" y="158"/>
                    <a:pt x="114" y="155"/>
                    <a:pt x="117" y="152"/>
                  </a:cubicBezTo>
                  <a:close/>
                  <a:moveTo>
                    <a:pt x="113" y="161"/>
                  </a:moveTo>
                  <a:cubicBezTo>
                    <a:pt x="115" y="159"/>
                    <a:pt x="118" y="158"/>
                    <a:pt x="120" y="156"/>
                  </a:cubicBezTo>
                  <a:cubicBezTo>
                    <a:pt x="120" y="157"/>
                    <a:pt x="119" y="158"/>
                    <a:pt x="118" y="159"/>
                  </a:cubicBezTo>
                  <a:cubicBezTo>
                    <a:pt x="118" y="159"/>
                    <a:pt x="117" y="159"/>
                    <a:pt x="117" y="160"/>
                  </a:cubicBezTo>
                  <a:cubicBezTo>
                    <a:pt x="115" y="160"/>
                    <a:pt x="113" y="161"/>
                    <a:pt x="111" y="162"/>
                  </a:cubicBezTo>
                  <a:cubicBezTo>
                    <a:pt x="112" y="162"/>
                    <a:pt x="112" y="161"/>
                    <a:pt x="113" y="161"/>
                  </a:cubicBezTo>
                  <a:close/>
                  <a:moveTo>
                    <a:pt x="122" y="160"/>
                  </a:moveTo>
                  <a:cubicBezTo>
                    <a:pt x="124" y="159"/>
                    <a:pt x="126" y="158"/>
                    <a:pt x="127" y="157"/>
                  </a:cubicBezTo>
                  <a:cubicBezTo>
                    <a:pt x="127" y="158"/>
                    <a:pt x="126" y="158"/>
                    <a:pt x="125" y="159"/>
                  </a:cubicBezTo>
                  <a:cubicBezTo>
                    <a:pt x="124" y="160"/>
                    <a:pt x="122" y="160"/>
                    <a:pt x="120" y="161"/>
                  </a:cubicBezTo>
                  <a:cubicBezTo>
                    <a:pt x="120" y="161"/>
                    <a:pt x="119" y="162"/>
                    <a:pt x="119" y="162"/>
                  </a:cubicBezTo>
                  <a:cubicBezTo>
                    <a:pt x="120" y="161"/>
                    <a:pt x="121" y="160"/>
                    <a:pt x="122" y="160"/>
                  </a:cubicBezTo>
                  <a:close/>
                  <a:moveTo>
                    <a:pt x="128" y="160"/>
                  </a:moveTo>
                  <a:cubicBezTo>
                    <a:pt x="127" y="160"/>
                    <a:pt x="127" y="161"/>
                    <a:pt x="126" y="161"/>
                  </a:cubicBezTo>
                  <a:cubicBezTo>
                    <a:pt x="126" y="161"/>
                    <a:pt x="126" y="161"/>
                    <a:pt x="126" y="161"/>
                  </a:cubicBezTo>
                  <a:cubicBezTo>
                    <a:pt x="127" y="160"/>
                    <a:pt x="127" y="160"/>
                    <a:pt x="128" y="160"/>
                  </a:cubicBezTo>
                  <a:close/>
                  <a:moveTo>
                    <a:pt x="122" y="164"/>
                  </a:moveTo>
                  <a:cubicBezTo>
                    <a:pt x="121" y="165"/>
                    <a:pt x="120" y="166"/>
                    <a:pt x="119" y="167"/>
                  </a:cubicBezTo>
                  <a:cubicBezTo>
                    <a:pt x="118" y="167"/>
                    <a:pt x="118" y="167"/>
                    <a:pt x="118" y="168"/>
                  </a:cubicBezTo>
                  <a:cubicBezTo>
                    <a:pt x="119" y="166"/>
                    <a:pt x="120" y="165"/>
                    <a:pt x="122" y="164"/>
                  </a:cubicBezTo>
                  <a:close/>
                  <a:moveTo>
                    <a:pt x="129" y="164"/>
                  </a:moveTo>
                  <a:cubicBezTo>
                    <a:pt x="129" y="164"/>
                    <a:pt x="129" y="164"/>
                    <a:pt x="130" y="165"/>
                  </a:cubicBezTo>
                  <a:cubicBezTo>
                    <a:pt x="125" y="168"/>
                    <a:pt x="121" y="172"/>
                    <a:pt x="117" y="176"/>
                  </a:cubicBezTo>
                  <a:cubicBezTo>
                    <a:pt x="115" y="177"/>
                    <a:pt x="113" y="178"/>
                    <a:pt x="111" y="179"/>
                  </a:cubicBezTo>
                  <a:cubicBezTo>
                    <a:pt x="117" y="174"/>
                    <a:pt x="123" y="169"/>
                    <a:pt x="129" y="164"/>
                  </a:cubicBezTo>
                  <a:close/>
                  <a:moveTo>
                    <a:pt x="108" y="177"/>
                  </a:moveTo>
                  <a:cubicBezTo>
                    <a:pt x="108" y="176"/>
                    <a:pt x="109" y="175"/>
                    <a:pt x="110" y="174"/>
                  </a:cubicBezTo>
                  <a:cubicBezTo>
                    <a:pt x="111" y="174"/>
                    <a:pt x="111" y="174"/>
                    <a:pt x="111" y="173"/>
                  </a:cubicBezTo>
                  <a:cubicBezTo>
                    <a:pt x="110" y="175"/>
                    <a:pt x="109" y="176"/>
                    <a:pt x="108" y="177"/>
                  </a:cubicBezTo>
                  <a:close/>
                  <a:moveTo>
                    <a:pt x="108" y="193"/>
                  </a:moveTo>
                  <a:cubicBezTo>
                    <a:pt x="110" y="191"/>
                    <a:pt x="113" y="189"/>
                    <a:pt x="115" y="187"/>
                  </a:cubicBezTo>
                  <a:cubicBezTo>
                    <a:pt x="120" y="182"/>
                    <a:pt x="125" y="178"/>
                    <a:pt x="131" y="173"/>
                  </a:cubicBezTo>
                  <a:cubicBezTo>
                    <a:pt x="130" y="174"/>
                    <a:pt x="130" y="174"/>
                    <a:pt x="130" y="175"/>
                  </a:cubicBezTo>
                  <a:cubicBezTo>
                    <a:pt x="130" y="175"/>
                    <a:pt x="130" y="175"/>
                    <a:pt x="130" y="176"/>
                  </a:cubicBezTo>
                  <a:cubicBezTo>
                    <a:pt x="126" y="179"/>
                    <a:pt x="123" y="182"/>
                    <a:pt x="120" y="186"/>
                  </a:cubicBezTo>
                  <a:cubicBezTo>
                    <a:pt x="116" y="188"/>
                    <a:pt x="112" y="191"/>
                    <a:pt x="108" y="193"/>
                  </a:cubicBezTo>
                  <a:close/>
                  <a:moveTo>
                    <a:pt x="110" y="195"/>
                  </a:moveTo>
                  <a:cubicBezTo>
                    <a:pt x="109" y="196"/>
                    <a:pt x="108" y="196"/>
                    <a:pt x="108" y="197"/>
                  </a:cubicBezTo>
                  <a:cubicBezTo>
                    <a:pt x="108" y="196"/>
                    <a:pt x="108" y="196"/>
                    <a:pt x="107" y="196"/>
                  </a:cubicBezTo>
                  <a:cubicBezTo>
                    <a:pt x="108" y="196"/>
                    <a:pt x="108" y="196"/>
                    <a:pt x="108" y="196"/>
                  </a:cubicBezTo>
                  <a:cubicBezTo>
                    <a:pt x="109" y="195"/>
                    <a:pt x="109" y="195"/>
                    <a:pt x="110" y="195"/>
                  </a:cubicBezTo>
                  <a:close/>
                  <a:moveTo>
                    <a:pt x="125" y="183"/>
                  </a:moveTo>
                  <a:cubicBezTo>
                    <a:pt x="128" y="180"/>
                    <a:pt x="130" y="177"/>
                    <a:pt x="133" y="174"/>
                  </a:cubicBezTo>
                  <a:cubicBezTo>
                    <a:pt x="136" y="172"/>
                    <a:pt x="139" y="169"/>
                    <a:pt x="142" y="167"/>
                  </a:cubicBezTo>
                  <a:cubicBezTo>
                    <a:pt x="143" y="166"/>
                    <a:pt x="145" y="165"/>
                    <a:pt x="146" y="165"/>
                  </a:cubicBezTo>
                  <a:cubicBezTo>
                    <a:pt x="144" y="168"/>
                    <a:pt x="141" y="171"/>
                    <a:pt x="139" y="174"/>
                  </a:cubicBezTo>
                  <a:cubicBezTo>
                    <a:pt x="139" y="174"/>
                    <a:pt x="139" y="174"/>
                    <a:pt x="139" y="174"/>
                  </a:cubicBezTo>
                  <a:cubicBezTo>
                    <a:pt x="138" y="175"/>
                    <a:pt x="137" y="176"/>
                    <a:pt x="136" y="177"/>
                  </a:cubicBezTo>
                  <a:cubicBezTo>
                    <a:pt x="134" y="178"/>
                    <a:pt x="133" y="178"/>
                    <a:pt x="131" y="179"/>
                  </a:cubicBezTo>
                  <a:cubicBezTo>
                    <a:pt x="129" y="180"/>
                    <a:pt x="127" y="182"/>
                    <a:pt x="125" y="183"/>
                  </a:cubicBezTo>
                  <a:close/>
                  <a:moveTo>
                    <a:pt x="130" y="182"/>
                  </a:moveTo>
                  <a:cubicBezTo>
                    <a:pt x="130" y="182"/>
                    <a:pt x="129" y="182"/>
                    <a:pt x="129" y="182"/>
                  </a:cubicBezTo>
                  <a:cubicBezTo>
                    <a:pt x="127" y="184"/>
                    <a:pt x="124" y="185"/>
                    <a:pt x="121" y="187"/>
                  </a:cubicBezTo>
                  <a:cubicBezTo>
                    <a:pt x="124" y="185"/>
                    <a:pt x="127" y="184"/>
                    <a:pt x="130" y="182"/>
                  </a:cubicBezTo>
                  <a:close/>
                  <a:moveTo>
                    <a:pt x="137" y="194"/>
                  </a:moveTo>
                  <a:cubicBezTo>
                    <a:pt x="140" y="192"/>
                    <a:pt x="143" y="191"/>
                    <a:pt x="146" y="189"/>
                  </a:cubicBezTo>
                  <a:cubicBezTo>
                    <a:pt x="143" y="192"/>
                    <a:pt x="140" y="195"/>
                    <a:pt x="137" y="197"/>
                  </a:cubicBezTo>
                  <a:cubicBezTo>
                    <a:pt x="135" y="199"/>
                    <a:pt x="133" y="200"/>
                    <a:pt x="130" y="202"/>
                  </a:cubicBezTo>
                  <a:cubicBezTo>
                    <a:pt x="132" y="199"/>
                    <a:pt x="134" y="196"/>
                    <a:pt x="137" y="194"/>
                  </a:cubicBezTo>
                  <a:close/>
                  <a:moveTo>
                    <a:pt x="127" y="197"/>
                  </a:moveTo>
                  <a:cubicBezTo>
                    <a:pt x="133" y="192"/>
                    <a:pt x="138" y="187"/>
                    <a:pt x="144" y="182"/>
                  </a:cubicBezTo>
                  <a:cubicBezTo>
                    <a:pt x="143" y="184"/>
                    <a:pt x="141" y="185"/>
                    <a:pt x="140" y="187"/>
                  </a:cubicBezTo>
                  <a:cubicBezTo>
                    <a:pt x="138" y="189"/>
                    <a:pt x="136" y="191"/>
                    <a:pt x="134" y="193"/>
                  </a:cubicBezTo>
                  <a:cubicBezTo>
                    <a:pt x="133" y="193"/>
                    <a:pt x="132" y="194"/>
                    <a:pt x="131" y="194"/>
                  </a:cubicBezTo>
                  <a:cubicBezTo>
                    <a:pt x="130" y="195"/>
                    <a:pt x="128" y="196"/>
                    <a:pt x="127" y="197"/>
                  </a:cubicBezTo>
                  <a:close/>
                  <a:moveTo>
                    <a:pt x="144" y="188"/>
                  </a:moveTo>
                  <a:cubicBezTo>
                    <a:pt x="147" y="184"/>
                    <a:pt x="151" y="181"/>
                    <a:pt x="155" y="178"/>
                  </a:cubicBezTo>
                  <a:cubicBezTo>
                    <a:pt x="154" y="179"/>
                    <a:pt x="154" y="180"/>
                    <a:pt x="153" y="181"/>
                  </a:cubicBezTo>
                  <a:cubicBezTo>
                    <a:pt x="152" y="182"/>
                    <a:pt x="151" y="183"/>
                    <a:pt x="151" y="184"/>
                  </a:cubicBezTo>
                  <a:cubicBezTo>
                    <a:pt x="148" y="185"/>
                    <a:pt x="146" y="186"/>
                    <a:pt x="144" y="188"/>
                  </a:cubicBezTo>
                  <a:close/>
                  <a:moveTo>
                    <a:pt x="147" y="183"/>
                  </a:moveTo>
                  <a:cubicBezTo>
                    <a:pt x="149" y="181"/>
                    <a:pt x="151" y="178"/>
                    <a:pt x="154" y="176"/>
                  </a:cubicBezTo>
                  <a:cubicBezTo>
                    <a:pt x="155" y="175"/>
                    <a:pt x="155" y="175"/>
                    <a:pt x="156" y="174"/>
                  </a:cubicBezTo>
                  <a:cubicBezTo>
                    <a:pt x="153" y="177"/>
                    <a:pt x="150" y="180"/>
                    <a:pt x="147" y="183"/>
                  </a:cubicBezTo>
                  <a:close/>
                  <a:moveTo>
                    <a:pt x="151" y="169"/>
                  </a:moveTo>
                  <a:cubicBezTo>
                    <a:pt x="151" y="169"/>
                    <a:pt x="150" y="169"/>
                    <a:pt x="150" y="170"/>
                  </a:cubicBezTo>
                  <a:cubicBezTo>
                    <a:pt x="148" y="171"/>
                    <a:pt x="146" y="171"/>
                    <a:pt x="145" y="172"/>
                  </a:cubicBezTo>
                  <a:cubicBezTo>
                    <a:pt x="145" y="171"/>
                    <a:pt x="146" y="171"/>
                    <a:pt x="147" y="170"/>
                  </a:cubicBezTo>
                  <a:cubicBezTo>
                    <a:pt x="147" y="170"/>
                    <a:pt x="148" y="169"/>
                    <a:pt x="148" y="169"/>
                  </a:cubicBezTo>
                  <a:cubicBezTo>
                    <a:pt x="149" y="169"/>
                    <a:pt x="149" y="169"/>
                    <a:pt x="149" y="169"/>
                  </a:cubicBezTo>
                  <a:cubicBezTo>
                    <a:pt x="152" y="167"/>
                    <a:pt x="154" y="165"/>
                    <a:pt x="157" y="163"/>
                  </a:cubicBezTo>
                  <a:cubicBezTo>
                    <a:pt x="155" y="165"/>
                    <a:pt x="153" y="167"/>
                    <a:pt x="151" y="169"/>
                  </a:cubicBezTo>
                  <a:close/>
                  <a:moveTo>
                    <a:pt x="159" y="173"/>
                  </a:moveTo>
                  <a:cubicBezTo>
                    <a:pt x="160" y="173"/>
                    <a:pt x="160" y="172"/>
                    <a:pt x="160" y="172"/>
                  </a:cubicBezTo>
                  <a:cubicBezTo>
                    <a:pt x="160" y="173"/>
                    <a:pt x="159" y="174"/>
                    <a:pt x="159" y="176"/>
                  </a:cubicBezTo>
                  <a:cubicBezTo>
                    <a:pt x="158" y="176"/>
                    <a:pt x="157" y="177"/>
                    <a:pt x="157" y="177"/>
                  </a:cubicBezTo>
                  <a:cubicBezTo>
                    <a:pt x="158" y="176"/>
                    <a:pt x="158" y="175"/>
                    <a:pt x="159" y="173"/>
                  </a:cubicBezTo>
                  <a:close/>
                  <a:moveTo>
                    <a:pt x="160" y="177"/>
                  </a:moveTo>
                  <a:cubicBezTo>
                    <a:pt x="166" y="171"/>
                    <a:pt x="172" y="165"/>
                    <a:pt x="179" y="160"/>
                  </a:cubicBezTo>
                  <a:cubicBezTo>
                    <a:pt x="178" y="161"/>
                    <a:pt x="177" y="161"/>
                    <a:pt x="177" y="162"/>
                  </a:cubicBezTo>
                  <a:cubicBezTo>
                    <a:pt x="172" y="167"/>
                    <a:pt x="168" y="171"/>
                    <a:pt x="163" y="175"/>
                  </a:cubicBezTo>
                  <a:cubicBezTo>
                    <a:pt x="162" y="176"/>
                    <a:pt x="161" y="176"/>
                    <a:pt x="160" y="177"/>
                  </a:cubicBezTo>
                  <a:cubicBezTo>
                    <a:pt x="160" y="177"/>
                    <a:pt x="160" y="177"/>
                    <a:pt x="160" y="177"/>
                  </a:cubicBezTo>
                  <a:close/>
                  <a:moveTo>
                    <a:pt x="162" y="172"/>
                  </a:moveTo>
                  <a:cubicBezTo>
                    <a:pt x="163" y="170"/>
                    <a:pt x="165" y="167"/>
                    <a:pt x="166" y="165"/>
                  </a:cubicBezTo>
                  <a:cubicBezTo>
                    <a:pt x="167" y="164"/>
                    <a:pt x="168" y="163"/>
                    <a:pt x="169" y="162"/>
                  </a:cubicBezTo>
                  <a:cubicBezTo>
                    <a:pt x="173" y="160"/>
                    <a:pt x="177" y="158"/>
                    <a:pt x="180" y="156"/>
                  </a:cubicBezTo>
                  <a:cubicBezTo>
                    <a:pt x="174" y="161"/>
                    <a:pt x="168" y="166"/>
                    <a:pt x="162" y="172"/>
                  </a:cubicBezTo>
                  <a:close/>
                  <a:moveTo>
                    <a:pt x="183" y="158"/>
                  </a:moveTo>
                  <a:cubicBezTo>
                    <a:pt x="183" y="158"/>
                    <a:pt x="184" y="157"/>
                    <a:pt x="184" y="157"/>
                  </a:cubicBezTo>
                  <a:cubicBezTo>
                    <a:pt x="183" y="159"/>
                    <a:pt x="181" y="160"/>
                    <a:pt x="180" y="162"/>
                  </a:cubicBezTo>
                  <a:cubicBezTo>
                    <a:pt x="180" y="162"/>
                    <a:pt x="180" y="162"/>
                    <a:pt x="179" y="163"/>
                  </a:cubicBezTo>
                  <a:cubicBezTo>
                    <a:pt x="181" y="161"/>
                    <a:pt x="182" y="159"/>
                    <a:pt x="183" y="158"/>
                  </a:cubicBezTo>
                  <a:close/>
                  <a:moveTo>
                    <a:pt x="182" y="154"/>
                  </a:moveTo>
                  <a:cubicBezTo>
                    <a:pt x="182" y="154"/>
                    <a:pt x="182" y="154"/>
                    <a:pt x="182" y="154"/>
                  </a:cubicBezTo>
                  <a:cubicBezTo>
                    <a:pt x="182" y="154"/>
                    <a:pt x="182" y="153"/>
                    <a:pt x="181" y="153"/>
                  </a:cubicBezTo>
                  <a:cubicBezTo>
                    <a:pt x="179" y="154"/>
                    <a:pt x="177" y="155"/>
                    <a:pt x="174" y="157"/>
                  </a:cubicBezTo>
                  <a:cubicBezTo>
                    <a:pt x="178" y="154"/>
                    <a:pt x="181" y="150"/>
                    <a:pt x="184" y="147"/>
                  </a:cubicBezTo>
                  <a:cubicBezTo>
                    <a:pt x="186" y="146"/>
                    <a:pt x="187" y="145"/>
                    <a:pt x="189" y="14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5"/>
                    <a:pt x="189" y="145"/>
                    <a:pt x="189" y="146"/>
                  </a:cubicBezTo>
                  <a:cubicBezTo>
                    <a:pt x="187" y="149"/>
                    <a:pt x="185" y="152"/>
                    <a:pt x="182" y="154"/>
                  </a:cubicBezTo>
                  <a:close/>
                  <a:moveTo>
                    <a:pt x="189" y="133"/>
                  </a:moveTo>
                  <a:cubicBezTo>
                    <a:pt x="188" y="133"/>
                    <a:pt x="188" y="132"/>
                    <a:pt x="188" y="132"/>
                  </a:cubicBezTo>
                  <a:cubicBezTo>
                    <a:pt x="189" y="131"/>
                    <a:pt x="191" y="130"/>
                    <a:pt x="192" y="129"/>
                  </a:cubicBezTo>
                  <a:cubicBezTo>
                    <a:pt x="191" y="130"/>
                    <a:pt x="190" y="132"/>
                    <a:pt x="189" y="133"/>
                  </a:cubicBezTo>
                  <a:close/>
                  <a:moveTo>
                    <a:pt x="193" y="152"/>
                  </a:moveTo>
                  <a:cubicBezTo>
                    <a:pt x="193" y="152"/>
                    <a:pt x="193" y="152"/>
                    <a:pt x="194" y="151"/>
                  </a:cubicBezTo>
                  <a:cubicBezTo>
                    <a:pt x="196" y="149"/>
                    <a:pt x="197" y="147"/>
                    <a:pt x="199" y="145"/>
                  </a:cubicBezTo>
                  <a:cubicBezTo>
                    <a:pt x="199" y="145"/>
                    <a:pt x="199" y="145"/>
                    <a:pt x="199" y="145"/>
                  </a:cubicBezTo>
                  <a:cubicBezTo>
                    <a:pt x="197" y="148"/>
                    <a:pt x="195" y="150"/>
                    <a:pt x="193" y="152"/>
                  </a:cubicBezTo>
                  <a:close/>
                  <a:moveTo>
                    <a:pt x="197" y="143"/>
                  </a:moveTo>
                  <a:cubicBezTo>
                    <a:pt x="200" y="139"/>
                    <a:pt x="203" y="134"/>
                    <a:pt x="206" y="130"/>
                  </a:cubicBezTo>
                  <a:cubicBezTo>
                    <a:pt x="205" y="132"/>
                    <a:pt x="203" y="135"/>
                    <a:pt x="201" y="138"/>
                  </a:cubicBezTo>
                  <a:cubicBezTo>
                    <a:pt x="201" y="138"/>
                    <a:pt x="200" y="139"/>
                    <a:pt x="200" y="139"/>
                  </a:cubicBezTo>
                  <a:cubicBezTo>
                    <a:pt x="199" y="141"/>
                    <a:pt x="198" y="142"/>
                    <a:pt x="197" y="143"/>
                  </a:cubicBezTo>
                  <a:close/>
                  <a:moveTo>
                    <a:pt x="200" y="142"/>
                  </a:moveTo>
                  <a:cubicBezTo>
                    <a:pt x="201" y="140"/>
                    <a:pt x="203" y="138"/>
                    <a:pt x="204" y="136"/>
                  </a:cubicBezTo>
                  <a:cubicBezTo>
                    <a:pt x="207" y="132"/>
                    <a:pt x="211" y="128"/>
                    <a:pt x="214" y="124"/>
                  </a:cubicBezTo>
                  <a:cubicBezTo>
                    <a:pt x="214" y="124"/>
                    <a:pt x="214" y="124"/>
                    <a:pt x="214" y="124"/>
                  </a:cubicBezTo>
                  <a:cubicBezTo>
                    <a:pt x="214" y="124"/>
                    <a:pt x="214" y="123"/>
                    <a:pt x="215" y="123"/>
                  </a:cubicBezTo>
                  <a:cubicBezTo>
                    <a:pt x="215" y="122"/>
                    <a:pt x="216" y="122"/>
                    <a:pt x="217" y="121"/>
                  </a:cubicBezTo>
                  <a:cubicBezTo>
                    <a:pt x="217" y="121"/>
                    <a:pt x="217" y="121"/>
                    <a:pt x="217" y="121"/>
                  </a:cubicBezTo>
                  <a:cubicBezTo>
                    <a:pt x="217" y="121"/>
                    <a:pt x="217" y="121"/>
                    <a:pt x="217" y="122"/>
                  </a:cubicBezTo>
                  <a:cubicBezTo>
                    <a:pt x="217" y="122"/>
                    <a:pt x="217" y="122"/>
                    <a:pt x="217" y="122"/>
                  </a:cubicBezTo>
                  <a:cubicBezTo>
                    <a:pt x="212" y="129"/>
                    <a:pt x="206" y="136"/>
                    <a:pt x="200" y="143"/>
                  </a:cubicBezTo>
                  <a:cubicBezTo>
                    <a:pt x="200" y="143"/>
                    <a:pt x="200" y="142"/>
                    <a:pt x="200" y="142"/>
                  </a:cubicBezTo>
                  <a:close/>
                  <a:moveTo>
                    <a:pt x="215" y="120"/>
                  </a:moveTo>
                  <a:cubicBezTo>
                    <a:pt x="213" y="122"/>
                    <a:pt x="212" y="124"/>
                    <a:pt x="210" y="126"/>
                  </a:cubicBezTo>
                  <a:cubicBezTo>
                    <a:pt x="211" y="125"/>
                    <a:pt x="211" y="124"/>
                    <a:pt x="211" y="124"/>
                  </a:cubicBezTo>
                  <a:cubicBezTo>
                    <a:pt x="213" y="122"/>
                    <a:pt x="214" y="121"/>
                    <a:pt x="215" y="120"/>
                  </a:cubicBezTo>
                  <a:cubicBezTo>
                    <a:pt x="215" y="120"/>
                    <a:pt x="215" y="120"/>
                    <a:pt x="215" y="120"/>
                  </a:cubicBezTo>
                  <a:close/>
                  <a:moveTo>
                    <a:pt x="214" y="115"/>
                  </a:moveTo>
                  <a:cubicBezTo>
                    <a:pt x="214" y="116"/>
                    <a:pt x="214" y="116"/>
                    <a:pt x="213" y="116"/>
                  </a:cubicBezTo>
                  <a:cubicBezTo>
                    <a:pt x="213" y="116"/>
                    <a:pt x="213" y="116"/>
                    <a:pt x="213" y="116"/>
                  </a:cubicBezTo>
                  <a:cubicBezTo>
                    <a:pt x="214" y="115"/>
                    <a:pt x="214" y="114"/>
                    <a:pt x="215" y="113"/>
                  </a:cubicBezTo>
                  <a:cubicBezTo>
                    <a:pt x="215" y="113"/>
                    <a:pt x="216" y="113"/>
                    <a:pt x="216" y="112"/>
                  </a:cubicBezTo>
                  <a:cubicBezTo>
                    <a:pt x="216" y="113"/>
                    <a:pt x="215" y="114"/>
                    <a:pt x="214" y="115"/>
                  </a:cubicBezTo>
                  <a:close/>
                  <a:moveTo>
                    <a:pt x="210" y="109"/>
                  </a:moveTo>
                  <a:cubicBezTo>
                    <a:pt x="210" y="109"/>
                    <a:pt x="210" y="108"/>
                    <a:pt x="210" y="108"/>
                  </a:cubicBezTo>
                  <a:cubicBezTo>
                    <a:pt x="213" y="107"/>
                    <a:pt x="216" y="105"/>
                    <a:pt x="219" y="103"/>
                  </a:cubicBezTo>
                  <a:cubicBezTo>
                    <a:pt x="219" y="104"/>
                    <a:pt x="219" y="104"/>
                    <a:pt x="219" y="104"/>
                  </a:cubicBezTo>
                  <a:cubicBezTo>
                    <a:pt x="216" y="106"/>
                    <a:pt x="213" y="107"/>
                    <a:pt x="210" y="109"/>
                  </a:cubicBezTo>
                  <a:close/>
                  <a:moveTo>
                    <a:pt x="218" y="101"/>
                  </a:moveTo>
                  <a:cubicBezTo>
                    <a:pt x="218" y="100"/>
                    <a:pt x="217" y="100"/>
                    <a:pt x="217" y="100"/>
                  </a:cubicBezTo>
                  <a:cubicBezTo>
                    <a:pt x="211" y="103"/>
                    <a:pt x="205" y="106"/>
                    <a:pt x="199" y="110"/>
                  </a:cubicBezTo>
                  <a:cubicBezTo>
                    <a:pt x="200" y="108"/>
                    <a:pt x="201" y="107"/>
                    <a:pt x="202" y="105"/>
                  </a:cubicBezTo>
                  <a:cubicBezTo>
                    <a:pt x="207" y="103"/>
                    <a:pt x="213" y="100"/>
                    <a:pt x="217" y="97"/>
                  </a:cubicBezTo>
                  <a:cubicBezTo>
                    <a:pt x="218" y="98"/>
                    <a:pt x="218" y="98"/>
                    <a:pt x="218" y="98"/>
                  </a:cubicBezTo>
                  <a:cubicBezTo>
                    <a:pt x="218" y="99"/>
                    <a:pt x="218" y="100"/>
                    <a:pt x="218" y="100"/>
                  </a:cubicBezTo>
                  <a:cubicBezTo>
                    <a:pt x="218" y="101"/>
                    <a:pt x="218" y="101"/>
                    <a:pt x="218" y="101"/>
                  </a:cubicBezTo>
                  <a:close/>
                  <a:moveTo>
                    <a:pt x="199" y="95"/>
                  </a:moveTo>
                  <a:cubicBezTo>
                    <a:pt x="199" y="94"/>
                    <a:pt x="200" y="94"/>
                    <a:pt x="200" y="94"/>
                  </a:cubicBezTo>
                  <a:cubicBezTo>
                    <a:pt x="200" y="93"/>
                    <a:pt x="201" y="93"/>
                    <a:pt x="202" y="93"/>
                  </a:cubicBezTo>
                  <a:cubicBezTo>
                    <a:pt x="201" y="93"/>
                    <a:pt x="200" y="94"/>
                    <a:pt x="199" y="95"/>
                  </a:cubicBezTo>
                  <a:close/>
                  <a:moveTo>
                    <a:pt x="201" y="88"/>
                  </a:moveTo>
                  <a:cubicBezTo>
                    <a:pt x="198" y="89"/>
                    <a:pt x="195" y="90"/>
                    <a:pt x="193" y="91"/>
                  </a:cubicBezTo>
                  <a:cubicBezTo>
                    <a:pt x="194" y="90"/>
                    <a:pt x="195" y="89"/>
                    <a:pt x="196" y="88"/>
                  </a:cubicBezTo>
                  <a:cubicBezTo>
                    <a:pt x="199" y="87"/>
                    <a:pt x="201" y="86"/>
                    <a:pt x="203" y="85"/>
                  </a:cubicBezTo>
                  <a:cubicBezTo>
                    <a:pt x="202" y="86"/>
                    <a:pt x="201" y="87"/>
                    <a:pt x="201" y="88"/>
                  </a:cubicBezTo>
                  <a:close/>
                  <a:moveTo>
                    <a:pt x="199" y="82"/>
                  </a:moveTo>
                  <a:cubicBezTo>
                    <a:pt x="199" y="82"/>
                    <a:pt x="199" y="81"/>
                    <a:pt x="199" y="81"/>
                  </a:cubicBezTo>
                  <a:cubicBezTo>
                    <a:pt x="200" y="81"/>
                    <a:pt x="200" y="80"/>
                    <a:pt x="199" y="80"/>
                  </a:cubicBezTo>
                  <a:cubicBezTo>
                    <a:pt x="202" y="78"/>
                    <a:pt x="206" y="77"/>
                    <a:pt x="209" y="75"/>
                  </a:cubicBezTo>
                  <a:cubicBezTo>
                    <a:pt x="210" y="75"/>
                    <a:pt x="209" y="73"/>
                    <a:pt x="208" y="74"/>
                  </a:cubicBezTo>
                  <a:cubicBezTo>
                    <a:pt x="206" y="75"/>
                    <a:pt x="204" y="76"/>
                    <a:pt x="202" y="76"/>
                  </a:cubicBezTo>
                  <a:cubicBezTo>
                    <a:pt x="202" y="76"/>
                    <a:pt x="202" y="76"/>
                    <a:pt x="202" y="76"/>
                  </a:cubicBezTo>
                  <a:cubicBezTo>
                    <a:pt x="203" y="75"/>
                    <a:pt x="204" y="75"/>
                    <a:pt x="205" y="75"/>
                  </a:cubicBezTo>
                  <a:cubicBezTo>
                    <a:pt x="207" y="74"/>
                    <a:pt x="209" y="73"/>
                    <a:pt x="210" y="72"/>
                  </a:cubicBezTo>
                  <a:cubicBezTo>
                    <a:pt x="211" y="74"/>
                    <a:pt x="211" y="76"/>
                    <a:pt x="212" y="77"/>
                  </a:cubicBezTo>
                  <a:cubicBezTo>
                    <a:pt x="207" y="79"/>
                    <a:pt x="203" y="80"/>
                    <a:pt x="199" y="82"/>
                  </a:cubicBezTo>
                  <a:close/>
                  <a:moveTo>
                    <a:pt x="201" y="74"/>
                  </a:moveTo>
                  <a:cubicBezTo>
                    <a:pt x="200" y="75"/>
                    <a:pt x="199" y="75"/>
                    <a:pt x="198" y="76"/>
                  </a:cubicBezTo>
                  <a:cubicBezTo>
                    <a:pt x="200" y="74"/>
                    <a:pt x="202" y="73"/>
                    <a:pt x="203" y="72"/>
                  </a:cubicBezTo>
                  <a:cubicBezTo>
                    <a:pt x="203" y="73"/>
                    <a:pt x="202" y="73"/>
                    <a:pt x="201" y="74"/>
                  </a:cubicBezTo>
                  <a:close/>
                  <a:moveTo>
                    <a:pt x="187" y="77"/>
                  </a:moveTo>
                  <a:cubicBezTo>
                    <a:pt x="184" y="78"/>
                    <a:pt x="180" y="80"/>
                    <a:pt x="176" y="81"/>
                  </a:cubicBezTo>
                  <a:cubicBezTo>
                    <a:pt x="184" y="76"/>
                    <a:pt x="192" y="72"/>
                    <a:pt x="200" y="70"/>
                  </a:cubicBezTo>
                  <a:cubicBezTo>
                    <a:pt x="196" y="72"/>
                    <a:pt x="192" y="75"/>
                    <a:pt x="187" y="77"/>
                  </a:cubicBezTo>
                  <a:close/>
                  <a:moveTo>
                    <a:pt x="186" y="66"/>
                  </a:moveTo>
                  <a:cubicBezTo>
                    <a:pt x="181" y="68"/>
                    <a:pt x="177" y="70"/>
                    <a:pt x="172" y="72"/>
                  </a:cubicBezTo>
                  <a:cubicBezTo>
                    <a:pt x="171" y="73"/>
                    <a:pt x="170" y="73"/>
                    <a:pt x="169" y="73"/>
                  </a:cubicBezTo>
                  <a:cubicBezTo>
                    <a:pt x="175" y="70"/>
                    <a:pt x="181" y="67"/>
                    <a:pt x="187" y="65"/>
                  </a:cubicBezTo>
                  <a:cubicBezTo>
                    <a:pt x="186" y="65"/>
                    <a:pt x="186" y="66"/>
                    <a:pt x="186" y="66"/>
                  </a:cubicBezTo>
                  <a:close/>
                  <a:moveTo>
                    <a:pt x="171" y="69"/>
                  </a:moveTo>
                  <a:cubicBezTo>
                    <a:pt x="169" y="69"/>
                    <a:pt x="167" y="70"/>
                    <a:pt x="165" y="71"/>
                  </a:cubicBezTo>
                  <a:cubicBezTo>
                    <a:pt x="165" y="71"/>
                    <a:pt x="165" y="71"/>
                    <a:pt x="165" y="71"/>
                  </a:cubicBezTo>
                  <a:cubicBezTo>
                    <a:pt x="166" y="70"/>
                    <a:pt x="167" y="69"/>
                    <a:pt x="168" y="68"/>
                  </a:cubicBezTo>
                  <a:cubicBezTo>
                    <a:pt x="171" y="66"/>
                    <a:pt x="174" y="64"/>
                    <a:pt x="177" y="63"/>
                  </a:cubicBezTo>
                  <a:cubicBezTo>
                    <a:pt x="175" y="65"/>
                    <a:pt x="173" y="67"/>
                    <a:pt x="171" y="69"/>
                  </a:cubicBezTo>
                  <a:close/>
                  <a:moveTo>
                    <a:pt x="157" y="63"/>
                  </a:moveTo>
                  <a:cubicBezTo>
                    <a:pt x="156" y="64"/>
                    <a:pt x="155" y="64"/>
                    <a:pt x="153" y="65"/>
                  </a:cubicBezTo>
                  <a:cubicBezTo>
                    <a:pt x="154" y="64"/>
                    <a:pt x="156" y="63"/>
                    <a:pt x="157" y="62"/>
                  </a:cubicBezTo>
                  <a:cubicBezTo>
                    <a:pt x="158" y="61"/>
                    <a:pt x="159" y="61"/>
                    <a:pt x="161" y="60"/>
                  </a:cubicBezTo>
                  <a:cubicBezTo>
                    <a:pt x="159" y="61"/>
                    <a:pt x="158" y="62"/>
                    <a:pt x="157" y="63"/>
                  </a:cubicBezTo>
                  <a:close/>
                  <a:moveTo>
                    <a:pt x="157" y="71"/>
                  </a:moveTo>
                  <a:cubicBezTo>
                    <a:pt x="159" y="70"/>
                    <a:pt x="162" y="69"/>
                    <a:pt x="164" y="68"/>
                  </a:cubicBezTo>
                  <a:cubicBezTo>
                    <a:pt x="162" y="69"/>
                    <a:pt x="159" y="71"/>
                    <a:pt x="157" y="73"/>
                  </a:cubicBezTo>
                  <a:cubicBezTo>
                    <a:pt x="156" y="73"/>
                    <a:pt x="154" y="73"/>
                    <a:pt x="153" y="73"/>
                  </a:cubicBezTo>
                  <a:cubicBezTo>
                    <a:pt x="154" y="72"/>
                    <a:pt x="155" y="72"/>
                    <a:pt x="157" y="71"/>
                  </a:cubicBezTo>
                  <a:close/>
                  <a:moveTo>
                    <a:pt x="146" y="72"/>
                  </a:moveTo>
                  <a:cubicBezTo>
                    <a:pt x="145" y="72"/>
                    <a:pt x="144" y="73"/>
                    <a:pt x="144" y="73"/>
                  </a:cubicBezTo>
                  <a:cubicBezTo>
                    <a:pt x="145" y="72"/>
                    <a:pt x="145" y="71"/>
                    <a:pt x="146" y="70"/>
                  </a:cubicBezTo>
                  <a:cubicBezTo>
                    <a:pt x="147" y="69"/>
                    <a:pt x="148" y="68"/>
                    <a:pt x="149" y="67"/>
                  </a:cubicBezTo>
                  <a:cubicBezTo>
                    <a:pt x="151" y="67"/>
                    <a:pt x="152" y="67"/>
                    <a:pt x="153" y="66"/>
                  </a:cubicBezTo>
                  <a:cubicBezTo>
                    <a:pt x="151" y="68"/>
                    <a:pt x="149" y="70"/>
                    <a:pt x="146" y="72"/>
                  </a:cubicBezTo>
                  <a:close/>
                  <a:moveTo>
                    <a:pt x="145" y="67"/>
                  </a:moveTo>
                  <a:cubicBezTo>
                    <a:pt x="147" y="65"/>
                    <a:pt x="150" y="63"/>
                    <a:pt x="152" y="61"/>
                  </a:cubicBezTo>
                  <a:cubicBezTo>
                    <a:pt x="151" y="62"/>
                    <a:pt x="149" y="63"/>
                    <a:pt x="148" y="65"/>
                  </a:cubicBezTo>
                  <a:cubicBezTo>
                    <a:pt x="147" y="65"/>
                    <a:pt x="146" y="66"/>
                    <a:pt x="145" y="67"/>
                  </a:cubicBezTo>
                  <a:cubicBezTo>
                    <a:pt x="145" y="67"/>
                    <a:pt x="145" y="67"/>
                    <a:pt x="145" y="67"/>
                  </a:cubicBezTo>
                  <a:close/>
                  <a:moveTo>
                    <a:pt x="138" y="68"/>
                  </a:moveTo>
                  <a:cubicBezTo>
                    <a:pt x="137" y="68"/>
                    <a:pt x="137" y="69"/>
                    <a:pt x="138" y="69"/>
                  </a:cubicBezTo>
                  <a:cubicBezTo>
                    <a:pt x="136" y="71"/>
                    <a:pt x="133" y="73"/>
                    <a:pt x="131" y="75"/>
                  </a:cubicBezTo>
                  <a:cubicBezTo>
                    <a:pt x="132" y="73"/>
                    <a:pt x="133" y="71"/>
                    <a:pt x="134" y="68"/>
                  </a:cubicBezTo>
                  <a:cubicBezTo>
                    <a:pt x="134" y="68"/>
                    <a:pt x="134" y="68"/>
                    <a:pt x="134" y="67"/>
                  </a:cubicBezTo>
                  <a:cubicBezTo>
                    <a:pt x="138" y="65"/>
                    <a:pt x="143" y="62"/>
                    <a:pt x="147" y="60"/>
                  </a:cubicBezTo>
                  <a:cubicBezTo>
                    <a:pt x="149" y="59"/>
                    <a:pt x="151" y="58"/>
                    <a:pt x="154" y="57"/>
                  </a:cubicBezTo>
                  <a:cubicBezTo>
                    <a:pt x="154" y="57"/>
                    <a:pt x="154" y="57"/>
                    <a:pt x="153" y="58"/>
                  </a:cubicBezTo>
                  <a:cubicBezTo>
                    <a:pt x="148" y="61"/>
                    <a:pt x="143" y="64"/>
                    <a:pt x="138" y="68"/>
                  </a:cubicBezTo>
                  <a:close/>
                  <a:moveTo>
                    <a:pt x="144" y="53"/>
                  </a:moveTo>
                  <a:cubicBezTo>
                    <a:pt x="140" y="55"/>
                    <a:pt x="136" y="57"/>
                    <a:pt x="132" y="60"/>
                  </a:cubicBezTo>
                  <a:cubicBezTo>
                    <a:pt x="133" y="59"/>
                    <a:pt x="135" y="57"/>
                    <a:pt x="136" y="56"/>
                  </a:cubicBezTo>
                  <a:cubicBezTo>
                    <a:pt x="140" y="54"/>
                    <a:pt x="143" y="52"/>
                    <a:pt x="147" y="50"/>
                  </a:cubicBezTo>
                  <a:cubicBezTo>
                    <a:pt x="147" y="50"/>
                    <a:pt x="148" y="50"/>
                    <a:pt x="149" y="50"/>
                  </a:cubicBezTo>
                  <a:cubicBezTo>
                    <a:pt x="147" y="51"/>
                    <a:pt x="146" y="52"/>
                    <a:pt x="144" y="53"/>
                  </a:cubicBezTo>
                  <a:close/>
                  <a:moveTo>
                    <a:pt x="132" y="55"/>
                  </a:moveTo>
                  <a:cubicBezTo>
                    <a:pt x="133" y="55"/>
                    <a:pt x="135" y="54"/>
                    <a:pt x="136" y="54"/>
                  </a:cubicBezTo>
                  <a:cubicBezTo>
                    <a:pt x="135" y="55"/>
                    <a:pt x="134" y="55"/>
                    <a:pt x="134" y="56"/>
                  </a:cubicBezTo>
                  <a:cubicBezTo>
                    <a:pt x="133" y="56"/>
                    <a:pt x="132" y="57"/>
                    <a:pt x="132" y="57"/>
                  </a:cubicBezTo>
                  <a:cubicBezTo>
                    <a:pt x="132" y="57"/>
                    <a:pt x="132" y="57"/>
                    <a:pt x="132" y="56"/>
                  </a:cubicBezTo>
                  <a:cubicBezTo>
                    <a:pt x="133" y="56"/>
                    <a:pt x="132" y="56"/>
                    <a:pt x="132" y="55"/>
                  </a:cubicBezTo>
                  <a:close/>
                  <a:moveTo>
                    <a:pt x="142" y="49"/>
                  </a:moveTo>
                  <a:cubicBezTo>
                    <a:pt x="140" y="50"/>
                    <a:pt x="137" y="51"/>
                    <a:pt x="135" y="52"/>
                  </a:cubicBezTo>
                  <a:cubicBezTo>
                    <a:pt x="138" y="49"/>
                    <a:pt x="141" y="47"/>
                    <a:pt x="145" y="45"/>
                  </a:cubicBezTo>
                  <a:cubicBezTo>
                    <a:pt x="147" y="44"/>
                    <a:pt x="149" y="44"/>
                    <a:pt x="151" y="43"/>
                  </a:cubicBezTo>
                  <a:cubicBezTo>
                    <a:pt x="148" y="45"/>
                    <a:pt x="146" y="47"/>
                    <a:pt x="143" y="49"/>
                  </a:cubicBezTo>
                  <a:cubicBezTo>
                    <a:pt x="143" y="49"/>
                    <a:pt x="142" y="49"/>
                    <a:pt x="142" y="49"/>
                  </a:cubicBezTo>
                  <a:close/>
                  <a:moveTo>
                    <a:pt x="131" y="53"/>
                  </a:moveTo>
                  <a:cubicBezTo>
                    <a:pt x="131" y="53"/>
                    <a:pt x="131" y="53"/>
                    <a:pt x="131" y="53"/>
                  </a:cubicBezTo>
                  <a:cubicBezTo>
                    <a:pt x="131" y="53"/>
                    <a:pt x="130" y="53"/>
                    <a:pt x="130" y="53"/>
                  </a:cubicBezTo>
                  <a:cubicBezTo>
                    <a:pt x="130" y="53"/>
                    <a:pt x="130" y="53"/>
                    <a:pt x="130" y="53"/>
                  </a:cubicBezTo>
                  <a:cubicBezTo>
                    <a:pt x="134" y="51"/>
                    <a:pt x="137" y="48"/>
                    <a:pt x="141" y="46"/>
                  </a:cubicBezTo>
                  <a:cubicBezTo>
                    <a:pt x="138" y="48"/>
                    <a:pt x="134" y="50"/>
                    <a:pt x="131" y="53"/>
                  </a:cubicBezTo>
                  <a:close/>
                  <a:moveTo>
                    <a:pt x="127" y="54"/>
                  </a:moveTo>
                  <a:cubicBezTo>
                    <a:pt x="127" y="54"/>
                    <a:pt x="127" y="53"/>
                    <a:pt x="127" y="53"/>
                  </a:cubicBezTo>
                  <a:cubicBezTo>
                    <a:pt x="128" y="52"/>
                    <a:pt x="129" y="52"/>
                    <a:pt x="130" y="51"/>
                  </a:cubicBezTo>
                  <a:cubicBezTo>
                    <a:pt x="132" y="49"/>
                    <a:pt x="135" y="48"/>
                    <a:pt x="137" y="46"/>
                  </a:cubicBezTo>
                  <a:cubicBezTo>
                    <a:pt x="137" y="46"/>
                    <a:pt x="137" y="46"/>
                    <a:pt x="137" y="46"/>
                  </a:cubicBezTo>
                  <a:cubicBezTo>
                    <a:pt x="134" y="49"/>
                    <a:pt x="130" y="51"/>
                    <a:pt x="127" y="54"/>
                  </a:cubicBezTo>
                  <a:close/>
                  <a:moveTo>
                    <a:pt x="127" y="66"/>
                  </a:moveTo>
                  <a:cubicBezTo>
                    <a:pt x="126" y="68"/>
                    <a:pt x="125" y="69"/>
                    <a:pt x="124" y="71"/>
                  </a:cubicBezTo>
                  <a:cubicBezTo>
                    <a:pt x="123" y="71"/>
                    <a:pt x="123" y="72"/>
                    <a:pt x="122" y="72"/>
                  </a:cubicBezTo>
                  <a:cubicBezTo>
                    <a:pt x="123" y="71"/>
                    <a:pt x="124" y="69"/>
                    <a:pt x="124" y="68"/>
                  </a:cubicBezTo>
                  <a:cubicBezTo>
                    <a:pt x="125" y="67"/>
                    <a:pt x="126" y="67"/>
                    <a:pt x="127" y="66"/>
                  </a:cubicBezTo>
                  <a:close/>
                  <a:moveTo>
                    <a:pt x="121" y="67"/>
                  </a:moveTo>
                  <a:cubicBezTo>
                    <a:pt x="122" y="66"/>
                    <a:pt x="122" y="66"/>
                    <a:pt x="123" y="66"/>
                  </a:cubicBezTo>
                  <a:cubicBezTo>
                    <a:pt x="122" y="67"/>
                    <a:pt x="122" y="67"/>
                    <a:pt x="121" y="68"/>
                  </a:cubicBezTo>
                  <a:cubicBezTo>
                    <a:pt x="121" y="68"/>
                    <a:pt x="121" y="68"/>
                    <a:pt x="121" y="68"/>
                  </a:cubicBezTo>
                  <a:cubicBezTo>
                    <a:pt x="121" y="68"/>
                    <a:pt x="121" y="67"/>
                    <a:pt x="121" y="67"/>
                  </a:cubicBezTo>
                  <a:close/>
                  <a:moveTo>
                    <a:pt x="122" y="76"/>
                  </a:moveTo>
                  <a:cubicBezTo>
                    <a:pt x="123" y="74"/>
                    <a:pt x="125" y="73"/>
                    <a:pt x="126" y="72"/>
                  </a:cubicBezTo>
                  <a:cubicBezTo>
                    <a:pt x="128" y="71"/>
                    <a:pt x="129" y="71"/>
                    <a:pt x="130" y="70"/>
                  </a:cubicBezTo>
                  <a:cubicBezTo>
                    <a:pt x="123" y="77"/>
                    <a:pt x="116" y="85"/>
                    <a:pt x="110" y="93"/>
                  </a:cubicBezTo>
                  <a:cubicBezTo>
                    <a:pt x="105" y="98"/>
                    <a:pt x="100" y="102"/>
                    <a:pt x="95" y="107"/>
                  </a:cubicBezTo>
                  <a:cubicBezTo>
                    <a:pt x="94" y="108"/>
                    <a:pt x="92" y="109"/>
                    <a:pt x="90" y="110"/>
                  </a:cubicBezTo>
                  <a:cubicBezTo>
                    <a:pt x="91" y="109"/>
                    <a:pt x="92" y="108"/>
                    <a:pt x="93" y="107"/>
                  </a:cubicBezTo>
                  <a:cubicBezTo>
                    <a:pt x="98" y="101"/>
                    <a:pt x="103" y="95"/>
                    <a:pt x="109" y="89"/>
                  </a:cubicBezTo>
                  <a:cubicBezTo>
                    <a:pt x="113" y="85"/>
                    <a:pt x="118" y="81"/>
                    <a:pt x="122" y="76"/>
                  </a:cubicBezTo>
                  <a:close/>
                  <a:moveTo>
                    <a:pt x="117" y="61"/>
                  </a:moveTo>
                  <a:cubicBezTo>
                    <a:pt x="116" y="62"/>
                    <a:pt x="115" y="63"/>
                    <a:pt x="115" y="64"/>
                  </a:cubicBezTo>
                  <a:cubicBezTo>
                    <a:pt x="116" y="63"/>
                    <a:pt x="117" y="62"/>
                    <a:pt x="118" y="61"/>
                  </a:cubicBezTo>
                  <a:cubicBezTo>
                    <a:pt x="117" y="61"/>
                    <a:pt x="117" y="61"/>
                    <a:pt x="117" y="61"/>
                  </a:cubicBezTo>
                  <a:close/>
                  <a:moveTo>
                    <a:pt x="115" y="51"/>
                  </a:moveTo>
                  <a:cubicBezTo>
                    <a:pt x="114" y="51"/>
                    <a:pt x="113" y="52"/>
                    <a:pt x="111" y="52"/>
                  </a:cubicBezTo>
                  <a:cubicBezTo>
                    <a:pt x="112" y="52"/>
                    <a:pt x="112" y="51"/>
                    <a:pt x="113" y="51"/>
                  </a:cubicBezTo>
                  <a:cubicBezTo>
                    <a:pt x="114" y="50"/>
                    <a:pt x="115" y="50"/>
                    <a:pt x="117" y="50"/>
                  </a:cubicBezTo>
                  <a:cubicBezTo>
                    <a:pt x="116" y="50"/>
                    <a:pt x="116" y="51"/>
                    <a:pt x="115" y="51"/>
                  </a:cubicBezTo>
                  <a:close/>
                  <a:moveTo>
                    <a:pt x="114" y="48"/>
                  </a:moveTo>
                  <a:cubicBezTo>
                    <a:pt x="112" y="48"/>
                    <a:pt x="111" y="49"/>
                    <a:pt x="110" y="49"/>
                  </a:cubicBezTo>
                  <a:cubicBezTo>
                    <a:pt x="112" y="48"/>
                    <a:pt x="114" y="46"/>
                    <a:pt x="116" y="45"/>
                  </a:cubicBezTo>
                  <a:cubicBezTo>
                    <a:pt x="116" y="46"/>
                    <a:pt x="115" y="47"/>
                    <a:pt x="114" y="48"/>
                  </a:cubicBezTo>
                  <a:close/>
                  <a:moveTo>
                    <a:pt x="106" y="50"/>
                  </a:moveTo>
                  <a:cubicBezTo>
                    <a:pt x="105" y="50"/>
                    <a:pt x="104" y="51"/>
                    <a:pt x="104" y="51"/>
                  </a:cubicBezTo>
                  <a:cubicBezTo>
                    <a:pt x="104" y="50"/>
                    <a:pt x="105" y="49"/>
                    <a:pt x="105" y="48"/>
                  </a:cubicBezTo>
                  <a:cubicBezTo>
                    <a:pt x="107" y="46"/>
                    <a:pt x="109" y="44"/>
                    <a:pt x="111" y="43"/>
                  </a:cubicBezTo>
                  <a:cubicBezTo>
                    <a:pt x="111" y="43"/>
                    <a:pt x="112" y="43"/>
                    <a:pt x="112" y="42"/>
                  </a:cubicBezTo>
                  <a:cubicBezTo>
                    <a:pt x="112" y="42"/>
                    <a:pt x="113" y="42"/>
                    <a:pt x="113" y="42"/>
                  </a:cubicBezTo>
                  <a:cubicBezTo>
                    <a:pt x="111" y="45"/>
                    <a:pt x="108" y="47"/>
                    <a:pt x="106" y="50"/>
                  </a:cubicBezTo>
                  <a:close/>
                  <a:moveTo>
                    <a:pt x="106" y="45"/>
                  </a:moveTo>
                  <a:cubicBezTo>
                    <a:pt x="106" y="44"/>
                    <a:pt x="106" y="44"/>
                    <a:pt x="106" y="44"/>
                  </a:cubicBezTo>
                  <a:cubicBezTo>
                    <a:pt x="107" y="43"/>
                    <a:pt x="108" y="43"/>
                    <a:pt x="109" y="42"/>
                  </a:cubicBezTo>
                  <a:cubicBezTo>
                    <a:pt x="109" y="42"/>
                    <a:pt x="109" y="42"/>
                    <a:pt x="109" y="42"/>
                  </a:cubicBezTo>
                  <a:cubicBezTo>
                    <a:pt x="108" y="43"/>
                    <a:pt x="107" y="44"/>
                    <a:pt x="106" y="45"/>
                  </a:cubicBezTo>
                  <a:close/>
                  <a:moveTo>
                    <a:pt x="102" y="45"/>
                  </a:moveTo>
                  <a:cubicBezTo>
                    <a:pt x="99" y="47"/>
                    <a:pt x="95" y="50"/>
                    <a:pt x="92" y="52"/>
                  </a:cubicBezTo>
                  <a:cubicBezTo>
                    <a:pt x="92" y="51"/>
                    <a:pt x="93" y="51"/>
                    <a:pt x="93" y="50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7" y="47"/>
                    <a:pt x="100" y="45"/>
                    <a:pt x="104" y="42"/>
                  </a:cubicBezTo>
                  <a:cubicBezTo>
                    <a:pt x="105" y="42"/>
                    <a:pt x="106" y="42"/>
                    <a:pt x="107" y="42"/>
                  </a:cubicBezTo>
                  <a:cubicBezTo>
                    <a:pt x="105" y="43"/>
                    <a:pt x="103" y="45"/>
                    <a:pt x="102" y="45"/>
                  </a:cubicBezTo>
                  <a:close/>
                  <a:moveTo>
                    <a:pt x="99" y="44"/>
                  </a:moveTo>
                  <a:cubicBezTo>
                    <a:pt x="100" y="43"/>
                    <a:pt x="100" y="43"/>
                    <a:pt x="101" y="42"/>
                  </a:cubicBezTo>
                  <a:cubicBezTo>
                    <a:pt x="101" y="42"/>
                    <a:pt x="101" y="42"/>
                    <a:pt x="101" y="42"/>
                  </a:cubicBezTo>
                  <a:cubicBezTo>
                    <a:pt x="101" y="43"/>
                    <a:pt x="100" y="43"/>
                    <a:pt x="99" y="44"/>
                  </a:cubicBezTo>
                  <a:close/>
                  <a:moveTo>
                    <a:pt x="101" y="40"/>
                  </a:moveTo>
                  <a:cubicBezTo>
                    <a:pt x="100" y="40"/>
                    <a:pt x="100" y="41"/>
                    <a:pt x="99" y="41"/>
                  </a:cubicBezTo>
                  <a:cubicBezTo>
                    <a:pt x="99" y="41"/>
                    <a:pt x="99" y="42"/>
                    <a:pt x="99" y="42"/>
                  </a:cubicBezTo>
                  <a:cubicBezTo>
                    <a:pt x="97" y="44"/>
                    <a:pt x="95" y="46"/>
                    <a:pt x="94" y="48"/>
                  </a:cubicBezTo>
                  <a:cubicBezTo>
                    <a:pt x="94" y="46"/>
                    <a:pt x="94" y="45"/>
                    <a:pt x="95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8" y="41"/>
                    <a:pt x="100" y="39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3" y="38"/>
                    <a:pt x="102" y="39"/>
                    <a:pt x="101" y="40"/>
                  </a:cubicBezTo>
                  <a:close/>
                  <a:moveTo>
                    <a:pt x="93" y="43"/>
                  </a:moveTo>
                  <a:cubicBezTo>
                    <a:pt x="93" y="43"/>
                    <a:pt x="92" y="43"/>
                    <a:pt x="92" y="43"/>
                  </a:cubicBezTo>
                  <a:cubicBezTo>
                    <a:pt x="94" y="41"/>
                    <a:pt x="96" y="40"/>
                    <a:pt x="98" y="38"/>
                  </a:cubicBezTo>
                  <a:cubicBezTo>
                    <a:pt x="98" y="38"/>
                    <a:pt x="99" y="38"/>
                    <a:pt x="99" y="38"/>
                  </a:cubicBezTo>
                  <a:cubicBezTo>
                    <a:pt x="97" y="39"/>
                    <a:pt x="95" y="41"/>
                    <a:pt x="93" y="43"/>
                  </a:cubicBezTo>
                  <a:close/>
                  <a:moveTo>
                    <a:pt x="90" y="41"/>
                  </a:moveTo>
                  <a:cubicBezTo>
                    <a:pt x="91" y="40"/>
                    <a:pt x="91" y="40"/>
                    <a:pt x="92" y="40"/>
                  </a:cubicBezTo>
                  <a:cubicBezTo>
                    <a:pt x="92" y="40"/>
                    <a:pt x="93" y="39"/>
                    <a:pt x="93" y="39"/>
                  </a:cubicBezTo>
                  <a:cubicBezTo>
                    <a:pt x="92" y="40"/>
                    <a:pt x="91" y="40"/>
                    <a:pt x="90" y="41"/>
                  </a:cubicBezTo>
                  <a:close/>
                  <a:moveTo>
                    <a:pt x="82" y="40"/>
                  </a:moveTo>
                  <a:cubicBezTo>
                    <a:pt x="80" y="41"/>
                    <a:pt x="78" y="43"/>
                    <a:pt x="76" y="44"/>
                  </a:cubicBezTo>
                  <a:cubicBezTo>
                    <a:pt x="78" y="42"/>
                    <a:pt x="80" y="40"/>
                    <a:pt x="81" y="38"/>
                  </a:cubicBezTo>
                  <a:cubicBezTo>
                    <a:pt x="83" y="37"/>
                    <a:pt x="85" y="36"/>
                    <a:pt x="86" y="35"/>
                  </a:cubicBezTo>
                  <a:cubicBezTo>
                    <a:pt x="85" y="36"/>
                    <a:pt x="84" y="38"/>
                    <a:pt x="82" y="40"/>
                  </a:cubicBezTo>
                  <a:close/>
                  <a:moveTo>
                    <a:pt x="79" y="37"/>
                  </a:moveTo>
                  <a:cubicBezTo>
                    <a:pt x="78" y="38"/>
                    <a:pt x="76" y="40"/>
                    <a:pt x="74" y="41"/>
                  </a:cubicBezTo>
                  <a:cubicBezTo>
                    <a:pt x="78" y="38"/>
                    <a:pt x="81" y="35"/>
                    <a:pt x="84" y="31"/>
                  </a:cubicBezTo>
                  <a:cubicBezTo>
                    <a:pt x="85" y="30"/>
                    <a:pt x="86" y="30"/>
                    <a:pt x="87" y="29"/>
                  </a:cubicBezTo>
                  <a:cubicBezTo>
                    <a:pt x="85" y="31"/>
                    <a:pt x="84" y="32"/>
                    <a:pt x="82" y="34"/>
                  </a:cubicBezTo>
                  <a:cubicBezTo>
                    <a:pt x="81" y="35"/>
                    <a:pt x="80" y="36"/>
                    <a:pt x="79" y="37"/>
                  </a:cubicBezTo>
                  <a:close/>
                  <a:moveTo>
                    <a:pt x="85" y="24"/>
                  </a:moveTo>
                  <a:cubicBezTo>
                    <a:pt x="84" y="25"/>
                    <a:pt x="83" y="25"/>
                    <a:pt x="83" y="25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83" y="25"/>
                    <a:pt x="83" y="24"/>
                    <a:pt x="83" y="24"/>
                  </a:cubicBezTo>
                  <a:cubicBezTo>
                    <a:pt x="83" y="24"/>
                    <a:pt x="83" y="24"/>
                    <a:pt x="83" y="24"/>
                  </a:cubicBezTo>
                  <a:cubicBezTo>
                    <a:pt x="84" y="24"/>
                    <a:pt x="86" y="23"/>
                    <a:pt x="87" y="23"/>
                  </a:cubicBezTo>
                  <a:cubicBezTo>
                    <a:pt x="87" y="23"/>
                    <a:pt x="86" y="24"/>
                    <a:pt x="85" y="24"/>
                  </a:cubicBezTo>
                  <a:close/>
                  <a:moveTo>
                    <a:pt x="83" y="28"/>
                  </a:moveTo>
                  <a:cubicBezTo>
                    <a:pt x="83" y="29"/>
                    <a:pt x="82" y="29"/>
                    <a:pt x="82" y="29"/>
                  </a:cubicBezTo>
                  <a:cubicBezTo>
                    <a:pt x="81" y="30"/>
                    <a:pt x="80" y="30"/>
                    <a:pt x="79" y="31"/>
                  </a:cubicBezTo>
                  <a:cubicBezTo>
                    <a:pt x="80" y="30"/>
                    <a:pt x="81" y="30"/>
                    <a:pt x="82" y="29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2" y="29"/>
                    <a:pt x="83" y="29"/>
                    <a:pt x="83" y="28"/>
                  </a:cubicBezTo>
                  <a:close/>
                  <a:moveTo>
                    <a:pt x="59" y="48"/>
                  </a:moveTo>
                  <a:cubicBezTo>
                    <a:pt x="61" y="46"/>
                    <a:pt x="63" y="44"/>
                    <a:pt x="64" y="41"/>
                  </a:cubicBezTo>
                  <a:cubicBezTo>
                    <a:pt x="66" y="40"/>
                    <a:pt x="67" y="39"/>
                    <a:pt x="69" y="38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6" y="42"/>
                    <a:pt x="63" y="45"/>
                    <a:pt x="59" y="48"/>
                  </a:cubicBezTo>
                  <a:close/>
                  <a:moveTo>
                    <a:pt x="61" y="41"/>
                  </a:moveTo>
                  <a:cubicBezTo>
                    <a:pt x="61" y="41"/>
                    <a:pt x="61" y="41"/>
                    <a:pt x="62" y="41"/>
                  </a:cubicBezTo>
                  <a:cubicBezTo>
                    <a:pt x="63" y="40"/>
                    <a:pt x="64" y="39"/>
                    <a:pt x="65" y="38"/>
                  </a:cubicBezTo>
                  <a:cubicBezTo>
                    <a:pt x="65" y="39"/>
                    <a:pt x="64" y="39"/>
                    <a:pt x="64" y="40"/>
                  </a:cubicBezTo>
                  <a:cubicBezTo>
                    <a:pt x="63" y="40"/>
                    <a:pt x="62" y="41"/>
                    <a:pt x="61" y="41"/>
                  </a:cubicBezTo>
                  <a:close/>
                  <a:moveTo>
                    <a:pt x="58" y="46"/>
                  </a:moveTo>
                  <a:cubicBezTo>
                    <a:pt x="58" y="46"/>
                    <a:pt x="59" y="45"/>
                    <a:pt x="59" y="45"/>
                  </a:cubicBezTo>
                  <a:cubicBezTo>
                    <a:pt x="57" y="47"/>
                    <a:pt x="55" y="50"/>
                    <a:pt x="54" y="53"/>
                  </a:cubicBezTo>
                  <a:cubicBezTo>
                    <a:pt x="53" y="53"/>
                    <a:pt x="52" y="54"/>
                    <a:pt x="52" y="54"/>
                  </a:cubicBezTo>
                  <a:cubicBezTo>
                    <a:pt x="54" y="51"/>
                    <a:pt x="56" y="49"/>
                    <a:pt x="58" y="46"/>
                  </a:cubicBezTo>
                  <a:close/>
                  <a:moveTo>
                    <a:pt x="48" y="57"/>
                  </a:moveTo>
                  <a:cubicBezTo>
                    <a:pt x="45" y="58"/>
                    <a:pt x="43" y="60"/>
                    <a:pt x="41" y="61"/>
                  </a:cubicBezTo>
                  <a:cubicBezTo>
                    <a:pt x="42" y="59"/>
                    <a:pt x="44" y="58"/>
                    <a:pt x="45" y="56"/>
                  </a:cubicBezTo>
                  <a:cubicBezTo>
                    <a:pt x="48" y="54"/>
                    <a:pt x="50" y="52"/>
                    <a:pt x="53" y="50"/>
                  </a:cubicBezTo>
                  <a:cubicBezTo>
                    <a:pt x="51" y="52"/>
                    <a:pt x="49" y="54"/>
                    <a:pt x="48" y="57"/>
                  </a:cubicBezTo>
                  <a:close/>
                  <a:moveTo>
                    <a:pt x="50" y="58"/>
                  </a:moveTo>
                  <a:cubicBezTo>
                    <a:pt x="50" y="58"/>
                    <a:pt x="50" y="59"/>
                    <a:pt x="50" y="59"/>
                  </a:cubicBezTo>
                  <a:cubicBezTo>
                    <a:pt x="50" y="59"/>
                    <a:pt x="49" y="59"/>
                    <a:pt x="49" y="59"/>
                  </a:cubicBezTo>
                  <a:cubicBezTo>
                    <a:pt x="47" y="61"/>
                    <a:pt x="44" y="64"/>
                    <a:pt x="42" y="67"/>
                  </a:cubicBezTo>
                  <a:cubicBezTo>
                    <a:pt x="43" y="65"/>
                    <a:pt x="45" y="63"/>
                    <a:pt x="46" y="62"/>
                  </a:cubicBezTo>
                  <a:cubicBezTo>
                    <a:pt x="47" y="60"/>
                    <a:pt x="49" y="59"/>
                    <a:pt x="50" y="58"/>
                  </a:cubicBezTo>
                  <a:close/>
                  <a:moveTo>
                    <a:pt x="39" y="86"/>
                  </a:moveTo>
                  <a:cubicBezTo>
                    <a:pt x="39" y="86"/>
                    <a:pt x="39" y="87"/>
                    <a:pt x="39" y="87"/>
                  </a:cubicBezTo>
                  <a:cubicBezTo>
                    <a:pt x="38" y="88"/>
                    <a:pt x="37" y="89"/>
                    <a:pt x="35" y="90"/>
                  </a:cubicBezTo>
                  <a:cubicBezTo>
                    <a:pt x="35" y="90"/>
                    <a:pt x="35" y="90"/>
                    <a:pt x="35" y="90"/>
                  </a:cubicBezTo>
                  <a:cubicBezTo>
                    <a:pt x="37" y="89"/>
                    <a:pt x="38" y="87"/>
                    <a:pt x="39" y="86"/>
                  </a:cubicBezTo>
                  <a:close/>
                  <a:moveTo>
                    <a:pt x="34" y="102"/>
                  </a:moveTo>
                  <a:cubicBezTo>
                    <a:pt x="35" y="103"/>
                    <a:pt x="35" y="105"/>
                    <a:pt x="36" y="107"/>
                  </a:cubicBezTo>
                  <a:cubicBezTo>
                    <a:pt x="35" y="109"/>
                    <a:pt x="35" y="110"/>
                    <a:pt x="35" y="112"/>
                  </a:cubicBezTo>
                  <a:cubicBezTo>
                    <a:pt x="34" y="111"/>
                    <a:pt x="34" y="110"/>
                    <a:pt x="34" y="109"/>
                  </a:cubicBezTo>
                  <a:cubicBezTo>
                    <a:pt x="34" y="106"/>
                    <a:pt x="34" y="104"/>
                    <a:pt x="34" y="102"/>
                  </a:cubicBezTo>
                  <a:close/>
                  <a:moveTo>
                    <a:pt x="36" y="126"/>
                  </a:moveTo>
                  <a:cubicBezTo>
                    <a:pt x="36" y="127"/>
                    <a:pt x="37" y="128"/>
                    <a:pt x="37" y="129"/>
                  </a:cubicBezTo>
                  <a:cubicBezTo>
                    <a:pt x="37" y="129"/>
                    <a:pt x="37" y="130"/>
                    <a:pt x="37" y="130"/>
                  </a:cubicBezTo>
                  <a:cubicBezTo>
                    <a:pt x="37" y="130"/>
                    <a:pt x="37" y="131"/>
                    <a:pt x="37" y="131"/>
                  </a:cubicBezTo>
                  <a:cubicBezTo>
                    <a:pt x="35" y="128"/>
                    <a:pt x="35" y="128"/>
                    <a:pt x="35" y="128"/>
                  </a:cubicBezTo>
                  <a:cubicBezTo>
                    <a:pt x="36" y="127"/>
                    <a:pt x="36" y="127"/>
                    <a:pt x="36" y="126"/>
                  </a:cubicBezTo>
                  <a:close/>
                  <a:moveTo>
                    <a:pt x="36" y="115"/>
                  </a:moveTo>
                  <a:cubicBezTo>
                    <a:pt x="36" y="115"/>
                    <a:pt x="36" y="115"/>
                    <a:pt x="36" y="115"/>
                  </a:cubicBezTo>
                  <a:cubicBezTo>
                    <a:pt x="36" y="114"/>
                    <a:pt x="36" y="112"/>
                    <a:pt x="36" y="111"/>
                  </a:cubicBezTo>
                  <a:cubicBezTo>
                    <a:pt x="36" y="111"/>
                    <a:pt x="37" y="111"/>
                    <a:pt x="37" y="111"/>
                  </a:cubicBezTo>
                  <a:cubicBezTo>
                    <a:pt x="37" y="111"/>
                    <a:pt x="37" y="112"/>
                    <a:pt x="37" y="113"/>
                  </a:cubicBezTo>
                  <a:cubicBezTo>
                    <a:pt x="37" y="114"/>
                    <a:pt x="36" y="114"/>
                    <a:pt x="36" y="115"/>
                  </a:cubicBezTo>
                  <a:close/>
                  <a:moveTo>
                    <a:pt x="36" y="97"/>
                  </a:moveTo>
                  <a:cubicBezTo>
                    <a:pt x="36" y="97"/>
                    <a:pt x="36" y="98"/>
                    <a:pt x="37" y="99"/>
                  </a:cubicBezTo>
                  <a:cubicBezTo>
                    <a:pt x="37" y="99"/>
                    <a:pt x="37" y="100"/>
                    <a:pt x="36" y="100"/>
                  </a:cubicBezTo>
                  <a:cubicBezTo>
                    <a:pt x="36" y="99"/>
                    <a:pt x="36" y="98"/>
                    <a:pt x="36" y="97"/>
                  </a:cubicBezTo>
                  <a:close/>
                  <a:moveTo>
                    <a:pt x="37" y="94"/>
                  </a:moveTo>
                  <a:cubicBezTo>
                    <a:pt x="37" y="93"/>
                    <a:pt x="36" y="92"/>
                    <a:pt x="36" y="92"/>
                  </a:cubicBezTo>
                  <a:cubicBezTo>
                    <a:pt x="37" y="91"/>
                    <a:pt x="38" y="90"/>
                    <a:pt x="38" y="90"/>
                  </a:cubicBezTo>
                  <a:cubicBezTo>
                    <a:pt x="38" y="91"/>
                    <a:pt x="38" y="92"/>
                    <a:pt x="38" y="93"/>
                  </a:cubicBezTo>
                  <a:cubicBezTo>
                    <a:pt x="37" y="93"/>
                    <a:pt x="37" y="93"/>
                    <a:pt x="37" y="94"/>
                  </a:cubicBezTo>
                  <a:close/>
                  <a:moveTo>
                    <a:pt x="39" y="103"/>
                  </a:moveTo>
                  <a:cubicBezTo>
                    <a:pt x="39" y="103"/>
                    <a:pt x="39" y="103"/>
                    <a:pt x="39" y="103"/>
                  </a:cubicBezTo>
                  <a:cubicBezTo>
                    <a:pt x="39" y="104"/>
                    <a:pt x="38" y="104"/>
                    <a:pt x="38" y="104"/>
                  </a:cubicBezTo>
                  <a:cubicBezTo>
                    <a:pt x="38" y="104"/>
                    <a:pt x="38" y="104"/>
                    <a:pt x="38" y="103"/>
                  </a:cubicBezTo>
                  <a:cubicBezTo>
                    <a:pt x="38" y="103"/>
                    <a:pt x="38" y="103"/>
                    <a:pt x="39" y="103"/>
                  </a:cubicBezTo>
                  <a:close/>
                  <a:moveTo>
                    <a:pt x="38" y="97"/>
                  </a:moveTo>
                  <a:cubicBezTo>
                    <a:pt x="38" y="96"/>
                    <a:pt x="39" y="95"/>
                    <a:pt x="39" y="94"/>
                  </a:cubicBezTo>
                  <a:cubicBezTo>
                    <a:pt x="40" y="93"/>
                    <a:pt x="41" y="93"/>
                    <a:pt x="42" y="92"/>
                  </a:cubicBezTo>
                  <a:cubicBezTo>
                    <a:pt x="41" y="93"/>
                    <a:pt x="40" y="94"/>
                    <a:pt x="39" y="95"/>
                  </a:cubicBezTo>
                  <a:cubicBezTo>
                    <a:pt x="39" y="96"/>
                    <a:pt x="40" y="97"/>
                    <a:pt x="41" y="96"/>
                  </a:cubicBezTo>
                  <a:cubicBezTo>
                    <a:pt x="41" y="96"/>
                    <a:pt x="41" y="96"/>
                    <a:pt x="41" y="96"/>
                  </a:cubicBezTo>
                  <a:cubicBezTo>
                    <a:pt x="41" y="96"/>
                    <a:pt x="41" y="96"/>
                    <a:pt x="41" y="96"/>
                  </a:cubicBezTo>
                  <a:cubicBezTo>
                    <a:pt x="41" y="97"/>
                    <a:pt x="41" y="97"/>
                    <a:pt x="41" y="98"/>
                  </a:cubicBezTo>
                  <a:cubicBezTo>
                    <a:pt x="40" y="98"/>
                    <a:pt x="40" y="99"/>
                    <a:pt x="39" y="99"/>
                  </a:cubicBezTo>
                  <a:cubicBezTo>
                    <a:pt x="39" y="99"/>
                    <a:pt x="39" y="98"/>
                    <a:pt x="38" y="97"/>
                  </a:cubicBezTo>
                  <a:close/>
                  <a:moveTo>
                    <a:pt x="40" y="121"/>
                  </a:moveTo>
                  <a:cubicBezTo>
                    <a:pt x="40" y="121"/>
                    <a:pt x="40" y="121"/>
                    <a:pt x="40" y="121"/>
                  </a:cubicBezTo>
                  <a:cubicBezTo>
                    <a:pt x="40" y="122"/>
                    <a:pt x="41" y="123"/>
                    <a:pt x="41" y="124"/>
                  </a:cubicBezTo>
                  <a:cubicBezTo>
                    <a:pt x="41" y="124"/>
                    <a:pt x="41" y="124"/>
                    <a:pt x="40" y="125"/>
                  </a:cubicBezTo>
                  <a:cubicBezTo>
                    <a:pt x="40" y="123"/>
                    <a:pt x="40" y="122"/>
                    <a:pt x="39" y="121"/>
                  </a:cubicBezTo>
                  <a:cubicBezTo>
                    <a:pt x="39" y="121"/>
                    <a:pt x="40" y="121"/>
                    <a:pt x="40" y="121"/>
                  </a:cubicBezTo>
                  <a:close/>
                  <a:moveTo>
                    <a:pt x="40" y="133"/>
                  </a:moveTo>
                  <a:cubicBezTo>
                    <a:pt x="41" y="134"/>
                    <a:pt x="41" y="136"/>
                    <a:pt x="42" y="138"/>
                  </a:cubicBezTo>
                  <a:cubicBezTo>
                    <a:pt x="42" y="138"/>
                    <a:pt x="41" y="138"/>
                    <a:pt x="41" y="138"/>
                  </a:cubicBezTo>
                  <a:cubicBezTo>
                    <a:pt x="41" y="137"/>
                    <a:pt x="40" y="135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lose/>
                  <a:moveTo>
                    <a:pt x="41" y="96"/>
                  </a:moveTo>
                  <a:cubicBezTo>
                    <a:pt x="43" y="93"/>
                    <a:pt x="46" y="91"/>
                    <a:pt x="48" y="88"/>
                  </a:cubicBezTo>
                  <a:cubicBezTo>
                    <a:pt x="48" y="89"/>
                    <a:pt x="48" y="90"/>
                    <a:pt x="47" y="90"/>
                  </a:cubicBezTo>
                  <a:cubicBezTo>
                    <a:pt x="47" y="91"/>
                    <a:pt x="47" y="92"/>
                    <a:pt x="46" y="92"/>
                  </a:cubicBezTo>
                  <a:cubicBezTo>
                    <a:pt x="45" y="94"/>
                    <a:pt x="44" y="95"/>
                    <a:pt x="43" y="96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95"/>
                    <a:pt x="41" y="95"/>
                    <a:pt x="41" y="96"/>
                  </a:cubicBezTo>
                  <a:close/>
                  <a:moveTo>
                    <a:pt x="43" y="129"/>
                  </a:moveTo>
                  <a:cubicBezTo>
                    <a:pt x="44" y="130"/>
                    <a:pt x="44" y="132"/>
                    <a:pt x="45" y="133"/>
                  </a:cubicBezTo>
                  <a:cubicBezTo>
                    <a:pt x="44" y="134"/>
                    <a:pt x="44" y="134"/>
                    <a:pt x="43" y="135"/>
                  </a:cubicBezTo>
                  <a:cubicBezTo>
                    <a:pt x="43" y="133"/>
                    <a:pt x="43" y="132"/>
                    <a:pt x="42" y="130"/>
                  </a:cubicBezTo>
                  <a:cubicBezTo>
                    <a:pt x="42" y="130"/>
                    <a:pt x="43" y="129"/>
                    <a:pt x="43" y="129"/>
                  </a:cubicBezTo>
                  <a:close/>
                  <a:moveTo>
                    <a:pt x="42" y="140"/>
                  </a:moveTo>
                  <a:cubicBezTo>
                    <a:pt x="43" y="143"/>
                    <a:pt x="44" y="145"/>
                    <a:pt x="44" y="147"/>
                  </a:cubicBezTo>
                  <a:cubicBezTo>
                    <a:pt x="44" y="145"/>
                    <a:pt x="43" y="143"/>
                    <a:pt x="42" y="141"/>
                  </a:cubicBezTo>
                  <a:cubicBezTo>
                    <a:pt x="42" y="141"/>
                    <a:pt x="42" y="141"/>
                    <a:pt x="42" y="140"/>
                  </a:cubicBezTo>
                  <a:close/>
                  <a:moveTo>
                    <a:pt x="44" y="154"/>
                  </a:moveTo>
                  <a:cubicBezTo>
                    <a:pt x="44" y="154"/>
                    <a:pt x="44" y="154"/>
                    <a:pt x="44" y="154"/>
                  </a:cubicBezTo>
                  <a:cubicBezTo>
                    <a:pt x="45" y="157"/>
                    <a:pt x="45" y="160"/>
                    <a:pt x="46" y="164"/>
                  </a:cubicBezTo>
                  <a:cubicBezTo>
                    <a:pt x="45" y="160"/>
                    <a:pt x="44" y="157"/>
                    <a:pt x="44" y="154"/>
                  </a:cubicBezTo>
                  <a:cubicBezTo>
                    <a:pt x="44" y="154"/>
                    <a:pt x="44" y="154"/>
                    <a:pt x="44" y="154"/>
                  </a:cubicBezTo>
                  <a:close/>
                  <a:moveTo>
                    <a:pt x="43" y="174"/>
                  </a:moveTo>
                  <a:cubicBezTo>
                    <a:pt x="43" y="175"/>
                    <a:pt x="44" y="176"/>
                    <a:pt x="44" y="178"/>
                  </a:cubicBezTo>
                  <a:cubicBezTo>
                    <a:pt x="44" y="178"/>
                    <a:pt x="44" y="178"/>
                    <a:pt x="44" y="178"/>
                  </a:cubicBezTo>
                  <a:cubicBezTo>
                    <a:pt x="43" y="176"/>
                    <a:pt x="42" y="175"/>
                    <a:pt x="41" y="174"/>
                  </a:cubicBezTo>
                  <a:cubicBezTo>
                    <a:pt x="41" y="173"/>
                    <a:pt x="41" y="172"/>
                    <a:pt x="41" y="171"/>
                  </a:cubicBezTo>
                  <a:cubicBezTo>
                    <a:pt x="42" y="172"/>
                    <a:pt x="42" y="173"/>
                    <a:pt x="43" y="174"/>
                  </a:cubicBezTo>
                  <a:close/>
                  <a:moveTo>
                    <a:pt x="42" y="176"/>
                  </a:moveTo>
                  <a:cubicBezTo>
                    <a:pt x="43" y="178"/>
                    <a:pt x="44" y="180"/>
                    <a:pt x="45" y="181"/>
                  </a:cubicBezTo>
                  <a:cubicBezTo>
                    <a:pt x="46" y="183"/>
                    <a:pt x="46" y="184"/>
                    <a:pt x="47" y="186"/>
                  </a:cubicBezTo>
                  <a:cubicBezTo>
                    <a:pt x="47" y="187"/>
                    <a:pt x="46" y="188"/>
                    <a:pt x="45" y="190"/>
                  </a:cubicBezTo>
                  <a:cubicBezTo>
                    <a:pt x="44" y="187"/>
                    <a:pt x="43" y="185"/>
                    <a:pt x="42" y="182"/>
                  </a:cubicBezTo>
                  <a:cubicBezTo>
                    <a:pt x="42" y="180"/>
                    <a:pt x="42" y="178"/>
                    <a:pt x="42" y="176"/>
                  </a:cubicBezTo>
                  <a:close/>
                  <a:moveTo>
                    <a:pt x="46" y="192"/>
                  </a:moveTo>
                  <a:cubicBezTo>
                    <a:pt x="47" y="191"/>
                    <a:pt x="47" y="190"/>
                    <a:pt x="48" y="188"/>
                  </a:cubicBezTo>
                  <a:cubicBezTo>
                    <a:pt x="49" y="192"/>
                    <a:pt x="50" y="196"/>
                    <a:pt x="52" y="200"/>
                  </a:cubicBezTo>
                  <a:cubicBezTo>
                    <a:pt x="51" y="200"/>
                    <a:pt x="51" y="199"/>
                    <a:pt x="51" y="199"/>
                  </a:cubicBezTo>
                  <a:cubicBezTo>
                    <a:pt x="49" y="197"/>
                    <a:pt x="47" y="194"/>
                    <a:pt x="46" y="192"/>
                  </a:cubicBezTo>
                  <a:cubicBezTo>
                    <a:pt x="46" y="192"/>
                    <a:pt x="46" y="192"/>
                    <a:pt x="46" y="192"/>
                  </a:cubicBezTo>
                  <a:close/>
                  <a:moveTo>
                    <a:pt x="50" y="174"/>
                  </a:moveTo>
                  <a:cubicBezTo>
                    <a:pt x="50" y="171"/>
                    <a:pt x="49" y="168"/>
                    <a:pt x="48" y="165"/>
                  </a:cubicBezTo>
                  <a:cubicBezTo>
                    <a:pt x="48" y="163"/>
                    <a:pt x="48" y="162"/>
                    <a:pt x="48" y="161"/>
                  </a:cubicBezTo>
                  <a:cubicBezTo>
                    <a:pt x="48" y="161"/>
                    <a:pt x="48" y="162"/>
                    <a:pt x="49" y="162"/>
                  </a:cubicBezTo>
                  <a:cubicBezTo>
                    <a:pt x="49" y="163"/>
                    <a:pt x="49" y="163"/>
                    <a:pt x="49" y="164"/>
                  </a:cubicBezTo>
                  <a:cubicBezTo>
                    <a:pt x="49" y="165"/>
                    <a:pt x="50" y="165"/>
                    <a:pt x="50" y="165"/>
                  </a:cubicBezTo>
                  <a:cubicBezTo>
                    <a:pt x="50" y="166"/>
                    <a:pt x="49" y="166"/>
                    <a:pt x="49" y="166"/>
                  </a:cubicBezTo>
                  <a:cubicBezTo>
                    <a:pt x="49" y="167"/>
                    <a:pt x="49" y="167"/>
                    <a:pt x="50" y="167"/>
                  </a:cubicBezTo>
                  <a:cubicBezTo>
                    <a:pt x="51" y="170"/>
                    <a:pt x="52" y="173"/>
                    <a:pt x="53" y="175"/>
                  </a:cubicBezTo>
                  <a:cubicBezTo>
                    <a:pt x="53" y="176"/>
                    <a:pt x="52" y="176"/>
                    <a:pt x="52" y="176"/>
                  </a:cubicBezTo>
                  <a:cubicBezTo>
                    <a:pt x="51" y="176"/>
                    <a:pt x="51" y="175"/>
                    <a:pt x="50" y="174"/>
                  </a:cubicBezTo>
                  <a:close/>
                  <a:moveTo>
                    <a:pt x="51" y="186"/>
                  </a:moveTo>
                  <a:cubicBezTo>
                    <a:pt x="50" y="185"/>
                    <a:pt x="50" y="184"/>
                    <a:pt x="49" y="183"/>
                  </a:cubicBezTo>
                  <a:cubicBezTo>
                    <a:pt x="49" y="182"/>
                    <a:pt x="50" y="182"/>
                    <a:pt x="50" y="181"/>
                  </a:cubicBezTo>
                  <a:cubicBezTo>
                    <a:pt x="50" y="181"/>
                    <a:pt x="50" y="181"/>
                    <a:pt x="50" y="181"/>
                  </a:cubicBezTo>
                  <a:cubicBezTo>
                    <a:pt x="50" y="183"/>
                    <a:pt x="51" y="184"/>
                    <a:pt x="51" y="186"/>
                  </a:cubicBezTo>
                  <a:close/>
                  <a:moveTo>
                    <a:pt x="52" y="179"/>
                  </a:moveTo>
                  <a:cubicBezTo>
                    <a:pt x="53" y="179"/>
                    <a:pt x="53" y="179"/>
                    <a:pt x="54" y="179"/>
                  </a:cubicBezTo>
                  <a:cubicBezTo>
                    <a:pt x="54" y="179"/>
                    <a:pt x="54" y="179"/>
                    <a:pt x="55" y="180"/>
                  </a:cubicBezTo>
                  <a:cubicBezTo>
                    <a:pt x="55" y="181"/>
                    <a:pt x="56" y="183"/>
                    <a:pt x="56" y="184"/>
                  </a:cubicBezTo>
                  <a:cubicBezTo>
                    <a:pt x="56" y="184"/>
                    <a:pt x="55" y="183"/>
                    <a:pt x="55" y="183"/>
                  </a:cubicBezTo>
                  <a:cubicBezTo>
                    <a:pt x="54" y="182"/>
                    <a:pt x="53" y="181"/>
                    <a:pt x="52" y="181"/>
                  </a:cubicBezTo>
                  <a:cubicBezTo>
                    <a:pt x="52" y="180"/>
                    <a:pt x="52" y="180"/>
                    <a:pt x="52" y="179"/>
                  </a:cubicBezTo>
                  <a:cubicBezTo>
                    <a:pt x="52" y="179"/>
                    <a:pt x="52" y="179"/>
                    <a:pt x="52" y="179"/>
                  </a:cubicBezTo>
                  <a:close/>
                  <a:moveTo>
                    <a:pt x="54" y="184"/>
                  </a:moveTo>
                  <a:cubicBezTo>
                    <a:pt x="56" y="186"/>
                    <a:pt x="57" y="188"/>
                    <a:pt x="59" y="190"/>
                  </a:cubicBezTo>
                  <a:cubicBezTo>
                    <a:pt x="59" y="190"/>
                    <a:pt x="59" y="190"/>
                    <a:pt x="59" y="190"/>
                  </a:cubicBezTo>
                  <a:cubicBezTo>
                    <a:pt x="59" y="191"/>
                    <a:pt x="58" y="193"/>
                    <a:pt x="57" y="194"/>
                  </a:cubicBezTo>
                  <a:cubicBezTo>
                    <a:pt x="57" y="194"/>
                    <a:pt x="57" y="194"/>
                    <a:pt x="57" y="194"/>
                  </a:cubicBezTo>
                  <a:cubicBezTo>
                    <a:pt x="56" y="190"/>
                    <a:pt x="55" y="187"/>
                    <a:pt x="54" y="184"/>
                  </a:cubicBezTo>
                  <a:cubicBezTo>
                    <a:pt x="54" y="184"/>
                    <a:pt x="54" y="184"/>
                    <a:pt x="54" y="184"/>
                  </a:cubicBezTo>
                  <a:close/>
                  <a:moveTo>
                    <a:pt x="58" y="195"/>
                  </a:moveTo>
                  <a:cubicBezTo>
                    <a:pt x="59" y="195"/>
                    <a:pt x="60" y="194"/>
                    <a:pt x="61" y="194"/>
                  </a:cubicBezTo>
                  <a:cubicBezTo>
                    <a:pt x="63" y="195"/>
                    <a:pt x="64" y="197"/>
                    <a:pt x="65" y="198"/>
                  </a:cubicBezTo>
                  <a:cubicBezTo>
                    <a:pt x="64" y="199"/>
                    <a:pt x="64" y="200"/>
                    <a:pt x="64" y="200"/>
                  </a:cubicBezTo>
                  <a:cubicBezTo>
                    <a:pt x="62" y="199"/>
                    <a:pt x="60" y="197"/>
                    <a:pt x="58" y="195"/>
                  </a:cubicBezTo>
                  <a:close/>
                  <a:moveTo>
                    <a:pt x="63" y="193"/>
                  </a:moveTo>
                  <a:cubicBezTo>
                    <a:pt x="64" y="192"/>
                    <a:pt x="65" y="192"/>
                    <a:pt x="65" y="192"/>
                  </a:cubicBezTo>
                  <a:cubicBezTo>
                    <a:pt x="66" y="192"/>
                    <a:pt x="67" y="193"/>
                    <a:pt x="68" y="194"/>
                  </a:cubicBezTo>
                  <a:cubicBezTo>
                    <a:pt x="68" y="194"/>
                    <a:pt x="67" y="195"/>
                    <a:pt x="67" y="196"/>
                  </a:cubicBezTo>
                  <a:cubicBezTo>
                    <a:pt x="65" y="195"/>
                    <a:pt x="64" y="194"/>
                    <a:pt x="63" y="193"/>
                  </a:cubicBezTo>
                  <a:close/>
                  <a:moveTo>
                    <a:pt x="70" y="195"/>
                  </a:moveTo>
                  <a:cubicBezTo>
                    <a:pt x="70" y="196"/>
                    <a:pt x="71" y="196"/>
                    <a:pt x="72" y="197"/>
                  </a:cubicBezTo>
                  <a:cubicBezTo>
                    <a:pt x="72" y="198"/>
                    <a:pt x="72" y="198"/>
                    <a:pt x="72" y="198"/>
                  </a:cubicBezTo>
                  <a:cubicBezTo>
                    <a:pt x="72" y="199"/>
                    <a:pt x="72" y="199"/>
                    <a:pt x="72" y="199"/>
                  </a:cubicBezTo>
                  <a:cubicBezTo>
                    <a:pt x="72" y="199"/>
                    <a:pt x="72" y="199"/>
                    <a:pt x="71" y="199"/>
                  </a:cubicBezTo>
                  <a:cubicBezTo>
                    <a:pt x="71" y="199"/>
                    <a:pt x="70" y="198"/>
                    <a:pt x="69" y="198"/>
                  </a:cubicBezTo>
                  <a:cubicBezTo>
                    <a:pt x="68" y="198"/>
                    <a:pt x="68" y="198"/>
                    <a:pt x="68" y="198"/>
                  </a:cubicBezTo>
                  <a:cubicBezTo>
                    <a:pt x="68" y="197"/>
                    <a:pt x="68" y="197"/>
                    <a:pt x="68" y="197"/>
                  </a:cubicBezTo>
                  <a:cubicBezTo>
                    <a:pt x="68" y="196"/>
                    <a:pt x="69" y="195"/>
                    <a:pt x="70" y="195"/>
                  </a:cubicBezTo>
                  <a:close/>
                  <a:moveTo>
                    <a:pt x="67" y="190"/>
                  </a:moveTo>
                  <a:cubicBezTo>
                    <a:pt x="69" y="190"/>
                    <a:pt x="70" y="189"/>
                    <a:pt x="71" y="188"/>
                  </a:cubicBezTo>
                  <a:cubicBezTo>
                    <a:pt x="71" y="188"/>
                    <a:pt x="72" y="189"/>
                    <a:pt x="72" y="189"/>
                  </a:cubicBezTo>
                  <a:cubicBezTo>
                    <a:pt x="71" y="190"/>
                    <a:pt x="71" y="191"/>
                    <a:pt x="70" y="192"/>
                  </a:cubicBezTo>
                  <a:cubicBezTo>
                    <a:pt x="69" y="191"/>
                    <a:pt x="68" y="191"/>
                    <a:pt x="67" y="190"/>
                  </a:cubicBezTo>
                  <a:close/>
                  <a:moveTo>
                    <a:pt x="72" y="185"/>
                  </a:moveTo>
                  <a:cubicBezTo>
                    <a:pt x="71" y="184"/>
                    <a:pt x="70" y="183"/>
                    <a:pt x="68" y="181"/>
                  </a:cubicBezTo>
                  <a:cubicBezTo>
                    <a:pt x="69" y="181"/>
                    <a:pt x="69" y="181"/>
                    <a:pt x="69" y="180"/>
                  </a:cubicBezTo>
                  <a:cubicBezTo>
                    <a:pt x="70" y="181"/>
                    <a:pt x="71" y="181"/>
                    <a:pt x="72" y="182"/>
                  </a:cubicBezTo>
                  <a:cubicBezTo>
                    <a:pt x="72" y="182"/>
                    <a:pt x="73" y="182"/>
                    <a:pt x="73" y="182"/>
                  </a:cubicBezTo>
                  <a:cubicBezTo>
                    <a:pt x="73" y="183"/>
                    <a:pt x="73" y="184"/>
                    <a:pt x="73" y="184"/>
                  </a:cubicBezTo>
                  <a:cubicBezTo>
                    <a:pt x="73" y="185"/>
                    <a:pt x="72" y="185"/>
                    <a:pt x="72" y="185"/>
                  </a:cubicBezTo>
                  <a:close/>
                  <a:moveTo>
                    <a:pt x="71" y="151"/>
                  </a:moveTo>
                  <a:cubicBezTo>
                    <a:pt x="72" y="150"/>
                    <a:pt x="72" y="150"/>
                    <a:pt x="73" y="149"/>
                  </a:cubicBezTo>
                  <a:cubicBezTo>
                    <a:pt x="73" y="149"/>
                    <a:pt x="73" y="150"/>
                    <a:pt x="73" y="150"/>
                  </a:cubicBezTo>
                  <a:cubicBezTo>
                    <a:pt x="72" y="150"/>
                    <a:pt x="72" y="151"/>
                    <a:pt x="71" y="151"/>
                  </a:cubicBezTo>
                  <a:close/>
                  <a:moveTo>
                    <a:pt x="72" y="119"/>
                  </a:moveTo>
                  <a:cubicBezTo>
                    <a:pt x="72" y="119"/>
                    <a:pt x="71" y="120"/>
                    <a:pt x="71" y="120"/>
                  </a:cubicBezTo>
                  <a:cubicBezTo>
                    <a:pt x="72" y="119"/>
                    <a:pt x="72" y="118"/>
                    <a:pt x="72" y="118"/>
                  </a:cubicBezTo>
                  <a:cubicBezTo>
                    <a:pt x="73" y="117"/>
                    <a:pt x="73" y="117"/>
                    <a:pt x="74" y="116"/>
                  </a:cubicBezTo>
                  <a:cubicBezTo>
                    <a:pt x="74" y="116"/>
                    <a:pt x="74" y="116"/>
                    <a:pt x="74" y="116"/>
                  </a:cubicBezTo>
                  <a:cubicBezTo>
                    <a:pt x="73" y="117"/>
                    <a:pt x="72" y="118"/>
                    <a:pt x="72" y="119"/>
                  </a:cubicBezTo>
                  <a:close/>
                  <a:moveTo>
                    <a:pt x="78" y="130"/>
                  </a:moveTo>
                  <a:cubicBezTo>
                    <a:pt x="78" y="131"/>
                    <a:pt x="79" y="132"/>
                    <a:pt x="79" y="134"/>
                  </a:cubicBezTo>
                  <a:cubicBezTo>
                    <a:pt x="77" y="135"/>
                    <a:pt x="75" y="136"/>
                    <a:pt x="74" y="137"/>
                  </a:cubicBezTo>
                  <a:cubicBezTo>
                    <a:pt x="73" y="137"/>
                    <a:pt x="73" y="136"/>
                    <a:pt x="73" y="135"/>
                  </a:cubicBezTo>
                  <a:cubicBezTo>
                    <a:pt x="75" y="134"/>
                    <a:pt x="76" y="132"/>
                    <a:pt x="78" y="130"/>
                  </a:cubicBezTo>
                  <a:close/>
                  <a:moveTo>
                    <a:pt x="75" y="140"/>
                  </a:moveTo>
                  <a:cubicBezTo>
                    <a:pt x="76" y="140"/>
                    <a:pt x="77" y="139"/>
                    <a:pt x="78" y="138"/>
                  </a:cubicBezTo>
                  <a:cubicBezTo>
                    <a:pt x="77" y="139"/>
                    <a:pt x="76" y="141"/>
                    <a:pt x="75" y="142"/>
                  </a:cubicBezTo>
                  <a:cubicBezTo>
                    <a:pt x="75" y="142"/>
                    <a:pt x="74" y="142"/>
                    <a:pt x="74" y="141"/>
                  </a:cubicBezTo>
                  <a:cubicBezTo>
                    <a:pt x="75" y="141"/>
                    <a:pt x="75" y="141"/>
                    <a:pt x="75" y="140"/>
                  </a:cubicBezTo>
                  <a:close/>
                  <a:moveTo>
                    <a:pt x="80" y="138"/>
                  </a:moveTo>
                  <a:cubicBezTo>
                    <a:pt x="80" y="139"/>
                    <a:pt x="80" y="139"/>
                    <a:pt x="80" y="140"/>
                  </a:cubicBezTo>
                  <a:cubicBezTo>
                    <a:pt x="79" y="142"/>
                    <a:pt x="77" y="143"/>
                    <a:pt x="76" y="145"/>
                  </a:cubicBezTo>
                  <a:cubicBezTo>
                    <a:pt x="77" y="142"/>
                    <a:pt x="79" y="140"/>
                    <a:pt x="80" y="138"/>
                  </a:cubicBezTo>
                  <a:close/>
                  <a:moveTo>
                    <a:pt x="78" y="145"/>
                  </a:moveTo>
                  <a:cubicBezTo>
                    <a:pt x="78" y="145"/>
                    <a:pt x="78" y="145"/>
                    <a:pt x="78" y="145"/>
                  </a:cubicBezTo>
                  <a:cubicBezTo>
                    <a:pt x="77" y="146"/>
                    <a:pt x="77" y="146"/>
                    <a:pt x="76" y="147"/>
                  </a:cubicBezTo>
                  <a:cubicBezTo>
                    <a:pt x="76" y="147"/>
                    <a:pt x="76" y="147"/>
                    <a:pt x="76" y="147"/>
                  </a:cubicBezTo>
                  <a:cubicBezTo>
                    <a:pt x="77" y="146"/>
                    <a:pt x="77" y="145"/>
                    <a:pt x="78" y="145"/>
                  </a:cubicBezTo>
                  <a:close/>
                  <a:moveTo>
                    <a:pt x="78" y="166"/>
                  </a:moveTo>
                  <a:cubicBezTo>
                    <a:pt x="78" y="166"/>
                    <a:pt x="78" y="167"/>
                    <a:pt x="79" y="167"/>
                  </a:cubicBezTo>
                  <a:cubicBezTo>
                    <a:pt x="78" y="168"/>
                    <a:pt x="78" y="168"/>
                    <a:pt x="78" y="168"/>
                  </a:cubicBezTo>
                  <a:cubicBezTo>
                    <a:pt x="78" y="168"/>
                    <a:pt x="78" y="168"/>
                    <a:pt x="78" y="168"/>
                  </a:cubicBezTo>
                  <a:cubicBezTo>
                    <a:pt x="78" y="167"/>
                    <a:pt x="78" y="167"/>
                    <a:pt x="78" y="166"/>
                  </a:cubicBezTo>
                  <a:cubicBezTo>
                    <a:pt x="78" y="166"/>
                    <a:pt x="78" y="166"/>
                    <a:pt x="78" y="166"/>
                  </a:cubicBezTo>
                  <a:close/>
                  <a:moveTo>
                    <a:pt x="78" y="155"/>
                  </a:moveTo>
                  <a:cubicBezTo>
                    <a:pt x="80" y="153"/>
                    <a:pt x="81" y="152"/>
                    <a:pt x="83" y="151"/>
                  </a:cubicBezTo>
                  <a:cubicBezTo>
                    <a:pt x="83" y="152"/>
                    <a:pt x="83" y="153"/>
                    <a:pt x="83" y="154"/>
                  </a:cubicBezTo>
                  <a:cubicBezTo>
                    <a:pt x="82" y="156"/>
                    <a:pt x="81" y="157"/>
                    <a:pt x="80" y="159"/>
                  </a:cubicBezTo>
                  <a:cubicBezTo>
                    <a:pt x="79" y="158"/>
                    <a:pt x="79" y="156"/>
                    <a:pt x="78" y="155"/>
                  </a:cubicBezTo>
                  <a:close/>
                  <a:moveTo>
                    <a:pt x="85" y="152"/>
                  </a:moveTo>
                  <a:cubicBezTo>
                    <a:pt x="85" y="151"/>
                    <a:pt x="84" y="150"/>
                    <a:pt x="84" y="149"/>
                  </a:cubicBezTo>
                  <a:cubicBezTo>
                    <a:pt x="85" y="149"/>
                    <a:pt x="85" y="149"/>
                    <a:pt x="85" y="148"/>
                  </a:cubicBezTo>
                  <a:cubicBezTo>
                    <a:pt x="85" y="149"/>
                    <a:pt x="85" y="149"/>
                    <a:pt x="85" y="149"/>
                  </a:cubicBezTo>
                  <a:cubicBezTo>
                    <a:pt x="85" y="149"/>
                    <a:pt x="85" y="150"/>
                    <a:pt x="86" y="150"/>
                  </a:cubicBezTo>
                  <a:cubicBezTo>
                    <a:pt x="86" y="150"/>
                    <a:pt x="86" y="150"/>
                    <a:pt x="87" y="150"/>
                  </a:cubicBezTo>
                  <a:cubicBezTo>
                    <a:pt x="86" y="151"/>
                    <a:pt x="85" y="151"/>
                    <a:pt x="85" y="152"/>
                  </a:cubicBezTo>
                  <a:close/>
                  <a:moveTo>
                    <a:pt x="85" y="156"/>
                  </a:moveTo>
                  <a:cubicBezTo>
                    <a:pt x="85" y="155"/>
                    <a:pt x="85" y="155"/>
                    <a:pt x="85" y="155"/>
                  </a:cubicBezTo>
                  <a:cubicBezTo>
                    <a:pt x="86" y="154"/>
                    <a:pt x="86" y="153"/>
                    <a:pt x="87" y="153"/>
                  </a:cubicBezTo>
                  <a:cubicBezTo>
                    <a:pt x="87" y="153"/>
                    <a:pt x="88" y="153"/>
                    <a:pt x="88" y="152"/>
                  </a:cubicBezTo>
                  <a:cubicBezTo>
                    <a:pt x="89" y="151"/>
                    <a:pt x="90" y="150"/>
                    <a:pt x="92" y="148"/>
                  </a:cubicBezTo>
                  <a:cubicBezTo>
                    <a:pt x="92" y="148"/>
                    <a:pt x="92" y="148"/>
                    <a:pt x="93" y="148"/>
                  </a:cubicBezTo>
                  <a:cubicBezTo>
                    <a:pt x="92" y="148"/>
                    <a:pt x="92" y="149"/>
                    <a:pt x="92" y="149"/>
                  </a:cubicBezTo>
                  <a:cubicBezTo>
                    <a:pt x="90" y="151"/>
                    <a:pt x="88" y="153"/>
                    <a:pt x="85" y="156"/>
                  </a:cubicBezTo>
                  <a:close/>
                  <a:moveTo>
                    <a:pt x="86" y="182"/>
                  </a:moveTo>
                  <a:cubicBezTo>
                    <a:pt x="86" y="182"/>
                    <a:pt x="86" y="182"/>
                    <a:pt x="86" y="182"/>
                  </a:cubicBezTo>
                  <a:cubicBezTo>
                    <a:pt x="86" y="182"/>
                    <a:pt x="85" y="181"/>
                    <a:pt x="85" y="181"/>
                  </a:cubicBezTo>
                  <a:cubicBezTo>
                    <a:pt x="85" y="180"/>
                    <a:pt x="86" y="180"/>
                    <a:pt x="86" y="179"/>
                  </a:cubicBezTo>
                  <a:cubicBezTo>
                    <a:pt x="86" y="180"/>
                    <a:pt x="86" y="181"/>
                    <a:pt x="86" y="182"/>
                  </a:cubicBezTo>
                  <a:close/>
                  <a:moveTo>
                    <a:pt x="88" y="160"/>
                  </a:moveTo>
                  <a:cubicBezTo>
                    <a:pt x="92" y="158"/>
                    <a:pt x="95" y="156"/>
                    <a:pt x="99" y="154"/>
                  </a:cubicBezTo>
                  <a:cubicBezTo>
                    <a:pt x="98" y="155"/>
                    <a:pt x="97" y="156"/>
                    <a:pt x="96" y="157"/>
                  </a:cubicBezTo>
                  <a:cubicBezTo>
                    <a:pt x="93" y="159"/>
                    <a:pt x="90" y="161"/>
                    <a:pt x="87" y="163"/>
                  </a:cubicBezTo>
                  <a:cubicBezTo>
                    <a:pt x="87" y="163"/>
                    <a:pt x="86" y="162"/>
                    <a:pt x="86" y="162"/>
                  </a:cubicBezTo>
                  <a:cubicBezTo>
                    <a:pt x="87" y="161"/>
                    <a:pt x="88" y="160"/>
                    <a:pt x="88" y="160"/>
                  </a:cubicBezTo>
                  <a:close/>
                  <a:moveTo>
                    <a:pt x="88" y="168"/>
                  </a:moveTo>
                  <a:cubicBezTo>
                    <a:pt x="90" y="166"/>
                    <a:pt x="92" y="165"/>
                    <a:pt x="94" y="163"/>
                  </a:cubicBezTo>
                  <a:cubicBezTo>
                    <a:pt x="92" y="165"/>
                    <a:pt x="90" y="167"/>
                    <a:pt x="87" y="169"/>
                  </a:cubicBezTo>
                  <a:cubicBezTo>
                    <a:pt x="87" y="169"/>
                    <a:pt x="87" y="169"/>
                    <a:pt x="87" y="169"/>
                  </a:cubicBezTo>
                  <a:cubicBezTo>
                    <a:pt x="88" y="169"/>
                    <a:pt x="88" y="168"/>
                    <a:pt x="88" y="168"/>
                  </a:cubicBezTo>
                  <a:close/>
                  <a:moveTo>
                    <a:pt x="97" y="177"/>
                  </a:moveTo>
                  <a:cubicBezTo>
                    <a:pt x="99" y="175"/>
                    <a:pt x="101" y="174"/>
                    <a:pt x="103" y="173"/>
                  </a:cubicBezTo>
                  <a:cubicBezTo>
                    <a:pt x="101" y="175"/>
                    <a:pt x="99" y="177"/>
                    <a:pt x="97" y="179"/>
                  </a:cubicBezTo>
                  <a:cubicBezTo>
                    <a:pt x="96" y="179"/>
                    <a:pt x="95" y="180"/>
                    <a:pt x="94" y="180"/>
                  </a:cubicBezTo>
                  <a:cubicBezTo>
                    <a:pt x="95" y="179"/>
                    <a:pt x="96" y="178"/>
                    <a:pt x="97" y="177"/>
                  </a:cubicBezTo>
                  <a:close/>
                  <a:moveTo>
                    <a:pt x="102" y="157"/>
                  </a:moveTo>
                  <a:cubicBezTo>
                    <a:pt x="99" y="158"/>
                    <a:pt x="97" y="160"/>
                    <a:pt x="95" y="161"/>
                  </a:cubicBezTo>
                  <a:cubicBezTo>
                    <a:pt x="95" y="161"/>
                    <a:pt x="95" y="161"/>
                    <a:pt x="94" y="161"/>
                  </a:cubicBezTo>
                  <a:cubicBezTo>
                    <a:pt x="95" y="160"/>
                    <a:pt x="96" y="159"/>
                    <a:pt x="97" y="158"/>
                  </a:cubicBezTo>
                  <a:cubicBezTo>
                    <a:pt x="99" y="157"/>
                    <a:pt x="102" y="155"/>
                    <a:pt x="105" y="154"/>
                  </a:cubicBezTo>
                  <a:cubicBezTo>
                    <a:pt x="104" y="155"/>
                    <a:pt x="103" y="156"/>
                    <a:pt x="102" y="157"/>
                  </a:cubicBezTo>
                  <a:close/>
                  <a:moveTo>
                    <a:pt x="106" y="167"/>
                  </a:moveTo>
                  <a:cubicBezTo>
                    <a:pt x="108" y="166"/>
                    <a:pt x="110" y="165"/>
                    <a:pt x="112" y="164"/>
                  </a:cubicBezTo>
                  <a:cubicBezTo>
                    <a:pt x="111" y="165"/>
                    <a:pt x="110" y="166"/>
                    <a:pt x="109" y="167"/>
                  </a:cubicBezTo>
                  <a:cubicBezTo>
                    <a:pt x="107" y="168"/>
                    <a:pt x="105" y="170"/>
                    <a:pt x="103" y="171"/>
                  </a:cubicBezTo>
                  <a:cubicBezTo>
                    <a:pt x="104" y="170"/>
                    <a:pt x="105" y="168"/>
                    <a:pt x="106" y="167"/>
                  </a:cubicBezTo>
                  <a:close/>
                  <a:moveTo>
                    <a:pt x="109" y="171"/>
                  </a:moveTo>
                  <a:cubicBezTo>
                    <a:pt x="110" y="170"/>
                    <a:pt x="111" y="169"/>
                    <a:pt x="112" y="168"/>
                  </a:cubicBezTo>
                  <a:cubicBezTo>
                    <a:pt x="114" y="167"/>
                    <a:pt x="117" y="165"/>
                    <a:pt x="119" y="164"/>
                  </a:cubicBezTo>
                  <a:cubicBezTo>
                    <a:pt x="116" y="167"/>
                    <a:pt x="113" y="169"/>
                    <a:pt x="110" y="172"/>
                  </a:cubicBezTo>
                  <a:cubicBezTo>
                    <a:pt x="108" y="173"/>
                    <a:pt x="107" y="174"/>
                    <a:pt x="105" y="175"/>
                  </a:cubicBezTo>
                  <a:cubicBezTo>
                    <a:pt x="106" y="174"/>
                    <a:pt x="107" y="172"/>
                    <a:pt x="109" y="171"/>
                  </a:cubicBezTo>
                  <a:close/>
                  <a:moveTo>
                    <a:pt x="105" y="184"/>
                  </a:moveTo>
                  <a:cubicBezTo>
                    <a:pt x="106" y="183"/>
                    <a:pt x="107" y="183"/>
                    <a:pt x="108" y="183"/>
                  </a:cubicBezTo>
                  <a:cubicBezTo>
                    <a:pt x="106" y="184"/>
                    <a:pt x="104" y="186"/>
                    <a:pt x="102" y="187"/>
                  </a:cubicBezTo>
                  <a:cubicBezTo>
                    <a:pt x="103" y="186"/>
                    <a:pt x="104" y="185"/>
                    <a:pt x="105" y="184"/>
                  </a:cubicBezTo>
                  <a:close/>
                  <a:moveTo>
                    <a:pt x="103" y="196"/>
                  </a:moveTo>
                  <a:cubicBezTo>
                    <a:pt x="103" y="196"/>
                    <a:pt x="102" y="196"/>
                    <a:pt x="101" y="196"/>
                  </a:cubicBezTo>
                  <a:cubicBezTo>
                    <a:pt x="101" y="196"/>
                    <a:pt x="100" y="196"/>
                    <a:pt x="100" y="196"/>
                  </a:cubicBezTo>
                  <a:cubicBezTo>
                    <a:pt x="101" y="195"/>
                    <a:pt x="101" y="195"/>
                    <a:pt x="101" y="194"/>
                  </a:cubicBezTo>
                  <a:cubicBezTo>
                    <a:pt x="102" y="195"/>
                    <a:pt x="103" y="195"/>
                    <a:pt x="103" y="196"/>
                  </a:cubicBezTo>
                  <a:close/>
                  <a:moveTo>
                    <a:pt x="102" y="202"/>
                  </a:moveTo>
                  <a:cubicBezTo>
                    <a:pt x="101" y="202"/>
                    <a:pt x="100" y="203"/>
                    <a:pt x="99" y="204"/>
                  </a:cubicBezTo>
                  <a:cubicBezTo>
                    <a:pt x="99" y="204"/>
                    <a:pt x="99" y="204"/>
                    <a:pt x="99" y="203"/>
                  </a:cubicBezTo>
                  <a:cubicBezTo>
                    <a:pt x="99" y="203"/>
                    <a:pt x="99" y="203"/>
                    <a:pt x="99" y="203"/>
                  </a:cubicBezTo>
                  <a:cubicBezTo>
                    <a:pt x="100" y="203"/>
                    <a:pt x="100" y="202"/>
                    <a:pt x="101" y="201"/>
                  </a:cubicBezTo>
                  <a:cubicBezTo>
                    <a:pt x="101" y="201"/>
                    <a:pt x="101" y="202"/>
                    <a:pt x="102" y="202"/>
                  </a:cubicBezTo>
                  <a:close/>
                  <a:moveTo>
                    <a:pt x="99" y="188"/>
                  </a:moveTo>
                  <a:cubicBezTo>
                    <a:pt x="98" y="188"/>
                    <a:pt x="97" y="189"/>
                    <a:pt x="97" y="190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6" y="189"/>
                    <a:pt x="97" y="188"/>
                    <a:pt x="97" y="187"/>
                  </a:cubicBezTo>
                  <a:cubicBezTo>
                    <a:pt x="97" y="187"/>
                    <a:pt x="98" y="187"/>
                    <a:pt x="98" y="187"/>
                  </a:cubicBezTo>
                  <a:cubicBezTo>
                    <a:pt x="99" y="187"/>
                    <a:pt x="100" y="186"/>
                    <a:pt x="100" y="186"/>
                  </a:cubicBezTo>
                  <a:cubicBezTo>
                    <a:pt x="100" y="187"/>
                    <a:pt x="99" y="187"/>
                    <a:pt x="99" y="188"/>
                  </a:cubicBezTo>
                  <a:close/>
                  <a:moveTo>
                    <a:pt x="98" y="200"/>
                  </a:moveTo>
                  <a:cubicBezTo>
                    <a:pt x="99" y="200"/>
                    <a:pt x="99" y="200"/>
                    <a:pt x="99" y="200"/>
                  </a:cubicBezTo>
                  <a:cubicBezTo>
                    <a:pt x="98" y="201"/>
                    <a:pt x="98" y="202"/>
                    <a:pt x="97" y="202"/>
                  </a:cubicBezTo>
                  <a:cubicBezTo>
                    <a:pt x="96" y="202"/>
                    <a:pt x="96" y="201"/>
                    <a:pt x="95" y="201"/>
                  </a:cubicBezTo>
                  <a:cubicBezTo>
                    <a:pt x="95" y="201"/>
                    <a:pt x="95" y="201"/>
                    <a:pt x="95" y="201"/>
                  </a:cubicBezTo>
                  <a:cubicBezTo>
                    <a:pt x="96" y="200"/>
                    <a:pt x="97" y="200"/>
                    <a:pt x="98" y="200"/>
                  </a:cubicBezTo>
                  <a:close/>
                  <a:moveTo>
                    <a:pt x="98" y="206"/>
                  </a:moveTo>
                  <a:cubicBezTo>
                    <a:pt x="99" y="207"/>
                    <a:pt x="100" y="208"/>
                    <a:pt x="102" y="209"/>
                  </a:cubicBezTo>
                  <a:cubicBezTo>
                    <a:pt x="102" y="209"/>
                    <a:pt x="102" y="209"/>
                    <a:pt x="101" y="209"/>
                  </a:cubicBezTo>
                  <a:cubicBezTo>
                    <a:pt x="100" y="208"/>
                    <a:pt x="99" y="207"/>
                    <a:pt x="98" y="206"/>
                  </a:cubicBezTo>
                  <a:cubicBezTo>
                    <a:pt x="98" y="206"/>
                    <a:pt x="98" y="206"/>
                    <a:pt x="98" y="206"/>
                  </a:cubicBezTo>
                  <a:close/>
                  <a:moveTo>
                    <a:pt x="100" y="205"/>
                  </a:moveTo>
                  <a:cubicBezTo>
                    <a:pt x="101" y="204"/>
                    <a:pt x="102" y="203"/>
                    <a:pt x="103" y="203"/>
                  </a:cubicBezTo>
                  <a:cubicBezTo>
                    <a:pt x="104" y="203"/>
                    <a:pt x="106" y="204"/>
                    <a:pt x="107" y="205"/>
                  </a:cubicBezTo>
                  <a:cubicBezTo>
                    <a:pt x="107" y="205"/>
                    <a:pt x="106" y="205"/>
                    <a:pt x="106" y="206"/>
                  </a:cubicBezTo>
                  <a:cubicBezTo>
                    <a:pt x="106" y="206"/>
                    <a:pt x="105" y="207"/>
                    <a:pt x="104" y="207"/>
                  </a:cubicBezTo>
                  <a:cubicBezTo>
                    <a:pt x="103" y="206"/>
                    <a:pt x="102" y="205"/>
                    <a:pt x="100" y="205"/>
                  </a:cubicBezTo>
                  <a:close/>
                  <a:moveTo>
                    <a:pt x="104" y="213"/>
                  </a:moveTo>
                  <a:cubicBezTo>
                    <a:pt x="105" y="214"/>
                    <a:pt x="106" y="214"/>
                    <a:pt x="107" y="215"/>
                  </a:cubicBezTo>
                  <a:cubicBezTo>
                    <a:pt x="106" y="215"/>
                    <a:pt x="106" y="216"/>
                    <a:pt x="105" y="216"/>
                  </a:cubicBezTo>
                  <a:cubicBezTo>
                    <a:pt x="104" y="215"/>
                    <a:pt x="103" y="215"/>
                    <a:pt x="103" y="214"/>
                  </a:cubicBezTo>
                  <a:cubicBezTo>
                    <a:pt x="103" y="214"/>
                    <a:pt x="104" y="214"/>
                    <a:pt x="104" y="213"/>
                  </a:cubicBezTo>
                  <a:close/>
                  <a:moveTo>
                    <a:pt x="106" y="212"/>
                  </a:moveTo>
                  <a:cubicBezTo>
                    <a:pt x="106" y="212"/>
                    <a:pt x="106" y="212"/>
                    <a:pt x="106" y="212"/>
                  </a:cubicBezTo>
                  <a:cubicBezTo>
                    <a:pt x="107" y="212"/>
                    <a:pt x="108" y="213"/>
                    <a:pt x="108" y="213"/>
                  </a:cubicBezTo>
                  <a:cubicBezTo>
                    <a:pt x="108" y="213"/>
                    <a:pt x="108" y="213"/>
                    <a:pt x="108" y="213"/>
                  </a:cubicBezTo>
                  <a:cubicBezTo>
                    <a:pt x="107" y="213"/>
                    <a:pt x="106" y="213"/>
                    <a:pt x="106" y="212"/>
                  </a:cubicBezTo>
                  <a:close/>
                  <a:moveTo>
                    <a:pt x="107" y="200"/>
                  </a:moveTo>
                  <a:cubicBezTo>
                    <a:pt x="107" y="199"/>
                    <a:pt x="108" y="199"/>
                    <a:pt x="108" y="198"/>
                  </a:cubicBezTo>
                  <a:cubicBezTo>
                    <a:pt x="109" y="199"/>
                    <a:pt x="110" y="200"/>
                    <a:pt x="112" y="201"/>
                  </a:cubicBezTo>
                  <a:cubicBezTo>
                    <a:pt x="111" y="201"/>
                    <a:pt x="111" y="201"/>
                    <a:pt x="110" y="202"/>
                  </a:cubicBezTo>
                  <a:cubicBezTo>
                    <a:pt x="109" y="201"/>
                    <a:pt x="108" y="200"/>
                    <a:pt x="107" y="200"/>
                  </a:cubicBezTo>
                  <a:close/>
                  <a:moveTo>
                    <a:pt x="109" y="197"/>
                  </a:moveTo>
                  <a:cubicBezTo>
                    <a:pt x="111" y="196"/>
                    <a:pt x="113" y="194"/>
                    <a:pt x="114" y="193"/>
                  </a:cubicBezTo>
                  <a:cubicBezTo>
                    <a:pt x="117" y="191"/>
                    <a:pt x="120" y="190"/>
                    <a:pt x="123" y="188"/>
                  </a:cubicBezTo>
                  <a:cubicBezTo>
                    <a:pt x="121" y="191"/>
                    <a:pt x="118" y="194"/>
                    <a:pt x="115" y="197"/>
                  </a:cubicBezTo>
                  <a:cubicBezTo>
                    <a:pt x="115" y="197"/>
                    <a:pt x="115" y="197"/>
                    <a:pt x="115" y="197"/>
                  </a:cubicBezTo>
                  <a:cubicBezTo>
                    <a:pt x="114" y="198"/>
                    <a:pt x="113" y="199"/>
                    <a:pt x="113" y="200"/>
                  </a:cubicBezTo>
                  <a:cubicBezTo>
                    <a:pt x="111" y="199"/>
                    <a:pt x="110" y="198"/>
                    <a:pt x="109" y="197"/>
                  </a:cubicBezTo>
                  <a:close/>
                  <a:moveTo>
                    <a:pt x="113" y="202"/>
                  </a:moveTo>
                  <a:cubicBezTo>
                    <a:pt x="113" y="202"/>
                    <a:pt x="113" y="202"/>
                    <a:pt x="113" y="202"/>
                  </a:cubicBezTo>
                  <a:cubicBezTo>
                    <a:pt x="114" y="202"/>
                    <a:pt x="115" y="203"/>
                    <a:pt x="115" y="203"/>
                  </a:cubicBezTo>
                  <a:cubicBezTo>
                    <a:pt x="115" y="203"/>
                    <a:pt x="114" y="204"/>
                    <a:pt x="114" y="204"/>
                  </a:cubicBezTo>
                  <a:cubicBezTo>
                    <a:pt x="114" y="204"/>
                    <a:pt x="114" y="204"/>
                    <a:pt x="114" y="204"/>
                  </a:cubicBezTo>
                  <a:cubicBezTo>
                    <a:pt x="113" y="204"/>
                    <a:pt x="113" y="203"/>
                    <a:pt x="112" y="203"/>
                  </a:cubicBezTo>
                  <a:cubicBezTo>
                    <a:pt x="112" y="203"/>
                    <a:pt x="113" y="203"/>
                    <a:pt x="113" y="202"/>
                  </a:cubicBezTo>
                  <a:close/>
                  <a:moveTo>
                    <a:pt x="120" y="203"/>
                  </a:moveTo>
                  <a:cubicBezTo>
                    <a:pt x="122" y="202"/>
                    <a:pt x="124" y="201"/>
                    <a:pt x="126" y="200"/>
                  </a:cubicBezTo>
                  <a:cubicBezTo>
                    <a:pt x="124" y="201"/>
                    <a:pt x="122" y="203"/>
                    <a:pt x="120" y="205"/>
                  </a:cubicBezTo>
                  <a:cubicBezTo>
                    <a:pt x="120" y="205"/>
                    <a:pt x="120" y="204"/>
                    <a:pt x="119" y="204"/>
                  </a:cubicBezTo>
                  <a:cubicBezTo>
                    <a:pt x="120" y="204"/>
                    <a:pt x="120" y="203"/>
                    <a:pt x="120" y="203"/>
                  </a:cubicBezTo>
                  <a:close/>
                  <a:moveTo>
                    <a:pt x="125" y="204"/>
                  </a:moveTo>
                  <a:cubicBezTo>
                    <a:pt x="127" y="202"/>
                    <a:pt x="128" y="201"/>
                    <a:pt x="129" y="200"/>
                  </a:cubicBezTo>
                  <a:cubicBezTo>
                    <a:pt x="128" y="201"/>
                    <a:pt x="127" y="203"/>
                    <a:pt x="126" y="204"/>
                  </a:cubicBezTo>
                  <a:cubicBezTo>
                    <a:pt x="125" y="205"/>
                    <a:pt x="124" y="206"/>
                    <a:pt x="123" y="206"/>
                  </a:cubicBezTo>
                  <a:cubicBezTo>
                    <a:pt x="123" y="206"/>
                    <a:pt x="122" y="206"/>
                    <a:pt x="122" y="206"/>
                  </a:cubicBezTo>
                  <a:cubicBezTo>
                    <a:pt x="123" y="205"/>
                    <a:pt x="124" y="205"/>
                    <a:pt x="125" y="204"/>
                  </a:cubicBezTo>
                  <a:close/>
                  <a:moveTo>
                    <a:pt x="127" y="206"/>
                  </a:moveTo>
                  <a:cubicBezTo>
                    <a:pt x="129" y="205"/>
                    <a:pt x="131" y="204"/>
                    <a:pt x="132" y="203"/>
                  </a:cubicBezTo>
                  <a:cubicBezTo>
                    <a:pt x="131" y="204"/>
                    <a:pt x="130" y="205"/>
                    <a:pt x="129" y="206"/>
                  </a:cubicBezTo>
                  <a:cubicBezTo>
                    <a:pt x="128" y="207"/>
                    <a:pt x="127" y="208"/>
                    <a:pt x="125" y="209"/>
                  </a:cubicBezTo>
                  <a:cubicBezTo>
                    <a:pt x="125" y="209"/>
                    <a:pt x="125" y="208"/>
                    <a:pt x="125" y="208"/>
                  </a:cubicBezTo>
                  <a:cubicBezTo>
                    <a:pt x="126" y="208"/>
                    <a:pt x="126" y="207"/>
                    <a:pt x="127" y="206"/>
                  </a:cubicBezTo>
                  <a:close/>
                  <a:moveTo>
                    <a:pt x="147" y="192"/>
                  </a:moveTo>
                  <a:cubicBezTo>
                    <a:pt x="151" y="189"/>
                    <a:pt x="154" y="185"/>
                    <a:pt x="158" y="182"/>
                  </a:cubicBezTo>
                  <a:cubicBezTo>
                    <a:pt x="159" y="182"/>
                    <a:pt x="160" y="181"/>
                    <a:pt x="161" y="181"/>
                  </a:cubicBezTo>
                  <a:cubicBezTo>
                    <a:pt x="160" y="182"/>
                    <a:pt x="159" y="183"/>
                    <a:pt x="158" y="184"/>
                  </a:cubicBezTo>
                  <a:cubicBezTo>
                    <a:pt x="156" y="186"/>
                    <a:pt x="154" y="187"/>
                    <a:pt x="152" y="189"/>
                  </a:cubicBezTo>
                  <a:cubicBezTo>
                    <a:pt x="150" y="190"/>
                    <a:pt x="149" y="191"/>
                    <a:pt x="147" y="192"/>
                  </a:cubicBezTo>
                  <a:close/>
                  <a:moveTo>
                    <a:pt x="153" y="199"/>
                  </a:moveTo>
                  <a:cubicBezTo>
                    <a:pt x="155" y="198"/>
                    <a:pt x="156" y="197"/>
                    <a:pt x="157" y="197"/>
                  </a:cubicBezTo>
                  <a:cubicBezTo>
                    <a:pt x="155" y="198"/>
                    <a:pt x="153" y="199"/>
                    <a:pt x="151" y="201"/>
                  </a:cubicBezTo>
                  <a:cubicBezTo>
                    <a:pt x="152" y="200"/>
                    <a:pt x="153" y="199"/>
                    <a:pt x="153" y="199"/>
                  </a:cubicBezTo>
                  <a:close/>
                  <a:moveTo>
                    <a:pt x="155" y="195"/>
                  </a:moveTo>
                  <a:cubicBezTo>
                    <a:pt x="154" y="195"/>
                    <a:pt x="153" y="196"/>
                    <a:pt x="153" y="196"/>
                  </a:cubicBezTo>
                  <a:cubicBezTo>
                    <a:pt x="157" y="192"/>
                    <a:pt x="161" y="187"/>
                    <a:pt x="166" y="183"/>
                  </a:cubicBezTo>
                  <a:cubicBezTo>
                    <a:pt x="165" y="183"/>
                    <a:pt x="165" y="184"/>
                    <a:pt x="164" y="185"/>
                  </a:cubicBezTo>
                  <a:cubicBezTo>
                    <a:pt x="161" y="188"/>
                    <a:pt x="158" y="191"/>
                    <a:pt x="155" y="195"/>
                  </a:cubicBezTo>
                  <a:close/>
                  <a:moveTo>
                    <a:pt x="178" y="173"/>
                  </a:moveTo>
                  <a:cubicBezTo>
                    <a:pt x="178" y="173"/>
                    <a:pt x="178" y="173"/>
                    <a:pt x="178" y="173"/>
                  </a:cubicBezTo>
                  <a:cubicBezTo>
                    <a:pt x="176" y="176"/>
                    <a:pt x="174" y="180"/>
                    <a:pt x="172" y="184"/>
                  </a:cubicBezTo>
                  <a:cubicBezTo>
                    <a:pt x="169" y="186"/>
                    <a:pt x="165" y="188"/>
                    <a:pt x="162" y="190"/>
                  </a:cubicBezTo>
                  <a:cubicBezTo>
                    <a:pt x="167" y="184"/>
                    <a:pt x="173" y="179"/>
                    <a:pt x="178" y="173"/>
                  </a:cubicBezTo>
                  <a:close/>
                  <a:moveTo>
                    <a:pt x="183" y="168"/>
                  </a:moveTo>
                  <a:cubicBezTo>
                    <a:pt x="185" y="166"/>
                    <a:pt x="187" y="164"/>
                    <a:pt x="189" y="163"/>
                  </a:cubicBezTo>
                  <a:cubicBezTo>
                    <a:pt x="189" y="163"/>
                    <a:pt x="189" y="162"/>
                    <a:pt x="189" y="162"/>
                  </a:cubicBezTo>
                  <a:cubicBezTo>
                    <a:pt x="185" y="168"/>
                    <a:pt x="180" y="174"/>
                    <a:pt x="176" y="180"/>
                  </a:cubicBezTo>
                  <a:cubicBezTo>
                    <a:pt x="178" y="176"/>
                    <a:pt x="181" y="172"/>
                    <a:pt x="183" y="168"/>
                  </a:cubicBezTo>
                  <a:close/>
                  <a:moveTo>
                    <a:pt x="178" y="198"/>
                  </a:moveTo>
                  <a:cubicBezTo>
                    <a:pt x="178" y="197"/>
                    <a:pt x="179" y="197"/>
                    <a:pt x="180" y="196"/>
                  </a:cubicBezTo>
                  <a:cubicBezTo>
                    <a:pt x="178" y="198"/>
                    <a:pt x="176" y="199"/>
                    <a:pt x="175" y="201"/>
                  </a:cubicBezTo>
                  <a:cubicBezTo>
                    <a:pt x="174" y="201"/>
                    <a:pt x="174" y="201"/>
                    <a:pt x="174" y="201"/>
                  </a:cubicBezTo>
                  <a:cubicBezTo>
                    <a:pt x="175" y="200"/>
                    <a:pt x="176" y="199"/>
                    <a:pt x="178" y="198"/>
                  </a:cubicBezTo>
                  <a:close/>
                  <a:moveTo>
                    <a:pt x="172" y="191"/>
                  </a:moveTo>
                  <a:cubicBezTo>
                    <a:pt x="175" y="189"/>
                    <a:pt x="177" y="187"/>
                    <a:pt x="180" y="184"/>
                  </a:cubicBezTo>
                  <a:cubicBezTo>
                    <a:pt x="179" y="185"/>
                    <a:pt x="179" y="185"/>
                    <a:pt x="179" y="186"/>
                  </a:cubicBezTo>
                  <a:cubicBezTo>
                    <a:pt x="177" y="188"/>
                    <a:pt x="174" y="189"/>
                    <a:pt x="172" y="191"/>
                  </a:cubicBezTo>
                  <a:close/>
                  <a:moveTo>
                    <a:pt x="179" y="179"/>
                  </a:moveTo>
                  <a:cubicBezTo>
                    <a:pt x="184" y="172"/>
                    <a:pt x="189" y="166"/>
                    <a:pt x="194" y="159"/>
                  </a:cubicBezTo>
                  <a:cubicBezTo>
                    <a:pt x="194" y="159"/>
                    <a:pt x="195" y="159"/>
                    <a:pt x="195" y="158"/>
                  </a:cubicBezTo>
                  <a:cubicBezTo>
                    <a:pt x="192" y="163"/>
                    <a:pt x="189" y="169"/>
                    <a:pt x="185" y="174"/>
                  </a:cubicBezTo>
                  <a:cubicBezTo>
                    <a:pt x="185" y="174"/>
                    <a:pt x="185" y="174"/>
                    <a:pt x="185" y="174"/>
                  </a:cubicBezTo>
                  <a:cubicBezTo>
                    <a:pt x="183" y="175"/>
                    <a:pt x="181" y="177"/>
                    <a:pt x="179" y="179"/>
                  </a:cubicBezTo>
                  <a:close/>
                  <a:moveTo>
                    <a:pt x="196" y="176"/>
                  </a:moveTo>
                  <a:cubicBezTo>
                    <a:pt x="196" y="177"/>
                    <a:pt x="195" y="179"/>
                    <a:pt x="195" y="180"/>
                  </a:cubicBezTo>
                  <a:cubicBezTo>
                    <a:pt x="195" y="180"/>
                    <a:pt x="194" y="180"/>
                    <a:pt x="194" y="180"/>
                  </a:cubicBezTo>
                  <a:cubicBezTo>
                    <a:pt x="193" y="181"/>
                    <a:pt x="191" y="183"/>
                    <a:pt x="189" y="184"/>
                  </a:cubicBezTo>
                  <a:cubicBezTo>
                    <a:pt x="191" y="181"/>
                    <a:pt x="194" y="179"/>
                    <a:pt x="196" y="176"/>
                  </a:cubicBezTo>
                  <a:close/>
                  <a:moveTo>
                    <a:pt x="198" y="182"/>
                  </a:moveTo>
                  <a:cubicBezTo>
                    <a:pt x="199" y="182"/>
                    <a:pt x="199" y="182"/>
                    <a:pt x="199" y="182"/>
                  </a:cubicBezTo>
                  <a:cubicBezTo>
                    <a:pt x="198" y="183"/>
                    <a:pt x="197" y="184"/>
                    <a:pt x="195" y="185"/>
                  </a:cubicBezTo>
                  <a:cubicBezTo>
                    <a:pt x="196" y="184"/>
                    <a:pt x="197" y="183"/>
                    <a:pt x="198" y="182"/>
                  </a:cubicBezTo>
                  <a:close/>
                  <a:moveTo>
                    <a:pt x="199" y="176"/>
                  </a:moveTo>
                  <a:cubicBezTo>
                    <a:pt x="200" y="175"/>
                    <a:pt x="200" y="173"/>
                    <a:pt x="201" y="172"/>
                  </a:cubicBezTo>
                  <a:cubicBezTo>
                    <a:pt x="201" y="172"/>
                    <a:pt x="201" y="172"/>
                    <a:pt x="201" y="172"/>
                  </a:cubicBezTo>
                  <a:cubicBezTo>
                    <a:pt x="201" y="173"/>
                    <a:pt x="200" y="174"/>
                    <a:pt x="200" y="175"/>
                  </a:cubicBezTo>
                  <a:cubicBezTo>
                    <a:pt x="200" y="176"/>
                    <a:pt x="199" y="176"/>
                    <a:pt x="199" y="176"/>
                  </a:cubicBezTo>
                  <a:close/>
                  <a:moveTo>
                    <a:pt x="200" y="164"/>
                  </a:moveTo>
                  <a:cubicBezTo>
                    <a:pt x="200" y="164"/>
                    <a:pt x="199" y="165"/>
                    <a:pt x="199" y="165"/>
                  </a:cubicBezTo>
                  <a:cubicBezTo>
                    <a:pt x="200" y="163"/>
                    <a:pt x="202" y="161"/>
                    <a:pt x="203" y="158"/>
                  </a:cubicBezTo>
                  <a:cubicBezTo>
                    <a:pt x="202" y="160"/>
                    <a:pt x="202" y="161"/>
                    <a:pt x="201" y="162"/>
                  </a:cubicBezTo>
                  <a:cubicBezTo>
                    <a:pt x="201" y="163"/>
                    <a:pt x="201" y="163"/>
                    <a:pt x="200" y="164"/>
                  </a:cubicBezTo>
                  <a:close/>
                  <a:moveTo>
                    <a:pt x="203" y="141"/>
                  </a:moveTo>
                  <a:cubicBezTo>
                    <a:pt x="206" y="138"/>
                    <a:pt x="209" y="134"/>
                    <a:pt x="212" y="131"/>
                  </a:cubicBezTo>
                  <a:cubicBezTo>
                    <a:pt x="210" y="134"/>
                    <a:pt x="208" y="137"/>
                    <a:pt x="206" y="139"/>
                  </a:cubicBezTo>
                  <a:cubicBezTo>
                    <a:pt x="205" y="140"/>
                    <a:pt x="205" y="141"/>
                    <a:pt x="204" y="142"/>
                  </a:cubicBezTo>
                  <a:cubicBezTo>
                    <a:pt x="204" y="141"/>
                    <a:pt x="203" y="141"/>
                    <a:pt x="203" y="141"/>
                  </a:cubicBezTo>
                  <a:close/>
                  <a:moveTo>
                    <a:pt x="206" y="167"/>
                  </a:moveTo>
                  <a:cubicBezTo>
                    <a:pt x="208" y="165"/>
                    <a:pt x="209" y="164"/>
                    <a:pt x="210" y="163"/>
                  </a:cubicBezTo>
                  <a:cubicBezTo>
                    <a:pt x="208" y="165"/>
                    <a:pt x="207" y="168"/>
                    <a:pt x="205" y="170"/>
                  </a:cubicBezTo>
                  <a:cubicBezTo>
                    <a:pt x="206" y="169"/>
                    <a:pt x="206" y="168"/>
                    <a:pt x="206" y="167"/>
                  </a:cubicBezTo>
                  <a:close/>
                  <a:moveTo>
                    <a:pt x="208" y="157"/>
                  </a:moveTo>
                  <a:cubicBezTo>
                    <a:pt x="208" y="157"/>
                    <a:pt x="208" y="158"/>
                    <a:pt x="208" y="158"/>
                  </a:cubicBezTo>
                  <a:cubicBezTo>
                    <a:pt x="209" y="154"/>
                    <a:pt x="210" y="151"/>
                    <a:pt x="212" y="147"/>
                  </a:cubicBezTo>
                  <a:cubicBezTo>
                    <a:pt x="210" y="151"/>
                    <a:pt x="209" y="154"/>
                    <a:pt x="208" y="157"/>
                  </a:cubicBezTo>
                  <a:close/>
                  <a:moveTo>
                    <a:pt x="214" y="164"/>
                  </a:moveTo>
                  <a:cubicBezTo>
                    <a:pt x="216" y="162"/>
                    <a:pt x="219" y="160"/>
                    <a:pt x="221" y="158"/>
                  </a:cubicBezTo>
                  <a:cubicBezTo>
                    <a:pt x="220" y="161"/>
                    <a:pt x="218" y="164"/>
                    <a:pt x="216" y="166"/>
                  </a:cubicBezTo>
                  <a:cubicBezTo>
                    <a:pt x="215" y="169"/>
                    <a:pt x="213" y="171"/>
                    <a:pt x="211" y="173"/>
                  </a:cubicBezTo>
                  <a:cubicBezTo>
                    <a:pt x="211" y="173"/>
                    <a:pt x="211" y="173"/>
                    <a:pt x="211" y="173"/>
                  </a:cubicBezTo>
                  <a:cubicBezTo>
                    <a:pt x="212" y="170"/>
                    <a:pt x="213" y="167"/>
                    <a:pt x="214" y="164"/>
                  </a:cubicBezTo>
                  <a:close/>
                  <a:moveTo>
                    <a:pt x="210" y="165"/>
                  </a:moveTo>
                  <a:cubicBezTo>
                    <a:pt x="211" y="164"/>
                    <a:pt x="212" y="163"/>
                    <a:pt x="212" y="162"/>
                  </a:cubicBezTo>
                  <a:cubicBezTo>
                    <a:pt x="212" y="163"/>
                    <a:pt x="212" y="163"/>
                    <a:pt x="212" y="164"/>
                  </a:cubicBezTo>
                  <a:cubicBezTo>
                    <a:pt x="211" y="165"/>
                    <a:pt x="211" y="165"/>
                    <a:pt x="210" y="165"/>
                  </a:cubicBezTo>
                  <a:close/>
                  <a:moveTo>
                    <a:pt x="217" y="159"/>
                  </a:moveTo>
                  <a:cubicBezTo>
                    <a:pt x="217" y="158"/>
                    <a:pt x="217" y="158"/>
                    <a:pt x="217" y="158"/>
                  </a:cubicBezTo>
                  <a:cubicBezTo>
                    <a:pt x="217" y="158"/>
                    <a:pt x="217" y="157"/>
                    <a:pt x="217" y="157"/>
                  </a:cubicBezTo>
                  <a:cubicBezTo>
                    <a:pt x="218" y="156"/>
                    <a:pt x="220" y="156"/>
                    <a:pt x="221" y="156"/>
                  </a:cubicBezTo>
                  <a:cubicBezTo>
                    <a:pt x="220" y="157"/>
                    <a:pt x="218" y="158"/>
                    <a:pt x="217" y="159"/>
                  </a:cubicBezTo>
                  <a:close/>
                  <a:moveTo>
                    <a:pt x="217" y="138"/>
                  </a:moveTo>
                  <a:cubicBezTo>
                    <a:pt x="216" y="143"/>
                    <a:pt x="216" y="147"/>
                    <a:pt x="215" y="151"/>
                  </a:cubicBezTo>
                  <a:cubicBezTo>
                    <a:pt x="214" y="152"/>
                    <a:pt x="212" y="154"/>
                    <a:pt x="211" y="155"/>
                  </a:cubicBezTo>
                  <a:cubicBezTo>
                    <a:pt x="213" y="149"/>
                    <a:pt x="215" y="144"/>
                    <a:pt x="217" y="138"/>
                  </a:cubicBezTo>
                  <a:cubicBezTo>
                    <a:pt x="217" y="138"/>
                    <a:pt x="217" y="138"/>
                    <a:pt x="217" y="138"/>
                  </a:cubicBezTo>
                  <a:close/>
                  <a:moveTo>
                    <a:pt x="215" y="138"/>
                  </a:moveTo>
                  <a:cubicBezTo>
                    <a:pt x="216" y="136"/>
                    <a:pt x="217" y="134"/>
                    <a:pt x="217" y="132"/>
                  </a:cubicBezTo>
                  <a:cubicBezTo>
                    <a:pt x="217" y="132"/>
                    <a:pt x="217" y="132"/>
                    <a:pt x="217" y="132"/>
                  </a:cubicBezTo>
                  <a:cubicBezTo>
                    <a:pt x="217" y="132"/>
                    <a:pt x="217" y="133"/>
                    <a:pt x="217" y="133"/>
                  </a:cubicBezTo>
                  <a:cubicBezTo>
                    <a:pt x="217" y="135"/>
                    <a:pt x="216" y="137"/>
                    <a:pt x="215" y="138"/>
                  </a:cubicBezTo>
                  <a:close/>
                  <a:moveTo>
                    <a:pt x="216" y="117"/>
                  </a:moveTo>
                  <a:cubicBezTo>
                    <a:pt x="218" y="115"/>
                    <a:pt x="219" y="113"/>
                    <a:pt x="221" y="111"/>
                  </a:cubicBezTo>
                  <a:cubicBezTo>
                    <a:pt x="221" y="112"/>
                    <a:pt x="221" y="112"/>
                    <a:pt x="221" y="113"/>
                  </a:cubicBezTo>
                  <a:cubicBezTo>
                    <a:pt x="219" y="114"/>
                    <a:pt x="218" y="116"/>
                    <a:pt x="216" y="117"/>
                  </a:cubicBezTo>
                  <a:close/>
                  <a:moveTo>
                    <a:pt x="221" y="99"/>
                  </a:moveTo>
                  <a:cubicBezTo>
                    <a:pt x="220" y="98"/>
                    <a:pt x="220" y="97"/>
                    <a:pt x="220" y="96"/>
                  </a:cubicBezTo>
                  <a:cubicBezTo>
                    <a:pt x="220" y="96"/>
                    <a:pt x="220" y="96"/>
                    <a:pt x="220" y="96"/>
                  </a:cubicBezTo>
                  <a:cubicBezTo>
                    <a:pt x="221" y="97"/>
                    <a:pt x="221" y="98"/>
                    <a:pt x="221" y="99"/>
                  </a:cubicBezTo>
                  <a:cubicBezTo>
                    <a:pt x="221" y="99"/>
                    <a:pt x="221" y="99"/>
                    <a:pt x="221" y="99"/>
                  </a:cubicBezTo>
                  <a:close/>
                  <a:moveTo>
                    <a:pt x="220" y="108"/>
                  </a:moveTo>
                  <a:cubicBezTo>
                    <a:pt x="220" y="108"/>
                    <a:pt x="220" y="108"/>
                    <a:pt x="220" y="109"/>
                  </a:cubicBezTo>
                  <a:cubicBezTo>
                    <a:pt x="220" y="109"/>
                    <a:pt x="220" y="109"/>
                    <a:pt x="219" y="109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17" y="110"/>
                    <a:pt x="216" y="111"/>
                    <a:pt x="215" y="111"/>
                  </a:cubicBezTo>
                  <a:cubicBezTo>
                    <a:pt x="215" y="111"/>
                    <a:pt x="215" y="111"/>
                    <a:pt x="215" y="111"/>
                  </a:cubicBezTo>
                  <a:cubicBezTo>
                    <a:pt x="215" y="111"/>
                    <a:pt x="215" y="111"/>
                    <a:pt x="215" y="110"/>
                  </a:cubicBezTo>
                  <a:cubicBezTo>
                    <a:pt x="217" y="110"/>
                    <a:pt x="219" y="109"/>
                    <a:pt x="220" y="108"/>
                  </a:cubicBezTo>
                  <a:close/>
                  <a:moveTo>
                    <a:pt x="219" y="93"/>
                  </a:moveTo>
                  <a:cubicBezTo>
                    <a:pt x="219" y="92"/>
                    <a:pt x="218" y="90"/>
                    <a:pt x="218" y="89"/>
                  </a:cubicBezTo>
                  <a:cubicBezTo>
                    <a:pt x="218" y="89"/>
                    <a:pt x="219" y="89"/>
                    <a:pt x="219" y="89"/>
                  </a:cubicBezTo>
                  <a:cubicBezTo>
                    <a:pt x="219" y="90"/>
                    <a:pt x="219" y="92"/>
                    <a:pt x="220" y="93"/>
                  </a:cubicBezTo>
                  <a:cubicBezTo>
                    <a:pt x="220" y="93"/>
                    <a:pt x="219" y="93"/>
                    <a:pt x="219" y="93"/>
                  </a:cubicBezTo>
                  <a:close/>
                  <a:moveTo>
                    <a:pt x="217" y="87"/>
                  </a:moveTo>
                  <a:cubicBezTo>
                    <a:pt x="217" y="86"/>
                    <a:pt x="217" y="85"/>
                    <a:pt x="217" y="84"/>
                  </a:cubicBezTo>
                  <a:cubicBezTo>
                    <a:pt x="217" y="84"/>
                    <a:pt x="217" y="84"/>
                    <a:pt x="217" y="84"/>
                  </a:cubicBezTo>
                  <a:cubicBezTo>
                    <a:pt x="218" y="85"/>
                    <a:pt x="218" y="86"/>
                    <a:pt x="218" y="87"/>
                  </a:cubicBezTo>
                  <a:cubicBezTo>
                    <a:pt x="218" y="87"/>
                    <a:pt x="218" y="87"/>
                    <a:pt x="217" y="87"/>
                  </a:cubicBezTo>
                  <a:close/>
                  <a:moveTo>
                    <a:pt x="216" y="82"/>
                  </a:moveTo>
                  <a:cubicBezTo>
                    <a:pt x="215" y="79"/>
                    <a:pt x="215" y="77"/>
                    <a:pt x="214" y="74"/>
                  </a:cubicBezTo>
                  <a:cubicBezTo>
                    <a:pt x="215" y="75"/>
                    <a:pt x="215" y="76"/>
                    <a:pt x="216" y="77"/>
                  </a:cubicBezTo>
                  <a:cubicBezTo>
                    <a:pt x="216" y="78"/>
                    <a:pt x="216" y="80"/>
                    <a:pt x="217" y="82"/>
                  </a:cubicBezTo>
                  <a:cubicBezTo>
                    <a:pt x="217" y="82"/>
                    <a:pt x="216" y="82"/>
                    <a:pt x="216" y="82"/>
                  </a:cubicBezTo>
                  <a:close/>
                  <a:moveTo>
                    <a:pt x="215" y="88"/>
                  </a:moveTo>
                  <a:cubicBezTo>
                    <a:pt x="211" y="90"/>
                    <a:pt x="208" y="92"/>
                    <a:pt x="205" y="93"/>
                  </a:cubicBezTo>
                  <a:cubicBezTo>
                    <a:pt x="204" y="93"/>
                    <a:pt x="204" y="93"/>
                    <a:pt x="204" y="93"/>
                  </a:cubicBezTo>
                  <a:cubicBezTo>
                    <a:pt x="206" y="91"/>
                    <a:pt x="208" y="90"/>
                    <a:pt x="210" y="88"/>
                  </a:cubicBezTo>
                  <a:cubicBezTo>
                    <a:pt x="211" y="87"/>
                    <a:pt x="213" y="87"/>
                    <a:pt x="214" y="86"/>
                  </a:cubicBezTo>
                  <a:cubicBezTo>
                    <a:pt x="214" y="87"/>
                    <a:pt x="214" y="88"/>
                    <a:pt x="215" y="88"/>
                  </a:cubicBezTo>
                  <a:close/>
                  <a:moveTo>
                    <a:pt x="206" y="85"/>
                  </a:moveTo>
                  <a:cubicBezTo>
                    <a:pt x="208" y="84"/>
                    <a:pt x="208" y="84"/>
                    <a:pt x="208" y="84"/>
                  </a:cubicBezTo>
                  <a:cubicBezTo>
                    <a:pt x="209" y="83"/>
                    <a:pt x="208" y="82"/>
                    <a:pt x="207" y="82"/>
                  </a:cubicBezTo>
                  <a:cubicBezTo>
                    <a:pt x="209" y="81"/>
                    <a:pt x="210" y="80"/>
                    <a:pt x="212" y="79"/>
                  </a:cubicBezTo>
                  <a:cubicBezTo>
                    <a:pt x="212" y="81"/>
                    <a:pt x="213" y="82"/>
                    <a:pt x="213" y="83"/>
                  </a:cubicBezTo>
                  <a:cubicBezTo>
                    <a:pt x="211" y="84"/>
                    <a:pt x="208" y="84"/>
                    <a:pt x="206" y="85"/>
                  </a:cubicBezTo>
                  <a:close/>
                  <a:moveTo>
                    <a:pt x="206" y="58"/>
                  </a:moveTo>
                  <a:cubicBezTo>
                    <a:pt x="206" y="58"/>
                    <a:pt x="206" y="58"/>
                    <a:pt x="206" y="57"/>
                  </a:cubicBezTo>
                  <a:cubicBezTo>
                    <a:pt x="207" y="58"/>
                    <a:pt x="208" y="59"/>
                    <a:pt x="209" y="60"/>
                  </a:cubicBezTo>
                  <a:cubicBezTo>
                    <a:pt x="209" y="61"/>
                    <a:pt x="210" y="61"/>
                    <a:pt x="210" y="61"/>
                  </a:cubicBezTo>
                  <a:cubicBezTo>
                    <a:pt x="211" y="62"/>
                    <a:pt x="211" y="63"/>
                    <a:pt x="212" y="63"/>
                  </a:cubicBezTo>
                  <a:cubicBezTo>
                    <a:pt x="210" y="61"/>
                    <a:pt x="208" y="60"/>
                    <a:pt x="206" y="58"/>
                  </a:cubicBezTo>
                  <a:close/>
                  <a:moveTo>
                    <a:pt x="206" y="60"/>
                  </a:moveTo>
                  <a:cubicBezTo>
                    <a:pt x="206" y="60"/>
                    <a:pt x="205" y="60"/>
                    <a:pt x="205" y="60"/>
                  </a:cubicBezTo>
                  <a:cubicBezTo>
                    <a:pt x="204" y="59"/>
                    <a:pt x="204" y="58"/>
                    <a:pt x="203" y="57"/>
                  </a:cubicBezTo>
                  <a:cubicBezTo>
                    <a:pt x="204" y="58"/>
                    <a:pt x="204" y="58"/>
                    <a:pt x="205" y="59"/>
                  </a:cubicBezTo>
                  <a:cubicBezTo>
                    <a:pt x="205" y="60"/>
                    <a:pt x="206" y="60"/>
                    <a:pt x="206" y="60"/>
                  </a:cubicBezTo>
                  <a:close/>
                  <a:moveTo>
                    <a:pt x="211" y="67"/>
                  </a:moveTo>
                  <a:cubicBezTo>
                    <a:pt x="210" y="67"/>
                    <a:pt x="210" y="67"/>
                    <a:pt x="211" y="67"/>
                  </a:cubicBezTo>
                  <a:cubicBezTo>
                    <a:pt x="211" y="68"/>
                    <a:pt x="211" y="69"/>
                    <a:pt x="211" y="70"/>
                  </a:cubicBezTo>
                  <a:cubicBezTo>
                    <a:pt x="209" y="71"/>
                    <a:pt x="207" y="72"/>
                    <a:pt x="205" y="73"/>
                  </a:cubicBezTo>
                  <a:cubicBezTo>
                    <a:pt x="206" y="71"/>
                    <a:pt x="207" y="70"/>
                    <a:pt x="208" y="68"/>
                  </a:cubicBezTo>
                  <a:cubicBezTo>
                    <a:pt x="209" y="67"/>
                    <a:pt x="208" y="66"/>
                    <a:pt x="207" y="67"/>
                  </a:cubicBezTo>
                  <a:cubicBezTo>
                    <a:pt x="207" y="67"/>
                    <a:pt x="207" y="67"/>
                    <a:pt x="206" y="68"/>
                  </a:cubicBezTo>
                  <a:cubicBezTo>
                    <a:pt x="206" y="67"/>
                    <a:pt x="206" y="67"/>
                    <a:pt x="205" y="67"/>
                  </a:cubicBezTo>
                  <a:cubicBezTo>
                    <a:pt x="201" y="68"/>
                    <a:pt x="196" y="69"/>
                    <a:pt x="191" y="71"/>
                  </a:cubicBezTo>
                  <a:cubicBezTo>
                    <a:pt x="196" y="69"/>
                    <a:pt x="200" y="66"/>
                    <a:pt x="204" y="64"/>
                  </a:cubicBezTo>
                  <a:cubicBezTo>
                    <a:pt x="205" y="63"/>
                    <a:pt x="204" y="62"/>
                    <a:pt x="203" y="62"/>
                  </a:cubicBezTo>
                  <a:cubicBezTo>
                    <a:pt x="202" y="62"/>
                    <a:pt x="202" y="63"/>
                    <a:pt x="202" y="63"/>
                  </a:cubicBezTo>
                  <a:cubicBezTo>
                    <a:pt x="202" y="63"/>
                    <a:pt x="202" y="62"/>
                    <a:pt x="202" y="62"/>
                  </a:cubicBezTo>
                  <a:cubicBezTo>
                    <a:pt x="203" y="62"/>
                    <a:pt x="203" y="60"/>
                    <a:pt x="202" y="61"/>
                  </a:cubicBezTo>
                  <a:cubicBezTo>
                    <a:pt x="201" y="61"/>
                    <a:pt x="201" y="61"/>
                    <a:pt x="201" y="61"/>
                  </a:cubicBezTo>
                  <a:cubicBezTo>
                    <a:pt x="202" y="61"/>
                    <a:pt x="202" y="60"/>
                    <a:pt x="203" y="60"/>
                  </a:cubicBezTo>
                  <a:cubicBezTo>
                    <a:pt x="203" y="60"/>
                    <a:pt x="203" y="60"/>
                    <a:pt x="203" y="60"/>
                  </a:cubicBezTo>
                  <a:cubicBezTo>
                    <a:pt x="203" y="60"/>
                    <a:pt x="203" y="60"/>
                    <a:pt x="203" y="60"/>
                  </a:cubicBezTo>
                  <a:cubicBezTo>
                    <a:pt x="205" y="63"/>
                    <a:pt x="208" y="65"/>
                    <a:pt x="211" y="67"/>
                  </a:cubicBezTo>
                  <a:close/>
                  <a:moveTo>
                    <a:pt x="187" y="63"/>
                  </a:moveTo>
                  <a:cubicBezTo>
                    <a:pt x="191" y="61"/>
                    <a:pt x="195" y="59"/>
                    <a:pt x="198" y="56"/>
                  </a:cubicBezTo>
                  <a:cubicBezTo>
                    <a:pt x="199" y="57"/>
                    <a:pt x="200" y="58"/>
                    <a:pt x="201" y="59"/>
                  </a:cubicBezTo>
                  <a:cubicBezTo>
                    <a:pt x="196" y="60"/>
                    <a:pt x="192" y="61"/>
                    <a:pt x="187" y="63"/>
                  </a:cubicBezTo>
                  <a:close/>
                  <a:moveTo>
                    <a:pt x="191" y="56"/>
                  </a:moveTo>
                  <a:cubicBezTo>
                    <a:pt x="192" y="55"/>
                    <a:pt x="193" y="55"/>
                    <a:pt x="194" y="54"/>
                  </a:cubicBezTo>
                  <a:cubicBezTo>
                    <a:pt x="195" y="54"/>
                    <a:pt x="195" y="54"/>
                    <a:pt x="195" y="54"/>
                  </a:cubicBezTo>
                  <a:cubicBezTo>
                    <a:pt x="195" y="54"/>
                    <a:pt x="196" y="54"/>
                    <a:pt x="196" y="55"/>
                  </a:cubicBezTo>
                  <a:cubicBezTo>
                    <a:pt x="194" y="55"/>
                    <a:pt x="193" y="55"/>
                    <a:pt x="191" y="56"/>
                  </a:cubicBezTo>
                  <a:close/>
                  <a:moveTo>
                    <a:pt x="189" y="54"/>
                  </a:moveTo>
                  <a:cubicBezTo>
                    <a:pt x="189" y="54"/>
                    <a:pt x="189" y="54"/>
                    <a:pt x="190" y="53"/>
                  </a:cubicBezTo>
                  <a:cubicBezTo>
                    <a:pt x="190" y="53"/>
                    <a:pt x="189" y="52"/>
                    <a:pt x="188" y="52"/>
                  </a:cubicBezTo>
                  <a:cubicBezTo>
                    <a:pt x="187" y="53"/>
                    <a:pt x="186" y="54"/>
                    <a:pt x="186" y="55"/>
                  </a:cubicBezTo>
                  <a:cubicBezTo>
                    <a:pt x="185" y="54"/>
                    <a:pt x="185" y="54"/>
                    <a:pt x="184" y="53"/>
                  </a:cubicBezTo>
                  <a:cubicBezTo>
                    <a:pt x="186" y="52"/>
                    <a:pt x="188" y="51"/>
                    <a:pt x="189" y="50"/>
                  </a:cubicBezTo>
                  <a:cubicBezTo>
                    <a:pt x="191" y="51"/>
                    <a:pt x="192" y="52"/>
                    <a:pt x="193" y="53"/>
                  </a:cubicBezTo>
                  <a:cubicBezTo>
                    <a:pt x="192" y="53"/>
                    <a:pt x="190" y="54"/>
                    <a:pt x="189" y="54"/>
                  </a:cubicBezTo>
                  <a:close/>
                  <a:moveTo>
                    <a:pt x="184" y="56"/>
                  </a:moveTo>
                  <a:cubicBezTo>
                    <a:pt x="182" y="57"/>
                    <a:pt x="179" y="58"/>
                    <a:pt x="176" y="59"/>
                  </a:cubicBezTo>
                  <a:cubicBezTo>
                    <a:pt x="177" y="58"/>
                    <a:pt x="178" y="57"/>
                    <a:pt x="179" y="55"/>
                  </a:cubicBezTo>
                  <a:cubicBezTo>
                    <a:pt x="180" y="55"/>
                    <a:pt x="181" y="54"/>
                    <a:pt x="183" y="54"/>
                  </a:cubicBezTo>
                  <a:cubicBezTo>
                    <a:pt x="183" y="54"/>
                    <a:pt x="184" y="55"/>
                    <a:pt x="184" y="56"/>
                  </a:cubicBezTo>
                  <a:close/>
                  <a:moveTo>
                    <a:pt x="180" y="50"/>
                  </a:moveTo>
                  <a:cubicBezTo>
                    <a:pt x="177" y="51"/>
                    <a:pt x="173" y="53"/>
                    <a:pt x="170" y="54"/>
                  </a:cubicBezTo>
                  <a:cubicBezTo>
                    <a:pt x="171" y="53"/>
                    <a:pt x="173" y="51"/>
                    <a:pt x="174" y="50"/>
                  </a:cubicBezTo>
                  <a:cubicBezTo>
                    <a:pt x="176" y="49"/>
                    <a:pt x="178" y="48"/>
                    <a:pt x="179" y="48"/>
                  </a:cubicBezTo>
                  <a:cubicBezTo>
                    <a:pt x="180" y="48"/>
                    <a:pt x="180" y="49"/>
                    <a:pt x="180" y="50"/>
                  </a:cubicBezTo>
                  <a:cubicBezTo>
                    <a:pt x="180" y="50"/>
                    <a:pt x="180" y="50"/>
                    <a:pt x="180" y="50"/>
                  </a:cubicBezTo>
                  <a:close/>
                  <a:moveTo>
                    <a:pt x="166" y="49"/>
                  </a:moveTo>
                  <a:cubicBezTo>
                    <a:pt x="167" y="48"/>
                    <a:pt x="168" y="47"/>
                    <a:pt x="169" y="46"/>
                  </a:cubicBezTo>
                  <a:cubicBezTo>
                    <a:pt x="172" y="45"/>
                    <a:pt x="175" y="44"/>
                    <a:pt x="178" y="44"/>
                  </a:cubicBezTo>
                  <a:cubicBezTo>
                    <a:pt x="174" y="45"/>
                    <a:pt x="170" y="47"/>
                    <a:pt x="166" y="49"/>
                  </a:cubicBezTo>
                  <a:close/>
                  <a:moveTo>
                    <a:pt x="166" y="53"/>
                  </a:moveTo>
                  <a:cubicBezTo>
                    <a:pt x="163" y="55"/>
                    <a:pt x="159" y="58"/>
                    <a:pt x="156" y="60"/>
                  </a:cubicBezTo>
                  <a:cubicBezTo>
                    <a:pt x="155" y="61"/>
                    <a:pt x="154" y="61"/>
                    <a:pt x="153" y="62"/>
                  </a:cubicBezTo>
                  <a:cubicBezTo>
                    <a:pt x="154" y="60"/>
                    <a:pt x="155" y="59"/>
                    <a:pt x="156" y="58"/>
                  </a:cubicBezTo>
                  <a:cubicBezTo>
                    <a:pt x="159" y="56"/>
                    <a:pt x="162" y="55"/>
                    <a:pt x="166" y="53"/>
                  </a:cubicBezTo>
                  <a:cubicBezTo>
                    <a:pt x="166" y="53"/>
                    <a:pt x="166" y="53"/>
                    <a:pt x="166" y="53"/>
                  </a:cubicBezTo>
                  <a:close/>
                  <a:moveTo>
                    <a:pt x="154" y="49"/>
                  </a:moveTo>
                  <a:cubicBezTo>
                    <a:pt x="154" y="48"/>
                    <a:pt x="155" y="48"/>
                    <a:pt x="155" y="48"/>
                  </a:cubicBezTo>
                  <a:cubicBezTo>
                    <a:pt x="157" y="47"/>
                    <a:pt x="159" y="46"/>
                    <a:pt x="160" y="46"/>
                  </a:cubicBezTo>
                  <a:cubicBezTo>
                    <a:pt x="158" y="47"/>
                    <a:pt x="156" y="48"/>
                    <a:pt x="154" y="49"/>
                  </a:cubicBezTo>
                  <a:close/>
                  <a:moveTo>
                    <a:pt x="155" y="45"/>
                  </a:moveTo>
                  <a:cubicBezTo>
                    <a:pt x="152" y="46"/>
                    <a:pt x="149" y="47"/>
                    <a:pt x="147" y="48"/>
                  </a:cubicBezTo>
                  <a:cubicBezTo>
                    <a:pt x="149" y="46"/>
                    <a:pt x="152" y="44"/>
                    <a:pt x="155" y="42"/>
                  </a:cubicBezTo>
                  <a:cubicBezTo>
                    <a:pt x="157" y="42"/>
                    <a:pt x="159" y="41"/>
                    <a:pt x="161" y="41"/>
                  </a:cubicBezTo>
                  <a:cubicBezTo>
                    <a:pt x="159" y="42"/>
                    <a:pt x="157" y="44"/>
                    <a:pt x="155" y="45"/>
                  </a:cubicBezTo>
                  <a:close/>
                  <a:moveTo>
                    <a:pt x="154" y="34"/>
                  </a:moveTo>
                  <a:cubicBezTo>
                    <a:pt x="153" y="34"/>
                    <a:pt x="153" y="34"/>
                    <a:pt x="152" y="34"/>
                  </a:cubicBezTo>
                  <a:cubicBezTo>
                    <a:pt x="153" y="34"/>
                    <a:pt x="153" y="33"/>
                    <a:pt x="154" y="33"/>
                  </a:cubicBezTo>
                  <a:cubicBezTo>
                    <a:pt x="154" y="33"/>
                    <a:pt x="154" y="33"/>
                    <a:pt x="154" y="33"/>
                  </a:cubicBezTo>
                  <a:cubicBezTo>
                    <a:pt x="154" y="33"/>
                    <a:pt x="154" y="33"/>
                    <a:pt x="154" y="33"/>
                  </a:cubicBezTo>
                  <a:cubicBezTo>
                    <a:pt x="154" y="33"/>
                    <a:pt x="154" y="34"/>
                    <a:pt x="154" y="34"/>
                  </a:cubicBezTo>
                  <a:close/>
                  <a:moveTo>
                    <a:pt x="152" y="36"/>
                  </a:moveTo>
                  <a:cubicBezTo>
                    <a:pt x="150" y="37"/>
                    <a:pt x="147" y="38"/>
                    <a:pt x="145" y="40"/>
                  </a:cubicBezTo>
                  <a:cubicBezTo>
                    <a:pt x="145" y="40"/>
                    <a:pt x="145" y="40"/>
                    <a:pt x="144" y="40"/>
                  </a:cubicBezTo>
                  <a:cubicBezTo>
                    <a:pt x="146" y="38"/>
                    <a:pt x="148" y="37"/>
                    <a:pt x="150" y="36"/>
                  </a:cubicBezTo>
                  <a:cubicBezTo>
                    <a:pt x="151" y="36"/>
                    <a:pt x="151" y="36"/>
                    <a:pt x="152" y="36"/>
                  </a:cubicBezTo>
                  <a:close/>
                  <a:moveTo>
                    <a:pt x="150" y="34"/>
                  </a:moveTo>
                  <a:cubicBezTo>
                    <a:pt x="148" y="34"/>
                    <a:pt x="147" y="34"/>
                    <a:pt x="146" y="34"/>
                  </a:cubicBezTo>
                  <a:cubicBezTo>
                    <a:pt x="146" y="34"/>
                    <a:pt x="147" y="33"/>
                    <a:pt x="147" y="33"/>
                  </a:cubicBezTo>
                  <a:cubicBezTo>
                    <a:pt x="149" y="33"/>
                    <a:pt x="150" y="33"/>
                    <a:pt x="151" y="33"/>
                  </a:cubicBezTo>
                  <a:cubicBezTo>
                    <a:pt x="151" y="33"/>
                    <a:pt x="150" y="34"/>
                    <a:pt x="150" y="34"/>
                  </a:cubicBezTo>
                  <a:close/>
                  <a:moveTo>
                    <a:pt x="151" y="29"/>
                  </a:moveTo>
                  <a:cubicBezTo>
                    <a:pt x="151" y="29"/>
                    <a:pt x="151" y="29"/>
                    <a:pt x="151" y="29"/>
                  </a:cubicBezTo>
                  <a:cubicBezTo>
                    <a:pt x="150" y="29"/>
                    <a:pt x="149" y="29"/>
                    <a:pt x="148" y="29"/>
                  </a:cubicBezTo>
                  <a:cubicBezTo>
                    <a:pt x="148" y="29"/>
                    <a:pt x="148" y="28"/>
                    <a:pt x="149" y="28"/>
                  </a:cubicBezTo>
                  <a:cubicBezTo>
                    <a:pt x="150" y="28"/>
                    <a:pt x="151" y="29"/>
                    <a:pt x="152" y="29"/>
                  </a:cubicBezTo>
                  <a:cubicBezTo>
                    <a:pt x="151" y="29"/>
                    <a:pt x="151" y="29"/>
                    <a:pt x="151" y="29"/>
                  </a:cubicBezTo>
                  <a:close/>
                  <a:moveTo>
                    <a:pt x="148" y="20"/>
                  </a:moveTo>
                  <a:cubicBezTo>
                    <a:pt x="146" y="18"/>
                    <a:pt x="144" y="17"/>
                    <a:pt x="142" y="16"/>
                  </a:cubicBezTo>
                  <a:cubicBezTo>
                    <a:pt x="142" y="16"/>
                    <a:pt x="143" y="16"/>
                    <a:pt x="143" y="15"/>
                  </a:cubicBezTo>
                  <a:cubicBezTo>
                    <a:pt x="146" y="16"/>
                    <a:pt x="149" y="17"/>
                    <a:pt x="152" y="18"/>
                  </a:cubicBezTo>
                  <a:cubicBezTo>
                    <a:pt x="151" y="18"/>
                    <a:pt x="149" y="19"/>
                    <a:pt x="148" y="20"/>
                  </a:cubicBezTo>
                  <a:close/>
                  <a:moveTo>
                    <a:pt x="139" y="9"/>
                  </a:moveTo>
                  <a:cubicBezTo>
                    <a:pt x="139" y="9"/>
                    <a:pt x="139" y="9"/>
                    <a:pt x="139" y="9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40" y="9"/>
                    <a:pt x="142" y="9"/>
                    <a:pt x="145" y="9"/>
                  </a:cubicBezTo>
                  <a:cubicBezTo>
                    <a:pt x="145" y="9"/>
                    <a:pt x="145" y="10"/>
                    <a:pt x="146" y="10"/>
                  </a:cubicBezTo>
                  <a:cubicBezTo>
                    <a:pt x="144" y="9"/>
                    <a:pt x="142" y="9"/>
                    <a:pt x="139" y="9"/>
                  </a:cubicBezTo>
                  <a:close/>
                  <a:moveTo>
                    <a:pt x="143" y="13"/>
                  </a:moveTo>
                  <a:cubicBezTo>
                    <a:pt x="142" y="13"/>
                    <a:pt x="142" y="13"/>
                    <a:pt x="142" y="13"/>
                  </a:cubicBezTo>
                  <a:cubicBezTo>
                    <a:pt x="140" y="13"/>
                    <a:pt x="138" y="13"/>
                    <a:pt x="135" y="13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8" y="12"/>
                    <a:pt x="141" y="13"/>
                    <a:pt x="143" y="13"/>
                  </a:cubicBezTo>
                  <a:close/>
                  <a:moveTo>
                    <a:pt x="136" y="14"/>
                  </a:moveTo>
                  <a:cubicBezTo>
                    <a:pt x="137" y="14"/>
                    <a:pt x="138" y="14"/>
                    <a:pt x="139" y="15"/>
                  </a:cubicBezTo>
                  <a:cubicBezTo>
                    <a:pt x="139" y="15"/>
                    <a:pt x="139" y="15"/>
                    <a:pt x="138" y="15"/>
                  </a:cubicBezTo>
                  <a:cubicBezTo>
                    <a:pt x="138" y="15"/>
                    <a:pt x="137" y="14"/>
                    <a:pt x="136" y="14"/>
                  </a:cubicBezTo>
                  <a:cubicBezTo>
                    <a:pt x="136" y="14"/>
                    <a:pt x="136" y="14"/>
                    <a:pt x="136" y="14"/>
                  </a:cubicBezTo>
                  <a:close/>
                  <a:moveTo>
                    <a:pt x="138" y="18"/>
                  </a:moveTo>
                  <a:cubicBezTo>
                    <a:pt x="141" y="19"/>
                    <a:pt x="143" y="20"/>
                    <a:pt x="146" y="21"/>
                  </a:cubicBezTo>
                  <a:cubicBezTo>
                    <a:pt x="146" y="21"/>
                    <a:pt x="146" y="21"/>
                    <a:pt x="146" y="21"/>
                  </a:cubicBezTo>
                  <a:cubicBezTo>
                    <a:pt x="143" y="20"/>
                    <a:pt x="140" y="20"/>
                    <a:pt x="137" y="19"/>
                  </a:cubicBezTo>
                  <a:cubicBezTo>
                    <a:pt x="137" y="19"/>
                    <a:pt x="138" y="19"/>
                    <a:pt x="138" y="18"/>
                  </a:cubicBezTo>
                  <a:close/>
                  <a:moveTo>
                    <a:pt x="141" y="27"/>
                  </a:moveTo>
                  <a:cubicBezTo>
                    <a:pt x="143" y="27"/>
                    <a:pt x="144" y="27"/>
                    <a:pt x="146" y="28"/>
                  </a:cubicBezTo>
                  <a:cubicBezTo>
                    <a:pt x="146" y="28"/>
                    <a:pt x="145" y="28"/>
                    <a:pt x="145" y="28"/>
                  </a:cubicBezTo>
                  <a:cubicBezTo>
                    <a:pt x="143" y="28"/>
                    <a:pt x="142" y="28"/>
                    <a:pt x="140" y="27"/>
                  </a:cubicBezTo>
                  <a:cubicBezTo>
                    <a:pt x="140" y="27"/>
                    <a:pt x="141" y="27"/>
                    <a:pt x="141" y="27"/>
                  </a:cubicBezTo>
                  <a:close/>
                  <a:moveTo>
                    <a:pt x="142" y="30"/>
                  </a:moveTo>
                  <a:cubicBezTo>
                    <a:pt x="142" y="30"/>
                    <a:pt x="142" y="30"/>
                    <a:pt x="142" y="30"/>
                  </a:cubicBezTo>
                  <a:cubicBezTo>
                    <a:pt x="140" y="30"/>
                    <a:pt x="138" y="29"/>
                    <a:pt x="137" y="29"/>
                  </a:cubicBezTo>
                  <a:cubicBezTo>
                    <a:pt x="137" y="29"/>
                    <a:pt x="137" y="29"/>
                    <a:pt x="138" y="29"/>
                  </a:cubicBezTo>
                  <a:cubicBezTo>
                    <a:pt x="139" y="29"/>
                    <a:pt x="141" y="29"/>
                    <a:pt x="142" y="30"/>
                  </a:cubicBezTo>
                  <a:close/>
                  <a:moveTo>
                    <a:pt x="140" y="34"/>
                  </a:moveTo>
                  <a:cubicBezTo>
                    <a:pt x="141" y="33"/>
                    <a:pt x="142" y="33"/>
                    <a:pt x="144" y="33"/>
                  </a:cubicBezTo>
                  <a:cubicBezTo>
                    <a:pt x="143" y="33"/>
                    <a:pt x="143" y="34"/>
                    <a:pt x="142" y="34"/>
                  </a:cubicBezTo>
                  <a:cubicBezTo>
                    <a:pt x="141" y="34"/>
                    <a:pt x="139" y="34"/>
                    <a:pt x="138" y="34"/>
                  </a:cubicBezTo>
                  <a:cubicBezTo>
                    <a:pt x="139" y="34"/>
                    <a:pt x="139" y="34"/>
                    <a:pt x="140" y="34"/>
                  </a:cubicBezTo>
                  <a:close/>
                  <a:moveTo>
                    <a:pt x="143" y="36"/>
                  </a:moveTo>
                  <a:cubicBezTo>
                    <a:pt x="144" y="36"/>
                    <a:pt x="146" y="36"/>
                    <a:pt x="147" y="36"/>
                  </a:cubicBezTo>
                  <a:cubicBezTo>
                    <a:pt x="145" y="37"/>
                    <a:pt x="143" y="39"/>
                    <a:pt x="141" y="40"/>
                  </a:cubicBezTo>
                  <a:cubicBezTo>
                    <a:pt x="140" y="40"/>
                    <a:pt x="139" y="40"/>
                    <a:pt x="138" y="40"/>
                  </a:cubicBezTo>
                  <a:cubicBezTo>
                    <a:pt x="137" y="40"/>
                    <a:pt x="136" y="40"/>
                    <a:pt x="135" y="40"/>
                  </a:cubicBezTo>
                  <a:cubicBezTo>
                    <a:pt x="137" y="39"/>
                    <a:pt x="140" y="37"/>
                    <a:pt x="143" y="36"/>
                  </a:cubicBezTo>
                  <a:close/>
                  <a:moveTo>
                    <a:pt x="137" y="42"/>
                  </a:moveTo>
                  <a:cubicBezTo>
                    <a:pt x="134" y="42"/>
                    <a:pt x="132" y="43"/>
                    <a:pt x="130" y="43"/>
                  </a:cubicBezTo>
                  <a:cubicBezTo>
                    <a:pt x="131" y="43"/>
                    <a:pt x="131" y="43"/>
                    <a:pt x="132" y="42"/>
                  </a:cubicBezTo>
                  <a:cubicBezTo>
                    <a:pt x="133" y="42"/>
                    <a:pt x="135" y="42"/>
                    <a:pt x="137" y="42"/>
                  </a:cubicBezTo>
                  <a:close/>
                  <a:moveTo>
                    <a:pt x="136" y="44"/>
                  </a:moveTo>
                  <a:cubicBezTo>
                    <a:pt x="136" y="44"/>
                    <a:pt x="135" y="45"/>
                    <a:pt x="135" y="45"/>
                  </a:cubicBezTo>
                  <a:cubicBezTo>
                    <a:pt x="131" y="46"/>
                    <a:pt x="128" y="46"/>
                    <a:pt x="124" y="47"/>
                  </a:cubicBezTo>
                  <a:cubicBezTo>
                    <a:pt x="125" y="47"/>
                    <a:pt x="125" y="46"/>
                    <a:pt x="126" y="46"/>
                  </a:cubicBezTo>
                  <a:cubicBezTo>
                    <a:pt x="129" y="45"/>
                    <a:pt x="133" y="45"/>
                    <a:pt x="136" y="44"/>
                  </a:cubicBezTo>
                  <a:close/>
                  <a:moveTo>
                    <a:pt x="126" y="44"/>
                  </a:moveTo>
                  <a:cubicBezTo>
                    <a:pt x="123" y="45"/>
                    <a:pt x="120" y="46"/>
                    <a:pt x="117" y="47"/>
                  </a:cubicBezTo>
                  <a:cubicBezTo>
                    <a:pt x="118" y="45"/>
                    <a:pt x="120" y="44"/>
                    <a:pt x="121" y="42"/>
                  </a:cubicBezTo>
                  <a:cubicBezTo>
                    <a:pt x="121" y="42"/>
                    <a:pt x="121" y="42"/>
                    <a:pt x="121" y="42"/>
                  </a:cubicBezTo>
                  <a:cubicBezTo>
                    <a:pt x="124" y="42"/>
                    <a:pt x="126" y="42"/>
                    <a:pt x="129" y="42"/>
                  </a:cubicBezTo>
                  <a:cubicBezTo>
                    <a:pt x="128" y="43"/>
                    <a:pt x="127" y="44"/>
                    <a:pt x="126" y="44"/>
                  </a:cubicBezTo>
                  <a:close/>
                  <a:moveTo>
                    <a:pt x="111" y="46"/>
                  </a:moveTo>
                  <a:cubicBezTo>
                    <a:pt x="113" y="45"/>
                    <a:pt x="114" y="44"/>
                    <a:pt x="115" y="42"/>
                  </a:cubicBezTo>
                  <a:cubicBezTo>
                    <a:pt x="116" y="42"/>
                    <a:pt x="117" y="42"/>
                    <a:pt x="118" y="42"/>
                  </a:cubicBezTo>
                  <a:cubicBezTo>
                    <a:pt x="116" y="44"/>
                    <a:pt x="114" y="45"/>
                    <a:pt x="111" y="46"/>
                  </a:cubicBezTo>
                  <a:close/>
                  <a:moveTo>
                    <a:pt x="115" y="41"/>
                  </a:moveTo>
                  <a:cubicBezTo>
                    <a:pt x="114" y="40"/>
                    <a:pt x="113" y="40"/>
                    <a:pt x="112" y="41"/>
                  </a:cubicBezTo>
                  <a:cubicBezTo>
                    <a:pt x="110" y="41"/>
                    <a:pt x="109" y="41"/>
                    <a:pt x="107" y="41"/>
                  </a:cubicBezTo>
                  <a:cubicBezTo>
                    <a:pt x="107" y="40"/>
                    <a:pt x="108" y="40"/>
                    <a:pt x="108" y="40"/>
                  </a:cubicBezTo>
                  <a:cubicBezTo>
                    <a:pt x="112" y="39"/>
                    <a:pt x="115" y="38"/>
                    <a:pt x="119" y="37"/>
                  </a:cubicBezTo>
                  <a:cubicBezTo>
                    <a:pt x="118" y="38"/>
                    <a:pt x="116" y="39"/>
                    <a:pt x="115" y="41"/>
                  </a:cubicBezTo>
                  <a:close/>
                  <a:moveTo>
                    <a:pt x="116" y="33"/>
                  </a:moveTo>
                  <a:cubicBezTo>
                    <a:pt x="115" y="33"/>
                    <a:pt x="115" y="33"/>
                    <a:pt x="114" y="34"/>
                  </a:cubicBezTo>
                  <a:cubicBezTo>
                    <a:pt x="115" y="33"/>
                    <a:pt x="115" y="33"/>
                    <a:pt x="116" y="33"/>
                  </a:cubicBezTo>
                  <a:cubicBezTo>
                    <a:pt x="116" y="33"/>
                    <a:pt x="117" y="33"/>
                    <a:pt x="117" y="33"/>
                  </a:cubicBezTo>
                  <a:cubicBezTo>
                    <a:pt x="117" y="33"/>
                    <a:pt x="117" y="33"/>
                    <a:pt x="116" y="33"/>
                  </a:cubicBezTo>
                  <a:close/>
                  <a:moveTo>
                    <a:pt x="105" y="29"/>
                  </a:moveTo>
                  <a:cubicBezTo>
                    <a:pt x="104" y="29"/>
                    <a:pt x="103" y="29"/>
                    <a:pt x="102" y="29"/>
                  </a:cubicBezTo>
                  <a:cubicBezTo>
                    <a:pt x="104" y="29"/>
                    <a:pt x="106" y="28"/>
                    <a:pt x="107" y="27"/>
                  </a:cubicBezTo>
                  <a:cubicBezTo>
                    <a:pt x="108" y="27"/>
                    <a:pt x="108" y="27"/>
                    <a:pt x="109" y="27"/>
                  </a:cubicBezTo>
                  <a:cubicBezTo>
                    <a:pt x="108" y="28"/>
                    <a:pt x="106" y="29"/>
                    <a:pt x="105" y="29"/>
                  </a:cubicBezTo>
                  <a:close/>
                  <a:moveTo>
                    <a:pt x="103" y="32"/>
                  </a:moveTo>
                  <a:cubicBezTo>
                    <a:pt x="104" y="32"/>
                    <a:pt x="104" y="32"/>
                    <a:pt x="105" y="32"/>
                  </a:cubicBezTo>
                  <a:cubicBezTo>
                    <a:pt x="104" y="33"/>
                    <a:pt x="102" y="34"/>
                    <a:pt x="101" y="35"/>
                  </a:cubicBezTo>
                  <a:cubicBezTo>
                    <a:pt x="100" y="35"/>
                    <a:pt x="100" y="35"/>
                    <a:pt x="99" y="35"/>
                  </a:cubicBezTo>
                  <a:cubicBezTo>
                    <a:pt x="99" y="35"/>
                    <a:pt x="98" y="35"/>
                    <a:pt x="98" y="36"/>
                  </a:cubicBezTo>
                  <a:cubicBezTo>
                    <a:pt x="98" y="36"/>
                    <a:pt x="97" y="36"/>
                    <a:pt x="96" y="37"/>
                  </a:cubicBezTo>
                  <a:cubicBezTo>
                    <a:pt x="98" y="35"/>
                    <a:pt x="101" y="33"/>
                    <a:pt x="103" y="32"/>
                  </a:cubicBezTo>
                  <a:close/>
                  <a:moveTo>
                    <a:pt x="96" y="35"/>
                  </a:moveTo>
                  <a:cubicBezTo>
                    <a:pt x="97" y="34"/>
                    <a:pt x="98" y="33"/>
                    <a:pt x="99" y="32"/>
                  </a:cubicBezTo>
                  <a:cubicBezTo>
                    <a:pt x="99" y="32"/>
                    <a:pt x="100" y="32"/>
                    <a:pt x="100" y="32"/>
                  </a:cubicBezTo>
                  <a:cubicBezTo>
                    <a:pt x="99" y="33"/>
                    <a:pt x="98" y="34"/>
                    <a:pt x="96" y="35"/>
                  </a:cubicBezTo>
                  <a:close/>
                  <a:moveTo>
                    <a:pt x="96" y="30"/>
                  </a:moveTo>
                  <a:cubicBezTo>
                    <a:pt x="96" y="30"/>
                    <a:pt x="95" y="30"/>
                    <a:pt x="95" y="30"/>
                  </a:cubicBezTo>
                  <a:cubicBezTo>
                    <a:pt x="97" y="29"/>
                    <a:pt x="98" y="28"/>
                    <a:pt x="100" y="27"/>
                  </a:cubicBezTo>
                  <a:cubicBezTo>
                    <a:pt x="100" y="27"/>
                    <a:pt x="100" y="27"/>
                    <a:pt x="100" y="27"/>
                  </a:cubicBezTo>
                  <a:cubicBezTo>
                    <a:pt x="99" y="28"/>
                    <a:pt x="97" y="29"/>
                    <a:pt x="96" y="30"/>
                  </a:cubicBezTo>
                  <a:close/>
                  <a:moveTo>
                    <a:pt x="90" y="31"/>
                  </a:moveTo>
                  <a:cubicBezTo>
                    <a:pt x="90" y="31"/>
                    <a:pt x="89" y="31"/>
                    <a:pt x="89" y="31"/>
                  </a:cubicBezTo>
                  <a:cubicBezTo>
                    <a:pt x="88" y="32"/>
                    <a:pt x="86" y="33"/>
                    <a:pt x="85" y="33"/>
                  </a:cubicBezTo>
                  <a:cubicBezTo>
                    <a:pt x="85" y="33"/>
                    <a:pt x="85" y="33"/>
                    <a:pt x="85" y="33"/>
                  </a:cubicBezTo>
                  <a:cubicBezTo>
                    <a:pt x="87" y="31"/>
                    <a:pt x="89" y="28"/>
                    <a:pt x="91" y="26"/>
                  </a:cubicBezTo>
                  <a:cubicBezTo>
                    <a:pt x="93" y="26"/>
                    <a:pt x="95" y="27"/>
                    <a:pt x="97" y="27"/>
                  </a:cubicBezTo>
                  <a:cubicBezTo>
                    <a:pt x="95" y="28"/>
                    <a:pt x="92" y="30"/>
                    <a:pt x="90" y="31"/>
                  </a:cubicBezTo>
                  <a:close/>
                  <a:moveTo>
                    <a:pt x="89" y="18"/>
                  </a:moveTo>
                  <a:cubicBezTo>
                    <a:pt x="89" y="18"/>
                    <a:pt x="89" y="18"/>
                    <a:pt x="88" y="18"/>
                  </a:cubicBezTo>
                  <a:cubicBezTo>
                    <a:pt x="88" y="18"/>
                    <a:pt x="87" y="19"/>
                    <a:pt x="87" y="19"/>
                  </a:cubicBezTo>
                  <a:cubicBezTo>
                    <a:pt x="83" y="21"/>
                    <a:pt x="79" y="23"/>
                    <a:pt x="75" y="26"/>
                  </a:cubicBezTo>
                  <a:cubicBezTo>
                    <a:pt x="73" y="27"/>
                    <a:pt x="70" y="28"/>
                    <a:pt x="68" y="29"/>
                  </a:cubicBezTo>
                  <a:cubicBezTo>
                    <a:pt x="68" y="29"/>
                    <a:pt x="68" y="28"/>
                    <a:pt x="69" y="28"/>
                  </a:cubicBezTo>
                  <a:cubicBezTo>
                    <a:pt x="73" y="25"/>
                    <a:pt x="78" y="23"/>
                    <a:pt x="83" y="20"/>
                  </a:cubicBezTo>
                  <a:cubicBezTo>
                    <a:pt x="86" y="19"/>
                    <a:pt x="90" y="17"/>
                    <a:pt x="94" y="16"/>
                  </a:cubicBezTo>
                  <a:cubicBezTo>
                    <a:pt x="93" y="16"/>
                    <a:pt x="93" y="16"/>
                    <a:pt x="92" y="17"/>
                  </a:cubicBezTo>
                  <a:cubicBezTo>
                    <a:pt x="91" y="17"/>
                    <a:pt x="90" y="18"/>
                    <a:pt x="89" y="18"/>
                  </a:cubicBezTo>
                  <a:close/>
                  <a:moveTo>
                    <a:pt x="80" y="17"/>
                  </a:moveTo>
                  <a:cubicBezTo>
                    <a:pt x="73" y="19"/>
                    <a:pt x="66" y="23"/>
                    <a:pt x="60" y="27"/>
                  </a:cubicBezTo>
                  <a:cubicBezTo>
                    <a:pt x="60" y="27"/>
                    <a:pt x="60" y="28"/>
                    <a:pt x="60" y="28"/>
                  </a:cubicBezTo>
                  <a:cubicBezTo>
                    <a:pt x="58" y="29"/>
                    <a:pt x="56" y="31"/>
                    <a:pt x="54" y="32"/>
                  </a:cubicBezTo>
                  <a:cubicBezTo>
                    <a:pt x="51" y="34"/>
                    <a:pt x="48" y="35"/>
                    <a:pt x="45" y="36"/>
                  </a:cubicBezTo>
                  <a:cubicBezTo>
                    <a:pt x="48" y="34"/>
                    <a:pt x="52" y="31"/>
                    <a:pt x="55" y="29"/>
                  </a:cubicBezTo>
                  <a:cubicBezTo>
                    <a:pt x="62" y="23"/>
                    <a:pt x="70" y="19"/>
                    <a:pt x="79" y="15"/>
                  </a:cubicBezTo>
                  <a:cubicBezTo>
                    <a:pt x="81" y="14"/>
                    <a:pt x="83" y="13"/>
                    <a:pt x="85" y="12"/>
                  </a:cubicBezTo>
                  <a:cubicBezTo>
                    <a:pt x="83" y="13"/>
                    <a:pt x="81" y="14"/>
                    <a:pt x="80" y="15"/>
                  </a:cubicBezTo>
                  <a:cubicBezTo>
                    <a:pt x="79" y="16"/>
                    <a:pt x="79" y="16"/>
                    <a:pt x="80" y="17"/>
                  </a:cubicBezTo>
                  <a:close/>
                  <a:moveTo>
                    <a:pt x="50" y="40"/>
                  </a:moveTo>
                  <a:cubicBezTo>
                    <a:pt x="51" y="39"/>
                    <a:pt x="52" y="38"/>
                    <a:pt x="53" y="38"/>
                  </a:cubicBezTo>
                  <a:cubicBezTo>
                    <a:pt x="52" y="39"/>
                    <a:pt x="51" y="40"/>
                    <a:pt x="50" y="41"/>
                  </a:cubicBezTo>
                  <a:cubicBezTo>
                    <a:pt x="50" y="40"/>
                    <a:pt x="50" y="40"/>
                    <a:pt x="50" y="40"/>
                  </a:cubicBezTo>
                  <a:close/>
                  <a:moveTo>
                    <a:pt x="56" y="38"/>
                  </a:moveTo>
                  <a:cubicBezTo>
                    <a:pt x="56" y="38"/>
                    <a:pt x="57" y="38"/>
                    <a:pt x="57" y="38"/>
                  </a:cubicBezTo>
                  <a:cubicBezTo>
                    <a:pt x="56" y="40"/>
                    <a:pt x="54" y="42"/>
                    <a:pt x="53" y="44"/>
                  </a:cubicBezTo>
                  <a:cubicBezTo>
                    <a:pt x="49" y="46"/>
                    <a:pt x="46" y="48"/>
                    <a:pt x="43" y="51"/>
                  </a:cubicBezTo>
                  <a:cubicBezTo>
                    <a:pt x="44" y="51"/>
                    <a:pt x="44" y="50"/>
                    <a:pt x="44" y="50"/>
                  </a:cubicBezTo>
                  <a:cubicBezTo>
                    <a:pt x="48" y="46"/>
                    <a:pt x="52" y="42"/>
                    <a:pt x="56" y="38"/>
                  </a:cubicBezTo>
                  <a:close/>
                  <a:moveTo>
                    <a:pt x="49" y="48"/>
                  </a:moveTo>
                  <a:cubicBezTo>
                    <a:pt x="49" y="49"/>
                    <a:pt x="48" y="50"/>
                    <a:pt x="47" y="50"/>
                  </a:cubicBezTo>
                  <a:cubicBezTo>
                    <a:pt x="46" y="51"/>
                    <a:pt x="46" y="52"/>
                    <a:pt x="45" y="53"/>
                  </a:cubicBezTo>
                  <a:cubicBezTo>
                    <a:pt x="43" y="54"/>
                    <a:pt x="41" y="56"/>
                    <a:pt x="40" y="57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43" y="53"/>
                    <a:pt x="46" y="51"/>
                    <a:pt x="49" y="48"/>
                  </a:cubicBezTo>
                  <a:close/>
                  <a:moveTo>
                    <a:pt x="39" y="55"/>
                  </a:moveTo>
                  <a:cubicBezTo>
                    <a:pt x="38" y="55"/>
                    <a:pt x="38" y="56"/>
                    <a:pt x="37" y="57"/>
                  </a:cubicBezTo>
                  <a:cubicBezTo>
                    <a:pt x="37" y="57"/>
                    <a:pt x="37" y="56"/>
                    <a:pt x="37" y="56"/>
                  </a:cubicBezTo>
                  <a:cubicBezTo>
                    <a:pt x="38" y="56"/>
                    <a:pt x="38" y="55"/>
                    <a:pt x="39" y="54"/>
                  </a:cubicBezTo>
                  <a:cubicBezTo>
                    <a:pt x="39" y="54"/>
                    <a:pt x="40" y="53"/>
                    <a:pt x="40" y="53"/>
                  </a:cubicBezTo>
                  <a:lnTo>
                    <a:pt x="39" y="55"/>
                  </a:lnTo>
                  <a:close/>
                  <a:moveTo>
                    <a:pt x="38" y="65"/>
                  </a:moveTo>
                  <a:cubicBezTo>
                    <a:pt x="40" y="64"/>
                    <a:pt x="42" y="62"/>
                    <a:pt x="45" y="60"/>
                  </a:cubicBezTo>
                  <a:cubicBezTo>
                    <a:pt x="40" y="65"/>
                    <a:pt x="35" y="70"/>
                    <a:pt x="30" y="75"/>
                  </a:cubicBezTo>
                  <a:cubicBezTo>
                    <a:pt x="30" y="75"/>
                    <a:pt x="30" y="77"/>
                    <a:pt x="31" y="76"/>
                  </a:cubicBezTo>
                  <a:cubicBezTo>
                    <a:pt x="32" y="76"/>
                    <a:pt x="33" y="75"/>
                    <a:pt x="34" y="75"/>
                  </a:cubicBezTo>
                  <a:cubicBezTo>
                    <a:pt x="33" y="75"/>
                    <a:pt x="33" y="76"/>
                    <a:pt x="32" y="76"/>
                  </a:cubicBezTo>
                  <a:cubicBezTo>
                    <a:pt x="31" y="77"/>
                    <a:pt x="29" y="78"/>
                    <a:pt x="27" y="78"/>
                  </a:cubicBezTo>
                  <a:cubicBezTo>
                    <a:pt x="27" y="77"/>
                    <a:pt x="28" y="76"/>
                    <a:pt x="29" y="75"/>
                  </a:cubicBezTo>
                  <a:cubicBezTo>
                    <a:pt x="32" y="72"/>
                    <a:pt x="35" y="69"/>
                    <a:pt x="38" y="65"/>
                  </a:cubicBezTo>
                  <a:close/>
                  <a:moveTo>
                    <a:pt x="34" y="77"/>
                  </a:moveTo>
                  <a:cubicBezTo>
                    <a:pt x="35" y="77"/>
                    <a:pt x="36" y="76"/>
                    <a:pt x="37" y="75"/>
                  </a:cubicBezTo>
                  <a:cubicBezTo>
                    <a:pt x="35" y="78"/>
                    <a:pt x="32" y="81"/>
                    <a:pt x="30" y="83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31" y="81"/>
                    <a:pt x="32" y="79"/>
                    <a:pt x="34" y="77"/>
                  </a:cubicBezTo>
                  <a:close/>
                  <a:moveTo>
                    <a:pt x="30" y="93"/>
                  </a:moveTo>
                  <a:cubicBezTo>
                    <a:pt x="30" y="93"/>
                    <a:pt x="30" y="93"/>
                    <a:pt x="30" y="94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30" y="94"/>
                    <a:pt x="30" y="93"/>
                    <a:pt x="29" y="93"/>
                  </a:cubicBezTo>
                  <a:cubicBezTo>
                    <a:pt x="29" y="93"/>
                    <a:pt x="30" y="93"/>
                    <a:pt x="30" y="93"/>
                  </a:cubicBezTo>
                  <a:close/>
                  <a:moveTo>
                    <a:pt x="32" y="123"/>
                  </a:moveTo>
                  <a:cubicBezTo>
                    <a:pt x="32" y="124"/>
                    <a:pt x="32" y="124"/>
                    <a:pt x="32" y="125"/>
                  </a:cubicBezTo>
                  <a:cubicBezTo>
                    <a:pt x="32" y="125"/>
                    <a:pt x="32" y="125"/>
                    <a:pt x="32" y="126"/>
                  </a:cubicBezTo>
                  <a:cubicBezTo>
                    <a:pt x="31" y="124"/>
                    <a:pt x="31" y="124"/>
                    <a:pt x="31" y="124"/>
                  </a:cubicBezTo>
                  <a:cubicBezTo>
                    <a:pt x="32" y="124"/>
                    <a:pt x="32" y="124"/>
                    <a:pt x="32" y="123"/>
                  </a:cubicBezTo>
                  <a:close/>
                  <a:moveTo>
                    <a:pt x="32" y="120"/>
                  </a:moveTo>
                  <a:cubicBezTo>
                    <a:pt x="32" y="119"/>
                    <a:pt x="33" y="117"/>
                    <a:pt x="33" y="115"/>
                  </a:cubicBezTo>
                  <a:cubicBezTo>
                    <a:pt x="33" y="116"/>
                    <a:pt x="34" y="118"/>
                    <a:pt x="34" y="119"/>
                  </a:cubicBezTo>
                  <a:cubicBezTo>
                    <a:pt x="34" y="120"/>
                    <a:pt x="34" y="120"/>
                    <a:pt x="34" y="121"/>
                  </a:cubicBezTo>
                  <a:cubicBezTo>
                    <a:pt x="33" y="122"/>
                    <a:pt x="33" y="122"/>
                    <a:pt x="33" y="123"/>
                  </a:cubicBezTo>
                  <a:cubicBezTo>
                    <a:pt x="33" y="122"/>
                    <a:pt x="32" y="121"/>
                    <a:pt x="32" y="120"/>
                  </a:cubicBezTo>
                  <a:close/>
                  <a:moveTo>
                    <a:pt x="33" y="131"/>
                  </a:moveTo>
                  <a:cubicBezTo>
                    <a:pt x="34" y="130"/>
                    <a:pt x="34" y="130"/>
                    <a:pt x="34" y="130"/>
                  </a:cubicBezTo>
                  <a:cubicBezTo>
                    <a:pt x="35" y="130"/>
                    <a:pt x="35" y="131"/>
                    <a:pt x="35" y="132"/>
                  </a:cubicBezTo>
                  <a:cubicBezTo>
                    <a:pt x="35" y="132"/>
                    <a:pt x="35" y="132"/>
                    <a:pt x="35" y="133"/>
                  </a:cubicBezTo>
                  <a:cubicBezTo>
                    <a:pt x="35" y="133"/>
                    <a:pt x="35" y="134"/>
                    <a:pt x="36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5"/>
                    <a:pt x="36" y="135"/>
                    <a:pt x="37" y="135"/>
                  </a:cubicBezTo>
                  <a:cubicBezTo>
                    <a:pt x="37" y="137"/>
                    <a:pt x="38" y="138"/>
                    <a:pt x="38" y="140"/>
                  </a:cubicBezTo>
                  <a:cubicBezTo>
                    <a:pt x="39" y="140"/>
                    <a:pt x="39" y="141"/>
                    <a:pt x="39" y="142"/>
                  </a:cubicBezTo>
                  <a:cubicBezTo>
                    <a:pt x="38" y="143"/>
                    <a:pt x="38" y="144"/>
                    <a:pt x="37" y="145"/>
                  </a:cubicBezTo>
                  <a:cubicBezTo>
                    <a:pt x="37" y="146"/>
                    <a:pt x="38" y="147"/>
                    <a:pt x="39" y="146"/>
                  </a:cubicBezTo>
                  <a:cubicBezTo>
                    <a:pt x="39" y="146"/>
                    <a:pt x="39" y="145"/>
                    <a:pt x="40" y="145"/>
                  </a:cubicBezTo>
                  <a:cubicBezTo>
                    <a:pt x="40" y="148"/>
                    <a:pt x="41" y="151"/>
                    <a:pt x="42" y="153"/>
                  </a:cubicBezTo>
                  <a:cubicBezTo>
                    <a:pt x="41" y="154"/>
                    <a:pt x="41" y="154"/>
                    <a:pt x="41" y="154"/>
                  </a:cubicBezTo>
                  <a:cubicBezTo>
                    <a:pt x="41" y="155"/>
                    <a:pt x="41" y="156"/>
                    <a:pt x="42" y="156"/>
                  </a:cubicBezTo>
                  <a:cubicBezTo>
                    <a:pt x="43" y="159"/>
                    <a:pt x="44" y="162"/>
                    <a:pt x="45" y="166"/>
                  </a:cubicBezTo>
                  <a:cubicBezTo>
                    <a:pt x="43" y="161"/>
                    <a:pt x="40" y="157"/>
                    <a:pt x="38" y="152"/>
                  </a:cubicBezTo>
                  <a:cubicBezTo>
                    <a:pt x="37" y="145"/>
                    <a:pt x="35" y="138"/>
                    <a:pt x="33" y="131"/>
                  </a:cubicBezTo>
                  <a:cubicBezTo>
                    <a:pt x="33" y="131"/>
                    <a:pt x="33" y="131"/>
                    <a:pt x="33" y="131"/>
                  </a:cubicBezTo>
                  <a:close/>
                  <a:moveTo>
                    <a:pt x="34" y="149"/>
                  </a:moveTo>
                  <a:cubicBezTo>
                    <a:pt x="35" y="152"/>
                    <a:pt x="36" y="155"/>
                    <a:pt x="37" y="157"/>
                  </a:cubicBezTo>
                  <a:cubicBezTo>
                    <a:pt x="37" y="158"/>
                    <a:pt x="37" y="158"/>
                    <a:pt x="37" y="158"/>
                  </a:cubicBezTo>
                  <a:cubicBezTo>
                    <a:pt x="37" y="159"/>
                    <a:pt x="38" y="161"/>
                    <a:pt x="38" y="163"/>
                  </a:cubicBezTo>
                  <a:cubicBezTo>
                    <a:pt x="37" y="161"/>
                    <a:pt x="36" y="160"/>
                    <a:pt x="36" y="159"/>
                  </a:cubicBezTo>
                  <a:cubicBezTo>
                    <a:pt x="35" y="156"/>
                    <a:pt x="35" y="152"/>
                    <a:pt x="34" y="149"/>
                  </a:cubicBezTo>
                  <a:cubicBezTo>
                    <a:pt x="34" y="149"/>
                    <a:pt x="34" y="149"/>
                    <a:pt x="34" y="149"/>
                  </a:cubicBezTo>
                  <a:close/>
                  <a:moveTo>
                    <a:pt x="38" y="166"/>
                  </a:moveTo>
                  <a:cubicBezTo>
                    <a:pt x="38" y="166"/>
                    <a:pt x="38" y="166"/>
                    <a:pt x="38" y="167"/>
                  </a:cubicBezTo>
                  <a:cubicBezTo>
                    <a:pt x="38" y="165"/>
                    <a:pt x="37" y="164"/>
                    <a:pt x="36" y="163"/>
                  </a:cubicBezTo>
                  <a:cubicBezTo>
                    <a:pt x="36" y="163"/>
                    <a:pt x="36" y="162"/>
                    <a:pt x="36" y="162"/>
                  </a:cubicBezTo>
                  <a:cubicBezTo>
                    <a:pt x="37" y="163"/>
                    <a:pt x="38" y="165"/>
                    <a:pt x="38" y="166"/>
                  </a:cubicBezTo>
                  <a:close/>
                  <a:moveTo>
                    <a:pt x="40" y="173"/>
                  </a:moveTo>
                  <a:cubicBezTo>
                    <a:pt x="40" y="175"/>
                    <a:pt x="40" y="176"/>
                    <a:pt x="40" y="178"/>
                  </a:cubicBezTo>
                  <a:cubicBezTo>
                    <a:pt x="39" y="175"/>
                    <a:pt x="38" y="173"/>
                    <a:pt x="38" y="170"/>
                  </a:cubicBezTo>
                  <a:cubicBezTo>
                    <a:pt x="38" y="171"/>
                    <a:pt x="39" y="172"/>
                    <a:pt x="40" y="173"/>
                  </a:cubicBezTo>
                  <a:close/>
                  <a:moveTo>
                    <a:pt x="42" y="197"/>
                  </a:moveTo>
                  <a:cubicBezTo>
                    <a:pt x="42" y="197"/>
                    <a:pt x="42" y="197"/>
                    <a:pt x="42" y="197"/>
                  </a:cubicBezTo>
                  <a:cubicBezTo>
                    <a:pt x="42" y="198"/>
                    <a:pt x="43" y="198"/>
                    <a:pt x="43" y="198"/>
                  </a:cubicBezTo>
                  <a:cubicBezTo>
                    <a:pt x="43" y="199"/>
                    <a:pt x="44" y="199"/>
                    <a:pt x="44" y="200"/>
                  </a:cubicBezTo>
                  <a:cubicBezTo>
                    <a:pt x="43" y="198"/>
                    <a:pt x="41" y="196"/>
                    <a:pt x="39" y="194"/>
                  </a:cubicBezTo>
                  <a:cubicBezTo>
                    <a:pt x="39" y="194"/>
                    <a:pt x="39" y="194"/>
                    <a:pt x="39" y="194"/>
                  </a:cubicBezTo>
                  <a:cubicBezTo>
                    <a:pt x="40" y="195"/>
                    <a:pt x="41" y="196"/>
                    <a:pt x="42" y="197"/>
                  </a:cubicBezTo>
                  <a:close/>
                  <a:moveTo>
                    <a:pt x="43" y="192"/>
                  </a:moveTo>
                  <a:cubicBezTo>
                    <a:pt x="43" y="191"/>
                    <a:pt x="42" y="190"/>
                    <a:pt x="42" y="189"/>
                  </a:cubicBezTo>
                  <a:cubicBezTo>
                    <a:pt x="43" y="191"/>
                    <a:pt x="45" y="194"/>
                    <a:pt x="47" y="196"/>
                  </a:cubicBezTo>
                  <a:cubicBezTo>
                    <a:pt x="46" y="196"/>
                    <a:pt x="45" y="195"/>
                    <a:pt x="45" y="195"/>
                  </a:cubicBezTo>
                  <a:cubicBezTo>
                    <a:pt x="44" y="194"/>
                    <a:pt x="43" y="193"/>
                    <a:pt x="43" y="192"/>
                  </a:cubicBezTo>
                  <a:close/>
                  <a:moveTo>
                    <a:pt x="48" y="198"/>
                  </a:moveTo>
                  <a:cubicBezTo>
                    <a:pt x="50" y="201"/>
                    <a:pt x="51" y="203"/>
                    <a:pt x="53" y="205"/>
                  </a:cubicBezTo>
                  <a:cubicBezTo>
                    <a:pt x="50" y="203"/>
                    <a:pt x="48" y="200"/>
                    <a:pt x="46" y="197"/>
                  </a:cubicBezTo>
                  <a:cubicBezTo>
                    <a:pt x="47" y="197"/>
                    <a:pt x="47" y="198"/>
                    <a:pt x="48" y="198"/>
                  </a:cubicBezTo>
                  <a:close/>
                  <a:moveTo>
                    <a:pt x="49" y="188"/>
                  </a:moveTo>
                  <a:cubicBezTo>
                    <a:pt x="51" y="190"/>
                    <a:pt x="52" y="192"/>
                    <a:pt x="53" y="194"/>
                  </a:cubicBezTo>
                  <a:cubicBezTo>
                    <a:pt x="54" y="197"/>
                    <a:pt x="55" y="201"/>
                    <a:pt x="56" y="204"/>
                  </a:cubicBezTo>
                  <a:cubicBezTo>
                    <a:pt x="55" y="203"/>
                    <a:pt x="55" y="203"/>
                    <a:pt x="54" y="202"/>
                  </a:cubicBezTo>
                  <a:cubicBezTo>
                    <a:pt x="52" y="197"/>
                    <a:pt x="51" y="193"/>
                    <a:pt x="49" y="188"/>
                  </a:cubicBezTo>
                  <a:close/>
                  <a:moveTo>
                    <a:pt x="61" y="205"/>
                  </a:moveTo>
                  <a:cubicBezTo>
                    <a:pt x="62" y="205"/>
                    <a:pt x="62" y="205"/>
                    <a:pt x="62" y="205"/>
                  </a:cubicBezTo>
                  <a:cubicBezTo>
                    <a:pt x="63" y="207"/>
                    <a:pt x="64" y="208"/>
                    <a:pt x="65" y="210"/>
                  </a:cubicBezTo>
                  <a:cubicBezTo>
                    <a:pt x="65" y="210"/>
                    <a:pt x="64" y="210"/>
                    <a:pt x="63" y="209"/>
                  </a:cubicBezTo>
                  <a:cubicBezTo>
                    <a:pt x="63" y="208"/>
                    <a:pt x="62" y="206"/>
                    <a:pt x="61" y="205"/>
                  </a:cubicBezTo>
                  <a:close/>
                  <a:moveTo>
                    <a:pt x="65" y="202"/>
                  </a:moveTo>
                  <a:cubicBezTo>
                    <a:pt x="65" y="202"/>
                    <a:pt x="65" y="202"/>
                    <a:pt x="65" y="201"/>
                  </a:cubicBezTo>
                  <a:cubicBezTo>
                    <a:pt x="65" y="201"/>
                    <a:pt x="66" y="200"/>
                    <a:pt x="66" y="200"/>
                  </a:cubicBezTo>
                  <a:cubicBezTo>
                    <a:pt x="66" y="200"/>
                    <a:pt x="67" y="201"/>
                    <a:pt x="67" y="201"/>
                  </a:cubicBezTo>
                  <a:cubicBezTo>
                    <a:pt x="67" y="201"/>
                    <a:pt x="66" y="202"/>
                    <a:pt x="65" y="202"/>
                  </a:cubicBezTo>
                  <a:close/>
                  <a:moveTo>
                    <a:pt x="70" y="206"/>
                  </a:moveTo>
                  <a:cubicBezTo>
                    <a:pt x="69" y="205"/>
                    <a:pt x="68" y="204"/>
                    <a:pt x="67" y="204"/>
                  </a:cubicBezTo>
                  <a:cubicBezTo>
                    <a:pt x="67" y="204"/>
                    <a:pt x="67" y="203"/>
                    <a:pt x="67" y="203"/>
                  </a:cubicBezTo>
                  <a:cubicBezTo>
                    <a:pt x="67" y="203"/>
                    <a:pt x="68" y="203"/>
                    <a:pt x="69" y="202"/>
                  </a:cubicBezTo>
                  <a:cubicBezTo>
                    <a:pt x="69" y="203"/>
                    <a:pt x="70" y="204"/>
                    <a:pt x="71" y="205"/>
                  </a:cubicBezTo>
                  <a:cubicBezTo>
                    <a:pt x="71" y="205"/>
                    <a:pt x="72" y="205"/>
                    <a:pt x="72" y="204"/>
                  </a:cubicBezTo>
                  <a:cubicBezTo>
                    <a:pt x="72" y="204"/>
                    <a:pt x="72" y="204"/>
                    <a:pt x="73" y="203"/>
                  </a:cubicBezTo>
                  <a:cubicBezTo>
                    <a:pt x="73" y="204"/>
                    <a:pt x="74" y="205"/>
                    <a:pt x="75" y="205"/>
                  </a:cubicBezTo>
                  <a:cubicBezTo>
                    <a:pt x="75" y="206"/>
                    <a:pt x="74" y="206"/>
                    <a:pt x="74" y="206"/>
                  </a:cubicBezTo>
                  <a:cubicBezTo>
                    <a:pt x="73" y="206"/>
                    <a:pt x="72" y="205"/>
                    <a:pt x="71" y="205"/>
                  </a:cubicBezTo>
                  <a:cubicBezTo>
                    <a:pt x="71" y="204"/>
                    <a:pt x="70" y="205"/>
                    <a:pt x="70" y="206"/>
                  </a:cubicBezTo>
                  <a:close/>
                  <a:moveTo>
                    <a:pt x="71" y="193"/>
                  </a:moveTo>
                  <a:cubicBezTo>
                    <a:pt x="72" y="192"/>
                    <a:pt x="73" y="191"/>
                    <a:pt x="73" y="190"/>
                  </a:cubicBezTo>
                  <a:cubicBezTo>
                    <a:pt x="73" y="191"/>
                    <a:pt x="73" y="192"/>
                    <a:pt x="73" y="194"/>
                  </a:cubicBezTo>
                  <a:cubicBezTo>
                    <a:pt x="72" y="193"/>
                    <a:pt x="72" y="193"/>
                    <a:pt x="71" y="193"/>
                  </a:cubicBezTo>
                  <a:close/>
                  <a:moveTo>
                    <a:pt x="73" y="159"/>
                  </a:moveTo>
                  <a:cubicBezTo>
                    <a:pt x="74" y="159"/>
                    <a:pt x="74" y="158"/>
                    <a:pt x="75" y="158"/>
                  </a:cubicBezTo>
                  <a:cubicBezTo>
                    <a:pt x="75" y="159"/>
                    <a:pt x="76" y="161"/>
                    <a:pt x="76" y="163"/>
                  </a:cubicBezTo>
                  <a:cubicBezTo>
                    <a:pt x="75" y="163"/>
                    <a:pt x="75" y="163"/>
                    <a:pt x="74" y="164"/>
                  </a:cubicBezTo>
                  <a:cubicBezTo>
                    <a:pt x="74" y="162"/>
                    <a:pt x="74" y="161"/>
                    <a:pt x="73" y="159"/>
                  </a:cubicBezTo>
                  <a:close/>
                  <a:moveTo>
                    <a:pt x="75" y="191"/>
                  </a:moveTo>
                  <a:cubicBezTo>
                    <a:pt x="75" y="191"/>
                    <a:pt x="75" y="191"/>
                    <a:pt x="76" y="192"/>
                  </a:cubicBezTo>
                  <a:cubicBezTo>
                    <a:pt x="75" y="192"/>
                    <a:pt x="75" y="192"/>
                    <a:pt x="75" y="193"/>
                  </a:cubicBezTo>
                  <a:cubicBezTo>
                    <a:pt x="75" y="192"/>
                    <a:pt x="75" y="192"/>
                    <a:pt x="75" y="191"/>
                  </a:cubicBezTo>
                  <a:close/>
                  <a:moveTo>
                    <a:pt x="75" y="188"/>
                  </a:moveTo>
                  <a:cubicBezTo>
                    <a:pt x="76" y="188"/>
                    <a:pt x="76" y="187"/>
                    <a:pt x="76" y="187"/>
                  </a:cubicBezTo>
                  <a:cubicBezTo>
                    <a:pt x="77" y="187"/>
                    <a:pt x="77" y="187"/>
                    <a:pt x="77" y="187"/>
                  </a:cubicBezTo>
                  <a:cubicBezTo>
                    <a:pt x="78" y="187"/>
                    <a:pt x="78" y="187"/>
                    <a:pt x="78" y="187"/>
                  </a:cubicBezTo>
                  <a:cubicBezTo>
                    <a:pt x="78" y="188"/>
                    <a:pt x="77" y="188"/>
                    <a:pt x="77" y="189"/>
                  </a:cubicBezTo>
                  <a:cubicBezTo>
                    <a:pt x="76" y="189"/>
                    <a:pt x="76" y="188"/>
                    <a:pt x="75" y="188"/>
                  </a:cubicBezTo>
                  <a:close/>
                  <a:moveTo>
                    <a:pt x="77" y="193"/>
                  </a:moveTo>
                  <a:cubicBezTo>
                    <a:pt x="78" y="193"/>
                    <a:pt x="78" y="194"/>
                    <a:pt x="79" y="194"/>
                  </a:cubicBezTo>
                  <a:cubicBezTo>
                    <a:pt x="79" y="194"/>
                    <a:pt x="78" y="195"/>
                    <a:pt x="78" y="195"/>
                  </a:cubicBezTo>
                  <a:cubicBezTo>
                    <a:pt x="78" y="195"/>
                    <a:pt x="77" y="195"/>
                    <a:pt x="77" y="196"/>
                  </a:cubicBezTo>
                  <a:cubicBezTo>
                    <a:pt x="76" y="195"/>
                    <a:pt x="76" y="195"/>
                    <a:pt x="76" y="195"/>
                  </a:cubicBezTo>
                  <a:cubicBezTo>
                    <a:pt x="76" y="194"/>
                    <a:pt x="77" y="193"/>
                    <a:pt x="77" y="193"/>
                  </a:cubicBezTo>
                  <a:close/>
                  <a:moveTo>
                    <a:pt x="79" y="180"/>
                  </a:moveTo>
                  <a:cubicBezTo>
                    <a:pt x="79" y="180"/>
                    <a:pt x="79" y="180"/>
                    <a:pt x="79" y="180"/>
                  </a:cubicBezTo>
                  <a:cubicBezTo>
                    <a:pt x="79" y="179"/>
                    <a:pt x="80" y="178"/>
                    <a:pt x="81" y="177"/>
                  </a:cubicBezTo>
                  <a:cubicBezTo>
                    <a:pt x="81" y="178"/>
                    <a:pt x="81" y="178"/>
                    <a:pt x="81" y="178"/>
                  </a:cubicBezTo>
                  <a:cubicBezTo>
                    <a:pt x="80" y="178"/>
                    <a:pt x="80" y="179"/>
                    <a:pt x="79" y="180"/>
                  </a:cubicBezTo>
                  <a:close/>
                  <a:moveTo>
                    <a:pt x="82" y="188"/>
                  </a:moveTo>
                  <a:cubicBezTo>
                    <a:pt x="82" y="189"/>
                    <a:pt x="82" y="189"/>
                    <a:pt x="83" y="189"/>
                  </a:cubicBezTo>
                  <a:cubicBezTo>
                    <a:pt x="82" y="189"/>
                    <a:pt x="81" y="190"/>
                    <a:pt x="80" y="190"/>
                  </a:cubicBezTo>
                  <a:cubicBezTo>
                    <a:pt x="81" y="189"/>
                    <a:pt x="81" y="189"/>
                    <a:pt x="82" y="188"/>
                  </a:cubicBezTo>
                  <a:close/>
                  <a:moveTo>
                    <a:pt x="83" y="191"/>
                  </a:moveTo>
                  <a:cubicBezTo>
                    <a:pt x="83" y="191"/>
                    <a:pt x="83" y="191"/>
                    <a:pt x="83" y="191"/>
                  </a:cubicBezTo>
                  <a:cubicBezTo>
                    <a:pt x="83" y="192"/>
                    <a:pt x="82" y="192"/>
                    <a:pt x="82" y="192"/>
                  </a:cubicBezTo>
                  <a:cubicBezTo>
                    <a:pt x="81" y="192"/>
                    <a:pt x="81" y="192"/>
                    <a:pt x="81" y="192"/>
                  </a:cubicBezTo>
                  <a:cubicBezTo>
                    <a:pt x="82" y="191"/>
                    <a:pt x="82" y="191"/>
                    <a:pt x="83" y="191"/>
                  </a:cubicBezTo>
                  <a:close/>
                  <a:moveTo>
                    <a:pt x="83" y="187"/>
                  </a:moveTo>
                  <a:cubicBezTo>
                    <a:pt x="83" y="187"/>
                    <a:pt x="83" y="187"/>
                    <a:pt x="83" y="187"/>
                  </a:cubicBezTo>
                  <a:cubicBezTo>
                    <a:pt x="84" y="188"/>
                    <a:pt x="84" y="188"/>
                    <a:pt x="85" y="188"/>
                  </a:cubicBezTo>
                  <a:cubicBezTo>
                    <a:pt x="85" y="188"/>
                    <a:pt x="85" y="189"/>
                    <a:pt x="85" y="189"/>
                  </a:cubicBezTo>
                  <a:cubicBezTo>
                    <a:pt x="85" y="189"/>
                    <a:pt x="85" y="189"/>
                    <a:pt x="85" y="189"/>
                  </a:cubicBezTo>
                  <a:cubicBezTo>
                    <a:pt x="84" y="188"/>
                    <a:pt x="83" y="188"/>
                    <a:pt x="83" y="187"/>
                  </a:cubicBezTo>
                  <a:close/>
                  <a:moveTo>
                    <a:pt x="84" y="198"/>
                  </a:moveTo>
                  <a:cubicBezTo>
                    <a:pt x="85" y="198"/>
                    <a:pt x="85" y="199"/>
                    <a:pt x="85" y="199"/>
                  </a:cubicBezTo>
                  <a:cubicBezTo>
                    <a:pt x="85" y="199"/>
                    <a:pt x="85" y="200"/>
                    <a:pt x="85" y="200"/>
                  </a:cubicBezTo>
                  <a:cubicBezTo>
                    <a:pt x="84" y="200"/>
                    <a:pt x="84" y="200"/>
                    <a:pt x="83" y="199"/>
                  </a:cubicBezTo>
                  <a:cubicBezTo>
                    <a:pt x="84" y="199"/>
                    <a:pt x="84" y="199"/>
                    <a:pt x="84" y="198"/>
                  </a:cubicBezTo>
                  <a:close/>
                  <a:moveTo>
                    <a:pt x="85" y="194"/>
                  </a:moveTo>
                  <a:cubicBezTo>
                    <a:pt x="86" y="194"/>
                    <a:pt x="87" y="193"/>
                    <a:pt x="88" y="193"/>
                  </a:cubicBezTo>
                  <a:cubicBezTo>
                    <a:pt x="87" y="194"/>
                    <a:pt x="86" y="194"/>
                    <a:pt x="86" y="195"/>
                  </a:cubicBezTo>
                  <a:cubicBezTo>
                    <a:pt x="85" y="195"/>
                    <a:pt x="85" y="195"/>
                    <a:pt x="85" y="194"/>
                  </a:cubicBezTo>
                  <a:close/>
                  <a:moveTo>
                    <a:pt x="86" y="205"/>
                  </a:moveTo>
                  <a:cubicBezTo>
                    <a:pt x="86" y="206"/>
                    <a:pt x="87" y="206"/>
                    <a:pt x="88" y="207"/>
                  </a:cubicBezTo>
                  <a:cubicBezTo>
                    <a:pt x="88" y="207"/>
                    <a:pt x="88" y="207"/>
                    <a:pt x="88" y="207"/>
                  </a:cubicBezTo>
                  <a:cubicBezTo>
                    <a:pt x="88" y="207"/>
                    <a:pt x="88" y="207"/>
                    <a:pt x="88" y="207"/>
                  </a:cubicBezTo>
                  <a:cubicBezTo>
                    <a:pt x="87" y="207"/>
                    <a:pt x="87" y="207"/>
                    <a:pt x="87" y="207"/>
                  </a:cubicBezTo>
                  <a:cubicBezTo>
                    <a:pt x="86" y="206"/>
                    <a:pt x="86" y="206"/>
                    <a:pt x="86" y="206"/>
                  </a:cubicBezTo>
                  <a:cubicBezTo>
                    <a:pt x="86" y="205"/>
                    <a:pt x="86" y="205"/>
                    <a:pt x="86" y="205"/>
                  </a:cubicBezTo>
                  <a:close/>
                  <a:moveTo>
                    <a:pt x="88" y="204"/>
                  </a:moveTo>
                  <a:cubicBezTo>
                    <a:pt x="88" y="204"/>
                    <a:pt x="88" y="204"/>
                    <a:pt x="88" y="204"/>
                  </a:cubicBezTo>
                  <a:cubicBezTo>
                    <a:pt x="89" y="204"/>
                    <a:pt x="89" y="204"/>
                    <a:pt x="90" y="205"/>
                  </a:cubicBezTo>
                  <a:cubicBezTo>
                    <a:pt x="90" y="205"/>
                    <a:pt x="89" y="205"/>
                    <a:pt x="89" y="205"/>
                  </a:cubicBezTo>
                  <a:cubicBezTo>
                    <a:pt x="89" y="205"/>
                    <a:pt x="88" y="205"/>
                    <a:pt x="88" y="204"/>
                  </a:cubicBezTo>
                  <a:close/>
                  <a:moveTo>
                    <a:pt x="90" y="186"/>
                  </a:moveTo>
                  <a:cubicBezTo>
                    <a:pt x="90" y="185"/>
                    <a:pt x="91" y="184"/>
                    <a:pt x="92" y="183"/>
                  </a:cubicBezTo>
                  <a:cubicBezTo>
                    <a:pt x="92" y="183"/>
                    <a:pt x="92" y="183"/>
                    <a:pt x="93" y="183"/>
                  </a:cubicBezTo>
                  <a:cubicBezTo>
                    <a:pt x="92" y="184"/>
                    <a:pt x="91" y="185"/>
                    <a:pt x="90" y="186"/>
                  </a:cubicBezTo>
                  <a:close/>
                  <a:moveTo>
                    <a:pt x="91" y="205"/>
                  </a:moveTo>
                  <a:cubicBezTo>
                    <a:pt x="92" y="206"/>
                    <a:pt x="92" y="206"/>
                    <a:pt x="93" y="206"/>
                  </a:cubicBezTo>
                  <a:cubicBezTo>
                    <a:pt x="93" y="207"/>
                    <a:pt x="92" y="207"/>
                    <a:pt x="92" y="207"/>
                  </a:cubicBezTo>
                  <a:cubicBezTo>
                    <a:pt x="91" y="207"/>
                    <a:pt x="91" y="207"/>
                    <a:pt x="90" y="206"/>
                  </a:cubicBezTo>
                  <a:cubicBezTo>
                    <a:pt x="91" y="206"/>
                    <a:pt x="91" y="206"/>
                    <a:pt x="91" y="205"/>
                  </a:cubicBezTo>
                  <a:close/>
                  <a:moveTo>
                    <a:pt x="93" y="186"/>
                  </a:moveTo>
                  <a:cubicBezTo>
                    <a:pt x="95" y="184"/>
                    <a:pt x="98" y="182"/>
                    <a:pt x="100" y="179"/>
                  </a:cubicBezTo>
                  <a:cubicBezTo>
                    <a:pt x="102" y="179"/>
                    <a:pt x="103" y="178"/>
                    <a:pt x="104" y="177"/>
                  </a:cubicBezTo>
                  <a:cubicBezTo>
                    <a:pt x="102" y="180"/>
                    <a:pt x="99" y="182"/>
                    <a:pt x="97" y="185"/>
                  </a:cubicBezTo>
                  <a:cubicBezTo>
                    <a:pt x="96" y="185"/>
                    <a:pt x="94" y="186"/>
                    <a:pt x="93" y="186"/>
                  </a:cubicBezTo>
                  <a:close/>
                  <a:moveTo>
                    <a:pt x="95" y="190"/>
                  </a:moveTo>
                  <a:cubicBezTo>
                    <a:pt x="95" y="190"/>
                    <a:pt x="95" y="191"/>
                    <a:pt x="96" y="191"/>
                  </a:cubicBezTo>
                  <a:cubicBezTo>
                    <a:pt x="95" y="191"/>
                    <a:pt x="95" y="192"/>
                    <a:pt x="94" y="192"/>
                  </a:cubicBezTo>
                  <a:cubicBezTo>
                    <a:pt x="94" y="192"/>
                    <a:pt x="94" y="192"/>
                    <a:pt x="93" y="192"/>
                  </a:cubicBezTo>
                  <a:cubicBezTo>
                    <a:pt x="94" y="191"/>
                    <a:pt x="94" y="191"/>
                    <a:pt x="95" y="190"/>
                  </a:cubicBezTo>
                  <a:close/>
                  <a:moveTo>
                    <a:pt x="96" y="208"/>
                  </a:moveTo>
                  <a:cubicBezTo>
                    <a:pt x="96" y="208"/>
                    <a:pt x="96" y="208"/>
                    <a:pt x="96" y="208"/>
                  </a:cubicBezTo>
                  <a:cubicBezTo>
                    <a:pt x="97" y="209"/>
                    <a:pt x="98" y="209"/>
                    <a:pt x="100" y="210"/>
                  </a:cubicBezTo>
                  <a:cubicBezTo>
                    <a:pt x="99" y="210"/>
                    <a:pt x="99" y="210"/>
                    <a:pt x="99" y="211"/>
                  </a:cubicBezTo>
                  <a:cubicBezTo>
                    <a:pt x="98" y="211"/>
                    <a:pt x="98" y="211"/>
                    <a:pt x="97" y="211"/>
                  </a:cubicBezTo>
                  <a:cubicBezTo>
                    <a:pt x="97" y="210"/>
                    <a:pt x="96" y="210"/>
                    <a:pt x="95" y="209"/>
                  </a:cubicBezTo>
                  <a:cubicBezTo>
                    <a:pt x="95" y="209"/>
                    <a:pt x="95" y="208"/>
                    <a:pt x="96" y="208"/>
                  </a:cubicBezTo>
                  <a:close/>
                  <a:moveTo>
                    <a:pt x="99" y="218"/>
                  </a:moveTo>
                  <a:cubicBezTo>
                    <a:pt x="99" y="218"/>
                    <a:pt x="100" y="219"/>
                    <a:pt x="101" y="219"/>
                  </a:cubicBezTo>
                  <a:cubicBezTo>
                    <a:pt x="100" y="219"/>
                    <a:pt x="100" y="219"/>
                    <a:pt x="100" y="219"/>
                  </a:cubicBezTo>
                  <a:cubicBezTo>
                    <a:pt x="99" y="219"/>
                    <a:pt x="99" y="219"/>
                    <a:pt x="99" y="219"/>
                  </a:cubicBezTo>
                  <a:cubicBezTo>
                    <a:pt x="99" y="218"/>
                    <a:pt x="99" y="218"/>
                    <a:pt x="99" y="218"/>
                  </a:cubicBezTo>
                  <a:close/>
                  <a:moveTo>
                    <a:pt x="101" y="224"/>
                  </a:moveTo>
                  <a:cubicBezTo>
                    <a:pt x="101" y="223"/>
                    <a:pt x="101" y="223"/>
                    <a:pt x="102" y="223"/>
                  </a:cubicBezTo>
                  <a:cubicBezTo>
                    <a:pt x="103" y="223"/>
                    <a:pt x="104" y="224"/>
                    <a:pt x="105" y="225"/>
                  </a:cubicBezTo>
                  <a:cubicBezTo>
                    <a:pt x="105" y="225"/>
                    <a:pt x="105" y="225"/>
                    <a:pt x="105" y="226"/>
                  </a:cubicBezTo>
                  <a:cubicBezTo>
                    <a:pt x="105" y="226"/>
                    <a:pt x="105" y="226"/>
                    <a:pt x="105" y="226"/>
                  </a:cubicBezTo>
                  <a:cubicBezTo>
                    <a:pt x="103" y="225"/>
                    <a:pt x="102" y="225"/>
                    <a:pt x="100" y="224"/>
                  </a:cubicBezTo>
                  <a:cubicBezTo>
                    <a:pt x="100" y="224"/>
                    <a:pt x="101" y="224"/>
                    <a:pt x="101" y="224"/>
                  </a:cubicBezTo>
                  <a:close/>
                  <a:moveTo>
                    <a:pt x="104" y="222"/>
                  </a:moveTo>
                  <a:cubicBezTo>
                    <a:pt x="104" y="222"/>
                    <a:pt x="104" y="222"/>
                    <a:pt x="104" y="222"/>
                  </a:cubicBezTo>
                  <a:cubicBezTo>
                    <a:pt x="104" y="222"/>
                    <a:pt x="104" y="221"/>
                    <a:pt x="104" y="221"/>
                  </a:cubicBezTo>
                  <a:cubicBezTo>
                    <a:pt x="105" y="222"/>
                    <a:pt x="106" y="222"/>
                    <a:pt x="106" y="222"/>
                  </a:cubicBezTo>
                  <a:cubicBezTo>
                    <a:pt x="106" y="222"/>
                    <a:pt x="106" y="223"/>
                    <a:pt x="106" y="223"/>
                  </a:cubicBezTo>
                  <a:cubicBezTo>
                    <a:pt x="106" y="222"/>
                    <a:pt x="105" y="222"/>
                    <a:pt x="104" y="222"/>
                  </a:cubicBezTo>
                  <a:close/>
                  <a:moveTo>
                    <a:pt x="108" y="226"/>
                  </a:moveTo>
                  <a:cubicBezTo>
                    <a:pt x="108" y="226"/>
                    <a:pt x="109" y="227"/>
                    <a:pt x="110" y="227"/>
                  </a:cubicBezTo>
                  <a:cubicBezTo>
                    <a:pt x="110" y="227"/>
                    <a:pt x="109" y="228"/>
                    <a:pt x="109" y="228"/>
                  </a:cubicBezTo>
                  <a:cubicBezTo>
                    <a:pt x="109" y="228"/>
                    <a:pt x="109" y="228"/>
                    <a:pt x="109" y="228"/>
                  </a:cubicBezTo>
                  <a:cubicBezTo>
                    <a:pt x="108" y="228"/>
                    <a:pt x="107" y="227"/>
                    <a:pt x="106" y="227"/>
                  </a:cubicBezTo>
                  <a:cubicBezTo>
                    <a:pt x="107" y="226"/>
                    <a:pt x="107" y="226"/>
                    <a:pt x="108" y="226"/>
                  </a:cubicBezTo>
                  <a:close/>
                  <a:moveTo>
                    <a:pt x="108" y="210"/>
                  </a:moveTo>
                  <a:cubicBezTo>
                    <a:pt x="109" y="210"/>
                    <a:pt x="110" y="209"/>
                    <a:pt x="111" y="208"/>
                  </a:cubicBezTo>
                  <a:cubicBezTo>
                    <a:pt x="112" y="208"/>
                    <a:pt x="112" y="209"/>
                    <a:pt x="112" y="209"/>
                  </a:cubicBezTo>
                  <a:cubicBezTo>
                    <a:pt x="111" y="210"/>
                    <a:pt x="110" y="210"/>
                    <a:pt x="110" y="211"/>
                  </a:cubicBezTo>
                  <a:cubicBezTo>
                    <a:pt x="109" y="211"/>
                    <a:pt x="109" y="211"/>
                    <a:pt x="108" y="210"/>
                  </a:cubicBezTo>
                  <a:close/>
                  <a:moveTo>
                    <a:pt x="112" y="213"/>
                  </a:moveTo>
                  <a:cubicBezTo>
                    <a:pt x="111" y="212"/>
                    <a:pt x="111" y="212"/>
                    <a:pt x="111" y="212"/>
                  </a:cubicBezTo>
                  <a:cubicBezTo>
                    <a:pt x="112" y="211"/>
                    <a:pt x="113" y="211"/>
                    <a:pt x="114" y="210"/>
                  </a:cubicBezTo>
                  <a:cubicBezTo>
                    <a:pt x="114" y="210"/>
                    <a:pt x="114" y="210"/>
                    <a:pt x="115" y="210"/>
                  </a:cubicBezTo>
                  <a:cubicBezTo>
                    <a:pt x="114" y="211"/>
                    <a:pt x="113" y="212"/>
                    <a:pt x="112" y="213"/>
                  </a:cubicBezTo>
                  <a:close/>
                  <a:moveTo>
                    <a:pt x="119" y="221"/>
                  </a:moveTo>
                  <a:cubicBezTo>
                    <a:pt x="120" y="221"/>
                    <a:pt x="120" y="221"/>
                    <a:pt x="120" y="221"/>
                  </a:cubicBezTo>
                  <a:cubicBezTo>
                    <a:pt x="120" y="221"/>
                    <a:pt x="119" y="222"/>
                    <a:pt x="119" y="222"/>
                  </a:cubicBezTo>
                  <a:cubicBezTo>
                    <a:pt x="119" y="222"/>
                    <a:pt x="119" y="222"/>
                    <a:pt x="119" y="222"/>
                  </a:cubicBezTo>
                  <a:cubicBezTo>
                    <a:pt x="119" y="222"/>
                    <a:pt x="119" y="221"/>
                    <a:pt x="119" y="221"/>
                  </a:cubicBezTo>
                  <a:cubicBezTo>
                    <a:pt x="119" y="221"/>
                    <a:pt x="119" y="221"/>
                    <a:pt x="119" y="221"/>
                  </a:cubicBezTo>
                  <a:close/>
                  <a:moveTo>
                    <a:pt x="120" y="211"/>
                  </a:moveTo>
                  <a:cubicBezTo>
                    <a:pt x="120" y="210"/>
                    <a:pt x="120" y="210"/>
                    <a:pt x="121" y="210"/>
                  </a:cubicBezTo>
                  <a:cubicBezTo>
                    <a:pt x="121" y="210"/>
                    <a:pt x="121" y="210"/>
                    <a:pt x="121" y="210"/>
                  </a:cubicBezTo>
                  <a:cubicBezTo>
                    <a:pt x="121" y="211"/>
                    <a:pt x="121" y="211"/>
                    <a:pt x="121" y="211"/>
                  </a:cubicBezTo>
                  <a:cubicBezTo>
                    <a:pt x="120" y="211"/>
                    <a:pt x="120" y="211"/>
                    <a:pt x="120" y="211"/>
                  </a:cubicBezTo>
                  <a:close/>
                  <a:moveTo>
                    <a:pt x="123" y="218"/>
                  </a:moveTo>
                  <a:cubicBezTo>
                    <a:pt x="123" y="218"/>
                    <a:pt x="123" y="219"/>
                    <a:pt x="124" y="219"/>
                  </a:cubicBezTo>
                  <a:cubicBezTo>
                    <a:pt x="123" y="219"/>
                    <a:pt x="122" y="220"/>
                    <a:pt x="121" y="220"/>
                  </a:cubicBezTo>
                  <a:cubicBezTo>
                    <a:pt x="121" y="220"/>
                    <a:pt x="121" y="220"/>
                    <a:pt x="121" y="220"/>
                  </a:cubicBezTo>
                  <a:cubicBezTo>
                    <a:pt x="122" y="219"/>
                    <a:pt x="122" y="219"/>
                    <a:pt x="123" y="218"/>
                  </a:cubicBezTo>
                  <a:close/>
                  <a:moveTo>
                    <a:pt x="123" y="222"/>
                  </a:moveTo>
                  <a:cubicBezTo>
                    <a:pt x="124" y="222"/>
                    <a:pt x="124" y="221"/>
                    <a:pt x="125" y="221"/>
                  </a:cubicBezTo>
                  <a:cubicBezTo>
                    <a:pt x="125" y="221"/>
                    <a:pt x="126" y="222"/>
                    <a:pt x="126" y="222"/>
                  </a:cubicBezTo>
                  <a:cubicBezTo>
                    <a:pt x="126" y="223"/>
                    <a:pt x="125" y="223"/>
                    <a:pt x="125" y="223"/>
                  </a:cubicBezTo>
                  <a:cubicBezTo>
                    <a:pt x="124" y="223"/>
                    <a:pt x="124" y="223"/>
                    <a:pt x="123" y="222"/>
                  </a:cubicBezTo>
                  <a:close/>
                  <a:moveTo>
                    <a:pt x="125" y="225"/>
                  </a:moveTo>
                  <a:cubicBezTo>
                    <a:pt x="126" y="225"/>
                    <a:pt x="126" y="225"/>
                    <a:pt x="127" y="224"/>
                  </a:cubicBezTo>
                  <a:cubicBezTo>
                    <a:pt x="127" y="224"/>
                    <a:pt x="127" y="225"/>
                    <a:pt x="128" y="225"/>
                  </a:cubicBezTo>
                  <a:cubicBezTo>
                    <a:pt x="127" y="226"/>
                    <a:pt x="126" y="226"/>
                    <a:pt x="125" y="227"/>
                  </a:cubicBezTo>
                  <a:cubicBezTo>
                    <a:pt x="125" y="227"/>
                    <a:pt x="125" y="227"/>
                    <a:pt x="124" y="226"/>
                  </a:cubicBezTo>
                  <a:cubicBezTo>
                    <a:pt x="124" y="226"/>
                    <a:pt x="125" y="226"/>
                    <a:pt x="125" y="225"/>
                  </a:cubicBezTo>
                  <a:close/>
                  <a:moveTo>
                    <a:pt x="127" y="221"/>
                  </a:moveTo>
                  <a:cubicBezTo>
                    <a:pt x="127" y="221"/>
                    <a:pt x="126" y="220"/>
                    <a:pt x="126" y="219"/>
                  </a:cubicBezTo>
                  <a:cubicBezTo>
                    <a:pt x="126" y="219"/>
                    <a:pt x="126" y="219"/>
                    <a:pt x="126" y="219"/>
                  </a:cubicBezTo>
                  <a:cubicBezTo>
                    <a:pt x="127" y="220"/>
                    <a:pt x="127" y="220"/>
                    <a:pt x="128" y="220"/>
                  </a:cubicBezTo>
                  <a:cubicBezTo>
                    <a:pt x="128" y="221"/>
                    <a:pt x="127" y="221"/>
                    <a:pt x="127" y="221"/>
                  </a:cubicBezTo>
                  <a:close/>
                  <a:moveTo>
                    <a:pt x="128" y="218"/>
                  </a:moveTo>
                  <a:cubicBezTo>
                    <a:pt x="128" y="217"/>
                    <a:pt x="129" y="216"/>
                    <a:pt x="130" y="216"/>
                  </a:cubicBezTo>
                  <a:cubicBezTo>
                    <a:pt x="130" y="216"/>
                    <a:pt x="130" y="216"/>
                    <a:pt x="130" y="216"/>
                  </a:cubicBezTo>
                  <a:cubicBezTo>
                    <a:pt x="130" y="216"/>
                    <a:pt x="130" y="217"/>
                    <a:pt x="129" y="217"/>
                  </a:cubicBezTo>
                  <a:cubicBezTo>
                    <a:pt x="129" y="218"/>
                    <a:pt x="129" y="219"/>
                    <a:pt x="130" y="219"/>
                  </a:cubicBezTo>
                  <a:cubicBezTo>
                    <a:pt x="130" y="219"/>
                    <a:pt x="129" y="219"/>
                    <a:pt x="129" y="219"/>
                  </a:cubicBezTo>
                  <a:cubicBezTo>
                    <a:pt x="129" y="219"/>
                    <a:pt x="128" y="218"/>
                    <a:pt x="128" y="218"/>
                  </a:cubicBezTo>
                  <a:close/>
                  <a:moveTo>
                    <a:pt x="130" y="222"/>
                  </a:moveTo>
                  <a:cubicBezTo>
                    <a:pt x="130" y="222"/>
                    <a:pt x="130" y="222"/>
                    <a:pt x="130" y="222"/>
                  </a:cubicBezTo>
                  <a:cubicBezTo>
                    <a:pt x="130" y="223"/>
                    <a:pt x="130" y="223"/>
                    <a:pt x="129" y="224"/>
                  </a:cubicBezTo>
                  <a:cubicBezTo>
                    <a:pt x="129" y="224"/>
                    <a:pt x="129" y="224"/>
                    <a:pt x="129" y="224"/>
                  </a:cubicBezTo>
                  <a:cubicBezTo>
                    <a:pt x="129" y="224"/>
                    <a:pt x="128" y="224"/>
                    <a:pt x="128" y="223"/>
                  </a:cubicBezTo>
                  <a:cubicBezTo>
                    <a:pt x="129" y="223"/>
                    <a:pt x="129" y="223"/>
                    <a:pt x="130" y="222"/>
                  </a:cubicBezTo>
                  <a:close/>
                  <a:moveTo>
                    <a:pt x="162" y="206"/>
                  </a:moveTo>
                  <a:cubicBezTo>
                    <a:pt x="163" y="205"/>
                    <a:pt x="164" y="204"/>
                    <a:pt x="165" y="203"/>
                  </a:cubicBezTo>
                  <a:cubicBezTo>
                    <a:pt x="167" y="201"/>
                    <a:pt x="169" y="200"/>
                    <a:pt x="172" y="198"/>
                  </a:cubicBezTo>
                  <a:cubicBezTo>
                    <a:pt x="172" y="198"/>
                    <a:pt x="171" y="198"/>
                    <a:pt x="171" y="198"/>
                  </a:cubicBezTo>
                  <a:cubicBezTo>
                    <a:pt x="170" y="199"/>
                    <a:pt x="169" y="200"/>
                    <a:pt x="168" y="202"/>
                  </a:cubicBezTo>
                  <a:cubicBezTo>
                    <a:pt x="166" y="203"/>
                    <a:pt x="164" y="205"/>
                    <a:pt x="162" y="206"/>
                  </a:cubicBezTo>
                  <a:close/>
                  <a:moveTo>
                    <a:pt x="167" y="210"/>
                  </a:moveTo>
                  <a:cubicBezTo>
                    <a:pt x="160" y="216"/>
                    <a:pt x="153" y="221"/>
                    <a:pt x="146" y="225"/>
                  </a:cubicBezTo>
                  <a:cubicBezTo>
                    <a:pt x="149" y="222"/>
                    <a:pt x="152" y="219"/>
                    <a:pt x="156" y="216"/>
                  </a:cubicBezTo>
                  <a:cubicBezTo>
                    <a:pt x="158" y="214"/>
                    <a:pt x="160" y="213"/>
                    <a:pt x="163" y="212"/>
                  </a:cubicBezTo>
                  <a:cubicBezTo>
                    <a:pt x="163" y="212"/>
                    <a:pt x="163" y="212"/>
                    <a:pt x="164" y="212"/>
                  </a:cubicBezTo>
                  <a:cubicBezTo>
                    <a:pt x="165" y="211"/>
                    <a:pt x="166" y="211"/>
                    <a:pt x="167" y="210"/>
                  </a:cubicBezTo>
                  <a:close/>
                  <a:moveTo>
                    <a:pt x="154" y="209"/>
                  </a:moveTo>
                  <a:cubicBezTo>
                    <a:pt x="155" y="208"/>
                    <a:pt x="156" y="208"/>
                    <a:pt x="157" y="207"/>
                  </a:cubicBezTo>
                  <a:cubicBezTo>
                    <a:pt x="161" y="203"/>
                    <a:pt x="166" y="199"/>
                    <a:pt x="171" y="195"/>
                  </a:cubicBezTo>
                  <a:cubicBezTo>
                    <a:pt x="168" y="197"/>
                    <a:pt x="166" y="200"/>
                    <a:pt x="163" y="202"/>
                  </a:cubicBezTo>
                  <a:cubicBezTo>
                    <a:pt x="160" y="204"/>
                    <a:pt x="157" y="207"/>
                    <a:pt x="154" y="209"/>
                  </a:cubicBezTo>
                  <a:close/>
                  <a:moveTo>
                    <a:pt x="158" y="208"/>
                  </a:moveTo>
                  <a:cubicBezTo>
                    <a:pt x="157" y="210"/>
                    <a:pt x="156" y="211"/>
                    <a:pt x="155" y="212"/>
                  </a:cubicBezTo>
                  <a:cubicBezTo>
                    <a:pt x="153" y="214"/>
                    <a:pt x="150" y="216"/>
                    <a:pt x="148" y="218"/>
                  </a:cubicBezTo>
                  <a:cubicBezTo>
                    <a:pt x="146" y="220"/>
                    <a:pt x="143" y="221"/>
                    <a:pt x="141" y="222"/>
                  </a:cubicBezTo>
                  <a:cubicBezTo>
                    <a:pt x="146" y="217"/>
                    <a:pt x="152" y="213"/>
                    <a:pt x="158" y="208"/>
                  </a:cubicBezTo>
                  <a:close/>
                  <a:moveTo>
                    <a:pt x="146" y="227"/>
                  </a:moveTo>
                  <a:cubicBezTo>
                    <a:pt x="146" y="227"/>
                    <a:pt x="146" y="227"/>
                    <a:pt x="146" y="227"/>
                  </a:cubicBezTo>
                  <a:cubicBezTo>
                    <a:pt x="147" y="227"/>
                    <a:pt x="148" y="227"/>
                    <a:pt x="148" y="228"/>
                  </a:cubicBezTo>
                  <a:cubicBezTo>
                    <a:pt x="148" y="228"/>
                    <a:pt x="150" y="228"/>
                    <a:pt x="150" y="228"/>
                  </a:cubicBezTo>
                  <a:cubicBezTo>
                    <a:pt x="150" y="228"/>
                    <a:pt x="150" y="228"/>
                    <a:pt x="150" y="228"/>
                  </a:cubicBezTo>
                  <a:cubicBezTo>
                    <a:pt x="149" y="228"/>
                    <a:pt x="147" y="228"/>
                    <a:pt x="146" y="228"/>
                  </a:cubicBezTo>
                  <a:cubicBezTo>
                    <a:pt x="146" y="227"/>
                    <a:pt x="146" y="227"/>
                    <a:pt x="146" y="227"/>
                  </a:cubicBezTo>
                  <a:close/>
                  <a:moveTo>
                    <a:pt x="151" y="231"/>
                  </a:moveTo>
                  <a:cubicBezTo>
                    <a:pt x="151" y="231"/>
                    <a:pt x="151" y="231"/>
                    <a:pt x="151" y="231"/>
                  </a:cubicBezTo>
                  <a:cubicBezTo>
                    <a:pt x="151" y="231"/>
                    <a:pt x="150" y="232"/>
                    <a:pt x="150" y="232"/>
                  </a:cubicBezTo>
                  <a:cubicBezTo>
                    <a:pt x="150" y="232"/>
                    <a:pt x="149" y="232"/>
                    <a:pt x="149" y="232"/>
                  </a:cubicBezTo>
                  <a:cubicBezTo>
                    <a:pt x="150" y="231"/>
                    <a:pt x="151" y="231"/>
                    <a:pt x="151" y="231"/>
                  </a:cubicBezTo>
                  <a:close/>
                  <a:moveTo>
                    <a:pt x="150" y="228"/>
                  </a:moveTo>
                  <a:cubicBezTo>
                    <a:pt x="149" y="227"/>
                    <a:pt x="148" y="227"/>
                    <a:pt x="147" y="227"/>
                  </a:cubicBezTo>
                  <a:cubicBezTo>
                    <a:pt x="157" y="222"/>
                    <a:pt x="165" y="214"/>
                    <a:pt x="174" y="206"/>
                  </a:cubicBezTo>
                  <a:cubicBezTo>
                    <a:pt x="174" y="207"/>
                    <a:pt x="174" y="207"/>
                    <a:pt x="175" y="207"/>
                  </a:cubicBezTo>
                  <a:cubicBezTo>
                    <a:pt x="174" y="208"/>
                    <a:pt x="173" y="208"/>
                    <a:pt x="173" y="209"/>
                  </a:cubicBezTo>
                  <a:cubicBezTo>
                    <a:pt x="165" y="215"/>
                    <a:pt x="158" y="221"/>
                    <a:pt x="150" y="228"/>
                  </a:cubicBezTo>
                  <a:close/>
                  <a:moveTo>
                    <a:pt x="169" y="216"/>
                  </a:moveTo>
                  <a:cubicBezTo>
                    <a:pt x="169" y="216"/>
                    <a:pt x="169" y="216"/>
                    <a:pt x="169" y="216"/>
                  </a:cubicBezTo>
                  <a:cubicBezTo>
                    <a:pt x="168" y="216"/>
                    <a:pt x="169" y="217"/>
                    <a:pt x="170" y="217"/>
                  </a:cubicBezTo>
                  <a:cubicBezTo>
                    <a:pt x="171" y="216"/>
                    <a:pt x="172" y="216"/>
                    <a:pt x="174" y="215"/>
                  </a:cubicBezTo>
                  <a:cubicBezTo>
                    <a:pt x="168" y="220"/>
                    <a:pt x="162" y="225"/>
                    <a:pt x="155" y="229"/>
                  </a:cubicBezTo>
                  <a:cubicBezTo>
                    <a:pt x="160" y="224"/>
                    <a:pt x="164" y="220"/>
                    <a:pt x="169" y="216"/>
                  </a:cubicBezTo>
                  <a:close/>
                  <a:moveTo>
                    <a:pt x="183" y="211"/>
                  </a:moveTo>
                  <a:cubicBezTo>
                    <a:pt x="185" y="210"/>
                    <a:pt x="186" y="209"/>
                    <a:pt x="187" y="209"/>
                  </a:cubicBezTo>
                  <a:cubicBezTo>
                    <a:pt x="182" y="213"/>
                    <a:pt x="176" y="218"/>
                    <a:pt x="170" y="222"/>
                  </a:cubicBezTo>
                  <a:cubicBezTo>
                    <a:pt x="174" y="218"/>
                    <a:pt x="179" y="214"/>
                    <a:pt x="183" y="211"/>
                  </a:cubicBezTo>
                  <a:close/>
                  <a:moveTo>
                    <a:pt x="180" y="210"/>
                  </a:moveTo>
                  <a:cubicBezTo>
                    <a:pt x="179" y="210"/>
                    <a:pt x="179" y="211"/>
                    <a:pt x="178" y="212"/>
                  </a:cubicBezTo>
                  <a:cubicBezTo>
                    <a:pt x="176" y="213"/>
                    <a:pt x="173" y="214"/>
                    <a:pt x="171" y="215"/>
                  </a:cubicBezTo>
                  <a:cubicBezTo>
                    <a:pt x="172" y="214"/>
                    <a:pt x="172" y="213"/>
                    <a:pt x="173" y="212"/>
                  </a:cubicBezTo>
                  <a:cubicBezTo>
                    <a:pt x="178" y="208"/>
                    <a:pt x="183" y="204"/>
                    <a:pt x="188" y="200"/>
                  </a:cubicBezTo>
                  <a:cubicBezTo>
                    <a:pt x="186" y="203"/>
                    <a:pt x="183" y="206"/>
                    <a:pt x="180" y="210"/>
                  </a:cubicBezTo>
                  <a:close/>
                  <a:moveTo>
                    <a:pt x="183" y="199"/>
                  </a:moveTo>
                  <a:cubicBezTo>
                    <a:pt x="184" y="198"/>
                    <a:pt x="185" y="197"/>
                    <a:pt x="186" y="196"/>
                  </a:cubicBezTo>
                  <a:cubicBezTo>
                    <a:pt x="186" y="195"/>
                    <a:pt x="187" y="195"/>
                    <a:pt x="187" y="195"/>
                  </a:cubicBezTo>
                  <a:cubicBezTo>
                    <a:pt x="188" y="194"/>
                    <a:pt x="189" y="193"/>
                    <a:pt x="190" y="193"/>
                  </a:cubicBezTo>
                  <a:cubicBezTo>
                    <a:pt x="188" y="195"/>
                    <a:pt x="185" y="197"/>
                    <a:pt x="183" y="199"/>
                  </a:cubicBezTo>
                  <a:close/>
                  <a:moveTo>
                    <a:pt x="195" y="193"/>
                  </a:moveTo>
                  <a:cubicBezTo>
                    <a:pt x="194" y="194"/>
                    <a:pt x="193" y="195"/>
                    <a:pt x="192" y="195"/>
                  </a:cubicBezTo>
                  <a:cubicBezTo>
                    <a:pt x="191" y="196"/>
                    <a:pt x="190" y="197"/>
                    <a:pt x="189" y="197"/>
                  </a:cubicBezTo>
                  <a:cubicBezTo>
                    <a:pt x="191" y="196"/>
                    <a:pt x="193" y="194"/>
                    <a:pt x="195" y="193"/>
                  </a:cubicBezTo>
                  <a:close/>
                  <a:moveTo>
                    <a:pt x="197" y="198"/>
                  </a:moveTo>
                  <a:cubicBezTo>
                    <a:pt x="196" y="199"/>
                    <a:pt x="196" y="199"/>
                    <a:pt x="195" y="200"/>
                  </a:cubicBezTo>
                  <a:cubicBezTo>
                    <a:pt x="195" y="200"/>
                    <a:pt x="194" y="201"/>
                    <a:pt x="194" y="201"/>
                  </a:cubicBezTo>
                  <a:cubicBezTo>
                    <a:pt x="195" y="200"/>
                    <a:pt x="196" y="199"/>
                    <a:pt x="197" y="198"/>
                  </a:cubicBezTo>
                  <a:close/>
                  <a:moveTo>
                    <a:pt x="196" y="192"/>
                  </a:moveTo>
                  <a:cubicBezTo>
                    <a:pt x="196" y="191"/>
                    <a:pt x="195" y="191"/>
                    <a:pt x="194" y="191"/>
                  </a:cubicBezTo>
                  <a:cubicBezTo>
                    <a:pt x="194" y="191"/>
                    <a:pt x="194" y="192"/>
                    <a:pt x="193" y="192"/>
                  </a:cubicBezTo>
                  <a:cubicBezTo>
                    <a:pt x="196" y="189"/>
                    <a:pt x="199" y="187"/>
                    <a:pt x="202" y="184"/>
                  </a:cubicBezTo>
                  <a:cubicBezTo>
                    <a:pt x="200" y="187"/>
                    <a:pt x="198" y="189"/>
                    <a:pt x="196" y="192"/>
                  </a:cubicBezTo>
                  <a:close/>
                  <a:moveTo>
                    <a:pt x="204" y="185"/>
                  </a:moveTo>
                  <a:cubicBezTo>
                    <a:pt x="204" y="185"/>
                    <a:pt x="204" y="185"/>
                    <a:pt x="205" y="185"/>
                  </a:cubicBezTo>
                  <a:cubicBezTo>
                    <a:pt x="203" y="187"/>
                    <a:pt x="201" y="189"/>
                    <a:pt x="199" y="190"/>
                  </a:cubicBezTo>
                  <a:cubicBezTo>
                    <a:pt x="201" y="188"/>
                    <a:pt x="202" y="187"/>
                    <a:pt x="204" y="185"/>
                  </a:cubicBezTo>
                  <a:close/>
                  <a:moveTo>
                    <a:pt x="200" y="181"/>
                  </a:moveTo>
                  <a:cubicBezTo>
                    <a:pt x="201" y="180"/>
                    <a:pt x="202" y="178"/>
                    <a:pt x="202" y="177"/>
                  </a:cubicBezTo>
                  <a:cubicBezTo>
                    <a:pt x="203" y="175"/>
                    <a:pt x="204" y="174"/>
                    <a:pt x="206" y="172"/>
                  </a:cubicBezTo>
                  <a:cubicBezTo>
                    <a:pt x="207" y="171"/>
                    <a:pt x="209" y="169"/>
                    <a:pt x="210" y="168"/>
                  </a:cubicBezTo>
                  <a:cubicBezTo>
                    <a:pt x="209" y="170"/>
                    <a:pt x="208" y="173"/>
                    <a:pt x="207" y="175"/>
                  </a:cubicBezTo>
                  <a:cubicBezTo>
                    <a:pt x="205" y="177"/>
                    <a:pt x="203" y="179"/>
                    <a:pt x="200" y="181"/>
                  </a:cubicBezTo>
                  <a:close/>
                  <a:moveTo>
                    <a:pt x="207" y="181"/>
                  </a:moveTo>
                  <a:cubicBezTo>
                    <a:pt x="212" y="175"/>
                    <a:pt x="217" y="169"/>
                    <a:pt x="221" y="163"/>
                  </a:cubicBezTo>
                  <a:cubicBezTo>
                    <a:pt x="221" y="164"/>
                    <a:pt x="221" y="164"/>
                    <a:pt x="221" y="165"/>
                  </a:cubicBezTo>
                  <a:cubicBezTo>
                    <a:pt x="217" y="170"/>
                    <a:pt x="213" y="174"/>
                    <a:pt x="210" y="179"/>
                  </a:cubicBezTo>
                  <a:cubicBezTo>
                    <a:pt x="209" y="180"/>
                    <a:pt x="208" y="181"/>
                    <a:pt x="207" y="183"/>
                  </a:cubicBezTo>
                  <a:cubicBezTo>
                    <a:pt x="206" y="183"/>
                    <a:pt x="206" y="183"/>
                    <a:pt x="206" y="184"/>
                  </a:cubicBezTo>
                  <a:cubicBezTo>
                    <a:pt x="206" y="183"/>
                    <a:pt x="207" y="182"/>
                    <a:pt x="207" y="181"/>
                  </a:cubicBezTo>
                  <a:close/>
                  <a:moveTo>
                    <a:pt x="218" y="155"/>
                  </a:moveTo>
                  <a:cubicBezTo>
                    <a:pt x="219" y="153"/>
                    <a:pt x="219" y="151"/>
                    <a:pt x="220" y="149"/>
                  </a:cubicBezTo>
                  <a:cubicBezTo>
                    <a:pt x="221" y="147"/>
                    <a:pt x="222" y="144"/>
                    <a:pt x="222" y="141"/>
                  </a:cubicBezTo>
                  <a:cubicBezTo>
                    <a:pt x="222" y="141"/>
                    <a:pt x="223" y="141"/>
                    <a:pt x="223" y="141"/>
                  </a:cubicBezTo>
                  <a:cubicBezTo>
                    <a:pt x="222" y="145"/>
                    <a:pt x="222" y="149"/>
                    <a:pt x="222" y="154"/>
                  </a:cubicBezTo>
                  <a:cubicBezTo>
                    <a:pt x="220" y="154"/>
                    <a:pt x="219" y="154"/>
                    <a:pt x="218" y="155"/>
                  </a:cubicBezTo>
                  <a:close/>
                  <a:moveTo>
                    <a:pt x="217" y="149"/>
                  </a:moveTo>
                  <a:cubicBezTo>
                    <a:pt x="217" y="144"/>
                    <a:pt x="218" y="139"/>
                    <a:pt x="218" y="135"/>
                  </a:cubicBezTo>
                  <a:cubicBezTo>
                    <a:pt x="220" y="132"/>
                    <a:pt x="221" y="129"/>
                    <a:pt x="223" y="126"/>
                  </a:cubicBezTo>
                  <a:cubicBezTo>
                    <a:pt x="222" y="134"/>
                    <a:pt x="219" y="142"/>
                    <a:pt x="217" y="149"/>
                  </a:cubicBezTo>
                  <a:close/>
                  <a:moveTo>
                    <a:pt x="223" y="98"/>
                  </a:moveTo>
                  <a:cubicBezTo>
                    <a:pt x="222" y="97"/>
                    <a:pt x="222" y="96"/>
                    <a:pt x="222" y="95"/>
                  </a:cubicBezTo>
                  <a:cubicBezTo>
                    <a:pt x="222" y="95"/>
                    <a:pt x="222" y="95"/>
                    <a:pt x="222" y="94"/>
                  </a:cubicBezTo>
                  <a:cubicBezTo>
                    <a:pt x="223" y="96"/>
                    <a:pt x="223" y="97"/>
                    <a:pt x="224" y="98"/>
                  </a:cubicBezTo>
                  <a:cubicBezTo>
                    <a:pt x="223" y="98"/>
                    <a:pt x="223" y="98"/>
                    <a:pt x="223" y="98"/>
                  </a:cubicBezTo>
                  <a:close/>
                  <a:moveTo>
                    <a:pt x="221" y="87"/>
                  </a:moveTo>
                  <a:cubicBezTo>
                    <a:pt x="222" y="87"/>
                    <a:pt x="222" y="87"/>
                    <a:pt x="222" y="87"/>
                  </a:cubicBezTo>
                  <a:cubicBezTo>
                    <a:pt x="223" y="88"/>
                    <a:pt x="223" y="90"/>
                    <a:pt x="223" y="91"/>
                  </a:cubicBezTo>
                  <a:cubicBezTo>
                    <a:pt x="223" y="91"/>
                    <a:pt x="223" y="91"/>
                    <a:pt x="223" y="91"/>
                  </a:cubicBezTo>
                  <a:cubicBezTo>
                    <a:pt x="222" y="90"/>
                    <a:pt x="222" y="89"/>
                    <a:pt x="221" y="87"/>
                  </a:cubicBezTo>
                  <a:close/>
                  <a:moveTo>
                    <a:pt x="226" y="83"/>
                  </a:moveTo>
                  <a:cubicBezTo>
                    <a:pt x="225" y="83"/>
                    <a:pt x="224" y="84"/>
                    <a:pt x="223" y="84"/>
                  </a:cubicBezTo>
                  <a:cubicBezTo>
                    <a:pt x="222" y="82"/>
                    <a:pt x="222" y="80"/>
                    <a:pt x="221" y="77"/>
                  </a:cubicBezTo>
                  <a:cubicBezTo>
                    <a:pt x="222" y="78"/>
                    <a:pt x="222" y="78"/>
                    <a:pt x="223" y="79"/>
                  </a:cubicBezTo>
                  <a:cubicBezTo>
                    <a:pt x="223" y="79"/>
                    <a:pt x="224" y="79"/>
                    <a:pt x="224" y="78"/>
                  </a:cubicBezTo>
                  <a:cubicBezTo>
                    <a:pt x="225" y="79"/>
                    <a:pt x="225" y="80"/>
                    <a:pt x="226" y="81"/>
                  </a:cubicBezTo>
                  <a:cubicBezTo>
                    <a:pt x="226" y="82"/>
                    <a:pt x="226" y="82"/>
                    <a:pt x="226" y="83"/>
                  </a:cubicBezTo>
                  <a:cubicBezTo>
                    <a:pt x="226" y="83"/>
                    <a:pt x="226" y="83"/>
                    <a:pt x="226" y="83"/>
                  </a:cubicBezTo>
                  <a:close/>
                  <a:moveTo>
                    <a:pt x="224" y="75"/>
                  </a:moveTo>
                  <a:cubicBezTo>
                    <a:pt x="223" y="74"/>
                    <a:pt x="223" y="74"/>
                    <a:pt x="223" y="73"/>
                  </a:cubicBezTo>
                  <a:cubicBezTo>
                    <a:pt x="223" y="73"/>
                    <a:pt x="223" y="73"/>
                    <a:pt x="223" y="73"/>
                  </a:cubicBezTo>
                  <a:cubicBezTo>
                    <a:pt x="224" y="74"/>
                    <a:pt x="224" y="75"/>
                    <a:pt x="224" y="76"/>
                  </a:cubicBezTo>
                  <a:cubicBezTo>
                    <a:pt x="224" y="75"/>
                    <a:pt x="224" y="75"/>
                    <a:pt x="224" y="75"/>
                  </a:cubicBezTo>
                  <a:close/>
                  <a:moveTo>
                    <a:pt x="224" y="70"/>
                  </a:moveTo>
                  <a:cubicBezTo>
                    <a:pt x="223" y="69"/>
                    <a:pt x="222" y="67"/>
                    <a:pt x="221" y="65"/>
                  </a:cubicBezTo>
                  <a:cubicBezTo>
                    <a:pt x="222" y="67"/>
                    <a:pt x="223" y="68"/>
                    <a:pt x="224" y="69"/>
                  </a:cubicBezTo>
                  <a:cubicBezTo>
                    <a:pt x="224" y="69"/>
                    <a:pt x="223" y="69"/>
                    <a:pt x="224" y="70"/>
                  </a:cubicBezTo>
                  <a:cubicBezTo>
                    <a:pt x="224" y="70"/>
                    <a:pt x="224" y="70"/>
                    <a:pt x="224" y="70"/>
                  </a:cubicBezTo>
                  <a:close/>
                  <a:moveTo>
                    <a:pt x="222" y="76"/>
                  </a:moveTo>
                  <a:cubicBezTo>
                    <a:pt x="222" y="76"/>
                    <a:pt x="222" y="76"/>
                    <a:pt x="222" y="76"/>
                  </a:cubicBezTo>
                  <a:cubicBezTo>
                    <a:pt x="221" y="75"/>
                    <a:pt x="221" y="75"/>
                    <a:pt x="220" y="74"/>
                  </a:cubicBezTo>
                  <a:cubicBezTo>
                    <a:pt x="220" y="74"/>
                    <a:pt x="220" y="74"/>
                    <a:pt x="220" y="73"/>
                  </a:cubicBezTo>
                  <a:cubicBezTo>
                    <a:pt x="220" y="74"/>
                    <a:pt x="221" y="74"/>
                    <a:pt x="221" y="75"/>
                  </a:cubicBezTo>
                  <a:cubicBezTo>
                    <a:pt x="221" y="75"/>
                    <a:pt x="222" y="75"/>
                    <a:pt x="222" y="76"/>
                  </a:cubicBezTo>
                  <a:close/>
                  <a:moveTo>
                    <a:pt x="220" y="81"/>
                  </a:moveTo>
                  <a:cubicBezTo>
                    <a:pt x="219" y="80"/>
                    <a:pt x="219" y="78"/>
                    <a:pt x="218" y="77"/>
                  </a:cubicBezTo>
                  <a:cubicBezTo>
                    <a:pt x="217" y="75"/>
                    <a:pt x="217" y="74"/>
                    <a:pt x="216" y="73"/>
                  </a:cubicBezTo>
                  <a:cubicBezTo>
                    <a:pt x="217" y="73"/>
                    <a:pt x="218" y="74"/>
                    <a:pt x="219" y="75"/>
                  </a:cubicBezTo>
                  <a:cubicBezTo>
                    <a:pt x="219" y="77"/>
                    <a:pt x="220" y="79"/>
                    <a:pt x="220" y="81"/>
                  </a:cubicBezTo>
                  <a:close/>
                  <a:moveTo>
                    <a:pt x="218" y="67"/>
                  </a:moveTo>
                  <a:cubicBezTo>
                    <a:pt x="217" y="65"/>
                    <a:pt x="216" y="63"/>
                    <a:pt x="215" y="61"/>
                  </a:cubicBezTo>
                  <a:cubicBezTo>
                    <a:pt x="217" y="63"/>
                    <a:pt x="218" y="65"/>
                    <a:pt x="219" y="68"/>
                  </a:cubicBezTo>
                  <a:cubicBezTo>
                    <a:pt x="219" y="67"/>
                    <a:pt x="219" y="67"/>
                    <a:pt x="218" y="67"/>
                  </a:cubicBezTo>
                  <a:close/>
                  <a:moveTo>
                    <a:pt x="216" y="64"/>
                  </a:moveTo>
                  <a:cubicBezTo>
                    <a:pt x="214" y="62"/>
                    <a:pt x="212" y="59"/>
                    <a:pt x="210" y="56"/>
                  </a:cubicBezTo>
                  <a:cubicBezTo>
                    <a:pt x="209" y="54"/>
                    <a:pt x="207" y="53"/>
                    <a:pt x="206" y="51"/>
                  </a:cubicBezTo>
                  <a:cubicBezTo>
                    <a:pt x="208" y="53"/>
                    <a:pt x="211" y="55"/>
                    <a:pt x="213" y="58"/>
                  </a:cubicBezTo>
                  <a:cubicBezTo>
                    <a:pt x="213" y="58"/>
                    <a:pt x="213" y="58"/>
                    <a:pt x="213" y="58"/>
                  </a:cubicBezTo>
                  <a:cubicBezTo>
                    <a:pt x="214" y="60"/>
                    <a:pt x="215" y="62"/>
                    <a:pt x="216" y="64"/>
                  </a:cubicBezTo>
                  <a:close/>
                  <a:moveTo>
                    <a:pt x="201" y="44"/>
                  </a:moveTo>
                  <a:cubicBezTo>
                    <a:pt x="200" y="44"/>
                    <a:pt x="200" y="43"/>
                    <a:pt x="199" y="43"/>
                  </a:cubicBezTo>
                  <a:cubicBezTo>
                    <a:pt x="202" y="45"/>
                    <a:pt x="205" y="47"/>
                    <a:pt x="208" y="50"/>
                  </a:cubicBezTo>
                  <a:cubicBezTo>
                    <a:pt x="205" y="48"/>
                    <a:pt x="203" y="46"/>
                    <a:pt x="201" y="44"/>
                  </a:cubicBezTo>
                  <a:close/>
                  <a:moveTo>
                    <a:pt x="201" y="46"/>
                  </a:moveTo>
                  <a:cubicBezTo>
                    <a:pt x="204" y="50"/>
                    <a:pt x="207" y="55"/>
                    <a:pt x="209" y="58"/>
                  </a:cubicBezTo>
                  <a:cubicBezTo>
                    <a:pt x="209" y="58"/>
                    <a:pt x="209" y="58"/>
                    <a:pt x="209" y="58"/>
                  </a:cubicBezTo>
                  <a:cubicBezTo>
                    <a:pt x="205" y="53"/>
                    <a:pt x="201" y="48"/>
                    <a:pt x="197" y="44"/>
                  </a:cubicBezTo>
                  <a:cubicBezTo>
                    <a:pt x="198" y="45"/>
                    <a:pt x="200" y="45"/>
                    <a:pt x="201" y="46"/>
                  </a:cubicBezTo>
                  <a:close/>
                  <a:moveTo>
                    <a:pt x="189" y="41"/>
                  </a:moveTo>
                  <a:cubicBezTo>
                    <a:pt x="189" y="41"/>
                    <a:pt x="189" y="41"/>
                    <a:pt x="188" y="41"/>
                  </a:cubicBezTo>
                  <a:cubicBezTo>
                    <a:pt x="188" y="40"/>
                    <a:pt x="188" y="40"/>
                    <a:pt x="187" y="40"/>
                  </a:cubicBezTo>
                  <a:cubicBezTo>
                    <a:pt x="187" y="40"/>
                    <a:pt x="187" y="40"/>
                    <a:pt x="186" y="40"/>
                  </a:cubicBezTo>
                  <a:cubicBezTo>
                    <a:pt x="186" y="40"/>
                    <a:pt x="186" y="40"/>
                    <a:pt x="186" y="40"/>
                  </a:cubicBezTo>
                  <a:cubicBezTo>
                    <a:pt x="186" y="40"/>
                    <a:pt x="185" y="39"/>
                    <a:pt x="185" y="39"/>
                  </a:cubicBezTo>
                  <a:cubicBezTo>
                    <a:pt x="186" y="39"/>
                    <a:pt x="188" y="38"/>
                    <a:pt x="189" y="38"/>
                  </a:cubicBezTo>
                  <a:cubicBezTo>
                    <a:pt x="190" y="39"/>
                    <a:pt x="191" y="40"/>
                    <a:pt x="192" y="41"/>
                  </a:cubicBezTo>
                  <a:cubicBezTo>
                    <a:pt x="191" y="41"/>
                    <a:pt x="190" y="41"/>
                    <a:pt x="189" y="41"/>
                  </a:cubicBezTo>
                  <a:close/>
                  <a:moveTo>
                    <a:pt x="188" y="44"/>
                  </a:moveTo>
                  <a:cubicBezTo>
                    <a:pt x="189" y="45"/>
                    <a:pt x="190" y="46"/>
                    <a:pt x="191" y="47"/>
                  </a:cubicBezTo>
                  <a:cubicBezTo>
                    <a:pt x="190" y="47"/>
                    <a:pt x="189" y="47"/>
                    <a:pt x="188" y="48"/>
                  </a:cubicBezTo>
                  <a:cubicBezTo>
                    <a:pt x="187" y="47"/>
                    <a:pt x="186" y="46"/>
                    <a:pt x="185" y="46"/>
                  </a:cubicBezTo>
                  <a:cubicBezTo>
                    <a:pt x="186" y="45"/>
                    <a:pt x="187" y="45"/>
                    <a:pt x="188" y="44"/>
                  </a:cubicBezTo>
                  <a:close/>
                  <a:moveTo>
                    <a:pt x="186" y="48"/>
                  </a:moveTo>
                  <a:cubicBezTo>
                    <a:pt x="185" y="49"/>
                    <a:pt x="183" y="49"/>
                    <a:pt x="182" y="49"/>
                  </a:cubicBezTo>
                  <a:cubicBezTo>
                    <a:pt x="182" y="49"/>
                    <a:pt x="181" y="48"/>
                    <a:pt x="181" y="47"/>
                  </a:cubicBezTo>
                  <a:cubicBezTo>
                    <a:pt x="181" y="47"/>
                    <a:pt x="182" y="47"/>
                    <a:pt x="183" y="46"/>
                  </a:cubicBezTo>
                  <a:cubicBezTo>
                    <a:pt x="184" y="47"/>
                    <a:pt x="185" y="48"/>
                    <a:pt x="186" y="48"/>
                  </a:cubicBezTo>
                  <a:close/>
                  <a:moveTo>
                    <a:pt x="172" y="43"/>
                  </a:moveTo>
                  <a:cubicBezTo>
                    <a:pt x="176" y="42"/>
                    <a:pt x="180" y="41"/>
                    <a:pt x="183" y="40"/>
                  </a:cubicBezTo>
                  <a:cubicBezTo>
                    <a:pt x="183" y="40"/>
                    <a:pt x="184" y="40"/>
                    <a:pt x="184" y="40"/>
                  </a:cubicBezTo>
                  <a:cubicBezTo>
                    <a:pt x="184" y="40"/>
                    <a:pt x="184" y="40"/>
                    <a:pt x="184" y="40"/>
                  </a:cubicBezTo>
                  <a:cubicBezTo>
                    <a:pt x="180" y="41"/>
                    <a:pt x="176" y="42"/>
                    <a:pt x="172" y="43"/>
                  </a:cubicBezTo>
                  <a:close/>
                  <a:moveTo>
                    <a:pt x="159" y="44"/>
                  </a:moveTo>
                  <a:cubicBezTo>
                    <a:pt x="161" y="43"/>
                    <a:pt x="163" y="41"/>
                    <a:pt x="164" y="40"/>
                  </a:cubicBezTo>
                  <a:cubicBezTo>
                    <a:pt x="170" y="39"/>
                    <a:pt x="175" y="38"/>
                    <a:pt x="180" y="37"/>
                  </a:cubicBezTo>
                  <a:cubicBezTo>
                    <a:pt x="173" y="40"/>
                    <a:pt x="166" y="42"/>
                    <a:pt x="159" y="44"/>
                  </a:cubicBezTo>
                  <a:close/>
                  <a:moveTo>
                    <a:pt x="172" y="31"/>
                  </a:moveTo>
                  <a:cubicBezTo>
                    <a:pt x="171" y="31"/>
                    <a:pt x="171" y="31"/>
                    <a:pt x="170" y="31"/>
                  </a:cubicBezTo>
                  <a:cubicBezTo>
                    <a:pt x="169" y="31"/>
                    <a:pt x="168" y="31"/>
                    <a:pt x="167" y="30"/>
                  </a:cubicBezTo>
                  <a:cubicBezTo>
                    <a:pt x="167" y="30"/>
                    <a:pt x="167" y="30"/>
                    <a:pt x="166" y="29"/>
                  </a:cubicBezTo>
                  <a:cubicBezTo>
                    <a:pt x="166" y="29"/>
                    <a:pt x="165" y="29"/>
                    <a:pt x="164" y="28"/>
                  </a:cubicBezTo>
                  <a:cubicBezTo>
                    <a:pt x="164" y="28"/>
                    <a:pt x="164" y="28"/>
                    <a:pt x="164" y="28"/>
                  </a:cubicBezTo>
                  <a:cubicBezTo>
                    <a:pt x="167" y="29"/>
                    <a:pt x="170" y="30"/>
                    <a:pt x="173" y="31"/>
                  </a:cubicBezTo>
                  <a:cubicBezTo>
                    <a:pt x="173" y="31"/>
                    <a:pt x="173" y="31"/>
                    <a:pt x="172" y="31"/>
                  </a:cubicBezTo>
                  <a:close/>
                  <a:moveTo>
                    <a:pt x="166" y="36"/>
                  </a:moveTo>
                  <a:cubicBezTo>
                    <a:pt x="166" y="36"/>
                    <a:pt x="167" y="36"/>
                    <a:pt x="167" y="36"/>
                  </a:cubicBezTo>
                  <a:cubicBezTo>
                    <a:pt x="167" y="36"/>
                    <a:pt x="167" y="36"/>
                    <a:pt x="167" y="36"/>
                  </a:cubicBezTo>
                  <a:cubicBezTo>
                    <a:pt x="166" y="37"/>
                    <a:pt x="164" y="37"/>
                    <a:pt x="163" y="37"/>
                  </a:cubicBezTo>
                  <a:cubicBezTo>
                    <a:pt x="164" y="37"/>
                    <a:pt x="165" y="36"/>
                    <a:pt x="166" y="36"/>
                  </a:cubicBezTo>
                  <a:close/>
                  <a:moveTo>
                    <a:pt x="154" y="12"/>
                  </a:moveTo>
                  <a:cubicBezTo>
                    <a:pt x="154" y="12"/>
                    <a:pt x="154" y="12"/>
                    <a:pt x="154" y="12"/>
                  </a:cubicBezTo>
                  <a:cubicBezTo>
                    <a:pt x="153" y="11"/>
                    <a:pt x="153" y="11"/>
                    <a:pt x="152" y="11"/>
                  </a:cubicBezTo>
                  <a:cubicBezTo>
                    <a:pt x="153" y="11"/>
                    <a:pt x="155" y="11"/>
                    <a:pt x="156" y="12"/>
                  </a:cubicBezTo>
                  <a:cubicBezTo>
                    <a:pt x="157" y="12"/>
                    <a:pt x="159" y="13"/>
                    <a:pt x="160" y="14"/>
                  </a:cubicBezTo>
                  <a:cubicBezTo>
                    <a:pt x="158" y="13"/>
                    <a:pt x="156" y="13"/>
                    <a:pt x="154" y="12"/>
                  </a:cubicBezTo>
                  <a:close/>
                  <a:moveTo>
                    <a:pt x="154" y="6"/>
                  </a:moveTo>
                  <a:cubicBezTo>
                    <a:pt x="153" y="6"/>
                    <a:pt x="153" y="6"/>
                    <a:pt x="153" y="7"/>
                  </a:cubicBezTo>
                  <a:cubicBezTo>
                    <a:pt x="150" y="6"/>
                    <a:pt x="147" y="6"/>
                    <a:pt x="144" y="6"/>
                  </a:cubicBezTo>
                  <a:cubicBezTo>
                    <a:pt x="144" y="5"/>
                    <a:pt x="143" y="5"/>
                    <a:pt x="142" y="5"/>
                  </a:cubicBezTo>
                  <a:cubicBezTo>
                    <a:pt x="139" y="5"/>
                    <a:pt x="136" y="4"/>
                    <a:pt x="133" y="3"/>
                  </a:cubicBezTo>
                  <a:cubicBezTo>
                    <a:pt x="136" y="3"/>
                    <a:pt x="138" y="3"/>
                    <a:pt x="140" y="3"/>
                  </a:cubicBezTo>
                  <a:cubicBezTo>
                    <a:pt x="147" y="4"/>
                    <a:pt x="154" y="5"/>
                    <a:pt x="161" y="7"/>
                  </a:cubicBezTo>
                  <a:cubicBezTo>
                    <a:pt x="163" y="8"/>
                    <a:pt x="165" y="9"/>
                    <a:pt x="167" y="10"/>
                  </a:cubicBezTo>
                  <a:cubicBezTo>
                    <a:pt x="167" y="10"/>
                    <a:pt x="166" y="10"/>
                    <a:pt x="166" y="10"/>
                  </a:cubicBezTo>
                  <a:cubicBezTo>
                    <a:pt x="165" y="9"/>
                    <a:pt x="165" y="10"/>
                    <a:pt x="165" y="10"/>
                  </a:cubicBezTo>
                  <a:cubicBezTo>
                    <a:pt x="164" y="9"/>
                    <a:pt x="162" y="9"/>
                    <a:pt x="160" y="8"/>
                  </a:cubicBezTo>
                  <a:cubicBezTo>
                    <a:pt x="158" y="7"/>
                    <a:pt x="156" y="7"/>
                    <a:pt x="154" y="6"/>
                  </a:cubicBezTo>
                  <a:close/>
                  <a:moveTo>
                    <a:pt x="136" y="26"/>
                  </a:moveTo>
                  <a:cubicBezTo>
                    <a:pt x="135" y="26"/>
                    <a:pt x="135" y="26"/>
                    <a:pt x="135" y="27"/>
                  </a:cubicBezTo>
                  <a:cubicBezTo>
                    <a:pt x="134" y="26"/>
                    <a:pt x="133" y="26"/>
                    <a:pt x="132" y="26"/>
                  </a:cubicBezTo>
                  <a:cubicBezTo>
                    <a:pt x="133" y="26"/>
                    <a:pt x="135" y="26"/>
                    <a:pt x="136" y="26"/>
                  </a:cubicBezTo>
                  <a:close/>
                  <a:moveTo>
                    <a:pt x="135" y="28"/>
                  </a:moveTo>
                  <a:cubicBezTo>
                    <a:pt x="135" y="29"/>
                    <a:pt x="134" y="29"/>
                    <a:pt x="134" y="29"/>
                  </a:cubicBezTo>
                  <a:cubicBezTo>
                    <a:pt x="134" y="29"/>
                    <a:pt x="133" y="29"/>
                    <a:pt x="133" y="29"/>
                  </a:cubicBezTo>
                  <a:cubicBezTo>
                    <a:pt x="134" y="29"/>
                    <a:pt x="134" y="29"/>
                    <a:pt x="135" y="28"/>
                  </a:cubicBezTo>
                  <a:cubicBezTo>
                    <a:pt x="135" y="28"/>
                    <a:pt x="135" y="28"/>
                    <a:pt x="135" y="28"/>
                  </a:cubicBezTo>
                  <a:close/>
                  <a:moveTo>
                    <a:pt x="120" y="31"/>
                  </a:moveTo>
                  <a:cubicBezTo>
                    <a:pt x="120" y="31"/>
                    <a:pt x="119" y="31"/>
                    <a:pt x="118" y="31"/>
                  </a:cubicBezTo>
                  <a:cubicBezTo>
                    <a:pt x="118" y="31"/>
                    <a:pt x="118" y="31"/>
                    <a:pt x="118" y="31"/>
                  </a:cubicBezTo>
                  <a:cubicBezTo>
                    <a:pt x="119" y="31"/>
                    <a:pt x="120" y="31"/>
                    <a:pt x="121" y="31"/>
                  </a:cubicBezTo>
                  <a:cubicBezTo>
                    <a:pt x="121" y="31"/>
                    <a:pt x="121" y="31"/>
                    <a:pt x="120" y="31"/>
                  </a:cubicBezTo>
                  <a:close/>
                  <a:moveTo>
                    <a:pt x="118" y="29"/>
                  </a:moveTo>
                  <a:cubicBezTo>
                    <a:pt x="117" y="29"/>
                    <a:pt x="117" y="29"/>
                    <a:pt x="116" y="29"/>
                  </a:cubicBezTo>
                  <a:cubicBezTo>
                    <a:pt x="117" y="28"/>
                    <a:pt x="119" y="27"/>
                    <a:pt x="120" y="27"/>
                  </a:cubicBezTo>
                  <a:cubicBezTo>
                    <a:pt x="121" y="27"/>
                    <a:pt x="121" y="26"/>
                    <a:pt x="122" y="26"/>
                  </a:cubicBezTo>
                  <a:cubicBezTo>
                    <a:pt x="121" y="27"/>
                    <a:pt x="120" y="28"/>
                    <a:pt x="118" y="29"/>
                  </a:cubicBezTo>
                  <a:close/>
                  <a:moveTo>
                    <a:pt x="122" y="24"/>
                  </a:moveTo>
                  <a:cubicBezTo>
                    <a:pt x="120" y="24"/>
                    <a:pt x="119" y="24"/>
                    <a:pt x="118" y="24"/>
                  </a:cubicBezTo>
                  <a:cubicBezTo>
                    <a:pt x="118" y="24"/>
                    <a:pt x="118" y="23"/>
                    <a:pt x="119" y="23"/>
                  </a:cubicBezTo>
                  <a:cubicBezTo>
                    <a:pt x="120" y="24"/>
                    <a:pt x="121" y="24"/>
                    <a:pt x="122" y="24"/>
                  </a:cubicBezTo>
                  <a:cubicBezTo>
                    <a:pt x="122" y="24"/>
                    <a:pt x="122" y="24"/>
                    <a:pt x="122" y="24"/>
                  </a:cubicBezTo>
                  <a:close/>
                  <a:moveTo>
                    <a:pt x="117" y="16"/>
                  </a:moveTo>
                  <a:cubicBezTo>
                    <a:pt x="116" y="16"/>
                    <a:pt x="116" y="16"/>
                    <a:pt x="116" y="16"/>
                  </a:cubicBezTo>
                  <a:cubicBezTo>
                    <a:pt x="117" y="16"/>
                    <a:pt x="117" y="15"/>
                    <a:pt x="116" y="15"/>
                  </a:cubicBezTo>
                  <a:cubicBezTo>
                    <a:pt x="115" y="15"/>
                    <a:pt x="113" y="15"/>
                    <a:pt x="112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5"/>
                    <a:pt x="110" y="15"/>
                    <a:pt x="110" y="15"/>
                  </a:cubicBezTo>
                  <a:cubicBezTo>
                    <a:pt x="113" y="14"/>
                    <a:pt x="115" y="13"/>
                    <a:pt x="118" y="12"/>
                  </a:cubicBezTo>
                  <a:cubicBezTo>
                    <a:pt x="119" y="12"/>
                    <a:pt x="119" y="12"/>
                    <a:pt x="119" y="12"/>
                  </a:cubicBezTo>
                  <a:cubicBezTo>
                    <a:pt x="121" y="12"/>
                    <a:pt x="122" y="12"/>
                    <a:pt x="123" y="13"/>
                  </a:cubicBezTo>
                  <a:cubicBezTo>
                    <a:pt x="121" y="14"/>
                    <a:pt x="119" y="15"/>
                    <a:pt x="117" y="16"/>
                  </a:cubicBezTo>
                  <a:close/>
                  <a:moveTo>
                    <a:pt x="107" y="24"/>
                  </a:moveTo>
                  <a:cubicBezTo>
                    <a:pt x="108" y="24"/>
                    <a:pt x="109" y="24"/>
                    <a:pt x="110" y="24"/>
                  </a:cubicBezTo>
                  <a:cubicBezTo>
                    <a:pt x="109" y="25"/>
                    <a:pt x="108" y="25"/>
                    <a:pt x="107" y="25"/>
                  </a:cubicBezTo>
                  <a:cubicBezTo>
                    <a:pt x="107" y="25"/>
                    <a:pt x="106" y="25"/>
                    <a:pt x="105" y="25"/>
                  </a:cubicBezTo>
                  <a:cubicBezTo>
                    <a:pt x="106" y="25"/>
                    <a:pt x="107" y="24"/>
                    <a:pt x="107" y="24"/>
                  </a:cubicBezTo>
                  <a:close/>
                  <a:moveTo>
                    <a:pt x="100" y="22"/>
                  </a:moveTo>
                  <a:cubicBezTo>
                    <a:pt x="101" y="22"/>
                    <a:pt x="102" y="22"/>
                    <a:pt x="102" y="21"/>
                  </a:cubicBezTo>
                  <a:cubicBezTo>
                    <a:pt x="104" y="22"/>
                    <a:pt x="105" y="22"/>
                    <a:pt x="106" y="22"/>
                  </a:cubicBezTo>
                  <a:cubicBezTo>
                    <a:pt x="106" y="22"/>
                    <a:pt x="106" y="22"/>
                    <a:pt x="105" y="22"/>
                  </a:cubicBezTo>
                  <a:cubicBezTo>
                    <a:pt x="104" y="22"/>
                    <a:pt x="102" y="22"/>
                    <a:pt x="100" y="22"/>
                  </a:cubicBezTo>
                  <a:close/>
                  <a:moveTo>
                    <a:pt x="103" y="8"/>
                  </a:moveTo>
                  <a:cubicBezTo>
                    <a:pt x="104" y="7"/>
                    <a:pt x="104" y="7"/>
                    <a:pt x="105" y="7"/>
                  </a:cubicBezTo>
                  <a:cubicBezTo>
                    <a:pt x="106" y="7"/>
                    <a:pt x="106" y="7"/>
                    <a:pt x="106" y="7"/>
                  </a:cubicBezTo>
                  <a:cubicBezTo>
                    <a:pt x="105" y="7"/>
                    <a:pt x="104" y="7"/>
                    <a:pt x="103" y="8"/>
                  </a:cubicBezTo>
                  <a:close/>
                  <a:moveTo>
                    <a:pt x="104" y="17"/>
                  </a:moveTo>
                  <a:cubicBezTo>
                    <a:pt x="103" y="17"/>
                    <a:pt x="103" y="17"/>
                    <a:pt x="102" y="17"/>
                  </a:cubicBezTo>
                  <a:cubicBezTo>
                    <a:pt x="101" y="18"/>
                    <a:pt x="99" y="18"/>
                    <a:pt x="97" y="18"/>
                  </a:cubicBezTo>
                  <a:cubicBezTo>
                    <a:pt x="97" y="18"/>
                    <a:pt x="97" y="18"/>
                    <a:pt x="97" y="18"/>
                  </a:cubicBezTo>
                  <a:cubicBezTo>
                    <a:pt x="97" y="18"/>
                    <a:pt x="97" y="18"/>
                    <a:pt x="97" y="18"/>
                  </a:cubicBezTo>
                  <a:cubicBezTo>
                    <a:pt x="99" y="18"/>
                    <a:pt x="101" y="17"/>
                    <a:pt x="102" y="16"/>
                  </a:cubicBezTo>
                  <a:cubicBezTo>
                    <a:pt x="103" y="16"/>
                    <a:pt x="103" y="17"/>
                    <a:pt x="104" y="17"/>
                  </a:cubicBezTo>
                  <a:close/>
                  <a:moveTo>
                    <a:pt x="100" y="11"/>
                  </a:moveTo>
                  <a:cubicBezTo>
                    <a:pt x="99" y="12"/>
                    <a:pt x="98" y="12"/>
                    <a:pt x="97" y="12"/>
                  </a:cubicBezTo>
                  <a:cubicBezTo>
                    <a:pt x="97" y="12"/>
                    <a:pt x="97" y="12"/>
                    <a:pt x="97" y="12"/>
                  </a:cubicBezTo>
                  <a:cubicBezTo>
                    <a:pt x="97" y="12"/>
                    <a:pt x="98" y="11"/>
                    <a:pt x="98" y="11"/>
                  </a:cubicBezTo>
                  <a:cubicBezTo>
                    <a:pt x="99" y="11"/>
                    <a:pt x="100" y="11"/>
                    <a:pt x="102" y="11"/>
                  </a:cubicBezTo>
                  <a:cubicBezTo>
                    <a:pt x="101" y="11"/>
                    <a:pt x="101" y="11"/>
                    <a:pt x="100" y="11"/>
                  </a:cubicBezTo>
                  <a:close/>
                  <a:moveTo>
                    <a:pt x="102" y="24"/>
                  </a:moveTo>
                  <a:cubicBezTo>
                    <a:pt x="102" y="24"/>
                    <a:pt x="101" y="25"/>
                    <a:pt x="100" y="25"/>
                  </a:cubicBezTo>
                  <a:cubicBezTo>
                    <a:pt x="97" y="25"/>
                    <a:pt x="95" y="25"/>
                    <a:pt x="93" y="25"/>
                  </a:cubicBezTo>
                  <a:cubicBezTo>
                    <a:pt x="93" y="24"/>
                    <a:pt x="93" y="24"/>
                    <a:pt x="94" y="24"/>
                  </a:cubicBezTo>
                  <a:cubicBezTo>
                    <a:pt x="97" y="24"/>
                    <a:pt x="99" y="24"/>
                    <a:pt x="102" y="24"/>
                  </a:cubicBezTo>
                  <a:close/>
                  <a:moveTo>
                    <a:pt x="93" y="10"/>
                  </a:moveTo>
                  <a:cubicBezTo>
                    <a:pt x="93" y="10"/>
                    <a:pt x="93" y="11"/>
                    <a:pt x="92" y="11"/>
                  </a:cubicBezTo>
                  <a:cubicBezTo>
                    <a:pt x="91" y="11"/>
                    <a:pt x="89" y="12"/>
                    <a:pt x="88" y="12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6" y="13"/>
                    <a:pt x="86" y="14"/>
                    <a:pt x="85" y="14"/>
                  </a:cubicBezTo>
                  <a:cubicBezTo>
                    <a:pt x="87" y="12"/>
                    <a:pt x="90" y="11"/>
                    <a:pt x="93" y="10"/>
                  </a:cubicBezTo>
                  <a:cubicBezTo>
                    <a:pt x="94" y="9"/>
                    <a:pt x="95" y="9"/>
                    <a:pt x="96" y="9"/>
                  </a:cubicBezTo>
                  <a:cubicBezTo>
                    <a:pt x="95" y="9"/>
                    <a:pt x="94" y="10"/>
                    <a:pt x="93" y="10"/>
                  </a:cubicBezTo>
                  <a:close/>
                  <a:moveTo>
                    <a:pt x="92" y="8"/>
                  </a:moveTo>
                  <a:cubicBezTo>
                    <a:pt x="78" y="11"/>
                    <a:pt x="65" y="20"/>
                    <a:pt x="55" y="27"/>
                  </a:cubicBezTo>
                  <a:cubicBezTo>
                    <a:pt x="50" y="30"/>
                    <a:pt x="46" y="34"/>
                    <a:pt x="42" y="37"/>
                  </a:cubicBezTo>
                  <a:cubicBezTo>
                    <a:pt x="41" y="37"/>
                    <a:pt x="41" y="37"/>
                    <a:pt x="41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0" y="38"/>
                    <a:pt x="39" y="38"/>
                    <a:pt x="39" y="39"/>
                  </a:cubicBezTo>
                  <a:cubicBezTo>
                    <a:pt x="42" y="35"/>
                    <a:pt x="46" y="32"/>
                    <a:pt x="51" y="29"/>
                  </a:cubicBezTo>
                  <a:cubicBezTo>
                    <a:pt x="57" y="24"/>
                    <a:pt x="65" y="19"/>
                    <a:pt x="72" y="15"/>
                  </a:cubicBezTo>
                  <a:cubicBezTo>
                    <a:pt x="79" y="12"/>
                    <a:pt x="87" y="9"/>
                    <a:pt x="94" y="7"/>
                  </a:cubicBezTo>
                  <a:cubicBezTo>
                    <a:pt x="94" y="7"/>
                    <a:pt x="94" y="7"/>
                    <a:pt x="95" y="7"/>
                  </a:cubicBezTo>
                  <a:cubicBezTo>
                    <a:pt x="94" y="8"/>
                    <a:pt x="93" y="8"/>
                    <a:pt x="92" y="8"/>
                  </a:cubicBezTo>
                  <a:close/>
                  <a:moveTo>
                    <a:pt x="42" y="39"/>
                  </a:moveTo>
                  <a:cubicBezTo>
                    <a:pt x="42" y="39"/>
                    <a:pt x="42" y="39"/>
                    <a:pt x="42" y="39"/>
                  </a:cubicBezTo>
                  <a:cubicBezTo>
                    <a:pt x="44" y="38"/>
                    <a:pt x="47" y="37"/>
                    <a:pt x="49" y="36"/>
                  </a:cubicBezTo>
                  <a:cubicBezTo>
                    <a:pt x="49" y="37"/>
                    <a:pt x="49" y="37"/>
                    <a:pt x="49" y="37"/>
                  </a:cubicBezTo>
                  <a:cubicBezTo>
                    <a:pt x="49" y="38"/>
                    <a:pt x="48" y="38"/>
                    <a:pt x="48" y="39"/>
                  </a:cubicBezTo>
                  <a:cubicBezTo>
                    <a:pt x="47" y="40"/>
                    <a:pt x="46" y="40"/>
                    <a:pt x="45" y="41"/>
                  </a:cubicBezTo>
                  <a:cubicBezTo>
                    <a:pt x="46" y="40"/>
                    <a:pt x="47" y="39"/>
                    <a:pt x="49" y="38"/>
                  </a:cubicBezTo>
                  <a:cubicBezTo>
                    <a:pt x="49" y="37"/>
                    <a:pt x="48" y="36"/>
                    <a:pt x="48" y="37"/>
                  </a:cubicBezTo>
                  <a:cubicBezTo>
                    <a:pt x="46" y="39"/>
                    <a:pt x="44" y="40"/>
                    <a:pt x="42" y="42"/>
                  </a:cubicBezTo>
                  <a:cubicBezTo>
                    <a:pt x="42" y="42"/>
                    <a:pt x="41" y="42"/>
                    <a:pt x="41" y="42"/>
                  </a:cubicBezTo>
                  <a:cubicBezTo>
                    <a:pt x="41" y="43"/>
                    <a:pt x="40" y="43"/>
                    <a:pt x="40" y="44"/>
                  </a:cubicBezTo>
                  <a:cubicBezTo>
                    <a:pt x="40" y="44"/>
                    <a:pt x="40" y="44"/>
                    <a:pt x="39" y="44"/>
                  </a:cubicBezTo>
                  <a:cubicBezTo>
                    <a:pt x="40" y="43"/>
                    <a:pt x="41" y="41"/>
                    <a:pt x="42" y="39"/>
                  </a:cubicBezTo>
                  <a:close/>
                  <a:moveTo>
                    <a:pt x="41" y="46"/>
                  </a:moveTo>
                  <a:cubicBezTo>
                    <a:pt x="42" y="46"/>
                    <a:pt x="43" y="45"/>
                    <a:pt x="44" y="44"/>
                  </a:cubicBezTo>
                  <a:cubicBezTo>
                    <a:pt x="42" y="47"/>
                    <a:pt x="40" y="50"/>
                    <a:pt x="38" y="53"/>
                  </a:cubicBezTo>
                  <a:cubicBezTo>
                    <a:pt x="38" y="53"/>
                    <a:pt x="37" y="54"/>
                    <a:pt x="37" y="54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8" y="52"/>
                    <a:pt x="39" y="49"/>
                    <a:pt x="41" y="46"/>
                  </a:cubicBezTo>
                  <a:close/>
                  <a:moveTo>
                    <a:pt x="36" y="50"/>
                  </a:moveTo>
                  <a:cubicBezTo>
                    <a:pt x="36" y="50"/>
                    <a:pt x="36" y="50"/>
                    <a:pt x="37" y="49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6" y="52"/>
                    <a:pt x="35" y="54"/>
                    <a:pt x="34" y="57"/>
                  </a:cubicBezTo>
                  <a:cubicBezTo>
                    <a:pt x="33" y="57"/>
                    <a:pt x="32" y="58"/>
                    <a:pt x="31" y="59"/>
                  </a:cubicBezTo>
                  <a:cubicBezTo>
                    <a:pt x="33" y="56"/>
                    <a:pt x="34" y="53"/>
                    <a:pt x="36" y="50"/>
                  </a:cubicBezTo>
                  <a:close/>
                  <a:moveTo>
                    <a:pt x="35" y="46"/>
                  </a:moveTo>
                  <a:cubicBezTo>
                    <a:pt x="36" y="45"/>
                    <a:pt x="37" y="44"/>
                    <a:pt x="38" y="43"/>
                  </a:cubicBezTo>
                  <a:cubicBezTo>
                    <a:pt x="37" y="44"/>
                    <a:pt x="36" y="45"/>
                    <a:pt x="36" y="46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5" y="46"/>
                    <a:pt x="35" y="46"/>
                    <a:pt x="35" y="46"/>
                  </a:cubicBezTo>
                  <a:close/>
                  <a:moveTo>
                    <a:pt x="32" y="55"/>
                  </a:moveTo>
                  <a:cubicBezTo>
                    <a:pt x="31" y="57"/>
                    <a:pt x="30" y="58"/>
                    <a:pt x="29" y="60"/>
                  </a:cubicBezTo>
                  <a:cubicBezTo>
                    <a:pt x="28" y="60"/>
                    <a:pt x="28" y="60"/>
                    <a:pt x="28" y="60"/>
                  </a:cubicBezTo>
                  <a:lnTo>
                    <a:pt x="32" y="55"/>
                  </a:lnTo>
                  <a:close/>
                  <a:moveTo>
                    <a:pt x="28" y="54"/>
                  </a:moveTo>
                  <a:cubicBezTo>
                    <a:pt x="30" y="51"/>
                    <a:pt x="32" y="49"/>
                    <a:pt x="34" y="47"/>
                  </a:cubicBezTo>
                  <a:cubicBezTo>
                    <a:pt x="33" y="48"/>
                    <a:pt x="32" y="50"/>
                    <a:pt x="31" y="51"/>
                  </a:cubicBezTo>
                  <a:cubicBezTo>
                    <a:pt x="30" y="52"/>
                    <a:pt x="29" y="53"/>
                    <a:pt x="28" y="54"/>
                  </a:cubicBezTo>
                  <a:close/>
                  <a:moveTo>
                    <a:pt x="31" y="79"/>
                  </a:moveTo>
                  <a:cubicBezTo>
                    <a:pt x="30" y="80"/>
                    <a:pt x="29" y="81"/>
                    <a:pt x="28" y="82"/>
                  </a:cubicBezTo>
                  <a:cubicBezTo>
                    <a:pt x="27" y="82"/>
                    <a:pt x="25" y="83"/>
                    <a:pt x="24" y="84"/>
                  </a:cubicBezTo>
                  <a:cubicBezTo>
                    <a:pt x="25" y="83"/>
                    <a:pt x="25" y="81"/>
                    <a:pt x="26" y="80"/>
                  </a:cubicBezTo>
                  <a:cubicBezTo>
                    <a:pt x="28" y="80"/>
                    <a:pt x="29" y="79"/>
                    <a:pt x="31" y="79"/>
                  </a:cubicBezTo>
                  <a:close/>
                  <a:moveTo>
                    <a:pt x="23" y="83"/>
                  </a:moveTo>
                  <a:cubicBezTo>
                    <a:pt x="22" y="83"/>
                    <a:pt x="22" y="83"/>
                    <a:pt x="22" y="83"/>
                  </a:cubicBezTo>
                  <a:cubicBezTo>
                    <a:pt x="22" y="82"/>
                    <a:pt x="23" y="81"/>
                    <a:pt x="24" y="80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4" y="81"/>
                    <a:pt x="23" y="82"/>
                    <a:pt x="23" y="83"/>
                  </a:cubicBezTo>
                  <a:close/>
                  <a:moveTo>
                    <a:pt x="22" y="98"/>
                  </a:moveTo>
                  <a:cubicBezTo>
                    <a:pt x="24" y="103"/>
                    <a:pt x="25" y="109"/>
                    <a:pt x="26" y="115"/>
                  </a:cubicBezTo>
                  <a:cubicBezTo>
                    <a:pt x="26" y="117"/>
                    <a:pt x="26" y="118"/>
                    <a:pt x="27" y="120"/>
                  </a:cubicBezTo>
                  <a:cubicBezTo>
                    <a:pt x="25" y="114"/>
                    <a:pt x="23" y="108"/>
                    <a:pt x="22" y="102"/>
                  </a:cubicBezTo>
                  <a:cubicBezTo>
                    <a:pt x="22" y="101"/>
                    <a:pt x="22" y="99"/>
                    <a:pt x="22" y="98"/>
                  </a:cubicBezTo>
                  <a:close/>
                  <a:moveTo>
                    <a:pt x="27" y="139"/>
                  </a:moveTo>
                  <a:cubicBezTo>
                    <a:pt x="27" y="139"/>
                    <a:pt x="27" y="139"/>
                    <a:pt x="27" y="139"/>
                  </a:cubicBezTo>
                  <a:cubicBezTo>
                    <a:pt x="26" y="140"/>
                    <a:pt x="27" y="140"/>
                    <a:pt x="27" y="140"/>
                  </a:cubicBezTo>
                  <a:cubicBezTo>
                    <a:pt x="27" y="141"/>
                    <a:pt x="27" y="141"/>
                    <a:pt x="27" y="141"/>
                  </a:cubicBezTo>
                  <a:cubicBezTo>
                    <a:pt x="25" y="137"/>
                    <a:pt x="24" y="133"/>
                    <a:pt x="23" y="129"/>
                  </a:cubicBezTo>
                  <a:cubicBezTo>
                    <a:pt x="23" y="127"/>
                    <a:pt x="23" y="125"/>
                    <a:pt x="23" y="123"/>
                  </a:cubicBezTo>
                  <a:cubicBezTo>
                    <a:pt x="22" y="121"/>
                    <a:pt x="22" y="118"/>
                    <a:pt x="22" y="115"/>
                  </a:cubicBezTo>
                  <a:cubicBezTo>
                    <a:pt x="24" y="123"/>
                    <a:pt x="25" y="131"/>
                    <a:pt x="27" y="139"/>
                  </a:cubicBezTo>
                  <a:close/>
                  <a:moveTo>
                    <a:pt x="25" y="156"/>
                  </a:moveTo>
                  <a:cubicBezTo>
                    <a:pt x="23" y="153"/>
                    <a:pt x="22" y="149"/>
                    <a:pt x="21" y="146"/>
                  </a:cubicBezTo>
                  <a:cubicBezTo>
                    <a:pt x="21" y="145"/>
                    <a:pt x="20" y="145"/>
                    <a:pt x="20" y="144"/>
                  </a:cubicBezTo>
                  <a:cubicBezTo>
                    <a:pt x="20" y="144"/>
                    <a:pt x="20" y="144"/>
                    <a:pt x="20" y="144"/>
                  </a:cubicBezTo>
                  <a:cubicBezTo>
                    <a:pt x="22" y="147"/>
                    <a:pt x="23" y="150"/>
                    <a:pt x="25" y="154"/>
                  </a:cubicBezTo>
                  <a:cubicBezTo>
                    <a:pt x="25" y="154"/>
                    <a:pt x="25" y="155"/>
                    <a:pt x="25" y="156"/>
                  </a:cubicBezTo>
                  <a:cubicBezTo>
                    <a:pt x="25" y="156"/>
                    <a:pt x="25" y="156"/>
                    <a:pt x="25" y="156"/>
                  </a:cubicBezTo>
                  <a:close/>
                  <a:moveTo>
                    <a:pt x="29" y="163"/>
                  </a:moveTo>
                  <a:cubicBezTo>
                    <a:pt x="30" y="164"/>
                    <a:pt x="30" y="165"/>
                    <a:pt x="30" y="167"/>
                  </a:cubicBezTo>
                  <a:cubicBezTo>
                    <a:pt x="29" y="164"/>
                    <a:pt x="29" y="162"/>
                    <a:pt x="28" y="160"/>
                  </a:cubicBezTo>
                  <a:cubicBezTo>
                    <a:pt x="28" y="161"/>
                    <a:pt x="29" y="162"/>
                    <a:pt x="29" y="163"/>
                  </a:cubicBezTo>
                  <a:close/>
                  <a:moveTo>
                    <a:pt x="29" y="148"/>
                  </a:moveTo>
                  <a:cubicBezTo>
                    <a:pt x="29" y="147"/>
                    <a:pt x="29" y="146"/>
                    <a:pt x="29" y="145"/>
                  </a:cubicBezTo>
                  <a:cubicBezTo>
                    <a:pt x="30" y="143"/>
                    <a:pt x="30" y="142"/>
                    <a:pt x="31" y="140"/>
                  </a:cubicBezTo>
                  <a:cubicBezTo>
                    <a:pt x="31" y="141"/>
                    <a:pt x="31" y="141"/>
                    <a:pt x="31" y="141"/>
                  </a:cubicBezTo>
                  <a:cubicBezTo>
                    <a:pt x="31" y="142"/>
                    <a:pt x="31" y="143"/>
                    <a:pt x="32" y="144"/>
                  </a:cubicBezTo>
                  <a:cubicBezTo>
                    <a:pt x="32" y="147"/>
                    <a:pt x="33" y="151"/>
                    <a:pt x="33" y="155"/>
                  </a:cubicBezTo>
                  <a:cubicBezTo>
                    <a:pt x="32" y="153"/>
                    <a:pt x="31" y="151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8"/>
                    <a:pt x="29" y="148"/>
                  </a:cubicBezTo>
                  <a:close/>
                  <a:moveTo>
                    <a:pt x="35" y="166"/>
                  </a:moveTo>
                  <a:cubicBezTo>
                    <a:pt x="36" y="168"/>
                    <a:pt x="36" y="169"/>
                    <a:pt x="36" y="171"/>
                  </a:cubicBezTo>
                  <a:cubicBezTo>
                    <a:pt x="35" y="166"/>
                    <a:pt x="33" y="161"/>
                    <a:pt x="30" y="156"/>
                  </a:cubicBezTo>
                  <a:cubicBezTo>
                    <a:pt x="30" y="156"/>
                    <a:pt x="30" y="155"/>
                    <a:pt x="30" y="155"/>
                  </a:cubicBezTo>
                  <a:cubicBezTo>
                    <a:pt x="32" y="159"/>
                    <a:pt x="33" y="162"/>
                    <a:pt x="35" y="166"/>
                  </a:cubicBezTo>
                  <a:close/>
                  <a:moveTo>
                    <a:pt x="38" y="182"/>
                  </a:moveTo>
                  <a:cubicBezTo>
                    <a:pt x="39" y="183"/>
                    <a:pt x="39" y="185"/>
                    <a:pt x="39" y="186"/>
                  </a:cubicBezTo>
                  <a:cubicBezTo>
                    <a:pt x="39" y="186"/>
                    <a:pt x="39" y="186"/>
                    <a:pt x="39" y="186"/>
                  </a:cubicBezTo>
                  <a:cubicBezTo>
                    <a:pt x="38" y="184"/>
                    <a:pt x="37" y="182"/>
                    <a:pt x="35" y="180"/>
                  </a:cubicBezTo>
                  <a:cubicBezTo>
                    <a:pt x="34" y="178"/>
                    <a:pt x="33" y="175"/>
                    <a:pt x="32" y="173"/>
                  </a:cubicBezTo>
                  <a:cubicBezTo>
                    <a:pt x="32" y="171"/>
                    <a:pt x="32" y="170"/>
                    <a:pt x="31" y="168"/>
                  </a:cubicBezTo>
                  <a:cubicBezTo>
                    <a:pt x="34" y="173"/>
                    <a:pt x="36" y="177"/>
                    <a:pt x="38" y="182"/>
                  </a:cubicBezTo>
                  <a:close/>
                  <a:moveTo>
                    <a:pt x="32" y="177"/>
                  </a:moveTo>
                  <a:cubicBezTo>
                    <a:pt x="32" y="177"/>
                    <a:pt x="32" y="178"/>
                    <a:pt x="32" y="178"/>
                  </a:cubicBezTo>
                  <a:cubicBezTo>
                    <a:pt x="34" y="182"/>
                    <a:pt x="37" y="186"/>
                    <a:pt x="39" y="190"/>
                  </a:cubicBezTo>
                  <a:cubicBezTo>
                    <a:pt x="39" y="190"/>
                    <a:pt x="39" y="190"/>
                    <a:pt x="39" y="191"/>
                  </a:cubicBezTo>
                  <a:cubicBezTo>
                    <a:pt x="36" y="188"/>
                    <a:pt x="34" y="185"/>
                    <a:pt x="32" y="183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2" y="182"/>
                    <a:pt x="32" y="181"/>
                  </a:cubicBezTo>
                  <a:cubicBezTo>
                    <a:pt x="32" y="180"/>
                    <a:pt x="32" y="179"/>
                    <a:pt x="32" y="177"/>
                  </a:cubicBezTo>
                  <a:close/>
                  <a:moveTo>
                    <a:pt x="38" y="192"/>
                  </a:moveTo>
                  <a:cubicBezTo>
                    <a:pt x="38" y="192"/>
                    <a:pt x="38" y="193"/>
                    <a:pt x="38" y="193"/>
                  </a:cubicBezTo>
                  <a:cubicBezTo>
                    <a:pt x="38" y="192"/>
                    <a:pt x="37" y="192"/>
                    <a:pt x="37" y="192"/>
                  </a:cubicBezTo>
                  <a:cubicBezTo>
                    <a:pt x="36" y="190"/>
                    <a:pt x="36" y="189"/>
                    <a:pt x="35" y="188"/>
                  </a:cubicBezTo>
                  <a:cubicBezTo>
                    <a:pt x="36" y="189"/>
                    <a:pt x="37" y="191"/>
                    <a:pt x="38" y="192"/>
                  </a:cubicBezTo>
                  <a:close/>
                  <a:moveTo>
                    <a:pt x="39" y="197"/>
                  </a:moveTo>
                  <a:cubicBezTo>
                    <a:pt x="39" y="196"/>
                    <a:pt x="39" y="196"/>
                    <a:pt x="38" y="196"/>
                  </a:cubicBezTo>
                  <a:cubicBezTo>
                    <a:pt x="39" y="196"/>
                    <a:pt x="39" y="196"/>
                    <a:pt x="39" y="196"/>
                  </a:cubicBezTo>
                  <a:cubicBezTo>
                    <a:pt x="41" y="199"/>
                    <a:pt x="44" y="202"/>
                    <a:pt x="48" y="204"/>
                  </a:cubicBezTo>
                  <a:cubicBezTo>
                    <a:pt x="48" y="204"/>
                    <a:pt x="49" y="204"/>
                    <a:pt x="49" y="203"/>
                  </a:cubicBezTo>
                  <a:cubicBezTo>
                    <a:pt x="49" y="204"/>
                    <a:pt x="50" y="205"/>
                    <a:pt x="50" y="205"/>
                  </a:cubicBezTo>
                  <a:cubicBezTo>
                    <a:pt x="50" y="205"/>
                    <a:pt x="49" y="205"/>
                    <a:pt x="49" y="204"/>
                  </a:cubicBezTo>
                  <a:cubicBezTo>
                    <a:pt x="48" y="204"/>
                    <a:pt x="48" y="205"/>
                    <a:pt x="48" y="206"/>
                  </a:cubicBezTo>
                  <a:cubicBezTo>
                    <a:pt x="50" y="207"/>
                    <a:pt x="52" y="208"/>
                    <a:pt x="54" y="209"/>
                  </a:cubicBezTo>
                  <a:cubicBezTo>
                    <a:pt x="54" y="210"/>
                    <a:pt x="55" y="211"/>
                    <a:pt x="56" y="212"/>
                  </a:cubicBezTo>
                  <a:cubicBezTo>
                    <a:pt x="54" y="210"/>
                    <a:pt x="51" y="209"/>
                    <a:pt x="49" y="208"/>
                  </a:cubicBezTo>
                  <a:cubicBezTo>
                    <a:pt x="46" y="205"/>
                    <a:pt x="42" y="201"/>
                    <a:pt x="39" y="197"/>
                  </a:cubicBezTo>
                  <a:close/>
                  <a:moveTo>
                    <a:pt x="51" y="212"/>
                  </a:moveTo>
                  <a:cubicBezTo>
                    <a:pt x="52" y="214"/>
                    <a:pt x="54" y="216"/>
                    <a:pt x="56" y="218"/>
                  </a:cubicBezTo>
                  <a:cubicBezTo>
                    <a:pt x="56" y="217"/>
                    <a:pt x="56" y="217"/>
                    <a:pt x="56" y="217"/>
                  </a:cubicBezTo>
                  <a:cubicBezTo>
                    <a:pt x="55" y="217"/>
                    <a:pt x="54" y="216"/>
                    <a:pt x="52" y="215"/>
                  </a:cubicBezTo>
                  <a:cubicBezTo>
                    <a:pt x="51" y="214"/>
                    <a:pt x="50" y="212"/>
                    <a:pt x="49" y="210"/>
                  </a:cubicBezTo>
                  <a:cubicBezTo>
                    <a:pt x="49" y="211"/>
                    <a:pt x="50" y="211"/>
                    <a:pt x="51" y="212"/>
                  </a:cubicBezTo>
                  <a:close/>
                  <a:moveTo>
                    <a:pt x="54" y="220"/>
                  </a:moveTo>
                  <a:cubicBezTo>
                    <a:pt x="55" y="221"/>
                    <a:pt x="56" y="222"/>
                    <a:pt x="57" y="223"/>
                  </a:cubicBezTo>
                  <a:cubicBezTo>
                    <a:pt x="56" y="222"/>
                    <a:pt x="55" y="222"/>
                    <a:pt x="54" y="221"/>
                  </a:cubicBezTo>
                  <a:cubicBezTo>
                    <a:pt x="53" y="220"/>
                    <a:pt x="52" y="220"/>
                    <a:pt x="52" y="219"/>
                  </a:cubicBezTo>
                  <a:cubicBezTo>
                    <a:pt x="52" y="219"/>
                    <a:pt x="52" y="219"/>
                    <a:pt x="52" y="219"/>
                  </a:cubicBezTo>
                  <a:cubicBezTo>
                    <a:pt x="52" y="219"/>
                    <a:pt x="53" y="220"/>
                    <a:pt x="53" y="220"/>
                  </a:cubicBezTo>
                  <a:cubicBezTo>
                    <a:pt x="54" y="220"/>
                    <a:pt x="54" y="220"/>
                    <a:pt x="54" y="220"/>
                  </a:cubicBezTo>
                  <a:close/>
                  <a:moveTo>
                    <a:pt x="53" y="222"/>
                  </a:moveTo>
                  <a:cubicBezTo>
                    <a:pt x="53" y="223"/>
                    <a:pt x="54" y="223"/>
                    <a:pt x="54" y="223"/>
                  </a:cubicBezTo>
                  <a:cubicBezTo>
                    <a:pt x="53" y="223"/>
                    <a:pt x="52" y="222"/>
                    <a:pt x="51" y="221"/>
                  </a:cubicBezTo>
                  <a:cubicBezTo>
                    <a:pt x="51" y="221"/>
                    <a:pt x="51" y="221"/>
                    <a:pt x="51" y="220"/>
                  </a:cubicBezTo>
                  <a:cubicBezTo>
                    <a:pt x="51" y="221"/>
                    <a:pt x="52" y="222"/>
                    <a:pt x="53" y="222"/>
                  </a:cubicBezTo>
                  <a:close/>
                  <a:moveTo>
                    <a:pt x="56" y="228"/>
                  </a:moveTo>
                  <a:cubicBezTo>
                    <a:pt x="57" y="228"/>
                    <a:pt x="57" y="228"/>
                    <a:pt x="57" y="228"/>
                  </a:cubicBezTo>
                  <a:cubicBezTo>
                    <a:pt x="57" y="228"/>
                    <a:pt x="57" y="228"/>
                    <a:pt x="57" y="228"/>
                  </a:cubicBezTo>
                  <a:cubicBezTo>
                    <a:pt x="55" y="227"/>
                    <a:pt x="54" y="226"/>
                    <a:pt x="52" y="225"/>
                  </a:cubicBezTo>
                  <a:cubicBezTo>
                    <a:pt x="54" y="226"/>
                    <a:pt x="55" y="227"/>
                    <a:pt x="56" y="228"/>
                  </a:cubicBezTo>
                  <a:close/>
                  <a:moveTo>
                    <a:pt x="55" y="218"/>
                  </a:moveTo>
                  <a:cubicBezTo>
                    <a:pt x="55" y="218"/>
                    <a:pt x="55" y="218"/>
                    <a:pt x="55" y="218"/>
                  </a:cubicBezTo>
                  <a:cubicBezTo>
                    <a:pt x="57" y="219"/>
                    <a:pt x="58" y="220"/>
                    <a:pt x="60" y="221"/>
                  </a:cubicBezTo>
                  <a:cubicBezTo>
                    <a:pt x="63" y="224"/>
                    <a:pt x="66" y="227"/>
                    <a:pt x="69" y="230"/>
                  </a:cubicBezTo>
                  <a:cubicBezTo>
                    <a:pt x="69" y="230"/>
                    <a:pt x="68" y="230"/>
                    <a:pt x="67" y="229"/>
                  </a:cubicBezTo>
                  <a:cubicBezTo>
                    <a:pt x="65" y="228"/>
                    <a:pt x="62" y="226"/>
                    <a:pt x="60" y="225"/>
                  </a:cubicBezTo>
                  <a:cubicBezTo>
                    <a:pt x="58" y="223"/>
                    <a:pt x="56" y="220"/>
                    <a:pt x="55" y="218"/>
                  </a:cubicBezTo>
                  <a:close/>
                  <a:moveTo>
                    <a:pt x="68" y="227"/>
                  </a:moveTo>
                  <a:cubicBezTo>
                    <a:pt x="68" y="227"/>
                    <a:pt x="68" y="227"/>
                    <a:pt x="68" y="227"/>
                  </a:cubicBezTo>
                  <a:cubicBezTo>
                    <a:pt x="67" y="226"/>
                    <a:pt x="66" y="225"/>
                    <a:pt x="65" y="224"/>
                  </a:cubicBezTo>
                  <a:cubicBezTo>
                    <a:pt x="66" y="225"/>
                    <a:pt x="67" y="226"/>
                    <a:pt x="69" y="226"/>
                  </a:cubicBezTo>
                  <a:cubicBezTo>
                    <a:pt x="69" y="227"/>
                    <a:pt x="70" y="227"/>
                    <a:pt x="70" y="228"/>
                  </a:cubicBezTo>
                  <a:cubicBezTo>
                    <a:pt x="69" y="228"/>
                    <a:pt x="69" y="228"/>
                    <a:pt x="68" y="227"/>
                  </a:cubicBezTo>
                  <a:close/>
                  <a:moveTo>
                    <a:pt x="60" y="220"/>
                  </a:moveTo>
                  <a:cubicBezTo>
                    <a:pt x="59" y="218"/>
                    <a:pt x="57" y="216"/>
                    <a:pt x="55" y="215"/>
                  </a:cubicBezTo>
                  <a:cubicBezTo>
                    <a:pt x="58" y="216"/>
                    <a:pt x="60" y="218"/>
                    <a:pt x="63" y="219"/>
                  </a:cubicBezTo>
                  <a:cubicBezTo>
                    <a:pt x="64" y="221"/>
                    <a:pt x="65" y="222"/>
                    <a:pt x="66" y="223"/>
                  </a:cubicBezTo>
                  <a:cubicBezTo>
                    <a:pt x="64" y="222"/>
                    <a:pt x="62" y="221"/>
                    <a:pt x="60" y="220"/>
                  </a:cubicBezTo>
                  <a:close/>
                  <a:moveTo>
                    <a:pt x="62" y="216"/>
                  </a:moveTo>
                  <a:cubicBezTo>
                    <a:pt x="66" y="219"/>
                    <a:pt x="71" y="222"/>
                    <a:pt x="75" y="225"/>
                  </a:cubicBezTo>
                  <a:cubicBezTo>
                    <a:pt x="71" y="222"/>
                    <a:pt x="67" y="220"/>
                    <a:pt x="63" y="218"/>
                  </a:cubicBezTo>
                  <a:cubicBezTo>
                    <a:pt x="63" y="217"/>
                    <a:pt x="62" y="217"/>
                    <a:pt x="62" y="216"/>
                  </a:cubicBezTo>
                  <a:close/>
                  <a:moveTo>
                    <a:pt x="74" y="221"/>
                  </a:moveTo>
                  <a:cubicBezTo>
                    <a:pt x="73" y="220"/>
                    <a:pt x="73" y="220"/>
                    <a:pt x="72" y="219"/>
                  </a:cubicBezTo>
                  <a:cubicBezTo>
                    <a:pt x="75" y="221"/>
                    <a:pt x="77" y="223"/>
                    <a:pt x="80" y="225"/>
                  </a:cubicBezTo>
                  <a:cubicBezTo>
                    <a:pt x="80" y="225"/>
                    <a:pt x="80" y="225"/>
                    <a:pt x="80" y="225"/>
                  </a:cubicBezTo>
                  <a:cubicBezTo>
                    <a:pt x="78" y="224"/>
                    <a:pt x="76" y="222"/>
                    <a:pt x="74" y="221"/>
                  </a:cubicBezTo>
                  <a:close/>
                  <a:moveTo>
                    <a:pt x="68" y="215"/>
                  </a:moveTo>
                  <a:cubicBezTo>
                    <a:pt x="66" y="214"/>
                    <a:pt x="65" y="213"/>
                    <a:pt x="64" y="211"/>
                  </a:cubicBezTo>
                  <a:cubicBezTo>
                    <a:pt x="65" y="212"/>
                    <a:pt x="67" y="212"/>
                    <a:pt x="68" y="213"/>
                  </a:cubicBezTo>
                  <a:cubicBezTo>
                    <a:pt x="69" y="213"/>
                    <a:pt x="69" y="214"/>
                    <a:pt x="70" y="214"/>
                  </a:cubicBezTo>
                  <a:cubicBezTo>
                    <a:pt x="70" y="214"/>
                    <a:pt x="70" y="215"/>
                    <a:pt x="69" y="215"/>
                  </a:cubicBezTo>
                  <a:cubicBezTo>
                    <a:pt x="69" y="216"/>
                    <a:pt x="70" y="216"/>
                    <a:pt x="71" y="216"/>
                  </a:cubicBezTo>
                  <a:cubicBezTo>
                    <a:pt x="71" y="215"/>
                    <a:pt x="72" y="215"/>
                    <a:pt x="73" y="215"/>
                  </a:cubicBezTo>
                  <a:cubicBezTo>
                    <a:pt x="74" y="215"/>
                    <a:pt x="75" y="215"/>
                    <a:pt x="75" y="216"/>
                  </a:cubicBezTo>
                  <a:cubicBezTo>
                    <a:pt x="77" y="218"/>
                    <a:pt x="78" y="220"/>
                    <a:pt x="79" y="222"/>
                  </a:cubicBezTo>
                  <a:cubicBezTo>
                    <a:pt x="75" y="220"/>
                    <a:pt x="71" y="217"/>
                    <a:pt x="68" y="215"/>
                  </a:cubicBezTo>
                  <a:close/>
                  <a:moveTo>
                    <a:pt x="76" y="204"/>
                  </a:moveTo>
                  <a:cubicBezTo>
                    <a:pt x="75" y="203"/>
                    <a:pt x="74" y="202"/>
                    <a:pt x="73" y="202"/>
                  </a:cubicBezTo>
                  <a:cubicBezTo>
                    <a:pt x="73" y="202"/>
                    <a:pt x="73" y="202"/>
                    <a:pt x="73" y="202"/>
                  </a:cubicBezTo>
                  <a:cubicBezTo>
                    <a:pt x="74" y="202"/>
                    <a:pt x="75" y="203"/>
                    <a:pt x="76" y="203"/>
                  </a:cubicBezTo>
                  <a:cubicBezTo>
                    <a:pt x="76" y="203"/>
                    <a:pt x="76" y="204"/>
                    <a:pt x="76" y="204"/>
                  </a:cubicBezTo>
                  <a:close/>
                  <a:moveTo>
                    <a:pt x="74" y="200"/>
                  </a:moveTo>
                  <a:cubicBezTo>
                    <a:pt x="74" y="200"/>
                    <a:pt x="74" y="200"/>
                    <a:pt x="74" y="200"/>
                  </a:cubicBezTo>
                  <a:cubicBezTo>
                    <a:pt x="74" y="200"/>
                    <a:pt x="74" y="199"/>
                    <a:pt x="74" y="199"/>
                  </a:cubicBezTo>
                  <a:cubicBezTo>
                    <a:pt x="75" y="200"/>
                    <a:pt x="76" y="201"/>
                    <a:pt x="77" y="202"/>
                  </a:cubicBezTo>
                  <a:cubicBezTo>
                    <a:pt x="77" y="202"/>
                    <a:pt x="77" y="202"/>
                    <a:pt x="77" y="202"/>
                  </a:cubicBezTo>
                  <a:cubicBezTo>
                    <a:pt x="76" y="201"/>
                    <a:pt x="75" y="201"/>
                    <a:pt x="74" y="200"/>
                  </a:cubicBezTo>
                  <a:close/>
                  <a:moveTo>
                    <a:pt x="75" y="199"/>
                  </a:moveTo>
                  <a:cubicBezTo>
                    <a:pt x="75" y="199"/>
                    <a:pt x="76" y="199"/>
                    <a:pt x="76" y="199"/>
                  </a:cubicBezTo>
                  <a:cubicBezTo>
                    <a:pt x="76" y="199"/>
                    <a:pt x="77" y="200"/>
                    <a:pt x="78" y="200"/>
                  </a:cubicBezTo>
                  <a:cubicBezTo>
                    <a:pt x="78" y="200"/>
                    <a:pt x="78" y="201"/>
                    <a:pt x="78" y="201"/>
                  </a:cubicBezTo>
                  <a:cubicBezTo>
                    <a:pt x="77" y="200"/>
                    <a:pt x="76" y="199"/>
                    <a:pt x="75" y="199"/>
                  </a:cubicBezTo>
                  <a:close/>
                  <a:moveTo>
                    <a:pt x="78" y="208"/>
                  </a:moveTo>
                  <a:cubicBezTo>
                    <a:pt x="78" y="208"/>
                    <a:pt x="79" y="208"/>
                    <a:pt x="79" y="208"/>
                  </a:cubicBezTo>
                  <a:cubicBezTo>
                    <a:pt x="79" y="208"/>
                    <a:pt x="78" y="209"/>
                    <a:pt x="78" y="209"/>
                  </a:cubicBezTo>
                  <a:cubicBezTo>
                    <a:pt x="78" y="209"/>
                    <a:pt x="78" y="208"/>
                    <a:pt x="77" y="208"/>
                  </a:cubicBezTo>
                  <a:cubicBezTo>
                    <a:pt x="78" y="208"/>
                    <a:pt x="78" y="208"/>
                    <a:pt x="78" y="208"/>
                  </a:cubicBezTo>
                  <a:close/>
                  <a:moveTo>
                    <a:pt x="78" y="206"/>
                  </a:moveTo>
                  <a:cubicBezTo>
                    <a:pt x="78" y="206"/>
                    <a:pt x="78" y="206"/>
                    <a:pt x="78" y="205"/>
                  </a:cubicBezTo>
                  <a:cubicBezTo>
                    <a:pt x="78" y="205"/>
                    <a:pt x="78" y="205"/>
                    <a:pt x="79" y="204"/>
                  </a:cubicBezTo>
                  <a:cubicBezTo>
                    <a:pt x="79" y="204"/>
                    <a:pt x="79" y="204"/>
                    <a:pt x="79" y="204"/>
                  </a:cubicBezTo>
                  <a:cubicBezTo>
                    <a:pt x="79" y="205"/>
                    <a:pt x="79" y="205"/>
                    <a:pt x="79" y="205"/>
                  </a:cubicBezTo>
                  <a:cubicBezTo>
                    <a:pt x="79" y="205"/>
                    <a:pt x="78" y="205"/>
                    <a:pt x="78" y="206"/>
                  </a:cubicBezTo>
                  <a:close/>
                  <a:moveTo>
                    <a:pt x="79" y="197"/>
                  </a:moveTo>
                  <a:cubicBezTo>
                    <a:pt x="79" y="196"/>
                    <a:pt x="80" y="196"/>
                    <a:pt x="80" y="196"/>
                  </a:cubicBezTo>
                  <a:cubicBezTo>
                    <a:pt x="81" y="196"/>
                    <a:pt x="81" y="196"/>
                    <a:pt x="81" y="196"/>
                  </a:cubicBezTo>
                  <a:cubicBezTo>
                    <a:pt x="81" y="197"/>
                    <a:pt x="80" y="197"/>
                    <a:pt x="80" y="197"/>
                  </a:cubicBezTo>
                  <a:lnTo>
                    <a:pt x="79" y="197"/>
                  </a:lnTo>
                  <a:close/>
                  <a:moveTo>
                    <a:pt x="80" y="206"/>
                  </a:moveTo>
                  <a:cubicBezTo>
                    <a:pt x="81" y="206"/>
                    <a:pt x="81" y="206"/>
                    <a:pt x="81" y="206"/>
                  </a:cubicBezTo>
                  <a:cubicBezTo>
                    <a:pt x="81" y="207"/>
                    <a:pt x="81" y="207"/>
                    <a:pt x="81" y="207"/>
                  </a:cubicBezTo>
                  <a:cubicBezTo>
                    <a:pt x="81" y="207"/>
                    <a:pt x="80" y="207"/>
                    <a:pt x="80" y="207"/>
                  </a:cubicBezTo>
                  <a:cubicBezTo>
                    <a:pt x="80" y="207"/>
                    <a:pt x="80" y="207"/>
                    <a:pt x="80" y="207"/>
                  </a:cubicBezTo>
                  <a:cubicBezTo>
                    <a:pt x="80" y="207"/>
                    <a:pt x="80" y="206"/>
                    <a:pt x="80" y="206"/>
                  </a:cubicBezTo>
                  <a:close/>
                  <a:moveTo>
                    <a:pt x="80" y="209"/>
                  </a:moveTo>
                  <a:cubicBezTo>
                    <a:pt x="82" y="210"/>
                    <a:pt x="83" y="211"/>
                    <a:pt x="85" y="212"/>
                  </a:cubicBezTo>
                  <a:cubicBezTo>
                    <a:pt x="85" y="212"/>
                    <a:pt x="84" y="212"/>
                    <a:pt x="84" y="212"/>
                  </a:cubicBezTo>
                  <a:cubicBezTo>
                    <a:pt x="83" y="211"/>
                    <a:pt x="81" y="210"/>
                    <a:pt x="80" y="210"/>
                  </a:cubicBezTo>
                  <a:cubicBezTo>
                    <a:pt x="80" y="209"/>
                    <a:pt x="80" y="209"/>
                    <a:pt x="80" y="209"/>
                  </a:cubicBezTo>
                  <a:close/>
                  <a:moveTo>
                    <a:pt x="82" y="208"/>
                  </a:moveTo>
                  <a:cubicBezTo>
                    <a:pt x="82" y="208"/>
                    <a:pt x="82" y="208"/>
                    <a:pt x="83" y="208"/>
                  </a:cubicBezTo>
                  <a:cubicBezTo>
                    <a:pt x="84" y="208"/>
                    <a:pt x="85" y="209"/>
                    <a:pt x="86" y="210"/>
                  </a:cubicBezTo>
                  <a:cubicBezTo>
                    <a:pt x="86" y="210"/>
                    <a:pt x="86" y="210"/>
                    <a:pt x="85" y="211"/>
                  </a:cubicBezTo>
                  <a:cubicBezTo>
                    <a:pt x="84" y="210"/>
                    <a:pt x="83" y="209"/>
                    <a:pt x="82" y="208"/>
                  </a:cubicBezTo>
                  <a:close/>
                  <a:moveTo>
                    <a:pt x="85" y="214"/>
                  </a:moveTo>
                  <a:cubicBezTo>
                    <a:pt x="88" y="216"/>
                    <a:pt x="91" y="217"/>
                    <a:pt x="94" y="219"/>
                  </a:cubicBezTo>
                  <a:cubicBezTo>
                    <a:pt x="93" y="218"/>
                    <a:pt x="91" y="218"/>
                    <a:pt x="89" y="217"/>
                  </a:cubicBezTo>
                  <a:cubicBezTo>
                    <a:pt x="88" y="216"/>
                    <a:pt x="86" y="215"/>
                    <a:pt x="85" y="214"/>
                  </a:cubicBezTo>
                  <a:cubicBezTo>
                    <a:pt x="85" y="214"/>
                    <a:pt x="85" y="214"/>
                    <a:pt x="85" y="214"/>
                  </a:cubicBezTo>
                  <a:close/>
                  <a:moveTo>
                    <a:pt x="95" y="221"/>
                  </a:moveTo>
                  <a:cubicBezTo>
                    <a:pt x="95" y="221"/>
                    <a:pt x="95" y="221"/>
                    <a:pt x="95" y="221"/>
                  </a:cubicBezTo>
                  <a:cubicBezTo>
                    <a:pt x="95" y="221"/>
                    <a:pt x="94" y="221"/>
                    <a:pt x="94" y="221"/>
                  </a:cubicBezTo>
                  <a:cubicBezTo>
                    <a:pt x="94" y="221"/>
                    <a:pt x="93" y="220"/>
                    <a:pt x="93" y="220"/>
                  </a:cubicBezTo>
                  <a:cubicBezTo>
                    <a:pt x="94" y="220"/>
                    <a:pt x="94" y="220"/>
                    <a:pt x="95" y="221"/>
                  </a:cubicBezTo>
                  <a:close/>
                  <a:moveTo>
                    <a:pt x="93" y="216"/>
                  </a:moveTo>
                  <a:cubicBezTo>
                    <a:pt x="94" y="215"/>
                    <a:pt x="94" y="215"/>
                    <a:pt x="94" y="215"/>
                  </a:cubicBezTo>
                  <a:cubicBezTo>
                    <a:pt x="95" y="216"/>
                    <a:pt x="96" y="216"/>
                    <a:pt x="97" y="217"/>
                  </a:cubicBezTo>
                  <a:cubicBezTo>
                    <a:pt x="96" y="217"/>
                    <a:pt x="97" y="218"/>
                    <a:pt x="97" y="218"/>
                  </a:cubicBezTo>
                  <a:cubicBezTo>
                    <a:pt x="97" y="218"/>
                    <a:pt x="97" y="218"/>
                    <a:pt x="97" y="218"/>
                  </a:cubicBezTo>
                  <a:cubicBezTo>
                    <a:pt x="96" y="217"/>
                    <a:pt x="95" y="216"/>
                    <a:pt x="93" y="216"/>
                  </a:cubicBezTo>
                  <a:close/>
                  <a:moveTo>
                    <a:pt x="98" y="222"/>
                  </a:moveTo>
                  <a:cubicBezTo>
                    <a:pt x="99" y="222"/>
                    <a:pt x="99" y="222"/>
                    <a:pt x="100" y="222"/>
                  </a:cubicBezTo>
                  <a:cubicBezTo>
                    <a:pt x="100" y="222"/>
                    <a:pt x="100" y="222"/>
                    <a:pt x="99" y="223"/>
                  </a:cubicBezTo>
                  <a:cubicBezTo>
                    <a:pt x="99" y="223"/>
                    <a:pt x="99" y="223"/>
                    <a:pt x="99" y="223"/>
                  </a:cubicBezTo>
                  <a:cubicBezTo>
                    <a:pt x="99" y="223"/>
                    <a:pt x="98" y="223"/>
                    <a:pt x="97" y="222"/>
                  </a:cubicBezTo>
                  <a:cubicBezTo>
                    <a:pt x="97" y="222"/>
                    <a:pt x="98" y="222"/>
                    <a:pt x="98" y="222"/>
                  </a:cubicBezTo>
                  <a:close/>
                  <a:moveTo>
                    <a:pt x="106" y="235"/>
                  </a:moveTo>
                  <a:cubicBezTo>
                    <a:pt x="106" y="236"/>
                    <a:pt x="106" y="236"/>
                    <a:pt x="107" y="236"/>
                  </a:cubicBezTo>
                  <a:cubicBezTo>
                    <a:pt x="108" y="236"/>
                    <a:pt x="109" y="237"/>
                    <a:pt x="110" y="237"/>
                  </a:cubicBezTo>
                  <a:cubicBezTo>
                    <a:pt x="111" y="238"/>
                    <a:pt x="111" y="238"/>
                    <a:pt x="111" y="238"/>
                  </a:cubicBezTo>
                  <a:cubicBezTo>
                    <a:pt x="109" y="238"/>
                    <a:pt x="107" y="237"/>
                    <a:pt x="106" y="235"/>
                  </a:cubicBezTo>
                  <a:close/>
                  <a:moveTo>
                    <a:pt x="110" y="234"/>
                  </a:moveTo>
                  <a:cubicBezTo>
                    <a:pt x="111" y="234"/>
                    <a:pt x="111" y="234"/>
                    <a:pt x="112" y="234"/>
                  </a:cubicBezTo>
                  <a:cubicBezTo>
                    <a:pt x="113" y="235"/>
                    <a:pt x="113" y="235"/>
                    <a:pt x="114" y="235"/>
                  </a:cubicBezTo>
                  <a:cubicBezTo>
                    <a:pt x="114" y="236"/>
                    <a:pt x="114" y="236"/>
                    <a:pt x="113" y="236"/>
                  </a:cubicBezTo>
                  <a:cubicBezTo>
                    <a:pt x="112" y="235"/>
                    <a:pt x="111" y="235"/>
                    <a:pt x="110" y="234"/>
                  </a:cubicBezTo>
                  <a:close/>
                  <a:moveTo>
                    <a:pt x="114" y="231"/>
                  </a:moveTo>
                  <a:cubicBezTo>
                    <a:pt x="113" y="231"/>
                    <a:pt x="113" y="230"/>
                    <a:pt x="113" y="230"/>
                  </a:cubicBezTo>
                  <a:cubicBezTo>
                    <a:pt x="113" y="230"/>
                    <a:pt x="114" y="230"/>
                    <a:pt x="114" y="230"/>
                  </a:cubicBezTo>
                  <a:cubicBezTo>
                    <a:pt x="115" y="231"/>
                    <a:pt x="115" y="231"/>
                    <a:pt x="116" y="231"/>
                  </a:cubicBezTo>
                  <a:cubicBezTo>
                    <a:pt x="115" y="232"/>
                    <a:pt x="115" y="232"/>
                    <a:pt x="115" y="232"/>
                  </a:cubicBezTo>
                  <a:cubicBezTo>
                    <a:pt x="115" y="231"/>
                    <a:pt x="114" y="231"/>
                    <a:pt x="114" y="231"/>
                  </a:cubicBezTo>
                  <a:close/>
                  <a:moveTo>
                    <a:pt x="113" y="227"/>
                  </a:moveTo>
                  <a:cubicBezTo>
                    <a:pt x="113" y="227"/>
                    <a:pt x="113" y="227"/>
                    <a:pt x="114" y="227"/>
                  </a:cubicBezTo>
                  <a:cubicBezTo>
                    <a:pt x="115" y="228"/>
                    <a:pt x="116" y="228"/>
                    <a:pt x="117" y="228"/>
                  </a:cubicBezTo>
                  <a:cubicBezTo>
                    <a:pt x="117" y="229"/>
                    <a:pt x="117" y="230"/>
                    <a:pt x="118" y="229"/>
                  </a:cubicBezTo>
                  <a:cubicBezTo>
                    <a:pt x="118" y="229"/>
                    <a:pt x="118" y="229"/>
                    <a:pt x="118" y="229"/>
                  </a:cubicBezTo>
                  <a:cubicBezTo>
                    <a:pt x="118" y="229"/>
                    <a:pt x="119" y="229"/>
                    <a:pt x="119" y="230"/>
                  </a:cubicBezTo>
                  <a:cubicBezTo>
                    <a:pt x="119" y="230"/>
                    <a:pt x="119" y="230"/>
                    <a:pt x="119" y="230"/>
                  </a:cubicBezTo>
                  <a:cubicBezTo>
                    <a:pt x="118" y="230"/>
                    <a:pt x="117" y="230"/>
                    <a:pt x="117" y="230"/>
                  </a:cubicBezTo>
                  <a:cubicBezTo>
                    <a:pt x="115" y="229"/>
                    <a:pt x="114" y="228"/>
                    <a:pt x="113" y="227"/>
                  </a:cubicBezTo>
                  <a:close/>
                  <a:moveTo>
                    <a:pt x="118" y="224"/>
                  </a:moveTo>
                  <a:cubicBezTo>
                    <a:pt x="119" y="224"/>
                    <a:pt x="120" y="223"/>
                    <a:pt x="121" y="222"/>
                  </a:cubicBezTo>
                  <a:cubicBezTo>
                    <a:pt x="121" y="222"/>
                    <a:pt x="121" y="222"/>
                    <a:pt x="121" y="222"/>
                  </a:cubicBezTo>
                  <a:cubicBezTo>
                    <a:pt x="121" y="223"/>
                    <a:pt x="120" y="224"/>
                    <a:pt x="119" y="225"/>
                  </a:cubicBezTo>
                  <a:cubicBezTo>
                    <a:pt x="119" y="225"/>
                    <a:pt x="118" y="225"/>
                    <a:pt x="118" y="224"/>
                  </a:cubicBezTo>
                  <a:close/>
                  <a:moveTo>
                    <a:pt x="121" y="232"/>
                  </a:moveTo>
                  <a:cubicBezTo>
                    <a:pt x="121" y="232"/>
                    <a:pt x="121" y="232"/>
                    <a:pt x="122" y="232"/>
                  </a:cubicBezTo>
                  <a:cubicBezTo>
                    <a:pt x="123" y="232"/>
                    <a:pt x="124" y="233"/>
                    <a:pt x="124" y="234"/>
                  </a:cubicBezTo>
                  <a:cubicBezTo>
                    <a:pt x="125" y="234"/>
                    <a:pt x="126" y="233"/>
                    <a:pt x="125" y="232"/>
                  </a:cubicBezTo>
                  <a:cubicBezTo>
                    <a:pt x="125" y="232"/>
                    <a:pt x="124" y="232"/>
                    <a:pt x="124" y="231"/>
                  </a:cubicBezTo>
                  <a:cubicBezTo>
                    <a:pt x="126" y="231"/>
                    <a:pt x="129" y="230"/>
                    <a:pt x="131" y="230"/>
                  </a:cubicBezTo>
                  <a:cubicBezTo>
                    <a:pt x="131" y="230"/>
                    <a:pt x="131" y="230"/>
                    <a:pt x="131" y="230"/>
                  </a:cubicBezTo>
                  <a:cubicBezTo>
                    <a:pt x="130" y="231"/>
                    <a:pt x="130" y="232"/>
                    <a:pt x="129" y="233"/>
                  </a:cubicBezTo>
                  <a:cubicBezTo>
                    <a:pt x="128" y="233"/>
                    <a:pt x="128" y="233"/>
                    <a:pt x="128" y="234"/>
                  </a:cubicBezTo>
                  <a:cubicBezTo>
                    <a:pt x="126" y="234"/>
                    <a:pt x="124" y="234"/>
                    <a:pt x="122" y="234"/>
                  </a:cubicBezTo>
                  <a:cubicBezTo>
                    <a:pt x="121" y="233"/>
                    <a:pt x="121" y="233"/>
                    <a:pt x="120" y="232"/>
                  </a:cubicBezTo>
                  <a:cubicBezTo>
                    <a:pt x="120" y="232"/>
                    <a:pt x="120" y="232"/>
                    <a:pt x="121" y="232"/>
                  </a:cubicBezTo>
                  <a:close/>
                  <a:moveTo>
                    <a:pt x="132" y="235"/>
                  </a:moveTo>
                  <a:cubicBezTo>
                    <a:pt x="130" y="235"/>
                    <a:pt x="128" y="236"/>
                    <a:pt x="126" y="236"/>
                  </a:cubicBezTo>
                  <a:cubicBezTo>
                    <a:pt x="125" y="236"/>
                    <a:pt x="124" y="235"/>
                    <a:pt x="123" y="235"/>
                  </a:cubicBezTo>
                  <a:cubicBezTo>
                    <a:pt x="126" y="235"/>
                    <a:pt x="129" y="235"/>
                    <a:pt x="132" y="235"/>
                  </a:cubicBezTo>
                  <a:close/>
                  <a:moveTo>
                    <a:pt x="137" y="235"/>
                  </a:moveTo>
                  <a:cubicBezTo>
                    <a:pt x="137" y="235"/>
                    <a:pt x="136" y="235"/>
                    <a:pt x="136" y="236"/>
                  </a:cubicBezTo>
                  <a:cubicBezTo>
                    <a:pt x="135" y="236"/>
                    <a:pt x="134" y="236"/>
                    <a:pt x="133" y="236"/>
                  </a:cubicBezTo>
                  <a:cubicBezTo>
                    <a:pt x="132" y="236"/>
                    <a:pt x="131" y="236"/>
                    <a:pt x="130" y="237"/>
                  </a:cubicBezTo>
                  <a:cubicBezTo>
                    <a:pt x="132" y="236"/>
                    <a:pt x="134" y="236"/>
                    <a:pt x="137" y="235"/>
                  </a:cubicBezTo>
                  <a:close/>
                  <a:moveTo>
                    <a:pt x="130" y="234"/>
                  </a:moveTo>
                  <a:cubicBezTo>
                    <a:pt x="132" y="233"/>
                    <a:pt x="134" y="232"/>
                    <a:pt x="135" y="231"/>
                  </a:cubicBezTo>
                  <a:cubicBezTo>
                    <a:pt x="135" y="231"/>
                    <a:pt x="136" y="232"/>
                    <a:pt x="137" y="232"/>
                  </a:cubicBezTo>
                  <a:cubicBezTo>
                    <a:pt x="138" y="231"/>
                    <a:pt x="139" y="231"/>
                    <a:pt x="140" y="230"/>
                  </a:cubicBezTo>
                  <a:cubicBezTo>
                    <a:pt x="139" y="231"/>
                    <a:pt x="139" y="232"/>
                    <a:pt x="138" y="233"/>
                  </a:cubicBezTo>
                  <a:cubicBezTo>
                    <a:pt x="135" y="233"/>
                    <a:pt x="133" y="234"/>
                    <a:pt x="130" y="234"/>
                  </a:cubicBezTo>
                  <a:close/>
                  <a:moveTo>
                    <a:pt x="139" y="226"/>
                  </a:moveTo>
                  <a:cubicBezTo>
                    <a:pt x="139" y="226"/>
                    <a:pt x="139" y="227"/>
                    <a:pt x="139" y="227"/>
                  </a:cubicBezTo>
                  <a:cubicBezTo>
                    <a:pt x="138" y="227"/>
                    <a:pt x="137" y="227"/>
                    <a:pt x="136" y="227"/>
                  </a:cubicBezTo>
                  <a:cubicBezTo>
                    <a:pt x="137" y="227"/>
                    <a:pt x="137" y="227"/>
                    <a:pt x="137" y="227"/>
                  </a:cubicBezTo>
                  <a:cubicBezTo>
                    <a:pt x="139" y="226"/>
                    <a:pt x="140" y="225"/>
                    <a:pt x="142" y="224"/>
                  </a:cubicBezTo>
                  <a:cubicBezTo>
                    <a:pt x="141" y="225"/>
                    <a:pt x="140" y="225"/>
                    <a:pt x="139" y="226"/>
                  </a:cubicBezTo>
                  <a:close/>
                  <a:moveTo>
                    <a:pt x="143" y="229"/>
                  </a:moveTo>
                  <a:cubicBezTo>
                    <a:pt x="145" y="229"/>
                    <a:pt x="146" y="229"/>
                    <a:pt x="147" y="229"/>
                  </a:cubicBezTo>
                  <a:cubicBezTo>
                    <a:pt x="148" y="229"/>
                    <a:pt x="149" y="229"/>
                    <a:pt x="149" y="229"/>
                  </a:cubicBezTo>
                  <a:cubicBezTo>
                    <a:pt x="149" y="229"/>
                    <a:pt x="148" y="230"/>
                    <a:pt x="148" y="230"/>
                  </a:cubicBezTo>
                  <a:cubicBezTo>
                    <a:pt x="147" y="231"/>
                    <a:pt x="145" y="232"/>
                    <a:pt x="144" y="232"/>
                  </a:cubicBezTo>
                  <a:cubicBezTo>
                    <a:pt x="143" y="233"/>
                    <a:pt x="141" y="233"/>
                    <a:pt x="140" y="233"/>
                  </a:cubicBezTo>
                  <a:cubicBezTo>
                    <a:pt x="141" y="232"/>
                    <a:pt x="142" y="230"/>
                    <a:pt x="143" y="229"/>
                  </a:cubicBezTo>
                  <a:close/>
                  <a:moveTo>
                    <a:pt x="145" y="236"/>
                  </a:moveTo>
                  <a:cubicBezTo>
                    <a:pt x="149" y="235"/>
                    <a:pt x="153" y="234"/>
                    <a:pt x="158" y="234"/>
                  </a:cubicBezTo>
                  <a:cubicBezTo>
                    <a:pt x="157" y="234"/>
                    <a:pt x="157" y="234"/>
                    <a:pt x="157" y="235"/>
                  </a:cubicBezTo>
                  <a:cubicBezTo>
                    <a:pt x="152" y="235"/>
                    <a:pt x="148" y="236"/>
                    <a:pt x="144" y="236"/>
                  </a:cubicBezTo>
                  <a:cubicBezTo>
                    <a:pt x="144" y="236"/>
                    <a:pt x="145" y="236"/>
                    <a:pt x="145" y="236"/>
                  </a:cubicBezTo>
                  <a:close/>
                  <a:moveTo>
                    <a:pt x="157" y="231"/>
                  </a:moveTo>
                  <a:cubicBezTo>
                    <a:pt x="158" y="231"/>
                    <a:pt x="160" y="230"/>
                    <a:pt x="161" y="229"/>
                  </a:cubicBezTo>
                  <a:cubicBezTo>
                    <a:pt x="160" y="230"/>
                    <a:pt x="160" y="230"/>
                    <a:pt x="159" y="231"/>
                  </a:cubicBezTo>
                  <a:cubicBezTo>
                    <a:pt x="159" y="231"/>
                    <a:pt x="158" y="231"/>
                    <a:pt x="157" y="231"/>
                  </a:cubicBezTo>
                  <a:close/>
                  <a:moveTo>
                    <a:pt x="159" y="229"/>
                  </a:moveTo>
                  <a:cubicBezTo>
                    <a:pt x="161" y="227"/>
                    <a:pt x="164" y="225"/>
                    <a:pt x="166" y="223"/>
                  </a:cubicBezTo>
                  <a:cubicBezTo>
                    <a:pt x="166" y="224"/>
                    <a:pt x="165" y="225"/>
                    <a:pt x="164" y="226"/>
                  </a:cubicBezTo>
                  <a:cubicBezTo>
                    <a:pt x="162" y="227"/>
                    <a:pt x="161" y="228"/>
                    <a:pt x="159" y="229"/>
                  </a:cubicBezTo>
                  <a:close/>
                  <a:moveTo>
                    <a:pt x="165" y="227"/>
                  </a:moveTo>
                  <a:cubicBezTo>
                    <a:pt x="174" y="222"/>
                    <a:pt x="182" y="215"/>
                    <a:pt x="190" y="208"/>
                  </a:cubicBezTo>
                  <a:cubicBezTo>
                    <a:pt x="190" y="209"/>
                    <a:pt x="189" y="210"/>
                    <a:pt x="189" y="210"/>
                  </a:cubicBezTo>
                  <a:cubicBezTo>
                    <a:pt x="189" y="210"/>
                    <a:pt x="189" y="210"/>
                    <a:pt x="189" y="210"/>
                  </a:cubicBezTo>
                  <a:cubicBezTo>
                    <a:pt x="180" y="217"/>
                    <a:pt x="172" y="224"/>
                    <a:pt x="163" y="231"/>
                  </a:cubicBezTo>
                  <a:cubicBezTo>
                    <a:pt x="163" y="231"/>
                    <a:pt x="162" y="231"/>
                    <a:pt x="162" y="231"/>
                  </a:cubicBezTo>
                  <a:cubicBezTo>
                    <a:pt x="163" y="229"/>
                    <a:pt x="164" y="228"/>
                    <a:pt x="165" y="227"/>
                  </a:cubicBezTo>
                  <a:close/>
                  <a:moveTo>
                    <a:pt x="177" y="222"/>
                  </a:moveTo>
                  <a:cubicBezTo>
                    <a:pt x="175" y="224"/>
                    <a:pt x="172" y="226"/>
                    <a:pt x="170" y="229"/>
                  </a:cubicBezTo>
                  <a:cubicBezTo>
                    <a:pt x="169" y="229"/>
                    <a:pt x="168" y="230"/>
                    <a:pt x="168" y="230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70" y="227"/>
                    <a:pt x="174" y="224"/>
                    <a:pt x="177" y="222"/>
                  </a:cubicBezTo>
                  <a:close/>
                  <a:moveTo>
                    <a:pt x="185" y="218"/>
                  </a:moveTo>
                  <a:cubicBezTo>
                    <a:pt x="184" y="218"/>
                    <a:pt x="183" y="219"/>
                    <a:pt x="183" y="220"/>
                  </a:cubicBezTo>
                  <a:cubicBezTo>
                    <a:pt x="181" y="221"/>
                    <a:pt x="179" y="223"/>
                    <a:pt x="177" y="225"/>
                  </a:cubicBezTo>
                  <a:cubicBezTo>
                    <a:pt x="176" y="225"/>
                    <a:pt x="176" y="226"/>
                    <a:pt x="175" y="226"/>
                  </a:cubicBezTo>
                  <a:cubicBezTo>
                    <a:pt x="178" y="223"/>
                    <a:pt x="181" y="220"/>
                    <a:pt x="185" y="218"/>
                  </a:cubicBezTo>
                  <a:close/>
                  <a:moveTo>
                    <a:pt x="184" y="216"/>
                  </a:moveTo>
                  <a:cubicBezTo>
                    <a:pt x="186" y="215"/>
                    <a:pt x="188" y="213"/>
                    <a:pt x="190" y="212"/>
                  </a:cubicBezTo>
                  <a:cubicBezTo>
                    <a:pt x="190" y="212"/>
                    <a:pt x="190" y="212"/>
                    <a:pt x="190" y="212"/>
                  </a:cubicBezTo>
                  <a:cubicBezTo>
                    <a:pt x="191" y="211"/>
                    <a:pt x="191" y="211"/>
                    <a:pt x="192" y="210"/>
                  </a:cubicBezTo>
                  <a:cubicBezTo>
                    <a:pt x="192" y="211"/>
                    <a:pt x="192" y="211"/>
                    <a:pt x="191" y="211"/>
                  </a:cubicBezTo>
                  <a:cubicBezTo>
                    <a:pt x="189" y="213"/>
                    <a:pt x="186" y="215"/>
                    <a:pt x="184" y="216"/>
                  </a:cubicBezTo>
                  <a:close/>
                  <a:moveTo>
                    <a:pt x="192" y="212"/>
                  </a:moveTo>
                  <a:cubicBezTo>
                    <a:pt x="193" y="212"/>
                    <a:pt x="193" y="212"/>
                    <a:pt x="194" y="212"/>
                  </a:cubicBezTo>
                  <a:cubicBezTo>
                    <a:pt x="193" y="212"/>
                    <a:pt x="193" y="213"/>
                    <a:pt x="192" y="214"/>
                  </a:cubicBezTo>
                  <a:cubicBezTo>
                    <a:pt x="191" y="215"/>
                    <a:pt x="189" y="217"/>
                    <a:pt x="187" y="218"/>
                  </a:cubicBezTo>
                  <a:cubicBezTo>
                    <a:pt x="189" y="216"/>
                    <a:pt x="191" y="214"/>
                    <a:pt x="192" y="212"/>
                  </a:cubicBezTo>
                  <a:close/>
                  <a:moveTo>
                    <a:pt x="193" y="207"/>
                  </a:moveTo>
                  <a:cubicBezTo>
                    <a:pt x="194" y="206"/>
                    <a:pt x="194" y="205"/>
                    <a:pt x="195" y="204"/>
                  </a:cubicBezTo>
                  <a:cubicBezTo>
                    <a:pt x="197" y="202"/>
                    <a:pt x="199" y="201"/>
                    <a:pt x="201" y="199"/>
                  </a:cubicBezTo>
                  <a:cubicBezTo>
                    <a:pt x="202" y="198"/>
                    <a:pt x="202" y="198"/>
                    <a:pt x="203" y="197"/>
                  </a:cubicBezTo>
                  <a:cubicBezTo>
                    <a:pt x="203" y="198"/>
                    <a:pt x="202" y="199"/>
                    <a:pt x="201" y="200"/>
                  </a:cubicBezTo>
                  <a:cubicBezTo>
                    <a:pt x="198" y="203"/>
                    <a:pt x="196" y="205"/>
                    <a:pt x="193" y="207"/>
                  </a:cubicBezTo>
                  <a:close/>
                  <a:moveTo>
                    <a:pt x="206" y="192"/>
                  </a:moveTo>
                  <a:cubicBezTo>
                    <a:pt x="204" y="194"/>
                    <a:pt x="202" y="196"/>
                    <a:pt x="199" y="197"/>
                  </a:cubicBezTo>
                  <a:cubicBezTo>
                    <a:pt x="201" y="195"/>
                    <a:pt x="202" y="193"/>
                    <a:pt x="204" y="191"/>
                  </a:cubicBezTo>
                  <a:cubicBezTo>
                    <a:pt x="210" y="184"/>
                    <a:pt x="216" y="177"/>
                    <a:pt x="223" y="171"/>
                  </a:cubicBezTo>
                  <a:cubicBezTo>
                    <a:pt x="223" y="171"/>
                    <a:pt x="223" y="171"/>
                    <a:pt x="223" y="171"/>
                  </a:cubicBezTo>
                  <a:cubicBezTo>
                    <a:pt x="220" y="174"/>
                    <a:pt x="218" y="177"/>
                    <a:pt x="216" y="179"/>
                  </a:cubicBezTo>
                  <a:cubicBezTo>
                    <a:pt x="213" y="183"/>
                    <a:pt x="209" y="188"/>
                    <a:pt x="206" y="192"/>
                  </a:cubicBezTo>
                  <a:close/>
                  <a:moveTo>
                    <a:pt x="220" y="144"/>
                  </a:moveTo>
                  <a:cubicBezTo>
                    <a:pt x="220" y="146"/>
                    <a:pt x="219" y="148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1" y="144"/>
                    <a:pt x="222" y="137"/>
                    <a:pt x="224" y="131"/>
                  </a:cubicBezTo>
                  <a:cubicBezTo>
                    <a:pt x="223" y="133"/>
                    <a:pt x="223" y="134"/>
                    <a:pt x="223" y="136"/>
                  </a:cubicBezTo>
                  <a:cubicBezTo>
                    <a:pt x="222" y="139"/>
                    <a:pt x="221" y="142"/>
                    <a:pt x="220" y="144"/>
                  </a:cubicBezTo>
                  <a:close/>
                  <a:moveTo>
                    <a:pt x="223" y="102"/>
                  </a:moveTo>
                  <a:cubicBezTo>
                    <a:pt x="223" y="102"/>
                    <a:pt x="223" y="101"/>
                    <a:pt x="223" y="101"/>
                  </a:cubicBezTo>
                  <a:cubicBezTo>
                    <a:pt x="224" y="101"/>
                    <a:pt x="224" y="100"/>
                    <a:pt x="225" y="100"/>
                  </a:cubicBezTo>
                  <a:cubicBezTo>
                    <a:pt x="225" y="100"/>
                    <a:pt x="225" y="101"/>
                    <a:pt x="225" y="101"/>
                  </a:cubicBezTo>
                  <a:cubicBezTo>
                    <a:pt x="225" y="101"/>
                    <a:pt x="224" y="102"/>
                    <a:pt x="223" y="102"/>
                  </a:cubicBezTo>
                  <a:close/>
                  <a:moveTo>
                    <a:pt x="226" y="103"/>
                  </a:moveTo>
                  <a:cubicBezTo>
                    <a:pt x="226" y="103"/>
                    <a:pt x="227" y="104"/>
                    <a:pt x="227" y="104"/>
                  </a:cubicBezTo>
                  <a:cubicBezTo>
                    <a:pt x="227" y="104"/>
                    <a:pt x="227" y="104"/>
                    <a:pt x="227" y="104"/>
                  </a:cubicBezTo>
                  <a:cubicBezTo>
                    <a:pt x="226" y="105"/>
                    <a:pt x="225" y="105"/>
                    <a:pt x="224" y="105"/>
                  </a:cubicBezTo>
                  <a:cubicBezTo>
                    <a:pt x="224" y="105"/>
                    <a:pt x="224" y="105"/>
                    <a:pt x="224" y="104"/>
                  </a:cubicBezTo>
                  <a:cubicBezTo>
                    <a:pt x="224" y="104"/>
                    <a:pt x="225" y="103"/>
                    <a:pt x="226" y="103"/>
                  </a:cubicBezTo>
                  <a:close/>
                  <a:moveTo>
                    <a:pt x="226" y="151"/>
                  </a:moveTo>
                  <a:cubicBezTo>
                    <a:pt x="226" y="151"/>
                    <a:pt x="225" y="152"/>
                    <a:pt x="225" y="152"/>
                  </a:cubicBezTo>
                  <a:cubicBezTo>
                    <a:pt x="225" y="152"/>
                    <a:pt x="225" y="153"/>
                    <a:pt x="225" y="153"/>
                  </a:cubicBezTo>
                  <a:cubicBezTo>
                    <a:pt x="225" y="152"/>
                    <a:pt x="225" y="151"/>
                    <a:pt x="226" y="151"/>
                  </a:cubicBezTo>
                  <a:close/>
                  <a:moveTo>
                    <a:pt x="224" y="151"/>
                  </a:moveTo>
                  <a:cubicBezTo>
                    <a:pt x="224" y="146"/>
                    <a:pt x="225" y="140"/>
                    <a:pt x="225" y="135"/>
                  </a:cubicBezTo>
                  <a:cubicBezTo>
                    <a:pt x="225" y="135"/>
                    <a:pt x="225" y="135"/>
                    <a:pt x="226" y="135"/>
                  </a:cubicBezTo>
                  <a:cubicBezTo>
                    <a:pt x="226" y="138"/>
                    <a:pt x="226" y="142"/>
                    <a:pt x="226" y="145"/>
                  </a:cubicBezTo>
                  <a:cubicBezTo>
                    <a:pt x="225" y="147"/>
                    <a:pt x="225" y="149"/>
                    <a:pt x="224" y="151"/>
                  </a:cubicBezTo>
                  <a:close/>
                  <a:moveTo>
                    <a:pt x="226" y="158"/>
                  </a:moveTo>
                  <a:cubicBezTo>
                    <a:pt x="226" y="157"/>
                    <a:pt x="227" y="157"/>
                    <a:pt x="227" y="156"/>
                  </a:cubicBezTo>
                  <a:cubicBezTo>
                    <a:pt x="227" y="157"/>
                    <a:pt x="227" y="157"/>
                    <a:pt x="227" y="158"/>
                  </a:cubicBezTo>
                  <a:cubicBezTo>
                    <a:pt x="226" y="159"/>
                    <a:pt x="226" y="159"/>
                    <a:pt x="225" y="160"/>
                  </a:cubicBezTo>
                  <a:cubicBezTo>
                    <a:pt x="226" y="159"/>
                    <a:pt x="226" y="159"/>
                    <a:pt x="226" y="158"/>
                  </a:cubicBezTo>
                  <a:close/>
                  <a:moveTo>
                    <a:pt x="226" y="123"/>
                  </a:moveTo>
                  <a:cubicBezTo>
                    <a:pt x="226" y="122"/>
                    <a:pt x="226" y="121"/>
                    <a:pt x="226" y="119"/>
                  </a:cubicBezTo>
                  <a:cubicBezTo>
                    <a:pt x="226" y="119"/>
                    <a:pt x="226" y="119"/>
                    <a:pt x="226" y="119"/>
                  </a:cubicBezTo>
                  <a:cubicBezTo>
                    <a:pt x="227" y="124"/>
                    <a:pt x="227" y="129"/>
                    <a:pt x="227" y="135"/>
                  </a:cubicBezTo>
                  <a:cubicBezTo>
                    <a:pt x="227" y="131"/>
                    <a:pt x="226" y="127"/>
                    <a:pt x="226" y="123"/>
                  </a:cubicBezTo>
                  <a:close/>
                  <a:moveTo>
                    <a:pt x="224" y="164"/>
                  </a:moveTo>
                  <a:cubicBezTo>
                    <a:pt x="225" y="163"/>
                    <a:pt x="226" y="162"/>
                    <a:pt x="227" y="161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6" y="163"/>
                    <a:pt x="225" y="164"/>
                    <a:pt x="224" y="165"/>
                  </a:cubicBezTo>
                  <a:cubicBezTo>
                    <a:pt x="224" y="164"/>
                    <a:pt x="224" y="164"/>
                    <a:pt x="224" y="164"/>
                  </a:cubicBezTo>
                  <a:close/>
                  <a:moveTo>
                    <a:pt x="227" y="169"/>
                  </a:moveTo>
                  <a:cubicBezTo>
                    <a:pt x="227" y="168"/>
                    <a:pt x="228" y="167"/>
                    <a:pt x="228" y="167"/>
                  </a:cubicBezTo>
                  <a:cubicBezTo>
                    <a:pt x="227" y="168"/>
                    <a:pt x="226" y="170"/>
                    <a:pt x="225" y="171"/>
                  </a:cubicBezTo>
                  <a:cubicBezTo>
                    <a:pt x="225" y="171"/>
                    <a:pt x="225" y="171"/>
                    <a:pt x="225" y="171"/>
                  </a:cubicBezTo>
                  <a:cubicBezTo>
                    <a:pt x="226" y="171"/>
                    <a:pt x="226" y="170"/>
                    <a:pt x="227" y="169"/>
                  </a:cubicBezTo>
                  <a:close/>
                  <a:moveTo>
                    <a:pt x="228" y="123"/>
                  </a:moveTo>
                  <a:cubicBezTo>
                    <a:pt x="228" y="121"/>
                    <a:pt x="228" y="119"/>
                    <a:pt x="228" y="117"/>
                  </a:cubicBezTo>
                  <a:cubicBezTo>
                    <a:pt x="228" y="116"/>
                    <a:pt x="228" y="116"/>
                    <a:pt x="229" y="115"/>
                  </a:cubicBezTo>
                  <a:cubicBezTo>
                    <a:pt x="228" y="118"/>
                    <a:pt x="228" y="121"/>
                    <a:pt x="228" y="123"/>
                  </a:cubicBezTo>
                  <a:close/>
                  <a:moveTo>
                    <a:pt x="227" y="112"/>
                  </a:moveTo>
                  <a:cubicBezTo>
                    <a:pt x="227" y="111"/>
                    <a:pt x="227" y="111"/>
                    <a:pt x="226" y="110"/>
                  </a:cubicBezTo>
                  <a:cubicBezTo>
                    <a:pt x="227" y="110"/>
                    <a:pt x="228" y="109"/>
                    <a:pt x="229" y="108"/>
                  </a:cubicBezTo>
                  <a:cubicBezTo>
                    <a:pt x="229" y="109"/>
                    <a:pt x="229" y="109"/>
                    <a:pt x="229" y="109"/>
                  </a:cubicBezTo>
                  <a:cubicBezTo>
                    <a:pt x="228" y="110"/>
                    <a:pt x="227" y="111"/>
                    <a:pt x="227" y="112"/>
                  </a:cubicBezTo>
                  <a:close/>
                  <a:moveTo>
                    <a:pt x="232" y="108"/>
                  </a:moveTo>
                  <a:cubicBezTo>
                    <a:pt x="232" y="108"/>
                    <a:pt x="232" y="107"/>
                    <a:pt x="232" y="107"/>
                  </a:cubicBezTo>
                  <a:cubicBezTo>
                    <a:pt x="232" y="106"/>
                    <a:pt x="232" y="106"/>
                    <a:pt x="233" y="105"/>
                  </a:cubicBezTo>
                  <a:cubicBezTo>
                    <a:pt x="233" y="108"/>
                    <a:pt x="234" y="111"/>
                    <a:pt x="235" y="114"/>
                  </a:cubicBezTo>
                  <a:cubicBezTo>
                    <a:pt x="235" y="114"/>
                    <a:pt x="235" y="114"/>
                    <a:pt x="235" y="115"/>
                  </a:cubicBezTo>
                  <a:cubicBezTo>
                    <a:pt x="234" y="112"/>
                    <a:pt x="233" y="110"/>
                    <a:pt x="232" y="108"/>
                  </a:cubicBezTo>
                  <a:close/>
                  <a:moveTo>
                    <a:pt x="234" y="103"/>
                  </a:moveTo>
                  <a:cubicBezTo>
                    <a:pt x="234" y="103"/>
                    <a:pt x="234" y="103"/>
                    <a:pt x="233" y="103"/>
                  </a:cubicBezTo>
                  <a:cubicBezTo>
                    <a:pt x="232" y="97"/>
                    <a:pt x="230" y="92"/>
                    <a:pt x="229" y="87"/>
                  </a:cubicBezTo>
                  <a:cubicBezTo>
                    <a:pt x="230" y="89"/>
                    <a:pt x="231" y="90"/>
                    <a:pt x="231" y="92"/>
                  </a:cubicBezTo>
                  <a:cubicBezTo>
                    <a:pt x="233" y="97"/>
                    <a:pt x="234" y="102"/>
                    <a:pt x="235" y="107"/>
                  </a:cubicBezTo>
                  <a:cubicBezTo>
                    <a:pt x="235" y="106"/>
                    <a:pt x="234" y="105"/>
                    <a:pt x="234" y="103"/>
                  </a:cubicBezTo>
                  <a:close/>
                  <a:moveTo>
                    <a:pt x="229" y="69"/>
                  </a:moveTo>
                  <a:cubicBezTo>
                    <a:pt x="230" y="69"/>
                    <a:pt x="230" y="69"/>
                    <a:pt x="230" y="70"/>
                  </a:cubicBezTo>
                  <a:cubicBezTo>
                    <a:pt x="231" y="71"/>
                    <a:pt x="231" y="72"/>
                    <a:pt x="232" y="72"/>
                  </a:cubicBezTo>
                  <a:cubicBezTo>
                    <a:pt x="231" y="72"/>
                    <a:pt x="231" y="72"/>
                    <a:pt x="231" y="72"/>
                  </a:cubicBezTo>
                  <a:cubicBezTo>
                    <a:pt x="231" y="72"/>
                    <a:pt x="231" y="72"/>
                    <a:pt x="231" y="71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30" y="70"/>
                    <a:pt x="229" y="69"/>
                    <a:pt x="229" y="69"/>
                  </a:cubicBezTo>
                  <a:close/>
                  <a:moveTo>
                    <a:pt x="233" y="86"/>
                  </a:moveTo>
                  <a:cubicBezTo>
                    <a:pt x="233" y="86"/>
                    <a:pt x="233" y="86"/>
                    <a:pt x="233" y="86"/>
                  </a:cubicBezTo>
                  <a:cubicBezTo>
                    <a:pt x="233" y="87"/>
                    <a:pt x="234" y="88"/>
                    <a:pt x="234" y="88"/>
                  </a:cubicBezTo>
                  <a:cubicBezTo>
                    <a:pt x="234" y="88"/>
                    <a:pt x="233" y="87"/>
                    <a:pt x="233" y="86"/>
                  </a:cubicBezTo>
                  <a:close/>
                  <a:moveTo>
                    <a:pt x="232" y="69"/>
                  </a:moveTo>
                  <a:cubicBezTo>
                    <a:pt x="231" y="68"/>
                    <a:pt x="231" y="68"/>
                    <a:pt x="231" y="67"/>
                  </a:cubicBezTo>
                  <a:cubicBezTo>
                    <a:pt x="232" y="69"/>
                    <a:pt x="233" y="70"/>
                    <a:pt x="235" y="71"/>
                  </a:cubicBezTo>
                  <a:cubicBezTo>
                    <a:pt x="235" y="72"/>
                    <a:pt x="235" y="73"/>
                    <a:pt x="236" y="74"/>
                  </a:cubicBezTo>
                  <a:cubicBezTo>
                    <a:pt x="236" y="74"/>
                    <a:pt x="236" y="74"/>
                    <a:pt x="237" y="74"/>
                  </a:cubicBezTo>
                  <a:cubicBezTo>
                    <a:pt x="237" y="75"/>
                    <a:pt x="237" y="75"/>
                    <a:pt x="237" y="76"/>
                  </a:cubicBezTo>
                  <a:cubicBezTo>
                    <a:pt x="235" y="73"/>
                    <a:pt x="234" y="71"/>
                    <a:pt x="232" y="69"/>
                  </a:cubicBezTo>
                  <a:close/>
                  <a:moveTo>
                    <a:pt x="226" y="55"/>
                  </a:moveTo>
                  <a:cubicBezTo>
                    <a:pt x="225" y="54"/>
                    <a:pt x="225" y="53"/>
                    <a:pt x="224" y="52"/>
                  </a:cubicBezTo>
                  <a:cubicBezTo>
                    <a:pt x="224" y="51"/>
                    <a:pt x="223" y="50"/>
                    <a:pt x="223" y="50"/>
                  </a:cubicBezTo>
                  <a:cubicBezTo>
                    <a:pt x="224" y="51"/>
                    <a:pt x="225" y="52"/>
                    <a:pt x="226" y="53"/>
                  </a:cubicBezTo>
                  <a:cubicBezTo>
                    <a:pt x="226" y="53"/>
                    <a:pt x="226" y="54"/>
                    <a:pt x="226" y="55"/>
                  </a:cubicBezTo>
                  <a:close/>
                  <a:moveTo>
                    <a:pt x="223" y="54"/>
                  </a:moveTo>
                  <a:cubicBezTo>
                    <a:pt x="225" y="56"/>
                    <a:pt x="226" y="59"/>
                    <a:pt x="228" y="62"/>
                  </a:cubicBezTo>
                  <a:cubicBezTo>
                    <a:pt x="226" y="60"/>
                    <a:pt x="224" y="58"/>
                    <a:pt x="223" y="56"/>
                  </a:cubicBezTo>
                  <a:cubicBezTo>
                    <a:pt x="223" y="56"/>
                    <a:pt x="224" y="56"/>
                    <a:pt x="223" y="56"/>
                  </a:cubicBezTo>
                  <a:cubicBezTo>
                    <a:pt x="223" y="55"/>
                    <a:pt x="223" y="54"/>
                    <a:pt x="223" y="54"/>
                  </a:cubicBezTo>
                  <a:close/>
                  <a:moveTo>
                    <a:pt x="228" y="65"/>
                  </a:moveTo>
                  <a:cubicBezTo>
                    <a:pt x="227" y="66"/>
                    <a:pt x="227" y="66"/>
                    <a:pt x="227" y="66"/>
                  </a:cubicBezTo>
                  <a:cubicBezTo>
                    <a:pt x="227" y="68"/>
                    <a:pt x="228" y="70"/>
                    <a:pt x="228" y="71"/>
                  </a:cubicBezTo>
                  <a:cubicBezTo>
                    <a:pt x="228" y="71"/>
                    <a:pt x="228" y="72"/>
                    <a:pt x="228" y="72"/>
                  </a:cubicBezTo>
                  <a:cubicBezTo>
                    <a:pt x="227" y="70"/>
                    <a:pt x="226" y="68"/>
                    <a:pt x="225" y="66"/>
                  </a:cubicBezTo>
                  <a:cubicBezTo>
                    <a:pt x="225" y="65"/>
                    <a:pt x="224" y="65"/>
                    <a:pt x="224" y="65"/>
                  </a:cubicBezTo>
                  <a:cubicBezTo>
                    <a:pt x="223" y="64"/>
                    <a:pt x="222" y="62"/>
                    <a:pt x="222" y="61"/>
                  </a:cubicBezTo>
                  <a:cubicBezTo>
                    <a:pt x="222" y="61"/>
                    <a:pt x="223" y="60"/>
                    <a:pt x="222" y="60"/>
                  </a:cubicBezTo>
                  <a:cubicBezTo>
                    <a:pt x="221" y="58"/>
                    <a:pt x="220" y="57"/>
                    <a:pt x="218" y="55"/>
                  </a:cubicBezTo>
                  <a:cubicBezTo>
                    <a:pt x="218" y="55"/>
                    <a:pt x="218" y="54"/>
                    <a:pt x="217" y="53"/>
                  </a:cubicBezTo>
                  <a:cubicBezTo>
                    <a:pt x="221" y="57"/>
                    <a:pt x="225" y="61"/>
                    <a:pt x="228" y="65"/>
                  </a:cubicBezTo>
                  <a:close/>
                  <a:moveTo>
                    <a:pt x="214" y="48"/>
                  </a:moveTo>
                  <a:cubicBezTo>
                    <a:pt x="213" y="47"/>
                    <a:pt x="212" y="45"/>
                    <a:pt x="211" y="44"/>
                  </a:cubicBezTo>
                  <a:cubicBezTo>
                    <a:pt x="214" y="46"/>
                    <a:pt x="216" y="47"/>
                    <a:pt x="218" y="49"/>
                  </a:cubicBezTo>
                  <a:cubicBezTo>
                    <a:pt x="219" y="51"/>
                    <a:pt x="220" y="53"/>
                    <a:pt x="221" y="54"/>
                  </a:cubicBezTo>
                  <a:cubicBezTo>
                    <a:pt x="219" y="52"/>
                    <a:pt x="216" y="50"/>
                    <a:pt x="214" y="48"/>
                  </a:cubicBezTo>
                  <a:close/>
                  <a:moveTo>
                    <a:pt x="211" y="42"/>
                  </a:moveTo>
                  <a:cubicBezTo>
                    <a:pt x="211" y="41"/>
                    <a:pt x="211" y="41"/>
                    <a:pt x="210" y="41"/>
                  </a:cubicBezTo>
                  <a:cubicBezTo>
                    <a:pt x="210" y="41"/>
                    <a:pt x="210" y="41"/>
                    <a:pt x="210" y="41"/>
                  </a:cubicBezTo>
                  <a:cubicBezTo>
                    <a:pt x="212" y="42"/>
                    <a:pt x="214" y="43"/>
                    <a:pt x="215" y="45"/>
                  </a:cubicBezTo>
                  <a:cubicBezTo>
                    <a:pt x="214" y="44"/>
                    <a:pt x="212" y="43"/>
                    <a:pt x="211" y="42"/>
                  </a:cubicBezTo>
                  <a:close/>
                  <a:moveTo>
                    <a:pt x="210" y="47"/>
                  </a:moveTo>
                  <a:cubicBezTo>
                    <a:pt x="211" y="48"/>
                    <a:pt x="211" y="48"/>
                    <a:pt x="211" y="49"/>
                  </a:cubicBezTo>
                  <a:cubicBezTo>
                    <a:pt x="210" y="47"/>
                    <a:pt x="208" y="45"/>
                    <a:pt x="206" y="43"/>
                  </a:cubicBezTo>
                  <a:cubicBezTo>
                    <a:pt x="207" y="44"/>
                    <a:pt x="209" y="46"/>
                    <a:pt x="210" y="47"/>
                  </a:cubicBezTo>
                  <a:close/>
                  <a:moveTo>
                    <a:pt x="208" y="40"/>
                  </a:moveTo>
                  <a:cubicBezTo>
                    <a:pt x="207" y="39"/>
                    <a:pt x="206" y="38"/>
                    <a:pt x="206" y="37"/>
                  </a:cubicBezTo>
                  <a:cubicBezTo>
                    <a:pt x="206" y="38"/>
                    <a:pt x="207" y="38"/>
                    <a:pt x="208" y="39"/>
                  </a:cubicBezTo>
                  <a:cubicBezTo>
                    <a:pt x="208" y="39"/>
                    <a:pt x="208" y="39"/>
                    <a:pt x="208" y="40"/>
                  </a:cubicBezTo>
                  <a:cubicBezTo>
                    <a:pt x="208" y="40"/>
                    <a:pt x="208" y="40"/>
                    <a:pt x="208" y="40"/>
                  </a:cubicBezTo>
                  <a:close/>
                  <a:moveTo>
                    <a:pt x="207" y="42"/>
                  </a:moveTo>
                  <a:cubicBezTo>
                    <a:pt x="205" y="40"/>
                    <a:pt x="202" y="39"/>
                    <a:pt x="200" y="37"/>
                  </a:cubicBezTo>
                  <a:cubicBezTo>
                    <a:pt x="200" y="37"/>
                    <a:pt x="200" y="37"/>
                    <a:pt x="201" y="37"/>
                  </a:cubicBezTo>
                  <a:cubicBezTo>
                    <a:pt x="201" y="37"/>
                    <a:pt x="202" y="36"/>
                    <a:pt x="201" y="36"/>
                  </a:cubicBezTo>
                  <a:cubicBezTo>
                    <a:pt x="201" y="36"/>
                    <a:pt x="201" y="36"/>
                    <a:pt x="201" y="36"/>
                  </a:cubicBezTo>
                  <a:cubicBezTo>
                    <a:pt x="202" y="36"/>
                    <a:pt x="202" y="36"/>
                    <a:pt x="203" y="36"/>
                  </a:cubicBezTo>
                  <a:cubicBezTo>
                    <a:pt x="204" y="38"/>
                    <a:pt x="206" y="40"/>
                    <a:pt x="207" y="42"/>
                  </a:cubicBezTo>
                  <a:close/>
                  <a:moveTo>
                    <a:pt x="202" y="34"/>
                  </a:moveTo>
                  <a:cubicBezTo>
                    <a:pt x="201" y="34"/>
                    <a:pt x="201" y="34"/>
                    <a:pt x="200" y="34"/>
                  </a:cubicBezTo>
                  <a:cubicBezTo>
                    <a:pt x="198" y="32"/>
                    <a:pt x="196" y="30"/>
                    <a:pt x="194" y="28"/>
                  </a:cubicBezTo>
                  <a:cubicBezTo>
                    <a:pt x="197" y="29"/>
                    <a:pt x="200" y="31"/>
                    <a:pt x="202" y="33"/>
                  </a:cubicBezTo>
                  <a:cubicBezTo>
                    <a:pt x="202" y="33"/>
                    <a:pt x="201" y="34"/>
                    <a:pt x="202" y="34"/>
                  </a:cubicBezTo>
                  <a:close/>
                  <a:moveTo>
                    <a:pt x="194" y="32"/>
                  </a:moveTo>
                  <a:cubicBezTo>
                    <a:pt x="195" y="32"/>
                    <a:pt x="195" y="32"/>
                    <a:pt x="195" y="32"/>
                  </a:cubicBezTo>
                  <a:cubicBezTo>
                    <a:pt x="196" y="33"/>
                    <a:pt x="197" y="34"/>
                    <a:pt x="198" y="35"/>
                  </a:cubicBezTo>
                  <a:cubicBezTo>
                    <a:pt x="198" y="35"/>
                    <a:pt x="198" y="35"/>
                    <a:pt x="198" y="35"/>
                  </a:cubicBezTo>
                  <a:cubicBezTo>
                    <a:pt x="197" y="35"/>
                    <a:pt x="196" y="34"/>
                    <a:pt x="195" y="34"/>
                  </a:cubicBezTo>
                  <a:cubicBezTo>
                    <a:pt x="193" y="33"/>
                    <a:pt x="191" y="31"/>
                    <a:pt x="189" y="29"/>
                  </a:cubicBezTo>
                  <a:cubicBezTo>
                    <a:pt x="190" y="29"/>
                    <a:pt x="190" y="29"/>
                    <a:pt x="190" y="29"/>
                  </a:cubicBezTo>
                  <a:cubicBezTo>
                    <a:pt x="191" y="30"/>
                    <a:pt x="193" y="31"/>
                    <a:pt x="194" y="32"/>
                  </a:cubicBezTo>
                  <a:close/>
                  <a:moveTo>
                    <a:pt x="192" y="33"/>
                  </a:moveTo>
                  <a:cubicBezTo>
                    <a:pt x="191" y="33"/>
                    <a:pt x="191" y="33"/>
                    <a:pt x="190" y="33"/>
                  </a:cubicBezTo>
                  <a:cubicBezTo>
                    <a:pt x="190" y="32"/>
                    <a:pt x="190" y="33"/>
                    <a:pt x="190" y="33"/>
                  </a:cubicBezTo>
                  <a:cubicBezTo>
                    <a:pt x="191" y="34"/>
                    <a:pt x="193" y="35"/>
                    <a:pt x="195" y="36"/>
                  </a:cubicBezTo>
                  <a:cubicBezTo>
                    <a:pt x="195" y="36"/>
                    <a:pt x="196" y="36"/>
                    <a:pt x="196" y="37"/>
                  </a:cubicBezTo>
                  <a:cubicBezTo>
                    <a:pt x="196" y="37"/>
                    <a:pt x="196" y="37"/>
                    <a:pt x="196" y="37"/>
                  </a:cubicBezTo>
                  <a:cubicBezTo>
                    <a:pt x="198" y="38"/>
                    <a:pt x="200" y="40"/>
                    <a:pt x="201" y="41"/>
                  </a:cubicBezTo>
                  <a:cubicBezTo>
                    <a:pt x="203" y="43"/>
                    <a:pt x="204" y="44"/>
                    <a:pt x="205" y="46"/>
                  </a:cubicBezTo>
                  <a:cubicBezTo>
                    <a:pt x="202" y="42"/>
                    <a:pt x="197" y="39"/>
                    <a:pt x="193" y="36"/>
                  </a:cubicBezTo>
                  <a:cubicBezTo>
                    <a:pt x="193" y="36"/>
                    <a:pt x="193" y="35"/>
                    <a:pt x="192" y="35"/>
                  </a:cubicBezTo>
                  <a:cubicBezTo>
                    <a:pt x="191" y="35"/>
                    <a:pt x="191" y="35"/>
                    <a:pt x="191" y="35"/>
                  </a:cubicBezTo>
                  <a:cubicBezTo>
                    <a:pt x="190" y="34"/>
                    <a:pt x="188" y="34"/>
                    <a:pt x="187" y="33"/>
                  </a:cubicBezTo>
                  <a:cubicBezTo>
                    <a:pt x="187" y="33"/>
                    <a:pt x="186" y="34"/>
                    <a:pt x="187" y="34"/>
                  </a:cubicBezTo>
                  <a:cubicBezTo>
                    <a:pt x="187" y="34"/>
                    <a:pt x="187" y="34"/>
                    <a:pt x="187" y="35"/>
                  </a:cubicBezTo>
                  <a:cubicBezTo>
                    <a:pt x="184" y="35"/>
                    <a:pt x="180" y="35"/>
                    <a:pt x="177" y="36"/>
                  </a:cubicBezTo>
                  <a:cubicBezTo>
                    <a:pt x="178" y="35"/>
                    <a:pt x="180" y="35"/>
                    <a:pt x="181" y="34"/>
                  </a:cubicBezTo>
                  <a:cubicBezTo>
                    <a:pt x="182" y="34"/>
                    <a:pt x="182" y="33"/>
                    <a:pt x="181" y="33"/>
                  </a:cubicBezTo>
                  <a:cubicBezTo>
                    <a:pt x="180" y="33"/>
                    <a:pt x="179" y="32"/>
                    <a:pt x="178" y="32"/>
                  </a:cubicBezTo>
                  <a:cubicBezTo>
                    <a:pt x="179" y="32"/>
                    <a:pt x="179" y="31"/>
                    <a:pt x="178" y="31"/>
                  </a:cubicBezTo>
                  <a:cubicBezTo>
                    <a:pt x="176" y="30"/>
                    <a:pt x="173" y="29"/>
                    <a:pt x="170" y="28"/>
                  </a:cubicBezTo>
                  <a:cubicBezTo>
                    <a:pt x="170" y="27"/>
                    <a:pt x="170" y="27"/>
                    <a:pt x="170" y="27"/>
                  </a:cubicBezTo>
                  <a:cubicBezTo>
                    <a:pt x="168" y="26"/>
                    <a:pt x="166" y="26"/>
                    <a:pt x="164" y="25"/>
                  </a:cubicBezTo>
                  <a:cubicBezTo>
                    <a:pt x="164" y="25"/>
                    <a:pt x="165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73" y="26"/>
                    <a:pt x="180" y="29"/>
                    <a:pt x="186" y="32"/>
                  </a:cubicBezTo>
                  <a:cubicBezTo>
                    <a:pt x="187" y="32"/>
                    <a:pt x="188" y="31"/>
                    <a:pt x="187" y="30"/>
                  </a:cubicBezTo>
                  <a:cubicBezTo>
                    <a:pt x="186" y="30"/>
                    <a:pt x="185" y="29"/>
                    <a:pt x="184" y="28"/>
                  </a:cubicBezTo>
                  <a:cubicBezTo>
                    <a:pt x="185" y="29"/>
                    <a:pt x="186" y="29"/>
                    <a:pt x="187" y="29"/>
                  </a:cubicBezTo>
                  <a:cubicBezTo>
                    <a:pt x="189" y="30"/>
                    <a:pt x="190" y="32"/>
                    <a:pt x="192" y="33"/>
                  </a:cubicBezTo>
                  <a:close/>
                  <a:moveTo>
                    <a:pt x="167" y="17"/>
                  </a:moveTo>
                  <a:cubicBezTo>
                    <a:pt x="165" y="15"/>
                    <a:pt x="162" y="14"/>
                    <a:pt x="160" y="12"/>
                  </a:cubicBezTo>
                  <a:cubicBezTo>
                    <a:pt x="160" y="12"/>
                    <a:pt x="160" y="12"/>
                    <a:pt x="161" y="12"/>
                  </a:cubicBezTo>
                  <a:cubicBezTo>
                    <a:pt x="161" y="12"/>
                    <a:pt x="161" y="12"/>
                    <a:pt x="161" y="12"/>
                  </a:cubicBezTo>
                  <a:cubicBezTo>
                    <a:pt x="164" y="12"/>
                    <a:pt x="166" y="14"/>
                    <a:pt x="169" y="15"/>
                  </a:cubicBezTo>
                  <a:cubicBezTo>
                    <a:pt x="174" y="18"/>
                    <a:pt x="180" y="23"/>
                    <a:pt x="185" y="26"/>
                  </a:cubicBezTo>
                  <a:cubicBezTo>
                    <a:pt x="179" y="23"/>
                    <a:pt x="173" y="20"/>
                    <a:pt x="167" y="17"/>
                  </a:cubicBezTo>
                  <a:close/>
                  <a:moveTo>
                    <a:pt x="172" y="13"/>
                  </a:moveTo>
                  <a:cubicBezTo>
                    <a:pt x="171" y="13"/>
                    <a:pt x="169" y="12"/>
                    <a:pt x="168" y="11"/>
                  </a:cubicBezTo>
                  <a:cubicBezTo>
                    <a:pt x="169" y="12"/>
                    <a:pt x="171" y="12"/>
                    <a:pt x="173" y="13"/>
                  </a:cubicBezTo>
                  <a:cubicBezTo>
                    <a:pt x="172" y="13"/>
                    <a:pt x="172" y="13"/>
                    <a:pt x="172" y="13"/>
                  </a:cubicBezTo>
                  <a:close/>
                  <a:moveTo>
                    <a:pt x="133" y="12"/>
                  </a:moveTo>
                  <a:cubicBezTo>
                    <a:pt x="133" y="12"/>
                    <a:pt x="132" y="12"/>
                    <a:pt x="132" y="12"/>
                  </a:cubicBezTo>
                  <a:cubicBezTo>
                    <a:pt x="131" y="12"/>
                    <a:pt x="129" y="12"/>
                    <a:pt x="128" y="12"/>
                  </a:cubicBezTo>
                  <a:cubicBezTo>
                    <a:pt x="128" y="12"/>
                    <a:pt x="127" y="12"/>
                    <a:pt x="127" y="12"/>
                  </a:cubicBezTo>
                  <a:cubicBezTo>
                    <a:pt x="127" y="12"/>
                    <a:pt x="127" y="11"/>
                    <a:pt x="128" y="11"/>
                  </a:cubicBezTo>
                  <a:cubicBezTo>
                    <a:pt x="130" y="11"/>
                    <a:pt x="131" y="11"/>
                    <a:pt x="133" y="12"/>
                  </a:cubicBezTo>
                  <a:close/>
                  <a:moveTo>
                    <a:pt x="132" y="28"/>
                  </a:moveTo>
                  <a:cubicBezTo>
                    <a:pt x="132" y="28"/>
                    <a:pt x="131" y="29"/>
                    <a:pt x="130" y="29"/>
                  </a:cubicBezTo>
                  <a:cubicBezTo>
                    <a:pt x="129" y="29"/>
                    <a:pt x="129" y="29"/>
                    <a:pt x="128" y="29"/>
                  </a:cubicBezTo>
                  <a:cubicBezTo>
                    <a:pt x="129" y="29"/>
                    <a:pt x="129" y="28"/>
                    <a:pt x="129" y="28"/>
                  </a:cubicBezTo>
                  <a:cubicBezTo>
                    <a:pt x="129" y="28"/>
                    <a:pt x="129" y="27"/>
                    <a:pt x="128" y="27"/>
                  </a:cubicBezTo>
                  <a:cubicBezTo>
                    <a:pt x="127" y="28"/>
                    <a:pt x="126" y="28"/>
                    <a:pt x="124" y="29"/>
                  </a:cubicBezTo>
                  <a:cubicBezTo>
                    <a:pt x="123" y="29"/>
                    <a:pt x="122" y="29"/>
                    <a:pt x="121" y="29"/>
                  </a:cubicBezTo>
                  <a:cubicBezTo>
                    <a:pt x="122" y="28"/>
                    <a:pt x="124" y="27"/>
                    <a:pt x="125" y="26"/>
                  </a:cubicBezTo>
                  <a:cubicBezTo>
                    <a:pt x="128" y="27"/>
                    <a:pt x="130" y="27"/>
                    <a:pt x="132" y="28"/>
                  </a:cubicBezTo>
                  <a:close/>
                  <a:moveTo>
                    <a:pt x="124" y="22"/>
                  </a:moveTo>
                  <a:cubicBezTo>
                    <a:pt x="123" y="22"/>
                    <a:pt x="122" y="22"/>
                    <a:pt x="121" y="22"/>
                  </a:cubicBezTo>
                  <a:cubicBezTo>
                    <a:pt x="121" y="22"/>
                    <a:pt x="122" y="22"/>
                    <a:pt x="122" y="21"/>
                  </a:cubicBezTo>
                  <a:cubicBezTo>
                    <a:pt x="123" y="21"/>
                    <a:pt x="125" y="22"/>
                    <a:pt x="126" y="22"/>
                  </a:cubicBezTo>
                  <a:cubicBezTo>
                    <a:pt x="125" y="22"/>
                    <a:pt x="125" y="22"/>
                    <a:pt x="124" y="22"/>
                  </a:cubicBezTo>
                  <a:close/>
                  <a:moveTo>
                    <a:pt x="123" y="15"/>
                  </a:moveTo>
                  <a:cubicBezTo>
                    <a:pt x="122" y="16"/>
                    <a:pt x="121" y="16"/>
                    <a:pt x="120" y="17"/>
                  </a:cubicBezTo>
                  <a:cubicBezTo>
                    <a:pt x="120" y="17"/>
                    <a:pt x="119" y="17"/>
                    <a:pt x="119" y="17"/>
                  </a:cubicBezTo>
                  <a:cubicBezTo>
                    <a:pt x="121" y="16"/>
                    <a:pt x="122" y="15"/>
                    <a:pt x="124" y="14"/>
                  </a:cubicBezTo>
                  <a:cubicBezTo>
                    <a:pt x="124" y="14"/>
                    <a:pt x="124" y="14"/>
                    <a:pt x="124" y="14"/>
                  </a:cubicBezTo>
                  <a:cubicBezTo>
                    <a:pt x="124" y="14"/>
                    <a:pt x="125" y="14"/>
                    <a:pt x="126" y="15"/>
                  </a:cubicBezTo>
                  <a:cubicBezTo>
                    <a:pt x="125" y="15"/>
                    <a:pt x="124" y="15"/>
                    <a:pt x="123" y="15"/>
                  </a:cubicBezTo>
                  <a:close/>
                  <a:moveTo>
                    <a:pt x="125" y="11"/>
                  </a:moveTo>
                  <a:cubicBezTo>
                    <a:pt x="124" y="11"/>
                    <a:pt x="123" y="11"/>
                    <a:pt x="122" y="11"/>
                  </a:cubicBezTo>
                  <a:cubicBezTo>
                    <a:pt x="123" y="11"/>
                    <a:pt x="124" y="11"/>
                    <a:pt x="125" y="11"/>
                  </a:cubicBezTo>
                  <a:cubicBezTo>
                    <a:pt x="125" y="11"/>
                    <a:pt x="125" y="11"/>
                    <a:pt x="125" y="11"/>
                  </a:cubicBezTo>
                  <a:close/>
                  <a:moveTo>
                    <a:pt x="114" y="5"/>
                  </a:moveTo>
                  <a:cubicBezTo>
                    <a:pt x="114" y="5"/>
                    <a:pt x="114" y="5"/>
                    <a:pt x="113" y="5"/>
                  </a:cubicBezTo>
                  <a:cubicBezTo>
                    <a:pt x="113" y="5"/>
                    <a:pt x="113" y="5"/>
                    <a:pt x="113" y="6"/>
                  </a:cubicBezTo>
                  <a:cubicBezTo>
                    <a:pt x="111" y="6"/>
                    <a:pt x="110" y="6"/>
                    <a:pt x="108" y="6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9" y="6"/>
                    <a:pt x="111" y="5"/>
                    <a:pt x="113" y="5"/>
                  </a:cubicBezTo>
                  <a:cubicBezTo>
                    <a:pt x="114" y="5"/>
                    <a:pt x="114" y="5"/>
                    <a:pt x="115" y="5"/>
                  </a:cubicBezTo>
                  <a:cubicBezTo>
                    <a:pt x="115" y="5"/>
                    <a:pt x="115" y="5"/>
                    <a:pt x="114" y="5"/>
                  </a:cubicBezTo>
                  <a:close/>
                  <a:moveTo>
                    <a:pt x="99" y="5"/>
                  </a:moveTo>
                  <a:cubicBezTo>
                    <a:pt x="99" y="5"/>
                    <a:pt x="98" y="5"/>
                    <a:pt x="98" y="5"/>
                  </a:cubicBezTo>
                  <a:cubicBezTo>
                    <a:pt x="99" y="5"/>
                    <a:pt x="100" y="4"/>
                    <a:pt x="102" y="4"/>
                  </a:cubicBezTo>
                  <a:cubicBezTo>
                    <a:pt x="101" y="4"/>
                    <a:pt x="100" y="5"/>
                    <a:pt x="99" y="5"/>
                  </a:cubicBezTo>
                  <a:close/>
                  <a:moveTo>
                    <a:pt x="22" y="63"/>
                  </a:moveTo>
                  <a:cubicBezTo>
                    <a:pt x="23" y="63"/>
                    <a:pt x="23" y="63"/>
                    <a:pt x="23" y="6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22" y="65"/>
                    <a:pt x="21" y="66"/>
                    <a:pt x="20" y="68"/>
                  </a:cubicBezTo>
                  <a:cubicBezTo>
                    <a:pt x="19" y="68"/>
                    <a:pt x="19" y="69"/>
                    <a:pt x="18" y="70"/>
                  </a:cubicBezTo>
                  <a:cubicBezTo>
                    <a:pt x="18" y="70"/>
                    <a:pt x="17" y="70"/>
                    <a:pt x="17" y="70"/>
                  </a:cubicBezTo>
                  <a:cubicBezTo>
                    <a:pt x="19" y="68"/>
                    <a:pt x="20" y="65"/>
                    <a:pt x="22" y="63"/>
                  </a:cubicBezTo>
                  <a:close/>
                  <a:moveTo>
                    <a:pt x="21" y="78"/>
                  </a:moveTo>
                  <a:cubicBezTo>
                    <a:pt x="23" y="76"/>
                    <a:pt x="24" y="75"/>
                    <a:pt x="25" y="73"/>
                  </a:cubicBezTo>
                  <a:cubicBezTo>
                    <a:pt x="24" y="76"/>
                    <a:pt x="22" y="79"/>
                    <a:pt x="20" y="82"/>
                  </a:cubicBezTo>
                  <a:cubicBezTo>
                    <a:pt x="19" y="83"/>
                    <a:pt x="18" y="84"/>
                    <a:pt x="17" y="85"/>
                  </a:cubicBezTo>
                  <a:cubicBezTo>
                    <a:pt x="17" y="85"/>
                    <a:pt x="17" y="84"/>
                    <a:pt x="17" y="84"/>
                  </a:cubicBezTo>
                  <a:cubicBezTo>
                    <a:pt x="17" y="83"/>
                    <a:pt x="17" y="83"/>
                    <a:pt x="16" y="83"/>
                  </a:cubicBezTo>
                  <a:cubicBezTo>
                    <a:pt x="17" y="82"/>
                    <a:pt x="17" y="81"/>
                    <a:pt x="17" y="80"/>
                  </a:cubicBezTo>
                  <a:cubicBezTo>
                    <a:pt x="18" y="79"/>
                    <a:pt x="19" y="78"/>
                    <a:pt x="20" y="77"/>
                  </a:cubicBezTo>
                  <a:cubicBezTo>
                    <a:pt x="20" y="78"/>
                    <a:pt x="21" y="78"/>
                    <a:pt x="21" y="78"/>
                  </a:cubicBezTo>
                  <a:close/>
                  <a:moveTo>
                    <a:pt x="20" y="88"/>
                  </a:moveTo>
                  <a:cubicBezTo>
                    <a:pt x="20" y="87"/>
                    <a:pt x="20" y="87"/>
                    <a:pt x="20" y="86"/>
                  </a:cubicBezTo>
                  <a:cubicBezTo>
                    <a:pt x="20" y="85"/>
                    <a:pt x="21" y="85"/>
                    <a:pt x="21" y="84"/>
                  </a:cubicBezTo>
                  <a:cubicBezTo>
                    <a:pt x="21" y="84"/>
                    <a:pt x="21" y="84"/>
                    <a:pt x="21" y="84"/>
                  </a:cubicBezTo>
                  <a:cubicBezTo>
                    <a:pt x="22" y="84"/>
                    <a:pt x="22" y="85"/>
                    <a:pt x="22" y="85"/>
                  </a:cubicBezTo>
                  <a:cubicBezTo>
                    <a:pt x="21" y="86"/>
                    <a:pt x="21" y="87"/>
                    <a:pt x="20" y="88"/>
                  </a:cubicBezTo>
                  <a:close/>
                  <a:moveTo>
                    <a:pt x="21" y="120"/>
                  </a:moveTo>
                  <a:cubicBezTo>
                    <a:pt x="19" y="113"/>
                    <a:pt x="18" y="107"/>
                    <a:pt x="17" y="100"/>
                  </a:cubicBezTo>
                  <a:cubicBezTo>
                    <a:pt x="18" y="100"/>
                    <a:pt x="18" y="100"/>
                    <a:pt x="18" y="100"/>
                  </a:cubicBezTo>
                  <a:cubicBezTo>
                    <a:pt x="19" y="102"/>
                    <a:pt x="19" y="105"/>
                    <a:pt x="20" y="108"/>
                  </a:cubicBezTo>
                  <a:cubicBezTo>
                    <a:pt x="20" y="110"/>
                    <a:pt x="20" y="113"/>
                    <a:pt x="20" y="115"/>
                  </a:cubicBezTo>
                  <a:cubicBezTo>
                    <a:pt x="20" y="117"/>
                    <a:pt x="21" y="118"/>
                    <a:pt x="21" y="120"/>
                  </a:cubicBezTo>
                  <a:close/>
                  <a:moveTo>
                    <a:pt x="17" y="89"/>
                  </a:moveTo>
                  <a:cubicBezTo>
                    <a:pt x="17" y="89"/>
                    <a:pt x="17" y="89"/>
                    <a:pt x="18" y="89"/>
                  </a:cubicBezTo>
                  <a:cubicBezTo>
                    <a:pt x="18" y="91"/>
                    <a:pt x="18" y="93"/>
                    <a:pt x="18" y="95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93"/>
                    <a:pt x="17" y="92"/>
                    <a:pt x="17" y="90"/>
                  </a:cubicBezTo>
                  <a:cubicBezTo>
                    <a:pt x="17" y="90"/>
                    <a:pt x="17" y="90"/>
                    <a:pt x="16" y="89"/>
                  </a:cubicBezTo>
                  <a:cubicBezTo>
                    <a:pt x="17" y="89"/>
                    <a:pt x="17" y="89"/>
                    <a:pt x="17" y="89"/>
                  </a:cubicBezTo>
                  <a:close/>
                  <a:moveTo>
                    <a:pt x="18" y="114"/>
                  </a:moveTo>
                  <a:cubicBezTo>
                    <a:pt x="17" y="110"/>
                    <a:pt x="16" y="106"/>
                    <a:pt x="15" y="103"/>
                  </a:cubicBezTo>
                  <a:cubicBezTo>
                    <a:pt x="15" y="102"/>
                    <a:pt x="16" y="102"/>
                    <a:pt x="16" y="102"/>
                  </a:cubicBezTo>
                  <a:cubicBezTo>
                    <a:pt x="16" y="106"/>
                    <a:pt x="17" y="110"/>
                    <a:pt x="18" y="114"/>
                  </a:cubicBezTo>
                  <a:close/>
                  <a:moveTo>
                    <a:pt x="15" y="100"/>
                  </a:moveTo>
                  <a:cubicBezTo>
                    <a:pt x="15" y="98"/>
                    <a:pt x="15" y="96"/>
                    <a:pt x="15" y="93"/>
                  </a:cubicBezTo>
                  <a:cubicBezTo>
                    <a:pt x="15" y="95"/>
                    <a:pt x="16" y="97"/>
                    <a:pt x="16" y="98"/>
                  </a:cubicBezTo>
                  <a:cubicBezTo>
                    <a:pt x="15" y="99"/>
                    <a:pt x="15" y="99"/>
                    <a:pt x="15" y="100"/>
                  </a:cubicBezTo>
                  <a:close/>
                  <a:moveTo>
                    <a:pt x="21" y="131"/>
                  </a:moveTo>
                  <a:cubicBezTo>
                    <a:pt x="21" y="133"/>
                    <a:pt x="22" y="135"/>
                    <a:pt x="22" y="136"/>
                  </a:cubicBezTo>
                  <a:cubicBezTo>
                    <a:pt x="22" y="136"/>
                    <a:pt x="22" y="136"/>
                    <a:pt x="22" y="135"/>
                  </a:cubicBezTo>
                  <a:cubicBezTo>
                    <a:pt x="21" y="134"/>
                    <a:pt x="20" y="135"/>
                    <a:pt x="20" y="136"/>
                  </a:cubicBezTo>
                  <a:cubicBezTo>
                    <a:pt x="21" y="139"/>
                    <a:pt x="22" y="142"/>
                    <a:pt x="23" y="145"/>
                  </a:cubicBezTo>
                  <a:cubicBezTo>
                    <a:pt x="22" y="143"/>
                    <a:pt x="21" y="141"/>
                    <a:pt x="19" y="140"/>
                  </a:cubicBezTo>
                  <a:cubicBezTo>
                    <a:pt x="17" y="129"/>
                    <a:pt x="16" y="118"/>
                    <a:pt x="14" y="107"/>
                  </a:cubicBezTo>
                  <a:cubicBezTo>
                    <a:pt x="16" y="115"/>
                    <a:pt x="19" y="123"/>
                    <a:pt x="21" y="131"/>
                  </a:cubicBezTo>
                  <a:close/>
                  <a:moveTo>
                    <a:pt x="17" y="165"/>
                  </a:moveTo>
                  <a:cubicBezTo>
                    <a:pt x="17" y="165"/>
                    <a:pt x="17" y="165"/>
                    <a:pt x="17" y="165"/>
                  </a:cubicBezTo>
                  <a:cubicBezTo>
                    <a:pt x="18" y="167"/>
                    <a:pt x="18" y="168"/>
                    <a:pt x="19" y="170"/>
                  </a:cubicBezTo>
                  <a:cubicBezTo>
                    <a:pt x="19" y="169"/>
                    <a:pt x="18" y="169"/>
                    <a:pt x="18" y="168"/>
                  </a:cubicBezTo>
                  <a:cubicBezTo>
                    <a:pt x="17" y="167"/>
                    <a:pt x="17" y="166"/>
                    <a:pt x="16" y="166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7" y="165"/>
                    <a:pt x="17" y="165"/>
                    <a:pt x="17" y="165"/>
                  </a:cubicBezTo>
                  <a:close/>
                  <a:moveTo>
                    <a:pt x="19" y="163"/>
                  </a:moveTo>
                  <a:cubicBezTo>
                    <a:pt x="19" y="163"/>
                    <a:pt x="18" y="163"/>
                    <a:pt x="18" y="163"/>
                  </a:cubicBezTo>
                  <a:cubicBezTo>
                    <a:pt x="17" y="162"/>
                    <a:pt x="17" y="162"/>
                    <a:pt x="16" y="161"/>
                  </a:cubicBezTo>
                  <a:cubicBezTo>
                    <a:pt x="16" y="157"/>
                    <a:pt x="15" y="154"/>
                    <a:pt x="15" y="150"/>
                  </a:cubicBezTo>
                  <a:cubicBezTo>
                    <a:pt x="16" y="155"/>
                    <a:pt x="18" y="160"/>
                    <a:pt x="20" y="164"/>
                  </a:cubicBezTo>
                  <a:cubicBezTo>
                    <a:pt x="19" y="164"/>
                    <a:pt x="19" y="164"/>
                    <a:pt x="19" y="163"/>
                  </a:cubicBezTo>
                  <a:close/>
                  <a:moveTo>
                    <a:pt x="15" y="169"/>
                  </a:moveTo>
                  <a:cubicBezTo>
                    <a:pt x="15" y="169"/>
                    <a:pt x="15" y="169"/>
                    <a:pt x="15" y="169"/>
                  </a:cubicBezTo>
                  <a:cubicBezTo>
                    <a:pt x="14" y="165"/>
                    <a:pt x="13" y="162"/>
                    <a:pt x="11" y="158"/>
                  </a:cubicBezTo>
                  <a:cubicBezTo>
                    <a:pt x="12" y="160"/>
                    <a:pt x="13" y="162"/>
                    <a:pt x="14" y="164"/>
                  </a:cubicBezTo>
                  <a:cubicBezTo>
                    <a:pt x="14" y="164"/>
                    <a:pt x="14" y="164"/>
                    <a:pt x="14" y="164"/>
                  </a:cubicBezTo>
                  <a:cubicBezTo>
                    <a:pt x="15" y="165"/>
                    <a:pt x="15" y="166"/>
                    <a:pt x="16" y="167"/>
                  </a:cubicBezTo>
                  <a:cubicBezTo>
                    <a:pt x="16" y="168"/>
                    <a:pt x="16" y="168"/>
                    <a:pt x="16" y="168"/>
                  </a:cubicBezTo>
                  <a:cubicBezTo>
                    <a:pt x="16" y="168"/>
                    <a:pt x="15" y="168"/>
                    <a:pt x="15" y="169"/>
                  </a:cubicBezTo>
                  <a:close/>
                  <a:moveTo>
                    <a:pt x="8" y="128"/>
                  </a:moveTo>
                  <a:cubicBezTo>
                    <a:pt x="9" y="129"/>
                    <a:pt x="10" y="128"/>
                    <a:pt x="10" y="128"/>
                  </a:cubicBezTo>
                  <a:cubicBezTo>
                    <a:pt x="10" y="124"/>
                    <a:pt x="9" y="120"/>
                    <a:pt x="9" y="117"/>
                  </a:cubicBezTo>
                  <a:cubicBezTo>
                    <a:pt x="9" y="116"/>
                    <a:pt x="10" y="115"/>
                    <a:pt x="10" y="114"/>
                  </a:cubicBezTo>
                  <a:cubicBezTo>
                    <a:pt x="10" y="121"/>
                    <a:pt x="11" y="129"/>
                    <a:pt x="12" y="137"/>
                  </a:cubicBezTo>
                  <a:cubicBezTo>
                    <a:pt x="12" y="142"/>
                    <a:pt x="13" y="146"/>
                    <a:pt x="13" y="151"/>
                  </a:cubicBezTo>
                  <a:cubicBezTo>
                    <a:pt x="12" y="147"/>
                    <a:pt x="11" y="142"/>
                    <a:pt x="10" y="138"/>
                  </a:cubicBezTo>
                  <a:cubicBezTo>
                    <a:pt x="10" y="136"/>
                    <a:pt x="9" y="134"/>
                    <a:pt x="9" y="133"/>
                  </a:cubicBezTo>
                  <a:cubicBezTo>
                    <a:pt x="9" y="131"/>
                    <a:pt x="8" y="129"/>
                    <a:pt x="8" y="128"/>
                  </a:cubicBezTo>
                  <a:cubicBezTo>
                    <a:pt x="8" y="128"/>
                    <a:pt x="8" y="128"/>
                    <a:pt x="8" y="128"/>
                  </a:cubicBezTo>
                  <a:close/>
                  <a:moveTo>
                    <a:pt x="8" y="106"/>
                  </a:moveTo>
                  <a:cubicBezTo>
                    <a:pt x="8" y="105"/>
                    <a:pt x="9" y="104"/>
                    <a:pt x="9" y="103"/>
                  </a:cubicBezTo>
                  <a:cubicBezTo>
                    <a:pt x="9" y="105"/>
                    <a:pt x="9" y="108"/>
                    <a:pt x="9" y="111"/>
                  </a:cubicBezTo>
                  <a:cubicBezTo>
                    <a:pt x="9" y="109"/>
                    <a:pt x="8" y="108"/>
                    <a:pt x="8" y="106"/>
                  </a:cubicBezTo>
                  <a:close/>
                  <a:moveTo>
                    <a:pt x="9" y="99"/>
                  </a:moveTo>
                  <a:cubicBezTo>
                    <a:pt x="10" y="98"/>
                    <a:pt x="10" y="97"/>
                    <a:pt x="10" y="96"/>
                  </a:cubicBezTo>
                  <a:cubicBezTo>
                    <a:pt x="10" y="97"/>
                    <a:pt x="11" y="97"/>
                    <a:pt x="11" y="97"/>
                  </a:cubicBezTo>
                  <a:cubicBezTo>
                    <a:pt x="11" y="99"/>
                    <a:pt x="10" y="101"/>
                    <a:pt x="10" y="103"/>
                  </a:cubicBezTo>
                  <a:cubicBezTo>
                    <a:pt x="10" y="102"/>
                    <a:pt x="10" y="100"/>
                    <a:pt x="9" y="99"/>
                  </a:cubicBezTo>
                  <a:close/>
                  <a:moveTo>
                    <a:pt x="11" y="149"/>
                  </a:moveTo>
                  <a:cubicBezTo>
                    <a:pt x="12" y="153"/>
                    <a:pt x="13" y="157"/>
                    <a:pt x="14" y="161"/>
                  </a:cubicBezTo>
                  <a:cubicBezTo>
                    <a:pt x="13" y="159"/>
                    <a:pt x="12" y="156"/>
                    <a:pt x="11" y="154"/>
                  </a:cubicBezTo>
                  <a:cubicBezTo>
                    <a:pt x="11" y="152"/>
                    <a:pt x="11" y="150"/>
                    <a:pt x="11" y="149"/>
                  </a:cubicBezTo>
                  <a:close/>
                  <a:moveTo>
                    <a:pt x="14" y="141"/>
                  </a:moveTo>
                  <a:cubicBezTo>
                    <a:pt x="14" y="140"/>
                    <a:pt x="14" y="139"/>
                    <a:pt x="14" y="138"/>
                  </a:cubicBezTo>
                  <a:cubicBezTo>
                    <a:pt x="14" y="136"/>
                    <a:pt x="14" y="134"/>
                    <a:pt x="14" y="132"/>
                  </a:cubicBezTo>
                  <a:cubicBezTo>
                    <a:pt x="14" y="133"/>
                    <a:pt x="14" y="134"/>
                    <a:pt x="15" y="135"/>
                  </a:cubicBezTo>
                  <a:cubicBezTo>
                    <a:pt x="15" y="138"/>
                    <a:pt x="16" y="141"/>
                    <a:pt x="16" y="143"/>
                  </a:cubicBezTo>
                  <a:cubicBezTo>
                    <a:pt x="17" y="147"/>
                    <a:pt x="17" y="152"/>
                    <a:pt x="18" y="156"/>
                  </a:cubicBezTo>
                  <a:cubicBezTo>
                    <a:pt x="17" y="151"/>
                    <a:pt x="15" y="146"/>
                    <a:pt x="14" y="141"/>
                  </a:cubicBezTo>
                  <a:close/>
                  <a:moveTo>
                    <a:pt x="10" y="90"/>
                  </a:moveTo>
                  <a:cubicBezTo>
                    <a:pt x="10" y="91"/>
                    <a:pt x="9" y="92"/>
                    <a:pt x="8" y="92"/>
                  </a:cubicBezTo>
                  <a:cubicBezTo>
                    <a:pt x="9" y="91"/>
                    <a:pt x="10" y="89"/>
                    <a:pt x="12" y="88"/>
                  </a:cubicBezTo>
                  <a:cubicBezTo>
                    <a:pt x="11" y="89"/>
                    <a:pt x="11" y="89"/>
                    <a:pt x="10" y="90"/>
                  </a:cubicBezTo>
                  <a:close/>
                  <a:moveTo>
                    <a:pt x="9" y="93"/>
                  </a:moveTo>
                  <a:cubicBezTo>
                    <a:pt x="9" y="94"/>
                    <a:pt x="9" y="95"/>
                    <a:pt x="9" y="96"/>
                  </a:cubicBezTo>
                  <a:cubicBezTo>
                    <a:pt x="8" y="96"/>
                    <a:pt x="8" y="95"/>
                    <a:pt x="8" y="95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8" y="94"/>
                    <a:pt x="9" y="94"/>
                    <a:pt x="9" y="93"/>
                  </a:cubicBezTo>
                  <a:close/>
                  <a:moveTo>
                    <a:pt x="8" y="116"/>
                  </a:moveTo>
                  <a:cubicBezTo>
                    <a:pt x="8" y="117"/>
                    <a:pt x="7" y="117"/>
                    <a:pt x="7" y="118"/>
                  </a:cubicBezTo>
                  <a:cubicBezTo>
                    <a:pt x="7" y="117"/>
                    <a:pt x="7" y="117"/>
                    <a:pt x="7" y="116"/>
                  </a:cubicBezTo>
                  <a:cubicBezTo>
                    <a:pt x="7" y="115"/>
                    <a:pt x="7" y="113"/>
                    <a:pt x="7" y="112"/>
                  </a:cubicBezTo>
                  <a:cubicBezTo>
                    <a:pt x="7" y="113"/>
                    <a:pt x="8" y="115"/>
                    <a:pt x="8" y="116"/>
                  </a:cubicBezTo>
                  <a:close/>
                  <a:moveTo>
                    <a:pt x="8" y="144"/>
                  </a:moveTo>
                  <a:cubicBezTo>
                    <a:pt x="8" y="140"/>
                    <a:pt x="7" y="136"/>
                    <a:pt x="7" y="133"/>
                  </a:cubicBezTo>
                  <a:cubicBezTo>
                    <a:pt x="7" y="133"/>
                    <a:pt x="7" y="134"/>
                    <a:pt x="7" y="134"/>
                  </a:cubicBezTo>
                  <a:cubicBezTo>
                    <a:pt x="8" y="137"/>
                    <a:pt x="8" y="141"/>
                    <a:pt x="8" y="144"/>
                  </a:cubicBezTo>
                  <a:close/>
                  <a:moveTo>
                    <a:pt x="9" y="159"/>
                  </a:moveTo>
                  <a:cubicBezTo>
                    <a:pt x="9" y="158"/>
                    <a:pt x="8" y="157"/>
                    <a:pt x="8" y="157"/>
                  </a:cubicBezTo>
                  <a:cubicBezTo>
                    <a:pt x="8" y="156"/>
                    <a:pt x="8" y="156"/>
                    <a:pt x="8" y="155"/>
                  </a:cubicBezTo>
                  <a:cubicBezTo>
                    <a:pt x="8" y="156"/>
                    <a:pt x="9" y="157"/>
                    <a:pt x="9" y="158"/>
                  </a:cubicBezTo>
                  <a:cubicBezTo>
                    <a:pt x="9" y="158"/>
                    <a:pt x="10" y="158"/>
                    <a:pt x="10" y="158"/>
                  </a:cubicBezTo>
                  <a:cubicBezTo>
                    <a:pt x="11" y="160"/>
                    <a:pt x="12" y="163"/>
                    <a:pt x="12" y="165"/>
                  </a:cubicBezTo>
                  <a:cubicBezTo>
                    <a:pt x="12" y="165"/>
                    <a:pt x="12" y="165"/>
                    <a:pt x="12" y="166"/>
                  </a:cubicBezTo>
                  <a:cubicBezTo>
                    <a:pt x="14" y="171"/>
                    <a:pt x="16" y="176"/>
                    <a:pt x="19" y="181"/>
                  </a:cubicBezTo>
                  <a:cubicBezTo>
                    <a:pt x="20" y="182"/>
                    <a:pt x="20" y="183"/>
                    <a:pt x="20" y="184"/>
                  </a:cubicBezTo>
                  <a:cubicBezTo>
                    <a:pt x="20" y="183"/>
                    <a:pt x="20" y="182"/>
                    <a:pt x="19" y="182"/>
                  </a:cubicBezTo>
                  <a:cubicBezTo>
                    <a:pt x="15" y="174"/>
                    <a:pt x="12" y="166"/>
                    <a:pt x="9" y="159"/>
                  </a:cubicBezTo>
                  <a:close/>
                  <a:moveTo>
                    <a:pt x="18" y="144"/>
                  </a:moveTo>
                  <a:cubicBezTo>
                    <a:pt x="19" y="145"/>
                    <a:pt x="19" y="145"/>
                    <a:pt x="19" y="146"/>
                  </a:cubicBezTo>
                  <a:cubicBezTo>
                    <a:pt x="19" y="147"/>
                    <a:pt x="19" y="147"/>
                    <a:pt x="19" y="148"/>
                  </a:cubicBezTo>
                  <a:cubicBezTo>
                    <a:pt x="21" y="154"/>
                    <a:pt x="23" y="161"/>
                    <a:pt x="25" y="168"/>
                  </a:cubicBezTo>
                  <a:cubicBezTo>
                    <a:pt x="25" y="168"/>
                    <a:pt x="25" y="169"/>
                    <a:pt x="25" y="169"/>
                  </a:cubicBezTo>
                  <a:cubicBezTo>
                    <a:pt x="24" y="168"/>
                    <a:pt x="24" y="168"/>
                    <a:pt x="23" y="168"/>
                  </a:cubicBezTo>
                  <a:cubicBezTo>
                    <a:pt x="22" y="160"/>
                    <a:pt x="20" y="152"/>
                    <a:pt x="18" y="144"/>
                  </a:cubicBezTo>
                  <a:close/>
                  <a:moveTo>
                    <a:pt x="27" y="189"/>
                  </a:moveTo>
                  <a:cubicBezTo>
                    <a:pt x="28" y="191"/>
                    <a:pt x="29" y="193"/>
                    <a:pt x="30" y="195"/>
                  </a:cubicBezTo>
                  <a:cubicBezTo>
                    <a:pt x="30" y="195"/>
                    <a:pt x="30" y="195"/>
                    <a:pt x="29" y="195"/>
                  </a:cubicBezTo>
                  <a:cubicBezTo>
                    <a:pt x="28" y="191"/>
                    <a:pt x="26" y="188"/>
                    <a:pt x="25" y="185"/>
                  </a:cubicBezTo>
                  <a:cubicBezTo>
                    <a:pt x="25" y="187"/>
                    <a:pt x="26" y="188"/>
                    <a:pt x="27" y="189"/>
                  </a:cubicBezTo>
                  <a:close/>
                  <a:moveTo>
                    <a:pt x="30" y="190"/>
                  </a:moveTo>
                  <a:cubicBezTo>
                    <a:pt x="29" y="190"/>
                    <a:pt x="29" y="189"/>
                    <a:pt x="29" y="188"/>
                  </a:cubicBezTo>
                  <a:cubicBezTo>
                    <a:pt x="29" y="189"/>
                    <a:pt x="30" y="190"/>
                    <a:pt x="31" y="191"/>
                  </a:cubicBezTo>
                  <a:cubicBezTo>
                    <a:pt x="32" y="192"/>
                    <a:pt x="32" y="193"/>
                    <a:pt x="32" y="194"/>
                  </a:cubicBezTo>
                  <a:cubicBezTo>
                    <a:pt x="32" y="194"/>
                    <a:pt x="32" y="194"/>
                    <a:pt x="32" y="194"/>
                  </a:cubicBezTo>
                  <a:cubicBezTo>
                    <a:pt x="31" y="193"/>
                    <a:pt x="31" y="192"/>
                    <a:pt x="30" y="190"/>
                  </a:cubicBezTo>
                  <a:close/>
                  <a:moveTo>
                    <a:pt x="31" y="187"/>
                  </a:moveTo>
                  <a:cubicBezTo>
                    <a:pt x="30" y="185"/>
                    <a:pt x="28" y="182"/>
                    <a:pt x="27" y="180"/>
                  </a:cubicBezTo>
                  <a:cubicBezTo>
                    <a:pt x="29" y="182"/>
                    <a:pt x="30" y="184"/>
                    <a:pt x="31" y="186"/>
                  </a:cubicBezTo>
                  <a:cubicBezTo>
                    <a:pt x="31" y="186"/>
                    <a:pt x="31" y="186"/>
                    <a:pt x="32" y="187"/>
                  </a:cubicBezTo>
                  <a:cubicBezTo>
                    <a:pt x="33" y="189"/>
                    <a:pt x="35" y="192"/>
                    <a:pt x="36" y="195"/>
                  </a:cubicBezTo>
                  <a:cubicBezTo>
                    <a:pt x="36" y="195"/>
                    <a:pt x="36" y="195"/>
                    <a:pt x="36" y="195"/>
                  </a:cubicBezTo>
                  <a:cubicBezTo>
                    <a:pt x="36" y="194"/>
                    <a:pt x="35" y="194"/>
                    <a:pt x="35" y="193"/>
                  </a:cubicBezTo>
                  <a:cubicBezTo>
                    <a:pt x="34" y="192"/>
                    <a:pt x="34" y="192"/>
                    <a:pt x="33" y="191"/>
                  </a:cubicBezTo>
                  <a:cubicBezTo>
                    <a:pt x="32" y="190"/>
                    <a:pt x="32" y="188"/>
                    <a:pt x="31" y="187"/>
                  </a:cubicBezTo>
                  <a:close/>
                  <a:moveTo>
                    <a:pt x="37" y="206"/>
                  </a:moveTo>
                  <a:cubicBezTo>
                    <a:pt x="39" y="208"/>
                    <a:pt x="41" y="210"/>
                    <a:pt x="43" y="212"/>
                  </a:cubicBezTo>
                  <a:cubicBezTo>
                    <a:pt x="42" y="211"/>
                    <a:pt x="41" y="211"/>
                    <a:pt x="40" y="210"/>
                  </a:cubicBezTo>
                  <a:cubicBezTo>
                    <a:pt x="40" y="210"/>
                    <a:pt x="40" y="210"/>
                    <a:pt x="39" y="209"/>
                  </a:cubicBezTo>
                  <a:cubicBezTo>
                    <a:pt x="38" y="207"/>
                    <a:pt x="36" y="205"/>
                    <a:pt x="34" y="204"/>
                  </a:cubicBezTo>
                  <a:cubicBezTo>
                    <a:pt x="35" y="204"/>
                    <a:pt x="36" y="205"/>
                    <a:pt x="37" y="206"/>
                  </a:cubicBezTo>
                  <a:close/>
                  <a:moveTo>
                    <a:pt x="41" y="205"/>
                  </a:moveTo>
                  <a:cubicBezTo>
                    <a:pt x="41" y="204"/>
                    <a:pt x="40" y="203"/>
                    <a:pt x="40" y="203"/>
                  </a:cubicBezTo>
                  <a:cubicBezTo>
                    <a:pt x="40" y="203"/>
                    <a:pt x="40" y="203"/>
                    <a:pt x="40" y="203"/>
                  </a:cubicBezTo>
                  <a:cubicBezTo>
                    <a:pt x="42" y="205"/>
                    <a:pt x="44" y="208"/>
                    <a:pt x="46" y="211"/>
                  </a:cubicBezTo>
                  <a:cubicBezTo>
                    <a:pt x="45" y="209"/>
                    <a:pt x="43" y="207"/>
                    <a:pt x="41" y="205"/>
                  </a:cubicBezTo>
                  <a:close/>
                  <a:moveTo>
                    <a:pt x="43" y="212"/>
                  </a:moveTo>
                  <a:cubicBezTo>
                    <a:pt x="44" y="212"/>
                    <a:pt x="44" y="213"/>
                    <a:pt x="45" y="213"/>
                  </a:cubicBezTo>
                  <a:cubicBezTo>
                    <a:pt x="45" y="213"/>
                    <a:pt x="45" y="213"/>
                    <a:pt x="45" y="213"/>
                  </a:cubicBezTo>
                  <a:cubicBezTo>
                    <a:pt x="46" y="214"/>
                    <a:pt x="47" y="215"/>
                    <a:pt x="49" y="216"/>
                  </a:cubicBezTo>
                  <a:cubicBezTo>
                    <a:pt x="47" y="214"/>
                    <a:pt x="45" y="213"/>
                    <a:pt x="43" y="212"/>
                  </a:cubicBezTo>
                  <a:cubicBezTo>
                    <a:pt x="43" y="212"/>
                    <a:pt x="43" y="212"/>
                    <a:pt x="43" y="212"/>
                  </a:cubicBezTo>
                  <a:close/>
                  <a:moveTo>
                    <a:pt x="44" y="215"/>
                  </a:moveTo>
                  <a:cubicBezTo>
                    <a:pt x="45" y="215"/>
                    <a:pt x="45" y="215"/>
                    <a:pt x="45" y="216"/>
                  </a:cubicBezTo>
                  <a:cubicBezTo>
                    <a:pt x="45" y="216"/>
                    <a:pt x="45" y="216"/>
                    <a:pt x="45" y="216"/>
                  </a:cubicBezTo>
                  <a:cubicBezTo>
                    <a:pt x="45" y="217"/>
                    <a:pt x="46" y="217"/>
                    <a:pt x="46" y="217"/>
                  </a:cubicBezTo>
                  <a:cubicBezTo>
                    <a:pt x="45" y="216"/>
                    <a:pt x="44" y="216"/>
                    <a:pt x="44" y="215"/>
                  </a:cubicBezTo>
                  <a:cubicBezTo>
                    <a:pt x="44" y="215"/>
                    <a:pt x="44" y="215"/>
                    <a:pt x="44" y="215"/>
                  </a:cubicBezTo>
                  <a:close/>
                  <a:moveTo>
                    <a:pt x="50" y="222"/>
                  </a:moveTo>
                  <a:cubicBezTo>
                    <a:pt x="51" y="222"/>
                    <a:pt x="51" y="222"/>
                    <a:pt x="51" y="223"/>
                  </a:cubicBezTo>
                  <a:cubicBezTo>
                    <a:pt x="49" y="221"/>
                    <a:pt x="47" y="219"/>
                    <a:pt x="45" y="217"/>
                  </a:cubicBezTo>
                  <a:cubicBezTo>
                    <a:pt x="46" y="219"/>
                    <a:pt x="48" y="220"/>
                    <a:pt x="50" y="222"/>
                  </a:cubicBezTo>
                  <a:close/>
                  <a:moveTo>
                    <a:pt x="73" y="227"/>
                  </a:moveTo>
                  <a:cubicBezTo>
                    <a:pt x="72" y="226"/>
                    <a:pt x="70" y="226"/>
                    <a:pt x="69" y="225"/>
                  </a:cubicBezTo>
                  <a:cubicBezTo>
                    <a:pt x="68" y="223"/>
                    <a:pt x="67" y="222"/>
                    <a:pt x="66" y="221"/>
                  </a:cubicBezTo>
                  <a:cubicBezTo>
                    <a:pt x="74" y="225"/>
                    <a:pt x="81" y="229"/>
                    <a:pt x="88" y="235"/>
                  </a:cubicBezTo>
                  <a:cubicBezTo>
                    <a:pt x="87" y="235"/>
                    <a:pt x="86" y="234"/>
                    <a:pt x="86" y="234"/>
                  </a:cubicBezTo>
                  <a:cubicBezTo>
                    <a:pt x="81" y="232"/>
                    <a:pt x="77" y="229"/>
                    <a:pt x="73" y="227"/>
                  </a:cubicBezTo>
                  <a:close/>
                  <a:moveTo>
                    <a:pt x="81" y="225"/>
                  </a:moveTo>
                  <a:cubicBezTo>
                    <a:pt x="82" y="226"/>
                    <a:pt x="84" y="227"/>
                    <a:pt x="85" y="229"/>
                  </a:cubicBezTo>
                  <a:cubicBezTo>
                    <a:pt x="84" y="228"/>
                    <a:pt x="83" y="227"/>
                    <a:pt x="81" y="226"/>
                  </a:cubicBezTo>
                  <a:cubicBezTo>
                    <a:pt x="81" y="226"/>
                    <a:pt x="81" y="226"/>
                    <a:pt x="81" y="225"/>
                  </a:cubicBezTo>
                  <a:close/>
                  <a:moveTo>
                    <a:pt x="82" y="223"/>
                  </a:moveTo>
                  <a:cubicBezTo>
                    <a:pt x="81" y="223"/>
                    <a:pt x="81" y="223"/>
                    <a:pt x="81" y="224"/>
                  </a:cubicBezTo>
                  <a:cubicBezTo>
                    <a:pt x="81" y="224"/>
                    <a:pt x="81" y="223"/>
                    <a:pt x="80" y="223"/>
                  </a:cubicBezTo>
                  <a:cubicBezTo>
                    <a:pt x="79" y="221"/>
                    <a:pt x="78" y="219"/>
                    <a:pt x="77" y="216"/>
                  </a:cubicBezTo>
                  <a:cubicBezTo>
                    <a:pt x="79" y="218"/>
                    <a:pt x="81" y="220"/>
                    <a:pt x="83" y="222"/>
                  </a:cubicBezTo>
                  <a:cubicBezTo>
                    <a:pt x="83" y="222"/>
                    <a:pt x="83" y="222"/>
                    <a:pt x="83" y="223"/>
                  </a:cubicBezTo>
                  <a:cubicBezTo>
                    <a:pt x="86" y="225"/>
                    <a:pt x="89" y="228"/>
                    <a:pt x="93" y="230"/>
                  </a:cubicBezTo>
                  <a:cubicBezTo>
                    <a:pt x="93" y="230"/>
                    <a:pt x="93" y="230"/>
                    <a:pt x="93" y="231"/>
                  </a:cubicBezTo>
                  <a:cubicBezTo>
                    <a:pt x="89" y="229"/>
                    <a:pt x="86" y="226"/>
                    <a:pt x="82" y="223"/>
                  </a:cubicBezTo>
                  <a:close/>
                  <a:moveTo>
                    <a:pt x="98" y="240"/>
                  </a:moveTo>
                  <a:cubicBezTo>
                    <a:pt x="98" y="240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8" y="238"/>
                    <a:pt x="97" y="237"/>
                    <a:pt x="96" y="236"/>
                  </a:cubicBezTo>
                  <a:cubicBezTo>
                    <a:pt x="97" y="237"/>
                    <a:pt x="97" y="237"/>
                    <a:pt x="98" y="237"/>
                  </a:cubicBezTo>
                  <a:cubicBezTo>
                    <a:pt x="98" y="237"/>
                    <a:pt x="98" y="238"/>
                    <a:pt x="98" y="238"/>
                  </a:cubicBezTo>
                  <a:cubicBezTo>
                    <a:pt x="100" y="239"/>
                    <a:pt x="102" y="240"/>
                    <a:pt x="104" y="241"/>
                  </a:cubicBezTo>
                  <a:cubicBezTo>
                    <a:pt x="102" y="241"/>
                    <a:pt x="101" y="241"/>
                    <a:pt x="99" y="241"/>
                  </a:cubicBezTo>
                  <a:cubicBezTo>
                    <a:pt x="97" y="239"/>
                    <a:pt x="95" y="238"/>
                    <a:pt x="93" y="237"/>
                  </a:cubicBezTo>
                  <a:cubicBezTo>
                    <a:pt x="91" y="236"/>
                    <a:pt x="90" y="235"/>
                    <a:pt x="89" y="234"/>
                  </a:cubicBezTo>
                  <a:cubicBezTo>
                    <a:pt x="92" y="236"/>
                    <a:pt x="95" y="238"/>
                    <a:pt x="98" y="240"/>
                  </a:cubicBezTo>
                  <a:close/>
                  <a:moveTo>
                    <a:pt x="96" y="243"/>
                  </a:moveTo>
                  <a:cubicBezTo>
                    <a:pt x="99" y="244"/>
                    <a:pt x="102" y="244"/>
                    <a:pt x="105" y="244"/>
                  </a:cubicBezTo>
                  <a:cubicBezTo>
                    <a:pt x="107" y="245"/>
                    <a:pt x="109" y="245"/>
                    <a:pt x="112" y="246"/>
                  </a:cubicBezTo>
                  <a:cubicBezTo>
                    <a:pt x="109" y="246"/>
                    <a:pt x="107" y="246"/>
                    <a:pt x="104" y="246"/>
                  </a:cubicBezTo>
                  <a:cubicBezTo>
                    <a:pt x="101" y="245"/>
                    <a:pt x="99" y="244"/>
                    <a:pt x="96" y="244"/>
                  </a:cubicBezTo>
                  <a:cubicBezTo>
                    <a:pt x="96" y="244"/>
                    <a:pt x="96" y="243"/>
                    <a:pt x="96" y="243"/>
                  </a:cubicBezTo>
                  <a:close/>
                  <a:moveTo>
                    <a:pt x="109" y="242"/>
                  </a:moveTo>
                  <a:cubicBezTo>
                    <a:pt x="106" y="241"/>
                    <a:pt x="104" y="240"/>
                    <a:pt x="101" y="238"/>
                  </a:cubicBezTo>
                  <a:cubicBezTo>
                    <a:pt x="104" y="239"/>
                    <a:pt x="106" y="239"/>
                    <a:pt x="108" y="239"/>
                  </a:cubicBezTo>
                  <a:cubicBezTo>
                    <a:pt x="110" y="241"/>
                    <a:pt x="113" y="242"/>
                    <a:pt x="115" y="243"/>
                  </a:cubicBezTo>
                  <a:cubicBezTo>
                    <a:pt x="113" y="243"/>
                    <a:pt x="111" y="243"/>
                    <a:pt x="109" y="242"/>
                  </a:cubicBezTo>
                  <a:close/>
                  <a:moveTo>
                    <a:pt x="122" y="241"/>
                  </a:moveTo>
                  <a:cubicBezTo>
                    <a:pt x="122" y="241"/>
                    <a:pt x="122" y="240"/>
                    <a:pt x="122" y="240"/>
                  </a:cubicBezTo>
                  <a:cubicBezTo>
                    <a:pt x="122" y="240"/>
                    <a:pt x="122" y="240"/>
                    <a:pt x="122" y="240"/>
                  </a:cubicBezTo>
                  <a:cubicBezTo>
                    <a:pt x="123" y="240"/>
                    <a:pt x="124" y="241"/>
                    <a:pt x="125" y="241"/>
                  </a:cubicBezTo>
                  <a:cubicBezTo>
                    <a:pt x="126" y="241"/>
                    <a:pt x="127" y="240"/>
                    <a:pt x="126" y="240"/>
                  </a:cubicBezTo>
                  <a:cubicBezTo>
                    <a:pt x="126" y="240"/>
                    <a:pt x="126" y="240"/>
                    <a:pt x="126" y="240"/>
                  </a:cubicBezTo>
                  <a:cubicBezTo>
                    <a:pt x="129" y="240"/>
                    <a:pt x="131" y="239"/>
                    <a:pt x="134" y="239"/>
                  </a:cubicBezTo>
                  <a:cubicBezTo>
                    <a:pt x="131" y="240"/>
                    <a:pt x="127" y="241"/>
                    <a:pt x="124" y="242"/>
                  </a:cubicBezTo>
                  <a:cubicBezTo>
                    <a:pt x="123" y="242"/>
                    <a:pt x="122" y="241"/>
                    <a:pt x="122" y="241"/>
                  </a:cubicBezTo>
                  <a:close/>
                  <a:moveTo>
                    <a:pt x="127" y="244"/>
                  </a:moveTo>
                  <a:cubicBezTo>
                    <a:pt x="129" y="244"/>
                    <a:pt x="131" y="244"/>
                    <a:pt x="133" y="244"/>
                  </a:cubicBezTo>
                  <a:cubicBezTo>
                    <a:pt x="131" y="244"/>
                    <a:pt x="129" y="244"/>
                    <a:pt x="127" y="245"/>
                  </a:cubicBezTo>
                  <a:cubicBezTo>
                    <a:pt x="127" y="244"/>
                    <a:pt x="127" y="244"/>
                    <a:pt x="127" y="244"/>
                  </a:cubicBezTo>
                  <a:close/>
                  <a:moveTo>
                    <a:pt x="127" y="243"/>
                  </a:moveTo>
                  <a:cubicBezTo>
                    <a:pt x="136" y="240"/>
                    <a:pt x="146" y="238"/>
                    <a:pt x="155" y="237"/>
                  </a:cubicBezTo>
                  <a:cubicBezTo>
                    <a:pt x="155" y="237"/>
                    <a:pt x="155" y="237"/>
                    <a:pt x="155" y="237"/>
                  </a:cubicBezTo>
                  <a:cubicBezTo>
                    <a:pt x="146" y="239"/>
                    <a:pt x="137" y="242"/>
                    <a:pt x="127" y="243"/>
                  </a:cubicBezTo>
                  <a:close/>
                  <a:moveTo>
                    <a:pt x="140" y="245"/>
                  </a:moveTo>
                  <a:cubicBezTo>
                    <a:pt x="143" y="245"/>
                    <a:pt x="145" y="245"/>
                    <a:pt x="148" y="244"/>
                  </a:cubicBezTo>
                  <a:cubicBezTo>
                    <a:pt x="150" y="244"/>
                    <a:pt x="153" y="244"/>
                    <a:pt x="155" y="243"/>
                  </a:cubicBezTo>
                  <a:cubicBezTo>
                    <a:pt x="152" y="244"/>
                    <a:pt x="149" y="245"/>
                    <a:pt x="146" y="245"/>
                  </a:cubicBezTo>
                  <a:cubicBezTo>
                    <a:pt x="144" y="245"/>
                    <a:pt x="142" y="246"/>
                    <a:pt x="140" y="246"/>
                  </a:cubicBezTo>
                  <a:cubicBezTo>
                    <a:pt x="139" y="246"/>
                    <a:pt x="138" y="246"/>
                    <a:pt x="136" y="246"/>
                  </a:cubicBezTo>
                  <a:cubicBezTo>
                    <a:pt x="138" y="246"/>
                    <a:pt x="139" y="246"/>
                    <a:pt x="140" y="245"/>
                  </a:cubicBezTo>
                  <a:close/>
                  <a:moveTo>
                    <a:pt x="147" y="243"/>
                  </a:moveTo>
                  <a:cubicBezTo>
                    <a:pt x="146" y="243"/>
                    <a:pt x="144" y="243"/>
                    <a:pt x="142" y="243"/>
                  </a:cubicBezTo>
                  <a:cubicBezTo>
                    <a:pt x="150" y="242"/>
                    <a:pt x="157" y="240"/>
                    <a:pt x="164" y="237"/>
                  </a:cubicBezTo>
                  <a:cubicBezTo>
                    <a:pt x="165" y="237"/>
                    <a:pt x="165" y="236"/>
                    <a:pt x="165" y="236"/>
                  </a:cubicBezTo>
                  <a:cubicBezTo>
                    <a:pt x="165" y="236"/>
                    <a:pt x="165" y="236"/>
                    <a:pt x="165" y="236"/>
                  </a:cubicBezTo>
                  <a:cubicBezTo>
                    <a:pt x="165" y="236"/>
                    <a:pt x="166" y="236"/>
                    <a:pt x="166" y="236"/>
                  </a:cubicBezTo>
                  <a:cubicBezTo>
                    <a:pt x="169" y="236"/>
                    <a:pt x="172" y="235"/>
                    <a:pt x="175" y="234"/>
                  </a:cubicBezTo>
                  <a:cubicBezTo>
                    <a:pt x="175" y="234"/>
                    <a:pt x="174" y="234"/>
                    <a:pt x="174" y="234"/>
                  </a:cubicBezTo>
                  <a:cubicBezTo>
                    <a:pt x="174" y="235"/>
                    <a:pt x="174" y="235"/>
                    <a:pt x="174" y="235"/>
                  </a:cubicBezTo>
                  <a:cubicBezTo>
                    <a:pt x="169" y="237"/>
                    <a:pt x="164" y="239"/>
                    <a:pt x="160" y="242"/>
                  </a:cubicBezTo>
                  <a:cubicBezTo>
                    <a:pt x="160" y="242"/>
                    <a:pt x="159" y="242"/>
                    <a:pt x="159" y="242"/>
                  </a:cubicBezTo>
                  <a:cubicBezTo>
                    <a:pt x="155" y="242"/>
                    <a:pt x="151" y="242"/>
                    <a:pt x="147" y="243"/>
                  </a:cubicBezTo>
                  <a:close/>
                  <a:moveTo>
                    <a:pt x="168" y="234"/>
                  </a:moveTo>
                  <a:cubicBezTo>
                    <a:pt x="168" y="234"/>
                    <a:pt x="168" y="233"/>
                    <a:pt x="169" y="233"/>
                  </a:cubicBezTo>
                  <a:cubicBezTo>
                    <a:pt x="172" y="231"/>
                    <a:pt x="175" y="229"/>
                    <a:pt x="178" y="226"/>
                  </a:cubicBezTo>
                  <a:cubicBezTo>
                    <a:pt x="182" y="224"/>
                    <a:pt x="186" y="221"/>
                    <a:pt x="190" y="218"/>
                  </a:cubicBezTo>
                  <a:cubicBezTo>
                    <a:pt x="188" y="220"/>
                    <a:pt x="186" y="223"/>
                    <a:pt x="184" y="225"/>
                  </a:cubicBezTo>
                  <a:cubicBezTo>
                    <a:pt x="184" y="225"/>
                    <a:pt x="184" y="225"/>
                    <a:pt x="184" y="225"/>
                  </a:cubicBezTo>
                  <a:cubicBezTo>
                    <a:pt x="183" y="226"/>
                    <a:pt x="182" y="227"/>
                    <a:pt x="181" y="228"/>
                  </a:cubicBezTo>
                  <a:cubicBezTo>
                    <a:pt x="181" y="228"/>
                    <a:pt x="181" y="228"/>
                    <a:pt x="181" y="229"/>
                  </a:cubicBezTo>
                  <a:cubicBezTo>
                    <a:pt x="180" y="229"/>
                    <a:pt x="180" y="229"/>
                    <a:pt x="180" y="230"/>
                  </a:cubicBezTo>
                  <a:cubicBezTo>
                    <a:pt x="176" y="232"/>
                    <a:pt x="172" y="233"/>
                    <a:pt x="168" y="234"/>
                  </a:cubicBezTo>
                  <a:close/>
                  <a:moveTo>
                    <a:pt x="198" y="221"/>
                  </a:moveTo>
                  <a:cubicBezTo>
                    <a:pt x="198" y="221"/>
                    <a:pt x="199" y="220"/>
                    <a:pt x="199" y="220"/>
                  </a:cubicBezTo>
                  <a:cubicBezTo>
                    <a:pt x="199" y="220"/>
                    <a:pt x="199" y="220"/>
                    <a:pt x="199" y="221"/>
                  </a:cubicBezTo>
                  <a:cubicBezTo>
                    <a:pt x="198" y="221"/>
                    <a:pt x="197" y="222"/>
                    <a:pt x="196" y="223"/>
                  </a:cubicBezTo>
                  <a:cubicBezTo>
                    <a:pt x="196" y="223"/>
                    <a:pt x="196" y="223"/>
                    <a:pt x="196" y="223"/>
                  </a:cubicBezTo>
                  <a:cubicBezTo>
                    <a:pt x="196" y="222"/>
                    <a:pt x="197" y="222"/>
                    <a:pt x="198" y="221"/>
                  </a:cubicBezTo>
                  <a:close/>
                  <a:moveTo>
                    <a:pt x="192" y="219"/>
                  </a:moveTo>
                  <a:cubicBezTo>
                    <a:pt x="193" y="218"/>
                    <a:pt x="193" y="218"/>
                    <a:pt x="194" y="217"/>
                  </a:cubicBezTo>
                  <a:cubicBezTo>
                    <a:pt x="196" y="215"/>
                    <a:pt x="198" y="214"/>
                    <a:pt x="200" y="212"/>
                  </a:cubicBezTo>
                  <a:cubicBezTo>
                    <a:pt x="197" y="214"/>
                    <a:pt x="195" y="217"/>
                    <a:pt x="192" y="219"/>
                  </a:cubicBezTo>
                  <a:close/>
                  <a:moveTo>
                    <a:pt x="229" y="185"/>
                  </a:moveTo>
                  <a:cubicBezTo>
                    <a:pt x="231" y="183"/>
                    <a:pt x="232" y="181"/>
                    <a:pt x="233" y="179"/>
                  </a:cubicBezTo>
                  <a:cubicBezTo>
                    <a:pt x="234" y="177"/>
                    <a:pt x="235" y="175"/>
                    <a:pt x="237" y="172"/>
                  </a:cubicBezTo>
                  <a:cubicBezTo>
                    <a:pt x="237" y="172"/>
                    <a:pt x="237" y="172"/>
                    <a:pt x="237" y="172"/>
                  </a:cubicBezTo>
                  <a:cubicBezTo>
                    <a:pt x="236" y="174"/>
                    <a:pt x="236" y="176"/>
                    <a:pt x="235" y="177"/>
                  </a:cubicBezTo>
                  <a:cubicBezTo>
                    <a:pt x="235" y="178"/>
                    <a:pt x="234" y="179"/>
                    <a:pt x="234" y="180"/>
                  </a:cubicBezTo>
                  <a:cubicBezTo>
                    <a:pt x="232" y="183"/>
                    <a:pt x="230" y="185"/>
                    <a:pt x="228" y="188"/>
                  </a:cubicBezTo>
                  <a:cubicBezTo>
                    <a:pt x="229" y="187"/>
                    <a:pt x="229" y="186"/>
                    <a:pt x="229" y="185"/>
                  </a:cubicBezTo>
                  <a:close/>
                  <a:moveTo>
                    <a:pt x="233" y="152"/>
                  </a:moveTo>
                  <a:cubicBezTo>
                    <a:pt x="234" y="142"/>
                    <a:pt x="235" y="131"/>
                    <a:pt x="236" y="120"/>
                  </a:cubicBezTo>
                  <a:cubicBezTo>
                    <a:pt x="236" y="120"/>
                    <a:pt x="236" y="120"/>
                    <a:pt x="237" y="120"/>
                  </a:cubicBezTo>
                  <a:cubicBezTo>
                    <a:pt x="237" y="121"/>
                    <a:pt x="237" y="122"/>
                    <a:pt x="237" y="122"/>
                  </a:cubicBezTo>
                  <a:cubicBezTo>
                    <a:pt x="237" y="123"/>
                    <a:pt x="237" y="124"/>
                    <a:pt x="237" y="125"/>
                  </a:cubicBezTo>
                  <a:cubicBezTo>
                    <a:pt x="237" y="134"/>
                    <a:pt x="235" y="143"/>
                    <a:pt x="233" y="152"/>
                  </a:cubicBezTo>
                  <a:close/>
                  <a:moveTo>
                    <a:pt x="237" y="112"/>
                  </a:moveTo>
                  <a:cubicBezTo>
                    <a:pt x="237" y="112"/>
                    <a:pt x="237" y="111"/>
                    <a:pt x="237" y="110"/>
                  </a:cubicBezTo>
                  <a:cubicBezTo>
                    <a:pt x="237" y="112"/>
                    <a:pt x="238" y="113"/>
                    <a:pt x="238" y="115"/>
                  </a:cubicBezTo>
                  <a:cubicBezTo>
                    <a:pt x="238" y="115"/>
                    <a:pt x="238" y="116"/>
                    <a:pt x="238" y="117"/>
                  </a:cubicBezTo>
                  <a:cubicBezTo>
                    <a:pt x="238" y="115"/>
                    <a:pt x="237" y="114"/>
                    <a:pt x="237" y="112"/>
                  </a:cubicBezTo>
                  <a:close/>
                  <a:moveTo>
                    <a:pt x="236" y="94"/>
                  </a:moveTo>
                  <a:cubicBezTo>
                    <a:pt x="237" y="98"/>
                    <a:pt x="238" y="101"/>
                    <a:pt x="239" y="105"/>
                  </a:cubicBezTo>
                  <a:cubicBezTo>
                    <a:pt x="239" y="104"/>
                    <a:pt x="239" y="103"/>
                    <a:pt x="238" y="103"/>
                  </a:cubicBezTo>
                  <a:cubicBezTo>
                    <a:pt x="238" y="100"/>
                    <a:pt x="237" y="97"/>
                    <a:pt x="236" y="94"/>
                  </a:cubicBezTo>
                  <a:close/>
                  <a:moveTo>
                    <a:pt x="239" y="156"/>
                  </a:moveTo>
                  <a:cubicBezTo>
                    <a:pt x="239" y="156"/>
                    <a:pt x="239" y="155"/>
                    <a:pt x="240" y="155"/>
                  </a:cubicBezTo>
                  <a:cubicBezTo>
                    <a:pt x="240" y="156"/>
                    <a:pt x="239" y="157"/>
                    <a:pt x="239" y="158"/>
                  </a:cubicBezTo>
                  <a:cubicBezTo>
                    <a:pt x="239" y="158"/>
                    <a:pt x="239" y="159"/>
                    <a:pt x="238" y="160"/>
                  </a:cubicBezTo>
                  <a:cubicBezTo>
                    <a:pt x="239" y="158"/>
                    <a:pt x="239" y="157"/>
                    <a:pt x="239" y="156"/>
                  </a:cubicBezTo>
                  <a:close/>
                  <a:moveTo>
                    <a:pt x="239" y="153"/>
                  </a:moveTo>
                  <a:cubicBezTo>
                    <a:pt x="239" y="151"/>
                    <a:pt x="239" y="150"/>
                    <a:pt x="240" y="148"/>
                  </a:cubicBezTo>
                  <a:cubicBezTo>
                    <a:pt x="241" y="140"/>
                    <a:pt x="241" y="132"/>
                    <a:pt x="241" y="124"/>
                  </a:cubicBezTo>
                  <a:cubicBezTo>
                    <a:pt x="241" y="124"/>
                    <a:pt x="242" y="125"/>
                    <a:pt x="242" y="126"/>
                  </a:cubicBezTo>
                  <a:cubicBezTo>
                    <a:pt x="242" y="127"/>
                    <a:pt x="243" y="127"/>
                    <a:pt x="243" y="127"/>
                  </a:cubicBezTo>
                  <a:cubicBezTo>
                    <a:pt x="243" y="127"/>
                    <a:pt x="243" y="127"/>
                    <a:pt x="243" y="127"/>
                  </a:cubicBezTo>
                  <a:cubicBezTo>
                    <a:pt x="243" y="127"/>
                    <a:pt x="243" y="127"/>
                    <a:pt x="243" y="127"/>
                  </a:cubicBezTo>
                  <a:cubicBezTo>
                    <a:pt x="243" y="136"/>
                    <a:pt x="242" y="144"/>
                    <a:pt x="240" y="153"/>
                  </a:cubicBezTo>
                  <a:cubicBezTo>
                    <a:pt x="240" y="153"/>
                    <a:pt x="240" y="153"/>
                    <a:pt x="240" y="153"/>
                  </a:cubicBezTo>
                  <a:cubicBezTo>
                    <a:pt x="240" y="153"/>
                    <a:pt x="239" y="153"/>
                    <a:pt x="239" y="153"/>
                  </a:cubicBezTo>
                  <a:close/>
                  <a:moveTo>
                    <a:pt x="244" y="139"/>
                  </a:moveTo>
                  <a:cubicBezTo>
                    <a:pt x="245" y="141"/>
                    <a:pt x="245" y="143"/>
                    <a:pt x="245" y="145"/>
                  </a:cubicBezTo>
                  <a:cubicBezTo>
                    <a:pt x="245" y="146"/>
                    <a:pt x="245" y="147"/>
                    <a:pt x="244" y="148"/>
                  </a:cubicBezTo>
                  <a:cubicBezTo>
                    <a:pt x="244" y="148"/>
                    <a:pt x="244" y="148"/>
                    <a:pt x="244" y="148"/>
                  </a:cubicBezTo>
                  <a:cubicBezTo>
                    <a:pt x="244" y="150"/>
                    <a:pt x="243" y="151"/>
                    <a:pt x="243" y="153"/>
                  </a:cubicBezTo>
                  <a:cubicBezTo>
                    <a:pt x="243" y="155"/>
                    <a:pt x="242" y="156"/>
                    <a:pt x="242" y="158"/>
                  </a:cubicBezTo>
                  <a:cubicBezTo>
                    <a:pt x="243" y="152"/>
                    <a:pt x="244" y="145"/>
                    <a:pt x="244" y="139"/>
                  </a:cubicBezTo>
                  <a:close/>
                  <a:moveTo>
                    <a:pt x="245" y="135"/>
                  </a:moveTo>
                  <a:cubicBezTo>
                    <a:pt x="245" y="132"/>
                    <a:pt x="245" y="129"/>
                    <a:pt x="245" y="126"/>
                  </a:cubicBezTo>
                  <a:cubicBezTo>
                    <a:pt x="245" y="126"/>
                    <a:pt x="245" y="126"/>
                    <a:pt x="245" y="127"/>
                  </a:cubicBezTo>
                  <a:cubicBezTo>
                    <a:pt x="245" y="127"/>
                    <a:pt x="245" y="127"/>
                    <a:pt x="246" y="127"/>
                  </a:cubicBezTo>
                  <a:cubicBezTo>
                    <a:pt x="246" y="131"/>
                    <a:pt x="246" y="135"/>
                    <a:pt x="246" y="140"/>
                  </a:cubicBezTo>
                  <a:cubicBezTo>
                    <a:pt x="246" y="138"/>
                    <a:pt x="245" y="137"/>
                    <a:pt x="245" y="136"/>
                  </a:cubicBezTo>
                  <a:cubicBezTo>
                    <a:pt x="245" y="135"/>
                    <a:pt x="245" y="135"/>
                    <a:pt x="245" y="135"/>
                  </a:cubicBezTo>
                  <a:close/>
                  <a:moveTo>
                    <a:pt x="245" y="95"/>
                  </a:moveTo>
                  <a:cubicBezTo>
                    <a:pt x="247" y="99"/>
                    <a:pt x="248" y="103"/>
                    <a:pt x="248" y="107"/>
                  </a:cubicBezTo>
                  <a:cubicBezTo>
                    <a:pt x="248" y="103"/>
                    <a:pt x="246" y="99"/>
                    <a:pt x="245" y="95"/>
                  </a:cubicBezTo>
                  <a:close/>
                  <a:moveTo>
                    <a:pt x="247" y="129"/>
                  </a:moveTo>
                  <a:cubicBezTo>
                    <a:pt x="247" y="129"/>
                    <a:pt x="247" y="129"/>
                    <a:pt x="248" y="128"/>
                  </a:cubicBezTo>
                  <a:cubicBezTo>
                    <a:pt x="247" y="130"/>
                    <a:pt x="247" y="132"/>
                    <a:pt x="247" y="133"/>
                  </a:cubicBezTo>
                  <a:cubicBezTo>
                    <a:pt x="247" y="132"/>
                    <a:pt x="247" y="130"/>
                    <a:pt x="247" y="129"/>
                  </a:cubicBezTo>
                  <a:close/>
                  <a:moveTo>
                    <a:pt x="247" y="123"/>
                  </a:moveTo>
                  <a:cubicBezTo>
                    <a:pt x="247" y="120"/>
                    <a:pt x="247" y="116"/>
                    <a:pt x="247" y="112"/>
                  </a:cubicBezTo>
                  <a:cubicBezTo>
                    <a:pt x="248" y="114"/>
                    <a:pt x="248" y="117"/>
                    <a:pt x="249" y="119"/>
                  </a:cubicBezTo>
                  <a:cubicBezTo>
                    <a:pt x="248" y="122"/>
                    <a:pt x="248" y="125"/>
                    <a:pt x="248" y="127"/>
                  </a:cubicBezTo>
                  <a:cubicBezTo>
                    <a:pt x="248" y="126"/>
                    <a:pt x="247" y="125"/>
                    <a:pt x="247" y="123"/>
                  </a:cubicBezTo>
                  <a:close/>
                  <a:moveTo>
                    <a:pt x="225" y="50"/>
                  </a:moveTo>
                  <a:cubicBezTo>
                    <a:pt x="223" y="47"/>
                    <a:pt x="220" y="45"/>
                    <a:pt x="218" y="42"/>
                  </a:cubicBezTo>
                  <a:cubicBezTo>
                    <a:pt x="218" y="42"/>
                    <a:pt x="217" y="42"/>
                    <a:pt x="217" y="43"/>
                  </a:cubicBezTo>
                  <a:cubicBezTo>
                    <a:pt x="216" y="41"/>
                    <a:pt x="215" y="40"/>
                    <a:pt x="213" y="39"/>
                  </a:cubicBezTo>
                  <a:cubicBezTo>
                    <a:pt x="213" y="38"/>
                    <a:pt x="212" y="39"/>
                    <a:pt x="212" y="39"/>
                  </a:cubicBezTo>
                  <a:cubicBezTo>
                    <a:pt x="211" y="39"/>
                    <a:pt x="211" y="38"/>
                    <a:pt x="211" y="38"/>
                  </a:cubicBezTo>
                  <a:cubicBezTo>
                    <a:pt x="211" y="38"/>
                    <a:pt x="211" y="37"/>
                    <a:pt x="211" y="37"/>
                  </a:cubicBezTo>
                  <a:cubicBezTo>
                    <a:pt x="210" y="36"/>
                    <a:pt x="208" y="34"/>
                    <a:pt x="207" y="33"/>
                  </a:cubicBezTo>
                  <a:cubicBezTo>
                    <a:pt x="204" y="29"/>
                    <a:pt x="200" y="26"/>
                    <a:pt x="195" y="24"/>
                  </a:cubicBezTo>
                  <a:cubicBezTo>
                    <a:pt x="190" y="20"/>
                    <a:pt x="184" y="17"/>
                    <a:pt x="179" y="13"/>
                  </a:cubicBezTo>
                  <a:cubicBezTo>
                    <a:pt x="192" y="19"/>
                    <a:pt x="204" y="28"/>
                    <a:pt x="215" y="38"/>
                  </a:cubicBezTo>
                  <a:cubicBezTo>
                    <a:pt x="219" y="42"/>
                    <a:pt x="222" y="46"/>
                    <a:pt x="225" y="50"/>
                  </a:cubicBezTo>
                  <a:close/>
                  <a:moveTo>
                    <a:pt x="178" y="13"/>
                  </a:moveTo>
                  <a:cubicBezTo>
                    <a:pt x="178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6" y="13"/>
                  </a:cubicBezTo>
                  <a:cubicBezTo>
                    <a:pt x="176" y="12"/>
                    <a:pt x="175" y="12"/>
                    <a:pt x="175" y="12"/>
                  </a:cubicBezTo>
                  <a:cubicBezTo>
                    <a:pt x="174" y="12"/>
                    <a:pt x="174" y="11"/>
                    <a:pt x="173" y="11"/>
                  </a:cubicBezTo>
                  <a:cubicBezTo>
                    <a:pt x="175" y="11"/>
                    <a:pt x="176" y="12"/>
                    <a:pt x="178" y="13"/>
                  </a:cubicBezTo>
                  <a:close/>
                  <a:moveTo>
                    <a:pt x="128" y="2"/>
                  </a:moveTo>
                  <a:cubicBezTo>
                    <a:pt x="124" y="2"/>
                    <a:pt x="120" y="2"/>
                    <a:pt x="116" y="3"/>
                  </a:cubicBezTo>
                  <a:cubicBezTo>
                    <a:pt x="114" y="3"/>
                    <a:pt x="112" y="3"/>
                    <a:pt x="110" y="3"/>
                  </a:cubicBezTo>
                  <a:cubicBezTo>
                    <a:pt x="116" y="2"/>
                    <a:pt x="121" y="2"/>
                    <a:pt x="126" y="2"/>
                  </a:cubicBezTo>
                  <a:cubicBezTo>
                    <a:pt x="127" y="2"/>
                    <a:pt x="127" y="2"/>
                    <a:pt x="128" y="2"/>
                  </a:cubicBezTo>
                  <a:close/>
                  <a:moveTo>
                    <a:pt x="8" y="87"/>
                  </a:moveTo>
                  <a:cubicBezTo>
                    <a:pt x="9" y="86"/>
                    <a:pt x="10" y="84"/>
                    <a:pt x="11" y="83"/>
                  </a:cubicBezTo>
                  <a:cubicBezTo>
                    <a:pt x="13" y="82"/>
                    <a:pt x="14" y="81"/>
                    <a:pt x="15" y="79"/>
                  </a:cubicBezTo>
                  <a:cubicBezTo>
                    <a:pt x="16" y="79"/>
                    <a:pt x="15" y="79"/>
                    <a:pt x="15" y="79"/>
                  </a:cubicBezTo>
                  <a:cubicBezTo>
                    <a:pt x="14" y="79"/>
                    <a:pt x="14" y="80"/>
                    <a:pt x="13" y="81"/>
                  </a:cubicBezTo>
                  <a:cubicBezTo>
                    <a:pt x="12" y="81"/>
                    <a:pt x="12" y="82"/>
                    <a:pt x="12" y="82"/>
                  </a:cubicBezTo>
                  <a:cubicBezTo>
                    <a:pt x="14" y="78"/>
                    <a:pt x="17" y="75"/>
                    <a:pt x="19" y="71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19" y="73"/>
                    <a:pt x="19" y="74"/>
                    <a:pt x="18" y="75"/>
                  </a:cubicBezTo>
                  <a:cubicBezTo>
                    <a:pt x="17" y="77"/>
                    <a:pt x="17" y="78"/>
                    <a:pt x="16" y="79"/>
                  </a:cubicBezTo>
                  <a:cubicBezTo>
                    <a:pt x="13" y="83"/>
                    <a:pt x="10" y="87"/>
                    <a:pt x="7" y="92"/>
                  </a:cubicBezTo>
                  <a:cubicBezTo>
                    <a:pt x="7" y="90"/>
                    <a:pt x="8" y="89"/>
                    <a:pt x="8" y="87"/>
                  </a:cubicBezTo>
                  <a:close/>
                  <a:moveTo>
                    <a:pt x="8" y="166"/>
                  </a:moveTo>
                  <a:cubicBezTo>
                    <a:pt x="9" y="168"/>
                    <a:pt x="10" y="170"/>
                    <a:pt x="11" y="173"/>
                  </a:cubicBezTo>
                  <a:cubicBezTo>
                    <a:pt x="11" y="173"/>
                    <a:pt x="11" y="173"/>
                    <a:pt x="11" y="173"/>
                  </a:cubicBezTo>
                  <a:cubicBezTo>
                    <a:pt x="12" y="173"/>
                    <a:pt x="12" y="173"/>
                    <a:pt x="12" y="173"/>
                  </a:cubicBezTo>
                  <a:cubicBezTo>
                    <a:pt x="13" y="177"/>
                    <a:pt x="15" y="181"/>
                    <a:pt x="17" y="184"/>
                  </a:cubicBezTo>
                  <a:cubicBezTo>
                    <a:pt x="16" y="183"/>
                    <a:pt x="15" y="182"/>
                    <a:pt x="14" y="180"/>
                  </a:cubicBezTo>
                  <a:cubicBezTo>
                    <a:pt x="11" y="176"/>
                    <a:pt x="9" y="171"/>
                    <a:pt x="8" y="166"/>
                  </a:cubicBezTo>
                  <a:close/>
                  <a:moveTo>
                    <a:pt x="17" y="188"/>
                  </a:moveTo>
                  <a:cubicBezTo>
                    <a:pt x="19" y="189"/>
                    <a:pt x="20" y="191"/>
                    <a:pt x="21" y="192"/>
                  </a:cubicBezTo>
                  <a:cubicBezTo>
                    <a:pt x="21" y="192"/>
                    <a:pt x="21" y="192"/>
                    <a:pt x="21" y="192"/>
                  </a:cubicBezTo>
                  <a:cubicBezTo>
                    <a:pt x="22" y="193"/>
                    <a:pt x="23" y="194"/>
                    <a:pt x="23" y="195"/>
                  </a:cubicBezTo>
                  <a:cubicBezTo>
                    <a:pt x="24" y="195"/>
                    <a:pt x="24" y="195"/>
                    <a:pt x="24" y="195"/>
                  </a:cubicBezTo>
                  <a:cubicBezTo>
                    <a:pt x="24" y="195"/>
                    <a:pt x="24" y="195"/>
                    <a:pt x="24" y="196"/>
                  </a:cubicBezTo>
                  <a:cubicBezTo>
                    <a:pt x="24" y="196"/>
                    <a:pt x="25" y="197"/>
                    <a:pt x="25" y="197"/>
                  </a:cubicBezTo>
                  <a:cubicBezTo>
                    <a:pt x="28" y="200"/>
                    <a:pt x="30" y="203"/>
                    <a:pt x="33" y="206"/>
                  </a:cubicBezTo>
                  <a:cubicBezTo>
                    <a:pt x="32" y="206"/>
                    <a:pt x="32" y="207"/>
                    <a:pt x="32" y="207"/>
                  </a:cubicBezTo>
                  <a:cubicBezTo>
                    <a:pt x="33" y="209"/>
                    <a:pt x="35" y="210"/>
                    <a:pt x="36" y="211"/>
                  </a:cubicBezTo>
                  <a:cubicBezTo>
                    <a:pt x="36" y="211"/>
                    <a:pt x="36" y="211"/>
                    <a:pt x="36" y="212"/>
                  </a:cubicBezTo>
                  <a:cubicBezTo>
                    <a:pt x="40" y="216"/>
                    <a:pt x="43" y="220"/>
                    <a:pt x="47" y="223"/>
                  </a:cubicBezTo>
                  <a:cubicBezTo>
                    <a:pt x="44" y="221"/>
                    <a:pt x="41" y="218"/>
                    <a:pt x="38" y="215"/>
                  </a:cubicBezTo>
                  <a:cubicBezTo>
                    <a:pt x="30" y="207"/>
                    <a:pt x="23" y="198"/>
                    <a:pt x="17" y="188"/>
                  </a:cubicBezTo>
                  <a:close/>
                  <a:moveTo>
                    <a:pt x="94" y="245"/>
                  </a:moveTo>
                  <a:cubicBezTo>
                    <a:pt x="95" y="246"/>
                    <a:pt x="96" y="246"/>
                    <a:pt x="97" y="246"/>
                  </a:cubicBezTo>
                  <a:cubicBezTo>
                    <a:pt x="97" y="246"/>
                    <a:pt x="97" y="247"/>
                    <a:pt x="97" y="247"/>
                  </a:cubicBezTo>
                  <a:cubicBezTo>
                    <a:pt x="100" y="248"/>
                    <a:pt x="102" y="248"/>
                    <a:pt x="105" y="249"/>
                  </a:cubicBezTo>
                  <a:cubicBezTo>
                    <a:pt x="105" y="249"/>
                    <a:pt x="105" y="249"/>
                    <a:pt x="105" y="248"/>
                  </a:cubicBezTo>
                  <a:cubicBezTo>
                    <a:pt x="109" y="249"/>
                    <a:pt x="112" y="249"/>
                    <a:pt x="116" y="249"/>
                  </a:cubicBezTo>
                  <a:cubicBezTo>
                    <a:pt x="115" y="250"/>
                    <a:pt x="116" y="250"/>
                    <a:pt x="116" y="250"/>
                  </a:cubicBezTo>
                  <a:cubicBezTo>
                    <a:pt x="119" y="251"/>
                    <a:pt x="121" y="251"/>
                    <a:pt x="123" y="251"/>
                  </a:cubicBezTo>
                  <a:cubicBezTo>
                    <a:pt x="111" y="251"/>
                    <a:pt x="99" y="249"/>
                    <a:pt x="88" y="245"/>
                  </a:cubicBezTo>
                  <a:cubicBezTo>
                    <a:pt x="90" y="245"/>
                    <a:pt x="92" y="245"/>
                    <a:pt x="94" y="245"/>
                  </a:cubicBezTo>
                  <a:close/>
                  <a:moveTo>
                    <a:pt x="135" y="251"/>
                  </a:moveTo>
                  <a:cubicBezTo>
                    <a:pt x="140" y="250"/>
                    <a:pt x="145" y="249"/>
                    <a:pt x="150" y="248"/>
                  </a:cubicBezTo>
                  <a:cubicBezTo>
                    <a:pt x="151" y="248"/>
                    <a:pt x="150" y="247"/>
                    <a:pt x="150" y="247"/>
                  </a:cubicBezTo>
                  <a:cubicBezTo>
                    <a:pt x="142" y="249"/>
                    <a:pt x="134" y="250"/>
                    <a:pt x="127" y="250"/>
                  </a:cubicBezTo>
                  <a:cubicBezTo>
                    <a:pt x="127" y="250"/>
                    <a:pt x="126" y="249"/>
                    <a:pt x="126" y="249"/>
                  </a:cubicBezTo>
                  <a:cubicBezTo>
                    <a:pt x="120" y="248"/>
                    <a:pt x="114" y="248"/>
                    <a:pt x="108" y="248"/>
                  </a:cubicBezTo>
                  <a:cubicBezTo>
                    <a:pt x="108" y="247"/>
                    <a:pt x="108" y="247"/>
                    <a:pt x="108" y="247"/>
                  </a:cubicBezTo>
                  <a:cubicBezTo>
                    <a:pt x="110" y="247"/>
                    <a:pt x="113" y="247"/>
                    <a:pt x="115" y="247"/>
                  </a:cubicBezTo>
                  <a:cubicBezTo>
                    <a:pt x="115" y="247"/>
                    <a:pt x="115" y="247"/>
                    <a:pt x="115" y="246"/>
                  </a:cubicBezTo>
                  <a:cubicBezTo>
                    <a:pt x="117" y="246"/>
                    <a:pt x="118" y="247"/>
                    <a:pt x="119" y="247"/>
                  </a:cubicBezTo>
                  <a:cubicBezTo>
                    <a:pt x="120" y="247"/>
                    <a:pt x="120" y="247"/>
                    <a:pt x="120" y="247"/>
                  </a:cubicBezTo>
                  <a:cubicBezTo>
                    <a:pt x="120" y="247"/>
                    <a:pt x="120" y="247"/>
                    <a:pt x="120" y="247"/>
                  </a:cubicBezTo>
                  <a:cubicBezTo>
                    <a:pt x="121" y="247"/>
                    <a:pt x="121" y="247"/>
                    <a:pt x="121" y="247"/>
                  </a:cubicBezTo>
                  <a:cubicBezTo>
                    <a:pt x="121" y="247"/>
                    <a:pt x="121" y="247"/>
                    <a:pt x="121" y="247"/>
                  </a:cubicBezTo>
                  <a:cubicBezTo>
                    <a:pt x="122" y="247"/>
                    <a:pt x="122" y="247"/>
                    <a:pt x="122" y="247"/>
                  </a:cubicBezTo>
                  <a:cubicBezTo>
                    <a:pt x="123" y="247"/>
                    <a:pt x="125" y="247"/>
                    <a:pt x="126" y="248"/>
                  </a:cubicBezTo>
                  <a:cubicBezTo>
                    <a:pt x="126" y="248"/>
                    <a:pt x="126" y="248"/>
                    <a:pt x="127" y="248"/>
                  </a:cubicBezTo>
                  <a:cubicBezTo>
                    <a:pt x="136" y="248"/>
                    <a:pt x="144" y="247"/>
                    <a:pt x="153" y="246"/>
                  </a:cubicBezTo>
                  <a:cubicBezTo>
                    <a:pt x="153" y="246"/>
                    <a:pt x="153" y="246"/>
                    <a:pt x="154" y="246"/>
                  </a:cubicBezTo>
                  <a:cubicBezTo>
                    <a:pt x="154" y="246"/>
                    <a:pt x="154" y="246"/>
                    <a:pt x="154" y="246"/>
                  </a:cubicBezTo>
                  <a:cubicBezTo>
                    <a:pt x="154" y="246"/>
                    <a:pt x="154" y="246"/>
                    <a:pt x="154" y="246"/>
                  </a:cubicBezTo>
                  <a:cubicBezTo>
                    <a:pt x="155" y="246"/>
                    <a:pt x="156" y="246"/>
                    <a:pt x="157" y="245"/>
                  </a:cubicBezTo>
                  <a:cubicBezTo>
                    <a:pt x="157" y="246"/>
                    <a:pt x="158" y="246"/>
                    <a:pt x="159" y="246"/>
                  </a:cubicBezTo>
                  <a:cubicBezTo>
                    <a:pt x="160" y="246"/>
                    <a:pt x="161" y="245"/>
                    <a:pt x="162" y="244"/>
                  </a:cubicBezTo>
                  <a:cubicBezTo>
                    <a:pt x="164" y="244"/>
                    <a:pt x="165" y="243"/>
                    <a:pt x="166" y="243"/>
                  </a:cubicBezTo>
                  <a:cubicBezTo>
                    <a:pt x="168" y="242"/>
                    <a:pt x="170" y="242"/>
                    <a:pt x="171" y="241"/>
                  </a:cubicBezTo>
                  <a:cubicBezTo>
                    <a:pt x="172" y="241"/>
                    <a:pt x="174" y="240"/>
                    <a:pt x="175" y="240"/>
                  </a:cubicBezTo>
                  <a:cubicBezTo>
                    <a:pt x="177" y="239"/>
                    <a:pt x="178" y="238"/>
                    <a:pt x="180" y="238"/>
                  </a:cubicBezTo>
                  <a:cubicBezTo>
                    <a:pt x="180" y="238"/>
                    <a:pt x="180" y="238"/>
                    <a:pt x="181" y="238"/>
                  </a:cubicBezTo>
                  <a:cubicBezTo>
                    <a:pt x="184" y="236"/>
                    <a:pt x="188" y="234"/>
                    <a:pt x="191" y="232"/>
                  </a:cubicBezTo>
                  <a:cubicBezTo>
                    <a:pt x="192" y="231"/>
                    <a:pt x="191" y="230"/>
                    <a:pt x="190" y="231"/>
                  </a:cubicBezTo>
                  <a:cubicBezTo>
                    <a:pt x="193" y="229"/>
                    <a:pt x="195" y="228"/>
                    <a:pt x="197" y="226"/>
                  </a:cubicBezTo>
                  <a:cubicBezTo>
                    <a:pt x="197" y="226"/>
                    <a:pt x="197" y="226"/>
                    <a:pt x="197" y="226"/>
                  </a:cubicBezTo>
                  <a:cubicBezTo>
                    <a:pt x="198" y="225"/>
                    <a:pt x="199" y="225"/>
                    <a:pt x="200" y="224"/>
                  </a:cubicBezTo>
                  <a:cubicBezTo>
                    <a:pt x="200" y="223"/>
                    <a:pt x="201" y="223"/>
                    <a:pt x="201" y="223"/>
                  </a:cubicBezTo>
                  <a:cubicBezTo>
                    <a:pt x="203" y="221"/>
                    <a:pt x="205" y="220"/>
                    <a:pt x="207" y="218"/>
                  </a:cubicBezTo>
                  <a:cubicBezTo>
                    <a:pt x="207" y="218"/>
                    <a:pt x="207" y="218"/>
                    <a:pt x="208" y="218"/>
                  </a:cubicBezTo>
                  <a:cubicBezTo>
                    <a:pt x="207" y="218"/>
                    <a:pt x="207" y="219"/>
                    <a:pt x="206" y="220"/>
                  </a:cubicBezTo>
                  <a:cubicBezTo>
                    <a:pt x="206" y="220"/>
                    <a:pt x="207" y="221"/>
                    <a:pt x="207" y="221"/>
                  </a:cubicBezTo>
                  <a:cubicBezTo>
                    <a:pt x="208" y="220"/>
                    <a:pt x="209" y="219"/>
                    <a:pt x="210" y="218"/>
                  </a:cubicBezTo>
                  <a:cubicBezTo>
                    <a:pt x="210" y="218"/>
                    <a:pt x="211" y="219"/>
                    <a:pt x="211" y="219"/>
                  </a:cubicBezTo>
                  <a:cubicBezTo>
                    <a:pt x="190" y="237"/>
                    <a:pt x="163" y="249"/>
                    <a:pt x="135" y="251"/>
                  </a:cubicBezTo>
                  <a:close/>
                  <a:moveTo>
                    <a:pt x="215" y="215"/>
                  </a:moveTo>
                  <a:cubicBezTo>
                    <a:pt x="214" y="215"/>
                    <a:pt x="214" y="215"/>
                    <a:pt x="214" y="216"/>
                  </a:cubicBezTo>
                  <a:cubicBezTo>
                    <a:pt x="214" y="215"/>
                    <a:pt x="215" y="214"/>
                    <a:pt x="216" y="213"/>
                  </a:cubicBezTo>
                  <a:cubicBezTo>
                    <a:pt x="220" y="209"/>
                    <a:pt x="224" y="203"/>
                    <a:pt x="227" y="197"/>
                  </a:cubicBezTo>
                  <a:cubicBezTo>
                    <a:pt x="229" y="196"/>
                    <a:pt x="230" y="195"/>
                    <a:pt x="231" y="194"/>
                  </a:cubicBezTo>
                  <a:cubicBezTo>
                    <a:pt x="231" y="193"/>
                    <a:pt x="231" y="193"/>
                    <a:pt x="231" y="193"/>
                  </a:cubicBezTo>
                  <a:cubicBezTo>
                    <a:pt x="229" y="193"/>
                    <a:pt x="228" y="193"/>
                    <a:pt x="227" y="194"/>
                  </a:cubicBezTo>
                  <a:cubicBezTo>
                    <a:pt x="227" y="193"/>
                    <a:pt x="227" y="193"/>
                    <a:pt x="227" y="193"/>
                  </a:cubicBezTo>
                  <a:cubicBezTo>
                    <a:pt x="227" y="193"/>
                    <a:pt x="228" y="193"/>
                    <a:pt x="228" y="193"/>
                  </a:cubicBezTo>
                  <a:cubicBezTo>
                    <a:pt x="230" y="192"/>
                    <a:pt x="231" y="190"/>
                    <a:pt x="232" y="188"/>
                  </a:cubicBezTo>
                  <a:cubicBezTo>
                    <a:pt x="232" y="188"/>
                    <a:pt x="232" y="188"/>
                    <a:pt x="233" y="188"/>
                  </a:cubicBezTo>
                  <a:cubicBezTo>
                    <a:pt x="233" y="188"/>
                    <a:pt x="233" y="188"/>
                    <a:pt x="233" y="188"/>
                  </a:cubicBezTo>
                  <a:cubicBezTo>
                    <a:pt x="234" y="187"/>
                    <a:pt x="234" y="185"/>
                    <a:pt x="235" y="184"/>
                  </a:cubicBezTo>
                  <a:cubicBezTo>
                    <a:pt x="242" y="175"/>
                    <a:pt x="246" y="164"/>
                    <a:pt x="246" y="153"/>
                  </a:cubicBezTo>
                  <a:cubicBezTo>
                    <a:pt x="246" y="152"/>
                    <a:pt x="246" y="151"/>
                    <a:pt x="246" y="150"/>
                  </a:cubicBezTo>
                  <a:cubicBezTo>
                    <a:pt x="248" y="145"/>
                    <a:pt x="248" y="140"/>
                    <a:pt x="248" y="134"/>
                  </a:cubicBezTo>
                  <a:cubicBezTo>
                    <a:pt x="249" y="132"/>
                    <a:pt x="249" y="129"/>
                    <a:pt x="250" y="126"/>
                  </a:cubicBezTo>
                  <a:cubicBezTo>
                    <a:pt x="250" y="128"/>
                    <a:pt x="250" y="131"/>
                    <a:pt x="250" y="133"/>
                  </a:cubicBezTo>
                  <a:cubicBezTo>
                    <a:pt x="250" y="134"/>
                    <a:pt x="251" y="134"/>
                    <a:pt x="252" y="133"/>
                  </a:cubicBezTo>
                  <a:cubicBezTo>
                    <a:pt x="250" y="164"/>
                    <a:pt x="237" y="193"/>
                    <a:pt x="215" y="2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lIns="0" tIns="0" rIns="0" bIns="0" anchor="ctr">
              <a:normAutofit/>
            </a:bodyPr>
            <a:lstStyle/>
            <a:p>
              <a:pPr algn="ctr">
                <a:defRPr/>
              </a:pPr>
              <a:endParaRPr lang="zh-CN" altLang="en-US" b="1" dirty="0"/>
            </a:p>
          </p:txBody>
        </p:sp>
        <p:sp>
          <p:nvSpPr>
            <p:cNvPr id="8" name="MH_Other_1"/>
            <p:cNvSpPr>
              <a:spLocks noEditPoints="1"/>
            </p:cNvSpPr>
            <p:nvPr>
              <p:custDataLst>
                <p:tags r:id="rId6"/>
              </p:custDataLst>
            </p:nvPr>
          </p:nvSpPr>
          <p:spPr bwMode="auto">
            <a:xfrm>
              <a:off x="5283200" y="4256089"/>
              <a:ext cx="393700" cy="312737"/>
            </a:xfrm>
            <a:custGeom>
              <a:avLst/>
              <a:gdLst>
                <a:gd name="T0" fmla="*/ 202 w 232"/>
                <a:gd name="T1" fmla="*/ 90 h 184"/>
                <a:gd name="T2" fmla="*/ 21 w 232"/>
                <a:gd name="T3" fmla="*/ 128 h 184"/>
                <a:gd name="T4" fmla="*/ 108 w 232"/>
                <a:gd name="T5" fmla="*/ 145 h 184"/>
                <a:gd name="T6" fmla="*/ 208 w 232"/>
                <a:gd name="T7" fmla="*/ 117 h 184"/>
                <a:gd name="T8" fmla="*/ 4 w 232"/>
                <a:gd name="T9" fmla="*/ 84 h 184"/>
                <a:gd name="T10" fmla="*/ 110 w 232"/>
                <a:gd name="T11" fmla="*/ 159 h 184"/>
                <a:gd name="T12" fmla="*/ 116 w 232"/>
                <a:gd name="T13" fmla="*/ 162 h 184"/>
                <a:gd name="T14" fmla="*/ 28 w 232"/>
                <a:gd name="T15" fmla="*/ 120 h 184"/>
                <a:gd name="T16" fmla="*/ 28 w 232"/>
                <a:gd name="T17" fmla="*/ 120 h 184"/>
                <a:gd name="T18" fmla="*/ 93 w 232"/>
                <a:gd name="T19" fmla="*/ 153 h 184"/>
                <a:gd name="T20" fmla="*/ 25 w 232"/>
                <a:gd name="T21" fmla="*/ 129 h 184"/>
                <a:gd name="T22" fmla="*/ 160 w 232"/>
                <a:gd name="T23" fmla="*/ 171 h 184"/>
                <a:gd name="T24" fmla="*/ 111 w 232"/>
                <a:gd name="T25" fmla="*/ 151 h 184"/>
                <a:gd name="T26" fmla="*/ 134 w 232"/>
                <a:gd name="T27" fmla="*/ 157 h 184"/>
                <a:gd name="T28" fmla="*/ 37 w 232"/>
                <a:gd name="T29" fmla="*/ 126 h 184"/>
                <a:gd name="T30" fmla="*/ 127 w 232"/>
                <a:gd name="T31" fmla="*/ 153 h 184"/>
                <a:gd name="T32" fmla="*/ 100 w 232"/>
                <a:gd name="T33" fmla="*/ 148 h 184"/>
                <a:gd name="T34" fmla="*/ 105 w 232"/>
                <a:gd name="T35" fmla="*/ 151 h 184"/>
                <a:gd name="T36" fmla="*/ 134 w 232"/>
                <a:gd name="T37" fmla="*/ 154 h 184"/>
                <a:gd name="T38" fmla="*/ 174 w 232"/>
                <a:gd name="T39" fmla="*/ 168 h 184"/>
                <a:gd name="T40" fmla="*/ 84 w 232"/>
                <a:gd name="T41" fmla="*/ 133 h 184"/>
                <a:gd name="T42" fmla="*/ 103 w 232"/>
                <a:gd name="T43" fmla="*/ 157 h 184"/>
                <a:gd name="T44" fmla="*/ 180 w 232"/>
                <a:gd name="T45" fmla="*/ 164 h 184"/>
                <a:gd name="T46" fmla="*/ 145 w 232"/>
                <a:gd name="T47" fmla="*/ 158 h 184"/>
                <a:gd name="T48" fmla="*/ 140 w 232"/>
                <a:gd name="T49" fmla="*/ 156 h 184"/>
                <a:gd name="T50" fmla="*/ 96 w 232"/>
                <a:gd name="T51" fmla="*/ 146 h 184"/>
                <a:gd name="T52" fmla="*/ 98 w 232"/>
                <a:gd name="T53" fmla="*/ 140 h 184"/>
                <a:gd name="T54" fmla="*/ 155 w 232"/>
                <a:gd name="T55" fmla="*/ 166 h 184"/>
                <a:gd name="T56" fmla="*/ 147 w 232"/>
                <a:gd name="T57" fmla="*/ 164 h 184"/>
                <a:gd name="T58" fmla="*/ 12 w 232"/>
                <a:gd name="T59" fmla="*/ 38 h 184"/>
                <a:gd name="T60" fmla="*/ 142 w 232"/>
                <a:gd name="T61" fmla="*/ 156 h 184"/>
                <a:gd name="T62" fmla="*/ 83 w 232"/>
                <a:gd name="T63" fmla="*/ 70 h 184"/>
                <a:gd name="T64" fmla="*/ 173 w 232"/>
                <a:gd name="T65" fmla="*/ 159 h 184"/>
                <a:gd name="T66" fmla="*/ 157 w 232"/>
                <a:gd name="T67" fmla="*/ 158 h 184"/>
                <a:gd name="T68" fmla="*/ 144 w 232"/>
                <a:gd name="T69" fmla="*/ 164 h 184"/>
                <a:gd name="T70" fmla="*/ 85 w 232"/>
                <a:gd name="T71" fmla="*/ 133 h 184"/>
                <a:gd name="T72" fmla="*/ 32 w 232"/>
                <a:gd name="T73" fmla="*/ 23 h 184"/>
                <a:gd name="T74" fmla="*/ 17 w 232"/>
                <a:gd name="T75" fmla="*/ 49 h 184"/>
                <a:gd name="T76" fmla="*/ 88 w 232"/>
                <a:gd name="T77" fmla="*/ 67 h 184"/>
                <a:gd name="T78" fmla="*/ 14 w 232"/>
                <a:gd name="T79" fmla="*/ 45 h 184"/>
                <a:gd name="T80" fmla="*/ 94 w 232"/>
                <a:gd name="T81" fmla="*/ 60 h 184"/>
                <a:gd name="T82" fmla="*/ 59 w 232"/>
                <a:gd name="T83" fmla="*/ 114 h 184"/>
                <a:gd name="T84" fmla="*/ 24 w 232"/>
                <a:gd name="T85" fmla="*/ 54 h 184"/>
                <a:gd name="T86" fmla="*/ 19 w 232"/>
                <a:gd name="T87" fmla="*/ 120 h 184"/>
                <a:gd name="T88" fmla="*/ 153 w 232"/>
                <a:gd name="T89" fmla="*/ 147 h 184"/>
                <a:gd name="T90" fmla="*/ 204 w 232"/>
                <a:gd name="T91" fmla="*/ 129 h 184"/>
                <a:gd name="T92" fmla="*/ 186 w 232"/>
                <a:gd name="T93" fmla="*/ 132 h 184"/>
                <a:gd name="T94" fmla="*/ 168 w 232"/>
                <a:gd name="T95" fmla="*/ 117 h 184"/>
                <a:gd name="T96" fmla="*/ 192 w 232"/>
                <a:gd name="T97" fmla="*/ 108 h 184"/>
                <a:gd name="T98" fmla="*/ 64 w 232"/>
                <a:gd name="T99" fmla="*/ 66 h 184"/>
                <a:gd name="T100" fmla="*/ 47 w 232"/>
                <a:gd name="T101" fmla="*/ 31 h 184"/>
                <a:gd name="T102" fmla="*/ 40 w 232"/>
                <a:gd name="T103" fmla="*/ 59 h 184"/>
                <a:gd name="T104" fmla="*/ 28 w 232"/>
                <a:gd name="T105" fmla="*/ 61 h 184"/>
                <a:gd name="T106" fmla="*/ 209 w 232"/>
                <a:gd name="T107" fmla="*/ 172 h 184"/>
                <a:gd name="T108" fmla="*/ 162 w 232"/>
                <a:gd name="T109" fmla="*/ 176 h 184"/>
                <a:gd name="T110" fmla="*/ 47 w 232"/>
                <a:gd name="T111" fmla="*/ 126 h 184"/>
                <a:gd name="T112" fmla="*/ 6 w 232"/>
                <a:gd name="T113" fmla="*/ 74 h 184"/>
                <a:gd name="T114" fmla="*/ 4 w 232"/>
                <a:gd name="T115" fmla="*/ 81 h 184"/>
                <a:gd name="T116" fmla="*/ 2 w 232"/>
                <a:gd name="T117" fmla="*/ 38 h 184"/>
                <a:gd name="T118" fmla="*/ 7 w 232"/>
                <a:gd name="T119" fmla="*/ 6 h 184"/>
                <a:gd name="T120" fmla="*/ 104 w 232"/>
                <a:gd name="T121" fmla="*/ 31 h 184"/>
                <a:gd name="T122" fmla="*/ 186 w 232"/>
                <a:gd name="T123" fmla="*/ 83 h 184"/>
                <a:gd name="T124" fmla="*/ 224 w 232"/>
                <a:gd name="T125" fmla="*/ 14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2" h="184">
                  <a:moveTo>
                    <a:pt x="191" y="61"/>
                  </a:moveTo>
                  <a:cubicBezTo>
                    <a:pt x="191" y="61"/>
                    <a:pt x="191" y="62"/>
                    <a:pt x="191" y="62"/>
                  </a:cubicBezTo>
                  <a:cubicBezTo>
                    <a:pt x="190" y="62"/>
                    <a:pt x="191" y="61"/>
                    <a:pt x="191" y="61"/>
                  </a:cubicBezTo>
                  <a:cubicBezTo>
                    <a:pt x="191" y="61"/>
                    <a:pt x="191" y="61"/>
                    <a:pt x="191" y="61"/>
                  </a:cubicBezTo>
                  <a:close/>
                  <a:moveTo>
                    <a:pt x="16" y="50"/>
                  </a:moveTo>
                  <a:cubicBezTo>
                    <a:pt x="16" y="50"/>
                    <a:pt x="16" y="50"/>
                    <a:pt x="16" y="50"/>
                  </a:cubicBezTo>
                  <a:cubicBezTo>
                    <a:pt x="16" y="50"/>
                    <a:pt x="16" y="50"/>
                    <a:pt x="16" y="49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6" y="50"/>
                    <a:pt x="16" y="50"/>
                    <a:pt x="16" y="50"/>
                  </a:cubicBezTo>
                  <a:close/>
                  <a:moveTo>
                    <a:pt x="201" y="88"/>
                  </a:moveTo>
                  <a:cubicBezTo>
                    <a:pt x="201" y="89"/>
                    <a:pt x="201" y="89"/>
                    <a:pt x="201" y="89"/>
                  </a:cubicBezTo>
                  <a:cubicBezTo>
                    <a:pt x="201" y="90"/>
                    <a:pt x="201" y="90"/>
                    <a:pt x="202" y="90"/>
                  </a:cubicBezTo>
                  <a:cubicBezTo>
                    <a:pt x="201" y="90"/>
                    <a:pt x="201" y="89"/>
                    <a:pt x="201" y="89"/>
                  </a:cubicBezTo>
                  <a:lnTo>
                    <a:pt x="201" y="88"/>
                  </a:lnTo>
                  <a:close/>
                  <a:moveTo>
                    <a:pt x="81" y="71"/>
                  </a:moveTo>
                  <a:cubicBezTo>
                    <a:pt x="81" y="69"/>
                    <a:pt x="81" y="69"/>
                    <a:pt x="81" y="69"/>
                  </a:cubicBezTo>
                  <a:cubicBezTo>
                    <a:pt x="80" y="69"/>
                    <a:pt x="81" y="70"/>
                    <a:pt x="81" y="70"/>
                  </a:cubicBezTo>
                  <a:cubicBezTo>
                    <a:pt x="81" y="71"/>
                    <a:pt x="81" y="71"/>
                    <a:pt x="81" y="71"/>
                  </a:cubicBezTo>
                  <a:close/>
                  <a:moveTo>
                    <a:pt x="91" y="82"/>
                  </a:moveTo>
                  <a:cubicBezTo>
                    <a:pt x="91" y="81"/>
                    <a:pt x="90" y="81"/>
                    <a:pt x="89" y="81"/>
                  </a:cubicBezTo>
                  <a:cubicBezTo>
                    <a:pt x="89" y="82"/>
                    <a:pt x="90" y="82"/>
                    <a:pt x="91" y="82"/>
                  </a:cubicBezTo>
                  <a:close/>
                  <a:moveTo>
                    <a:pt x="21" y="128"/>
                  </a:moveTo>
                  <a:cubicBezTo>
                    <a:pt x="21" y="128"/>
                    <a:pt x="21" y="129"/>
                    <a:pt x="21" y="129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21" y="129"/>
                    <a:pt x="21" y="129"/>
                    <a:pt x="21" y="129"/>
                  </a:cubicBezTo>
                  <a:cubicBezTo>
                    <a:pt x="21" y="129"/>
                    <a:pt x="21" y="128"/>
                    <a:pt x="21" y="128"/>
                  </a:cubicBezTo>
                  <a:close/>
                  <a:moveTo>
                    <a:pt x="143" y="168"/>
                  </a:moveTo>
                  <a:cubicBezTo>
                    <a:pt x="143" y="168"/>
                    <a:pt x="143" y="168"/>
                    <a:pt x="143" y="169"/>
                  </a:cubicBezTo>
                  <a:cubicBezTo>
                    <a:pt x="143" y="169"/>
                    <a:pt x="144" y="169"/>
                    <a:pt x="145" y="168"/>
                  </a:cubicBezTo>
                  <a:cubicBezTo>
                    <a:pt x="144" y="168"/>
                    <a:pt x="144" y="168"/>
                    <a:pt x="143" y="168"/>
                  </a:cubicBezTo>
                  <a:close/>
                  <a:moveTo>
                    <a:pt x="4" y="52"/>
                  </a:move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4" y="54"/>
                    <a:pt x="4" y="54"/>
                  </a:cubicBezTo>
                  <a:lnTo>
                    <a:pt x="4" y="52"/>
                  </a:lnTo>
                  <a:close/>
                  <a:moveTo>
                    <a:pt x="185" y="153"/>
                  </a:moveTo>
                  <a:cubicBezTo>
                    <a:pt x="185" y="154"/>
                    <a:pt x="185" y="153"/>
                    <a:pt x="185" y="153"/>
                  </a:cubicBezTo>
                  <a:cubicBezTo>
                    <a:pt x="184" y="153"/>
                    <a:pt x="184" y="154"/>
                    <a:pt x="185" y="154"/>
                  </a:cubicBezTo>
                  <a:cubicBezTo>
                    <a:pt x="185" y="154"/>
                    <a:pt x="186" y="154"/>
                    <a:pt x="185" y="153"/>
                  </a:cubicBezTo>
                  <a:close/>
                  <a:moveTo>
                    <a:pt x="108" y="145"/>
                  </a:moveTo>
                  <a:cubicBezTo>
                    <a:pt x="108" y="145"/>
                    <a:pt x="108" y="145"/>
                    <a:pt x="108" y="145"/>
                  </a:cubicBezTo>
                  <a:cubicBezTo>
                    <a:pt x="108" y="146"/>
                    <a:pt x="108" y="147"/>
                    <a:pt x="108" y="147"/>
                  </a:cubicBezTo>
                  <a:cubicBezTo>
                    <a:pt x="108" y="146"/>
                    <a:pt x="109" y="146"/>
                    <a:pt x="108" y="145"/>
                  </a:cubicBezTo>
                  <a:close/>
                  <a:moveTo>
                    <a:pt x="25" y="136"/>
                  </a:moveTo>
                  <a:cubicBezTo>
                    <a:pt x="25" y="136"/>
                    <a:pt x="26" y="135"/>
                    <a:pt x="25" y="135"/>
                  </a:cubicBezTo>
                  <a:cubicBezTo>
                    <a:pt x="25" y="135"/>
                    <a:pt x="26" y="137"/>
                    <a:pt x="25" y="136"/>
                  </a:cubicBezTo>
                  <a:close/>
                  <a:moveTo>
                    <a:pt x="175" y="171"/>
                  </a:moveTo>
                  <a:cubicBezTo>
                    <a:pt x="174" y="171"/>
                    <a:pt x="173" y="171"/>
                    <a:pt x="173" y="172"/>
                  </a:cubicBezTo>
                  <a:cubicBezTo>
                    <a:pt x="174" y="172"/>
                    <a:pt x="175" y="172"/>
                    <a:pt x="176" y="172"/>
                  </a:cubicBezTo>
                  <a:cubicBezTo>
                    <a:pt x="175" y="171"/>
                    <a:pt x="175" y="171"/>
                    <a:pt x="175" y="171"/>
                  </a:cubicBezTo>
                  <a:close/>
                  <a:moveTo>
                    <a:pt x="14" y="33"/>
                  </a:moveTo>
                  <a:cubicBezTo>
                    <a:pt x="14" y="34"/>
                    <a:pt x="13" y="34"/>
                    <a:pt x="13" y="35"/>
                  </a:cubicBezTo>
                  <a:cubicBezTo>
                    <a:pt x="13" y="35"/>
                    <a:pt x="14" y="34"/>
                    <a:pt x="14" y="33"/>
                  </a:cubicBezTo>
                  <a:close/>
                  <a:moveTo>
                    <a:pt x="209" y="119"/>
                  </a:moveTo>
                  <a:cubicBezTo>
                    <a:pt x="209" y="119"/>
                    <a:pt x="208" y="118"/>
                    <a:pt x="208" y="117"/>
                  </a:cubicBezTo>
                  <a:cubicBezTo>
                    <a:pt x="208" y="118"/>
                    <a:pt x="208" y="119"/>
                    <a:pt x="209" y="119"/>
                  </a:cubicBezTo>
                  <a:close/>
                  <a:moveTo>
                    <a:pt x="5" y="87"/>
                  </a:moveTo>
                  <a:cubicBezTo>
                    <a:pt x="5" y="88"/>
                    <a:pt x="5" y="89"/>
                    <a:pt x="5" y="89"/>
                  </a:cubicBezTo>
                  <a:cubicBezTo>
                    <a:pt x="4" y="88"/>
                    <a:pt x="4" y="88"/>
                    <a:pt x="4" y="87"/>
                  </a:cubicBezTo>
                  <a:lnTo>
                    <a:pt x="5" y="87"/>
                  </a:lnTo>
                  <a:close/>
                  <a:moveTo>
                    <a:pt x="24" y="123"/>
                  </a:moveTo>
                  <a:cubicBezTo>
                    <a:pt x="24" y="121"/>
                    <a:pt x="24" y="121"/>
                    <a:pt x="24" y="121"/>
                  </a:cubicBezTo>
                  <a:cubicBezTo>
                    <a:pt x="23" y="121"/>
                    <a:pt x="24" y="122"/>
                    <a:pt x="24" y="123"/>
                  </a:cubicBezTo>
                  <a:cubicBezTo>
                    <a:pt x="24" y="123"/>
                    <a:pt x="24" y="123"/>
                    <a:pt x="24" y="123"/>
                  </a:cubicBezTo>
                  <a:close/>
                  <a:moveTo>
                    <a:pt x="21" y="128"/>
                  </a:moveTo>
                  <a:cubicBezTo>
                    <a:pt x="21" y="127"/>
                    <a:pt x="21" y="126"/>
                    <a:pt x="20" y="126"/>
                  </a:cubicBezTo>
                  <a:cubicBezTo>
                    <a:pt x="20" y="126"/>
                    <a:pt x="20" y="127"/>
                    <a:pt x="21" y="128"/>
                  </a:cubicBezTo>
                  <a:close/>
                  <a:moveTo>
                    <a:pt x="4" y="84"/>
                  </a:moveTo>
                  <a:cubicBezTo>
                    <a:pt x="4" y="83"/>
                    <a:pt x="3" y="84"/>
                    <a:pt x="4" y="84"/>
                  </a:cubicBezTo>
                  <a:cubicBezTo>
                    <a:pt x="4" y="84"/>
                    <a:pt x="3" y="86"/>
                    <a:pt x="4" y="85"/>
                  </a:cubicBezTo>
                  <a:cubicBezTo>
                    <a:pt x="4" y="85"/>
                    <a:pt x="4" y="84"/>
                    <a:pt x="4" y="84"/>
                  </a:cubicBezTo>
                  <a:close/>
                  <a:moveTo>
                    <a:pt x="103" y="139"/>
                  </a:moveTo>
                  <a:cubicBezTo>
                    <a:pt x="102" y="139"/>
                    <a:pt x="102" y="139"/>
                    <a:pt x="102" y="139"/>
                  </a:cubicBezTo>
                  <a:cubicBezTo>
                    <a:pt x="102" y="139"/>
                    <a:pt x="103" y="140"/>
                    <a:pt x="104" y="139"/>
                  </a:cubicBezTo>
                  <a:cubicBezTo>
                    <a:pt x="104" y="139"/>
                    <a:pt x="103" y="139"/>
                    <a:pt x="103" y="139"/>
                  </a:cubicBezTo>
                  <a:close/>
                  <a:moveTo>
                    <a:pt x="87" y="67"/>
                  </a:moveTo>
                  <a:cubicBezTo>
                    <a:pt x="87" y="66"/>
                    <a:pt x="86" y="66"/>
                    <a:pt x="86" y="67"/>
                  </a:cubicBezTo>
                  <a:cubicBezTo>
                    <a:pt x="86" y="67"/>
                    <a:pt x="86" y="69"/>
                    <a:pt x="87" y="68"/>
                  </a:cubicBezTo>
                  <a:cubicBezTo>
                    <a:pt x="87" y="68"/>
                    <a:pt x="87" y="67"/>
                    <a:pt x="87" y="67"/>
                  </a:cubicBezTo>
                  <a:close/>
                  <a:moveTo>
                    <a:pt x="191" y="170"/>
                  </a:moveTo>
                  <a:cubicBezTo>
                    <a:pt x="191" y="170"/>
                    <a:pt x="190" y="171"/>
                    <a:pt x="189" y="172"/>
                  </a:cubicBezTo>
                  <a:cubicBezTo>
                    <a:pt x="190" y="171"/>
                    <a:pt x="191" y="171"/>
                    <a:pt x="191" y="170"/>
                  </a:cubicBezTo>
                  <a:close/>
                  <a:moveTo>
                    <a:pt x="110" y="159"/>
                  </a:moveTo>
                  <a:cubicBezTo>
                    <a:pt x="109" y="159"/>
                    <a:pt x="111" y="160"/>
                    <a:pt x="109" y="160"/>
                  </a:cubicBezTo>
                  <a:cubicBezTo>
                    <a:pt x="110" y="161"/>
                    <a:pt x="110" y="161"/>
                    <a:pt x="110" y="161"/>
                  </a:cubicBezTo>
                  <a:cubicBezTo>
                    <a:pt x="110" y="160"/>
                    <a:pt x="111" y="160"/>
                    <a:pt x="110" y="159"/>
                  </a:cubicBezTo>
                  <a:close/>
                  <a:moveTo>
                    <a:pt x="27" y="122"/>
                  </a:moveTo>
                  <a:cubicBezTo>
                    <a:pt x="28" y="121"/>
                    <a:pt x="27" y="120"/>
                    <a:pt x="27" y="118"/>
                  </a:cubicBezTo>
                  <a:cubicBezTo>
                    <a:pt x="27" y="120"/>
                    <a:pt x="27" y="121"/>
                    <a:pt x="27" y="122"/>
                  </a:cubicBezTo>
                  <a:cubicBezTo>
                    <a:pt x="27" y="122"/>
                    <a:pt x="27" y="122"/>
                    <a:pt x="27" y="122"/>
                  </a:cubicBezTo>
                  <a:close/>
                  <a:moveTo>
                    <a:pt x="195" y="170"/>
                  </a:moveTo>
                  <a:cubicBezTo>
                    <a:pt x="194" y="170"/>
                    <a:pt x="193" y="171"/>
                    <a:pt x="193" y="172"/>
                  </a:cubicBezTo>
                  <a:cubicBezTo>
                    <a:pt x="194" y="172"/>
                    <a:pt x="195" y="171"/>
                    <a:pt x="195" y="170"/>
                  </a:cubicBezTo>
                  <a:close/>
                  <a:moveTo>
                    <a:pt x="116" y="162"/>
                  </a:moveTo>
                  <a:cubicBezTo>
                    <a:pt x="116" y="162"/>
                    <a:pt x="116" y="162"/>
                    <a:pt x="115" y="162"/>
                  </a:cubicBezTo>
                  <a:cubicBezTo>
                    <a:pt x="115" y="162"/>
                    <a:pt x="116" y="163"/>
                    <a:pt x="116" y="163"/>
                  </a:cubicBezTo>
                  <a:cubicBezTo>
                    <a:pt x="116" y="163"/>
                    <a:pt x="117" y="162"/>
                    <a:pt x="116" y="162"/>
                  </a:cubicBezTo>
                  <a:close/>
                  <a:moveTo>
                    <a:pt x="92" y="152"/>
                  </a:moveTo>
                  <a:cubicBezTo>
                    <a:pt x="91" y="151"/>
                    <a:pt x="90" y="151"/>
                    <a:pt x="89" y="150"/>
                  </a:cubicBezTo>
                  <a:cubicBezTo>
                    <a:pt x="90" y="151"/>
                    <a:pt x="91" y="152"/>
                    <a:pt x="92" y="152"/>
                  </a:cubicBezTo>
                  <a:cubicBezTo>
                    <a:pt x="92" y="152"/>
                    <a:pt x="92" y="152"/>
                    <a:pt x="92" y="152"/>
                  </a:cubicBezTo>
                  <a:close/>
                  <a:moveTo>
                    <a:pt x="98" y="155"/>
                  </a:moveTo>
                  <a:cubicBezTo>
                    <a:pt x="98" y="155"/>
                    <a:pt x="98" y="154"/>
                    <a:pt x="98" y="154"/>
                  </a:cubicBezTo>
                  <a:cubicBezTo>
                    <a:pt x="97" y="155"/>
                    <a:pt x="98" y="156"/>
                    <a:pt x="99" y="156"/>
                  </a:cubicBezTo>
                  <a:cubicBezTo>
                    <a:pt x="99" y="156"/>
                    <a:pt x="99" y="155"/>
                    <a:pt x="99" y="155"/>
                  </a:cubicBezTo>
                  <a:cubicBezTo>
                    <a:pt x="99" y="155"/>
                    <a:pt x="98" y="155"/>
                    <a:pt x="98" y="155"/>
                  </a:cubicBezTo>
                  <a:close/>
                  <a:moveTo>
                    <a:pt x="107" y="149"/>
                  </a:moveTo>
                  <a:cubicBezTo>
                    <a:pt x="106" y="149"/>
                    <a:pt x="106" y="149"/>
                    <a:pt x="106" y="149"/>
                  </a:cubicBezTo>
                  <a:cubicBezTo>
                    <a:pt x="106" y="150"/>
                    <a:pt x="106" y="153"/>
                    <a:pt x="106" y="153"/>
                  </a:cubicBezTo>
                  <a:cubicBezTo>
                    <a:pt x="106" y="152"/>
                    <a:pt x="106" y="151"/>
                    <a:pt x="107" y="149"/>
                  </a:cubicBezTo>
                  <a:close/>
                  <a:moveTo>
                    <a:pt x="28" y="120"/>
                  </a:moveTo>
                  <a:cubicBezTo>
                    <a:pt x="28" y="119"/>
                    <a:pt x="29" y="118"/>
                    <a:pt x="29" y="117"/>
                  </a:cubicBezTo>
                  <a:cubicBezTo>
                    <a:pt x="28" y="117"/>
                    <a:pt x="28" y="118"/>
                    <a:pt x="28" y="118"/>
                  </a:cubicBezTo>
                  <a:cubicBezTo>
                    <a:pt x="28" y="119"/>
                    <a:pt x="28" y="119"/>
                    <a:pt x="28" y="120"/>
                  </a:cubicBezTo>
                  <a:close/>
                  <a:moveTo>
                    <a:pt x="139" y="167"/>
                  </a:moveTo>
                  <a:cubicBezTo>
                    <a:pt x="138" y="168"/>
                    <a:pt x="137" y="167"/>
                    <a:pt x="136" y="168"/>
                  </a:cubicBezTo>
                  <a:cubicBezTo>
                    <a:pt x="137" y="168"/>
                    <a:pt x="139" y="168"/>
                    <a:pt x="139" y="168"/>
                  </a:cubicBezTo>
                  <a:cubicBezTo>
                    <a:pt x="140" y="168"/>
                    <a:pt x="140" y="167"/>
                    <a:pt x="139" y="167"/>
                  </a:cubicBezTo>
                  <a:close/>
                  <a:moveTo>
                    <a:pt x="28" y="120"/>
                  </a:moveTo>
                  <a:cubicBezTo>
                    <a:pt x="28" y="121"/>
                    <a:pt x="29" y="122"/>
                    <a:pt x="29" y="124"/>
                  </a:cubicBezTo>
                  <a:cubicBezTo>
                    <a:pt x="29" y="124"/>
                    <a:pt x="29" y="124"/>
                    <a:pt x="29" y="124"/>
                  </a:cubicBezTo>
                  <a:cubicBezTo>
                    <a:pt x="29" y="125"/>
                    <a:pt x="29" y="125"/>
                    <a:pt x="29" y="125"/>
                  </a:cubicBezTo>
                  <a:cubicBezTo>
                    <a:pt x="29" y="124"/>
                    <a:pt x="29" y="124"/>
                    <a:pt x="29" y="124"/>
                  </a:cubicBezTo>
                  <a:cubicBezTo>
                    <a:pt x="29" y="123"/>
                    <a:pt x="29" y="121"/>
                    <a:pt x="29" y="120"/>
                  </a:cubicBezTo>
                  <a:cubicBezTo>
                    <a:pt x="29" y="120"/>
                    <a:pt x="28" y="120"/>
                    <a:pt x="28" y="120"/>
                  </a:cubicBezTo>
                  <a:close/>
                  <a:moveTo>
                    <a:pt x="179" y="154"/>
                  </a:moveTo>
                  <a:cubicBezTo>
                    <a:pt x="180" y="154"/>
                    <a:pt x="182" y="154"/>
                    <a:pt x="183" y="154"/>
                  </a:cubicBezTo>
                  <a:cubicBezTo>
                    <a:pt x="182" y="154"/>
                    <a:pt x="181" y="154"/>
                    <a:pt x="181" y="153"/>
                  </a:cubicBezTo>
                  <a:cubicBezTo>
                    <a:pt x="180" y="154"/>
                    <a:pt x="180" y="154"/>
                    <a:pt x="179" y="154"/>
                  </a:cubicBezTo>
                  <a:close/>
                  <a:moveTo>
                    <a:pt x="114" y="148"/>
                  </a:moveTo>
                  <a:cubicBezTo>
                    <a:pt x="114" y="149"/>
                    <a:pt x="114" y="150"/>
                    <a:pt x="114" y="151"/>
                  </a:cubicBezTo>
                  <a:cubicBezTo>
                    <a:pt x="114" y="150"/>
                    <a:pt x="114" y="149"/>
                    <a:pt x="115" y="149"/>
                  </a:cubicBezTo>
                  <a:cubicBezTo>
                    <a:pt x="115" y="148"/>
                    <a:pt x="115" y="148"/>
                    <a:pt x="114" y="148"/>
                  </a:cubicBezTo>
                  <a:close/>
                  <a:moveTo>
                    <a:pt x="156" y="154"/>
                  </a:moveTo>
                  <a:cubicBezTo>
                    <a:pt x="156" y="154"/>
                    <a:pt x="156" y="153"/>
                    <a:pt x="156" y="153"/>
                  </a:cubicBezTo>
                  <a:cubicBezTo>
                    <a:pt x="155" y="153"/>
                    <a:pt x="153" y="153"/>
                    <a:pt x="152" y="153"/>
                  </a:cubicBezTo>
                  <a:lnTo>
                    <a:pt x="156" y="154"/>
                  </a:lnTo>
                  <a:close/>
                  <a:moveTo>
                    <a:pt x="96" y="154"/>
                  </a:moveTo>
                  <a:cubicBezTo>
                    <a:pt x="95" y="153"/>
                    <a:pt x="94" y="153"/>
                    <a:pt x="93" y="153"/>
                  </a:cubicBezTo>
                  <a:cubicBezTo>
                    <a:pt x="94" y="154"/>
                    <a:pt x="95" y="154"/>
                    <a:pt x="96" y="155"/>
                  </a:cubicBezTo>
                  <a:cubicBezTo>
                    <a:pt x="96" y="155"/>
                    <a:pt x="96" y="154"/>
                    <a:pt x="96" y="154"/>
                  </a:cubicBezTo>
                  <a:close/>
                  <a:moveTo>
                    <a:pt x="171" y="171"/>
                  </a:moveTo>
                  <a:cubicBezTo>
                    <a:pt x="170" y="172"/>
                    <a:pt x="169" y="171"/>
                    <a:pt x="168" y="171"/>
                  </a:cubicBezTo>
                  <a:cubicBezTo>
                    <a:pt x="168" y="171"/>
                    <a:pt x="168" y="172"/>
                    <a:pt x="168" y="172"/>
                  </a:cubicBezTo>
                  <a:cubicBezTo>
                    <a:pt x="169" y="172"/>
                    <a:pt x="170" y="172"/>
                    <a:pt x="170" y="172"/>
                  </a:cubicBezTo>
                  <a:cubicBezTo>
                    <a:pt x="171" y="172"/>
                    <a:pt x="172" y="172"/>
                    <a:pt x="171" y="171"/>
                  </a:cubicBezTo>
                  <a:close/>
                  <a:moveTo>
                    <a:pt x="24" y="123"/>
                  </a:moveTo>
                  <a:cubicBezTo>
                    <a:pt x="24" y="123"/>
                    <a:pt x="24" y="124"/>
                    <a:pt x="24" y="125"/>
                  </a:cubicBezTo>
                  <a:cubicBezTo>
                    <a:pt x="24" y="125"/>
                    <a:pt x="25" y="125"/>
                    <a:pt x="25" y="125"/>
                  </a:cubicBezTo>
                  <a:cubicBezTo>
                    <a:pt x="25" y="125"/>
                    <a:pt x="25" y="126"/>
                    <a:pt x="25" y="126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6"/>
                    <a:pt x="25" y="126"/>
                    <a:pt x="25" y="126"/>
                  </a:cubicBezTo>
                  <a:cubicBezTo>
                    <a:pt x="25" y="126"/>
                    <a:pt x="25" y="125"/>
                    <a:pt x="25" y="125"/>
                  </a:cubicBezTo>
                  <a:cubicBezTo>
                    <a:pt x="25" y="124"/>
                    <a:pt x="25" y="124"/>
                    <a:pt x="25" y="123"/>
                  </a:cubicBezTo>
                  <a:cubicBezTo>
                    <a:pt x="24" y="123"/>
                    <a:pt x="24" y="123"/>
                    <a:pt x="24" y="123"/>
                  </a:cubicBezTo>
                  <a:close/>
                  <a:moveTo>
                    <a:pt x="114" y="161"/>
                  </a:moveTo>
                  <a:cubicBezTo>
                    <a:pt x="113" y="161"/>
                    <a:pt x="112" y="160"/>
                    <a:pt x="112" y="160"/>
                  </a:cubicBezTo>
                  <a:cubicBezTo>
                    <a:pt x="111" y="161"/>
                    <a:pt x="112" y="161"/>
                    <a:pt x="113" y="162"/>
                  </a:cubicBezTo>
                  <a:cubicBezTo>
                    <a:pt x="113" y="162"/>
                    <a:pt x="114" y="161"/>
                    <a:pt x="114" y="161"/>
                  </a:cubicBezTo>
                  <a:close/>
                  <a:moveTo>
                    <a:pt x="162" y="171"/>
                  </a:moveTo>
                  <a:cubicBezTo>
                    <a:pt x="161" y="171"/>
                    <a:pt x="161" y="170"/>
                    <a:pt x="160" y="171"/>
                  </a:cubicBezTo>
                  <a:cubicBezTo>
                    <a:pt x="161" y="171"/>
                    <a:pt x="162" y="171"/>
                    <a:pt x="163" y="171"/>
                  </a:cubicBezTo>
                  <a:cubicBezTo>
                    <a:pt x="163" y="171"/>
                    <a:pt x="164" y="171"/>
                    <a:pt x="164" y="171"/>
                  </a:cubicBezTo>
                  <a:cubicBezTo>
                    <a:pt x="163" y="171"/>
                    <a:pt x="163" y="171"/>
                    <a:pt x="162" y="171"/>
                  </a:cubicBezTo>
                  <a:close/>
                  <a:moveTo>
                    <a:pt x="96" y="84"/>
                  </a:moveTo>
                  <a:cubicBezTo>
                    <a:pt x="95" y="83"/>
                    <a:pt x="93" y="82"/>
                    <a:pt x="91" y="82"/>
                  </a:cubicBezTo>
                  <a:cubicBezTo>
                    <a:pt x="93" y="82"/>
                    <a:pt x="94" y="83"/>
                    <a:pt x="96" y="84"/>
                  </a:cubicBezTo>
                  <a:close/>
                  <a:moveTo>
                    <a:pt x="123" y="154"/>
                  </a:moveTo>
                  <a:cubicBezTo>
                    <a:pt x="124" y="153"/>
                    <a:pt x="124" y="152"/>
                    <a:pt x="125" y="152"/>
                  </a:cubicBezTo>
                  <a:cubicBezTo>
                    <a:pt x="124" y="151"/>
                    <a:pt x="124" y="151"/>
                    <a:pt x="124" y="152"/>
                  </a:cubicBezTo>
                  <a:cubicBezTo>
                    <a:pt x="123" y="153"/>
                    <a:pt x="123" y="154"/>
                    <a:pt x="123" y="155"/>
                  </a:cubicBezTo>
                  <a:cubicBezTo>
                    <a:pt x="123" y="155"/>
                    <a:pt x="123" y="154"/>
                    <a:pt x="123" y="154"/>
                  </a:cubicBezTo>
                  <a:close/>
                  <a:moveTo>
                    <a:pt x="112" y="147"/>
                  </a:moveTo>
                  <a:cubicBezTo>
                    <a:pt x="112" y="147"/>
                    <a:pt x="111" y="147"/>
                    <a:pt x="111" y="147"/>
                  </a:cubicBezTo>
                  <a:cubicBezTo>
                    <a:pt x="111" y="148"/>
                    <a:pt x="111" y="150"/>
                    <a:pt x="111" y="151"/>
                  </a:cubicBezTo>
                  <a:cubicBezTo>
                    <a:pt x="111" y="149"/>
                    <a:pt x="112" y="148"/>
                    <a:pt x="112" y="147"/>
                  </a:cubicBezTo>
                  <a:close/>
                  <a:moveTo>
                    <a:pt x="201" y="88"/>
                  </a:moveTo>
                  <a:cubicBezTo>
                    <a:pt x="201" y="87"/>
                    <a:pt x="200" y="85"/>
                    <a:pt x="200" y="83"/>
                  </a:cubicBezTo>
                  <a:cubicBezTo>
                    <a:pt x="200" y="84"/>
                    <a:pt x="199" y="84"/>
                    <a:pt x="199" y="84"/>
                  </a:cubicBezTo>
                  <a:cubicBezTo>
                    <a:pt x="200" y="86"/>
                    <a:pt x="200" y="87"/>
                    <a:pt x="201" y="88"/>
                  </a:cubicBezTo>
                  <a:close/>
                  <a:moveTo>
                    <a:pt x="207" y="158"/>
                  </a:moveTo>
                  <a:cubicBezTo>
                    <a:pt x="206" y="159"/>
                    <a:pt x="204" y="160"/>
                    <a:pt x="203" y="162"/>
                  </a:cubicBezTo>
                  <a:cubicBezTo>
                    <a:pt x="203" y="162"/>
                    <a:pt x="203" y="162"/>
                    <a:pt x="203" y="162"/>
                  </a:cubicBezTo>
                  <a:cubicBezTo>
                    <a:pt x="204" y="161"/>
                    <a:pt x="206" y="160"/>
                    <a:pt x="207" y="158"/>
                  </a:cubicBezTo>
                  <a:cubicBezTo>
                    <a:pt x="207" y="158"/>
                    <a:pt x="207" y="158"/>
                    <a:pt x="207" y="158"/>
                  </a:cubicBezTo>
                  <a:close/>
                  <a:moveTo>
                    <a:pt x="134" y="157"/>
                  </a:moveTo>
                  <a:cubicBezTo>
                    <a:pt x="133" y="159"/>
                    <a:pt x="132" y="160"/>
                    <a:pt x="131" y="162"/>
                  </a:cubicBezTo>
                  <a:cubicBezTo>
                    <a:pt x="131" y="162"/>
                    <a:pt x="131" y="162"/>
                    <a:pt x="132" y="162"/>
                  </a:cubicBezTo>
                  <a:lnTo>
                    <a:pt x="134" y="157"/>
                  </a:lnTo>
                  <a:close/>
                  <a:moveTo>
                    <a:pt x="112" y="151"/>
                  </a:moveTo>
                  <a:cubicBezTo>
                    <a:pt x="112" y="152"/>
                    <a:pt x="111" y="154"/>
                    <a:pt x="111" y="155"/>
                  </a:cubicBezTo>
                  <a:cubicBezTo>
                    <a:pt x="112" y="155"/>
                    <a:pt x="112" y="155"/>
                    <a:pt x="112" y="155"/>
                  </a:cubicBezTo>
                  <a:cubicBezTo>
                    <a:pt x="112" y="154"/>
                    <a:pt x="112" y="153"/>
                    <a:pt x="112" y="152"/>
                  </a:cubicBezTo>
                  <a:cubicBezTo>
                    <a:pt x="112" y="151"/>
                    <a:pt x="113" y="151"/>
                    <a:pt x="112" y="151"/>
                  </a:cubicBezTo>
                  <a:close/>
                  <a:moveTo>
                    <a:pt x="164" y="153"/>
                  </a:moveTo>
                  <a:cubicBezTo>
                    <a:pt x="164" y="153"/>
                    <a:pt x="164" y="154"/>
                    <a:pt x="164" y="154"/>
                  </a:cubicBezTo>
                  <a:cubicBezTo>
                    <a:pt x="157" y="153"/>
                    <a:pt x="157" y="153"/>
                    <a:pt x="157" y="153"/>
                  </a:cubicBezTo>
                  <a:cubicBezTo>
                    <a:pt x="159" y="154"/>
                    <a:pt x="161" y="154"/>
                    <a:pt x="162" y="154"/>
                  </a:cubicBezTo>
                  <a:cubicBezTo>
                    <a:pt x="163" y="154"/>
                    <a:pt x="164" y="154"/>
                    <a:pt x="164" y="153"/>
                  </a:cubicBezTo>
                  <a:close/>
                  <a:moveTo>
                    <a:pt x="37" y="126"/>
                  </a:moveTo>
                  <a:cubicBezTo>
                    <a:pt x="37" y="124"/>
                    <a:pt x="37" y="122"/>
                    <a:pt x="36" y="120"/>
                  </a:cubicBezTo>
                  <a:cubicBezTo>
                    <a:pt x="37" y="120"/>
                    <a:pt x="36" y="119"/>
                    <a:pt x="36" y="120"/>
                  </a:cubicBezTo>
                  <a:cubicBezTo>
                    <a:pt x="37" y="126"/>
                    <a:pt x="37" y="126"/>
                    <a:pt x="37" y="126"/>
                  </a:cubicBezTo>
                  <a:cubicBezTo>
                    <a:pt x="37" y="126"/>
                    <a:pt x="38" y="127"/>
                    <a:pt x="37" y="126"/>
                  </a:cubicBezTo>
                  <a:close/>
                  <a:moveTo>
                    <a:pt x="35" y="127"/>
                  </a:moveTo>
                  <a:cubicBezTo>
                    <a:pt x="33" y="120"/>
                    <a:pt x="33" y="120"/>
                    <a:pt x="33" y="120"/>
                  </a:cubicBezTo>
                  <a:cubicBezTo>
                    <a:pt x="33" y="123"/>
                    <a:pt x="34" y="126"/>
                    <a:pt x="34" y="129"/>
                  </a:cubicBezTo>
                  <a:cubicBezTo>
                    <a:pt x="34" y="128"/>
                    <a:pt x="35" y="128"/>
                    <a:pt x="35" y="127"/>
                  </a:cubicBezTo>
                  <a:close/>
                  <a:moveTo>
                    <a:pt x="15" y="21"/>
                  </a:moveTo>
                  <a:cubicBezTo>
                    <a:pt x="13" y="21"/>
                    <a:pt x="12" y="23"/>
                    <a:pt x="11" y="25"/>
                  </a:cubicBezTo>
                  <a:cubicBezTo>
                    <a:pt x="13" y="24"/>
                    <a:pt x="14" y="22"/>
                    <a:pt x="15" y="21"/>
                  </a:cubicBezTo>
                  <a:close/>
                  <a:moveTo>
                    <a:pt x="74" y="67"/>
                  </a:moveTo>
                  <a:cubicBezTo>
                    <a:pt x="74" y="67"/>
                    <a:pt x="73" y="64"/>
                    <a:pt x="73" y="63"/>
                  </a:cubicBezTo>
                  <a:cubicBezTo>
                    <a:pt x="73" y="64"/>
                    <a:pt x="72" y="64"/>
                    <a:pt x="72" y="65"/>
                  </a:cubicBezTo>
                  <a:cubicBezTo>
                    <a:pt x="73" y="66"/>
                    <a:pt x="73" y="67"/>
                    <a:pt x="74" y="68"/>
                  </a:cubicBezTo>
                  <a:cubicBezTo>
                    <a:pt x="74" y="68"/>
                    <a:pt x="74" y="68"/>
                    <a:pt x="74" y="67"/>
                  </a:cubicBezTo>
                  <a:close/>
                  <a:moveTo>
                    <a:pt x="127" y="153"/>
                  </a:moveTo>
                  <a:cubicBezTo>
                    <a:pt x="126" y="154"/>
                    <a:pt x="126" y="156"/>
                    <a:pt x="126" y="157"/>
                  </a:cubicBezTo>
                  <a:cubicBezTo>
                    <a:pt x="127" y="156"/>
                    <a:pt x="128" y="154"/>
                    <a:pt x="128" y="153"/>
                  </a:cubicBezTo>
                  <a:lnTo>
                    <a:pt x="127" y="153"/>
                  </a:lnTo>
                  <a:close/>
                  <a:moveTo>
                    <a:pt x="125" y="154"/>
                  </a:moveTo>
                  <a:cubicBezTo>
                    <a:pt x="124" y="155"/>
                    <a:pt x="123" y="157"/>
                    <a:pt x="122" y="159"/>
                  </a:cubicBezTo>
                  <a:cubicBezTo>
                    <a:pt x="122" y="159"/>
                    <a:pt x="123" y="160"/>
                    <a:pt x="123" y="159"/>
                  </a:cubicBezTo>
                  <a:lnTo>
                    <a:pt x="125" y="154"/>
                  </a:lnTo>
                  <a:close/>
                  <a:moveTo>
                    <a:pt x="30" y="123"/>
                  </a:moveTo>
                  <a:cubicBezTo>
                    <a:pt x="30" y="124"/>
                    <a:pt x="30" y="124"/>
                    <a:pt x="30" y="124"/>
                  </a:cubicBezTo>
                  <a:cubicBezTo>
                    <a:pt x="31" y="131"/>
                    <a:pt x="31" y="131"/>
                    <a:pt x="31" y="131"/>
                  </a:cubicBezTo>
                  <a:cubicBezTo>
                    <a:pt x="31" y="131"/>
                    <a:pt x="32" y="131"/>
                    <a:pt x="32" y="130"/>
                  </a:cubicBezTo>
                  <a:cubicBezTo>
                    <a:pt x="30" y="124"/>
                    <a:pt x="30" y="124"/>
                    <a:pt x="30" y="124"/>
                  </a:cubicBezTo>
                  <a:lnTo>
                    <a:pt x="30" y="123"/>
                  </a:lnTo>
                  <a:close/>
                  <a:moveTo>
                    <a:pt x="100" y="148"/>
                  </a:moveTo>
                  <a:cubicBezTo>
                    <a:pt x="99" y="147"/>
                    <a:pt x="100" y="146"/>
                    <a:pt x="99" y="145"/>
                  </a:cubicBezTo>
                  <a:cubicBezTo>
                    <a:pt x="98" y="150"/>
                    <a:pt x="98" y="150"/>
                    <a:pt x="98" y="150"/>
                  </a:cubicBezTo>
                  <a:cubicBezTo>
                    <a:pt x="100" y="151"/>
                    <a:pt x="100" y="151"/>
                    <a:pt x="100" y="151"/>
                  </a:cubicBezTo>
                  <a:cubicBezTo>
                    <a:pt x="100" y="150"/>
                    <a:pt x="100" y="149"/>
                    <a:pt x="100" y="148"/>
                  </a:cubicBezTo>
                  <a:close/>
                  <a:moveTo>
                    <a:pt x="134" y="160"/>
                  </a:moveTo>
                  <a:cubicBezTo>
                    <a:pt x="135" y="158"/>
                    <a:pt x="137" y="157"/>
                    <a:pt x="138" y="155"/>
                  </a:cubicBezTo>
                  <a:cubicBezTo>
                    <a:pt x="137" y="155"/>
                    <a:pt x="136" y="154"/>
                    <a:pt x="136" y="155"/>
                  </a:cubicBezTo>
                  <a:cubicBezTo>
                    <a:pt x="136" y="157"/>
                    <a:pt x="135" y="158"/>
                    <a:pt x="134" y="160"/>
                  </a:cubicBezTo>
                  <a:close/>
                  <a:moveTo>
                    <a:pt x="27" y="122"/>
                  </a:moveTo>
                  <a:cubicBezTo>
                    <a:pt x="29" y="133"/>
                    <a:pt x="29" y="133"/>
                    <a:pt x="29" y="133"/>
                  </a:cubicBezTo>
                  <a:cubicBezTo>
                    <a:pt x="29" y="133"/>
                    <a:pt x="30" y="133"/>
                    <a:pt x="29" y="132"/>
                  </a:cubicBezTo>
                  <a:lnTo>
                    <a:pt x="27" y="122"/>
                  </a:lnTo>
                  <a:close/>
                  <a:moveTo>
                    <a:pt x="104" y="151"/>
                  </a:moveTo>
                  <a:cubicBezTo>
                    <a:pt x="105" y="151"/>
                    <a:pt x="105" y="151"/>
                    <a:pt x="105" y="151"/>
                  </a:cubicBezTo>
                  <a:cubicBezTo>
                    <a:pt x="105" y="149"/>
                    <a:pt x="106" y="146"/>
                    <a:pt x="106" y="144"/>
                  </a:cubicBezTo>
                  <a:cubicBezTo>
                    <a:pt x="105" y="144"/>
                    <a:pt x="105" y="144"/>
                    <a:pt x="105" y="144"/>
                  </a:cubicBezTo>
                  <a:cubicBezTo>
                    <a:pt x="105" y="146"/>
                    <a:pt x="105" y="148"/>
                    <a:pt x="104" y="151"/>
                  </a:cubicBezTo>
                  <a:close/>
                  <a:moveTo>
                    <a:pt x="179" y="154"/>
                  </a:moveTo>
                  <a:cubicBezTo>
                    <a:pt x="175" y="154"/>
                    <a:pt x="171" y="154"/>
                    <a:pt x="166" y="154"/>
                  </a:cubicBezTo>
                  <a:cubicBezTo>
                    <a:pt x="166" y="155"/>
                    <a:pt x="167" y="154"/>
                    <a:pt x="167" y="154"/>
                  </a:cubicBezTo>
                  <a:cubicBezTo>
                    <a:pt x="172" y="154"/>
                    <a:pt x="175" y="154"/>
                    <a:pt x="179" y="154"/>
                  </a:cubicBezTo>
                  <a:close/>
                  <a:moveTo>
                    <a:pt x="77" y="69"/>
                  </a:moveTo>
                  <a:cubicBezTo>
                    <a:pt x="76" y="62"/>
                    <a:pt x="76" y="62"/>
                    <a:pt x="76" y="62"/>
                  </a:cubicBezTo>
                  <a:cubicBezTo>
                    <a:pt x="76" y="62"/>
                    <a:pt x="75" y="62"/>
                    <a:pt x="75" y="62"/>
                  </a:cubicBezTo>
                  <a:cubicBezTo>
                    <a:pt x="76" y="65"/>
                    <a:pt x="76" y="68"/>
                    <a:pt x="77" y="71"/>
                  </a:cubicBezTo>
                  <a:cubicBezTo>
                    <a:pt x="77" y="70"/>
                    <a:pt x="77" y="69"/>
                    <a:pt x="77" y="69"/>
                  </a:cubicBezTo>
                  <a:close/>
                  <a:moveTo>
                    <a:pt x="130" y="160"/>
                  </a:moveTo>
                  <a:cubicBezTo>
                    <a:pt x="132" y="158"/>
                    <a:pt x="133" y="156"/>
                    <a:pt x="134" y="154"/>
                  </a:cubicBezTo>
                  <a:cubicBezTo>
                    <a:pt x="133" y="155"/>
                    <a:pt x="133" y="154"/>
                    <a:pt x="132" y="154"/>
                  </a:cubicBezTo>
                  <a:lnTo>
                    <a:pt x="130" y="160"/>
                  </a:lnTo>
                  <a:close/>
                  <a:moveTo>
                    <a:pt x="188" y="169"/>
                  </a:moveTo>
                  <a:cubicBezTo>
                    <a:pt x="187" y="170"/>
                    <a:pt x="186" y="171"/>
                    <a:pt x="184" y="171"/>
                  </a:cubicBezTo>
                  <a:cubicBezTo>
                    <a:pt x="184" y="171"/>
                    <a:pt x="183" y="171"/>
                    <a:pt x="183" y="172"/>
                  </a:cubicBezTo>
                  <a:cubicBezTo>
                    <a:pt x="188" y="172"/>
                    <a:pt x="188" y="172"/>
                    <a:pt x="188" y="172"/>
                  </a:cubicBezTo>
                  <a:cubicBezTo>
                    <a:pt x="187" y="171"/>
                    <a:pt x="189" y="170"/>
                    <a:pt x="188" y="169"/>
                  </a:cubicBezTo>
                  <a:close/>
                  <a:moveTo>
                    <a:pt x="125" y="165"/>
                  </a:moveTo>
                  <a:cubicBezTo>
                    <a:pt x="118" y="162"/>
                    <a:pt x="118" y="162"/>
                    <a:pt x="118" y="162"/>
                  </a:cubicBezTo>
                  <a:cubicBezTo>
                    <a:pt x="118" y="162"/>
                    <a:pt x="118" y="163"/>
                    <a:pt x="117" y="163"/>
                  </a:cubicBezTo>
                  <a:cubicBezTo>
                    <a:pt x="120" y="164"/>
                    <a:pt x="122" y="164"/>
                    <a:pt x="125" y="165"/>
                  </a:cubicBezTo>
                  <a:close/>
                  <a:moveTo>
                    <a:pt x="179" y="163"/>
                  </a:moveTo>
                  <a:cubicBezTo>
                    <a:pt x="177" y="164"/>
                    <a:pt x="175" y="166"/>
                    <a:pt x="173" y="168"/>
                  </a:cubicBezTo>
                  <a:cubicBezTo>
                    <a:pt x="173" y="168"/>
                    <a:pt x="174" y="168"/>
                    <a:pt x="174" y="168"/>
                  </a:cubicBezTo>
                  <a:cubicBezTo>
                    <a:pt x="176" y="167"/>
                    <a:pt x="177" y="165"/>
                    <a:pt x="179" y="163"/>
                  </a:cubicBezTo>
                  <a:cubicBezTo>
                    <a:pt x="179" y="163"/>
                    <a:pt x="179" y="163"/>
                    <a:pt x="179" y="163"/>
                  </a:cubicBezTo>
                  <a:close/>
                  <a:moveTo>
                    <a:pt x="122" y="151"/>
                  </a:moveTo>
                  <a:cubicBezTo>
                    <a:pt x="122" y="151"/>
                    <a:pt x="122" y="151"/>
                    <a:pt x="122" y="151"/>
                  </a:cubicBezTo>
                  <a:cubicBezTo>
                    <a:pt x="121" y="153"/>
                    <a:pt x="120" y="156"/>
                    <a:pt x="119" y="158"/>
                  </a:cubicBezTo>
                  <a:cubicBezTo>
                    <a:pt x="120" y="158"/>
                    <a:pt x="120" y="159"/>
                    <a:pt x="121" y="158"/>
                  </a:cubicBezTo>
                  <a:cubicBezTo>
                    <a:pt x="123" y="152"/>
                    <a:pt x="123" y="152"/>
                    <a:pt x="123" y="152"/>
                  </a:cubicBezTo>
                  <a:cubicBezTo>
                    <a:pt x="123" y="152"/>
                    <a:pt x="122" y="151"/>
                    <a:pt x="122" y="151"/>
                  </a:cubicBezTo>
                  <a:close/>
                  <a:moveTo>
                    <a:pt x="84" y="133"/>
                  </a:moveTo>
                  <a:cubicBezTo>
                    <a:pt x="84" y="133"/>
                    <a:pt x="84" y="132"/>
                    <a:pt x="84" y="132"/>
                  </a:cubicBezTo>
                  <a:cubicBezTo>
                    <a:pt x="83" y="132"/>
                    <a:pt x="82" y="131"/>
                    <a:pt x="82" y="131"/>
                  </a:cubicBezTo>
                  <a:cubicBezTo>
                    <a:pt x="81" y="131"/>
                    <a:pt x="81" y="131"/>
                    <a:pt x="81" y="132"/>
                  </a:cubicBezTo>
                  <a:cubicBezTo>
                    <a:pt x="82" y="133"/>
                    <a:pt x="82" y="136"/>
                    <a:pt x="83" y="138"/>
                  </a:cubicBezTo>
                  <a:lnTo>
                    <a:pt x="84" y="133"/>
                  </a:lnTo>
                  <a:close/>
                  <a:moveTo>
                    <a:pt x="94" y="138"/>
                  </a:moveTo>
                  <a:cubicBezTo>
                    <a:pt x="94" y="138"/>
                    <a:pt x="94" y="138"/>
                    <a:pt x="93" y="138"/>
                  </a:cubicBezTo>
                  <a:cubicBezTo>
                    <a:pt x="93" y="140"/>
                    <a:pt x="93" y="143"/>
                    <a:pt x="94" y="146"/>
                  </a:cubicBezTo>
                  <a:cubicBezTo>
                    <a:pt x="94" y="143"/>
                    <a:pt x="95" y="141"/>
                    <a:pt x="95" y="139"/>
                  </a:cubicBezTo>
                  <a:cubicBezTo>
                    <a:pt x="95" y="139"/>
                    <a:pt x="94" y="139"/>
                    <a:pt x="94" y="138"/>
                  </a:cubicBezTo>
                  <a:close/>
                  <a:moveTo>
                    <a:pt x="119" y="150"/>
                  </a:moveTo>
                  <a:cubicBezTo>
                    <a:pt x="119" y="150"/>
                    <a:pt x="118" y="150"/>
                    <a:pt x="118" y="149"/>
                  </a:cubicBezTo>
                  <a:cubicBezTo>
                    <a:pt x="118" y="152"/>
                    <a:pt x="117" y="155"/>
                    <a:pt x="116" y="157"/>
                  </a:cubicBezTo>
                  <a:cubicBezTo>
                    <a:pt x="117" y="155"/>
                    <a:pt x="118" y="152"/>
                    <a:pt x="119" y="150"/>
                  </a:cubicBezTo>
                  <a:close/>
                  <a:moveTo>
                    <a:pt x="108" y="159"/>
                  </a:moveTo>
                  <a:cubicBezTo>
                    <a:pt x="107" y="158"/>
                    <a:pt x="107" y="158"/>
                    <a:pt x="106" y="158"/>
                  </a:cubicBezTo>
                  <a:cubicBezTo>
                    <a:pt x="106" y="158"/>
                    <a:pt x="105" y="158"/>
                    <a:pt x="105" y="157"/>
                  </a:cubicBezTo>
                  <a:cubicBezTo>
                    <a:pt x="104" y="157"/>
                    <a:pt x="104" y="157"/>
                    <a:pt x="103" y="158"/>
                  </a:cubicBezTo>
                  <a:cubicBezTo>
                    <a:pt x="103" y="158"/>
                    <a:pt x="103" y="157"/>
                    <a:pt x="103" y="157"/>
                  </a:cubicBezTo>
                  <a:cubicBezTo>
                    <a:pt x="103" y="156"/>
                    <a:pt x="102" y="156"/>
                    <a:pt x="101" y="156"/>
                  </a:cubicBezTo>
                  <a:cubicBezTo>
                    <a:pt x="100" y="155"/>
                    <a:pt x="100" y="156"/>
                    <a:pt x="100" y="156"/>
                  </a:cubicBezTo>
                  <a:cubicBezTo>
                    <a:pt x="103" y="158"/>
                    <a:pt x="105" y="159"/>
                    <a:pt x="108" y="160"/>
                  </a:cubicBezTo>
                  <a:cubicBezTo>
                    <a:pt x="108" y="159"/>
                    <a:pt x="108" y="159"/>
                    <a:pt x="108" y="159"/>
                  </a:cubicBezTo>
                  <a:close/>
                  <a:moveTo>
                    <a:pt x="17" y="21"/>
                  </a:moveTo>
                  <a:cubicBezTo>
                    <a:pt x="17" y="21"/>
                    <a:pt x="17" y="21"/>
                    <a:pt x="17" y="21"/>
                  </a:cubicBezTo>
                  <a:cubicBezTo>
                    <a:pt x="15" y="23"/>
                    <a:pt x="13" y="25"/>
                    <a:pt x="12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4" y="26"/>
                    <a:pt x="16" y="24"/>
                    <a:pt x="17" y="22"/>
                  </a:cubicBezTo>
                  <a:cubicBezTo>
                    <a:pt x="18" y="22"/>
                    <a:pt x="18" y="21"/>
                    <a:pt x="17" y="21"/>
                  </a:cubicBezTo>
                  <a:close/>
                  <a:moveTo>
                    <a:pt x="180" y="164"/>
                  </a:moveTo>
                  <a:cubicBezTo>
                    <a:pt x="183" y="162"/>
                    <a:pt x="185" y="160"/>
                    <a:pt x="188" y="158"/>
                  </a:cubicBezTo>
                  <a:cubicBezTo>
                    <a:pt x="187" y="158"/>
                    <a:pt x="186" y="158"/>
                    <a:pt x="186" y="158"/>
                  </a:cubicBezTo>
                  <a:cubicBezTo>
                    <a:pt x="184" y="160"/>
                    <a:pt x="182" y="162"/>
                    <a:pt x="180" y="164"/>
                  </a:cubicBezTo>
                  <a:close/>
                  <a:moveTo>
                    <a:pt x="198" y="152"/>
                  </a:moveTo>
                  <a:cubicBezTo>
                    <a:pt x="194" y="152"/>
                    <a:pt x="190" y="152"/>
                    <a:pt x="187" y="153"/>
                  </a:cubicBezTo>
                  <a:cubicBezTo>
                    <a:pt x="186" y="153"/>
                    <a:pt x="186" y="154"/>
                    <a:pt x="186" y="153"/>
                  </a:cubicBezTo>
                  <a:cubicBezTo>
                    <a:pt x="190" y="153"/>
                    <a:pt x="195" y="153"/>
                    <a:pt x="198" y="152"/>
                  </a:cubicBezTo>
                  <a:close/>
                  <a:moveTo>
                    <a:pt x="116" y="149"/>
                  </a:moveTo>
                  <a:cubicBezTo>
                    <a:pt x="116" y="149"/>
                    <a:pt x="116" y="149"/>
                    <a:pt x="116" y="149"/>
                  </a:cubicBezTo>
                  <a:cubicBezTo>
                    <a:pt x="113" y="156"/>
                    <a:pt x="113" y="156"/>
                    <a:pt x="113" y="156"/>
                  </a:cubicBezTo>
                  <a:cubicBezTo>
                    <a:pt x="114" y="156"/>
                    <a:pt x="115" y="157"/>
                    <a:pt x="115" y="156"/>
                  </a:cubicBezTo>
                  <a:cubicBezTo>
                    <a:pt x="116" y="154"/>
                    <a:pt x="116" y="151"/>
                    <a:pt x="116" y="149"/>
                  </a:cubicBezTo>
                  <a:close/>
                  <a:moveTo>
                    <a:pt x="145" y="158"/>
                  </a:moveTo>
                  <a:cubicBezTo>
                    <a:pt x="143" y="160"/>
                    <a:pt x="142" y="162"/>
                    <a:pt x="140" y="164"/>
                  </a:cubicBezTo>
                  <a:cubicBezTo>
                    <a:pt x="142" y="164"/>
                    <a:pt x="142" y="164"/>
                    <a:pt x="142" y="164"/>
                  </a:cubicBezTo>
                  <a:cubicBezTo>
                    <a:pt x="143" y="162"/>
                    <a:pt x="144" y="160"/>
                    <a:pt x="145" y="159"/>
                  </a:cubicBezTo>
                  <a:cubicBezTo>
                    <a:pt x="145" y="159"/>
                    <a:pt x="145" y="158"/>
                    <a:pt x="145" y="158"/>
                  </a:cubicBezTo>
                  <a:close/>
                  <a:moveTo>
                    <a:pt x="109" y="153"/>
                  </a:moveTo>
                  <a:cubicBezTo>
                    <a:pt x="110" y="149"/>
                    <a:pt x="110" y="149"/>
                    <a:pt x="110" y="149"/>
                  </a:cubicBezTo>
                  <a:cubicBezTo>
                    <a:pt x="110" y="148"/>
                    <a:pt x="110" y="146"/>
                    <a:pt x="109" y="147"/>
                  </a:cubicBezTo>
                  <a:cubicBezTo>
                    <a:pt x="108" y="154"/>
                    <a:pt x="108" y="154"/>
                    <a:pt x="108" y="154"/>
                  </a:cubicBezTo>
                  <a:cubicBezTo>
                    <a:pt x="107" y="154"/>
                    <a:pt x="109" y="155"/>
                    <a:pt x="109" y="155"/>
                  </a:cubicBezTo>
                  <a:cubicBezTo>
                    <a:pt x="109" y="154"/>
                    <a:pt x="109" y="153"/>
                    <a:pt x="109" y="153"/>
                  </a:cubicBezTo>
                  <a:close/>
                  <a:moveTo>
                    <a:pt x="173" y="161"/>
                  </a:moveTo>
                  <a:cubicBezTo>
                    <a:pt x="170" y="163"/>
                    <a:pt x="167" y="165"/>
                    <a:pt x="165" y="167"/>
                  </a:cubicBezTo>
                  <a:cubicBezTo>
                    <a:pt x="166" y="167"/>
                    <a:pt x="167" y="168"/>
                    <a:pt x="168" y="167"/>
                  </a:cubicBezTo>
                  <a:lnTo>
                    <a:pt x="173" y="161"/>
                  </a:lnTo>
                  <a:close/>
                  <a:moveTo>
                    <a:pt x="140" y="156"/>
                  </a:moveTo>
                  <a:cubicBezTo>
                    <a:pt x="137" y="158"/>
                    <a:pt x="136" y="160"/>
                    <a:pt x="134" y="163"/>
                  </a:cubicBezTo>
                  <a:cubicBezTo>
                    <a:pt x="135" y="163"/>
                    <a:pt x="136" y="163"/>
                    <a:pt x="136" y="163"/>
                  </a:cubicBezTo>
                  <a:cubicBezTo>
                    <a:pt x="137" y="161"/>
                    <a:pt x="139" y="158"/>
                    <a:pt x="140" y="156"/>
                  </a:cubicBezTo>
                  <a:close/>
                  <a:moveTo>
                    <a:pt x="80" y="72"/>
                  </a:moveTo>
                  <a:cubicBezTo>
                    <a:pt x="80" y="68"/>
                    <a:pt x="79" y="64"/>
                    <a:pt x="78" y="60"/>
                  </a:cubicBezTo>
                  <a:cubicBezTo>
                    <a:pt x="78" y="59"/>
                    <a:pt x="77" y="60"/>
                    <a:pt x="77" y="61"/>
                  </a:cubicBezTo>
                  <a:cubicBezTo>
                    <a:pt x="78" y="64"/>
                    <a:pt x="78" y="67"/>
                    <a:pt x="79" y="70"/>
                  </a:cubicBezTo>
                  <a:cubicBezTo>
                    <a:pt x="79" y="70"/>
                    <a:pt x="79" y="72"/>
                    <a:pt x="80" y="72"/>
                  </a:cubicBezTo>
                  <a:close/>
                  <a:moveTo>
                    <a:pt x="199" y="159"/>
                  </a:moveTo>
                  <a:cubicBezTo>
                    <a:pt x="195" y="161"/>
                    <a:pt x="192" y="164"/>
                    <a:pt x="189" y="166"/>
                  </a:cubicBezTo>
                  <a:cubicBezTo>
                    <a:pt x="191" y="167"/>
                    <a:pt x="193" y="166"/>
                    <a:pt x="194" y="164"/>
                  </a:cubicBezTo>
                  <a:cubicBezTo>
                    <a:pt x="195" y="163"/>
                    <a:pt x="197" y="161"/>
                    <a:pt x="199" y="159"/>
                  </a:cubicBezTo>
                  <a:close/>
                  <a:moveTo>
                    <a:pt x="96" y="146"/>
                  </a:moveTo>
                  <a:cubicBezTo>
                    <a:pt x="96" y="140"/>
                    <a:pt x="96" y="140"/>
                    <a:pt x="96" y="140"/>
                  </a:cubicBezTo>
                  <a:cubicBezTo>
                    <a:pt x="96" y="143"/>
                    <a:pt x="95" y="145"/>
                    <a:pt x="94" y="149"/>
                  </a:cubicBezTo>
                  <a:cubicBezTo>
                    <a:pt x="96" y="149"/>
                    <a:pt x="96" y="149"/>
                    <a:pt x="96" y="149"/>
                  </a:cubicBezTo>
                  <a:cubicBezTo>
                    <a:pt x="97" y="148"/>
                    <a:pt x="97" y="147"/>
                    <a:pt x="96" y="146"/>
                  </a:cubicBezTo>
                  <a:close/>
                  <a:moveTo>
                    <a:pt x="86" y="69"/>
                  </a:moveTo>
                  <a:cubicBezTo>
                    <a:pt x="84" y="56"/>
                    <a:pt x="84" y="56"/>
                    <a:pt x="84" y="56"/>
                  </a:cubicBezTo>
                  <a:cubicBezTo>
                    <a:pt x="84" y="56"/>
                    <a:pt x="82" y="56"/>
                    <a:pt x="83" y="56"/>
                  </a:cubicBezTo>
                  <a:cubicBezTo>
                    <a:pt x="85" y="68"/>
                    <a:pt x="85" y="68"/>
                    <a:pt x="85" y="68"/>
                  </a:cubicBezTo>
                  <a:cubicBezTo>
                    <a:pt x="85" y="69"/>
                    <a:pt x="86" y="69"/>
                    <a:pt x="86" y="69"/>
                  </a:cubicBezTo>
                  <a:close/>
                  <a:moveTo>
                    <a:pt x="104" y="150"/>
                  </a:moveTo>
                  <a:cubicBezTo>
                    <a:pt x="104" y="146"/>
                    <a:pt x="104" y="146"/>
                    <a:pt x="104" y="146"/>
                  </a:cubicBezTo>
                  <a:cubicBezTo>
                    <a:pt x="104" y="145"/>
                    <a:pt x="104" y="144"/>
                    <a:pt x="103" y="143"/>
                  </a:cubicBezTo>
                  <a:cubicBezTo>
                    <a:pt x="101" y="151"/>
                    <a:pt x="101" y="151"/>
                    <a:pt x="101" y="151"/>
                  </a:cubicBezTo>
                  <a:cubicBezTo>
                    <a:pt x="101" y="152"/>
                    <a:pt x="102" y="152"/>
                    <a:pt x="103" y="152"/>
                  </a:cubicBezTo>
                  <a:cubicBezTo>
                    <a:pt x="103" y="152"/>
                    <a:pt x="104" y="150"/>
                    <a:pt x="104" y="150"/>
                  </a:cubicBezTo>
                  <a:close/>
                  <a:moveTo>
                    <a:pt x="102" y="143"/>
                  </a:moveTo>
                  <a:cubicBezTo>
                    <a:pt x="102" y="143"/>
                    <a:pt x="102" y="142"/>
                    <a:pt x="102" y="142"/>
                  </a:cubicBezTo>
                  <a:cubicBezTo>
                    <a:pt x="100" y="142"/>
                    <a:pt x="99" y="141"/>
                    <a:pt x="98" y="140"/>
                  </a:cubicBezTo>
                  <a:cubicBezTo>
                    <a:pt x="97" y="142"/>
                    <a:pt x="98" y="144"/>
                    <a:pt x="98" y="146"/>
                  </a:cubicBezTo>
                  <a:cubicBezTo>
                    <a:pt x="98" y="145"/>
                    <a:pt x="98" y="144"/>
                    <a:pt x="99" y="143"/>
                  </a:cubicBezTo>
                  <a:cubicBezTo>
                    <a:pt x="99" y="142"/>
                    <a:pt x="100" y="142"/>
                    <a:pt x="100" y="142"/>
                  </a:cubicBezTo>
                  <a:cubicBezTo>
                    <a:pt x="100" y="143"/>
                    <a:pt x="101" y="145"/>
                    <a:pt x="101" y="147"/>
                  </a:cubicBezTo>
                  <a:cubicBezTo>
                    <a:pt x="101" y="145"/>
                    <a:pt x="102" y="144"/>
                    <a:pt x="102" y="143"/>
                  </a:cubicBezTo>
                  <a:close/>
                  <a:moveTo>
                    <a:pt x="36" y="127"/>
                  </a:moveTo>
                  <a:cubicBezTo>
                    <a:pt x="35" y="122"/>
                    <a:pt x="34" y="117"/>
                    <a:pt x="34" y="112"/>
                  </a:cubicBezTo>
                  <a:cubicBezTo>
                    <a:pt x="33" y="113"/>
                    <a:pt x="33" y="113"/>
                    <a:pt x="33" y="113"/>
                  </a:cubicBezTo>
                  <a:cubicBezTo>
                    <a:pt x="35" y="126"/>
                    <a:pt x="35" y="126"/>
                    <a:pt x="35" y="126"/>
                  </a:cubicBezTo>
                  <a:cubicBezTo>
                    <a:pt x="35" y="126"/>
                    <a:pt x="36" y="128"/>
                    <a:pt x="36" y="127"/>
                  </a:cubicBezTo>
                  <a:close/>
                  <a:moveTo>
                    <a:pt x="162" y="158"/>
                  </a:moveTo>
                  <a:cubicBezTo>
                    <a:pt x="161" y="158"/>
                    <a:pt x="161" y="159"/>
                    <a:pt x="161" y="159"/>
                  </a:cubicBezTo>
                  <a:cubicBezTo>
                    <a:pt x="158" y="161"/>
                    <a:pt x="156" y="163"/>
                    <a:pt x="153" y="166"/>
                  </a:cubicBezTo>
                  <a:cubicBezTo>
                    <a:pt x="154" y="166"/>
                    <a:pt x="155" y="166"/>
                    <a:pt x="155" y="166"/>
                  </a:cubicBezTo>
                  <a:cubicBezTo>
                    <a:pt x="158" y="164"/>
                    <a:pt x="159" y="161"/>
                    <a:pt x="162" y="158"/>
                  </a:cubicBezTo>
                  <a:close/>
                  <a:moveTo>
                    <a:pt x="218" y="145"/>
                  </a:moveTo>
                  <a:cubicBezTo>
                    <a:pt x="217" y="141"/>
                    <a:pt x="217" y="141"/>
                    <a:pt x="217" y="141"/>
                  </a:cubicBezTo>
                  <a:cubicBezTo>
                    <a:pt x="216" y="139"/>
                    <a:pt x="216" y="137"/>
                    <a:pt x="215" y="137"/>
                  </a:cubicBezTo>
                  <a:cubicBezTo>
                    <a:pt x="215" y="140"/>
                    <a:pt x="216" y="143"/>
                    <a:pt x="217" y="145"/>
                  </a:cubicBezTo>
                  <a:cubicBezTo>
                    <a:pt x="217" y="146"/>
                    <a:pt x="217" y="145"/>
                    <a:pt x="218" y="145"/>
                  </a:cubicBezTo>
                  <a:cubicBezTo>
                    <a:pt x="218" y="145"/>
                    <a:pt x="218" y="146"/>
                    <a:pt x="218" y="145"/>
                  </a:cubicBezTo>
                  <a:close/>
                  <a:moveTo>
                    <a:pt x="191" y="160"/>
                  </a:moveTo>
                  <a:cubicBezTo>
                    <a:pt x="187" y="162"/>
                    <a:pt x="184" y="164"/>
                    <a:pt x="181" y="167"/>
                  </a:cubicBezTo>
                  <a:cubicBezTo>
                    <a:pt x="180" y="168"/>
                    <a:pt x="181" y="168"/>
                    <a:pt x="181" y="168"/>
                  </a:cubicBezTo>
                  <a:cubicBezTo>
                    <a:pt x="182" y="167"/>
                    <a:pt x="183" y="168"/>
                    <a:pt x="183" y="168"/>
                  </a:cubicBezTo>
                  <a:cubicBezTo>
                    <a:pt x="186" y="164"/>
                    <a:pt x="188" y="162"/>
                    <a:pt x="191" y="160"/>
                  </a:cubicBezTo>
                  <a:close/>
                  <a:moveTo>
                    <a:pt x="154" y="158"/>
                  </a:moveTo>
                  <a:cubicBezTo>
                    <a:pt x="152" y="160"/>
                    <a:pt x="149" y="162"/>
                    <a:pt x="147" y="164"/>
                  </a:cubicBezTo>
                  <a:cubicBezTo>
                    <a:pt x="147" y="165"/>
                    <a:pt x="149" y="166"/>
                    <a:pt x="149" y="165"/>
                  </a:cubicBezTo>
                  <a:cubicBezTo>
                    <a:pt x="154" y="159"/>
                    <a:pt x="154" y="159"/>
                    <a:pt x="154" y="159"/>
                  </a:cubicBezTo>
                  <a:cubicBezTo>
                    <a:pt x="153" y="158"/>
                    <a:pt x="154" y="157"/>
                    <a:pt x="154" y="158"/>
                  </a:cubicBezTo>
                  <a:close/>
                  <a:moveTo>
                    <a:pt x="33" y="129"/>
                  </a:moveTo>
                  <a:cubicBezTo>
                    <a:pt x="33" y="124"/>
                    <a:pt x="31" y="120"/>
                    <a:pt x="32" y="114"/>
                  </a:cubicBezTo>
                  <a:cubicBezTo>
                    <a:pt x="31" y="115"/>
                    <a:pt x="30" y="115"/>
                    <a:pt x="30" y="116"/>
                  </a:cubicBezTo>
                  <a:cubicBezTo>
                    <a:pt x="31" y="120"/>
                    <a:pt x="32" y="124"/>
                    <a:pt x="33" y="129"/>
                  </a:cubicBezTo>
                  <a:cubicBezTo>
                    <a:pt x="33" y="129"/>
                    <a:pt x="33" y="130"/>
                    <a:pt x="33" y="129"/>
                  </a:cubicBezTo>
                  <a:close/>
                  <a:moveTo>
                    <a:pt x="24" y="26"/>
                  </a:move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9" y="31"/>
                    <a:pt x="16" y="34"/>
                    <a:pt x="12" y="38"/>
                  </a:cubicBezTo>
                  <a:cubicBezTo>
                    <a:pt x="12" y="38"/>
                    <a:pt x="12" y="39"/>
                    <a:pt x="12" y="40"/>
                  </a:cubicBezTo>
                  <a:cubicBezTo>
                    <a:pt x="13" y="41"/>
                    <a:pt x="13" y="40"/>
                    <a:pt x="13" y="40"/>
                  </a:cubicBezTo>
                  <a:cubicBezTo>
                    <a:pt x="16" y="35"/>
                    <a:pt x="19" y="32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3" y="28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lnTo>
                    <a:pt x="24" y="26"/>
                  </a:lnTo>
                  <a:close/>
                  <a:moveTo>
                    <a:pt x="21" y="21"/>
                  </a:moveTo>
                  <a:cubicBezTo>
                    <a:pt x="21" y="21"/>
                    <a:pt x="20" y="21"/>
                    <a:pt x="20" y="21"/>
                  </a:cubicBezTo>
                  <a:cubicBezTo>
                    <a:pt x="17" y="25"/>
                    <a:pt x="14" y="28"/>
                    <a:pt x="12" y="3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2" y="22"/>
                    <a:pt x="22" y="21"/>
                    <a:pt x="21" y="21"/>
                  </a:cubicBezTo>
                  <a:close/>
                  <a:moveTo>
                    <a:pt x="144" y="156"/>
                  </a:moveTo>
                  <a:cubicBezTo>
                    <a:pt x="143" y="156"/>
                    <a:pt x="142" y="156"/>
                    <a:pt x="142" y="156"/>
                  </a:cubicBezTo>
                  <a:cubicBezTo>
                    <a:pt x="141" y="156"/>
                    <a:pt x="141" y="156"/>
                    <a:pt x="141" y="156"/>
                  </a:cubicBezTo>
                  <a:cubicBezTo>
                    <a:pt x="140" y="159"/>
                    <a:pt x="139" y="161"/>
                    <a:pt x="137" y="163"/>
                  </a:cubicBezTo>
                  <a:cubicBezTo>
                    <a:pt x="137" y="163"/>
                    <a:pt x="138" y="163"/>
                    <a:pt x="138" y="163"/>
                  </a:cubicBezTo>
                  <a:cubicBezTo>
                    <a:pt x="140" y="161"/>
                    <a:pt x="142" y="159"/>
                    <a:pt x="144" y="156"/>
                  </a:cubicBezTo>
                  <a:cubicBezTo>
                    <a:pt x="144" y="156"/>
                    <a:pt x="144" y="156"/>
                    <a:pt x="144" y="156"/>
                  </a:cubicBezTo>
                  <a:close/>
                  <a:moveTo>
                    <a:pt x="197" y="163"/>
                  </a:moveTo>
                  <a:cubicBezTo>
                    <a:pt x="201" y="161"/>
                    <a:pt x="205" y="158"/>
                    <a:pt x="208" y="155"/>
                  </a:cubicBezTo>
                  <a:cubicBezTo>
                    <a:pt x="207" y="155"/>
                    <a:pt x="205" y="155"/>
                    <a:pt x="205" y="155"/>
                  </a:cubicBezTo>
                  <a:cubicBezTo>
                    <a:pt x="202" y="158"/>
                    <a:pt x="199" y="160"/>
                    <a:pt x="197" y="163"/>
                  </a:cubicBezTo>
                  <a:close/>
                  <a:moveTo>
                    <a:pt x="83" y="70"/>
                  </a:moveTo>
                  <a:cubicBezTo>
                    <a:pt x="83" y="66"/>
                    <a:pt x="82" y="61"/>
                    <a:pt x="81" y="57"/>
                  </a:cubicBezTo>
                  <a:cubicBezTo>
                    <a:pt x="81" y="58"/>
                    <a:pt x="80" y="58"/>
                    <a:pt x="80" y="59"/>
                  </a:cubicBezTo>
                  <a:cubicBezTo>
                    <a:pt x="81" y="63"/>
                    <a:pt x="82" y="67"/>
                    <a:pt x="83" y="71"/>
                  </a:cubicBezTo>
                  <a:cubicBezTo>
                    <a:pt x="84" y="71"/>
                    <a:pt x="83" y="70"/>
                    <a:pt x="83" y="70"/>
                  </a:cubicBezTo>
                  <a:close/>
                  <a:moveTo>
                    <a:pt x="129" y="154"/>
                  </a:moveTo>
                  <a:cubicBezTo>
                    <a:pt x="128" y="156"/>
                    <a:pt x="127" y="158"/>
                    <a:pt x="125" y="160"/>
                  </a:cubicBezTo>
                  <a:cubicBezTo>
                    <a:pt x="126" y="160"/>
                    <a:pt x="127" y="160"/>
                    <a:pt x="128" y="161"/>
                  </a:cubicBezTo>
                  <a:cubicBezTo>
                    <a:pt x="129" y="159"/>
                    <a:pt x="130" y="156"/>
                    <a:pt x="131" y="154"/>
                  </a:cubicBezTo>
                  <a:cubicBezTo>
                    <a:pt x="131" y="154"/>
                    <a:pt x="130" y="153"/>
                    <a:pt x="129" y="154"/>
                  </a:cubicBezTo>
                  <a:close/>
                  <a:moveTo>
                    <a:pt x="14" y="33"/>
                  </a:moveTo>
                  <a:cubicBezTo>
                    <a:pt x="14" y="33"/>
                    <a:pt x="15" y="34"/>
                    <a:pt x="15" y="3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22"/>
                    <a:pt x="26" y="22"/>
                    <a:pt x="25" y="21"/>
                  </a:cubicBezTo>
                  <a:cubicBezTo>
                    <a:pt x="21" y="25"/>
                    <a:pt x="18" y="29"/>
                    <a:pt x="14" y="33"/>
                  </a:cubicBezTo>
                  <a:close/>
                  <a:moveTo>
                    <a:pt x="173" y="159"/>
                  </a:moveTo>
                  <a:cubicBezTo>
                    <a:pt x="171" y="159"/>
                    <a:pt x="170" y="158"/>
                    <a:pt x="169" y="159"/>
                  </a:cubicBezTo>
                  <a:cubicBezTo>
                    <a:pt x="162" y="167"/>
                    <a:pt x="162" y="167"/>
                    <a:pt x="162" y="167"/>
                  </a:cubicBezTo>
                  <a:lnTo>
                    <a:pt x="173" y="159"/>
                  </a:lnTo>
                  <a:close/>
                  <a:moveTo>
                    <a:pt x="39" y="123"/>
                  </a:moveTo>
                  <a:cubicBezTo>
                    <a:pt x="38" y="118"/>
                    <a:pt x="37" y="114"/>
                    <a:pt x="37" y="109"/>
                  </a:cubicBezTo>
                  <a:cubicBezTo>
                    <a:pt x="36" y="109"/>
                    <a:pt x="35" y="110"/>
                    <a:pt x="35" y="111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39" y="124"/>
                    <a:pt x="39" y="123"/>
                    <a:pt x="39" y="123"/>
                  </a:cubicBezTo>
                  <a:close/>
                  <a:moveTo>
                    <a:pt x="46" y="119"/>
                  </a:moveTo>
                  <a:cubicBezTo>
                    <a:pt x="45" y="113"/>
                    <a:pt x="45" y="113"/>
                    <a:pt x="45" y="113"/>
                  </a:cubicBezTo>
                  <a:cubicBezTo>
                    <a:pt x="45" y="113"/>
                    <a:pt x="44" y="112"/>
                    <a:pt x="44" y="112"/>
                  </a:cubicBezTo>
                  <a:cubicBezTo>
                    <a:pt x="43" y="112"/>
                    <a:pt x="43" y="111"/>
                    <a:pt x="43" y="111"/>
                  </a:cubicBezTo>
                  <a:cubicBezTo>
                    <a:pt x="43" y="115"/>
                    <a:pt x="44" y="118"/>
                    <a:pt x="44" y="123"/>
                  </a:cubicBezTo>
                  <a:cubicBezTo>
                    <a:pt x="44" y="122"/>
                    <a:pt x="45" y="122"/>
                    <a:pt x="45" y="122"/>
                  </a:cubicBezTo>
                  <a:cubicBezTo>
                    <a:pt x="45" y="121"/>
                    <a:pt x="46" y="120"/>
                    <a:pt x="46" y="119"/>
                  </a:cubicBezTo>
                  <a:close/>
                  <a:moveTo>
                    <a:pt x="159" y="158"/>
                  </a:moveTo>
                  <a:cubicBezTo>
                    <a:pt x="158" y="158"/>
                    <a:pt x="158" y="158"/>
                    <a:pt x="157" y="158"/>
                  </a:cubicBezTo>
                  <a:cubicBezTo>
                    <a:pt x="157" y="158"/>
                    <a:pt x="155" y="157"/>
                    <a:pt x="155" y="158"/>
                  </a:cubicBezTo>
                  <a:cubicBezTo>
                    <a:pt x="154" y="160"/>
                    <a:pt x="153" y="162"/>
                    <a:pt x="152" y="163"/>
                  </a:cubicBezTo>
                  <a:cubicBezTo>
                    <a:pt x="152" y="164"/>
                    <a:pt x="151" y="166"/>
                    <a:pt x="151" y="166"/>
                  </a:cubicBezTo>
                  <a:cubicBezTo>
                    <a:pt x="159" y="159"/>
                    <a:pt x="159" y="159"/>
                    <a:pt x="159" y="159"/>
                  </a:cubicBezTo>
                  <a:cubicBezTo>
                    <a:pt x="159" y="159"/>
                    <a:pt x="160" y="158"/>
                    <a:pt x="159" y="158"/>
                  </a:cubicBezTo>
                  <a:close/>
                  <a:moveTo>
                    <a:pt x="42" y="123"/>
                  </a:moveTo>
                  <a:cubicBezTo>
                    <a:pt x="42" y="123"/>
                    <a:pt x="42" y="123"/>
                    <a:pt x="42" y="123"/>
                  </a:cubicBezTo>
                  <a:cubicBezTo>
                    <a:pt x="40" y="118"/>
                    <a:pt x="39" y="114"/>
                    <a:pt x="38" y="109"/>
                  </a:cubicBezTo>
                  <a:cubicBezTo>
                    <a:pt x="39" y="114"/>
                    <a:pt x="39" y="120"/>
                    <a:pt x="40" y="125"/>
                  </a:cubicBezTo>
                  <a:cubicBezTo>
                    <a:pt x="40" y="125"/>
                    <a:pt x="41" y="124"/>
                    <a:pt x="42" y="123"/>
                  </a:cubicBezTo>
                  <a:close/>
                  <a:moveTo>
                    <a:pt x="149" y="157"/>
                  </a:moveTo>
                  <a:cubicBezTo>
                    <a:pt x="149" y="157"/>
                    <a:pt x="148" y="157"/>
                    <a:pt x="148" y="157"/>
                  </a:cubicBezTo>
                  <a:cubicBezTo>
                    <a:pt x="144" y="164"/>
                    <a:pt x="144" y="164"/>
                    <a:pt x="144" y="164"/>
                  </a:cubicBezTo>
                  <a:cubicBezTo>
                    <a:pt x="143" y="164"/>
                    <a:pt x="144" y="165"/>
                    <a:pt x="144" y="164"/>
                  </a:cubicBezTo>
                  <a:cubicBezTo>
                    <a:pt x="147" y="162"/>
                    <a:pt x="149" y="160"/>
                    <a:pt x="152" y="157"/>
                  </a:cubicBezTo>
                  <a:cubicBezTo>
                    <a:pt x="151" y="157"/>
                    <a:pt x="150" y="157"/>
                    <a:pt x="149" y="157"/>
                  </a:cubicBezTo>
                  <a:close/>
                  <a:moveTo>
                    <a:pt x="200" y="156"/>
                  </a:moveTo>
                  <a:cubicBezTo>
                    <a:pt x="195" y="156"/>
                    <a:pt x="193" y="159"/>
                    <a:pt x="191" y="162"/>
                  </a:cubicBezTo>
                  <a:cubicBezTo>
                    <a:pt x="186" y="167"/>
                    <a:pt x="186" y="167"/>
                    <a:pt x="186" y="167"/>
                  </a:cubicBezTo>
                  <a:cubicBezTo>
                    <a:pt x="190" y="163"/>
                    <a:pt x="195" y="160"/>
                    <a:pt x="200" y="156"/>
                  </a:cubicBezTo>
                  <a:close/>
                  <a:moveTo>
                    <a:pt x="157" y="166"/>
                  </a:moveTo>
                  <a:cubicBezTo>
                    <a:pt x="157" y="167"/>
                    <a:pt x="158" y="167"/>
                    <a:pt x="158" y="167"/>
                  </a:cubicBezTo>
                  <a:cubicBezTo>
                    <a:pt x="161" y="164"/>
                    <a:pt x="164" y="162"/>
                    <a:pt x="167" y="159"/>
                  </a:cubicBezTo>
                  <a:cubicBezTo>
                    <a:pt x="166" y="159"/>
                    <a:pt x="165" y="158"/>
                    <a:pt x="163" y="159"/>
                  </a:cubicBezTo>
                  <a:lnTo>
                    <a:pt x="157" y="166"/>
                  </a:lnTo>
                  <a:close/>
                  <a:moveTo>
                    <a:pt x="87" y="144"/>
                  </a:moveTo>
                  <a:cubicBezTo>
                    <a:pt x="87" y="140"/>
                    <a:pt x="86" y="137"/>
                    <a:pt x="86" y="134"/>
                  </a:cubicBezTo>
                  <a:cubicBezTo>
                    <a:pt x="86" y="134"/>
                    <a:pt x="85" y="133"/>
                    <a:pt x="85" y="133"/>
                  </a:cubicBezTo>
                  <a:cubicBezTo>
                    <a:pt x="84" y="137"/>
                    <a:pt x="83" y="140"/>
                    <a:pt x="83" y="143"/>
                  </a:cubicBezTo>
                  <a:cubicBezTo>
                    <a:pt x="84" y="143"/>
                    <a:pt x="85" y="144"/>
                    <a:pt x="86" y="145"/>
                  </a:cubicBezTo>
                  <a:cubicBezTo>
                    <a:pt x="86" y="145"/>
                    <a:pt x="87" y="144"/>
                    <a:pt x="87" y="144"/>
                  </a:cubicBezTo>
                  <a:close/>
                  <a:moveTo>
                    <a:pt x="182" y="158"/>
                  </a:moveTo>
                  <a:cubicBezTo>
                    <a:pt x="180" y="159"/>
                    <a:pt x="179" y="159"/>
                    <a:pt x="177" y="159"/>
                  </a:cubicBezTo>
                  <a:cubicBezTo>
                    <a:pt x="169" y="168"/>
                    <a:pt x="169" y="168"/>
                    <a:pt x="169" y="168"/>
                  </a:cubicBezTo>
                  <a:cubicBezTo>
                    <a:pt x="169" y="168"/>
                    <a:pt x="170" y="168"/>
                    <a:pt x="170" y="168"/>
                  </a:cubicBezTo>
                  <a:cubicBezTo>
                    <a:pt x="174" y="165"/>
                    <a:pt x="178" y="162"/>
                    <a:pt x="181" y="159"/>
                  </a:cubicBezTo>
                  <a:cubicBezTo>
                    <a:pt x="182" y="159"/>
                    <a:pt x="183" y="158"/>
                    <a:pt x="182" y="158"/>
                  </a:cubicBezTo>
                  <a:close/>
                  <a:moveTo>
                    <a:pt x="30" y="23"/>
                  </a:moveTo>
                  <a:cubicBezTo>
                    <a:pt x="30" y="23"/>
                    <a:pt x="29" y="23"/>
                    <a:pt x="29" y="23"/>
                  </a:cubicBezTo>
                  <a:cubicBezTo>
                    <a:pt x="24" y="29"/>
                    <a:pt x="18" y="34"/>
                    <a:pt x="14" y="41"/>
                  </a:cubicBezTo>
                  <a:cubicBezTo>
                    <a:pt x="14" y="41"/>
                    <a:pt x="15" y="41"/>
                    <a:pt x="15" y="41"/>
                  </a:cubicBezTo>
                  <a:cubicBezTo>
                    <a:pt x="20" y="35"/>
                    <a:pt x="26" y="29"/>
                    <a:pt x="32" y="23"/>
                  </a:cubicBezTo>
                  <a:cubicBezTo>
                    <a:pt x="31" y="23"/>
                    <a:pt x="30" y="23"/>
                    <a:pt x="30" y="23"/>
                  </a:cubicBezTo>
                  <a:close/>
                  <a:moveTo>
                    <a:pt x="44" y="112"/>
                  </a:moveTo>
                  <a:cubicBezTo>
                    <a:pt x="44" y="109"/>
                    <a:pt x="44" y="107"/>
                    <a:pt x="43" y="104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40" y="112"/>
                    <a:pt x="41" y="118"/>
                    <a:pt x="43" y="122"/>
                  </a:cubicBezTo>
                  <a:cubicBezTo>
                    <a:pt x="43" y="117"/>
                    <a:pt x="42" y="112"/>
                    <a:pt x="42" y="108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lose/>
                  <a:moveTo>
                    <a:pt x="17" y="49"/>
                  </a:moveTo>
                  <a:cubicBezTo>
                    <a:pt x="25" y="41"/>
                    <a:pt x="32" y="32"/>
                    <a:pt x="41" y="25"/>
                  </a:cubicBezTo>
                  <a:cubicBezTo>
                    <a:pt x="41" y="25"/>
                    <a:pt x="39" y="25"/>
                    <a:pt x="38" y="25"/>
                  </a:cubicBezTo>
                  <a:cubicBezTo>
                    <a:pt x="38" y="25"/>
                    <a:pt x="37" y="25"/>
                    <a:pt x="37" y="26"/>
                  </a:cubicBezTo>
                  <a:cubicBezTo>
                    <a:pt x="30" y="33"/>
                    <a:pt x="24" y="41"/>
                    <a:pt x="17" y="49"/>
                  </a:cubicBezTo>
                  <a:close/>
                  <a:moveTo>
                    <a:pt x="82" y="140"/>
                  </a:moveTo>
                  <a:cubicBezTo>
                    <a:pt x="82" y="137"/>
                    <a:pt x="81" y="136"/>
                    <a:pt x="81" y="134"/>
                  </a:cubicBezTo>
                  <a:cubicBezTo>
                    <a:pt x="81" y="133"/>
                    <a:pt x="80" y="131"/>
                    <a:pt x="80" y="132"/>
                  </a:cubicBezTo>
                  <a:cubicBezTo>
                    <a:pt x="79" y="134"/>
                    <a:pt x="78" y="136"/>
                    <a:pt x="77" y="139"/>
                  </a:cubicBezTo>
                  <a:cubicBezTo>
                    <a:pt x="77" y="139"/>
                    <a:pt x="77" y="139"/>
                    <a:pt x="77" y="138"/>
                  </a:cubicBezTo>
                  <a:cubicBezTo>
                    <a:pt x="76" y="136"/>
                    <a:pt x="76" y="134"/>
                    <a:pt x="75" y="132"/>
                  </a:cubicBezTo>
                  <a:cubicBezTo>
                    <a:pt x="75" y="134"/>
                    <a:pt x="75" y="136"/>
                    <a:pt x="75" y="139"/>
                  </a:cubicBezTo>
                  <a:cubicBezTo>
                    <a:pt x="77" y="140"/>
                    <a:pt x="80" y="141"/>
                    <a:pt x="82" y="142"/>
                  </a:cubicBezTo>
                  <a:cubicBezTo>
                    <a:pt x="82" y="141"/>
                    <a:pt x="82" y="140"/>
                    <a:pt x="82" y="140"/>
                  </a:cubicBezTo>
                  <a:close/>
                  <a:moveTo>
                    <a:pt x="89" y="64"/>
                  </a:moveTo>
                  <a:cubicBezTo>
                    <a:pt x="89" y="64"/>
                    <a:pt x="89" y="63"/>
                    <a:pt x="89" y="63"/>
                  </a:cubicBezTo>
                  <a:cubicBezTo>
                    <a:pt x="89" y="59"/>
                    <a:pt x="89" y="55"/>
                    <a:pt x="89" y="51"/>
                  </a:cubicBezTo>
                  <a:cubicBezTo>
                    <a:pt x="85" y="55"/>
                    <a:pt x="85" y="55"/>
                    <a:pt x="85" y="55"/>
                  </a:cubicBezTo>
                  <a:cubicBezTo>
                    <a:pt x="86" y="58"/>
                    <a:pt x="87" y="62"/>
                    <a:pt x="88" y="67"/>
                  </a:cubicBezTo>
                  <a:cubicBezTo>
                    <a:pt x="88" y="67"/>
                    <a:pt x="89" y="67"/>
                    <a:pt x="89" y="66"/>
                  </a:cubicBezTo>
                  <a:cubicBezTo>
                    <a:pt x="89" y="66"/>
                    <a:pt x="89" y="65"/>
                    <a:pt x="89" y="64"/>
                  </a:cubicBezTo>
                  <a:close/>
                  <a:moveTo>
                    <a:pt x="92" y="145"/>
                  </a:moveTo>
                  <a:cubicBezTo>
                    <a:pt x="92" y="137"/>
                    <a:pt x="92" y="137"/>
                    <a:pt x="92" y="137"/>
                  </a:cubicBezTo>
                  <a:cubicBezTo>
                    <a:pt x="91" y="137"/>
                    <a:pt x="89" y="136"/>
                    <a:pt x="88" y="135"/>
                  </a:cubicBezTo>
                  <a:cubicBezTo>
                    <a:pt x="87" y="135"/>
                    <a:pt x="87" y="133"/>
                    <a:pt x="87" y="135"/>
                  </a:cubicBezTo>
                  <a:cubicBezTo>
                    <a:pt x="88" y="142"/>
                    <a:pt x="88" y="142"/>
                    <a:pt x="88" y="142"/>
                  </a:cubicBezTo>
                  <a:cubicBezTo>
                    <a:pt x="88" y="140"/>
                    <a:pt x="89" y="139"/>
                    <a:pt x="89" y="137"/>
                  </a:cubicBezTo>
                  <a:cubicBezTo>
                    <a:pt x="89" y="136"/>
                    <a:pt x="90" y="136"/>
                    <a:pt x="90" y="137"/>
                  </a:cubicBezTo>
                  <a:cubicBezTo>
                    <a:pt x="89" y="140"/>
                    <a:pt x="89" y="143"/>
                    <a:pt x="88" y="146"/>
                  </a:cubicBezTo>
                  <a:cubicBezTo>
                    <a:pt x="90" y="146"/>
                    <a:pt x="91" y="147"/>
                    <a:pt x="92" y="148"/>
                  </a:cubicBezTo>
                  <a:cubicBezTo>
                    <a:pt x="92" y="146"/>
                    <a:pt x="92" y="145"/>
                    <a:pt x="92" y="145"/>
                  </a:cubicBezTo>
                  <a:close/>
                  <a:moveTo>
                    <a:pt x="34" y="24"/>
                  </a:moveTo>
                  <a:cubicBezTo>
                    <a:pt x="27" y="30"/>
                    <a:pt x="20" y="37"/>
                    <a:pt x="14" y="45"/>
                  </a:cubicBezTo>
                  <a:cubicBezTo>
                    <a:pt x="13" y="46"/>
                    <a:pt x="12" y="47"/>
                    <a:pt x="13" y="49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21" y="41"/>
                    <a:pt x="28" y="32"/>
                    <a:pt x="37" y="24"/>
                  </a:cubicBezTo>
                  <a:cubicBezTo>
                    <a:pt x="36" y="24"/>
                    <a:pt x="34" y="23"/>
                    <a:pt x="34" y="24"/>
                  </a:cubicBezTo>
                  <a:close/>
                  <a:moveTo>
                    <a:pt x="103" y="54"/>
                  </a:moveTo>
                  <a:cubicBezTo>
                    <a:pt x="102" y="53"/>
                    <a:pt x="101" y="53"/>
                    <a:pt x="101" y="53"/>
                  </a:cubicBezTo>
                  <a:cubicBezTo>
                    <a:pt x="101" y="48"/>
                    <a:pt x="101" y="43"/>
                    <a:pt x="101" y="38"/>
                  </a:cubicBezTo>
                  <a:cubicBezTo>
                    <a:pt x="97" y="42"/>
                    <a:pt x="94" y="46"/>
                    <a:pt x="91" y="50"/>
                  </a:cubicBezTo>
                  <a:cubicBezTo>
                    <a:pt x="92" y="52"/>
                    <a:pt x="92" y="55"/>
                    <a:pt x="93" y="59"/>
                  </a:cubicBezTo>
                  <a:cubicBezTo>
                    <a:pt x="93" y="59"/>
                    <a:pt x="94" y="59"/>
                    <a:pt x="94" y="59"/>
                  </a:cubicBezTo>
                  <a:cubicBezTo>
                    <a:pt x="96" y="50"/>
                    <a:pt x="96" y="50"/>
                    <a:pt x="96" y="50"/>
                  </a:cubicBezTo>
                  <a:cubicBezTo>
                    <a:pt x="96" y="49"/>
                    <a:pt x="96" y="49"/>
                    <a:pt x="97" y="48"/>
                  </a:cubicBezTo>
                  <a:cubicBezTo>
                    <a:pt x="96" y="59"/>
                    <a:pt x="96" y="59"/>
                    <a:pt x="96" y="59"/>
                  </a:cubicBezTo>
                  <a:cubicBezTo>
                    <a:pt x="96" y="60"/>
                    <a:pt x="95" y="60"/>
                    <a:pt x="94" y="60"/>
                  </a:cubicBezTo>
                  <a:cubicBezTo>
                    <a:pt x="93" y="60"/>
                    <a:pt x="93" y="60"/>
                    <a:pt x="92" y="59"/>
                  </a:cubicBezTo>
                  <a:cubicBezTo>
                    <a:pt x="91" y="56"/>
                    <a:pt x="91" y="53"/>
                    <a:pt x="90" y="50"/>
                  </a:cubicBezTo>
                  <a:cubicBezTo>
                    <a:pt x="90" y="56"/>
                    <a:pt x="90" y="60"/>
                    <a:pt x="90" y="66"/>
                  </a:cubicBezTo>
                  <a:cubicBezTo>
                    <a:pt x="95" y="62"/>
                    <a:pt x="98" y="58"/>
                    <a:pt x="103" y="54"/>
                  </a:cubicBezTo>
                  <a:close/>
                  <a:moveTo>
                    <a:pt x="73" y="136"/>
                  </a:moveTo>
                  <a:cubicBezTo>
                    <a:pt x="73" y="137"/>
                    <a:pt x="74" y="137"/>
                    <a:pt x="74" y="138"/>
                  </a:cubicBezTo>
                  <a:cubicBezTo>
                    <a:pt x="74" y="135"/>
                    <a:pt x="74" y="132"/>
                    <a:pt x="75" y="130"/>
                  </a:cubicBezTo>
                  <a:cubicBezTo>
                    <a:pt x="75" y="129"/>
                    <a:pt x="76" y="130"/>
                    <a:pt x="76" y="130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8" y="136"/>
                    <a:pt x="78" y="133"/>
                    <a:pt x="79" y="131"/>
                  </a:cubicBezTo>
                  <a:cubicBezTo>
                    <a:pt x="80" y="131"/>
                    <a:pt x="80" y="130"/>
                    <a:pt x="81" y="131"/>
                  </a:cubicBezTo>
                  <a:cubicBezTo>
                    <a:pt x="73" y="126"/>
                    <a:pt x="67" y="121"/>
                    <a:pt x="60" y="115"/>
                  </a:cubicBezTo>
                  <a:cubicBezTo>
                    <a:pt x="60" y="115"/>
                    <a:pt x="59" y="115"/>
                    <a:pt x="60" y="115"/>
                  </a:cubicBezTo>
                  <a:cubicBezTo>
                    <a:pt x="60" y="114"/>
                    <a:pt x="60" y="115"/>
                    <a:pt x="59" y="114"/>
                  </a:cubicBezTo>
                  <a:cubicBezTo>
                    <a:pt x="58" y="114"/>
                    <a:pt x="58" y="113"/>
                    <a:pt x="57" y="112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11"/>
                    <a:pt x="51" y="116"/>
                    <a:pt x="52" y="121"/>
                  </a:cubicBezTo>
                  <a:cubicBezTo>
                    <a:pt x="58" y="127"/>
                    <a:pt x="65" y="132"/>
                    <a:pt x="73" y="137"/>
                  </a:cubicBezTo>
                  <a:cubicBezTo>
                    <a:pt x="72" y="137"/>
                    <a:pt x="72" y="136"/>
                    <a:pt x="73" y="136"/>
                  </a:cubicBezTo>
                  <a:close/>
                  <a:moveTo>
                    <a:pt x="33" y="51"/>
                  </a:moveTo>
                  <a:cubicBezTo>
                    <a:pt x="33" y="51"/>
                    <a:pt x="33" y="51"/>
                    <a:pt x="33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1" y="53"/>
                    <a:pt x="30" y="54"/>
                    <a:pt x="28" y="56"/>
                  </a:cubicBezTo>
                  <a:cubicBezTo>
                    <a:pt x="25" y="58"/>
                    <a:pt x="23" y="61"/>
                    <a:pt x="20" y="63"/>
                  </a:cubicBezTo>
                  <a:cubicBezTo>
                    <a:pt x="19" y="64"/>
                    <a:pt x="18" y="62"/>
                    <a:pt x="18" y="62"/>
                  </a:cubicBezTo>
                  <a:cubicBezTo>
                    <a:pt x="20" y="59"/>
                    <a:pt x="22" y="57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3" y="54"/>
                    <a:pt x="23" y="54"/>
                  </a:cubicBezTo>
                  <a:cubicBezTo>
                    <a:pt x="21" y="56"/>
                    <a:pt x="19" y="59"/>
                    <a:pt x="17" y="61"/>
                  </a:cubicBezTo>
                  <a:cubicBezTo>
                    <a:pt x="16" y="61"/>
                    <a:pt x="15" y="62"/>
                    <a:pt x="14" y="61"/>
                  </a:cubicBezTo>
                  <a:cubicBezTo>
                    <a:pt x="13" y="61"/>
                    <a:pt x="13" y="60"/>
                    <a:pt x="14" y="59"/>
                  </a:cubicBezTo>
                  <a:cubicBezTo>
                    <a:pt x="16" y="54"/>
                    <a:pt x="19" y="50"/>
                    <a:pt x="23" y="46"/>
                  </a:cubicBezTo>
                  <a:cubicBezTo>
                    <a:pt x="28" y="39"/>
                    <a:pt x="35" y="34"/>
                    <a:pt x="42" y="27"/>
                  </a:cubicBezTo>
                  <a:cubicBezTo>
                    <a:pt x="39" y="29"/>
                    <a:pt x="37" y="30"/>
                    <a:pt x="35" y="32"/>
                  </a:cubicBezTo>
                  <a:cubicBezTo>
                    <a:pt x="27" y="39"/>
                    <a:pt x="20" y="48"/>
                    <a:pt x="13" y="56"/>
                  </a:cubicBezTo>
                  <a:cubicBezTo>
                    <a:pt x="13" y="66"/>
                    <a:pt x="12" y="78"/>
                    <a:pt x="13" y="88"/>
                  </a:cubicBezTo>
                  <a:cubicBezTo>
                    <a:pt x="13" y="93"/>
                    <a:pt x="13" y="97"/>
                    <a:pt x="14" y="101"/>
                  </a:cubicBezTo>
                  <a:cubicBezTo>
                    <a:pt x="14" y="101"/>
                    <a:pt x="14" y="102"/>
                    <a:pt x="13" y="102"/>
                  </a:cubicBezTo>
                  <a:cubicBezTo>
                    <a:pt x="14" y="109"/>
                    <a:pt x="14" y="116"/>
                    <a:pt x="16" y="121"/>
                  </a:cubicBezTo>
                  <a:cubicBezTo>
                    <a:pt x="16" y="122"/>
                    <a:pt x="17" y="122"/>
                    <a:pt x="17" y="122"/>
                  </a:cubicBezTo>
                  <a:cubicBezTo>
                    <a:pt x="18" y="122"/>
                    <a:pt x="19" y="121"/>
                    <a:pt x="19" y="120"/>
                  </a:cubicBezTo>
                  <a:cubicBezTo>
                    <a:pt x="21" y="119"/>
                    <a:pt x="23" y="117"/>
                    <a:pt x="24" y="115"/>
                  </a:cubicBezTo>
                  <a:cubicBezTo>
                    <a:pt x="24" y="115"/>
                    <a:pt x="25" y="115"/>
                    <a:pt x="25" y="115"/>
                  </a:cubicBezTo>
                  <a:cubicBezTo>
                    <a:pt x="25" y="114"/>
                    <a:pt x="25" y="113"/>
                    <a:pt x="26" y="112"/>
                  </a:cubicBezTo>
                  <a:cubicBezTo>
                    <a:pt x="26" y="112"/>
                    <a:pt x="26" y="113"/>
                    <a:pt x="27" y="114"/>
                  </a:cubicBezTo>
                  <a:cubicBezTo>
                    <a:pt x="33" y="108"/>
                    <a:pt x="38" y="103"/>
                    <a:pt x="45" y="99"/>
                  </a:cubicBezTo>
                  <a:cubicBezTo>
                    <a:pt x="45" y="97"/>
                    <a:pt x="46" y="97"/>
                    <a:pt x="47" y="97"/>
                  </a:cubicBezTo>
                  <a:cubicBezTo>
                    <a:pt x="48" y="98"/>
                    <a:pt x="48" y="99"/>
                    <a:pt x="49" y="100"/>
                  </a:cubicBezTo>
                  <a:cubicBezTo>
                    <a:pt x="49" y="100"/>
                    <a:pt x="50" y="100"/>
                    <a:pt x="51" y="100"/>
                  </a:cubicBezTo>
                  <a:cubicBezTo>
                    <a:pt x="60" y="107"/>
                    <a:pt x="68" y="113"/>
                    <a:pt x="77" y="120"/>
                  </a:cubicBezTo>
                  <a:cubicBezTo>
                    <a:pt x="81" y="122"/>
                    <a:pt x="85" y="125"/>
                    <a:pt x="89" y="127"/>
                  </a:cubicBezTo>
                  <a:cubicBezTo>
                    <a:pt x="98" y="132"/>
                    <a:pt x="107" y="136"/>
                    <a:pt x="117" y="140"/>
                  </a:cubicBezTo>
                  <a:cubicBezTo>
                    <a:pt x="123" y="142"/>
                    <a:pt x="129" y="143"/>
                    <a:pt x="135" y="144"/>
                  </a:cubicBezTo>
                  <a:cubicBezTo>
                    <a:pt x="141" y="146"/>
                    <a:pt x="146" y="146"/>
                    <a:pt x="152" y="147"/>
                  </a:cubicBezTo>
                  <a:cubicBezTo>
                    <a:pt x="153" y="146"/>
                    <a:pt x="153" y="147"/>
                    <a:pt x="153" y="147"/>
                  </a:cubicBezTo>
                  <a:cubicBezTo>
                    <a:pt x="154" y="147"/>
                    <a:pt x="155" y="147"/>
                    <a:pt x="155" y="146"/>
                  </a:cubicBezTo>
                  <a:cubicBezTo>
                    <a:pt x="155" y="147"/>
                    <a:pt x="155" y="147"/>
                    <a:pt x="155" y="147"/>
                  </a:cubicBezTo>
                  <a:cubicBezTo>
                    <a:pt x="155" y="148"/>
                    <a:pt x="156" y="148"/>
                    <a:pt x="156" y="148"/>
                  </a:cubicBezTo>
                  <a:cubicBezTo>
                    <a:pt x="177" y="150"/>
                    <a:pt x="196" y="148"/>
                    <a:pt x="215" y="146"/>
                  </a:cubicBezTo>
                  <a:cubicBezTo>
                    <a:pt x="212" y="134"/>
                    <a:pt x="212" y="134"/>
                    <a:pt x="212" y="134"/>
                  </a:cubicBezTo>
                  <a:cubicBezTo>
                    <a:pt x="211" y="130"/>
                    <a:pt x="209" y="127"/>
                    <a:pt x="208" y="123"/>
                  </a:cubicBezTo>
                  <a:cubicBezTo>
                    <a:pt x="209" y="127"/>
                    <a:pt x="210" y="131"/>
                    <a:pt x="211" y="134"/>
                  </a:cubicBezTo>
                  <a:cubicBezTo>
                    <a:pt x="211" y="134"/>
                    <a:pt x="211" y="134"/>
                    <a:pt x="212" y="134"/>
                  </a:cubicBezTo>
                  <a:cubicBezTo>
                    <a:pt x="212" y="135"/>
                    <a:pt x="212" y="135"/>
                    <a:pt x="211" y="136"/>
                  </a:cubicBezTo>
                  <a:cubicBezTo>
                    <a:pt x="210" y="136"/>
                    <a:pt x="210" y="135"/>
                    <a:pt x="210" y="135"/>
                  </a:cubicBezTo>
                  <a:cubicBezTo>
                    <a:pt x="207" y="126"/>
                    <a:pt x="205" y="116"/>
                    <a:pt x="201" y="106"/>
                  </a:cubicBezTo>
                  <a:cubicBezTo>
                    <a:pt x="203" y="114"/>
                    <a:pt x="203" y="122"/>
                    <a:pt x="206" y="129"/>
                  </a:cubicBezTo>
                  <a:cubicBezTo>
                    <a:pt x="206" y="130"/>
                    <a:pt x="205" y="130"/>
                    <a:pt x="205" y="130"/>
                  </a:cubicBezTo>
                  <a:cubicBezTo>
                    <a:pt x="205" y="130"/>
                    <a:pt x="204" y="130"/>
                    <a:pt x="204" y="129"/>
                  </a:cubicBezTo>
                  <a:cubicBezTo>
                    <a:pt x="202" y="123"/>
                    <a:pt x="201" y="117"/>
                    <a:pt x="199" y="111"/>
                  </a:cubicBezTo>
                  <a:cubicBezTo>
                    <a:pt x="198" y="110"/>
                    <a:pt x="198" y="109"/>
                    <a:pt x="198" y="109"/>
                  </a:cubicBezTo>
                  <a:cubicBezTo>
                    <a:pt x="198" y="110"/>
                    <a:pt x="198" y="110"/>
                    <a:pt x="198" y="111"/>
                  </a:cubicBezTo>
                  <a:cubicBezTo>
                    <a:pt x="198" y="111"/>
                    <a:pt x="198" y="111"/>
                    <a:pt x="199" y="111"/>
                  </a:cubicBezTo>
                  <a:cubicBezTo>
                    <a:pt x="198" y="111"/>
                    <a:pt x="198" y="111"/>
                    <a:pt x="198" y="111"/>
                  </a:cubicBezTo>
                  <a:cubicBezTo>
                    <a:pt x="199" y="119"/>
                    <a:pt x="200" y="126"/>
                    <a:pt x="201" y="134"/>
                  </a:cubicBezTo>
                  <a:cubicBezTo>
                    <a:pt x="201" y="134"/>
                    <a:pt x="200" y="134"/>
                    <a:pt x="200" y="134"/>
                  </a:cubicBezTo>
                  <a:cubicBezTo>
                    <a:pt x="198" y="126"/>
                    <a:pt x="195" y="118"/>
                    <a:pt x="193" y="110"/>
                  </a:cubicBezTo>
                  <a:cubicBezTo>
                    <a:pt x="193" y="117"/>
                    <a:pt x="194" y="124"/>
                    <a:pt x="194" y="131"/>
                  </a:cubicBezTo>
                  <a:cubicBezTo>
                    <a:pt x="194" y="132"/>
                    <a:pt x="193" y="132"/>
                    <a:pt x="193" y="131"/>
                  </a:cubicBezTo>
                  <a:cubicBezTo>
                    <a:pt x="191" y="125"/>
                    <a:pt x="190" y="119"/>
                    <a:pt x="188" y="113"/>
                  </a:cubicBezTo>
                  <a:cubicBezTo>
                    <a:pt x="188" y="120"/>
                    <a:pt x="188" y="120"/>
                    <a:pt x="188" y="120"/>
                  </a:cubicBezTo>
                  <a:cubicBezTo>
                    <a:pt x="188" y="124"/>
                    <a:pt x="188" y="128"/>
                    <a:pt x="187" y="133"/>
                  </a:cubicBezTo>
                  <a:cubicBezTo>
                    <a:pt x="187" y="132"/>
                    <a:pt x="186" y="133"/>
                    <a:pt x="186" y="132"/>
                  </a:cubicBezTo>
                  <a:cubicBezTo>
                    <a:pt x="185" y="127"/>
                    <a:pt x="183" y="121"/>
                    <a:pt x="182" y="115"/>
                  </a:cubicBezTo>
                  <a:cubicBezTo>
                    <a:pt x="180" y="128"/>
                    <a:pt x="180" y="128"/>
                    <a:pt x="180" y="128"/>
                  </a:cubicBezTo>
                  <a:cubicBezTo>
                    <a:pt x="180" y="128"/>
                    <a:pt x="179" y="128"/>
                    <a:pt x="179" y="128"/>
                  </a:cubicBezTo>
                  <a:cubicBezTo>
                    <a:pt x="178" y="124"/>
                    <a:pt x="178" y="120"/>
                    <a:pt x="177" y="116"/>
                  </a:cubicBezTo>
                  <a:cubicBezTo>
                    <a:pt x="176" y="120"/>
                    <a:pt x="175" y="123"/>
                    <a:pt x="175" y="126"/>
                  </a:cubicBezTo>
                  <a:cubicBezTo>
                    <a:pt x="174" y="127"/>
                    <a:pt x="173" y="126"/>
                    <a:pt x="173" y="126"/>
                  </a:cubicBezTo>
                  <a:cubicBezTo>
                    <a:pt x="171" y="124"/>
                    <a:pt x="171" y="121"/>
                    <a:pt x="170" y="119"/>
                  </a:cubicBezTo>
                  <a:cubicBezTo>
                    <a:pt x="170" y="118"/>
                    <a:pt x="169" y="118"/>
                    <a:pt x="168" y="118"/>
                  </a:cubicBezTo>
                  <a:cubicBezTo>
                    <a:pt x="166" y="121"/>
                    <a:pt x="164" y="123"/>
                    <a:pt x="162" y="126"/>
                  </a:cubicBezTo>
                  <a:cubicBezTo>
                    <a:pt x="161" y="127"/>
                    <a:pt x="160" y="128"/>
                    <a:pt x="158" y="128"/>
                  </a:cubicBezTo>
                  <a:cubicBezTo>
                    <a:pt x="155" y="127"/>
                    <a:pt x="154" y="125"/>
                    <a:pt x="153" y="123"/>
                  </a:cubicBezTo>
                  <a:cubicBezTo>
                    <a:pt x="155" y="125"/>
                    <a:pt x="156" y="127"/>
                    <a:pt x="159" y="127"/>
                  </a:cubicBezTo>
                  <a:cubicBezTo>
                    <a:pt x="161" y="125"/>
                    <a:pt x="162" y="124"/>
                    <a:pt x="164" y="122"/>
                  </a:cubicBezTo>
                  <a:cubicBezTo>
                    <a:pt x="165" y="120"/>
                    <a:pt x="166" y="118"/>
                    <a:pt x="168" y="117"/>
                  </a:cubicBezTo>
                  <a:cubicBezTo>
                    <a:pt x="169" y="117"/>
                    <a:pt x="170" y="117"/>
                    <a:pt x="170" y="118"/>
                  </a:cubicBezTo>
                  <a:cubicBezTo>
                    <a:pt x="172" y="119"/>
                    <a:pt x="172" y="122"/>
                    <a:pt x="174" y="125"/>
                  </a:cubicBezTo>
                  <a:cubicBezTo>
                    <a:pt x="176" y="115"/>
                    <a:pt x="176" y="115"/>
                    <a:pt x="176" y="115"/>
                  </a:cubicBezTo>
                  <a:cubicBezTo>
                    <a:pt x="176" y="114"/>
                    <a:pt x="177" y="114"/>
                    <a:pt x="177" y="115"/>
                  </a:cubicBezTo>
                  <a:cubicBezTo>
                    <a:pt x="178" y="117"/>
                    <a:pt x="179" y="120"/>
                    <a:pt x="179" y="123"/>
                  </a:cubicBezTo>
                  <a:cubicBezTo>
                    <a:pt x="180" y="121"/>
                    <a:pt x="180" y="118"/>
                    <a:pt x="181" y="114"/>
                  </a:cubicBezTo>
                  <a:cubicBezTo>
                    <a:pt x="181" y="113"/>
                    <a:pt x="183" y="114"/>
                    <a:pt x="183" y="115"/>
                  </a:cubicBezTo>
                  <a:cubicBezTo>
                    <a:pt x="185" y="119"/>
                    <a:pt x="185" y="124"/>
                    <a:pt x="186" y="128"/>
                  </a:cubicBezTo>
                  <a:cubicBezTo>
                    <a:pt x="187" y="123"/>
                    <a:pt x="187" y="119"/>
                    <a:pt x="187" y="114"/>
                  </a:cubicBezTo>
                  <a:cubicBezTo>
                    <a:pt x="187" y="113"/>
                    <a:pt x="186" y="111"/>
                    <a:pt x="187" y="110"/>
                  </a:cubicBezTo>
                  <a:cubicBezTo>
                    <a:pt x="188" y="110"/>
                    <a:pt x="188" y="110"/>
                    <a:pt x="189" y="111"/>
                  </a:cubicBezTo>
                  <a:cubicBezTo>
                    <a:pt x="190" y="113"/>
                    <a:pt x="191" y="117"/>
                    <a:pt x="192" y="120"/>
                  </a:cubicBezTo>
                  <a:cubicBezTo>
                    <a:pt x="191" y="112"/>
                    <a:pt x="191" y="112"/>
                    <a:pt x="191" y="112"/>
                  </a:cubicBezTo>
                  <a:cubicBezTo>
                    <a:pt x="191" y="111"/>
                    <a:pt x="191" y="109"/>
                    <a:pt x="192" y="108"/>
                  </a:cubicBezTo>
                  <a:cubicBezTo>
                    <a:pt x="192" y="108"/>
                    <a:pt x="193" y="108"/>
                    <a:pt x="193" y="109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8" y="122"/>
                    <a:pt x="198" y="122"/>
                    <a:pt x="198" y="122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6" y="107"/>
                    <a:pt x="196" y="107"/>
                    <a:pt x="196" y="107"/>
                  </a:cubicBezTo>
                  <a:cubicBezTo>
                    <a:pt x="196" y="106"/>
                    <a:pt x="195" y="104"/>
                    <a:pt x="196" y="102"/>
                  </a:cubicBezTo>
                  <a:cubicBezTo>
                    <a:pt x="196" y="102"/>
                    <a:pt x="197" y="103"/>
                    <a:pt x="197" y="103"/>
                  </a:cubicBezTo>
                  <a:cubicBezTo>
                    <a:pt x="199" y="106"/>
                    <a:pt x="200" y="108"/>
                    <a:pt x="200" y="111"/>
                  </a:cubicBezTo>
                  <a:cubicBezTo>
                    <a:pt x="200" y="107"/>
                    <a:pt x="199" y="102"/>
                    <a:pt x="198" y="98"/>
                  </a:cubicBezTo>
                  <a:cubicBezTo>
                    <a:pt x="198" y="97"/>
                    <a:pt x="198" y="96"/>
                    <a:pt x="199" y="95"/>
                  </a:cubicBezTo>
                  <a:cubicBezTo>
                    <a:pt x="198" y="92"/>
                    <a:pt x="197" y="89"/>
                    <a:pt x="196" y="86"/>
                  </a:cubicBezTo>
                  <a:cubicBezTo>
                    <a:pt x="182" y="91"/>
                    <a:pt x="168" y="94"/>
                    <a:pt x="153" y="96"/>
                  </a:cubicBezTo>
                  <a:cubicBezTo>
                    <a:pt x="133" y="98"/>
                    <a:pt x="105" y="94"/>
                    <a:pt x="87" y="85"/>
                  </a:cubicBezTo>
                  <a:cubicBezTo>
                    <a:pt x="77" y="80"/>
                    <a:pt x="69" y="74"/>
                    <a:pt x="64" y="66"/>
                  </a:cubicBezTo>
                  <a:cubicBezTo>
                    <a:pt x="62" y="61"/>
                    <a:pt x="62" y="61"/>
                    <a:pt x="62" y="61"/>
                  </a:cubicBezTo>
                  <a:cubicBezTo>
                    <a:pt x="61" y="61"/>
                    <a:pt x="63" y="59"/>
                    <a:pt x="64" y="60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85" y="49"/>
                    <a:pt x="93" y="43"/>
                    <a:pt x="99" y="35"/>
                  </a:cubicBezTo>
                  <a:cubicBezTo>
                    <a:pt x="94" y="35"/>
                    <a:pt x="90" y="35"/>
                    <a:pt x="85" y="34"/>
                  </a:cubicBezTo>
                  <a:cubicBezTo>
                    <a:pt x="75" y="32"/>
                    <a:pt x="66" y="31"/>
                    <a:pt x="58" y="29"/>
                  </a:cubicBezTo>
                  <a:cubicBezTo>
                    <a:pt x="53" y="27"/>
                    <a:pt x="49" y="27"/>
                    <a:pt x="44" y="26"/>
                  </a:cubicBezTo>
                  <a:cubicBezTo>
                    <a:pt x="43" y="29"/>
                    <a:pt x="40" y="30"/>
                    <a:pt x="38" y="32"/>
                  </a:cubicBezTo>
                  <a:cubicBezTo>
                    <a:pt x="30" y="41"/>
                    <a:pt x="22" y="48"/>
                    <a:pt x="15" y="59"/>
                  </a:cubicBezTo>
                  <a:cubicBezTo>
                    <a:pt x="16" y="59"/>
                    <a:pt x="14" y="60"/>
                    <a:pt x="15" y="60"/>
                  </a:cubicBezTo>
                  <a:cubicBezTo>
                    <a:pt x="16" y="60"/>
                    <a:pt x="17" y="58"/>
                    <a:pt x="18" y="58"/>
                  </a:cubicBezTo>
                  <a:cubicBezTo>
                    <a:pt x="22" y="53"/>
                    <a:pt x="27" y="49"/>
                    <a:pt x="32" y="44"/>
                  </a:cubicBezTo>
                  <a:cubicBezTo>
                    <a:pt x="36" y="39"/>
                    <a:pt x="41" y="35"/>
                    <a:pt x="47" y="31"/>
                  </a:cubicBezTo>
                  <a:cubicBezTo>
                    <a:pt x="47" y="30"/>
                    <a:pt x="48" y="31"/>
                    <a:pt x="48" y="32"/>
                  </a:cubicBezTo>
                  <a:cubicBezTo>
                    <a:pt x="46" y="34"/>
                    <a:pt x="45" y="35"/>
                    <a:pt x="43" y="37"/>
                  </a:cubicBezTo>
                  <a:cubicBezTo>
                    <a:pt x="36" y="44"/>
                    <a:pt x="28" y="51"/>
                    <a:pt x="22" y="60"/>
                  </a:cubicBezTo>
                  <a:cubicBezTo>
                    <a:pt x="21" y="60"/>
                    <a:pt x="21" y="60"/>
                    <a:pt x="21" y="61"/>
                  </a:cubicBezTo>
                  <a:cubicBezTo>
                    <a:pt x="21" y="60"/>
                    <a:pt x="22" y="60"/>
                    <a:pt x="22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4" y="58"/>
                    <a:pt x="25" y="57"/>
                    <a:pt x="26" y="55"/>
                  </a:cubicBezTo>
                  <a:cubicBezTo>
                    <a:pt x="32" y="51"/>
                    <a:pt x="36" y="46"/>
                    <a:pt x="41" y="43"/>
                  </a:cubicBezTo>
                  <a:cubicBezTo>
                    <a:pt x="42" y="42"/>
                    <a:pt x="42" y="44"/>
                    <a:pt x="42" y="44"/>
                  </a:cubicBezTo>
                  <a:cubicBezTo>
                    <a:pt x="37" y="49"/>
                    <a:pt x="33" y="54"/>
                    <a:pt x="29" y="6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4" y="49"/>
                    <a:pt x="44" y="51"/>
                    <a:pt x="44" y="51"/>
                  </a:cubicBezTo>
                  <a:cubicBezTo>
                    <a:pt x="42" y="55"/>
                    <a:pt x="39" y="58"/>
                    <a:pt x="36" y="62"/>
                  </a:cubicBezTo>
                  <a:cubicBezTo>
                    <a:pt x="38" y="61"/>
                    <a:pt x="39" y="60"/>
                    <a:pt x="40" y="59"/>
                  </a:cubicBezTo>
                  <a:cubicBezTo>
                    <a:pt x="41" y="59"/>
                    <a:pt x="42" y="59"/>
                    <a:pt x="42" y="60"/>
                  </a:cubicBezTo>
                  <a:cubicBezTo>
                    <a:pt x="42" y="62"/>
                    <a:pt x="41" y="64"/>
                    <a:pt x="41" y="66"/>
                  </a:cubicBezTo>
                  <a:cubicBezTo>
                    <a:pt x="41" y="66"/>
                    <a:pt x="41" y="67"/>
                    <a:pt x="42" y="67"/>
                  </a:cubicBezTo>
                  <a:cubicBezTo>
                    <a:pt x="43" y="67"/>
                    <a:pt x="45" y="67"/>
                    <a:pt x="46" y="67"/>
                  </a:cubicBezTo>
                  <a:cubicBezTo>
                    <a:pt x="46" y="67"/>
                    <a:pt x="46" y="68"/>
                    <a:pt x="45" y="68"/>
                  </a:cubicBezTo>
                  <a:cubicBezTo>
                    <a:pt x="45" y="68"/>
                    <a:pt x="44" y="68"/>
                    <a:pt x="43" y="69"/>
                  </a:cubicBezTo>
                  <a:cubicBezTo>
                    <a:pt x="41" y="69"/>
                    <a:pt x="40" y="68"/>
                    <a:pt x="39" y="66"/>
                  </a:cubicBezTo>
                  <a:cubicBezTo>
                    <a:pt x="39" y="65"/>
                    <a:pt x="39" y="63"/>
                    <a:pt x="40" y="61"/>
                  </a:cubicBezTo>
                  <a:cubicBezTo>
                    <a:pt x="39" y="62"/>
                    <a:pt x="38" y="62"/>
                    <a:pt x="37" y="63"/>
                  </a:cubicBezTo>
                  <a:cubicBezTo>
                    <a:pt x="37" y="64"/>
                    <a:pt x="36" y="64"/>
                    <a:pt x="35" y="63"/>
                  </a:cubicBezTo>
                  <a:cubicBezTo>
                    <a:pt x="34" y="62"/>
                    <a:pt x="35" y="61"/>
                    <a:pt x="36" y="6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1" y="61"/>
                    <a:pt x="30" y="62"/>
                    <a:pt x="28" y="61"/>
                  </a:cubicBezTo>
                  <a:cubicBezTo>
                    <a:pt x="28" y="61"/>
                    <a:pt x="27" y="60"/>
                    <a:pt x="28" y="59"/>
                  </a:cubicBezTo>
                  <a:cubicBezTo>
                    <a:pt x="29" y="56"/>
                    <a:pt x="31" y="54"/>
                    <a:pt x="33" y="51"/>
                  </a:cubicBezTo>
                  <a:close/>
                  <a:moveTo>
                    <a:pt x="232" y="140"/>
                  </a:moveTo>
                  <a:cubicBezTo>
                    <a:pt x="230" y="143"/>
                    <a:pt x="228" y="146"/>
                    <a:pt x="226" y="148"/>
                  </a:cubicBezTo>
                  <a:cubicBezTo>
                    <a:pt x="228" y="154"/>
                    <a:pt x="228" y="154"/>
                    <a:pt x="228" y="154"/>
                  </a:cubicBezTo>
                  <a:cubicBezTo>
                    <a:pt x="228" y="154"/>
                    <a:pt x="227" y="155"/>
                    <a:pt x="228" y="156"/>
                  </a:cubicBezTo>
                  <a:cubicBezTo>
                    <a:pt x="227" y="156"/>
                    <a:pt x="225" y="156"/>
                    <a:pt x="224" y="156"/>
                  </a:cubicBezTo>
                  <a:cubicBezTo>
                    <a:pt x="223" y="156"/>
                    <a:pt x="222" y="154"/>
                    <a:pt x="222" y="153"/>
                  </a:cubicBezTo>
                  <a:cubicBezTo>
                    <a:pt x="216" y="158"/>
                    <a:pt x="211" y="163"/>
                    <a:pt x="206" y="169"/>
                  </a:cubicBezTo>
                  <a:cubicBezTo>
                    <a:pt x="206" y="169"/>
                    <a:pt x="206" y="170"/>
                    <a:pt x="205" y="170"/>
                  </a:cubicBezTo>
                  <a:cubicBezTo>
                    <a:pt x="207" y="170"/>
                    <a:pt x="207" y="170"/>
                    <a:pt x="207" y="170"/>
                  </a:cubicBezTo>
                  <a:cubicBezTo>
                    <a:pt x="207" y="170"/>
                    <a:pt x="207" y="169"/>
                    <a:pt x="207" y="169"/>
                  </a:cubicBezTo>
                  <a:cubicBezTo>
                    <a:pt x="207" y="169"/>
                    <a:pt x="209" y="169"/>
                    <a:pt x="209" y="170"/>
                  </a:cubicBezTo>
                  <a:cubicBezTo>
                    <a:pt x="210" y="170"/>
                    <a:pt x="210" y="172"/>
                    <a:pt x="209" y="172"/>
                  </a:cubicBezTo>
                  <a:cubicBezTo>
                    <a:pt x="208" y="173"/>
                    <a:pt x="207" y="174"/>
                    <a:pt x="206" y="174"/>
                  </a:cubicBezTo>
                  <a:cubicBezTo>
                    <a:pt x="207" y="176"/>
                    <a:pt x="207" y="178"/>
                    <a:pt x="208" y="180"/>
                  </a:cubicBezTo>
                  <a:cubicBezTo>
                    <a:pt x="209" y="181"/>
                    <a:pt x="209" y="181"/>
                    <a:pt x="209" y="182"/>
                  </a:cubicBezTo>
                  <a:cubicBezTo>
                    <a:pt x="208" y="183"/>
                    <a:pt x="207" y="184"/>
                    <a:pt x="205" y="183"/>
                  </a:cubicBezTo>
                  <a:cubicBezTo>
                    <a:pt x="205" y="183"/>
                    <a:pt x="205" y="183"/>
                    <a:pt x="205" y="182"/>
                  </a:cubicBezTo>
                  <a:cubicBezTo>
                    <a:pt x="205" y="182"/>
                    <a:pt x="204" y="183"/>
                    <a:pt x="204" y="182"/>
                  </a:cubicBezTo>
                  <a:cubicBezTo>
                    <a:pt x="203" y="180"/>
                    <a:pt x="203" y="177"/>
                    <a:pt x="202" y="175"/>
                  </a:cubicBezTo>
                  <a:cubicBezTo>
                    <a:pt x="198" y="175"/>
                    <a:pt x="195" y="177"/>
                    <a:pt x="193" y="180"/>
                  </a:cubicBezTo>
                  <a:cubicBezTo>
                    <a:pt x="193" y="181"/>
                    <a:pt x="192" y="182"/>
                    <a:pt x="191" y="182"/>
                  </a:cubicBezTo>
                  <a:cubicBezTo>
                    <a:pt x="191" y="183"/>
                    <a:pt x="190" y="183"/>
                    <a:pt x="190" y="183"/>
                  </a:cubicBezTo>
                  <a:cubicBezTo>
                    <a:pt x="189" y="182"/>
                    <a:pt x="189" y="182"/>
                    <a:pt x="189" y="181"/>
                  </a:cubicBezTo>
                  <a:cubicBezTo>
                    <a:pt x="189" y="181"/>
                    <a:pt x="189" y="180"/>
                    <a:pt x="188" y="181"/>
                  </a:cubicBezTo>
                  <a:cubicBezTo>
                    <a:pt x="187" y="179"/>
                    <a:pt x="187" y="177"/>
                    <a:pt x="189" y="176"/>
                  </a:cubicBezTo>
                  <a:cubicBezTo>
                    <a:pt x="180" y="175"/>
                    <a:pt x="172" y="177"/>
                    <a:pt x="162" y="176"/>
                  </a:cubicBezTo>
                  <a:cubicBezTo>
                    <a:pt x="162" y="176"/>
                    <a:pt x="161" y="177"/>
                    <a:pt x="161" y="176"/>
                  </a:cubicBezTo>
                  <a:cubicBezTo>
                    <a:pt x="161" y="175"/>
                    <a:pt x="159" y="175"/>
                    <a:pt x="159" y="175"/>
                  </a:cubicBezTo>
                  <a:cubicBezTo>
                    <a:pt x="153" y="175"/>
                    <a:pt x="150" y="174"/>
                    <a:pt x="145" y="173"/>
                  </a:cubicBezTo>
                  <a:cubicBezTo>
                    <a:pt x="145" y="173"/>
                    <a:pt x="145" y="174"/>
                    <a:pt x="144" y="174"/>
                  </a:cubicBezTo>
                  <a:cubicBezTo>
                    <a:pt x="143" y="174"/>
                    <a:pt x="143" y="173"/>
                    <a:pt x="143" y="173"/>
                  </a:cubicBezTo>
                  <a:cubicBezTo>
                    <a:pt x="129" y="170"/>
                    <a:pt x="113" y="168"/>
                    <a:pt x="102" y="162"/>
                  </a:cubicBezTo>
                  <a:cubicBezTo>
                    <a:pt x="94" y="159"/>
                    <a:pt x="87" y="155"/>
                    <a:pt x="80" y="151"/>
                  </a:cubicBezTo>
                  <a:cubicBezTo>
                    <a:pt x="71" y="146"/>
                    <a:pt x="62" y="139"/>
                    <a:pt x="55" y="133"/>
                  </a:cubicBezTo>
                  <a:cubicBezTo>
                    <a:pt x="54" y="132"/>
                    <a:pt x="53" y="131"/>
                    <a:pt x="52" y="130"/>
                  </a:cubicBezTo>
                  <a:cubicBezTo>
                    <a:pt x="51" y="129"/>
                    <a:pt x="52" y="130"/>
                    <a:pt x="52" y="130"/>
                  </a:cubicBezTo>
                  <a:cubicBezTo>
                    <a:pt x="51" y="132"/>
                    <a:pt x="52" y="133"/>
                    <a:pt x="52" y="135"/>
                  </a:cubicBezTo>
                  <a:cubicBezTo>
                    <a:pt x="52" y="136"/>
                    <a:pt x="51" y="136"/>
                    <a:pt x="51" y="136"/>
                  </a:cubicBezTo>
                  <a:cubicBezTo>
                    <a:pt x="50" y="136"/>
                    <a:pt x="48" y="137"/>
                    <a:pt x="48" y="136"/>
                  </a:cubicBezTo>
                  <a:cubicBezTo>
                    <a:pt x="47" y="132"/>
                    <a:pt x="47" y="129"/>
                    <a:pt x="47" y="126"/>
                  </a:cubicBezTo>
                  <a:cubicBezTo>
                    <a:pt x="46" y="126"/>
                    <a:pt x="44" y="127"/>
                    <a:pt x="43" y="127"/>
                  </a:cubicBezTo>
                  <a:cubicBezTo>
                    <a:pt x="36" y="131"/>
                    <a:pt x="31" y="136"/>
                    <a:pt x="26" y="142"/>
                  </a:cubicBezTo>
                  <a:cubicBezTo>
                    <a:pt x="25" y="143"/>
                    <a:pt x="24" y="144"/>
                    <a:pt x="23" y="144"/>
                  </a:cubicBezTo>
                  <a:cubicBezTo>
                    <a:pt x="23" y="144"/>
                    <a:pt x="22" y="143"/>
                    <a:pt x="21" y="142"/>
                  </a:cubicBezTo>
                  <a:cubicBezTo>
                    <a:pt x="22" y="145"/>
                    <a:pt x="24" y="147"/>
                    <a:pt x="24" y="149"/>
                  </a:cubicBezTo>
                  <a:cubicBezTo>
                    <a:pt x="24" y="150"/>
                    <a:pt x="24" y="152"/>
                    <a:pt x="24" y="152"/>
                  </a:cubicBezTo>
                  <a:cubicBezTo>
                    <a:pt x="23" y="151"/>
                    <a:pt x="21" y="153"/>
                    <a:pt x="21" y="152"/>
                  </a:cubicBezTo>
                  <a:cubicBezTo>
                    <a:pt x="19" y="146"/>
                    <a:pt x="17" y="139"/>
                    <a:pt x="15" y="133"/>
                  </a:cubicBezTo>
                  <a:cubicBezTo>
                    <a:pt x="14" y="133"/>
                    <a:pt x="14" y="133"/>
                    <a:pt x="14" y="133"/>
                  </a:cubicBezTo>
                  <a:cubicBezTo>
                    <a:pt x="14" y="134"/>
                    <a:pt x="15" y="135"/>
                    <a:pt x="14" y="136"/>
                  </a:cubicBezTo>
                  <a:cubicBezTo>
                    <a:pt x="14" y="136"/>
                    <a:pt x="12" y="136"/>
                    <a:pt x="11" y="136"/>
                  </a:cubicBezTo>
                  <a:cubicBezTo>
                    <a:pt x="11" y="135"/>
                    <a:pt x="10" y="133"/>
                    <a:pt x="10" y="133"/>
                  </a:cubicBezTo>
                  <a:cubicBezTo>
                    <a:pt x="8" y="119"/>
                    <a:pt x="7" y="105"/>
                    <a:pt x="7" y="90"/>
                  </a:cubicBezTo>
                  <a:cubicBezTo>
                    <a:pt x="7" y="85"/>
                    <a:pt x="7" y="79"/>
                    <a:pt x="6" y="74"/>
                  </a:cubicBezTo>
                  <a:cubicBezTo>
                    <a:pt x="6" y="70"/>
                    <a:pt x="5" y="65"/>
                    <a:pt x="5" y="60"/>
                  </a:cubicBezTo>
                  <a:cubicBezTo>
                    <a:pt x="4" y="60"/>
                    <a:pt x="4" y="60"/>
                    <a:pt x="4" y="59"/>
                  </a:cubicBezTo>
                  <a:cubicBezTo>
                    <a:pt x="5" y="60"/>
                    <a:pt x="5" y="59"/>
                    <a:pt x="5" y="59"/>
                  </a:cubicBezTo>
                  <a:cubicBezTo>
                    <a:pt x="4" y="59"/>
                    <a:pt x="4" y="58"/>
                    <a:pt x="4" y="58"/>
                  </a:cubicBezTo>
                  <a:cubicBezTo>
                    <a:pt x="5" y="57"/>
                    <a:pt x="4" y="56"/>
                    <a:pt x="4" y="54"/>
                  </a:cubicBezTo>
                  <a:cubicBezTo>
                    <a:pt x="4" y="55"/>
                    <a:pt x="4" y="56"/>
                    <a:pt x="4" y="57"/>
                  </a:cubicBezTo>
                  <a:cubicBezTo>
                    <a:pt x="4" y="58"/>
                    <a:pt x="4" y="60"/>
                    <a:pt x="4" y="61"/>
                  </a:cubicBezTo>
                  <a:cubicBezTo>
                    <a:pt x="4" y="60"/>
                    <a:pt x="5" y="61"/>
                    <a:pt x="4" y="62"/>
                  </a:cubicBezTo>
                  <a:cubicBezTo>
                    <a:pt x="4" y="62"/>
                    <a:pt x="4" y="61"/>
                    <a:pt x="4" y="61"/>
                  </a:cubicBezTo>
                  <a:cubicBezTo>
                    <a:pt x="4" y="62"/>
                    <a:pt x="4" y="64"/>
                    <a:pt x="4" y="65"/>
                  </a:cubicBezTo>
                  <a:cubicBezTo>
                    <a:pt x="4" y="66"/>
                    <a:pt x="5" y="66"/>
                    <a:pt x="4" y="66"/>
                  </a:cubicBezTo>
                  <a:cubicBezTo>
                    <a:pt x="3" y="70"/>
                    <a:pt x="4" y="75"/>
                    <a:pt x="4" y="79"/>
                  </a:cubicBezTo>
                  <a:cubicBezTo>
                    <a:pt x="4" y="79"/>
                    <a:pt x="5" y="80"/>
                    <a:pt x="4" y="81"/>
                  </a:cubicBezTo>
                  <a:cubicBezTo>
                    <a:pt x="3" y="81"/>
                    <a:pt x="4" y="81"/>
                    <a:pt x="4" y="81"/>
                  </a:cubicBezTo>
                  <a:cubicBezTo>
                    <a:pt x="4" y="82"/>
                    <a:pt x="4" y="84"/>
                    <a:pt x="5" y="85"/>
                  </a:cubicBezTo>
                  <a:cubicBezTo>
                    <a:pt x="5" y="85"/>
                    <a:pt x="5" y="85"/>
                    <a:pt x="4" y="85"/>
                  </a:cubicBezTo>
                  <a:cubicBezTo>
                    <a:pt x="5" y="86"/>
                    <a:pt x="5" y="87"/>
                    <a:pt x="4" y="87"/>
                  </a:cubicBezTo>
                  <a:cubicBezTo>
                    <a:pt x="4" y="87"/>
                    <a:pt x="4" y="86"/>
                    <a:pt x="4" y="86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8"/>
                    <a:pt x="5" y="99"/>
                    <a:pt x="5" y="100"/>
                  </a:cubicBezTo>
                  <a:cubicBezTo>
                    <a:pt x="4" y="96"/>
                    <a:pt x="4" y="93"/>
                    <a:pt x="3" y="90"/>
                  </a:cubicBezTo>
                  <a:cubicBezTo>
                    <a:pt x="3" y="87"/>
                    <a:pt x="3" y="84"/>
                    <a:pt x="2" y="81"/>
                  </a:cubicBezTo>
                  <a:cubicBezTo>
                    <a:pt x="2" y="80"/>
                    <a:pt x="2" y="80"/>
                    <a:pt x="3" y="80"/>
                  </a:cubicBezTo>
                  <a:cubicBezTo>
                    <a:pt x="3" y="80"/>
                    <a:pt x="2" y="79"/>
                    <a:pt x="2" y="79"/>
                  </a:cubicBezTo>
                  <a:cubicBezTo>
                    <a:pt x="2" y="76"/>
                    <a:pt x="2" y="73"/>
                    <a:pt x="2" y="70"/>
                  </a:cubicBezTo>
                  <a:cubicBezTo>
                    <a:pt x="2" y="70"/>
                    <a:pt x="2" y="70"/>
                    <a:pt x="2" y="69"/>
                  </a:cubicBezTo>
                  <a:cubicBezTo>
                    <a:pt x="2" y="69"/>
                    <a:pt x="2" y="68"/>
                    <a:pt x="2" y="68"/>
                  </a:cubicBezTo>
                  <a:cubicBezTo>
                    <a:pt x="1" y="58"/>
                    <a:pt x="2" y="48"/>
                    <a:pt x="2" y="38"/>
                  </a:cubicBezTo>
                  <a:cubicBezTo>
                    <a:pt x="2" y="36"/>
                    <a:pt x="3" y="35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7"/>
                    <a:pt x="2" y="16"/>
                    <a:pt x="3" y="15"/>
                  </a:cubicBezTo>
                  <a:cubicBezTo>
                    <a:pt x="3" y="16"/>
                    <a:pt x="4" y="15"/>
                    <a:pt x="3" y="15"/>
                  </a:cubicBezTo>
                  <a:cubicBezTo>
                    <a:pt x="3" y="15"/>
                    <a:pt x="2" y="15"/>
                    <a:pt x="2" y="14"/>
                  </a:cubicBezTo>
                  <a:cubicBezTo>
                    <a:pt x="3" y="15"/>
                    <a:pt x="4" y="14"/>
                    <a:pt x="3" y="14"/>
                  </a:cubicBezTo>
                  <a:cubicBezTo>
                    <a:pt x="3" y="13"/>
                    <a:pt x="2" y="13"/>
                    <a:pt x="1" y="13"/>
                  </a:cubicBezTo>
                  <a:cubicBezTo>
                    <a:pt x="0" y="12"/>
                    <a:pt x="0" y="11"/>
                    <a:pt x="0" y="11"/>
                  </a:cubicBezTo>
                  <a:cubicBezTo>
                    <a:pt x="1" y="9"/>
                    <a:pt x="1" y="8"/>
                    <a:pt x="2" y="7"/>
                  </a:cubicBezTo>
                  <a:cubicBezTo>
                    <a:pt x="3" y="7"/>
                    <a:pt x="3" y="7"/>
                    <a:pt x="4" y="7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7" y="2"/>
                    <a:pt x="7" y="4"/>
                    <a:pt x="7" y="6"/>
                  </a:cubicBezTo>
                  <a:cubicBezTo>
                    <a:pt x="7" y="6"/>
                    <a:pt x="8" y="7"/>
                    <a:pt x="8" y="8"/>
                  </a:cubicBezTo>
                  <a:cubicBezTo>
                    <a:pt x="8" y="8"/>
                    <a:pt x="8" y="9"/>
                    <a:pt x="8" y="9"/>
                  </a:cubicBezTo>
                  <a:cubicBezTo>
                    <a:pt x="9" y="9"/>
                    <a:pt x="10" y="8"/>
                    <a:pt x="11" y="9"/>
                  </a:cubicBezTo>
                  <a:cubicBezTo>
                    <a:pt x="11" y="10"/>
                    <a:pt x="11" y="11"/>
                    <a:pt x="12" y="11"/>
                  </a:cubicBezTo>
                  <a:cubicBezTo>
                    <a:pt x="17" y="11"/>
                    <a:pt x="21" y="12"/>
                    <a:pt x="26" y="13"/>
                  </a:cubicBezTo>
                  <a:cubicBezTo>
                    <a:pt x="27" y="13"/>
                    <a:pt x="28" y="13"/>
                    <a:pt x="28" y="13"/>
                  </a:cubicBezTo>
                  <a:cubicBezTo>
                    <a:pt x="29" y="13"/>
                    <a:pt x="31" y="14"/>
                    <a:pt x="32" y="14"/>
                  </a:cubicBezTo>
                  <a:cubicBezTo>
                    <a:pt x="32" y="14"/>
                    <a:pt x="33" y="15"/>
                    <a:pt x="33" y="15"/>
                  </a:cubicBezTo>
                  <a:cubicBezTo>
                    <a:pt x="52" y="17"/>
                    <a:pt x="72" y="21"/>
                    <a:pt x="90" y="26"/>
                  </a:cubicBezTo>
                  <a:cubicBezTo>
                    <a:pt x="93" y="27"/>
                    <a:pt x="97" y="27"/>
                    <a:pt x="100" y="28"/>
                  </a:cubicBezTo>
                  <a:cubicBezTo>
                    <a:pt x="100" y="27"/>
                    <a:pt x="99" y="27"/>
                    <a:pt x="100" y="26"/>
                  </a:cubicBezTo>
                  <a:cubicBezTo>
                    <a:pt x="101" y="26"/>
                    <a:pt x="102" y="25"/>
                    <a:pt x="103" y="25"/>
                  </a:cubicBezTo>
                  <a:cubicBezTo>
                    <a:pt x="104" y="26"/>
                    <a:pt x="103" y="26"/>
                    <a:pt x="103" y="27"/>
                  </a:cubicBezTo>
                  <a:cubicBezTo>
                    <a:pt x="103" y="28"/>
                    <a:pt x="104" y="30"/>
                    <a:pt x="104" y="31"/>
                  </a:cubicBezTo>
                  <a:cubicBezTo>
                    <a:pt x="104" y="31"/>
                    <a:pt x="105" y="31"/>
                    <a:pt x="105" y="31"/>
                  </a:cubicBezTo>
                  <a:cubicBezTo>
                    <a:pt x="105" y="32"/>
                    <a:pt x="105" y="33"/>
                    <a:pt x="106" y="33"/>
                  </a:cubicBezTo>
                  <a:cubicBezTo>
                    <a:pt x="106" y="34"/>
                    <a:pt x="104" y="35"/>
                    <a:pt x="104" y="36"/>
                  </a:cubicBezTo>
                  <a:cubicBezTo>
                    <a:pt x="105" y="42"/>
                    <a:pt x="107" y="47"/>
                    <a:pt x="108" y="53"/>
                  </a:cubicBezTo>
                  <a:cubicBezTo>
                    <a:pt x="110" y="59"/>
                    <a:pt x="110" y="59"/>
                    <a:pt x="110" y="59"/>
                  </a:cubicBezTo>
                  <a:cubicBezTo>
                    <a:pt x="110" y="60"/>
                    <a:pt x="108" y="60"/>
                    <a:pt x="107" y="61"/>
                  </a:cubicBezTo>
                  <a:cubicBezTo>
                    <a:pt x="108" y="63"/>
                    <a:pt x="108" y="64"/>
                    <a:pt x="109" y="65"/>
                  </a:cubicBezTo>
                  <a:cubicBezTo>
                    <a:pt x="109" y="65"/>
                    <a:pt x="109" y="67"/>
                    <a:pt x="108" y="67"/>
                  </a:cubicBezTo>
                  <a:cubicBezTo>
                    <a:pt x="107" y="67"/>
                    <a:pt x="106" y="67"/>
                    <a:pt x="105" y="66"/>
                  </a:cubicBezTo>
                  <a:cubicBezTo>
                    <a:pt x="104" y="64"/>
                    <a:pt x="104" y="61"/>
                    <a:pt x="104" y="58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92" y="69"/>
                    <a:pt x="88" y="71"/>
                    <a:pt x="85" y="74"/>
                  </a:cubicBezTo>
                  <a:cubicBezTo>
                    <a:pt x="104" y="83"/>
                    <a:pt x="133" y="91"/>
                    <a:pt x="155" y="89"/>
                  </a:cubicBezTo>
                  <a:cubicBezTo>
                    <a:pt x="167" y="89"/>
                    <a:pt x="176" y="85"/>
                    <a:pt x="186" y="83"/>
                  </a:cubicBezTo>
                  <a:cubicBezTo>
                    <a:pt x="188" y="82"/>
                    <a:pt x="191" y="81"/>
                    <a:pt x="193" y="81"/>
                  </a:cubicBezTo>
                  <a:cubicBezTo>
                    <a:pt x="194" y="81"/>
                    <a:pt x="194" y="81"/>
                    <a:pt x="194" y="80"/>
                  </a:cubicBezTo>
                  <a:cubicBezTo>
                    <a:pt x="193" y="78"/>
                    <a:pt x="193" y="76"/>
                    <a:pt x="193" y="74"/>
                  </a:cubicBezTo>
                  <a:cubicBezTo>
                    <a:pt x="193" y="73"/>
                    <a:pt x="193" y="73"/>
                    <a:pt x="193" y="72"/>
                  </a:cubicBezTo>
                  <a:cubicBezTo>
                    <a:pt x="194" y="72"/>
                    <a:pt x="195" y="72"/>
                    <a:pt x="196" y="72"/>
                  </a:cubicBezTo>
                  <a:cubicBezTo>
                    <a:pt x="196" y="75"/>
                    <a:pt x="197" y="77"/>
                    <a:pt x="198" y="79"/>
                  </a:cubicBezTo>
                  <a:cubicBezTo>
                    <a:pt x="198" y="80"/>
                    <a:pt x="199" y="79"/>
                    <a:pt x="199" y="79"/>
                  </a:cubicBezTo>
                  <a:cubicBezTo>
                    <a:pt x="198" y="77"/>
                    <a:pt x="197" y="76"/>
                    <a:pt x="197" y="74"/>
                  </a:cubicBezTo>
                  <a:cubicBezTo>
                    <a:pt x="197" y="73"/>
                    <a:pt x="197" y="73"/>
                    <a:pt x="198" y="73"/>
                  </a:cubicBezTo>
                  <a:cubicBezTo>
                    <a:pt x="198" y="73"/>
                    <a:pt x="199" y="72"/>
                    <a:pt x="200" y="72"/>
                  </a:cubicBezTo>
                  <a:cubicBezTo>
                    <a:pt x="200" y="72"/>
                    <a:pt x="201" y="73"/>
                    <a:pt x="201" y="74"/>
                  </a:cubicBezTo>
                  <a:cubicBezTo>
                    <a:pt x="207" y="96"/>
                    <a:pt x="215" y="117"/>
                    <a:pt x="222" y="138"/>
                  </a:cubicBezTo>
                  <a:cubicBezTo>
                    <a:pt x="222" y="139"/>
                    <a:pt x="223" y="140"/>
                    <a:pt x="224" y="141"/>
                  </a:cubicBezTo>
                  <a:cubicBezTo>
                    <a:pt x="224" y="141"/>
                    <a:pt x="224" y="140"/>
                    <a:pt x="224" y="140"/>
                  </a:cubicBezTo>
                  <a:cubicBezTo>
                    <a:pt x="225" y="140"/>
                    <a:pt x="226" y="140"/>
                    <a:pt x="226" y="140"/>
                  </a:cubicBezTo>
                  <a:cubicBezTo>
                    <a:pt x="226" y="141"/>
                    <a:pt x="227" y="142"/>
                    <a:pt x="226" y="142"/>
                  </a:cubicBezTo>
                  <a:cubicBezTo>
                    <a:pt x="227" y="143"/>
                    <a:pt x="227" y="142"/>
                    <a:pt x="227" y="142"/>
                  </a:cubicBezTo>
                  <a:cubicBezTo>
                    <a:pt x="229" y="138"/>
                    <a:pt x="229" y="138"/>
                    <a:pt x="229" y="138"/>
                  </a:cubicBezTo>
                  <a:cubicBezTo>
                    <a:pt x="230" y="138"/>
                    <a:pt x="231" y="138"/>
                    <a:pt x="232" y="139"/>
                  </a:cubicBezTo>
                  <a:cubicBezTo>
                    <a:pt x="232" y="139"/>
                    <a:pt x="232" y="140"/>
                    <a:pt x="232" y="1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lIns="0" tIns="0" rIns="0" bIns="0" anchor="ctr">
              <a:normAutofit fontScale="92500" lnSpcReduction="10000"/>
            </a:bodyPr>
            <a:lstStyle/>
            <a:p>
              <a:pPr>
                <a:defRPr/>
              </a:pPr>
              <a:endParaRPr lang="zh-CN" altLang="en-US" sz="2400">
                <a:solidFill>
                  <a:srgbClr val="333333"/>
                </a:solidFill>
              </a:endParaRPr>
            </a:p>
          </p:txBody>
        </p:sp>
        <p:sp>
          <p:nvSpPr>
            <p:cNvPr id="9" name="MH_Other_2"/>
            <p:cNvSpPr>
              <a:spLocks noEditPoints="1"/>
            </p:cNvSpPr>
            <p:nvPr>
              <p:custDataLst>
                <p:tags r:id="rId7"/>
              </p:custDataLst>
            </p:nvPr>
          </p:nvSpPr>
          <p:spPr bwMode="auto">
            <a:xfrm rot="6727599">
              <a:off x="5227638" y="2973388"/>
              <a:ext cx="393700" cy="314325"/>
            </a:xfrm>
            <a:custGeom>
              <a:avLst/>
              <a:gdLst>
                <a:gd name="T0" fmla="*/ 202 w 232"/>
                <a:gd name="T1" fmla="*/ 90 h 184"/>
                <a:gd name="T2" fmla="*/ 21 w 232"/>
                <a:gd name="T3" fmla="*/ 128 h 184"/>
                <a:gd name="T4" fmla="*/ 108 w 232"/>
                <a:gd name="T5" fmla="*/ 145 h 184"/>
                <a:gd name="T6" fmla="*/ 208 w 232"/>
                <a:gd name="T7" fmla="*/ 117 h 184"/>
                <a:gd name="T8" fmla="*/ 4 w 232"/>
                <a:gd name="T9" fmla="*/ 84 h 184"/>
                <a:gd name="T10" fmla="*/ 110 w 232"/>
                <a:gd name="T11" fmla="*/ 159 h 184"/>
                <a:gd name="T12" fmla="*/ 116 w 232"/>
                <a:gd name="T13" fmla="*/ 162 h 184"/>
                <a:gd name="T14" fmla="*/ 28 w 232"/>
                <a:gd name="T15" fmla="*/ 120 h 184"/>
                <a:gd name="T16" fmla="*/ 28 w 232"/>
                <a:gd name="T17" fmla="*/ 120 h 184"/>
                <a:gd name="T18" fmla="*/ 93 w 232"/>
                <a:gd name="T19" fmla="*/ 153 h 184"/>
                <a:gd name="T20" fmla="*/ 25 w 232"/>
                <a:gd name="T21" fmla="*/ 129 h 184"/>
                <a:gd name="T22" fmla="*/ 160 w 232"/>
                <a:gd name="T23" fmla="*/ 171 h 184"/>
                <a:gd name="T24" fmla="*/ 111 w 232"/>
                <a:gd name="T25" fmla="*/ 151 h 184"/>
                <a:gd name="T26" fmla="*/ 134 w 232"/>
                <a:gd name="T27" fmla="*/ 157 h 184"/>
                <a:gd name="T28" fmla="*/ 37 w 232"/>
                <a:gd name="T29" fmla="*/ 126 h 184"/>
                <a:gd name="T30" fmla="*/ 127 w 232"/>
                <a:gd name="T31" fmla="*/ 153 h 184"/>
                <a:gd name="T32" fmla="*/ 100 w 232"/>
                <a:gd name="T33" fmla="*/ 148 h 184"/>
                <a:gd name="T34" fmla="*/ 105 w 232"/>
                <a:gd name="T35" fmla="*/ 151 h 184"/>
                <a:gd name="T36" fmla="*/ 134 w 232"/>
                <a:gd name="T37" fmla="*/ 154 h 184"/>
                <a:gd name="T38" fmla="*/ 174 w 232"/>
                <a:gd name="T39" fmla="*/ 168 h 184"/>
                <a:gd name="T40" fmla="*/ 84 w 232"/>
                <a:gd name="T41" fmla="*/ 133 h 184"/>
                <a:gd name="T42" fmla="*/ 103 w 232"/>
                <a:gd name="T43" fmla="*/ 157 h 184"/>
                <a:gd name="T44" fmla="*/ 180 w 232"/>
                <a:gd name="T45" fmla="*/ 164 h 184"/>
                <a:gd name="T46" fmla="*/ 145 w 232"/>
                <a:gd name="T47" fmla="*/ 158 h 184"/>
                <a:gd name="T48" fmla="*/ 140 w 232"/>
                <a:gd name="T49" fmla="*/ 156 h 184"/>
                <a:gd name="T50" fmla="*/ 96 w 232"/>
                <a:gd name="T51" fmla="*/ 146 h 184"/>
                <a:gd name="T52" fmla="*/ 98 w 232"/>
                <a:gd name="T53" fmla="*/ 140 h 184"/>
                <a:gd name="T54" fmla="*/ 155 w 232"/>
                <a:gd name="T55" fmla="*/ 166 h 184"/>
                <a:gd name="T56" fmla="*/ 147 w 232"/>
                <a:gd name="T57" fmla="*/ 164 h 184"/>
                <a:gd name="T58" fmla="*/ 12 w 232"/>
                <a:gd name="T59" fmla="*/ 38 h 184"/>
                <a:gd name="T60" fmla="*/ 142 w 232"/>
                <a:gd name="T61" fmla="*/ 156 h 184"/>
                <a:gd name="T62" fmla="*/ 83 w 232"/>
                <a:gd name="T63" fmla="*/ 70 h 184"/>
                <a:gd name="T64" fmla="*/ 173 w 232"/>
                <a:gd name="T65" fmla="*/ 159 h 184"/>
                <a:gd name="T66" fmla="*/ 157 w 232"/>
                <a:gd name="T67" fmla="*/ 158 h 184"/>
                <a:gd name="T68" fmla="*/ 144 w 232"/>
                <a:gd name="T69" fmla="*/ 164 h 184"/>
                <a:gd name="T70" fmla="*/ 85 w 232"/>
                <a:gd name="T71" fmla="*/ 133 h 184"/>
                <a:gd name="T72" fmla="*/ 32 w 232"/>
                <a:gd name="T73" fmla="*/ 23 h 184"/>
                <a:gd name="T74" fmla="*/ 17 w 232"/>
                <a:gd name="T75" fmla="*/ 49 h 184"/>
                <a:gd name="T76" fmla="*/ 88 w 232"/>
                <a:gd name="T77" fmla="*/ 67 h 184"/>
                <a:gd name="T78" fmla="*/ 14 w 232"/>
                <a:gd name="T79" fmla="*/ 45 h 184"/>
                <a:gd name="T80" fmla="*/ 94 w 232"/>
                <a:gd name="T81" fmla="*/ 60 h 184"/>
                <a:gd name="T82" fmla="*/ 59 w 232"/>
                <a:gd name="T83" fmla="*/ 114 h 184"/>
                <a:gd name="T84" fmla="*/ 24 w 232"/>
                <a:gd name="T85" fmla="*/ 54 h 184"/>
                <a:gd name="T86" fmla="*/ 19 w 232"/>
                <a:gd name="T87" fmla="*/ 120 h 184"/>
                <a:gd name="T88" fmla="*/ 153 w 232"/>
                <a:gd name="T89" fmla="*/ 147 h 184"/>
                <a:gd name="T90" fmla="*/ 204 w 232"/>
                <a:gd name="T91" fmla="*/ 129 h 184"/>
                <a:gd name="T92" fmla="*/ 186 w 232"/>
                <a:gd name="T93" fmla="*/ 132 h 184"/>
                <a:gd name="T94" fmla="*/ 168 w 232"/>
                <a:gd name="T95" fmla="*/ 117 h 184"/>
                <a:gd name="T96" fmla="*/ 192 w 232"/>
                <a:gd name="T97" fmla="*/ 108 h 184"/>
                <a:gd name="T98" fmla="*/ 64 w 232"/>
                <a:gd name="T99" fmla="*/ 66 h 184"/>
                <a:gd name="T100" fmla="*/ 47 w 232"/>
                <a:gd name="T101" fmla="*/ 31 h 184"/>
                <a:gd name="T102" fmla="*/ 40 w 232"/>
                <a:gd name="T103" fmla="*/ 59 h 184"/>
                <a:gd name="T104" fmla="*/ 28 w 232"/>
                <a:gd name="T105" fmla="*/ 61 h 184"/>
                <a:gd name="T106" fmla="*/ 209 w 232"/>
                <a:gd name="T107" fmla="*/ 172 h 184"/>
                <a:gd name="T108" fmla="*/ 162 w 232"/>
                <a:gd name="T109" fmla="*/ 176 h 184"/>
                <a:gd name="T110" fmla="*/ 47 w 232"/>
                <a:gd name="T111" fmla="*/ 126 h 184"/>
                <a:gd name="T112" fmla="*/ 6 w 232"/>
                <a:gd name="T113" fmla="*/ 74 h 184"/>
                <a:gd name="T114" fmla="*/ 4 w 232"/>
                <a:gd name="T115" fmla="*/ 81 h 184"/>
                <a:gd name="T116" fmla="*/ 2 w 232"/>
                <a:gd name="T117" fmla="*/ 38 h 184"/>
                <a:gd name="T118" fmla="*/ 7 w 232"/>
                <a:gd name="T119" fmla="*/ 6 h 184"/>
                <a:gd name="T120" fmla="*/ 104 w 232"/>
                <a:gd name="T121" fmla="*/ 31 h 184"/>
                <a:gd name="T122" fmla="*/ 186 w 232"/>
                <a:gd name="T123" fmla="*/ 83 h 184"/>
                <a:gd name="T124" fmla="*/ 224 w 232"/>
                <a:gd name="T125" fmla="*/ 14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2" h="184">
                  <a:moveTo>
                    <a:pt x="191" y="61"/>
                  </a:moveTo>
                  <a:cubicBezTo>
                    <a:pt x="191" y="61"/>
                    <a:pt x="191" y="62"/>
                    <a:pt x="191" y="62"/>
                  </a:cubicBezTo>
                  <a:cubicBezTo>
                    <a:pt x="190" y="62"/>
                    <a:pt x="191" y="61"/>
                    <a:pt x="191" y="61"/>
                  </a:cubicBezTo>
                  <a:cubicBezTo>
                    <a:pt x="191" y="61"/>
                    <a:pt x="191" y="61"/>
                    <a:pt x="191" y="61"/>
                  </a:cubicBezTo>
                  <a:close/>
                  <a:moveTo>
                    <a:pt x="16" y="50"/>
                  </a:moveTo>
                  <a:cubicBezTo>
                    <a:pt x="16" y="50"/>
                    <a:pt x="16" y="50"/>
                    <a:pt x="16" y="50"/>
                  </a:cubicBezTo>
                  <a:cubicBezTo>
                    <a:pt x="16" y="50"/>
                    <a:pt x="16" y="50"/>
                    <a:pt x="16" y="49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6" y="50"/>
                    <a:pt x="16" y="50"/>
                    <a:pt x="16" y="50"/>
                  </a:cubicBezTo>
                  <a:close/>
                  <a:moveTo>
                    <a:pt x="201" y="88"/>
                  </a:moveTo>
                  <a:cubicBezTo>
                    <a:pt x="201" y="89"/>
                    <a:pt x="201" y="89"/>
                    <a:pt x="201" y="89"/>
                  </a:cubicBezTo>
                  <a:cubicBezTo>
                    <a:pt x="201" y="90"/>
                    <a:pt x="201" y="90"/>
                    <a:pt x="202" y="90"/>
                  </a:cubicBezTo>
                  <a:cubicBezTo>
                    <a:pt x="201" y="90"/>
                    <a:pt x="201" y="89"/>
                    <a:pt x="201" y="89"/>
                  </a:cubicBezTo>
                  <a:lnTo>
                    <a:pt x="201" y="88"/>
                  </a:lnTo>
                  <a:close/>
                  <a:moveTo>
                    <a:pt x="81" y="71"/>
                  </a:moveTo>
                  <a:cubicBezTo>
                    <a:pt x="81" y="69"/>
                    <a:pt x="81" y="69"/>
                    <a:pt x="81" y="69"/>
                  </a:cubicBezTo>
                  <a:cubicBezTo>
                    <a:pt x="80" y="69"/>
                    <a:pt x="81" y="70"/>
                    <a:pt x="81" y="70"/>
                  </a:cubicBezTo>
                  <a:cubicBezTo>
                    <a:pt x="81" y="71"/>
                    <a:pt x="81" y="71"/>
                    <a:pt x="81" y="71"/>
                  </a:cubicBezTo>
                  <a:close/>
                  <a:moveTo>
                    <a:pt x="91" y="82"/>
                  </a:moveTo>
                  <a:cubicBezTo>
                    <a:pt x="91" y="81"/>
                    <a:pt x="90" y="81"/>
                    <a:pt x="89" y="81"/>
                  </a:cubicBezTo>
                  <a:cubicBezTo>
                    <a:pt x="89" y="82"/>
                    <a:pt x="90" y="82"/>
                    <a:pt x="91" y="82"/>
                  </a:cubicBezTo>
                  <a:close/>
                  <a:moveTo>
                    <a:pt x="21" y="128"/>
                  </a:moveTo>
                  <a:cubicBezTo>
                    <a:pt x="21" y="128"/>
                    <a:pt x="21" y="129"/>
                    <a:pt x="21" y="129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21" y="129"/>
                    <a:pt x="21" y="129"/>
                    <a:pt x="21" y="129"/>
                  </a:cubicBezTo>
                  <a:cubicBezTo>
                    <a:pt x="21" y="129"/>
                    <a:pt x="21" y="128"/>
                    <a:pt x="21" y="128"/>
                  </a:cubicBezTo>
                  <a:close/>
                  <a:moveTo>
                    <a:pt x="143" y="168"/>
                  </a:moveTo>
                  <a:cubicBezTo>
                    <a:pt x="143" y="168"/>
                    <a:pt x="143" y="168"/>
                    <a:pt x="143" y="169"/>
                  </a:cubicBezTo>
                  <a:cubicBezTo>
                    <a:pt x="143" y="169"/>
                    <a:pt x="144" y="169"/>
                    <a:pt x="145" y="168"/>
                  </a:cubicBezTo>
                  <a:cubicBezTo>
                    <a:pt x="144" y="168"/>
                    <a:pt x="144" y="168"/>
                    <a:pt x="143" y="168"/>
                  </a:cubicBezTo>
                  <a:close/>
                  <a:moveTo>
                    <a:pt x="4" y="52"/>
                  </a:move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4" y="54"/>
                    <a:pt x="4" y="54"/>
                  </a:cubicBezTo>
                  <a:lnTo>
                    <a:pt x="4" y="52"/>
                  </a:lnTo>
                  <a:close/>
                  <a:moveTo>
                    <a:pt x="185" y="153"/>
                  </a:moveTo>
                  <a:cubicBezTo>
                    <a:pt x="185" y="154"/>
                    <a:pt x="185" y="153"/>
                    <a:pt x="185" y="153"/>
                  </a:cubicBezTo>
                  <a:cubicBezTo>
                    <a:pt x="184" y="153"/>
                    <a:pt x="184" y="154"/>
                    <a:pt x="185" y="154"/>
                  </a:cubicBezTo>
                  <a:cubicBezTo>
                    <a:pt x="185" y="154"/>
                    <a:pt x="186" y="154"/>
                    <a:pt x="185" y="153"/>
                  </a:cubicBezTo>
                  <a:close/>
                  <a:moveTo>
                    <a:pt x="108" y="145"/>
                  </a:moveTo>
                  <a:cubicBezTo>
                    <a:pt x="108" y="145"/>
                    <a:pt x="108" y="145"/>
                    <a:pt x="108" y="145"/>
                  </a:cubicBezTo>
                  <a:cubicBezTo>
                    <a:pt x="108" y="146"/>
                    <a:pt x="108" y="147"/>
                    <a:pt x="108" y="147"/>
                  </a:cubicBezTo>
                  <a:cubicBezTo>
                    <a:pt x="108" y="146"/>
                    <a:pt x="109" y="146"/>
                    <a:pt x="108" y="145"/>
                  </a:cubicBezTo>
                  <a:close/>
                  <a:moveTo>
                    <a:pt x="25" y="136"/>
                  </a:moveTo>
                  <a:cubicBezTo>
                    <a:pt x="25" y="136"/>
                    <a:pt x="26" y="135"/>
                    <a:pt x="25" y="135"/>
                  </a:cubicBezTo>
                  <a:cubicBezTo>
                    <a:pt x="25" y="135"/>
                    <a:pt x="26" y="137"/>
                    <a:pt x="25" y="136"/>
                  </a:cubicBezTo>
                  <a:close/>
                  <a:moveTo>
                    <a:pt x="175" y="171"/>
                  </a:moveTo>
                  <a:cubicBezTo>
                    <a:pt x="174" y="171"/>
                    <a:pt x="173" y="171"/>
                    <a:pt x="173" y="172"/>
                  </a:cubicBezTo>
                  <a:cubicBezTo>
                    <a:pt x="174" y="172"/>
                    <a:pt x="175" y="172"/>
                    <a:pt x="176" y="172"/>
                  </a:cubicBezTo>
                  <a:cubicBezTo>
                    <a:pt x="175" y="171"/>
                    <a:pt x="175" y="171"/>
                    <a:pt x="175" y="171"/>
                  </a:cubicBezTo>
                  <a:close/>
                  <a:moveTo>
                    <a:pt x="14" y="33"/>
                  </a:moveTo>
                  <a:cubicBezTo>
                    <a:pt x="14" y="34"/>
                    <a:pt x="13" y="34"/>
                    <a:pt x="13" y="35"/>
                  </a:cubicBezTo>
                  <a:cubicBezTo>
                    <a:pt x="13" y="35"/>
                    <a:pt x="14" y="34"/>
                    <a:pt x="14" y="33"/>
                  </a:cubicBezTo>
                  <a:close/>
                  <a:moveTo>
                    <a:pt x="209" y="119"/>
                  </a:moveTo>
                  <a:cubicBezTo>
                    <a:pt x="209" y="119"/>
                    <a:pt x="208" y="118"/>
                    <a:pt x="208" y="117"/>
                  </a:cubicBezTo>
                  <a:cubicBezTo>
                    <a:pt x="208" y="118"/>
                    <a:pt x="208" y="119"/>
                    <a:pt x="209" y="119"/>
                  </a:cubicBezTo>
                  <a:close/>
                  <a:moveTo>
                    <a:pt x="5" y="87"/>
                  </a:moveTo>
                  <a:cubicBezTo>
                    <a:pt x="5" y="88"/>
                    <a:pt x="5" y="89"/>
                    <a:pt x="5" y="89"/>
                  </a:cubicBezTo>
                  <a:cubicBezTo>
                    <a:pt x="4" y="88"/>
                    <a:pt x="4" y="88"/>
                    <a:pt x="4" y="87"/>
                  </a:cubicBezTo>
                  <a:lnTo>
                    <a:pt x="5" y="87"/>
                  </a:lnTo>
                  <a:close/>
                  <a:moveTo>
                    <a:pt x="24" y="123"/>
                  </a:moveTo>
                  <a:cubicBezTo>
                    <a:pt x="24" y="121"/>
                    <a:pt x="24" y="121"/>
                    <a:pt x="24" y="121"/>
                  </a:cubicBezTo>
                  <a:cubicBezTo>
                    <a:pt x="23" y="121"/>
                    <a:pt x="24" y="122"/>
                    <a:pt x="24" y="123"/>
                  </a:cubicBezTo>
                  <a:cubicBezTo>
                    <a:pt x="24" y="123"/>
                    <a:pt x="24" y="123"/>
                    <a:pt x="24" y="123"/>
                  </a:cubicBezTo>
                  <a:close/>
                  <a:moveTo>
                    <a:pt x="21" y="128"/>
                  </a:moveTo>
                  <a:cubicBezTo>
                    <a:pt x="21" y="127"/>
                    <a:pt x="21" y="126"/>
                    <a:pt x="20" y="126"/>
                  </a:cubicBezTo>
                  <a:cubicBezTo>
                    <a:pt x="20" y="126"/>
                    <a:pt x="20" y="127"/>
                    <a:pt x="21" y="128"/>
                  </a:cubicBezTo>
                  <a:close/>
                  <a:moveTo>
                    <a:pt x="4" y="84"/>
                  </a:moveTo>
                  <a:cubicBezTo>
                    <a:pt x="4" y="83"/>
                    <a:pt x="3" y="84"/>
                    <a:pt x="4" y="84"/>
                  </a:cubicBezTo>
                  <a:cubicBezTo>
                    <a:pt x="4" y="84"/>
                    <a:pt x="3" y="86"/>
                    <a:pt x="4" y="85"/>
                  </a:cubicBezTo>
                  <a:cubicBezTo>
                    <a:pt x="4" y="85"/>
                    <a:pt x="4" y="84"/>
                    <a:pt x="4" y="84"/>
                  </a:cubicBezTo>
                  <a:close/>
                  <a:moveTo>
                    <a:pt x="103" y="139"/>
                  </a:moveTo>
                  <a:cubicBezTo>
                    <a:pt x="102" y="139"/>
                    <a:pt x="102" y="139"/>
                    <a:pt x="102" y="139"/>
                  </a:cubicBezTo>
                  <a:cubicBezTo>
                    <a:pt x="102" y="139"/>
                    <a:pt x="103" y="140"/>
                    <a:pt x="104" y="139"/>
                  </a:cubicBezTo>
                  <a:cubicBezTo>
                    <a:pt x="104" y="139"/>
                    <a:pt x="103" y="139"/>
                    <a:pt x="103" y="139"/>
                  </a:cubicBezTo>
                  <a:close/>
                  <a:moveTo>
                    <a:pt x="87" y="67"/>
                  </a:moveTo>
                  <a:cubicBezTo>
                    <a:pt x="87" y="66"/>
                    <a:pt x="86" y="66"/>
                    <a:pt x="86" y="67"/>
                  </a:cubicBezTo>
                  <a:cubicBezTo>
                    <a:pt x="86" y="67"/>
                    <a:pt x="86" y="69"/>
                    <a:pt x="87" y="68"/>
                  </a:cubicBezTo>
                  <a:cubicBezTo>
                    <a:pt x="87" y="68"/>
                    <a:pt x="87" y="67"/>
                    <a:pt x="87" y="67"/>
                  </a:cubicBezTo>
                  <a:close/>
                  <a:moveTo>
                    <a:pt x="191" y="170"/>
                  </a:moveTo>
                  <a:cubicBezTo>
                    <a:pt x="191" y="170"/>
                    <a:pt x="190" y="171"/>
                    <a:pt x="189" y="172"/>
                  </a:cubicBezTo>
                  <a:cubicBezTo>
                    <a:pt x="190" y="171"/>
                    <a:pt x="191" y="171"/>
                    <a:pt x="191" y="170"/>
                  </a:cubicBezTo>
                  <a:close/>
                  <a:moveTo>
                    <a:pt x="110" y="159"/>
                  </a:moveTo>
                  <a:cubicBezTo>
                    <a:pt x="109" y="159"/>
                    <a:pt x="111" y="160"/>
                    <a:pt x="109" y="160"/>
                  </a:cubicBezTo>
                  <a:cubicBezTo>
                    <a:pt x="110" y="161"/>
                    <a:pt x="110" y="161"/>
                    <a:pt x="110" y="161"/>
                  </a:cubicBezTo>
                  <a:cubicBezTo>
                    <a:pt x="110" y="160"/>
                    <a:pt x="111" y="160"/>
                    <a:pt x="110" y="159"/>
                  </a:cubicBezTo>
                  <a:close/>
                  <a:moveTo>
                    <a:pt x="27" y="122"/>
                  </a:moveTo>
                  <a:cubicBezTo>
                    <a:pt x="28" y="121"/>
                    <a:pt x="27" y="120"/>
                    <a:pt x="27" y="118"/>
                  </a:cubicBezTo>
                  <a:cubicBezTo>
                    <a:pt x="27" y="120"/>
                    <a:pt x="27" y="121"/>
                    <a:pt x="27" y="122"/>
                  </a:cubicBezTo>
                  <a:cubicBezTo>
                    <a:pt x="27" y="122"/>
                    <a:pt x="27" y="122"/>
                    <a:pt x="27" y="122"/>
                  </a:cubicBezTo>
                  <a:close/>
                  <a:moveTo>
                    <a:pt x="195" y="170"/>
                  </a:moveTo>
                  <a:cubicBezTo>
                    <a:pt x="194" y="170"/>
                    <a:pt x="193" y="171"/>
                    <a:pt x="193" y="172"/>
                  </a:cubicBezTo>
                  <a:cubicBezTo>
                    <a:pt x="194" y="172"/>
                    <a:pt x="195" y="171"/>
                    <a:pt x="195" y="170"/>
                  </a:cubicBezTo>
                  <a:close/>
                  <a:moveTo>
                    <a:pt x="116" y="162"/>
                  </a:moveTo>
                  <a:cubicBezTo>
                    <a:pt x="116" y="162"/>
                    <a:pt x="116" y="162"/>
                    <a:pt x="115" y="162"/>
                  </a:cubicBezTo>
                  <a:cubicBezTo>
                    <a:pt x="115" y="162"/>
                    <a:pt x="116" y="163"/>
                    <a:pt x="116" y="163"/>
                  </a:cubicBezTo>
                  <a:cubicBezTo>
                    <a:pt x="116" y="163"/>
                    <a:pt x="117" y="162"/>
                    <a:pt x="116" y="162"/>
                  </a:cubicBezTo>
                  <a:close/>
                  <a:moveTo>
                    <a:pt x="92" y="152"/>
                  </a:moveTo>
                  <a:cubicBezTo>
                    <a:pt x="91" y="151"/>
                    <a:pt x="90" y="151"/>
                    <a:pt x="89" y="150"/>
                  </a:cubicBezTo>
                  <a:cubicBezTo>
                    <a:pt x="90" y="151"/>
                    <a:pt x="91" y="152"/>
                    <a:pt x="92" y="152"/>
                  </a:cubicBezTo>
                  <a:cubicBezTo>
                    <a:pt x="92" y="152"/>
                    <a:pt x="92" y="152"/>
                    <a:pt x="92" y="152"/>
                  </a:cubicBezTo>
                  <a:close/>
                  <a:moveTo>
                    <a:pt x="98" y="155"/>
                  </a:moveTo>
                  <a:cubicBezTo>
                    <a:pt x="98" y="155"/>
                    <a:pt x="98" y="154"/>
                    <a:pt x="98" y="154"/>
                  </a:cubicBezTo>
                  <a:cubicBezTo>
                    <a:pt x="97" y="155"/>
                    <a:pt x="98" y="156"/>
                    <a:pt x="99" y="156"/>
                  </a:cubicBezTo>
                  <a:cubicBezTo>
                    <a:pt x="99" y="156"/>
                    <a:pt x="99" y="155"/>
                    <a:pt x="99" y="155"/>
                  </a:cubicBezTo>
                  <a:cubicBezTo>
                    <a:pt x="99" y="155"/>
                    <a:pt x="98" y="155"/>
                    <a:pt x="98" y="155"/>
                  </a:cubicBezTo>
                  <a:close/>
                  <a:moveTo>
                    <a:pt x="107" y="149"/>
                  </a:moveTo>
                  <a:cubicBezTo>
                    <a:pt x="106" y="149"/>
                    <a:pt x="106" y="149"/>
                    <a:pt x="106" y="149"/>
                  </a:cubicBezTo>
                  <a:cubicBezTo>
                    <a:pt x="106" y="150"/>
                    <a:pt x="106" y="153"/>
                    <a:pt x="106" y="153"/>
                  </a:cubicBezTo>
                  <a:cubicBezTo>
                    <a:pt x="106" y="152"/>
                    <a:pt x="106" y="151"/>
                    <a:pt x="107" y="149"/>
                  </a:cubicBezTo>
                  <a:close/>
                  <a:moveTo>
                    <a:pt x="28" y="120"/>
                  </a:moveTo>
                  <a:cubicBezTo>
                    <a:pt x="28" y="119"/>
                    <a:pt x="29" y="118"/>
                    <a:pt x="29" y="117"/>
                  </a:cubicBezTo>
                  <a:cubicBezTo>
                    <a:pt x="28" y="117"/>
                    <a:pt x="28" y="118"/>
                    <a:pt x="28" y="118"/>
                  </a:cubicBezTo>
                  <a:cubicBezTo>
                    <a:pt x="28" y="119"/>
                    <a:pt x="28" y="119"/>
                    <a:pt x="28" y="120"/>
                  </a:cubicBezTo>
                  <a:close/>
                  <a:moveTo>
                    <a:pt x="139" y="167"/>
                  </a:moveTo>
                  <a:cubicBezTo>
                    <a:pt x="138" y="168"/>
                    <a:pt x="137" y="167"/>
                    <a:pt x="136" y="168"/>
                  </a:cubicBezTo>
                  <a:cubicBezTo>
                    <a:pt x="137" y="168"/>
                    <a:pt x="139" y="168"/>
                    <a:pt x="139" y="168"/>
                  </a:cubicBezTo>
                  <a:cubicBezTo>
                    <a:pt x="140" y="168"/>
                    <a:pt x="140" y="167"/>
                    <a:pt x="139" y="167"/>
                  </a:cubicBezTo>
                  <a:close/>
                  <a:moveTo>
                    <a:pt x="28" y="120"/>
                  </a:moveTo>
                  <a:cubicBezTo>
                    <a:pt x="28" y="121"/>
                    <a:pt x="29" y="122"/>
                    <a:pt x="29" y="124"/>
                  </a:cubicBezTo>
                  <a:cubicBezTo>
                    <a:pt x="29" y="124"/>
                    <a:pt x="29" y="124"/>
                    <a:pt x="29" y="124"/>
                  </a:cubicBezTo>
                  <a:cubicBezTo>
                    <a:pt x="29" y="125"/>
                    <a:pt x="29" y="125"/>
                    <a:pt x="29" y="125"/>
                  </a:cubicBezTo>
                  <a:cubicBezTo>
                    <a:pt x="29" y="124"/>
                    <a:pt x="29" y="124"/>
                    <a:pt x="29" y="124"/>
                  </a:cubicBezTo>
                  <a:cubicBezTo>
                    <a:pt x="29" y="123"/>
                    <a:pt x="29" y="121"/>
                    <a:pt x="29" y="120"/>
                  </a:cubicBezTo>
                  <a:cubicBezTo>
                    <a:pt x="29" y="120"/>
                    <a:pt x="28" y="120"/>
                    <a:pt x="28" y="120"/>
                  </a:cubicBezTo>
                  <a:close/>
                  <a:moveTo>
                    <a:pt x="179" y="154"/>
                  </a:moveTo>
                  <a:cubicBezTo>
                    <a:pt x="180" y="154"/>
                    <a:pt x="182" y="154"/>
                    <a:pt x="183" y="154"/>
                  </a:cubicBezTo>
                  <a:cubicBezTo>
                    <a:pt x="182" y="154"/>
                    <a:pt x="181" y="154"/>
                    <a:pt x="181" y="153"/>
                  </a:cubicBezTo>
                  <a:cubicBezTo>
                    <a:pt x="180" y="154"/>
                    <a:pt x="180" y="154"/>
                    <a:pt x="179" y="154"/>
                  </a:cubicBezTo>
                  <a:close/>
                  <a:moveTo>
                    <a:pt x="114" y="148"/>
                  </a:moveTo>
                  <a:cubicBezTo>
                    <a:pt x="114" y="149"/>
                    <a:pt x="114" y="150"/>
                    <a:pt x="114" y="151"/>
                  </a:cubicBezTo>
                  <a:cubicBezTo>
                    <a:pt x="114" y="150"/>
                    <a:pt x="114" y="149"/>
                    <a:pt x="115" y="149"/>
                  </a:cubicBezTo>
                  <a:cubicBezTo>
                    <a:pt x="115" y="148"/>
                    <a:pt x="115" y="148"/>
                    <a:pt x="114" y="148"/>
                  </a:cubicBezTo>
                  <a:close/>
                  <a:moveTo>
                    <a:pt x="156" y="154"/>
                  </a:moveTo>
                  <a:cubicBezTo>
                    <a:pt x="156" y="154"/>
                    <a:pt x="156" y="153"/>
                    <a:pt x="156" y="153"/>
                  </a:cubicBezTo>
                  <a:cubicBezTo>
                    <a:pt x="155" y="153"/>
                    <a:pt x="153" y="153"/>
                    <a:pt x="152" y="153"/>
                  </a:cubicBezTo>
                  <a:lnTo>
                    <a:pt x="156" y="154"/>
                  </a:lnTo>
                  <a:close/>
                  <a:moveTo>
                    <a:pt x="96" y="154"/>
                  </a:moveTo>
                  <a:cubicBezTo>
                    <a:pt x="95" y="153"/>
                    <a:pt x="94" y="153"/>
                    <a:pt x="93" y="153"/>
                  </a:cubicBezTo>
                  <a:cubicBezTo>
                    <a:pt x="94" y="154"/>
                    <a:pt x="95" y="154"/>
                    <a:pt x="96" y="155"/>
                  </a:cubicBezTo>
                  <a:cubicBezTo>
                    <a:pt x="96" y="155"/>
                    <a:pt x="96" y="154"/>
                    <a:pt x="96" y="154"/>
                  </a:cubicBezTo>
                  <a:close/>
                  <a:moveTo>
                    <a:pt x="171" y="171"/>
                  </a:moveTo>
                  <a:cubicBezTo>
                    <a:pt x="170" y="172"/>
                    <a:pt x="169" y="171"/>
                    <a:pt x="168" y="171"/>
                  </a:cubicBezTo>
                  <a:cubicBezTo>
                    <a:pt x="168" y="171"/>
                    <a:pt x="168" y="172"/>
                    <a:pt x="168" y="172"/>
                  </a:cubicBezTo>
                  <a:cubicBezTo>
                    <a:pt x="169" y="172"/>
                    <a:pt x="170" y="172"/>
                    <a:pt x="170" y="172"/>
                  </a:cubicBezTo>
                  <a:cubicBezTo>
                    <a:pt x="171" y="172"/>
                    <a:pt x="172" y="172"/>
                    <a:pt x="171" y="171"/>
                  </a:cubicBezTo>
                  <a:close/>
                  <a:moveTo>
                    <a:pt x="24" y="123"/>
                  </a:moveTo>
                  <a:cubicBezTo>
                    <a:pt x="24" y="123"/>
                    <a:pt x="24" y="124"/>
                    <a:pt x="24" y="125"/>
                  </a:cubicBezTo>
                  <a:cubicBezTo>
                    <a:pt x="24" y="125"/>
                    <a:pt x="25" y="125"/>
                    <a:pt x="25" y="125"/>
                  </a:cubicBezTo>
                  <a:cubicBezTo>
                    <a:pt x="25" y="125"/>
                    <a:pt x="25" y="126"/>
                    <a:pt x="25" y="126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6"/>
                    <a:pt x="25" y="126"/>
                    <a:pt x="25" y="126"/>
                  </a:cubicBezTo>
                  <a:cubicBezTo>
                    <a:pt x="25" y="126"/>
                    <a:pt x="25" y="125"/>
                    <a:pt x="25" y="125"/>
                  </a:cubicBezTo>
                  <a:cubicBezTo>
                    <a:pt x="25" y="124"/>
                    <a:pt x="25" y="124"/>
                    <a:pt x="25" y="123"/>
                  </a:cubicBezTo>
                  <a:cubicBezTo>
                    <a:pt x="24" y="123"/>
                    <a:pt x="24" y="123"/>
                    <a:pt x="24" y="123"/>
                  </a:cubicBezTo>
                  <a:close/>
                  <a:moveTo>
                    <a:pt x="114" y="161"/>
                  </a:moveTo>
                  <a:cubicBezTo>
                    <a:pt x="113" y="161"/>
                    <a:pt x="112" y="160"/>
                    <a:pt x="112" y="160"/>
                  </a:cubicBezTo>
                  <a:cubicBezTo>
                    <a:pt x="111" y="161"/>
                    <a:pt x="112" y="161"/>
                    <a:pt x="113" y="162"/>
                  </a:cubicBezTo>
                  <a:cubicBezTo>
                    <a:pt x="113" y="162"/>
                    <a:pt x="114" y="161"/>
                    <a:pt x="114" y="161"/>
                  </a:cubicBezTo>
                  <a:close/>
                  <a:moveTo>
                    <a:pt x="162" y="171"/>
                  </a:moveTo>
                  <a:cubicBezTo>
                    <a:pt x="161" y="171"/>
                    <a:pt x="161" y="170"/>
                    <a:pt x="160" y="171"/>
                  </a:cubicBezTo>
                  <a:cubicBezTo>
                    <a:pt x="161" y="171"/>
                    <a:pt x="162" y="171"/>
                    <a:pt x="163" y="171"/>
                  </a:cubicBezTo>
                  <a:cubicBezTo>
                    <a:pt x="163" y="171"/>
                    <a:pt x="164" y="171"/>
                    <a:pt x="164" y="171"/>
                  </a:cubicBezTo>
                  <a:cubicBezTo>
                    <a:pt x="163" y="171"/>
                    <a:pt x="163" y="171"/>
                    <a:pt x="162" y="171"/>
                  </a:cubicBezTo>
                  <a:close/>
                  <a:moveTo>
                    <a:pt x="96" y="84"/>
                  </a:moveTo>
                  <a:cubicBezTo>
                    <a:pt x="95" y="83"/>
                    <a:pt x="93" y="82"/>
                    <a:pt x="91" y="82"/>
                  </a:cubicBezTo>
                  <a:cubicBezTo>
                    <a:pt x="93" y="82"/>
                    <a:pt x="94" y="83"/>
                    <a:pt x="96" y="84"/>
                  </a:cubicBezTo>
                  <a:close/>
                  <a:moveTo>
                    <a:pt x="123" y="154"/>
                  </a:moveTo>
                  <a:cubicBezTo>
                    <a:pt x="124" y="153"/>
                    <a:pt x="124" y="152"/>
                    <a:pt x="125" y="152"/>
                  </a:cubicBezTo>
                  <a:cubicBezTo>
                    <a:pt x="124" y="151"/>
                    <a:pt x="124" y="151"/>
                    <a:pt x="124" y="152"/>
                  </a:cubicBezTo>
                  <a:cubicBezTo>
                    <a:pt x="123" y="153"/>
                    <a:pt x="123" y="154"/>
                    <a:pt x="123" y="155"/>
                  </a:cubicBezTo>
                  <a:cubicBezTo>
                    <a:pt x="123" y="155"/>
                    <a:pt x="123" y="154"/>
                    <a:pt x="123" y="154"/>
                  </a:cubicBezTo>
                  <a:close/>
                  <a:moveTo>
                    <a:pt x="112" y="147"/>
                  </a:moveTo>
                  <a:cubicBezTo>
                    <a:pt x="112" y="147"/>
                    <a:pt x="111" y="147"/>
                    <a:pt x="111" y="147"/>
                  </a:cubicBezTo>
                  <a:cubicBezTo>
                    <a:pt x="111" y="148"/>
                    <a:pt x="111" y="150"/>
                    <a:pt x="111" y="151"/>
                  </a:cubicBezTo>
                  <a:cubicBezTo>
                    <a:pt x="111" y="149"/>
                    <a:pt x="112" y="148"/>
                    <a:pt x="112" y="147"/>
                  </a:cubicBezTo>
                  <a:close/>
                  <a:moveTo>
                    <a:pt x="201" y="88"/>
                  </a:moveTo>
                  <a:cubicBezTo>
                    <a:pt x="201" y="87"/>
                    <a:pt x="200" y="85"/>
                    <a:pt x="200" y="83"/>
                  </a:cubicBezTo>
                  <a:cubicBezTo>
                    <a:pt x="200" y="84"/>
                    <a:pt x="199" y="84"/>
                    <a:pt x="199" y="84"/>
                  </a:cubicBezTo>
                  <a:cubicBezTo>
                    <a:pt x="200" y="86"/>
                    <a:pt x="200" y="87"/>
                    <a:pt x="201" y="88"/>
                  </a:cubicBezTo>
                  <a:close/>
                  <a:moveTo>
                    <a:pt x="207" y="158"/>
                  </a:moveTo>
                  <a:cubicBezTo>
                    <a:pt x="206" y="159"/>
                    <a:pt x="204" y="160"/>
                    <a:pt x="203" y="162"/>
                  </a:cubicBezTo>
                  <a:cubicBezTo>
                    <a:pt x="203" y="162"/>
                    <a:pt x="203" y="162"/>
                    <a:pt x="203" y="162"/>
                  </a:cubicBezTo>
                  <a:cubicBezTo>
                    <a:pt x="204" y="161"/>
                    <a:pt x="206" y="160"/>
                    <a:pt x="207" y="158"/>
                  </a:cubicBezTo>
                  <a:cubicBezTo>
                    <a:pt x="207" y="158"/>
                    <a:pt x="207" y="158"/>
                    <a:pt x="207" y="158"/>
                  </a:cubicBezTo>
                  <a:close/>
                  <a:moveTo>
                    <a:pt x="134" y="157"/>
                  </a:moveTo>
                  <a:cubicBezTo>
                    <a:pt x="133" y="159"/>
                    <a:pt x="132" y="160"/>
                    <a:pt x="131" y="162"/>
                  </a:cubicBezTo>
                  <a:cubicBezTo>
                    <a:pt x="131" y="162"/>
                    <a:pt x="131" y="162"/>
                    <a:pt x="132" y="162"/>
                  </a:cubicBezTo>
                  <a:lnTo>
                    <a:pt x="134" y="157"/>
                  </a:lnTo>
                  <a:close/>
                  <a:moveTo>
                    <a:pt x="112" y="151"/>
                  </a:moveTo>
                  <a:cubicBezTo>
                    <a:pt x="112" y="152"/>
                    <a:pt x="111" y="154"/>
                    <a:pt x="111" y="155"/>
                  </a:cubicBezTo>
                  <a:cubicBezTo>
                    <a:pt x="112" y="155"/>
                    <a:pt x="112" y="155"/>
                    <a:pt x="112" y="155"/>
                  </a:cubicBezTo>
                  <a:cubicBezTo>
                    <a:pt x="112" y="154"/>
                    <a:pt x="112" y="153"/>
                    <a:pt x="112" y="152"/>
                  </a:cubicBezTo>
                  <a:cubicBezTo>
                    <a:pt x="112" y="151"/>
                    <a:pt x="113" y="151"/>
                    <a:pt x="112" y="151"/>
                  </a:cubicBezTo>
                  <a:close/>
                  <a:moveTo>
                    <a:pt x="164" y="153"/>
                  </a:moveTo>
                  <a:cubicBezTo>
                    <a:pt x="164" y="153"/>
                    <a:pt x="164" y="154"/>
                    <a:pt x="164" y="154"/>
                  </a:cubicBezTo>
                  <a:cubicBezTo>
                    <a:pt x="157" y="153"/>
                    <a:pt x="157" y="153"/>
                    <a:pt x="157" y="153"/>
                  </a:cubicBezTo>
                  <a:cubicBezTo>
                    <a:pt x="159" y="154"/>
                    <a:pt x="161" y="154"/>
                    <a:pt x="162" y="154"/>
                  </a:cubicBezTo>
                  <a:cubicBezTo>
                    <a:pt x="163" y="154"/>
                    <a:pt x="164" y="154"/>
                    <a:pt x="164" y="153"/>
                  </a:cubicBezTo>
                  <a:close/>
                  <a:moveTo>
                    <a:pt x="37" y="126"/>
                  </a:moveTo>
                  <a:cubicBezTo>
                    <a:pt x="37" y="124"/>
                    <a:pt x="37" y="122"/>
                    <a:pt x="36" y="120"/>
                  </a:cubicBezTo>
                  <a:cubicBezTo>
                    <a:pt x="37" y="120"/>
                    <a:pt x="36" y="119"/>
                    <a:pt x="36" y="120"/>
                  </a:cubicBezTo>
                  <a:cubicBezTo>
                    <a:pt x="37" y="126"/>
                    <a:pt x="37" y="126"/>
                    <a:pt x="37" y="126"/>
                  </a:cubicBezTo>
                  <a:cubicBezTo>
                    <a:pt x="37" y="126"/>
                    <a:pt x="38" y="127"/>
                    <a:pt x="37" y="126"/>
                  </a:cubicBezTo>
                  <a:close/>
                  <a:moveTo>
                    <a:pt x="35" y="127"/>
                  </a:moveTo>
                  <a:cubicBezTo>
                    <a:pt x="33" y="120"/>
                    <a:pt x="33" y="120"/>
                    <a:pt x="33" y="120"/>
                  </a:cubicBezTo>
                  <a:cubicBezTo>
                    <a:pt x="33" y="123"/>
                    <a:pt x="34" y="126"/>
                    <a:pt x="34" y="129"/>
                  </a:cubicBezTo>
                  <a:cubicBezTo>
                    <a:pt x="34" y="128"/>
                    <a:pt x="35" y="128"/>
                    <a:pt x="35" y="127"/>
                  </a:cubicBezTo>
                  <a:close/>
                  <a:moveTo>
                    <a:pt x="15" y="21"/>
                  </a:moveTo>
                  <a:cubicBezTo>
                    <a:pt x="13" y="21"/>
                    <a:pt x="12" y="23"/>
                    <a:pt x="11" y="25"/>
                  </a:cubicBezTo>
                  <a:cubicBezTo>
                    <a:pt x="13" y="24"/>
                    <a:pt x="14" y="22"/>
                    <a:pt x="15" y="21"/>
                  </a:cubicBezTo>
                  <a:close/>
                  <a:moveTo>
                    <a:pt x="74" y="67"/>
                  </a:moveTo>
                  <a:cubicBezTo>
                    <a:pt x="74" y="67"/>
                    <a:pt x="73" y="64"/>
                    <a:pt x="73" y="63"/>
                  </a:cubicBezTo>
                  <a:cubicBezTo>
                    <a:pt x="73" y="64"/>
                    <a:pt x="72" y="64"/>
                    <a:pt x="72" y="65"/>
                  </a:cubicBezTo>
                  <a:cubicBezTo>
                    <a:pt x="73" y="66"/>
                    <a:pt x="73" y="67"/>
                    <a:pt x="74" y="68"/>
                  </a:cubicBezTo>
                  <a:cubicBezTo>
                    <a:pt x="74" y="68"/>
                    <a:pt x="74" y="68"/>
                    <a:pt x="74" y="67"/>
                  </a:cubicBezTo>
                  <a:close/>
                  <a:moveTo>
                    <a:pt x="127" y="153"/>
                  </a:moveTo>
                  <a:cubicBezTo>
                    <a:pt x="126" y="154"/>
                    <a:pt x="126" y="156"/>
                    <a:pt x="126" y="157"/>
                  </a:cubicBezTo>
                  <a:cubicBezTo>
                    <a:pt x="127" y="156"/>
                    <a:pt x="128" y="154"/>
                    <a:pt x="128" y="153"/>
                  </a:cubicBezTo>
                  <a:lnTo>
                    <a:pt x="127" y="153"/>
                  </a:lnTo>
                  <a:close/>
                  <a:moveTo>
                    <a:pt x="125" y="154"/>
                  </a:moveTo>
                  <a:cubicBezTo>
                    <a:pt x="124" y="155"/>
                    <a:pt x="123" y="157"/>
                    <a:pt x="122" y="159"/>
                  </a:cubicBezTo>
                  <a:cubicBezTo>
                    <a:pt x="122" y="159"/>
                    <a:pt x="123" y="160"/>
                    <a:pt x="123" y="159"/>
                  </a:cubicBezTo>
                  <a:lnTo>
                    <a:pt x="125" y="154"/>
                  </a:lnTo>
                  <a:close/>
                  <a:moveTo>
                    <a:pt x="30" y="123"/>
                  </a:moveTo>
                  <a:cubicBezTo>
                    <a:pt x="30" y="124"/>
                    <a:pt x="30" y="124"/>
                    <a:pt x="30" y="124"/>
                  </a:cubicBezTo>
                  <a:cubicBezTo>
                    <a:pt x="31" y="131"/>
                    <a:pt x="31" y="131"/>
                    <a:pt x="31" y="131"/>
                  </a:cubicBezTo>
                  <a:cubicBezTo>
                    <a:pt x="31" y="131"/>
                    <a:pt x="32" y="131"/>
                    <a:pt x="32" y="130"/>
                  </a:cubicBezTo>
                  <a:cubicBezTo>
                    <a:pt x="30" y="124"/>
                    <a:pt x="30" y="124"/>
                    <a:pt x="30" y="124"/>
                  </a:cubicBezTo>
                  <a:lnTo>
                    <a:pt x="30" y="123"/>
                  </a:lnTo>
                  <a:close/>
                  <a:moveTo>
                    <a:pt x="100" y="148"/>
                  </a:moveTo>
                  <a:cubicBezTo>
                    <a:pt x="99" y="147"/>
                    <a:pt x="100" y="146"/>
                    <a:pt x="99" y="145"/>
                  </a:cubicBezTo>
                  <a:cubicBezTo>
                    <a:pt x="98" y="150"/>
                    <a:pt x="98" y="150"/>
                    <a:pt x="98" y="150"/>
                  </a:cubicBezTo>
                  <a:cubicBezTo>
                    <a:pt x="100" y="151"/>
                    <a:pt x="100" y="151"/>
                    <a:pt x="100" y="151"/>
                  </a:cubicBezTo>
                  <a:cubicBezTo>
                    <a:pt x="100" y="150"/>
                    <a:pt x="100" y="149"/>
                    <a:pt x="100" y="148"/>
                  </a:cubicBezTo>
                  <a:close/>
                  <a:moveTo>
                    <a:pt x="134" y="160"/>
                  </a:moveTo>
                  <a:cubicBezTo>
                    <a:pt x="135" y="158"/>
                    <a:pt x="137" y="157"/>
                    <a:pt x="138" y="155"/>
                  </a:cubicBezTo>
                  <a:cubicBezTo>
                    <a:pt x="137" y="155"/>
                    <a:pt x="136" y="154"/>
                    <a:pt x="136" y="155"/>
                  </a:cubicBezTo>
                  <a:cubicBezTo>
                    <a:pt x="136" y="157"/>
                    <a:pt x="135" y="158"/>
                    <a:pt x="134" y="160"/>
                  </a:cubicBezTo>
                  <a:close/>
                  <a:moveTo>
                    <a:pt x="27" y="122"/>
                  </a:moveTo>
                  <a:cubicBezTo>
                    <a:pt x="29" y="133"/>
                    <a:pt x="29" y="133"/>
                    <a:pt x="29" y="133"/>
                  </a:cubicBezTo>
                  <a:cubicBezTo>
                    <a:pt x="29" y="133"/>
                    <a:pt x="30" y="133"/>
                    <a:pt x="29" y="132"/>
                  </a:cubicBezTo>
                  <a:lnTo>
                    <a:pt x="27" y="122"/>
                  </a:lnTo>
                  <a:close/>
                  <a:moveTo>
                    <a:pt x="104" y="151"/>
                  </a:moveTo>
                  <a:cubicBezTo>
                    <a:pt x="105" y="151"/>
                    <a:pt x="105" y="151"/>
                    <a:pt x="105" y="151"/>
                  </a:cubicBezTo>
                  <a:cubicBezTo>
                    <a:pt x="105" y="149"/>
                    <a:pt x="106" y="146"/>
                    <a:pt x="106" y="144"/>
                  </a:cubicBezTo>
                  <a:cubicBezTo>
                    <a:pt x="105" y="144"/>
                    <a:pt x="105" y="144"/>
                    <a:pt x="105" y="144"/>
                  </a:cubicBezTo>
                  <a:cubicBezTo>
                    <a:pt x="105" y="146"/>
                    <a:pt x="105" y="148"/>
                    <a:pt x="104" y="151"/>
                  </a:cubicBezTo>
                  <a:close/>
                  <a:moveTo>
                    <a:pt x="179" y="154"/>
                  </a:moveTo>
                  <a:cubicBezTo>
                    <a:pt x="175" y="154"/>
                    <a:pt x="171" y="154"/>
                    <a:pt x="166" y="154"/>
                  </a:cubicBezTo>
                  <a:cubicBezTo>
                    <a:pt x="166" y="155"/>
                    <a:pt x="167" y="154"/>
                    <a:pt x="167" y="154"/>
                  </a:cubicBezTo>
                  <a:cubicBezTo>
                    <a:pt x="172" y="154"/>
                    <a:pt x="175" y="154"/>
                    <a:pt x="179" y="154"/>
                  </a:cubicBezTo>
                  <a:close/>
                  <a:moveTo>
                    <a:pt x="77" y="69"/>
                  </a:moveTo>
                  <a:cubicBezTo>
                    <a:pt x="76" y="62"/>
                    <a:pt x="76" y="62"/>
                    <a:pt x="76" y="62"/>
                  </a:cubicBezTo>
                  <a:cubicBezTo>
                    <a:pt x="76" y="62"/>
                    <a:pt x="75" y="62"/>
                    <a:pt x="75" y="62"/>
                  </a:cubicBezTo>
                  <a:cubicBezTo>
                    <a:pt x="76" y="65"/>
                    <a:pt x="76" y="68"/>
                    <a:pt x="77" y="71"/>
                  </a:cubicBezTo>
                  <a:cubicBezTo>
                    <a:pt x="77" y="70"/>
                    <a:pt x="77" y="69"/>
                    <a:pt x="77" y="69"/>
                  </a:cubicBezTo>
                  <a:close/>
                  <a:moveTo>
                    <a:pt x="130" y="160"/>
                  </a:moveTo>
                  <a:cubicBezTo>
                    <a:pt x="132" y="158"/>
                    <a:pt x="133" y="156"/>
                    <a:pt x="134" y="154"/>
                  </a:cubicBezTo>
                  <a:cubicBezTo>
                    <a:pt x="133" y="155"/>
                    <a:pt x="133" y="154"/>
                    <a:pt x="132" y="154"/>
                  </a:cubicBezTo>
                  <a:lnTo>
                    <a:pt x="130" y="160"/>
                  </a:lnTo>
                  <a:close/>
                  <a:moveTo>
                    <a:pt x="188" y="169"/>
                  </a:moveTo>
                  <a:cubicBezTo>
                    <a:pt x="187" y="170"/>
                    <a:pt x="186" y="171"/>
                    <a:pt x="184" y="171"/>
                  </a:cubicBezTo>
                  <a:cubicBezTo>
                    <a:pt x="184" y="171"/>
                    <a:pt x="183" y="171"/>
                    <a:pt x="183" y="172"/>
                  </a:cubicBezTo>
                  <a:cubicBezTo>
                    <a:pt x="188" y="172"/>
                    <a:pt x="188" y="172"/>
                    <a:pt x="188" y="172"/>
                  </a:cubicBezTo>
                  <a:cubicBezTo>
                    <a:pt x="187" y="171"/>
                    <a:pt x="189" y="170"/>
                    <a:pt x="188" y="169"/>
                  </a:cubicBezTo>
                  <a:close/>
                  <a:moveTo>
                    <a:pt x="125" y="165"/>
                  </a:moveTo>
                  <a:cubicBezTo>
                    <a:pt x="118" y="162"/>
                    <a:pt x="118" y="162"/>
                    <a:pt x="118" y="162"/>
                  </a:cubicBezTo>
                  <a:cubicBezTo>
                    <a:pt x="118" y="162"/>
                    <a:pt x="118" y="163"/>
                    <a:pt x="117" y="163"/>
                  </a:cubicBezTo>
                  <a:cubicBezTo>
                    <a:pt x="120" y="164"/>
                    <a:pt x="122" y="164"/>
                    <a:pt x="125" y="165"/>
                  </a:cubicBezTo>
                  <a:close/>
                  <a:moveTo>
                    <a:pt x="179" y="163"/>
                  </a:moveTo>
                  <a:cubicBezTo>
                    <a:pt x="177" y="164"/>
                    <a:pt x="175" y="166"/>
                    <a:pt x="173" y="168"/>
                  </a:cubicBezTo>
                  <a:cubicBezTo>
                    <a:pt x="173" y="168"/>
                    <a:pt x="174" y="168"/>
                    <a:pt x="174" y="168"/>
                  </a:cubicBezTo>
                  <a:cubicBezTo>
                    <a:pt x="176" y="167"/>
                    <a:pt x="177" y="165"/>
                    <a:pt x="179" y="163"/>
                  </a:cubicBezTo>
                  <a:cubicBezTo>
                    <a:pt x="179" y="163"/>
                    <a:pt x="179" y="163"/>
                    <a:pt x="179" y="163"/>
                  </a:cubicBezTo>
                  <a:close/>
                  <a:moveTo>
                    <a:pt x="122" y="151"/>
                  </a:moveTo>
                  <a:cubicBezTo>
                    <a:pt x="122" y="151"/>
                    <a:pt x="122" y="151"/>
                    <a:pt x="122" y="151"/>
                  </a:cubicBezTo>
                  <a:cubicBezTo>
                    <a:pt x="121" y="153"/>
                    <a:pt x="120" y="156"/>
                    <a:pt x="119" y="158"/>
                  </a:cubicBezTo>
                  <a:cubicBezTo>
                    <a:pt x="120" y="158"/>
                    <a:pt x="120" y="159"/>
                    <a:pt x="121" y="158"/>
                  </a:cubicBezTo>
                  <a:cubicBezTo>
                    <a:pt x="123" y="152"/>
                    <a:pt x="123" y="152"/>
                    <a:pt x="123" y="152"/>
                  </a:cubicBezTo>
                  <a:cubicBezTo>
                    <a:pt x="123" y="152"/>
                    <a:pt x="122" y="151"/>
                    <a:pt x="122" y="151"/>
                  </a:cubicBezTo>
                  <a:close/>
                  <a:moveTo>
                    <a:pt x="84" y="133"/>
                  </a:moveTo>
                  <a:cubicBezTo>
                    <a:pt x="84" y="133"/>
                    <a:pt x="84" y="132"/>
                    <a:pt x="84" y="132"/>
                  </a:cubicBezTo>
                  <a:cubicBezTo>
                    <a:pt x="83" y="132"/>
                    <a:pt x="82" y="131"/>
                    <a:pt x="82" y="131"/>
                  </a:cubicBezTo>
                  <a:cubicBezTo>
                    <a:pt x="81" y="131"/>
                    <a:pt x="81" y="131"/>
                    <a:pt x="81" y="132"/>
                  </a:cubicBezTo>
                  <a:cubicBezTo>
                    <a:pt x="82" y="133"/>
                    <a:pt x="82" y="136"/>
                    <a:pt x="83" y="138"/>
                  </a:cubicBezTo>
                  <a:lnTo>
                    <a:pt x="84" y="133"/>
                  </a:lnTo>
                  <a:close/>
                  <a:moveTo>
                    <a:pt x="94" y="138"/>
                  </a:moveTo>
                  <a:cubicBezTo>
                    <a:pt x="94" y="138"/>
                    <a:pt x="94" y="138"/>
                    <a:pt x="93" y="138"/>
                  </a:cubicBezTo>
                  <a:cubicBezTo>
                    <a:pt x="93" y="140"/>
                    <a:pt x="93" y="143"/>
                    <a:pt x="94" y="146"/>
                  </a:cubicBezTo>
                  <a:cubicBezTo>
                    <a:pt x="94" y="143"/>
                    <a:pt x="95" y="141"/>
                    <a:pt x="95" y="139"/>
                  </a:cubicBezTo>
                  <a:cubicBezTo>
                    <a:pt x="95" y="139"/>
                    <a:pt x="94" y="139"/>
                    <a:pt x="94" y="138"/>
                  </a:cubicBezTo>
                  <a:close/>
                  <a:moveTo>
                    <a:pt x="119" y="150"/>
                  </a:moveTo>
                  <a:cubicBezTo>
                    <a:pt x="119" y="150"/>
                    <a:pt x="118" y="150"/>
                    <a:pt x="118" y="149"/>
                  </a:cubicBezTo>
                  <a:cubicBezTo>
                    <a:pt x="118" y="152"/>
                    <a:pt x="117" y="155"/>
                    <a:pt x="116" y="157"/>
                  </a:cubicBezTo>
                  <a:cubicBezTo>
                    <a:pt x="117" y="155"/>
                    <a:pt x="118" y="152"/>
                    <a:pt x="119" y="150"/>
                  </a:cubicBezTo>
                  <a:close/>
                  <a:moveTo>
                    <a:pt x="108" y="159"/>
                  </a:moveTo>
                  <a:cubicBezTo>
                    <a:pt x="107" y="158"/>
                    <a:pt x="107" y="158"/>
                    <a:pt x="106" y="158"/>
                  </a:cubicBezTo>
                  <a:cubicBezTo>
                    <a:pt x="106" y="158"/>
                    <a:pt x="105" y="158"/>
                    <a:pt x="105" y="157"/>
                  </a:cubicBezTo>
                  <a:cubicBezTo>
                    <a:pt x="104" y="157"/>
                    <a:pt x="104" y="157"/>
                    <a:pt x="103" y="158"/>
                  </a:cubicBezTo>
                  <a:cubicBezTo>
                    <a:pt x="103" y="158"/>
                    <a:pt x="103" y="157"/>
                    <a:pt x="103" y="157"/>
                  </a:cubicBezTo>
                  <a:cubicBezTo>
                    <a:pt x="103" y="156"/>
                    <a:pt x="102" y="156"/>
                    <a:pt x="101" y="156"/>
                  </a:cubicBezTo>
                  <a:cubicBezTo>
                    <a:pt x="100" y="155"/>
                    <a:pt x="100" y="156"/>
                    <a:pt x="100" y="156"/>
                  </a:cubicBezTo>
                  <a:cubicBezTo>
                    <a:pt x="103" y="158"/>
                    <a:pt x="105" y="159"/>
                    <a:pt x="108" y="160"/>
                  </a:cubicBezTo>
                  <a:cubicBezTo>
                    <a:pt x="108" y="159"/>
                    <a:pt x="108" y="159"/>
                    <a:pt x="108" y="159"/>
                  </a:cubicBezTo>
                  <a:close/>
                  <a:moveTo>
                    <a:pt x="17" y="21"/>
                  </a:moveTo>
                  <a:cubicBezTo>
                    <a:pt x="17" y="21"/>
                    <a:pt x="17" y="21"/>
                    <a:pt x="17" y="21"/>
                  </a:cubicBezTo>
                  <a:cubicBezTo>
                    <a:pt x="15" y="23"/>
                    <a:pt x="13" y="25"/>
                    <a:pt x="12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4" y="26"/>
                    <a:pt x="16" y="24"/>
                    <a:pt x="17" y="22"/>
                  </a:cubicBezTo>
                  <a:cubicBezTo>
                    <a:pt x="18" y="22"/>
                    <a:pt x="18" y="21"/>
                    <a:pt x="17" y="21"/>
                  </a:cubicBezTo>
                  <a:close/>
                  <a:moveTo>
                    <a:pt x="180" y="164"/>
                  </a:moveTo>
                  <a:cubicBezTo>
                    <a:pt x="183" y="162"/>
                    <a:pt x="185" y="160"/>
                    <a:pt x="188" y="158"/>
                  </a:cubicBezTo>
                  <a:cubicBezTo>
                    <a:pt x="187" y="158"/>
                    <a:pt x="186" y="158"/>
                    <a:pt x="186" y="158"/>
                  </a:cubicBezTo>
                  <a:cubicBezTo>
                    <a:pt x="184" y="160"/>
                    <a:pt x="182" y="162"/>
                    <a:pt x="180" y="164"/>
                  </a:cubicBezTo>
                  <a:close/>
                  <a:moveTo>
                    <a:pt x="198" y="152"/>
                  </a:moveTo>
                  <a:cubicBezTo>
                    <a:pt x="194" y="152"/>
                    <a:pt x="190" y="152"/>
                    <a:pt x="187" y="153"/>
                  </a:cubicBezTo>
                  <a:cubicBezTo>
                    <a:pt x="186" y="153"/>
                    <a:pt x="186" y="154"/>
                    <a:pt x="186" y="153"/>
                  </a:cubicBezTo>
                  <a:cubicBezTo>
                    <a:pt x="190" y="153"/>
                    <a:pt x="195" y="153"/>
                    <a:pt x="198" y="152"/>
                  </a:cubicBezTo>
                  <a:close/>
                  <a:moveTo>
                    <a:pt x="116" y="149"/>
                  </a:moveTo>
                  <a:cubicBezTo>
                    <a:pt x="116" y="149"/>
                    <a:pt x="116" y="149"/>
                    <a:pt x="116" y="149"/>
                  </a:cubicBezTo>
                  <a:cubicBezTo>
                    <a:pt x="113" y="156"/>
                    <a:pt x="113" y="156"/>
                    <a:pt x="113" y="156"/>
                  </a:cubicBezTo>
                  <a:cubicBezTo>
                    <a:pt x="114" y="156"/>
                    <a:pt x="115" y="157"/>
                    <a:pt x="115" y="156"/>
                  </a:cubicBezTo>
                  <a:cubicBezTo>
                    <a:pt x="116" y="154"/>
                    <a:pt x="116" y="151"/>
                    <a:pt x="116" y="149"/>
                  </a:cubicBezTo>
                  <a:close/>
                  <a:moveTo>
                    <a:pt x="145" y="158"/>
                  </a:moveTo>
                  <a:cubicBezTo>
                    <a:pt x="143" y="160"/>
                    <a:pt x="142" y="162"/>
                    <a:pt x="140" y="164"/>
                  </a:cubicBezTo>
                  <a:cubicBezTo>
                    <a:pt x="142" y="164"/>
                    <a:pt x="142" y="164"/>
                    <a:pt x="142" y="164"/>
                  </a:cubicBezTo>
                  <a:cubicBezTo>
                    <a:pt x="143" y="162"/>
                    <a:pt x="144" y="160"/>
                    <a:pt x="145" y="159"/>
                  </a:cubicBezTo>
                  <a:cubicBezTo>
                    <a:pt x="145" y="159"/>
                    <a:pt x="145" y="158"/>
                    <a:pt x="145" y="158"/>
                  </a:cubicBezTo>
                  <a:close/>
                  <a:moveTo>
                    <a:pt x="109" y="153"/>
                  </a:moveTo>
                  <a:cubicBezTo>
                    <a:pt x="110" y="149"/>
                    <a:pt x="110" y="149"/>
                    <a:pt x="110" y="149"/>
                  </a:cubicBezTo>
                  <a:cubicBezTo>
                    <a:pt x="110" y="148"/>
                    <a:pt x="110" y="146"/>
                    <a:pt x="109" y="147"/>
                  </a:cubicBezTo>
                  <a:cubicBezTo>
                    <a:pt x="108" y="154"/>
                    <a:pt x="108" y="154"/>
                    <a:pt x="108" y="154"/>
                  </a:cubicBezTo>
                  <a:cubicBezTo>
                    <a:pt x="107" y="154"/>
                    <a:pt x="109" y="155"/>
                    <a:pt x="109" y="155"/>
                  </a:cubicBezTo>
                  <a:cubicBezTo>
                    <a:pt x="109" y="154"/>
                    <a:pt x="109" y="153"/>
                    <a:pt x="109" y="153"/>
                  </a:cubicBezTo>
                  <a:close/>
                  <a:moveTo>
                    <a:pt x="173" y="161"/>
                  </a:moveTo>
                  <a:cubicBezTo>
                    <a:pt x="170" y="163"/>
                    <a:pt x="167" y="165"/>
                    <a:pt x="165" y="167"/>
                  </a:cubicBezTo>
                  <a:cubicBezTo>
                    <a:pt x="166" y="167"/>
                    <a:pt x="167" y="168"/>
                    <a:pt x="168" y="167"/>
                  </a:cubicBezTo>
                  <a:lnTo>
                    <a:pt x="173" y="161"/>
                  </a:lnTo>
                  <a:close/>
                  <a:moveTo>
                    <a:pt x="140" y="156"/>
                  </a:moveTo>
                  <a:cubicBezTo>
                    <a:pt x="137" y="158"/>
                    <a:pt x="136" y="160"/>
                    <a:pt x="134" y="163"/>
                  </a:cubicBezTo>
                  <a:cubicBezTo>
                    <a:pt x="135" y="163"/>
                    <a:pt x="136" y="163"/>
                    <a:pt x="136" y="163"/>
                  </a:cubicBezTo>
                  <a:cubicBezTo>
                    <a:pt x="137" y="161"/>
                    <a:pt x="139" y="158"/>
                    <a:pt x="140" y="156"/>
                  </a:cubicBezTo>
                  <a:close/>
                  <a:moveTo>
                    <a:pt x="80" y="72"/>
                  </a:moveTo>
                  <a:cubicBezTo>
                    <a:pt x="80" y="68"/>
                    <a:pt x="79" y="64"/>
                    <a:pt x="78" y="60"/>
                  </a:cubicBezTo>
                  <a:cubicBezTo>
                    <a:pt x="78" y="59"/>
                    <a:pt x="77" y="60"/>
                    <a:pt x="77" y="61"/>
                  </a:cubicBezTo>
                  <a:cubicBezTo>
                    <a:pt x="78" y="64"/>
                    <a:pt x="78" y="67"/>
                    <a:pt x="79" y="70"/>
                  </a:cubicBezTo>
                  <a:cubicBezTo>
                    <a:pt x="79" y="70"/>
                    <a:pt x="79" y="72"/>
                    <a:pt x="80" y="72"/>
                  </a:cubicBezTo>
                  <a:close/>
                  <a:moveTo>
                    <a:pt x="199" y="159"/>
                  </a:moveTo>
                  <a:cubicBezTo>
                    <a:pt x="195" y="161"/>
                    <a:pt x="192" y="164"/>
                    <a:pt x="189" y="166"/>
                  </a:cubicBezTo>
                  <a:cubicBezTo>
                    <a:pt x="191" y="167"/>
                    <a:pt x="193" y="166"/>
                    <a:pt x="194" y="164"/>
                  </a:cubicBezTo>
                  <a:cubicBezTo>
                    <a:pt x="195" y="163"/>
                    <a:pt x="197" y="161"/>
                    <a:pt x="199" y="159"/>
                  </a:cubicBezTo>
                  <a:close/>
                  <a:moveTo>
                    <a:pt x="96" y="146"/>
                  </a:moveTo>
                  <a:cubicBezTo>
                    <a:pt x="96" y="140"/>
                    <a:pt x="96" y="140"/>
                    <a:pt x="96" y="140"/>
                  </a:cubicBezTo>
                  <a:cubicBezTo>
                    <a:pt x="96" y="143"/>
                    <a:pt x="95" y="145"/>
                    <a:pt x="94" y="149"/>
                  </a:cubicBezTo>
                  <a:cubicBezTo>
                    <a:pt x="96" y="149"/>
                    <a:pt x="96" y="149"/>
                    <a:pt x="96" y="149"/>
                  </a:cubicBezTo>
                  <a:cubicBezTo>
                    <a:pt x="97" y="148"/>
                    <a:pt x="97" y="147"/>
                    <a:pt x="96" y="146"/>
                  </a:cubicBezTo>
                  <a:close/>
                  <a:moveTo>
                    <a:pt x="86" y="69"/>
                  </a:moveTo>
                  <a:cubicBezTo>
                    <a:pt x="84" y="56"/>
                    <a:pt x="84" y="56"/>
                    <a:pt x="84" y="56"/>
                  </a:cubicBezTo>
                  <a:cubicBezTo>
                    <a:pt x="84" y="56"/>
                    <a:pt x="82" y="56"/>
                    <a:pt x="83" y="56"/>
                  </a:cubicBezTo>
                  <a:cubicBezTo>
                    <a:pt x="85" y="68"/>
                    <a:pt x="85" y="68"/>
                    <a:pt x="85" y="68"/>
                  </a:cubicBezTo>
                  <a:cubicBezTo>
                    <a:pt x="85" y="69"/>
                    <a:pt x="86" y="69"/>
                    <a:pt x="86" y="69"/>
                  </a:cubicBezTo>
                  <a:close/>
                  <a:moveTo>
                    <a:pt x="104" y="150"/>
                  </a:moveTo>
                  <a:cubicBezTo>
                    <a:pt x="104" y="146"/>
                    <a:pt x="104" y="146"/>
                    <a:pt x="104" y="146"/>
                  </a:cubicBezTo>
                  <a:cubicBezTo>
                    <a:pt x="104" y="145"/>
                    <a:pt x="104" y="144"/>
                    <a:pt x="103" y="143"/>
                  </a:cubicBezTo>
                  <a:cubicBezTo>
                    <a:pt x="101" y="151"/>
                    <a:pt x="101" y="151"/>
                    <a:pt x="101" y="151"/>
                  </a:cubicBezTo>
                  <a:cubicBezTo>
                    <a:pt x="101" y="152"/>
                    <a:pt x="102" y="152"/>
                    <a:pt x="103" y="152"/>
                  </a:cubicBezTo>
                  <a:cubicBezTo>
                    <a:pt x="103" y="152"/>
                    <a:pt x="104" y="150"/>
                    <a:pt x="104" y="150"/>
                  </a:cubicBezTo>
                  <a:close/>
                  <a:moveTo>
                    <a:pt x="102" y="143"/>
                  </a:moveTo>
                  <a:cubicBezTo>
                    <a:pt x="102" y="143"/>
                    <a:pt x="102" y="142"/>
                    <a:pt x="102" y="142"/>
                  </a:cubicBezTo>
                  <a:cubicBezTo>
                    <a:pt x="100" y="142"/>
                    <a:pt x="99" y="141"/>
                    <a:pt x="98" y="140"/>
                  </a:cubicBezTo>
                  <a:cubicBezTo>
                    <a:pt x="97" y="142"/>
                    <a:pt x="98" y="144"/>
                    <a:pt x="98" y="146"/>
                  </a:cubicBezTo>
                  <a:cubicBezTo>
                    <a:pt x="98" y="145"/>
                    <a:pt x="98" y="144"/>
                    <a:pt x="99" y="143"/>
                  </a:cubicBezTo>
                  <a:cubicBezTo>
                    <a:pt x="99" y="142"/>
                    <a:pt x="100" y="142"/>
                    <a:pt x="100" y="142"/>
                  </a:cubicBezTo>
                  <a:cubicBezTo>
                    <a:pt x="100" y="143"/>
                    <a:pt x="101" y="145"/>
                    <a:pt x="101" y="147"/>
                  </a:cubicBezTo>
                  <a:cubicBezTo>
                    <a:pt x="101" y="145"/>
                    <a:pt x="102" y="144"/>
                    <a:pt x="102" y="143"/>
                  </a:cubicBezTo>
                  <a:close/>
                  <a:moveTo>
                    <a:pt x="36" y="127"/>
                  </a:moveTo>
                  <a:cubicBezTo>
                    <a:pt x="35" y="122"/>
                    <a:pt x="34" y="117"/>
                    <a:pt x="34" y="112"/>
                  </a:cubicBezTo>
                  <a:cubicBezTo>
                    <a:pt x="33" y="113"/>
                    <a:pt x="33" y="113"/>
                    <a:pt x="33" y="113"/>
                  </a:cubicBezTo>
                  <a:cubicBezTo>
                    <a:pt x="35" y="126"/>
                    <a:pt x="35" y="126"/>
                    <a:pt x="35" y="126"/>
                  </a:cubicBezTo>
                  <a:cubicBezTo>
                    <a:pt x="35" y="126"/>
                    <a:pt x="36" y="128"/>
                    <a:pt x="36" y="127"/>
                  </a:cubicBezTo>
                  <a:close/>
                  <a:moveTo>
                    <a:pt x="162" y="158"/>
                  </a:moveTo>
                  <a:cubicBezTo>
                    <a:pt x="161" y="158"/>
                    <a:pt x="161" y="159"/>
                    <a:pt x="161" y="159"/>
                  </a:cubicBezTo>
                  <a:cubicBezTo>
                    <a:pt x="158" y="161"/>
                    <a:pt x="156" y="163"/>
                    <a:pt x="153" y="166"/>
                  </a:cubicBezTo>
                  <a:cubicBezTo>
                    <a:pt x="154" y="166"/>
                    <a:pt x="155" y="166"/>
                    <a:pt x="155" y="166"/>
                  </a:cubicBezTo>
                  <a:cubicBezTo>
                    <a:pt x="158" y="164"/>
                    <a:pt x="159" y="161"/>
                    <a:pt x="162" y="158"/>
                  </a:cubicBezTo>
                  <a:close/>
                  <a:moveTo>
                    <a:pt x="218" y="145"/>
                  </a:moveTo>
                  <a:cubicBezTo>
                    <a:pt x="217" y="141"/>
                    <a:pt x="217" y="141"/>
                    <a:pt x="217" y="141"/>
                  </a:cubicBezTo>
                  <a:cubicBezTo>
                    <a:pt x="216" y="139"/>
                    <a:pt x="216" y="137"/>
                    <a:pt x="215" y="137"/>
                  </a:cubicBezTo>
                  <a:cubicBezTo>
                    <a:pt x="215" y="140"/>
                    <a:pt x="216" y="143"/>
                    <a:pt x="217" y="145"/>
                  </a:cubicBezTo>
                  <a:cubicBezTo>
                    <a:pt x="217" y="146"/>
                    <a:pt x="217" y="145"/>
                    <a:pt x="218" y="145"/>
                  </a:cubicBezTo>
                  <a:cubicBezTo>
                    <a:pt x="218" y="145"/>
                    <a:pt x="218" y="146"/>
                    <a:pt x="218" y="145"/>
                  </a:cubicBezTo>
                  <a:close/>
                  <a:moveTo>
                    <a:pt x="191" y="160"/>
                  </a:moveTo>
                  <a:cubicBezTo>
                    <a:pt x="187" y="162"/>
                    <a:pt x="184" y="164"/>
                    <a:pt x="181" y="167"/>
                  </a:cubicBezTo>
                  <a:cubicBezTo>
                    <a:pt x="180" y="168"/>
                    <a:pt x="181" y="168"/>
                    <a:pt x="181" y="168"/>
                  </a:cubicBezTo>
                  <a:cubicBezTo>
                    <a:pt x="182" y="167"/>
                    <a:pt x="183" y="168"/>
                    <a:pt x="183" y="168"/>
                  </a:cubicBezTo>
                  <a:cubicBezTo>
                    <a:pt x="186" y="164"/>
                    <a:pt x="188" y="162"/>
                    <a:pt x="191" y="160"/>
                  </a:cubicBezTo>
                  <a:close/>
                  <a:moveTo>
                    <a:pt x="154" y="158"/>
                  </a:moveTo>
                  <a:cubicBezTo>
                    <a:pt x="152" y="160"/>
                    <a:pt x="149" y="162"/>
                    <a:pt x="147" y="164"/>
                  </a:cubicBezTo>
                  <a:cubicBezTo>
                    <a:pt x="147" y="165"/>
                    <a:pt x="149" y="166"/>
                    <a:pt x="149" y="165"/>
                  </a:cubicBezTo>
                  <a:cubicBezTo>
                    <a:pt x="154" y="159"/>
                    <a:pt x="154" y="159"/>
                    <a:pt x="154" y="159"/>
                  </a:cubicBezTo>
                  <a:cubicBezTo>
                    <a:pt x="153" y="158"/>
                    <a:pt x="154" y="157"/>
                    <a:pt x="154" y="158"/>
                  </a:cubicBezTo>
                  <a:close/>
                  <a:moveTo>
                    <a:pt x="33" y="129"/>
                  </a:moveTo>
                  <a:cubicBezTo>
                    <a:pt x="33" y="124"/>
                    <a:pt x="31" y="120"/>
                    <a:pt x="32" y="114"/>
                  </a:cubicBezTo>
                  <a:cubicBezTo>
                    <a:pt x="31" y="115"/>
                    <a:pt x="30" y="115"/>
                    <a:pt x="30" y="116"/>
                  </a:cubicBezTo>
                  <a:cubicBezTo>
                    <a:pt x="31" y="120"/>
                    <a:pt x="32" y="124"/>
                    <a:pt x="33" y="129"/>
                  </a:cubicBezTo>
                  <a:cubicBezTo>
                    <a:pt x="33" y="129"/>
                    <a:pt x="33" y="130"/>
                    <a:pt x="33" y="129"/>
                  </a:cubicBezTo>
                  <a:close/>
                  <a:moveTo>
                    <a:pt x="24" y="26"/>
                  </a:move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9" y="31"/>
                    <a:pt x="16" y="34"/>
                    <a:pt x="12" y="38"/>
                  </a:cubicBezTo>
                  <a:cubicBezTo>
                    <a:pt x="12" y="38"/>
                    <a:pt x="12" y="39"/>
                    <a:pt x="12" y="40"/>
                  </a:cubicBezTo>
                  <a:cubicBezTo>
                    <a:pt x="13" y="41"/>
                    <a:pt x="13" y="40"/>
                    <a:pt x="13" y="40"/>
                  </a:cubicBezTo>
                  <a:cubicBezTo>
                    <a:pt x="16" y="35"/>
                    <a:pt x="19" y="32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3" y="28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lnTo>
                    <a:pt x="24" y="26"/>
                  </a:lnTo>
                  <a:close/>
                  <a:moveTo>
                    <a:pt x="21" y="21"/>
                  </a:moveTo>
                  <a:cubicBezTo>
                    <a:pt x="21" y="21"/>
                    <a:pt x="20" y="21"/>
                    <a:pt x="20" y="21"/>
                  </a:cubicBezTo>
                  <a:cubicBezTo>
                    <a:pt x="17" y="25"/>
                    <a:pt x="14" y="28"/>
                    <a:pt x="12" y="3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2" y="22"/>
                    <a:pt x="22" y="21"/>
                    <a:pt x="21" y="21"/>
                  </a:cubicBezTo>
                  <a:close/>
                  <a:moveTo>
                    <a:pt x="144" y="156"/>
                  </a:moveTo>
                  <a:cubicBezTo>
                    <a:pt x="143" y="156"/>
                    <a:pt x="142" y="156"/>
                    <a:pt x="142" y="156"/>
                  </a:cubicBezTo>
                  <a:cubicBezTo>
                    <a:pt x="141" y="156"/>
                    <a:pt x="141" y="156"/>
                    <a:pt x="141" y="156"/>
                  </a:cubicBezTo>
                  <a:cubicBezTo>
                    <a:pt x="140" y="159"/>
                    <a:pt x="139" y="161"/>
                    <a:pt x="137" y="163"/>
                  </a:cubicBezTo>
                  <a:cubicBezTo>
                    <a:pt x="137" y="163"/>
                    <a:pt x="138" y="163"/>
                    <a:pt x="138" y="163"/>
                  </a:cubicBezTo>
                  <a:cubicBezTo>
                    <a:pt x="140" y="161"/>
                    <a:pt x="142" y="159"/>
                    <a:pt x="144" y="156"/>
                  </a:cubicBezTo>
                  <a:cubicBezTo>
                    <a:pt x="144" y="156"/>
                    <a:pt x="144" y="156"/>
                    <a:pt x="144" y="156"/>
                  </a:cubicBezTo>
                  <a:close/>
                  <a:moveTo>
                    <a:pt x="197" y="163"/>
                  </a:moveTo>
                  <a:cubicBezTo>
                    <a:pt x="201" y="161"/>
                    <a:pt x="205" y="158"/>
                    <a:pt x="208" y="155"/>
                  </a:cubicBezTo>
                  <a:cubicBezTo>
                    <a:pt x="207" y="155"/>
                    <a:pt x="205" y="155"/>
                    <a:pt x="205" y="155"/>
                  </a:cubicBezTo>
                  <a:cubicBezTo>
                    <a:pt x="202" y="158"/>
                    <a:pt x="199" y="160"/>
                    <a:pt x="197" y="163"/>
                  </a:cubicBezTo>
                  <a:close/>
                  <a:moveTo>
                    <a:pt x="83" y="70"/>
                  </a:moveTo>
                  <a:cubicBezTo>
                    <a:pt x="83" y="66"/>
                    <a:pt x="82" y="61"/>
                    <a:pt x="81" y="57"/>
                  </a:cubicBezTo>
                  <a:cubicBezTo>
                    <a:pt x="81" y="58"/>
                    <a:pt x="80" y="58"/>
                    <a:pt x="80" y="59"/>
                  </a:cubicBezTo>
                  <a:cubicBezTo>
                    <a:pt x="81" y="63"/>
                    <a:pt x="82" y="67"/>
                    <a:pt x="83" y="71"/>
                  </a:cubicBezTo>
                  <a:cubicBezTo>
                    <a:pt x="84" y="71"/>
                    <a:pt x="83" y="70"/>
                    <a:pt x="83" y="70"/>
                  </a:cubicBezTo>
                  <a:close/>
                  <a:moveTo>
                    <a:pt x="129" y="154"/>
                  </a:moveTo>
                  <a:cubicBezTo>
                    <a:pt x="128" y="156"/>
                    <a:pt x="127" y="158"/>
                    <a:pt x="125" y="160"/>
                  </a:cubicBezTo>
                  <a:cubicBezTo>
                    <a:pt x="126" y="160"/>
                    <a:pt x="127" y="160"/>
                    <a:pt x="128" y="161"/>
                  </a:cubicBezTo>
                  <a:cubicBezTo>
                    <a:pt x="129" y="159"/>
                    <a:pt x="130" y="156"/>
                    <a:pt x="131" y="154"/>
                  </a:cubicBezTo>
                  <a:cubicBezTo>
                    <a:pt x="131" y="154"/>
                    <a:pt x="130" y="153"/>
                    <a:pt x="129" y="154"/>
                  </a:cubicBezTo>
                  <a:close/>
                  <a:moveTo>
                    <a:pt x="14" y="33"/>
                  </a:moveTo>
                  <a:cubicBezTo>
                    <a:pt x="14" y="33"/>
                    <a:pt x="15" y="34"/>
                    <a:pt x="15" y="3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22"/>
                    <a:pt x="26" y="22"/>
                    <a:pt x="25" y="21"/>
                  </a:cubicBezTo>
                  <a:cubicBezTo>
                    <a:pt x="21" y="25"/>
                    <a:pt x="18" y="29"/>
                    <a:pt x="14" y="33"/>
                  </a:cubicBezTo>
                  <a:close/>
                  <a:moveTo>
                    <a:pt x="173" y="159"/>
                  </a:moveTo>
                  <a:cubicBezTo>
                    <a:pt x="171" y="159"/>
                    <a:pt x="170" y="158"/>
                    <a:pt x="169" y="159"/>
                  </a:cubicBezTo>
                  <a:cubicBezTo>
                    <a:pt x="162" y="167"/>
                    <a:pt x="162" y="167"/>
                    <a:pt x="162" y="167"/>
                  </a:cubicBezTo>
                  <a:lnTo>
                    <a:pt x="173" y="159"/>
                  </a:lnTo>
                  <a:close/>
                  <a:moveTo>
                    <a:pt x="39" y="123"/>
                  </a:moveTo>
                  <a:cubicBezTo>
                    <a:pt x="38" y="118"/>
                    <a:pt x="37" y="114"/>
                    <a:pt x="37" y="109"/>
                  </a:cubicBezTo>
                  <a:cubicBezTo>
                    <a:pt x="36" y="109"/>
                    <a:pt x="35" y="110"/>
                    <a:pt x="35" y="111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39" y="124"/>
                    <a:pt x="39" y="123"/>
                    <a:pt x="39" y="123"/>
                  </a:cubicBezTo>
                  <a:close/>
                  <a:moveTo>
                    <a:pt x="46" y="119"/>
                  </a:moveTo>
                  <a:cubicBezTo>
                    <a:pt x="45" y="113"/>
                    <a:pt x="45" y="113"/>
                    <a:pt x="45" y="113"/>
                  </a:cubicBezTo>
                  <a:cubicBezTo>
                    <a:pt x="45" y="113"/>
                    <a:pt x="44" y="112"/>
                    <a:pt x="44" y="112"/>
                  </a:cubicBezTo>
                  <a:cubicBezTo>
                    <a:pt x="43" y="112"/>
                    <a:pt x="43" y="111"/>
                    <a:pt x="43" y="111"/>
                  </a:cubicBezTo>
                  <a:cubicBezTo>
                    <a:pt x="43" y="115"/>
                    <a:pt x="44" y="118"/>
                    <a:pt x="44" y="123"/>
                  </a:cubicBezTo>
                  <a:cubicBezTo>
                    <a:pt x="44" y="122"/>
                    <a:pt x="45" y="122"/>
                    <a:pt x="45" y="122"/>
                  </a:cubicBezTo>
                  <a:cubicBezTo>
                    <a:pt x="45" y="121"/>
                    <a:pt x="46" y="120"/>
                    <a:pt x="46" y="119"/>
                  </a:cubicBezTo>
                  <a:close/>
                  <a:moveTo>
                    <a:pt x="159" y="158"/>
                  </a:moveTo>
                  <a:cubicBezTo>
                    <a:pt x="158" y="158"/>
                    <a:pt x="158" y="158"/>
                    <a:pt x="157" y="158"/>
                  </a:cubicBezTo>
                  <a:cubicBezTo>
                    <a:pt x="157" y="158"/>
                    <a:pt x="155" y="157"/>
                    <a:pt x="155" y="158"/>
                  </a:cubicBezTo>
                  <a:cubicBezTo>
                    <a:pt x="154" y="160"/>
                    <a:pt x="153" y="162"/>
                    <a:pt x="152" y="163"/>
                  </a:cubicBezTo>
                  <a:cubicBezTo>
                    <a:pt x="152" y="164"/>
                    <a:pt x="151" y="166"/>
                    <a:pt x="151" y="166"/>
                  </a:cubicBezTo>
                  <a:cubicBezTo>
                    <a:pt x="159" y="159"/>
                    <a:pt x="159" y="159"/>
                    <a:pt x="159" y="159"/>
                  </a:cubicBezTo>
                  <a:cubicBezTo>
                    <a:pt x="159" y="159"/>
                    <a:pt x="160" y="158"/>
                    <a:pt x="159" y="158"/>
                  </a:cubicBezTo>
                  <a:close/>
                  <a:moveTo>
                    <a:pt x="42" y="123"/>
                  </a:moveTo>
                  <a:cubicBezTo>
                    <a:pt x="42" y="123"/>
                    <a:pt x="42" y="123"/>
                    <a:pt x="42" y="123"/>
                  </a:cubicBezTo>
                  <a:cubicBezTo>
                    <a:pt x="40" y="118"/>
                    <a:pt x="39" y="114"/>
                    <a:pt x="38" y="109"/>
                  </a:cubicBezTo>
                  <a:cubicBezTo>
                    <a:pt x="39" y="114"/>
                    <a:pt x="39" y="120"/>
                    <a:pt x="40" y="125"/>
                  </a:cubicBezTo>
                  <a:cubicBezTo>
                    <a:pt x="40" y="125"/>
                    <a:pt x="41" y="124"/>
                    <a:pt x="42" y="123"/>
                  </a:cubicBezTo>
                  <a:close/>
                  <a:moveTo>
                    <a:pt x="149" y="157"/>
                  </a:moveTo>
                  <a:cubicBezTo>
                    <a:pt x="149" y="157"/>
                    <a:pt x="148" y="157"/>
                    <a:pt x="148" y="157"/>
                  </a:cubicBezTo>
                  <a:cubicBezTo>
                    <a:pt x="144" y="164"/>
                    <a:pt x="144" y="164"/>
                    <a:pt x="144" y="164"/>
                  </a:cubicBezTo>
                  <a:cubicBezTo>
                    <a:pt x="143" y="164"/>
                    <a:pt x="144" y="165"/>
                    <a:pt x="144" y="164"/>
                  </a:cubicBezTo>
                  <a:cubicBezTo>
                    <a:pt x="147" y="162"/>
                    <a:pt x="149" y="160"/>
                    <a:pt x="152" y="157"/>
                  </a:cubicBezTo>
                  <a:cubicBezTo>
                    <a:pt x="151" y="157"/>
                    <a:pt x="150" y="157"/>
                    <a:pt x="149" y="157"/>
                  </a:cubicBezTo>
                  <a:close/>
                  <a:moveTo>
                    <a:pt x="200" y="156"/>
                  </a:moveTo>
                  <a:cubicBezTo>
                    <a:pt x="195" y="156"/>
                    <a:pt x="193" y="159"/>
                    <a:pt x="191" y="162"/>
                  </a:cubicBezTo>
                  <a:cubicBezTo>
                    <a:pt x="186" y="167"/>
                    <a:pt x="186" y="167"/>
                    <a:pt x="186" y="167"/>
                  </a:cubicBezTo>
                  <a:cubicBezTo>
                    <a:pt x="190" y="163"/>
                    <a:pt x="195" y="160"/>
                    <a:pt x="200" y="156"/>
                  </a:cubicBezTo>
                  <a:close/>
                  <a:moveTo>
                    <a:pt x="157" y="166"/>
                  </a:moveTo>
                  <a:cubicBezTo>
                    <a:pt x="157" y="167"/>
                    <a:pt x="158" y="167"/>
                    <a:pt x="158" y="167"/>
                  </a:cubicBezTo>
                  <a:cubicBezTo>
                    <a:pt x="161" y="164"/>
                    <a:pt x="164" y="162"/>
                    <a:pt x="167" y="159"/>
                  </a:cubicBezTo>
                  <a:cubicBezTo>
                    <a:pt x="166" y="159"/>
                    <a:pt x="165" y="158"/>
                    <a:pt x="163" y="159"/>
                  </a:cubicBezTo>
                  <a:lnTo>
                    <a:pt x="157" y="166"/>
                  </a:lnTo>
                  <a:close/>
                  <a:moveTo>
                    <a:pt x="87" y="144"/>
                  </a:moveTo>
                  <a:cubicBezTo>
                    <a:pt x="87" y="140"/>
                    <a:pt x="86" y="137"/>
                    <a:pt x="86" y="134"/>
                  </a:cubicBezTo>
                  <a:cubicBezTo>
                    <a:pt x="86" y="134"/>
                    <a:pt x="85" y="133"/>
                    <a:pt x="85" y="133"/>
                  </a:cubicBezTo>
                  <a:cubicBezTo>
                    <a:pt x="84" y="137"/>
                    <a:pt x="83" y="140"/>
                    <a:pt x="83" y="143"/>
                  </a:cubicBezTo>
                  <a:cubicBezTo>
                    <a:pt x="84" y="143"/>
                    <a:pt x="85" y="144"/>
                    <a:pt x="86" y="145"/>
                  </a:cubicBezTo>
                  <a:cubicBezTo>
                    <a:pt x="86" y="145"/>
                    <a:pt x="87" y="144"/>
                    <a:pt x="87" y="144"/>
                  </a:cubicBezTo>
                  <a:close/>
                  <a:moveTo>
                    <a:pt x="182" y="158"/>
                  </a:moveTo>
                  <a:cubicBezTo>
                    <a:pt x="180" y="159"/>
                    <a:pt x="179" y="159"/>
                    <a:pt x="177" y="159"/>
                  </a:cubicBezTo>
                  <a:cubicBezTo>
                    <a:pt x="169" y="168"/>
                    <a:pt x="169" y="168"/>
                    <a:pt x="169" y="168"/>
                  </a:cubicBezTo>
                  <a:cubicBezTo>
                    <a:pt x="169" y="168"/>
                    <a:pt x="170" y="168"/>
                    <a:pt x="170" y="168"/>
                  </a:cubicBezTo>
                  <a:cubicBezTo>
                    <a:pt x="174" y="165"/>
                    <a:pt x="178" y="162"/>
                    <a:pt x="181" y="159"/>
                  </a:cubicBezTo>
                  <a:cubicBezTo>
                    <a:pt x="182" y="159"/>
                    <a:pt x="183" y="158"/>
                    <a:pt x="182" y="158"/>
                  </a:cubicBezTo>
                  <a:close/>
                  <a:moveTo>
                    <a:pt x="30" y="23"/>
                  </a:moveTo>
                  <a:cubicBezTo>
                    <a:pt x="30" y="23"/>
                    <a:pt x="29" y="23"/>
                    <a:pt x="29" y="23"/>
                  </a:cubicBezTo>
                  <a:cubicBezTo>
                    <a:pt x="24" y="29"/>
                    <a:pt x="18" y="34"/>
                    <a:pt x="14" y="41"/>
                  </a:cubicBezTo>
                  <a:cubicBezTo>
                    <a:pt x="14" y="41"/>
                    <a:pt x="15" y="41"/>
                    <a:pt x="15" y="41"/>
                  </a:cubicBezTo>
                  <a:cubicBezTo>
                    <a:pt x="20" y="35"/>
                    <a:pt x="26" y="29"/>
                    <a:pt x="32" y="23"/>
                  </a:cubicBezTo>
                  <a:cubicBezTo>
                    <a:pt x="31" y="23"/>
                    <a:pt x="30" y="23"/>
                    <a:pt x="30" y="23"/>
                  </a:cubicBezTo>
                  <a:close/>
                  <a:moveTo>
                    <a:pt x="44" y="112"/>
                  </a:moveTo>
                  <a:cubicBezTo>
                    <a:pt x="44" y="109"/>
                    <a:pt x="44" y="107"/>
                    <a:pt x="43" y="104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40" y="112"/>
                    <a:pt x="41" y="118"/>
                    <a:pt x="43" y="122"/>
                  </a:cubicBezTo>
                  <a:cubicBezTo>
                    <a:pt x="43" y="117"/>
                    <a:pt x="42" y="112"/>
                    <a:pt x="42" y="108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lose/>
                  <a:moveTo>
                    <a:pt x="17" y="49"/>
                  </a:moveTo>
                  <a:cubicBezTo>
                    <a:pt x="25" y="41"/>
                    <a:pt x="32" y="32"/>
                    <a:pt x="41" y="25"/>
                  </a:cubicBezTo>
                  <a:cubicBezTo>
                    <a:pt x="41" y="25"/>
                    <a:pt x="39" y="25"/>
                    <a:pt x="38" y="25"/>
                  </a:cubicBezTo>
                  <a:cubicBezTo>
                    <a:pt x="38" y="25"/>
                    <a:pt x="37" y="25"/>
                    <a:pt x="37" y="26"/>
                  </a:cubicBezTo>
                  <a:cubicBezTo>
                    <a:pt x="30" y="33"/>
                    <a:pt x="24" y="41"/>
                    <a:pt x="17" y="49"/>
                  </a:cubicBezTo>
                  <a:close/>
                  <a:moveTo>
                    <a:pt x="82" y="140"/>
                  </a:moveTo>
                  <a:cubicBezTo>
                    <a:pt x="82" y="137"/>
                    <a:pt x="81" y="136"/>
                    <a:pt x="81" y="134"/>
                  </a:cubicBezTo>
                  <a:cubicBezTo>
                    <a:pt x="81" y="133"/>
                    <a:pt x="80" y="131"/>
                    <a:pt x="80" y="132"/>
                  </a:cubicBezTo>
                  <a:cubicBezTo>
                    <a:pt x="79" y="134"/>
                    <a:pt x="78" y="136"/>
                    <a:pt x="77" y="139"/>
                  </a:cubicBezTo>
                  <a:cubicBezTo>
                    <a:pt x="77" y="139"/>
                    <a:pt x="77" y="139"/>
                    <a:pt x="77" y="138"/>
                  </a:cubicBezTo>
                  <a:cubicBezTo>
                    <a:pt x="76" y="136"/>
                    <a:pt x="76" y="134"/>
                    <a:pt x="75" y="132"/>
                  </a:cubicBezTo>
                  <a:cubicBezTo>
                    <a:pt x="75" y="134"/>
                    <a:pt x="75" y="136"/>
                    <a:pt x="75" y="139"/>
                  </a:cubicBezTo>
                  <a:cubicBezTo>
                    <a:pt x="77" y="140"/>
                    <a:pt x="80" y="141"/>
                    <a:pt x="82" y="142"/>
                  </a:cubicBezTo>
                  <a:cubicBezTo>
                    <a:pt x="82" y="141"/>
                    <a:pt x="82" y="140"/>
                    <a:pt x="82" y="140"/>
                  </a:cubicBezTo>
                  <a:close/>
                  <a:moveTo>
                    <a:pt x="89" y="64"/>
                  </a:moveTo>
                  <a:cubicBezTo>
                    <a:pt x="89" y="64"/>
                    <a:pt x="89" y="63"/>
                    <a:pt x="89" y="63"/>
                  </a:cubicBezTo>
                  <a:cubicBezTo>
                    <a:pt x="89" y="59"/>
                    <a:pt x="89" y="55"/>
                    <a:pt x="89" y="51"/>
                  </a:cubicBezTo>
                  <a:cubicBezTo>
                    <a:pt x="85" y="55"/>
                    <a:pt x="85" y="55"/>
                    <a:pt x="85" y="55"/>
                  </a:cubicBezTo>
                  <a:cubicBezTo>
                    <a:pt x="86" y="58"/>
                    <a:pt x="87" y="62"/>
                    <a:pt x="88" y="67"/>
                  </a:cubicBezTo>
                  <a:cubicBezTo>
                    <a:pt x="88" y="67"/>
                    <a:pt x="89" y="67"/>
                    <a:pt x="89" y="66"/>
                  </a:cubicBezTo>
                  <a:cubicBezTo>
                    <a:pt x="89" y="66"/>
                    <a:pt x="89" y="65"/>
                    <a:pt x="89" y="64"/>
                  </a:cubicBezTo>
                  <a:close/>
                  <a:moveTo>
                    <a:pt x="92" y="145"/>
                  </a:moveTo>
                  <a:cubicBezTo>
                    <a:pt x="92" y="137"/>
                    <a:pt x="92" y="137"/>
                    <a:pt x="92" y="137"/>
                  </a:cubicBezTo>
                  <a:cubicBezTo>
                    <a:pt x="91" y="137"/>
                    <a:pt x="89" y="136"/>
                    <a:pt x="88" y="135"/>
                  </a:cubicBezTo>
                  <a:cubicBezTo>
                    <a:pt x="87" y="135"/>
                    <a:pt x="87" y="133"/>
                    <a:pt x="87" y="135"/>
                  </a:cubicBezTo>
                  <a:cubicBezTo>
                    <a:pt x="88" y="142"/>
                    <a:pt x="88" y="142"/>
                    <a:pt x="88" y="142"/>
                  </a:cubicBezTo>
                  <a:cubicBezTo>
                    <a:pt x="88" y="140"/>
                    <a:pt x="89" y="139"/>
                    <a:pt x="89" y="137"/>
                  </a:cubicBezTo>
                  <a:cubicBezTo>
                    <a:pt x="89" y="136"/>
                    <a:pt x="90" y="136"/>
                    <a:pt x="90" y="137"/>
                  </a:cubicBezTo>
                  <a:cubicBezTo>
                    <a:pt x="89" y="140"/>
                    <a:pt x="89" y="143"/>
                    <a:pt x="88" y="146"/>
                  </a:cubicBezTo>
                  <a:cubicBezTo>
                    <a:pt x="90" y="146"/>
                    <a:pt x="91" y="147"/>
                    <a:pt x="92" y="148"/>
                  </a:cubicBezTo>
                  <a:cubicBezTo>
                    <a:pt x="92" y="146"/>
                    <a:pt x="92" y="145"/>
                    <a:pt x="92" y="145"/>
                  </a:cubicBezTo>
                  <a:close/>
                  <a:moveTo>
                    <a:pt x="34" y="24"/>
                  </a:moveTo>
                  <a:cubicBezTo>
                    <a:pt x="27" y="30"/>
                    <a:pt x="20" y="37"/>
                    <a:pt x="14" y="45"/>
                  </a:cubicBezTo>
                  <a:cubicBezTo>
                    <a:pt x="13" y="46"/>
                    <a:pt x="12" y="47"/>
                    <a:pt x="13" y="49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21" y="41"/>
                    <a:pt x="28" y="32"/>
                    <a:pt x="37" y="24"/>
                  </a:cubicBezTo>
                  <a:cubicBezTo>
                    <a:pt x="36" y="24"/>
                    <a:pt x="34" y="23"/>
                    <a:pt x="34" y="24"/>
                  </a:cubicBezTo>
                  <a:close/>
                  <a:moveTo>
                    <a:pt x="103" y="54"/>
                  </a:moveTo>
                  <a:cubicBezTo>
                    <a:pt x="102" y="53"/>
                    <a:pt x="101" y="53"/>
                    <a:pt x="101" y="53"/>
                  </a:cubicBezTo>
                  <a:cubicBezTo>
                    <a:pt x="101" y="48"/>
                    <a:pt x="101" y="43"/>
                    <a:pt x="101" y="38"/>
                  </a:cubicBezTo>
                  <a:cubicBezTo>
                    <a:pt x="97" y="42"/>
                    <a:pt x="94" y="46"/>
                    <a:pt x="91" y="50"/>
                  </a:cubicBezTo>
                  <a:cubicBezTo>
                    <a:pt x="92" y="52"/>
                    <a:pt x="92" y="55"/>
                    <a:pt x="93" y="59"/>
                  </a:cubicBezTo>
                  <a:cubicBezTo>
                    <a:pt x="93" y="59"/>
                    <a:pt x="94" y="59"/>
                    <a:pt x="94" y="59"/>
                  </a:cubicBezTo>
                  <a:cubicBezTo>
                    <a:pt x="96" y="50"/>
                    <a:pt x="96" y="50"/>
                    <a:pt x="96" y="50"/>
                  </a:cubicBezTo>
                  <a:cubicBezTo>
                    <a:pt x="96" y="49"/>
                    <a:pt x="96" y="49"/>
                    <a:pt x="97" y="48"/>
                  </a:cubicBezTo>
                  <a:cubicBezTo>
                    <a:pt x="96" y="59"/>
                    <a:pt x="96" y="59"/>
                    <a:pt x="96" y="59"/>
                  </a:cubicBezTo>
                  <a:cubicBezTo>
                    <a:pt x="96" y="60"/>
                    <a:pt x="95" y="60"/>
                    <a:pt x="94" y="60"/>
                  </a:cubicBezTo>
                  <a:cubicBezTo>
                    <a:pt x="93" y="60"/>
                    <a:pt x="93" y="60"/>
                    <a:pt x="92" y="59"/>
                  </a:cubicBezTo>
                  <a:cubicBezTo>
                    <a:pt x="91" y="56"/>
                    <a:pt x="91" y="53"/>
                    <a:pt x="90" y="50"/>
                  </a:cubicBezTo>
                  <a:cubicBezTo>
                    <a:pt x="90" y="56"/>
                    <a:pt x="90" y="60"/>
                    <a:pt x="90" y="66"/>
                  </a:cubicBezTo>
                  <a:cubicBezTo>
                    <a:pt x="95" y="62"/>
                    <a:pt x="98" y="58"/>
                    <a:pt x="103" y="54"/>
                  </a:cubicBezTo>
                  <a:close/>
                  <a:moveTo>
                    <a:pt x="73" y="136"/>
                  </a:moveTo>
                  <a:cubicBezTo>
                    <a:pt x="73" y="137"/>
                    <a:pt x="74" y="137"/>
                    <a:pt x="74" y="138"/>
                  </a:cubicBezTo>
                  <a:cubicBezTo>
                    <a:pt x="74" y="135"/>
                    <a:pt x="74" y="132"/>
                    <a:pt x="75" y="130"/>
                  </a:cubicBezTo>
                  <a:cubicBezTo>
                    <a:pt x="75" y="129"/>
                    <a:pt x="76" y="130"/>
                    <a:pt x="76" y="130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8" y="136"/>
                    <a:pt x="78" y="133"/>
                    <a:pt x="79" y="131"/>
                  </a:cubicBezTo>
                  <a:cubicBezTo>
                    <a:pt x="80" y="131"/>
                    <a:pt x="80" y="130"/>
                    <a:pt x="81" y="131"/>
                  </a:cubicBezTo>
                  <a:cubicBezTo>
                    <a:pt x="73" y="126"/>
                    <a:pt x="67" y="121"/>
                    <a:pt x="60" y="115"/>
                  </a:cubicBezTo>
                  <a:cubicBezTo>
                    <a:pt x="60" y="115"/>
                    <a:pt x="59" y="115"/>
                    <a:pt x="60" y="115"/>
                  </a:cubicBezTo>
                  <a:cubicBezTo>
                    <a:pt x="60" y="114"/>
                    <a:pt x="60" y="115"/>
                    <a:pt x="59" y="114"/>
                  </a:cubicBezTo>
                  <a:cubicBezTo>
                    <a:pt x="58" y="114"/>
                    <a:pt x="58" y="113"/>
                    <a:pt x="57" y="112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11"/>
                    <a:pt x="51" y="116"/>
                    <a:pt x="52" y="121"/>
                  </a:cubicBezTo>
                  <a:cubicBezTo>
                    <a:pt x="58" y="127"/>
                    <a:pt x="65" y="132"/>
                    <a:pt x="73" y="137"/>
                  </a:cubicBezTo>
                  <a:cubicBezTo>
                    <a:pt x="72" y="137"/>
                    <a:pt x="72" y="136"/>
                    <a:pt x="73" y="136"/>
                  </a:cubicBezTo>
                  <a:close/>
                  <a:moveTo>
                    <a:pt x="33" y="51"/>
                  </a:moveTo>
                  <a:cubicBezTo>
                    <a:pt x="33" y="51"/>
                    <a:pt x="33" y="51"/>
                    <a:pt x="33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1" y="53"/>
                    <a:pt x="30" y="54"/>
                    <a:pt x="28" y="56"/>
                  </a:cubicBezTo>
                  <a:cubicBezTo>
                    <a:pt x="25" y="58"/>
                    <a:pt x="23" y="61"/>
                    <a:pt x="20" y="63"/>
                  </a:cubicBezTo>
                  <a:cubicBezTo>
                    <a:pt x="19" y="64"/>
                    <a:pt x="18" y="62"/>
                    <a:pt x="18" y="62"/>
                  </a:cubicBezTo>
                  <a:cubicBezTo>
                    <a:pt x="20" y="59"/>
                    <a:pt x="22" y="57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3" y="54"/>
                    <a:pt x="23" y="54"/>
                  </a:cubicBezTo>
                  <a:cubicBezTo>
                    <a:pt x="21" y="56"/>
                    <a:pt x="19" y="59"/>
                    <a:pt x="17" y="61"/>
                  </a:cubicBezTo>
                  <a:cubicBezTo>
                    <a:pt x="16" y="61"/>
                    <a:pt x="15" y="62"/>
                    <a:pt x="14" y="61"/>
                  </a:cubicBezTo>
                  <a:cubicBezTo>
                    <a:pt x="13" y="61"/>
                    <a:pt x="13" y="60"/>
                    <a:pt x="14" y="59"/>
                  </a:cubicBezTo>
                  <a:cubicBezTo>
                    <a:pt x="16" y="54"/>
                    <a:pt x="19" y="50"/>
                    <a:pt x="23" y="46"/>
                  </a:cubicBezTo>
                  <a:cubicBezTo>
                    <a:pt x="28" y="39"/>
                    <a:pt x="35" y="34"/>
                    <a:pt x="42" y="27"/>
                  </a:cubicBezTo>
                  <a:cubicBezTo>
                    <a:pt x="39" y="29"/>
                    <a:pt x="37" y="30"/>
                    <a:pt x="35" y="32"/>
                  </a:cubicBezTo>
                  <a:cubicBezTo>
                    <a:pt x="27" y="39"/>
                    <a:pt x="20" y="48"/>
                    <a:pt x="13" y="56"/>
                  </a:cubicBezTo>
                  <a:cubicBezTo>
                    <a:pt x="13" y="66"/>
                    <a:pt x="12" y="78"/>
                    <a:pt x="13" y="88"/>
                  </a:cubicBezTo>
                  <a:cubicBezTo>
                    <a:pt x="13" y="93"/>
                    <a:pt x="13" y="97"/>
                    <a:pt x="14" y="101"/>
                  </a:cubicBezTo>
                  <a:cubicBezTo>
                    <a:pt x="14" y="101"/>
                    <a:pt x="14" y="102"/>
                    <a:pt x="13" y="102"/>
                  </a:cubicBezTo>
                  <a:cubicBezTo>
                    <a:pt x="14" y="109"/>
                    <a:pt x="14" y="116"/>
                    <a:pt x="16" y="121"/>
                  </a:cubicBezTo>
                  <a:cubicBezTo>
                    <a:pt x="16" y="122"/>
                    <a:pt x="17" y="122"/>
                    <a:pt x="17" y="122"/>
                  </a:cubicBezTo>
                  <a:cubicBezTo>
                    <a:pt x="18" y="122"/>
                    <a:pt x="19" y="121"/>
                    <a:pt x="19" y="120"/>
                  </a:cubicBezTo>
                  <a:cubicBezTo>
                    <a:pt x="21" y="119"/>
                    <a:pt x="23" y="117"/>
                    <a:pt x="24" y="115"/>
                  </a:cubicBezTo>
                  <a:cubicBezTo>
                    <a:pt x="24" y="115"/>
                    <a:pt x="25" y="115"/>
                    <a:pt x="25" y="115"/>
                  </a:cubicBezTo>
                  <a:cubicBezTo>
                    <a:pt x="25" y="114"/>
                    <a:pt x="25" y="113"/>
                    <a:pt x="26" y="112"/>
                  </a:cubicBezTo>
                  <a:cubicBezTo>
                    <a:pt x="26" y="112"/>
                    <a:pt x="26" y="113"/>
                    <a:pt x="27" y="114"/>
                  </a:cubicBezTo>
                  <a:cubicBezTo>
                    <a:pt x="33" y="108"/>
                    <a:pt x="38" y="103"/>
                    <a:pt x="45" y="99"/>
                  </a:cubicBezTo>
                  <a:cubicBezTo>
                    <a:pt x="45" y="97"/>
                    <a:pt x="46" y="97"/>
                    <a:pt x="47" y="97"/>
                  </a:cubicBezTo>
                  <a:cubicBezTo>
                    <a:pt x="48" y="98"/>
                    <a:pt x="48" y="99"/>
                    <a:pt x="49" y="100"/>
                  </a:cubicBezTo>
                  <a:cubicBezTo>
                    <a:pt x="49" y="100"/>
                    <a:pt x="50" y="100"/>
                    <a:pt x="51" y="100"/>
                  </a:cubicBezTo>
                  <a:cubicBezTo>
                    <a:pt x="60" y="107"/>
                    <a:pt x="68" y="113"/>
                    <a:pt x="77" y="120"/>
                  </a:cubicBezTo>
                  <a:cubicBezTo>
                    <a:pt x="81" y="122"/>
                    <a:pt x="85" y="125"/>
                    <a:pt x="89" y="127"/>
                  </a:cubicBezTo>
                  <a:cubicBezTo>
                    <a:pt x="98" y="132"/>
                    <a:pt x="107" y="136"/>
                    <a:pt x="117" y="140"/>
                  </a:cubicBezTo>
                  <a:cubicBezTo>
                    <a:pt x="123" y="142"/>
                    <a:pt x="129" y="143"/>
                    <a:pt x="135" y="144"/>
                  </a:cubicBezTo>
                  <a:cubicBezTo>
                    <a:pt x="141" y="146"/>
                    <a:pt x="146" y="146"/>
                    <a:pt x="152" y="147"/>
                  </a:cubicBezTo>
                  <a:cubicBezTo>
                    <a:pt x="153" y="146"/>
                    <a:pt x="153" y="147"/>
                    <a:pt x="153" y="147"/>
                  </a:cubicBezTo>
                  <a:cubicBezTo>
                    <a:pt x="154" y="147"/>
                    <a:pt x="155" y="147"/>
                    <a:pt x="155" y="146"/>
                  </a:cubicBezTo>
                  <a:cubicBezTo>
                    <a:pt x="155" y="147"/>
                    <a:pt x="155" y="147"/>
                    <a:pt x="155" y="147"/>
                  </a:cubicBezTo>
                  <a:cubicBezTo>
                    <a:pt x="155" y="148"/>
                    <a:pt x="156" y="148"/>
                    <a:pt x="156" y="148"/>
                  </a:cubicBezTo>
                  <a:cubicBezTo>
                    <a:pt x="177" y="150"/>
                    <a:pt x="196" y="148"/>
                    <a:pt x="215" y="146"/>
                  </a:cubicBezTo>
                  <a:cubicBezTo>
                    <a:pt x="212" y="134"/>
                    <a:pt x="212" y="134"/>
                    <a:pt x="212" y="134"/>
                  </a:cubicBezTo>
                  <a:cubicBezTo>
                    <a:pt x="211" y="130"/>
                    <a:pt x="209" y="127"/>
                    <a:pt x="208" y="123"/>
                  </a:cubicBezTo>
                  <a:cubicBezTo>
                    <a:pt x="209" y="127"/>
                    <a:pt x="210" y="131"/>
                    <a:pt x="211" y="134"/>
                  </a:cubicBezTo>
                  <a:cubicBezTo>
                    <a:pt x="211" y="134"/>
                    <a:pt x="211" y="134"/>
                    <a:pt x="212" y="134"/>
                  </a:cubicBezTo>
                  <a:cubicBezTo>
                    <a:pt x="212" y="135"/>
                    <a:pt x="212" y="135"/>
                    <a:pt x="211" y="136"/>
                  </a:cubicBezTo>
                  <a:cubicBezTo>
                    <a:pt x="210" y="136"/>
                    <a:pt x="210" y="135"/>
                    <a:pt x="210" y="135"/>
                  </a:cubicBezTo>
                  <a:cubicBezTo>
                    <a:pt x="207" y="126"/>
                    <a:pt x="205" y="116"/>
                    <a:pt x="201" y="106"/>
                  </a:cubicBezTo>
                  <a:cubicBezTo>
                    <a:pt x="203" y="114"/>
                    <a:pt x="203" y="122"/>
                    <a:pt x="206" y="129"/>
                  </a:cubicBezTo>
                  <a:cubicBezTo>
                    <a:pt x="206" y="130"/>
                    <a:pt x="205" y="130"/>
                    <a:pt x="205" y="130"/>
                  </a:cubicBezTo>
                  <a:cubicBezTo>
                    <a:pt x="205" y="130"/>
                    <a:pt x="204" y="130"/>
                    <a:pt x="204" y="129"/>
                  </a:cubicBezTo>
                  <a:cubicBezTo>
                    <a:pt x="202" y="123"/>
                    <a:pt x="201" y="117"/>
                    <a:pt x="199" y="111"/>
                  </a:cubicBezTo>
                  <a:cubicBezTo>
                    <a:pt x="198" y="110"/>
                    <a:pt x="198" y="109"/>
                    <a:pt x="198" y="109"/>
                  </a:cubicBezTo>
                  <a:cubicBezTo>
                    <a:pt x="198" y="110"/>
                    <a:pt x="198" y="110"/>
                    <a:pt x="198" y="111"/>
                  </a:cubicBezTo>
                  <a:cubicBezTo>
                    <a:pt x="198" y="111"/>
                    <a:pt x="198" y="111"/>
                    <a:pt x="199" y="111"/>
                  </a:cubicBezTo>
                  <a:cubicBezTo>
                    <a:pt x="198" y="111"/>
                    <a:pt x="198" y="111"/>
                    <a:pt x="198" y="111"/>
                  </a:cubicBezTo>
                  <a:cubicBezTo>
                    <a:pt x="199" y="119"/>
                    <a:pt x="200" y="126"/>
                    <a:pt x="201" y="134"/>
                  </a:cubicBezTo>
                  <a:cubicBezTo>
                    <a:pt x="201" y="134"/>
                    <a:pt x="200" y="134"/>
                    <a:pt x="200" y="134"/>
                  </a:cubicBezTo>
                  <a:cubicBezTo>
                    <a:pt x="198" y="126"/>
                    <a:pt x="195" y="118"/>
                    <a:pt x="193" y="110"/>
                  </a:cubicBezTo>
                  <a:cubicBezTo>
                    <a:pt x="193" y="117"/>
                    <a:pt x="194" y="124"/>
                    <a:pt x="194" y="131"/>
                  </a:cubicBezTo>
                  <a:cubicBezTo>
                    <a:pt x="194" y="132"/>
                    <a:pt x="193" y="132"/>
                    <a:pt x="193" y="131"/>
                  </a:cubicBezTo>
                  <a:cubicBezTo>
                    <a:pt x="191" y="125"/>
                    <a:pt x="190" y="119"/>
                    <a:pt x="188" y="113"/>
                  </a:cubicBezTo>
                  <a:cubicBezTo>
                    <a:pt x="188" y="120"/>
                    <a:pt x="188" y="120"/>
                    <a:pt x="188" y="120"/>
                  </a:cubicBezTo>
                  <a:cubicBezTo>
                    <a:pt x="188" y="124"/>
                    <a:pt x="188" y="128"/>
                    <a:pt x="187" y="133"/>
                  </a:cubicBezTo>
                  <a:cubicBezTo>
                    <a:pt x="187" y="132"/>
                    <a:pt x="186" y="133"/>
                    <a:pt x="186" y="132"/>
                  </a:cubicBezTo>
                  <a:cubicBezTo>
                    <a:pt x="185" y="127"/>
                    <a:pt x="183" y="121"/>
                    <a:pt x="182" y="115"/>
                  </a:cubicBezTo>
                  <a:cubicBezTo>
                    <a:pt x="180" y="128"/>
                    <a:pt x="180" y="128"/>
                    <a:pt x="180" y="128"/>
                  </a:cubicBezTo>
                  <a:cubicBezTo>
                    <a:pt x="180" y="128"/>
                    <a:pt x="179" y="128"/>
                    <a:pt x="179" y="128"/>
                  </a:cubicBezTo>
                  <a:cubicBezTo>
                    <a:pt x="178" y="124"/>
                    <a:pt x="178" y="120"/>
                    <a:pt x="177" y="116"/>
                  </a:cubicBezTo>
                  <a:cubicBezTo>
                    <a:pt x="176" y="120"/>
                    <a:pt x="175" y="123"/>
                    <a:pt x="175" y="126"/>
                  </a:cubicBezTo>
                  <a:cubicBezTo>
                    <a:pt x="174" y="127"/>
                    <a:pt x="173" y="126"/>
                    <a:pt x="173" y="126"/>
                  </a:cubicBezTo>
                  <a:cubicBezTo>
                    <a:pt x="171" y="124"/>
                    <a:pt x="171" y="121"/>
                    <a:pt x="170" y="119"/>
                  </a:cubicBezTo>
                  <a:cubicBezTo>
                    <a:pt x="170" y="118"/>
                    <a:pt x="169" y="118"/>
                    <a:pt x="168" y="118"/>
                  </a:cubicBezTo>
                  <a:cubicBezTo>
                    <a:pt x="166" y="121"/>
                    <a:pt x="164" y="123"/>
                    <a:pt x="162" y="126"/>
                  </a:cubicBezTo>
                  <a:cubicBezTo>
                    <a:pt x="161" y="127"/>
                    <a:pt x="160" y="128"/>
                    <a:pt x="158" y="128"/>
                  </a:cubicBezTo>
                  <a:cubicBezTo>
                    <a:pt x="155" y="127"/>
                    <a:pt x="154" y="125"/>
                    <a:pt x="153" y="123"/>
                  </a:cubicBezTo>
                  <a:cubicBezTo>
                    <a:pt x="155" y="125"/>
                    <a:pt x="156" y="127"/>
                    <a:pt x="159" y="127"/>
                  </a:cubicBezTo>
                  <a:cubicBezTo>
                    <a:pt x="161" y="125"/>
                    <a:pt x="162" y="124"/>
                    <a:pt x="164" y="122"/>
                  </a:cubicBezTo>
                  <a:cubicBezTo>
                    <a:pt x="165" y="120"/>
                    <a:pt x="166" y="118"/>
                    <a:pt x="168" y="117"/>
                  </a:cubicBezTo>
                  <a:cubicBezTo>
                    <a:pt x="169" y="117"/>
                    <a:pt x="170" y="117"/>
                    <a:pt x="170" y="118"/>
                  </a:cubicBezTo>
                  <a:cubicBezTo>
                    <a:pt x="172" y="119"/>
                    <a:pt x="172" y="122"/>
                    <a:pt x="174" y="125"/>
                  </a:cubicBezTo>
                  <a:cubicBezTo>
                    <a:pt x="176" y="115"/>
                    <a:pt x="176" y="115"/>
                    <a:pt x="176" y="115"/>
                  </a:cubicBezTo>
                  <a:cubicBezTo>
                    <a:pt x="176" y="114"/>
                    <a:pt x="177" y="114"/>
                    <a:pt x="177" y="115"/>
                  </a:cubicBezTo>
                  <a:cubicBezTo>
                    <a:pt x="178" y="117"/>
                    <a:pt x="179" y="120"/>
                    <a:pt x="179" y="123"/>
                  </a:cubicBezTo>
                  <a:cubicBezTo>
                    <a:pt x="180" y="121"/>
                    <a:pt x="180" y="118"/>
                    <a:pt x="181" y="114"/>
                  </a:cubicBezTo>
                  <a:cubicBezTo>
                    <a:pt x="181" y="113"/>
                    <a:pt x="183" y="114"/>
                    <a:pt x="183" y="115"/>
                  </a:cubicBezTo>
                  <a:cubicBezTo>
                    <a:pt x="185" y="119"/>
                    <a:pt x="185" y="124"/>
                    <a:pt x="186" y="128"/>
                  </a:cubicBezTo>
                  <a:cubicBezTo>
                    <a:pt x="187" y="123"/>
                    <a:pt x="187" y="119"/>
                    <a:pt x="187" y="114"/>
                  </a:cubicBezTo>
                  <a:cubicBezTo>
                    <a:pt x="187" y="113"/>
                    <a:pt x="186" y="111"/>
                    <a:pt x="187" y="110"/>
                  </a:cubicBezTo>
                  <a:cubicBezTo>
                    <a:pt x="188" y="110"/>
                    <a:pt x="188" y="110"/>
                    <a:pt x="189" y="111"/>
                  </a:cubicBezTo>
                  <a:cubicBezTo>
                    <a:pt x="190" y="113"/>
                    <a:pt x="191" y="117"/>
                    <a:pt x="192" y="120"/>
                  </a:cubicBezTo>
                  <a:cubicBezTo>
                    <a:pt x="191" y="112"/>
                    <a:pt x="191" y="112"/>
                    <a:pt x="191" y="112"/>
                  </a:cubicBezTo>
                  <a:cubicBezTo>
                    <a:pt x="191" y="111"/>
                    <a:pt x="191" y="109"/>
                    <a:pt x="192" y="108"/>
                  </a:cubicBezTo>
                  <a:cubicBezTo>
                    <a:pt x="192" y="108"/>
                    <a:pt x="193" y="108"/>
                    <a:pt x="193" y="109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8" y="122"/>
                    <a:pt x="198" y="122"/>
                    <a:pt x="198" y="122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6" y="107"/>
                    <a:pt x="196" y="107"/>
                    <a:pt x="196" y="107"/>
                  </a:cubicBezTo>
                  <a:cubicBezTo>
                    <a:pt x="196" y="106"/>
                    <a:pt x="195" y="104"/>
                    <a:pt x="196" y="102"/>
                  </a:cubicBezTo>
                  <a:cubicBezTo>
                    <a:pt x="196" y="102"/>
                    <a:pt x="197" y="103"/>
                    <a:pt x="197" y="103"/>
                  </a:cubicBezTo>
                  <a:cubicBezTo>
                    <a:pt x="199" y="106"/>
                    <a:pt x="200" y="108"/>
                    <a:pt x="200" y="111"/>
                  </a:cubicBezTo>
                  <a:cubicBezTo>
                    <a:pt x="200" y="107"/>
                    <a:pt x="199" y="102"/>
                    <a:pt x="198" y="98"/>
                  </a:cubicBezTo>
                  <a:cubicBezTo>
                    <a:pt x="198" y="97"/>
                    <a:pt x="198" y="96"/>
                    <a:pt x="199" y="95"/>
                  </a:cubicBezTo>
                  <a:cubicBezTo>
                    <a:pt x="198" y="92"/>
                    <a:pt x="197" y="89"/>
                    <a:pt x="196" y="86"/>
                  </a:cubicBezTo>
                  <a:cubicBezTo>
                    <a:pt x="182" y="91"/>
                    <a:pt x="168" y="94"/>
                    <a:pt x="153" y="96"/>
                  </a:cubicBezTo>
                  <a:cubicBezTo>
                    <a:pt x="133" y="98"/>
                    <a:pt x="105" y="94"/>
                    <a:pt x="87" y="85"/>
                  </a:cubicBezTo>
                  <a:cubicBezTo>
                    <a:pt x="77" y="80"/>
                    <a:pt x="69" y="74"/>
                    <a:pt x="64" y="66"/>
                  </a:cubicBezTo>
                  <a:cubicBezTo>
                    <a:pt x="62" y="61"/>
                    <a:pt x="62" y="61"/>
                    <a:pt x="62" y="61"/>
                  </a:cubicBezTo>
                  <a:cubicBezTo>
                    <a:pt x="61" y="61"/>
                    <a:pt x="63" y="59"/>
                    <a:pt x="64" y="60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85" y="49"/>
                    <a:pt x="93" y="43"/>
                    <a:pt x="99" y="35"/>
                  </a:cubicBezTo>
                  <a:cubicBezTo>
                    <a:pt x="94" y="35"/>
                    <a:pt x="90" y="35"/>
                    <a:pt x="85" y="34"/>
                  </a:cubicBezTo>
                  <a:cubicBezTo>
                    <a:pt x="75" y="32"/>
                    <a:pt x="66" y="31"/>
                    <a:pt x="58" y="29"/>
                  </a:cubicBezTo>
                  <a:cubicBezTo>
                    <a:pt x="53" y="27"/>
                    <a:pt x="49" y="27"/>
                    <a:pt x="44" y="26"/>
                  </a:cubicBezTo>
                  <a:cubicBezTo>
                    <a:pt x="43" y="29"/>
                    <a:pt x="40" y="30"/>
                    <a:pt x="38" y="32"/>
                  </a:cubicBezTo>
                  <a:cubicBezTo>
                    <a:pt x="30" y="41"/>
                    <a:pt x="22" y="48"/>
                    <a:pt x="15" y="59"/>
                  </a:cubicBezTo>
                  <a:cubicBezTo>
                    <a:pt x="16" y="59"/>
                    <a:pt x="14" y="60"/>
                    <a:pt x="15" y="60"/>
                  </a:cubicBezTo>
                  <a:cubicBezTo>
                    <a:pt x="16" y="60"/>
                    <a:pt x="17" y="58"/>
                    <a:pt x="18" y="58"/>
                  </a:cubicBezTo>
                  <a:cubicBezTo>
                    <a:pt x="22" y="53"/>
                    <a:pt x="27" y="49"/>
                    <a:pt x="32" y="44"/>
                  </a:cubicBezTo>
                  <a:cubicBezTo>
                    <a:pt x="36" y="39"/>
                    <a:pt x="41" y="35"/>
                    <a:pt x="47" y="31"/>
                  </a:cubicBezTo>
                  <a:cubicBezTo>
                    <a:pt x="47" y="30"/>
                    <a:pt x="48" y="31"/>
                    <a:pt x="48" y="32"/>
                  </a:cubicBezTo>
                  <a:cubicBezTo>
                    <a:pt x="46" y="34"/>
                    <a:pt x="45" y="35"/>
                    <a:pt x="43" y="37"/>
                  </a:cubicBezTo>
                  <a:cubicBezTo>
                    <a:pt x="36" y="44"/>
                    <a:pt x="28" y="51"/>
                    <a:pt x="22" y="60"/>
                  </a:cubicBezTo>
                  <a:cubicBezTo>
                    <a:pt x="21" y="60"/>
                    <a:pt x="21" y="60"/>
                    <a:pt x="21" y="61"/>
                  </a:cubicBezTo>
                  <a:cubicBezTo>
                    <a:pt x="21" y="60"/>
                    <a:pt x="22" y="60"/>
                    <a:pt x="22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4" y="58"/>
                    <a:pt x="25" y="57"/>
                    <a:pt x="26" y="55"/>
                  </a:cubicBezTo>
                  <a:cubicBezTo>
                    <a:pt x="32" y="51"/>
                    <a:pt x="36" y="46"/>
                    <a:pt x="41" y="43"/>
                  </a:cubicBezTo>
                  <a:cubicBezTo>
                    <a:pt x="42" y="42"/>
                    <a:pt x="42" y="44"/>
                    <a:pt x="42" y="44"/>
                  </a:cubicBezTo>
                  <a:cubicBezTo>
                    <a:pt x="37" y="49"/>
                    <a:pt x="33" y="54"/>
                    <a:pt x="29" y="6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4" y="49"/>
                    <a:pt x="44" y="51"/>
                    <a:pt x="44" y="51"/>
                  </a:cubicBezTo>
                  <a:cubicBezTo>
                    <a:pt x="42" y="55"/>
                    <a:pt x="39" y="58"/>
                    <a:pt x="36" y="62"/>
                  </a:cubicBezTo>
                  <a:cubicBezTo>
                    <a:pt x="38" y="61"/>
                    <a:pt x="39" y="60"/>
                    <a:pt x="40" y="59"/>
                  </a:cubicBezTo>
                  <a:cubicBezTo>
                    <a:pt x="41" y="59"/>
                    <a:pt x="42" y="59"/>
                    <a:pt x="42" y="60"/>
                  </a:cubicBezTo>
                  <a:cubicBezTo>
                    <a:pt x="42" y="62"/>
                    <a:pt x="41" y="64"/>
                    <a:pt x="41" y="66"/>
                  </a:cubicBezTo>
                  <a:cubicBezTo>
                    <a:pt x="41" y="66"/>
                    <a:pt x="41" y="67"/>
                    <a:pt x="42" y="67"/>
                  </a:cubicBezTo>
                  <a:cubicBezTo>
                    <a:pt x="43" y="67"/>
                    <a:pt x="45" y="67"/>
                    <a:pt x="46" y="67"/>
                  </a:cubicBezTo>
                  <a:cubicBezTo>
                    <a:pt x="46" y="67"/>
                    <a:pt x="46" y="68"/>
                    <a:pt x="45" y="68"/>
                  </a:cubicBezTo>
                  <a:cubicBezTo>
                    <a:pt x="45" y="68"/>
                    <a:pt x="44" y="68"/>
                    <a:pt x="43" y="69"/>
                  </a:cubicBezTo>
                  <a:cubicBezTo>
                    <a:pt x="41" y="69"/>
                    <a:pt x="40" y="68"/>
                    <a:pt x="39" y="66"/>
                  </a:cubicBezTo>
                  <a:cubicBezTo>
                    <a:pt x="39" y="65"/>
                    <a:pt x="39" y="63"/>
                    <a:pt x="40" y="61"/>
                  </a:cubicBezTo>
                  <a:cubicBezTo>
                    <a:pt x="39" y="62"/>
                    <a:pt x="38" y="62"/>
                    <a:pt x="37" y="63"/>
                  </a:cubicBezTo>
                  <a:cubicBezTo>
                    <a:pt x="37" y="64"/>
                    <a:pt x="36" y="64"/>
                    <a:pt x="35" y="63"/>
                  </a:cubicBezTo>
                  <a:cubicBezTo>
                    <a:pt x="34" y="62"/>
                    <a:pt x="35" y="61"/>
                    <a:pt x="36" y="6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1" y="61"/>
                    <a:pt x="30" y="62"/>
                    <a:pt x="28" y="61"/>
                  </a:cubicBezTo>
                  <a:cubicBezTo>
                    <a:pt x="28" y="61"/>
                    <a:pt x="27" y="60"/>
                    <a:pt x="28" y="59"/>
                  </a:cubicBezTo>
                  <a:cubicBezTo>
                    <a:pt x="29" y="56"/>
                    <a:pt x="31" y="54"/>
                    <a:pt x="33" y="51"/>
                  </a:cubicBezTo>
                  <a:close/>
                  <a:moveTo>
                    <a:pt x="232" y="140"/>
                  </a:moveTo>
                  <a:cubicBezTo>
                    <a:pt x="230" y="143"/>
                    <a:pt x="228" y="146"/>
                    <a:pt x="226" y="148"/>
                  </a:cubicBezTo>
                  <a:cubicBezTo>
                    <a:pt x="228" y="154"/>
                    <a:pt x="228" y="154"/>
                    <a:pt x="228" y="154"/>
                  </a:cubicBezTo>
                  <a:cubicBezTo>
                    <a:pt x="228" y="154"/>
                    <a:pt x="227" y="155"/>
                    <a:pt x="228" y="156"/>
                  </a:cubicBezTo>
                  <a:cubicBezTo>
                    <a:pt x="227" y="156"/>
                    <a:pt x="225" y="156"/>
                    <a:pt x="224" y="156"/>
                  </a:cubicBezTo>
                  <a:cubicBezTo>
                    <a:pt x="223" y="156"/>
                    <a:pt x="222" y="154"/>
                    <a:pt x="222" y="153"/>
                  </a:cubicBezTo>
                  <a:cubicBezTo>
                    <a:pt x="216" y="158"/>
                    <a:pt x="211" y="163"/>
                    <a:pt x="206" y="169"/>
                  </a:cubicBezTo>
                  <a:cubicBezTo>
                    <a:pt x="206" y="169"/>
                    <a:pt x="206" y="170"/>
                    <a:pt x="205" y="170"/>
                  </a:cubicBezTo>
                  <a:cubicBezTo>
                    <a:pt x="207" y="170"/>
                    <a:pt x="207" y="170"/>
                    <a:pt x="207" y="170"/>
                  </a:cubicBezTo>
                  <a:cubicBezTo>
                    <a:pt x="207" y="170"/>
                    <a:pt x="207" y="169"/>
                    <a:pt x="207" y="169"/>
                  </a:cubicBezTo>
                  <a:cubicBezTo>
                    <a:pt x="207" y="169"/>
                    <a:pt x="209" y="169"/>
                    <a:pt x="209" y="170"/>
                  </a:cubicBezTo>
                  <a:cubicBezTo>
                    <a:pt x="210" y="170"/>
                    <a:pt x="210" y="172"/>
                    <a:pt x="209" y="172"/>
                  </a:cubicBezTo>
                  <a:cubicBezTo>
                    <a:pt x="208" y="173"/>
                    <a:pt x="207" y="174"/>
                    <a:pt x="206" y="174"/>
                  </a:cubicBezTo>
                  <a:cubicBezTo>
                    <a:pt x="207" y="176"/>
                    <a:pt x="207" y="178"/>
                    <a:pt x="208" y="180"/>
                  </a:cubicBezTo>
                  <a:cubicBezTo>
                    <a:pt x="209" y="181"/>
                    <a:pt x="209" y="181"/>
                    <a:pt x="209" y="182"/>
                  </a:cubicBezTo>
                  <a:cubicBezTo>
                    <a:pt x="208" y="183"/>
                    <a:pt x="207" y="184"/>
                    <a:pt x="205" y="183"/>
                  </a:cubicBezTo>
                  <a:cubicBezTo>
                    <a:pt x="205" y="183"/>
                    <a:pt x="205" y="183"/>
                    <a:pt x="205" y="182"/>
                  </a:cubicBezTo>
                  <a:cubicBezTo>
                    <a:pt x="205" y="182"/>
                    <a:pt x="204" y="183"/>
                    <a:pt x="204" y="182"/>
                  </a:cubicBezTo>
                  <a:cubicBezTo>
                    <a:pt x="203" y="180"/>
                    <a:pt x="203" y="177"/>
                    <a:pt x="202" y="175"/>
                  </a:cubicBezTo>
                  <a:cubicBezTo>
                    <a:pt x="198" y="175"/>
                    <a:pt x="195" y="177"/>
                    <a:pt x="193" y="180"/>
                  </a:cubicBezTo>
                  <a:cubicBezTo>
                    <a:pt x="193" y="181"/>
                    <a:pt x="192" y="182"/>
                    <a:pt x="191" y="182"/>
                  </a:cubicBezTo>
                  <a:cubicBezTo>
                    <a:pt x="191" y="183"/>
                    <a:pt x="190" y="183"/>
                    <a:pt x="190" y="183"/>
                  </a:cubicBezTo>
                  <a:cubicBezTo>
                    <a:pt x="189" y="182"/>
                    <a:pt x="189" y="182"/>
                    <a:pt x="189" y="181"/>
                  </a:cubicBezTo>
                  <a:cubicBezTo>
                    <a:pt x="189" y="181"/>
                    <a:pt x="189" y="180"/>
                    <a:pt x="188" y="181"/>
                  </a:cubicBezTo>
                  <a:cubicBezTo>
                    <a:pt x="187" y="179"/>
                    <a:pt x="187" y="177"/>
                    <a:pt x="189" y="176"/>
                  </a:cubicBezTo>
                  <a:cubicBezTo>
                    <a:pt x="180" y="175"/>
                    <a:pt x="172" y="177"/>
                    <a:pt x="162" y="176"/>
                  </a:cubicBezTo>
                  <a:cubicBezTo>
                    <a:pt x="162" y="176"/>
                    <a:pt x="161" y="177"/>
                    <a:pt x="161" y="176"/>
                  </a:cubicBezTo>
                  <a:cubicBezTo>
                    <a:pt x="161" y="175"/>
                    <a:pt x="159" y="175"/>
                    <a:pt x="159" y="175"/>
                  </a:cubicBezTo>
                  <a:cubicBezTo>
                    <a:pt x="153" y="175"/>
                    <a:pt x="150" y="174"/>
                    <a:pt x="145" y="173"/>
                  </a:cubicBezTo>
                  <a:cubicBezTo>
                    <a:pt x="145" y="173"/>
                    <a:pt x="145" y="174"/>
                    <a:pt x="144" y="174"/>
                  </a:cubicBezTo>
                  <a:cubicBezTo>
                    <a:pt x="143" y="174"/>
                    <a:pt x="143" y="173"/>
                    <a:pt x="143" y="173"/>
                  </a:cubicBezTo>
                  <a:cubicBezTo>
                    <a:pt x="129" y="170"/>
                    <a:pt x="113" y="168"/>
                    <a:pt x="102" y="162"/>
                  </a:cubicBezTo>
                  <a:cubicBezTo>
                    <a:pt x="94" y="159"/>
                    <a:pt x="87" y="155"/>
                    <a:pt x="80" y="151"/>
                  </a:cubicBezTo>
                  <a:cubicBezTo>
                    <a:pt x="71" y="146"/>
                    <a:pt x="62" y="139"/>
                    <a:pt x="55" y="133"/>
                  </a:cubicBezTo>
                  <a:cubicBezTo>
                    <a:pt x="54" y="132"/>
                    <a:pt x="53" y="131"/>
                    <a:pt x="52" y="130"/>
                  </a:cubicBezTo>
                  <a:cubicBezTo>
                    <a:pt x="51" y="129"/>
                    <a:pt x="52" y="130"/>
                    <a:pt x="52" y="130"/>
                  </a:cubicBezTo>
                  <a:cubicBezTo>
                    <a:pt x="51" y="132"/>
                    <a:pt x="52" y="133"/>
                    <a:pt x="52" y="135"/>
                  </a:cubicBezTo>
                  <a:cubicBezTo>
                    <a:pt x="52" y="136"/>
                    <a:pt x="51" y="136"/>
                    <a:pt x="51" y="136"/>
                  </a:cubicBezTo>
                  <a:cubicBezTo>
                    <a:pt x="50" y="136"/>
                    <a:pt x="48" y="137"/>
                    <a:pt x="48" y="136"/>
                  </a:cubicBezTo>
                  <a:cubicBezTo>
                    <a:pt x="47" y="132"/>
                    <a:pt x="47" y="129"/>
                    <a:pt x="47" y="126"/>
                  </a:cubicBezTo>
                  <a:cubicBezTo>
                    <a:pt x="46" y="126"/>
                    <a:pt x="44" y="127"/>
                    <a:pt x="43" y="127"/>
                  </a:cubicBezTo>
                  <a:cubicBezTo>
                    <a:pt x="36" y="131"/>
                    <a:pt x="31" y="136"/>
                    <a:pt x="26" y="142"/>
                  </a:cubicBezTo>
                  <a:cubicBezTo>
                    <a:pt x="25" y="143"/>
                    <a:pt x="24" y="144"/>
                    <a:pt x="23" y="144"/>
                  </a:cubicBezTo>
                  <a:cubicBezTo>
                    <a:pt x="23" y="144"/>
                    <a:pt x="22" y="143"/>
                    <a:pt x="21" y="142"/>
                  </a:cubicBezTo>
                  <a:cubicBezTo>
                    <a:pt x="22" y="145"/>
                    <a:pt x="24" y="147"/>
                    <a:pt x="24" y="149"/>
                  </a:cubicBezTo>
                  <a:cubicBezTo>
                    <a:pt x="24" y="150"/>
                    <a:pt x="24" y="152"/>
                    <a:pt x="24" y="152"/>
                  </a:cubicBezTo>
                  <a:cubicBezTo>
                    <a:pt x="23" y="151"/>
                    <a:pt x="21" y="153"/>
                    <a:pt x="21" y="152"/>
                  </a:cubicBezTo>
                  <a:cubicBezTo>
                    <a:pt x="19" y="146"/>
                    <a:pt x="17" y="139"/>
                    <a:pt x="15" y="133"/>
                  </a:cubicBezTo>
                  <a:cubicBezTo>
                    <a:pt x="14" y="133"/>
                    <a:pt x="14" y="133"/>
                    <a:pt x="14" y="133"/>
                  </a:cubicBezTo>
                  <a:cubicBezTo>
                    <a:pt x="14" y="134"/>
                    <a:pt x="15" y="135"/>
                    <a:pt x="14" y="136"/>
                  </a:cubicBezTo>
                  <a:cubicBezTo>
                    <a:pt x="14" y="136"/>
                    <a:pt x="12" y="136"/>
                    <a:pt x="11" y="136"/>
                  </a:cubicBezTo>
                  <a:cubicBezTo>
                    <a:pt x="11" y="135"/>
                    <a:pt x="10" y="133"/>
                    <a:pt x="10" y="133"/>
                  </a:cubicBezTo>
                  <a:cubicBezTo>
                    <a:pt x="8" y="119"/>
                    <a:pt x="7" y="105"/>
                    <a:pt x="7" y="90"/>
                  </a:cubicBezTo>
                  <a:cubicBezTo>
                    <a:pt x="7" y="85"/>
                    <a:pt x="7" y="79"/>
                    <a:pt x="6" y="74"/>
                  </a:cubicBezTo>
                  <a:cubicBezTo>
                    <a:pt x="6" y="70"/>
                    <a:pt x="5" y="65"/>
                    <a:pt x="5" y="60"/>
                  </a:cubicBezTo>
                  <a:cubicBezTo>
                    <a:pt x="4" y="60"/>
                    <a:pt x="4" y="60"/>
                    <a:pt x="4" y="59"/>
                  </a:cubicBezTo>
                  <a:cubicBezTo>
                    <a:pt x="5" y="60"/>
                    <a:pt x="5" y="59"/>
                    <a:pt x="5" y="59"/>
                  </a:cubicBezTo>
                  <a:cubicBezTo>
                    <a:pt x="4" y="59"/>
                    <a:pt x="4" y="58"/>
                    <a:pt x="4" y="58"/>
                  </a:cubicBezTo>
                  <a:cubicBezTo>
                    <a:pt x="5" y="57"/>
                    <a:pt x="4" y="56"/>
                    <a:pt x="4" y="54"/>
                  </a:cubicBezTo>
                  <a:cubicBezTo>
                    <a:pt x="4" y="55"/>
                    <a:pt x="4" y="56"/>
                    <a:pt x="4" y="57"/>
                  </a:cubicBezTo>
                  <a:cubicBezTo>
                    <a:pt x="4" y="58"/>
                    <a:pt x="4" y="60"/>
                    <a:pt x="4" y="61"/>
                  </a:cubicBezTo>
                  <a:cubicBezTo>
                    <a:pt x="4" y="60"/>
                    <a:pt x="5" y="61"/>
                    <a:pt x="4" y="62"/>
                  </a:cubicBezTo>
                  <a:cubicBezTo>
                    <a:pt x="4" y="62"/>
                    <a:pt x="4" y="61"/>
                    <a:pt x="4" y="61"/>
                  </a:cubicBezTo>
                  <a:cubicBezTo>
                    <a:pt x="4" y="62"/>
                    <a:pt x="4" y="64"/>
                    <a:pt x="4" y="65"/>
                  </a:cubicBezTo>
                  <a:cubicBezTo>
                    <a:pt x="4" y="66"/>
                    <a:pt x="5" y="66"/>
                    <a:pt x="4" y="66"/>
                  </a:cubicBezTo>
                  <a:cubicBezTo>
                    <a:pt x="3" y="70"/>
                    <a:pt x="4" y="75"/>
                    <a:pt x="4" y="79"/>
                  </a:cubicBezTo>
                  <a:cubicBezTo>
                    <a:pt x="4" y="79"/>
                    <a:pt x="5" y="80"/>
                    <a:pt x="4" y="81"/>
                  </a:cubicBezTo>
                  <a:cubicBezTo>
                    <a:pt x="3" y="81"/>
                    <a:pt x="4" y="81"/>
                    <a:pt x="4" y="81"/>
                  </a:cubicBezTo>
                  <a:cubicBezTo>
                    <a:pt x="4" y="82"/>
                    <a:pt x="4" y="84"/>
                    <a:pt x="5" y="85"/>
                  </a:cubicBezTo>
                  <a:cubicBezTo>
                    <a:pt x="5" y="85"/>
                    <a:pt x="5" y="85"/>
                    <a:pt x="4" y="85"/>
                  </a:cubicBezTo>
                  <a:cubicBezTo>
                    <a:pt x="5" y="86"/>
                    <a:pt x="5" y="87"/>
                    <a:pt x="4" y="87"/>
                  </a:cubicBezTo>
                  <a:cubicBezTo>
                    <a:pt x="4" y="87"/>
                    <a:pt x="4" y="86"/>
                    <a:pt x="4" y="86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8"/>
                    <a:pt x="5" y="99"/>
                    <a:pt x="5" y="100"/>
                  </a:cubicBezTo>
                  <a:cubicBezTo>
                    <a:pt x="4" y="96"/>
                    <a:pt x="4" y="93"/>
                    <a:pt x="3" y="90"/>
                  </a:cubicBezTo>
                  <a:cubicBezTo>
                    <a:pt x="3" y="87"/>
                    <a:pt x="3" y="84"/>
                    <a:pt x="2" y="81"/>
                  </a:cubicBezTo>
                  <a:cubicBezTo>
                    <a:pt x="2" y="80"/>
                    <a:pt x="2" y="80"/>
                    <a:pt x="3" y="80"/>
                  </a:cubicBezTo>
                  <a:cubicBezTo>
                    <a:pt x="3" y="80"/>
                    <a:pt x="2" y="79"/>
                    <a:pt x="2" y="79"/>
                  </a:cubicBezTo>
                  <a:cubicBezTo>
                    <a:pt x="2" y="76"/>
                    <a:pt x="2" y="73"/>
                    <a:pt x="2" y="70"/>
                  </a:cubicBezTo>
                  <a:cubicBezTo>
                    <a:pt x="2" y="70"/>
                    <a:pt x="2" y="70"/>
                    <a:pt x="2" y="69"/>
                  </a:cubicBezTo>
                  <a:cubicBezTo>
                    <a:pt x="2" y="69"/>
                    <a:pt x="2" y="68"/>
                    <a:pt x="2" y="68"/>
                  </a:cubicBezTo>
                  <a:cubicBezTo>
                    <a:pt x="1" y="58"/>
                    <a:pt x="2" y="48"/>
                    <a:pt x="2" y="38"/>
                  </a:cubicBezTo>
                  <a:cubicBezTo>
                    <a:pt x="2" y="36"/>
                    <a:pt x="3" y="35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7"/>
                    <a:pt x="2" y="16"/>
                    <a:pt x="3" y="15"/>
                  </a:cubicBezTo>
                  <a:cubicBezTo>
                    <a:pt x="3" y="16"/>
                    <a:pt x="4" y="15"/>
                    <a:pt x="3" y="15"/>
                  </a:cubicBezTo>
                  <a:cubicBezTo>
                    <a:pt x="3" y="15"/>
                    <a:pt x="2" y="15"/>
                    <a:pt x="2" y="14"/>
                  </a:cubicBezTo>
                  <a:cubicBezTo>
                    <a:pt x="3" y="15"/>
                    <a:pt x="4" y="14"/>
                    <a:pt x="3" y="14"/>
                  </a:cubicBezTo>
                  <a:cubicBezTo>
                    <a:pt x="3" y="13"/>
                    <a:pt x="2" y="13"/>
                    <a:pt x="1" y="13"/>
                  </a:cubicBezTo>
                  <a:cubicBezTo>
                    <a:pt x="0" y="12"/>
                    <a:pt x="0" y="11"/>
                    <a:pt x="0" y="11"/>
                  </a:cubicBezTo>
                  <a:cubicBezTo>
                    <a:pt x="1" y="9"/>
                    <a:pt x="1" y="8"/>
                    <a:pt x="2" y="7"/>
                  </a:cubicBezTo>
                  <a:cubicBezTo>
                    <a:pt x="3" y="7"/>
                    <a:pt x="3" y="7"/>
                    <a:pt x="4" y="7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7" y="2"/>
                    <a:pt x="7" y="4"/>
                    <a:pt x="7" y="6"/>
                  </a:cubicBezTo>
                  <a:cubicBezTo>
                    <a:pt x="7" y="6"/>
                    <a:pt x="8" y="7"/>
                    <a:pt x="8" y="8"/>
                  </a:cubicBezTo>
                  <a:cubicBezTo>
                    <a:pt x="8" y="8"/>
                    <a:pt x="8" y="9"/>
                    <a:pt x="8" y="9"/>
                  </a:cubicBezTo>
                  <a:cubicBezTo>
                    <a:pt x="9" y="9"/>
                    <a:pt x="10" y="8"/>
                    <a:pt x="11" y="9"/>
                  </a:cubicBezTo>
                  <a:cubicBezTo>
                    <a:pt x="11" y="10"/>
                    <a:pt x="11" y="11"/>
                    <a:pt x="12" y="11"/>
                  </a:cubicBezTo>
                  <a:cubicBezTo>
                    <a:pt x="17" y="11"/>
                    <a:pt x="21" y="12"/>
                    <a:pt x="26" y="13"/>
                  </a:cubicBezTo>
                  <a:cubicBezTo>
                    <a:pt x="27" y="13"/>
                    <a:pt x="28" y="13"/>
                    <a:pt x="28" y="13"/>
                  </a:cubicBezTo>
                  <a:cubicBezTo>
                    <a:pt x="29" y="13"/>
                    <a:pt x="31" y="14"/>
                    <a:pt x="32" y="14"/>
                  </a:cubicBezTo>
                  <a:cubicBezTo>
                    <a:pt x="32" y="14"/>
                    <a:pt x="33" y="15"/>
                    <a:pt x="33" y="15"/>
                  </a:cubicBezTo>
                  <a:cubicBezTo>
                    <a:pt x="52" y="17"/>
                    <a:pt x="72" y="21"/>
                    <a:pt x="90" y="26"/>
                  </a:cubicBezTo>
                  <a:cubicBezTo>
                    <a:pt x="93" y="27"/>
                    <a:pt x="97" y="27"/>
                    <a:pt x="100" y="28"/>
                  </a:cubicBezTo>
                  <a:cubicBezTo>
                    <a:pt x="100" y="27"/>
                    <a:pt x="99" y="27"/>
                    <a:pt x="100" y="26"/>
                  </a:cubicBezTo>
                  <a:cubicBezTo>
                    <a:pt x="101" y="26"/>
                    <a:pt x="102" y="25"/>
                    <a:pt x="103" y="25"/>
                  </a:cubicBezTo>
                  <a:cubicBezTo>
                    <a:pt x="104" y="26"/>
                    <a:pt x="103" y="26"/>
                    <a:pt x="103" y="27"/>
                  </a:cubicBezTo>
                  <a:cubicBezTo>
                    <a:pt x="103" y="28"/>
                    <a:pt x="104" y="30"/>
                    <a:pt x="104" y="31"/>
                  </a:cubicBezTo>
                  <a:cubicBezTo>
                    <a:pt x="104" y="31"/>
                    <a:pt x="105" y="31"/>
                    <a:pt x="105" y="31"/>
                  </a:cubicBezTo>
                  <a:cubicBezTo>
                    <a:pt x="105" y="32"/>
                    <a:pt x="105" y="33"/>
                    <a:pt x="106" y="33"/>
                  </a:cubicBezTo>
                  <a:cubicBezTo>
                    <a:pt x="106" y="34"/>
                    <a:pt x="104" y="35"/>
                    <a:pt x="104" y="36"/>
                  </a:cubicBezTo>
                  <a:cubicBezTo>
                    <a:pt x="105" y="42"/>
                    <a:pt x="107" y="47"/>
                    <a:pt x="108" y="53"/>
                  </a:cubicBezTo>
                  <a:cubicBezTo>
                    <a:pt x="110" y="59"/>
                    <a:pt x="110" y="59"/>
                    <a:pt x="110" y="59"/>
                  </a:cubicBezTo>
                  <a:cubicBezTo>
                    <a:pt x="110" y="60"/>
                    <a:pt x="108" y="60"/>
                    <a:pt x="107" y="61"/>
                  </a:cubicBezTo>
                  <a:cubicBezTo>
                    <a:pt x="108" y="63"/>
                    <a:pt x="108" y="64"/>
                    <a:pt x="109" y="65"/>
                  </a:cubicBezTo>
                  <a:cubicBezTo>
                    <a:pt x="109" y="65"/>
                    <a:pt x="109" y="67"/>
                    <a:pt x="108" y="67"/>
                  </a:cubicBezTo>
                  <a:cubicBezTo>
                    <a:pt x="107" y="67"/>
                    <a:pt x="106" y="67"/>
                    <a:pt x="105" y="66"/>
                  </a:cubicBezTo>
                  <a:cubicBezTo>
                    <a:pt x="104" y="64"/>
                    <a:pt x="104" y="61"/>
                    <a:pt x="104" y="58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92" y="69"/>
                    <a:pt x="88" y="71"/>
                    <a:pt x="85" y="74"/>
                  </a:cubicBezTo>
                  <a:cubicBezTo>
                    <a:pt x="104" y="83"/>
                    <a:pt x="133" y="91"/>
                    <a:pt x="155" y="89"/>
                  </a:cubicBezTo>
                  <a:cubicBezTo>
                    <a:pt x="167" y="89"/>
                    <a:pt x="176" y="85"/>
                    <a:pt x="186" y="83"/>
                  </a:cubicBezTo>
                  <a:cubicBezTo>
                    <a:pt x="188" y="82"/>
                    <a:pt x="191" y="81"/>
                    <a:pt x="193" y="81"/>
                  </a:cubicBezTo>
                  <a:cubicBezTo>
                    <a:pt x="194" y="81"/>
                    <a:pt x="194" y="81"/>
                    <a:pt x="194" y="80"/>
                  </a:cubicBezTo>
                  <a:cubicBezTo>
                    <a:pt x="193" y="78"/>
                    <a:pt x="193" y="76"/>
                    <a:pt x="193" y="74"/>
                  </a:cubicBezTo>
                  <a:cubicBezTo>
                    <a:pt x="193" y="73"/>
                    <a:pt x="193" y="73"/>
                    <a:pt x="193" y="72"/>
                  </a:cubicBezTo>
                  <a:cubicBezTo>
                    <a:pt x="194" y="72"/>
                    <a:pt x="195" y="72"/>
                    <a:pt x="196" y="72"/>
                  </a:cubicBezTo>
                  <a:cubicBezTo>
                    <a:pt x="196" y="75"/>
                    <a:pt x="197" y="77"/>
                    <a:pt x="198" y="79"/>
                  </a:cubicBezTo>
                  <a:cubicBezTo>
                    <a:pt x="198" y="80"/>
                    <a:pt x="199" y="79"/>
                    <a:pt x="199" y="79"/>
                  </a:cubicBezTo>
                  <a:cubicBezTo>
                    <a:pt x="198" y="77"/>
                    <a:pt x="197" y="76"/>
                    <a:pt x="197" y="74"/>
                  </a:cubicBezTo>
                  <a:cubicBezTo>
                    <a:pt x="197" y="73"/>
                    <a:pt x="197" y="73"/>
                    <a:pt x="198" y="73"/>
                  </a:cubicBezTo>
                  <a:cubicBezTo>
                    <a:pt x="198" y="73"/>
                    <a:pt x="199" y="72"/>
                    <a:pt x="200" y="72"/>
                  </a:cubicBezTo>
                  <a:cubicBezTo>
                    <a:pt x="200" y="72"/>
                    <a:pt x="201" y="73"/>
                    <a:pt x="201" y="74"/>
                  </a:cubicBezTo>
                  <a:cubicBezTo>
                    <a:pt x="207" y="96"/>
                    <a:pt x="215" y="117"/>
                    <a:pt x="222" y="138"/>
                  </a:cubicBezTo>
                  <a:cubicBezTo>
                    <a:pt x="222" y="139"/>
                    <a:pt x="223" y="140"/>
                    <a:pt x="224" y="141"/>
                  </a:cubicBezTo>
                  <a:cubicBezTo>
                    <a:pt x="224" y="141"/>
                    <a:pt x="224" y="140"/>
                    <a:pt x="224" y="140"/>
                  </a:cubicBezTo>
                  <a:cubicBezTo>
                    <a:pt x="225" y="140"/>
                    <a:pt x="226" y="140"/>
                    <a:pt x="226" y="140"/>
                  </a:cubicBezTo>
                  <a:cubicBezTo>
                    <a:pt x="226" y="141"/>
                    <a:pt x="227" y="142"/>
                    <a:pt x="226" y="142"/>
                  </a:cubicBezTo>
                  <a:cubicBezTo>
                    <a:pt x="227" y="143"/>
                    <a:pt x="227" y="142"/>
                    <a:pt x="227" y="142"/>
                  </a:cubicBezTo>
                  <a:cubicBezTo>
                    <a:pt x="229" y="138"/>
                    <a:pt x="229" y="138"/>
                    <a:pt x="229" y="138"/>
                  </a:cubicBezTo>
                  <a:cubicBezTo>
                    <a:pt x="230" y="138"/>
                    <a:pt x="231" y="138"/>
                    <a:pt x="232" y="139"/>
                  </a:cubicBezTo>
                  <a:cubicBezTo>
                    <a:pt x="232" y="139"/>
                    <a:pt x="232" y="140"/>
                    <a:pt x="232" y="14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lIns="0" tIns="0" rIns="0" bIns="0" anchor="ctr">
              <a:normAutofit lnSpcReduction="10000"/>
            </a:bodyPr>
            <a:lstStyle/>
            <a:p>
              <a:pPr>
                <a:defRPr/>
              </a:pPr>
              <a:endParaRPr lang="zh-CN" altLang="en-US" sz="2400">
                <a:solidFill>
                  <a:srgbClr val="333333"/>
                </a:solidFill>
              </a:endParaRPr>
            </a:p>
          </p:txBody>
        </p:sp>
        <p:sp>
          <p:nvSpPr>
            <p:cNvPr id="10" name="MH_Other_3"/>
            <p:cNvSpPr>
              <a:spLocks noEditPoints="1"/>
            </p:cNvSpPr>
            <p:nvPr>
              <p:custDataLst>
                <p:tags r:id="rId8"/>
              </p:custDataLst>
            </p:nvPr>
          </p:nvSpPr>
          <p:spPr bwMode="auto">
            <a:xfrm rot="11874108">
              <a:off x="6561138" y="3001964"/>
              <a:ext cx="393700" cy="312737"/>
            </a:xfrm>
            <a:custGeom>
              <a:avLst/>
              <a:gdLst>
                <a:gd name="T0" fmla="*/ 202 w 232"/>
                <a:gd name="T1" fmla="*/ 90 h 184"/>
                <a:gd name="T2" fmla="*/ 21 w 232"/>
                <a:gd name="T3" fmla="*/ 128 h 184"/>
                <a:gd name="T4" fmla="*/ 108 w 232"/>
                <a:gd name="T5" fmla="*/ 145 h 184"/>
                <a:gd name="T6" fmla="*/ 208 w 232"/>
                <a:gd name="T7" fmla="*/ 117 h 184"/>
                <a:gd name="T8" fmla="*/ 4 w 232"/>
                <a:gd name="T9" fmla="*/ 84 h 184"/>
                <a:gd name="T10" fmla="*/ 110 w 232"/>
                <a:gd name="T11" fmla="*/ 159 h 184"/>
                <a:gd name="T12" fmla="*/ 116 w 232"/>
                <a:gd name="T13" fmla="*/ 162 h 184"/>
                <a:gd name="T14" fmla="*/ 28 w 232"/>
                <a:gd name="T15" fmla="*/ 120 h 184"/>
                <a:gd name="T16" fmla="*/ 28 w 232"/>
                <a:gd name="T17" fmla="*/ 120 h 184"/>
                <a:gd name="T18" fmla="*/ 93 w 232"/>
                <a:gd name="T19" fmla="*/ 153 h 184"/>
                <a:gd name="T20" fmla="*/ 25 w 232"/>
                <a:gd name="T21" fmla="*/ 129 h 184"/>
                <a:gd name="T22" fmla="*/ 160 w 232"/>
                <a:gd name="T23" fmla="*/ 171 h 184"/>
                <a:gd name="T24" fmla="*/ 111 w 232"/>
                <a:gd name="T25" fmla="*/ 151 h 184"/>
                <a:gd name="T26" fmla="*/ 134 w 232"/>
                <a:gd name="T27" fmla="*/ 157 h 184"/>
                <a:gd name="T28" fmla="*/ 37 w 232"/>
                <a:gd name="T29" fmla="*/ 126 h 184"/>
                <a:gd name="T30" fmla="*/ 127 w 232"/>
                <a:gd name="T31" fmla="*/ 153 h 184"/>
                <a:gd name="T32" fmla="*/ 100 w 232"/>
                <a:gd name="T33" fmla="*/ 148 h 184"/>
                <a:gd name="T34" fmla="*/ 105 w 232"/>
                <a:gd name="T35" fmla="*/ 151 h 184"/>
                <a:gd name="T36" fmla="*/ 134 w 232"/>
                <a:gd name="T37" fmla="*/ 154 h 184"/>
                <a:gd name="T38" fmla="*/ 174 w 232"/>
                <a:gd name="T39" fmla="*/ 168 h 184"/>
                <a:gd name="T40" fmla="*/ 84 w 232"/>
                <a:gd name="T41" fmla="*/ 133 h 184"/>
                <a:gd name="T42" fmla="*/ 103 w 232"/>
                <a:gd name="T43" fmla="*/ 157 h 184"/>
                <a:gd name="T44" fmla="*/ 180 w 232"/>
                <a:gd name="T45" fmla="*/ 164 h 184"/>
                <a:gd name="T46" fmla="*/ 145 w 232"/>
                <a:gd name="T47" fmla="*/ 158 h 184"/>
                <a:gd name="T48" fmla="*/ 140 w 232"/>
                <a:gd name="T49" fmla="*/ 156 h 184"/>
                <a:gd name="T50" fmla="*/ 96 w 232"/>
                <a:gd name="T51" fmla="*/ 146 h 184"/>
                <a:gd name="T52" fmla="*/ 98 w 232"/>
                <a:gd name="T53" fmla="*/ 140 h 184"/>
                <a:gd name="T54" fmla="*/ 155 w 232"/>
                <a:gd name="T55" fmla="*/ 166 h 184"/>
                <a:gd name="T56" fmla="*/ 147 w 232"/>
                <a:gd name="T57" fmla="*/ 164 h 184"/>
                <a:gd name="T58" fmla="*/ 12 w 232"/>
                <a:gd name="T59" fmla="*/ 38 h 184"/>
                <a:gd name="T60" fmla="*/ 142 w 232"/>
                <a:gd name="T61" fmla="*/ 156 h 184"/>
                <a:gd name="T62" fmla="*/ 83 w 232"/>
                <a:gd name="T63" fmla="*/ 70 h 184"/>
                <a:gd name="T64" fmla="*/ 173 w 232"/>
                <a:gd name="T65" fmla="*/ 159 h 184"/>
                <a:gd name="T66" fmla="*/ 157 w 232"/>
                <a:gd name="T67" fmla="*/ 158 h 184"/>
                <a:gd name="T68" fmla="*/ 144 w 232"/>
                <a:gd name="T69" fmla="*/ 164 h 184"/>
                <a:gd name="T70" fmla="*/ 85 w 232"/>
                <a:gd name="T71" fmla="*/ 133 h 184"/>
                <a:gd name="T72" fmla="*/ 32 w 232"/>
                <a:gd name="T73" fmla="*/ 23 h 184"/>
                <a:gd name="T74" fmla="*/ 17 w 232"/>
                <a:gd name="T75" fmla="*/ 49 h 184"/>
                <a:gd name="T76" fmla="*/ 88 w 232"/>
                <a:gd name="T77" fmla="*/ 67 h 184"/>
                <a:gd name="T78" fmla="*/ 14 w 232"/>
                <a:gd name="T79" fmla="*/ 45 h 184"/>
                <a:gd name="T80" fmla="*/ 94 w 232"/>
                <a:gd name="T81" fmla="*/ 60 h 184"/>
                <a:gd name="T82" fmla="*/ 59 w 232"/>
                <a:gd name="T83" fmla="*/ 114 h 184"/>
                <a:gd name="T84" fmla="*/ 24 w 232"/>
                <a:gd name="T85" fmla="*/ 54 h 184"/>
                <a:gd name="T86" fmla="*/ 19 w 232"/>
                <a:gd name="T87" fmla="*/ 120 h 184"/>
                <a:gd name="T88" fmla="*/ 153 w 232"/>
                <a:gd name="T89" fmla="*/ 147 h 184"/>
                <a:gd name="T90" fmla="*/ 204 w 232"/>
                <a:gd name="T91" fmla="*/ 129 h 184"/>
                <a:gd name="T92" fmla="*/ 186 w 232"/>
                <a:gd name="T93" fmla="*/ 132 h 184"/>
                <a:gd name="T94" fmla="*/ 168 w 232"/>
                <a:gd name="T95" fmla="*/ 117 h 184"/>
                <a:gd name="T96" fmla="*/ 192 w 232"/>
                <a:gd name="T97" fmla="*/ 108 h 184"/>
                <a:gd name="T98" fmla="*/ 64 w 232"/>
                <a:gd name="T99" fmla="*/ 66 h 184"/>
                <a:gd name="T100" fmla="*/ 47 w 232"/>
                <a:gd name="T101" fmla="*/ 31 h 184"/>
                <a:gd name="T102" fmla="*/ 40 w 232"/>
                <a:gd name="T103" fmla="*/ 59 h 184"/>
                <a:gd name="T104" fmla="*/ 28 w 232"/>
                <a:gd name="T105" fmla="*/ 61 h 184"/>
                <a:gd name="T106" fmla="*/ 209 w 232"/>
                <a:gd name="T107" fmla="*/ 172 h 184"/>
                <a:gd name="T108" fmla="*/ 162 w 232"/>
                <a:gd name="T109" fmla="*/ 176 h 184"/>
                <a:gd name="T110" fmla="*/ 47 w 232"/>
                <a:gd name="T111" fmla="*/ 126 h 184"/>
                <a:gd name="T112" fmla="*/ 6 w 232"/>
                <a:gd name="T113" fmla="*/ 74 h 184"/>
                <a:gd name="T114" fmla="*/ 4 w 232"/>
                <a:gd name="T115" fmla="*/ 81 h 184"/>
                <a:gd name="T116" fmla="*/ 2 w 232"/>
                <a:gd name="T117" fmla="*/ 38 h 184"/>
                <a:gd name="T118" fmla="*/ 7 w 232"/>
                <a:gd name="T119" fmla="*/ 6 h 184"/>
                <a:gd name="T120" fmla="*/ 104 w 232"/>
                <a:gd name="T121" fmla="*/ 31 h 184"/>
                <a:gd name="T122" fmla="*/ 186 w 232"/>
                <a:gd name="T123" fmla="*/ 83 h 184"/>
                <a:gd name="T124" fmla="*/ 224 w 232"/>
                <a:gd name="T125" fmla="*/ 14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2" h="184">
                  <a:moveTo>
                    <a:pt x="191" y="61"/>
                  </a:moveTo>
                  <a:cubicBezTo>
                    <a:pt x="191" y="61"/>
                    <a:pt x="191" y="62"/>
                    <a:pt x="191" y="62"/>
                  </a:cubicBezTo>
                  <a:cubicBezTo>
                    <a:pt x="190" y="62"/>
                    <a:pt x="191" y="61"/>
                    <a:pt x="191" y="61"/>
                  </a:cubicBezTo>
                  <a:cubicBezTo>
                    <a:pt x="191" y="61"/>
                    <a:pt x="191" y="61"/>
                    <a:pt x="191" y="61"/>
                  </a:cubicBezTo>
                  <a:close/>
                  <a:moveTo>
                    <a:pt x="16" y="50"/>
                  </a:moveTo>
                  <a:cubicBezTo>
                    <a:pt x="16" y="50"/>
                    <a:pt x="16" y="50"/>
                    <a:pt x="16" y="50"/>
                  </a:cubicBezTo>
                  <a:cubicBezTo>
                    <a:pt x="16" y="50"/>
                    <a:pt x="16" y="50"/>
                    <a:pt x="16" y="49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6" y="50"/>
                    <a:pt x="16" y="50"/>
                    <a:pt x="16" y="50"/>
                  </a:cubicBezTo>
                  <a:close/>
                  <a:moveTo>
                    <a:pt x="201" y="88"/>
                  </a:moveTo>
                  <a:cubicBezTo>
                    <a:pt x="201" y="89"/>
                    <a:pt x="201" y="89"/>
                    <a:pt x="201" y="89"/>
                  </a:cubicBezTo>
                  <a:cubicBezTo>
                    <a:pt x="201" y="90"/>
                    <a:pt x="201" y="90"/>
                    <a:pt x="202" y="90"/>
                  </a:cubicBezTo>
                  <a:cubicBezTo>
                    <a:pt x="201" y="90"/>
                    <a:pt x="201" y="89"/>
                    <a:pt x="201" y="89"/>
                  </a:cubicBezTo>
                  <a:lnTo>
                    <a:pt x="201" y="88"/>
                  </a:lnTo>
                  <a:close/>
                  <a:moveTo>
                    <a:pt x="81" y="71"/>
                  </a:moveTo>
                  <a:cubicBezTo>
                    <a:pt x="81" y="69"/>
                    <a:pt x="81" y="69"/>
                    <a:pt x="81" y="69"/>
                  </a:cubicBezTo>
                  <a:cubicBezTo>
                    <a:pt x="80" y="69"/>
                    <a:pt x="81" y="70"/>
                    <a:pt x="81" y="70"/>
                  </a:cubicBezTo>
                  <a:cubicBezTo>
                    <a:pt x="81" y="71"/>
                    <a:pt x="81" y="71"/>
                    <a:pt x="81" y="71"/>
                  </a:cubicBezTo>
                  <a:close/>
                  <a:moveTo>
                    <a:pt x="91" y="82"/>
                  </a:moveTo>
                  <a:cubicBezTo>
                    <a:pt x="91" y="81"/>
                    <a:pt x="90" y="81"/>
                    <a:pt x="89" y="81"/>
                  </a:cubicBezTo>
                  <a:cubicBezTo>
                    <a:pt x="89" y="82"/>
                    <a:pt x="90" y="82"/>
                    <a:pt x="91" y="82"/>
                  </a:cubicBezTo>
                  <a:close/>
                  <a:moveTo>
                    <a:pt x="21" y="128"/>
                  </a:moveTo>
                  <a:cubicBezTo>
                    <a:pt x="21" y="128"/>
                    <a:pt x="21" y="129"/>
                    <a:pt x="21" y="129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21" y="129"/>
                    <a:pt x="21" y="129"/>
                    <a:pt x="21" y="129"/>
                  </a:cubicBezTo>
                  <a:cubicBezTo>
                    <a:pt x="21" y="129"/>
                    <a:pt x="21" y="128"/>
                    <a:pt x="21" y="128"/>
                  </a:cubicBezTo>
                  <a:close/>
                  <a:moveTo>
                    <a:pt x="143" y="168"/>
                  </a:moveTo>
                  <a:cubicBezTo>
                    <a:pt x="143" y="168"/>
                    <a:pt x="143" y="168"/>
                    <a:pt x="143" y="169"/>
                  </a:cubicBezTo>
                  <a:cubicBezTo>
                    <a:pt x="143" y="169"/>
                    <a:pt x="144" y="169"/>
                    <a:pt x="145" y="168"/>
                  </a:cubicBezTo>
                  <a:cubicBezTo>
                    <a:pt x="144" y="168"/>
                    <a:pt x="144" y="168"/>
                    <a:pt x="143" y="168"/>
                  </a:cubicBezTo>
                  <a:close/>
                  <a:moveTo>
                    <a:pt x="4" y="52"/>
                  </a:move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4" y="54"/>
                    <a:pt x="4" y="54"/>
                  </a:cubicBezTo>
                  <a:lnTo>
                    <a:pt x="4" y="52"/>
                  </a:lnTo>
                  <a:close/>
                  <a:moveTo>
                    <a:pt x="185" y="153"/>
                  </a:moveTo>
                  <a:cubicBezTo>
                    <a:pt x="185" y="154"/>
                    <a:pt x="185" y="153"/>
                    <a:pt x="185" y="153"/>
                  </a:cubicBezTo>
                  <a:cubicBezTo>
                    <a:pt x="184" y="153"/>
                    <a:pt x="184" y="154"/>
                    <a:pt x="185" y="154"/>
                  </a:cubicBezTo>
                  <a:cubicBezTo>
                    <a:pt x="185" y="154"/>
                    <a:pt x="186" y="154"/>
                    <a:pt x="185" y="153"/>
                  </a:cubicBezTo>
                  <a:close/>
                  <a:moveTo>
                    <a:pt x="108" y="145"/>
                  </a:moveTo>
                  <a:cubicBezTo>
                    <a:pt x="108" y="145"/>
                    <a:pt x="108" y="145"/>
                    <a:pt x="108" y="145"/>
                  </a:cubicBezTo>
                  <a:cubicBezTo>
                    <a:pt x="108" y="146"/>
                    <a:pt x="108" y="147"/>
                    <a:pt x="108" y="147"/>
                  </a:cubicBezTo>
                  <a:cubicBezTo>
                    <a:pt x="108" y="146"/>
                    <a:pt x="109" y="146"/>
                    <a:pt x="108" y="145"/>
                  </a:cubicBezTo>
                  <a:close/>
                  <a:moveTo>
                    <a:pt x="25" y="136"/>
                  </a:moveTo>
                  <a:cubicBezTo>
                    <a:pt x="25" y="136"/>
                    <a:pt x="26" y="135"/>
                    <a:pt x="25" y="135"/>
                  </a:cubicBezTo>
                  <a:cubicBezTo>
                    <a:pt x="25" y="135"/>
                    <a:pt x="26" y="137"/>
                    <a:pt x="25" y="136"/>
                  </a:cubicBezTo>
                  <a:close/>
                  <a:moveTo>
                    <a:pt x="175" y="171"/>
                  </a:moveTo>
                  <a:cubicBezTo>
                    <a:pt x="174" y="171"/>
                    <a:pt x="173" y="171"/>
                    <a:pt x="173" y="172"/>
                  </a:cubicBezTo>
                  <a:cubicBezTo>
                    <a:pt x="174" y="172"/>
                    <a:pt x="175" y="172"/>
                    <a:pt x="176" y="172"/>
                  </a:cubicBezTo>
                  <a:cubicBezTo>
                    <a:pt x="175" y="171"/>
                    <a:pt x="175" y="171"/>
                    <a:pt x="175" y="171"/>
                  </a:cubicBezTo>
                  <a:close/>
                  <a:moveTo>
                    <a:pt x="14" y="33"/>
                  </a:moveTo>
                  <a:cubicBezTo>
                    <a:pt x="14" y="34"/>
                    <a:pt x="13" y="34"/>
                    <a:pt x="13" y="35"/>
                  </a:cubicBezTo>
                  <a:cubicBezTo>
                    <a:pt x="13" y="35"/>
                    <a:pt x="14" y="34"/>
                    <a:pt x="14" y="33"/>
                  </a:cubicBezTo>
                  <a:close/>
                  <a:moveTo>
                    <a:pt x="209" y="119"/>
                  </a:moveTo>
                  <a:cubicBezTo>
                    <a:pt x="209" y="119"/>
                    <a:pt x="208" y="118"/>
                    <a:pt x="208" y="117"/>
                  </a:cubicBezTo>
                  <a:cubicBezTo>
                    <a:pt x="208" y="118"/>
                    <a:pt x="208" y="119"/>
                    <a:pt x="209" y="119"/>
                  </a:cubicBezTo>
                  <a:close/>
                  <a:moveTo>
                    <a:pt x="5" y="87"/>
                  </a:moveTo>
                  <a:cubicBezTo>
                    <a:pt x="5" y="88"/>
                    <a:pt x="5" y="89"/>
                    <a:pt x="5" y="89"/>
                  </a:cubicBezTo>
                  <a:cubicBezTo>
                    <a:pt x="4" y="88"/>
                    <a:pt x="4" y="88"/>
                    <a:pt x="4" y="87"/>
                  </a:cubicBezTo>
                  <a:lnTo>
                    <a:pt x="5" y="87"/>
                  </a:lnTo>
                  <a:close/>
                  <a:moveTo>
                    <a:pt x="24" y="123"/>
                  </a:moveTo>
                  <a:cubicBezTo>
                    <a:pt x="24" y="121"/>
                    <a:pt x="24" y="121"/>
                    <a:pt x="24" y="121"/>
                  </a:cubicBezTo>
                  <a:cubicBezTo>
                    <a:pt x="23" y="121"/>
                    <a:pt x="24" y="122"/>
                    <a:pt x="24" y="123"/>
                  </a:cubicBezTo>
                  <a:cubicBezTo>
                    <a:pt x="24" y="123"/>
                    <a:pt x="24" y="123"/>
                    <a:pt x="24" y="123"/>
                  </a:cubicBezTo>
                  <a:close/>
                  <a:moveTo>
                    <a:pt x="21" y="128"/>
                  </a:moveTo>
                  <a:cubicBezTo>
                    <a:pt x="21" y="127"/>
                    <a:pt x="21" y="126"/>
                    <a:pt x="20" y="126"/>
                  </a:cubicBezTo>
                  <a:cubicBezTo>
                    <a:pt x="20" y="126"/>
                    <a:pt x="20" y="127"/>
                    <a:pt x="21" y="128"/>
                  </a:cubicBezTo>
                  <a:close/>
                  <a:moveTo>
                    <a:pt x="4" y="84"/>
                  </a:moveTo>
                  <a:cubicBezTo>
                    <a:pt x="4" y="83"/>
                    <a:pt x="3" y="84"/>
                    <a:pt x="4" y="84"/>
                  </a:cubicBezTo>
                  <a:cubicBezTo>
                    <a:pt x="4" y="84"/>
                    <a:pt x="3" y="86"/>
                    <a:pt x="4" y="85"/>
                  </a:cubicBezTo>
                  <a:cubicBezTo>
                    <a:pt x="4" y="85"/>
                    <a:pt x="4" y="84"/>
                    <a:pt x="4" y="84"/>
                  </a:cubicBezTo>
                  <a:close/>
                  <a:moveTo>
                    <a:pt x="103" y="139"/>
                  </a:moveTo>
                  <a:cubicBezTo>
                    <a:pt x="102" y="139"/>
                    <a:pt x="102" y="139"/>
                    <a:pt x="102" y="139"/>
                  </a:cubicBezTo>
                  <a:cubicBezTo>
                    <a:pt x="102" y="139"/>
                    <a:pt x="103" y="140"/>
                    <a:pt x="104" y="139"/>
                  </a:cubicBezTo>
                  <a:cubicBezTo>
                    <a:pt x="104" y="139"/>
                    <a:pt x="103" y="139"/>
                    <a:pt x="103" y="139"/>
                  </a:cubicBezTo>
                  <a:close/>
                  <a:moveTo>
                    <a:pt x="87" y="67"/>
                  </a:moveTo>
                  <a:cubicBezTo>
                    <a:pt x="87" y="66"/>
                    <a:pt x="86" y="66"/>
                    <a:pt x="86" y="67"/>
                  </a:cubicBezTo>
                  <a:cubicBezTo>
                    <a:pt x="86" y="67"/>
                    <a:pt x="86" y="69"/>
                    <a:pt x="87" y="68"/>
                  </a:cubicBezTo>
                  <a:cubicBezTo>
                    <a:pt x="87" y="68"/>
                    <a:pt x="87" y="67"/>
                    <a:pt x="87" y="67"/>
                  </a:cubicBezTo>
                  <a:close/>
                  <a:moveTo>
                    <a:pt x="191" y="170"/>
                  </a:moveTo>
                  <a:cubicBezTo>
                    <a:pt x="191" y="170"/>
                    <a:pt x="190" y="171"/>
                    <a:pt x="189" y="172"/>
                  </a:cubicBezTo>
                  <a:cubicBezTo>
                    <a:pt x="190" y="171"/>
                    <a:pt x="191" y="171"/>
                    <a:pt x="191" y="170"/>
                  </a:cubicBezTo>
                  <a:close/>
                  <a:moveTo>
                    <a:pt x="110" y="159"/>
                  </a:moveTo>
                  <a:cubicBezTo>
                    <a:pt x="109" y="159"/>
                    <a:pt x="111" y="160"/>
                    <a:pt x="109" y="160"/>
                  </a:cubicBezTo>
                  <a:cubicBezTo>
                    <a:pt x="110" y="161"/>
                    <a:pt x="110" y="161"/>
                    <a:pt x="110" y="161"/>
                  </a:cubicBezTo>
                  <a:cubicBezTo>
                    <a:pt x="110" y="160"/>
                    <a:pt x="111" y="160"/>
                    <a:pt x="110" y="159"/>
                  </a:cubicBezTo>
                  <a:close/>
                  <a:moveTo>
                    <a:pt x="27" y="122"/>
                  </a:moveTo>
                  <a:cubicBezTo>
                    <a:pt x="28" y="121"/>
                    <a:pt x="27" y="120"/>
                    <a:pt x="27" y="118"/>
                  </a:cubicBezTo>
                  <a:cubicBezTo>
                    <a:pt x="27" y="120"/>
                    <a:pt x="27" y="121"/>
                    <a:pt x="27" y="122"/>
                  </a:cubicBezTo>
                  <a:cubicBezTo>
                    <a:pt x="27" y="122"/>
                    <a:pt x="27" y="122"/>
                    <a:pt x="27" y="122"/>
                  </a:cubicBezTo>
                  <a:close/>
                  <a:moveTo>
                    <a:pt x="195" y="170"/>
                  </a:moveTo>
                  <a:cubicBezTo>
                    <a:pt x="194" y="170"/>
                    <a:pt x="193" y="171"/>
                    <a:pt x="193" y="172"/>
                  </a:cubicBezTo>
                  <a:cubicBezTo>
                    <a:pt x="194" y="172"/>
                    <a:pt x="195" y="171"/>
                    <a:pt x="195" y="170"/>
                  </a:cubicBezTo>
                  <a:close/>
                  <a:moveTo>
                    <a:pt x="116" y="162"/>
                  </a:moveTo>
                  <a:cubicBezTo>
                    <a:pt x="116" y="162"/>
                    <a:pt x="116" y="162"/>
                    <a:pt x="115" y="162"/>
                  </a:cubicBezTo>
                  <a:cubicBezTo>
                    <a:pt x="115" y="162"/>
                    <a:pt x="116" y="163"/>
                    <a:pt x="116" y="163"/>
                  </a:cubicBezTo>
                  <a:cubicBezTo>
                    <a:pt x="116" y="163"/>
                    <a:pt x="117" y="162"/>
                    <a:pt x="116" y="162"/>
                  </a:cubicBezTo>
                  <a:close/>
                  <a:moveTo>
                    <a:pt x="92" y="152"/>
                  </a:moveTo>
                  <a:cubicBezTo>
                    <a:pt x="91" y="151"/>
                    <a:pt x="90" y="151"/>
                    <a:pt x="89" y="150"/>
                  </a:cubicBezTo>
                  <a:cubicBezTo>
                    <a:pt x="90" y="151"/>
                    <a:pt x="91" y="152"/>
                    <a:pt x="92" y="152"/>
                  </a:cubicBezTo>
                  <a:cubicBezTo>
                    <a:pt x="92" y="152"/>
                    <a:pt x="92" y="152"/>
                    <a:pt x="92" y="152"/>
                  </a:cubicBezTo>
                  <a:close/>
                  <a:moveTo>
                    <a:pt x="98" y="155"/>
                  </a:moveTo>
                  <a:cubicBezTo>
                    <a:pt x="98" y="155"/>
                    <a:pt x="98" y="154"/>
                    <a:pt x="98" y="154"/>
                  </a:cubicBezTo>
                  <a:cubicBezTo>
                    <a:pt x="97" y="155"/>
                    <a:pt x="98" y="156"/>
                    <a:pt x="99" y="156"/>
                  </a:cubicBezTo>
                  <a:cubicBezTo>
                    <a:pt x="99" y="156"/>
                    <a:pt x="99" y="155"/>
                    <a:pt x="99" y="155"/>
                  </a:cubicBezTo>
                  <a:cubicBezTo>
                    <a:pt x="99" y="155"/>
                    <a:pt x="98" y="155"/>
                    <a:pt x="98" y="155"/>
                  </a:cubicBezTo>
                  <a:close/>
                  <a:moveTo>
                    <a:pt x="107" y="149"/>
                  </a:moveTo>
                  <a:cubicBezTo>
                    <a:pt x="106" y="149"/>
                    <a:pt x="106" y="149"/>
                    <a:pt x="106" y="149"/>
                  </a:cubicBezTo>
                  <a:cubicBezTo>
                    <a:pt x="106" y="150"/>
                    <a:pt x="106" y="153"/>
                    <a:pt x="106" y="153"/>
                  </a:cubicBezTo>
                  <a:cubicBezTo>
                    <a:pt x="106" y="152"/>
                    <a:pt x="106" y="151"/>
                    <a:pt x="107" y="149"/>
                  </a:cubicBezTo>
                  <a:close/>
                  <a:moveTo>
                    <a:pt x="28" y="120"/>
                  </a:moveTo>
                  <a:cubicBezTo>
                    <a:pt x="28" y="119"/>
                    <a:pt x="29" y="118"/>
                    <a:pt x="29" y="117"/>
                  </a:cubicBezTo>
                  <a:cubicBezTo>
                    <a:pt x="28" y="117"/>
                    <a:pt x="28" y="118"/>
                    <a:pt x="28" y="118"/>
                  </a:cubicBezTo>
                  <a:cubicBezTo>
                    <a:pt x="28" y="119"/>
                    <a:pt x="28" y="119"/>
                    <a:pt x="28" y="120"/>
                  </a:cubicBezTo>
                  <a:close/>
                  <a:moveTo>
                    <a:pt x="139" y="167"/>
                  </a:moveTo>
                  <a:cubicBezTo>
                    <a:pt x="138" y="168"/>
                    <a:pt x="137" y="167"/>
                    <a:pt x="136" y="168"/>
                  </a:cubicBezTo>
                  <a:cubicBezTo>
                    <a:pt x="137" y="168"/>
                    <a:pt x="139" y="168"/>
                    <a:pt x="139" y="168"/>
                  </a:cubicBezTo>
                  <a:cubicBezTo>
                    <a:pt x="140" y="168"/>
                    <a:pt x="140" y="167"/>
                    <a:pt x="139" y="167"/>
                  </a:cubicBezTo>
                  <a:close/>
                  <a:moveTo>
                    <a:pt x="28" y="120"/>
                  </a:moveTo>
                  <a:cubicBezTo>
                    <a:pt x="28" y="121"/>
                    <a:pt x="29" y="122"/>
                    <a:pt x="29" y="124"/>
                  </a:cubicBezTo>
                  <a:cubicBezTo>
                    <a:pt x="29" y="124"/>
                    <a:pt x="29" y="124"/>
                    <a:pt x="29" y="124"/>
                  </a:cubicBezTo>
                  <a:cubicBezTo>
                    <a:pt x="29" y="125"/>
                    <a:pt x="29" y="125"/>
                    <a:pt x="29" y="125"/>
                  </a:cubicBezTo>
                  <a:cubicBezTo>
                    <a:pt x="29" y="124"/>
                    <a:pt x="29" y="124"/>
                    <a:pt x="29" y="124"/>
                  </a:cubicBezTo>
                  <a:cubicBezTo>
                    <a:pt x="29" y="123"/>
                    <a:pt x="29" y="121"/>
                    <a:pt x="29" y="120"/>
                  </a:cubicBezTo>
                  <a:cubicBezTo>
                    <a:pt x="29" y="120"/>
                    <a:pt x="28" y="120"/>
                    <a:pt x="28" y="120"/>
                  </a:cubicBezTo>
                  <a:close/>
                  <a:moveTo>
                    <a:pt x="179" y="154"/>
                  </a:moveTo>
                  <a:cubicBezTo>
                    <a:pt x="180" y="154"/>
                    <a:pt x="182" y="154"/>
                    <a:pt x="183" y="154"/>
                  </a:cubicBezTo>
                  <a:cubicBezTo>
                    <a:pt x="182" y="154"/>
                    <a:pt x="181" y="154"/>
                    <a:pt x="181" y="153"/>
                  </a:cubicBezTo>
                  <a:cubicBezTo>
                    <a:pt x="180" y="154"/>
                    <a:pt x="180" y="154"/>
                    <a:pt x="179" y="154"/>
                  </a:cubicBezTo>
                  <a:close/>
                  <a:moveTo>
                    <a:pt x="114" y="148"/>
                  </a:moveTo>
                  <a:cubicBezTo>
                    <a:pt x="114" y="149"/>
                    <a:pt x="114" y="150"/>
                    <a:pt x="114" y="151"/>
                  </a:cubicBezTo>
                  <a:cubicBezTo>
                    <a:pt x="114" y="150"/>
                    <a:pt x="114" y="149"/>
                    <a:pt x="115" y="149"/>
                  </a:cubicBezTo>
                  <a:cubicBezTo>
                    <a:pt x="115" y="148"/>
                    <a:pt x="115" y="148"/>
                    <a:pt x="114" y="148"/>
                  </a:cubicBezTo>
                  <a:close/>
                  <a:moveTo>
                    <a:pt x="156" y="154"/>
                  </a:moveTo>
                  <a:cubicBezTo>
                    <a:pt x="156" y="154"/>
                    <a:pt x="156" y="153"/>
                    <a:pt x="156" y="153"/>
                  </a:cubicBezTo>
                  <a:cubicBezTo>
                    <a:pt x="155" y="153"/>
                    <a:pt x="153" y="153"/>
                    <a:pt x="152" y="153"/>
                  </a:cubicBezTo>
                  <a:lnTo>
                    <a:pt x="156" y="154"/>
                  </a:lnTo>
                  <a:close/>
                  <a:moveTo>
                    <a:pt x="96" y="154"/>
                  </a:moveTo>
                  <a:cubicBezTo>
                    <a:pt x="95" y="153"/>
                    <a:pt x="94" y="153"/>
                    <a:pt x="93" y="153"/>
                  </a:cubicBezTo>
                  <a:cubicBezTo>
                    <a:pt x="94" y="154"/>
                    <a:pt x="95" y="154"/>
                    <a:pt x="96" y="155"/>
                  </a:cubicBezTo>
                  <a:cubicBezTo>
                    <a:pt x="96" y="155"/>
                    <a:pt x="96" y="154"/>
                    <a:pt x="96" y="154"/>
                  </a:cubicBezTo>
                  <a:close/>
                  <a:moveTo>
                    <a:pt x="171" y="171"/>
                  </a:moveTo>
                  <a:cubicBezTo>
                    <a:pt x="170" y="172"/>
                    <a:pt x="169" y="171"/>
                    <a:pt x="168" y="171"/>
                  </a:cubicBezTo>
                  <a:cubicBezTo>
                    <a:pt x="168" y="171"/>
                    <a:pt x="168" y="172"/>
                    <a:pt x="168" y="172"/>
                  </a:cubicBezTo>
                  <a:cubicBezTo>
                    <a:pt x="169" y="172"/>
                    <a:pt x="170" y="172"/>
                    <a:pt x="170" y="172"/>
                  </a:cubicBezTo>
                  <a:cubicBezTo>
                    <a:pt x="171" y="172"/>
                    <a:pt x="172" y="172"/>
                    <a:pt x="171" y="171"/>
                  </a:cubicBezTo>
                  <a:close/>
                  <a:moveTo>
                    <a:pt x="24" y="123"/>
                  </a:moveTo>
                  <a:cubicBezTo>
                    <a:pt x="24" y="123"/>
                    <a:pt x="24" y="124"/>
                    <a:pt x="24" y="125"/>
                  </a:cubicBezTo>
                  <a:cubicBezTo>
                    <a:pt x="24" y="125"/>
                    <a:pt x="25" y="125"/>
                    <a:pt x="25" y="125"/>
                  </a:cubicBezTo>
                  <a:cubicBezTo>
                    <a:pt x="25" y="125"/>
                    <a:pt x="25" y="126"/>
                    <a:pt x="25" y="126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6"/>
                    <a:pt x="25" y="126"/>
                    <a:pt x="25" y="126"/>
                  </a:cubicBezTo>
                  <a:cubicBezTo>
                    <a:pt x="25" y="126"/>
                    <a:pt x="25" y="125"/>
                    <a:pt x="25" y="125"/>
                  </a:cubicBezTo>
                  <a:cubicBezTo>
                    <a:pt x="25" y="124"/>
                    <a:pt x="25" y="124"/>
                    <a:pt x="25" y="123"/>
                  </a:cubicBezTo>
                  <a:cubicBezTo>
                    <a:pt x="24" y="123"/>
                    <a:pt x="24" y="123"/>
                    <a:pt x="24" y="123"/>
                  </a:cubicBezTo>
                  <a:close/>
                  <a:moveTo>
                    <a:pt x="114" y="161"/>
                  </a:moveTo>
                  <a:cubicBezTo>
                    <a:pt x="113" y="161"/>
                    <a:pt x="112" y="160"/>
                    <a:pt x="112" y="160"/>
                  </a:cubicBezTo>
                  <a:cubicBezTo>
                    <a:pt x="111" y="161"/>
                    <a:pt x="112" y="161"/>
                    <a:pt x="113" y="162"/>
                  </a:cubicBezTo>
                  <a:cubicBezTo>
                    <a:pt x="113" y="162"/>
                    <a:pt x="114" y="161"/>
                    <a:pt x="114" y="161"/>
                  </a:cubicBezTo>
                  <a:close/>
                  <a:moveTo>
                    <a:pt x="162" y="171"/>
                  </a:moveTo>
                  <a:cubicBezTo>
                    <a:pt x="161" y="171"/>
                    <a:pt x="161" y="170"/>
                    <a:pt x="160" y="171"/>
                  </a:cubicBezTo>
                  <a:cubicBezTo>
                    <a:pt x="161" y="171"/>
                    <a:pt x="162" y="171"/>
                    <a:pt x="163" y="171"/>
                  </a:cubicBezTo>
                  <a:cubicBezTo>
                    <a:pt x="163" y="171"/>
                    <a:pt x="164" y="171"/>
                    <a:pt x="164" y="171"/>
                  </a:cubicBezTo>
                  <a:cubicBezTo>
                    <a:pt x="163" y="171"/>
                    <a:pt x="163" y="171"/>
                    <a:pt x="162" y="171"/>
                  </a:cubicBezTo>
                  <a:close/>
                  <a:moveTo>
                    <a:pt x="96" y="84"/>
                  </a:moveTo>
                  <a:cubicBezTo>
                    <a:pt x="95" y="83"/>
                    <a:pt x="93" y="82"/>
                    <a:pt x="91" y="82"/>
                  </a:cubicBezTo>
                  <a:cubicBezTo>
                    <a:pt x="93" y="82"/>
                    <a:pt x="94" y="83"/>
                    <a:pt x="96" y="84"/>
                  </a:cubicBezTo>
                  <a:close/>
                  <a:moveTo>
                    <a:pt x="123" y="154"/>
                  </a:moveTo>
                  <a:cubicBezTo>
                    <a:pt x="124" y="153"/>
                    <a:pt x="124" y="152"/>
                    <a:pt x="125" y="152"/>
                  </a:cubicBezTo>
                  <a:cubicBezTo>
                    <a:pt x="124" y="151"/>
                    <a:pt x="124" y="151"/>
                    <a:pt x="124" y="152"/>
                  </a:cubicBezTo>
                  <a:cubicBezTo>
                    <a:pt x="123" y="153"/>
                    <a:pt x="123" y="154"/>
                    <a:pt x="123" y="155"/>
                  </a:cubicBezTo>
                  <a:cubicBezTo>
                    <a:pt x="123" y="155"/>
                    <a:pt x="123" y="154"/>
                    <a:pt x="123" y="154"/>
                  </a:cubicBezTo>
                  <a:close/>
                  <a:moveTo>
                    <a:pt x="112" y="147"/>
                  </a:moveTo>
                  <a:cubicBezTo>
                    <a:pt x="112" y="147"/>
                    <a:pt x="111" y="147"/>
                    <a:pt x="111" y="147"/>
                  </a:cubicBezTo>
                  <a:cubicBezTo>
                    <a:pt x="111" y="148"/>
                    <a:pt x="111" y="150"/>
                    <a:pt x="111" y="151"/>
                  </a:cubicBezTo>
                  <a:cubicBezTo>
                    <a:pt x="111" y="149"/>
                    <a:pt x="112" y="148"/>
                    <a:pt x="112" y="147"/>
                  </a:cubicBezTo>
                  <a:close/>
                  <a:moveTo>
                    <a:pt x="201" y="88"/>
                  </a:moveTo>
                  <a:cubicBezTo>
                    <a:pt x="201" y="87"/>
                    <a:pt x="200" y="85"/>
                    <a:pt x="200" y="83"/>
                  </a:cubicBezTo>
                  <a:cubicBezTo>
                    <a:pt x="200" y="84"/>
                    <a:pt x="199" y="84"/>
                    <a:pt x="199" y="84"/>
                  </a:cubicBezTo>
                  <a:cubicBezTo>
                    <a:pt x="200" y="86"/>
                    <a:pt x="200" y="87"/>
                    <a:pt x="201" y="88"/>
                  </a:cubicBezTo>
                  <a:close/>
                  <a:moveTo>
                    <a:pt x="207" y="158"/>
                  </a:moveTo>
                  <a:cubicBezTo>
                    <a:pt x="206" y="159"/>
                    <a:pt x="204" y="160"/>
                    <a:pt x="203" y="162"/>
                  </a:cubicBezTo>
                  <a:cubicBezTo>
                    <a:pt x="203" y="162"/>
                    <a:pt x="203" y="162"/>
                    <a:pt x="203" y="162"/>
                  </a:cubicBezTo>
                  <a:cubicBezTo>
                    <a:pt x="204" y="161"/>
                    <a:pt x="206" y="160"/>
                    <a:pt x="207" y="158"/>
                  </a:cubicBezTo>
                  <a:cubicBezTo>
                    <a:pt x="207" y="158"/>
                    <a:pt x="207" y="158"/>
                    <a:pt x="207" y="158"/>
                  </a:cubicBezTo>
                  <a:close/>
                  <a:moveTo>
                    <a:pt x="134" y="157"/>
                  </a:moveTo>
                  <a:cubicBezTo>
                    <a:pt x="133" y="159"/>
                    <a:pt x="132" y="160"/>
                    <a:pt x="131" y="162"/>
                  </a:cubicBezTo>
                  <a:cubicBezTo>
                    <a:pt x="131" y="162"/>
                    <a:pt x="131" y="162"/>
                    <a:pt x="132" y="162"/>
                  </a:cubicBezTo>
                  <a:lnTo>
                    <a:pt x="134" y="157"/>
                  </a:lnTo>
                  <a:close/>
                  <a:moveTo>
                    <a:pt x="112" y="151"/>
                  </a:moveTo>
                  <a:cubicBezTo>
                    <a:pt x="112" y="152"/>
                    <a:pt x="111" y="154"/>
                    <a:pt x="111" y="155"/>
                  </a:cubicBezTo>
                  <a:cubicBezTo>
                    <a:pt x="112" y="155"/>
                    <a:pt x="112" y="155"/>
                    <a:pt x="112" y="155"/>
                  </a:cubicBezTo>
                  <a:cubicBezTo>
                    <a:pt x="112" y="154"/>
                    <a:pt x="112" y="153"/>
                    <a:pt x="112" y="152"/>
                  </a:cubicBezTo>
                  <a:cubicBezTo>
                    <a:pt x="112" y="151"/>
                    <a:pt x="113" y="151"/>
                    <a:pt x="112" y="151"/>
                  </a:cubicBezTo>
                  <a:close/>
                  <a:moveTo>
                    <a:pt x="164" y="153"/>
                  </a:moveTo>
                  <a:cubicBezTo>
                    <a:pt x="164" y="153"/>
                    <a:pt x="164" y="154"/>
                    <a:pt x="164" y="154"/>
                  </a:cubicBezTo>
                  <a:cubicBezTo>
                    <a:pt x="157" y="153"/>
                    <a:pt x="157" y="153"/>
                    <a:pt x="157" y="153"/>
                  </a:cubicBezTo>
                  <a:cubicBezTo>
                    <a:pt x="159" y="154"/>
                    <a:pt x="161" y="154"/>
                    <a:pt x="162" y="154"/>
                  </a:cubicBezTo>
                  <a:cubicBezTo>
                    <a:pt x="163" y="154"/>
                    <a:pt x="164" y="154"/>
                    <a:pt x="164" y="153"/>
                  </a:cubicBezTo>
                  <a:close/>
                  <a:moveTo>
                    <a:pt x="37" y="126"/>
                  </a:moveTo>
                  <a:cubicBezTo>
                    <a:pt x="37" y="124"/>
                    <a:pt x="37" y="122"/>
                    <a:pt x="36" y="120"/>
                  </a:cubicBezTo>
                  <a:cubicBezTo>
                    <a:pt x="37" y="120"/>
                    <a:pt x="36" y="119"/>
                    <a:pt x="36" y="120"/>
                  </a:cubicBezTo>
                  <a:cubicBezTo>
                    <a:pt x="37" y="126"/>
                    <a:pt x="37" y="126"/>
                    <a:pt x="37" y="126"/>
                  </a:cubicBezTo>
                  <a:cubicBezTo>
                    <a:pt x="37" y="126"/>
                    <a:pt x="38" y="127"/>
                    <a:pt x="37" y="126"/>
                  </a:cubicBezTo>
                  <a:close/>
                  <a:moveTo>
                    <a:pt x="35" y="127"/>
                  </a:moveTo>
                  <a:cubicBezTo>
                    <a:pt x="33" y="120"/>
                    <a:pt x="33" y="120"/>
                    <a:pt x="33" y="120"/>
                  </a:cubicBezTo>
                  <a:cubicBezTo>
                    <a:pt x="33" y="123"/>
                    <a:pt x="34" y="126"/>
                    <a:pt x="34" y="129"/>
                  </a:cubicBezTo>
                  <a:cubicBezTo>
                    <a:pt x="34" y="128"/>
                    <a:pt x="35" y="128"/>
                    <a:pt x="35" y="127"/>
                  </a:cubicBezTo>
                  <a:close/>
                  <a:moveTo>
                    <a:pt x="15" y="21"/>
                  </a:moveTo>
                  <a:cubicBezTo>
                    <a:pt x="13" y="21"/>
                    <a:pt x="12" y="23"/>
                    <a:pt x="11" y="25"/>
                  </a:cubicBezTo>
                  <a:cubicBezTo>
                    <a:pt x="13" y="24"/>
                    <a:pt x="14" y="22"/>
                    <a:pt x="15" y="21"/>
                  </a:cubicBezTo>
                  <a:close/>
                  <a:moveTo>
                    <a:pt x="74" y="67"/>
                  </a:moveTo>
                  <a:cubicBezTo>
                    <a:pt x="74" y="67"/>
                    <a:pt x="73" y="64"/>
                    <a:pt x="73" y="63"/>
                  </a:cubicBezTo>
                  <a:cubicBezTo>
                    <a:pt x="73" y="64"/>
                    <a:pt x="72" y="64"/>
                    <a:pt x="72" y="65"/>
                  </a:cubicBezTo>
                  <a:cubicBezTo>
                    <a:pt x="73" y="66"/>
                    <a:pt x="73" y="67"/>
                    <a:pt x="74" y="68"/>
                  </a:cubicBezTo>
                  <a:cubicBezTo>
                    <a:pt x="74" y="68"/>
                    <a:pt x="74" y="68"/>
                    <a:pt x="74" y="67"/>
                  </a:cubicBezTo>
                  <a:close/>
                  <a:moveTo>
                    <a:pt x="127" y="153"/>
                  </a:moveTo>
                  <a:cubicBezTo>
                    <a:pt x="126" y="154"/>
                    <a:pt x="126" y="156"/>
                    <a:pt x="126" y="157"/>
                  </a:cubicBezTo>
                  <a:cubicBezTo>
                    <a:pt x="127" y="156"/>
                    <a:pt x="128" y="154"/>
                    <a:pt x="128" y="153"/>
                  </a:cubicBezTo>
                  <a:lnTo>
                    <a:pt x="127" y="153"/>
                  </a:lnTo>
                  <a:close/>
                  <a:moveTo>
                    <a:pt x="125" y="154"/>
                  </a:moveTo>
                  <a:cubicBezTo>
                    <a:pt x="124" y="155"/>
                    <a:pt x="123" y="157"/>
                    <a:pt x="122" y="159"/>
                  </a:cubicBezTo>
                  <a:cubicBezTo>
                    <a:pt x="122" y="159"/>
                    <a:pt x="123" y="160"/>
                    <a:pt x="123" y="159"/>
                  </a:cubicBezTo>
                  <a:lnTo>
                    <a:pt x="125" y="154"/>
                  </a:lnTo>
                  <a:close/>
                  <a:moveTo>
                    <a:pt x="30" y="123"/>
                  </a:moveTo>
                  <a:cubicBezTo>
                    <a:pt x="30" y="124"/>
                    <a:pt x="30" y="124"/>
                    <a:pt x="30" y="124"/>
                  </a:cubicBezTo>
                  <a:cubicBezTo>
                    <a:pt x="31" y="131"/>
                    <a:pt x="31" y="131"/>
                    <a:pt x="31" y="131"/>
                  </a:cubicBezTo>
                  <a:cubicBezTo>
                    <a:pt x="31" y="131"/>
                    <a:pt x="32" y="131"/>
                    <a:pt x="32" y="130"/>
                  </a:cubicBezTo>
                  <a:cubicBezTo>
                    <a:pt x="30" y="124"/>
                    <a:pt x="30" y="124"/>
                    <a:pt x="30" y="124"/>
                  </a:cubicBezTo>
                  <a:lnTo>
                    <a:pt x="30" y="123"/>
                  </a:lnTo>
                  <a:close/>
                  <a:moveTo>
                    <a:pt x="100" y="148"/>
                  </a:moveTo>
                  <a:cubicBezTo>
                    <a:pt x="99" y="147"/>
                    <a:pt x="100" y="146"/>
                    <a:pt x="99" y="145"/>
                  </a:cubicBezTo>
                  <a:cubicBezTo>
                    <a:pt x="98" y="150"/>
                    <a:pt x="98" y="150"/>
                    <a:pt x="98" y="150"/>
                  </a:cubicBezTo>
                  <a:cubicBezTo>
                    <a:pt x="100" y="151"/>
                    <a:pt x="100" y="151"/>
                    <a:pt x="100" y="151"/>
                  </a:cubicBezTo>
                  <a:cubicBezTo>
                    <a:pt x="100" y="150"/>
                    <a:pt x="100" y="149"/>
                    <a:pt x="100" y="148"/>
                  </a:cubicBezTo>
                  <a:close/>
                  <a:moveTo>
                    <a:pt x="134" y="160"/>
                  </a:moveTo>
                  <a:cubicBezTo>
                    <a:pt x="135" y="158"/>
                    <a:pt x="137" y="157"/>
                    <a:pt x="138" y="155"/>
                  </a:cubicBezTo>
                  <a:cubicBezTo>
                    <a:pt x="137" y="155"/>
                    <a:pt x="136" y="154"/>
                    <a:pt x="136" y="155"/>
                  </a:cubicBezTo>
                  <a:cubicBezTo>
                    <a:pt x="136" y="157"/>
                    <a:pt x="135" y="158"/>
                    <a:pt x="134" y="160"/>
                  </a:cubicBezTo>
                  <a:close/>
                  <a:moveTo>
                    <a:pt x="27" y="122"/>
                  </a:moveTo>
                  <a:cubicBezTo>
                    <a:pt x="29" y="133"/>
                    <a:pt x="29" y="133"/>
                    <a:pt x="29" y="133"/>
                  </a:cubicBezTo>
                  <a:cubicBezTo>
                    <a:pt x="29" y="133"/>
                    <a:pt x="30" y="133"/>
                    <a:pt x="29" y="132"/>
                  </a:cubicBezTo>
                  <a:lnTo>
                    <a:pt x="27" y="122"/>
                  </a:lnTo>
                  <a:close/>
                  <a:moveTo>
                    <a:pt x="104" y="151"/>
                  </a:moveTo>
                  <a:cubicBezTo>
                    <a:pt x="105" y="151"/>
                    <a:pt x="105" y="151"/>
                    <a:pt x="105" y="151"/>
                  </a:cubicBezTo>
                  <a:cubicBezTo>
                    <a:pt x="105" y="149"/>
                    <a:pt x="106" y="146"/>
                    <a:pt x="106" y="144"/>
                  </a:cubicBezTo>
                  <a:cubicBezTo>
                    <a:pt x="105" y="144"/>
                    <a:pt x="105" y="144"/>
                    <a:pt x="105" y="144"/>
                  </a:cubicBezTo>
                  <a:cubicBezTo>
                    <a:pt x="105" y="146"/>
                    <a:pt x="105" y="148"/>
                    <a:pt x="104" y="151"/>
                  </a:cubicBezTo>
                  <a:close/>
                  <a:moveTo>
                    <a:pt x="179" y="154"/>
                  </a:moveTo>
                  <a:cubicBezTo>
                    <a:pt x="175" y="154"/>
                    <a:pt x="171" y="154"/>
                    <a:pt x="166" y="154"/>
                  </a:cubicBezTo>
                  <a:cubicBezTo>
                    <a:pt x="166" y="155"/>
                    <a:pt x="167" y="154"/>
                    <a:pt x="167" y="154"/>
                  </a:cubicBezTo>
                  <a:cubicBezTo>
                    <a:pt x="172" y="154"/>
                    <a:pt x="175" y="154"/>
                    <a:pt x="179" y="154"/>
                  </a:cubicBezTo>
                  <a:close/>
                  <a:moveTo>
                    <a:pt x="77" y="69"/>
                  </a:moveTo>
                  <a:cubicBezTo>
                    <a:pt x="76" y="62"/>
                    <a:pt x="76" y="62"/>
                    <a:pt x="76" y="62"/>
                  </a:cubicBezTo>
                  <a:cubicBezTo>
                    <a:pt x="76" y="62"/>
                    <a:pt x="75" y="62"/>
                    <a:pt x="75" y="62"/>
                  </a:cubicBezTo>
                  <a:cubicBezTo>
                    <a:pt x="76" y="65"/>
                    <a:pt x="76" y="68"/>
                    <a:pt x="77" y="71"/>
                  </a:cubicBezTo>
                  <a:cubicBezTo>
                    <a:pt x="77" y="70"/>
                    <a:pt x="77" y="69"/>
                    <a:pt x="77" y="69"/>
                  </a:cubicBezTo>
                  <a:close/>
                  <a:moveTo>
                    <a:pt x="130" y="160"/>
                  </a:moveTo>
                  <a:cubicBezTo>
                    <a:pt x="132" y="158"/>
                    <a:pt x="133" y="156"/>
                    <a:pt x="134" y="154"/>
                  </a:cubicBezTo>
                  <a:cubicBezTo>
                    <a:pt x="133" y="155"/>
                    <a:pt x="133" y="154"/>
                    <a:pt x="132" y="154"/>
                  </a:cubicBezTo>
                  <a:lnTo>
                    <a:pt x="130" y="160"/>
                  </a:lnTo>
                  <a:close/>
                  <a:moveTo>
                    <a:pt x="188" y="169"/>
                  </a:moveTo>
                  <a:cubicBezTo>
                    <a:pt x="187" y="170"/>
                    <a:pt x="186" y="171"/>
                    <a:pt x="184" y="171"/>
                  </a:cubicBezTo>
                  <a:cubicBezTo>
                    <a:pt x="184" y="171"/>
                    <a:pt x="183" y="171"/>
                    <a:pt x="183" y="172"/>
                  </a:cubicBezTo>
                  <a:cubicBezTo>
                    <a:pt x="188" y="172"/>
                    <a:pt x="188" y="172"/>
                    <a:pt x="188" y="172"/>
                  </a:cubicBezTo>
                  <a:cubicBezTo>
                    <a:pt x="187" y="171"/>
                    <a:pt x="189" y="170"/>
                    <a:pt x="188" y="169"/>
                  </a:cubicBezTo>
                  <a:close/>
                  <a:moveTo>
                    <a:pt x="125" y="165"/>
                  </a:moveTo>
                  <a:cubicBezTo>
                    <a:pt x="118" y="162"/>
                    <a:pt x="118" y="162"/>
                    <a:pt x="118" y="162"/>
                  </a:cubicBezTo>
                  <a:cubicBezTo>
                    <a:pt x="118" y="162"/>
                    <a:pt x="118" y="163"/>
                    <a:pt x="117" y="163"/>
                  </a:cubicBezTo>
                  <a:cubicBezTo>
                    <a:pt x="120" y="164"/>
                    <a:pt x="122" y="164"/>
                    <a:pt x="125" y="165"/>
                  </a:cubicBezTo>
                  <a:close/>
                  <a:moveTo>
                    <a:pt x="179" y="163"/>
                  </a:moveTo>
                  <a:cubicBezTo>
                    <a:pt x="177" y="164"/>
                    <a:pt x="175" y="166"/>
                    <a:pt x="173" y="168"/>
                  </a:cubicBezTo>
                  <a:cubicBezTo>
                    <a:pt x="173" y="168"/>
                    <a:pt x="174" y="168"/>
                    <a:pt x="174" y="168"/>
                  </a:cubicBezTo>
                  <a:cubicBezTo>
                    <a:pt x="176" y="167"/>
                    <a:pt x="177" y="165"/>
                    <a:pt x="179" y="163"/>
                  </a:cubicBezTo>
                  <a:cubicBezTo>
                    <a:pt x="179" y="163"/>
                    <a:pt x="179" y="163"/>
                    <a:pt x="179" y="163"/>
                  </a:cubicBezTo>
                  <a:close/>
                  <a:moveTo>
                    <a:pt x="122" y="151"/>
                  </a:moveTo>
                  <a:cubicBezTo>
                    <a:pt x="122" y="151"/>
                    <a:pt x="122" y="151"/>
                    <a:pt x="122" y="151"/>
                  </a:cubicBezTo>
                  <a:cubicBezTo>
                    <a:pt x="121" y="153"/>
                    <a:pt x="120" y="156"/>
                    <a:pt x="119" y="158"/>
                  </a:cubicBezTo>
                  <a:cubicBezTo>
                    <a:pt x="120" y="158"/>
                    <a:pt x="120" y="159"/>
                    <a:pt x="121" y="158"/>
                  </a:cubicBezTo>
                  <a:cubicBezTo>
                    <a:pt x="123" y="152"/>
                    <a:pt x="123" y="152"/>
                    <a:pt x="123" y="152"/>
                  </a:cubicBezTo>
                  <a:cubicBezTo>
                    <a:pt x="123" y="152"/>
                    <a:pt x="122" y="151"/>
                    <a:pt x="122" y="151"/>
                  </a:cubicBezTo>
                  <a:close/>
                  <a:moveTo>
                    <a:pt x="84" y="133"/>
                  </a:moveTo>
                  <a:cubicBezTo>
                    <a:pt x="84" y="133"/>
                    <a:pt x="84" y="132"/>
                    <a:pt x="84" y="132"/>
                  </a:cubicBezTo>
                  <a:cubicBezTo>
                    <a:pt x="83" y="132"/>
                    <a:pt x="82" y="131"/>
                    <a:pt x="82" y="131"/>
                  </a:cubicBezTo>
                  <a:cubicBezTo>
                    <a:pt x="81" y="131"/>
                    <a:pt x="81" y="131"/>
                    <a:pt x="81" y="132"/>
                  </a:cubicBezTo>
                  <a:cubicBezTo>
                    <a:pt x="82" y="133"/>
                    <a:pt x="82" y="136"/>
                    <a:pt x="83" y="138"/>
                  </a:cubicBezTo>
                  <a:lnTo>
                    <a:pt x="84" y="133"/>
                  </a:lnTo>
                  <a:close/>
                  <a:moveTo>
                    <a:pt x="94" y="138"/>
                  </a:moveTo>
                  <a:cubicBezTo>
                    <a:pt x="94" y="138"/>
                    <a:pt x="94" y="138"/>
                    <a:pt x="93" y="138"/>
                  </a:cubicBezTo>
                  <a:cubicBezTo>
                    <a:pt x="93" y="140"/>
                    <a:pt x="93" y="143"/>
                    <a:pt x="94" y="146"/>
                  </a:cubicBezTo>
                  <a:cubicBezTo>
                    <a:pt x="94" y="143"/>
                    <a:pt x="95" y="141"/>
                    <a:pt x="95" y="139"/>
                  </a:cubicBezTo>
                  <a:cubicBezTo>
                    <a:pt x="95" y="139"/>
                    <a:pt x="94" y="139"/>
                    <a:pt x="94" y="138"/>
                  </a:cubicBezTo>
                  <a:close/>
                  <a:moveTo>
                    <a:pt x="119" y="150"/>
                  </a:moveTo>
                  <a:cubicBezTo>
                    <a:pt x="119" y="150"/>
                    <a:pt x="118" y="150"/>
                    <a:pt x="118" y="149"/>
                  </a:cubicBezTo>
                  <a:cubicBezTo>
                    <a:pt x="118" y="152"/>
                    <a:pt x="117" y="155"/>
                    <a:pt x="116" y="157"/>
                  </a:cubicBezTo>
                  <a:cubicBezTo>
                    <a:pt x="117" y="155"/>
                    <a:pt x="118" y="152"/>
                    <a:pt x="119" y="150"/>
                  </a:cubicBezTo>
                  <a:close/>
                  <a:moveTo>
                    <a:pt x="108" y="159"/>
                  </a:moveTo>
                  <a:cubicBezTo>
                    <a:pt x="107" y="158"/>
                    <a:pt x="107" y="158"/>
                    <a:pt x="106" y="158"/>
                  </a:cubicBezTo>
                  <a:cubicBezTo>
                    <a:pt x="106" y="158"/>
                    <a:pt x="105" y="158"/>
                    <a:pt x="105" y="157"/>
                  </a:cubicBezTo>
                  <a:cubicBezTo>
                    <a:pt x="104" y="157"/>
                    <a:pt x="104" y="157"/>
                    <a:pt x="103" y="158"/>
                  </a:cubicBezTo>
                  <a:cubicBezTo>
                    <a:pt x="103" y="158"/>
                    <a:pt x="103" y="157"/>
                    <a:pt x="103" y="157"/>
                  </a:cubicBezTo>
                  <a:cubicBezTo>
                    <a:pt x="103" y="156"/>
                    <a:pt x="102" y="156"/>
                    <a:pt x="101" y="156"/>
                  </a:cubicBezTo>
                  <a:cubicBezTo>
                    <a:pt x="100" y="155"/>
                    <a:pt x="100" y="156"/>
                    <a:pt x="100" y="156"/>
                  </a:cubicBezTo>
                  <a:cubicBezTo>
                    <a:pt x="103" y="158"/>
                    <a:pt x="105" y="159"/>
                    <a:pt x="108" y="160"/>
                  </a:cubicBezTo>
                  <a:cubicBezTo>
                    <a:pt x="108" y="159"/>
                    <a:pt x="108" y="159"/>
                    <a:pt x="108" y="159"/>
                  </a:cubicBezTo>
                  <a:close/>
                  <a:moveTo>
                    <a:pt x="17" y="21"/>
                  </a:moveTo>
                  <a:cubicBezTo>
                    <a:pt x="17" y="21"/>
                    <a:pt x="17" y="21"/>
                    <a:pt x="17" y="21"/>
                  </a:cubicBezTo>
                  <a:cubicBezTo>
                    <a:pt x="15" y="23"/>
                    <a:pt x="13" y="25"/>
                    <a:pt x="12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4" y="26"/>
                    <a:pt x="16" y="24"/>
                    <a:pt x="17" y="22"/>
                  </a:cubicBezTo>
                  <a:cubicBezTo>
                    <a:pt x="18" y="22"/>
                    <a:pt x="18" y="21"/>
                    <a:pt x="17" y="21"/>
                  </a:cubicBezTo>
                  <a:close/>
                  <a:moveTo>
                    <a:pt x="180" y="164"/>
                  </a:moveTo>
                  <a:cubicBezTo>
                    <a:pt x="183" y="162"/>
                    <a:pt x="185" y="160"/>
                    <a:pt x="188" y="158"/>
                  </a:cubicBezTo>
                  <a:cubicBezTo>
                    <a:pt x="187" y="158"/>
                    <a:pt x="186" y="158"/>
                    <a:pt x="186" y="158"/>
                  </a:cubicBezTo>
                  <a:cubicBezTo>
                    <a:pt x="184" y="160"/>
                    <a:pt x="182" y="162"/>
                    <a:pt x="180" y="164"/>
                  </a:cubicBezTo>
                  <a:close/>
                  <a:moveTo>
                    <a:pt x="198" y="152"/>
                  </a:moveTo>
                  <a:cubicBezTo>
                    <a:pt x="194" y="152"/>
                    <a:pt x="190" y="152"/>
                    <a:pt x="187" y="153"/>
                  </a:cubicBezTo>
                  <a:cubicBezTo>
                    <a:pt x="186" y="153"/>
                    <a:pt x="186" y="154"/>
                    <a:pt x="186" y="153"/>
                  </a:cubicBezTo>
                  <a:cubicBezTo>
                    <a:pt x="190" y="153"/>
                    <a:pt x="195" y="153"/>
                    <a:pt x="198" y="152"/>
                  </a:cubicBezTo>
                  <a:close/>
                  <a:moveTo>
                    <a:pt x="116" y="149"/>
                  </a:moveTo>
                  <a:cubicBezTo>
                    <a:pt x="116" y="149"/>
                    <a:pt x="116" y="149"/>
                    <a:pt x="116" y="149"/>
                  </a:cubicBezTo>
                  <a:cubicBezTo>
                    <a:pt x="113" y="156"/>
                    <a:pt x="113" y="156"/>
                    <a:pt x="113" y="156"/>
                  </a:cubicBezTo>
                  <a:cubicBezTo>
                    <a:pt x="114" y="156"/>
                    <a:pt x="115" y="157"/>
                    <a:pt x="115" y="156"/>
                  </a:cubicBezTo>
                  <a:cubicBezTo>
                    <a:pt x="116" y="154"/>
                    <a:pt x="116" y="151"/>
                    <a:pt x="116" y="149"/>
                  </a:cubicBezTo>
                  <a:close/>
                  <a:moveTo>
                    <a:pt x="145" y="158"/>
                  </a:moveTo>
                  <a:cubicBezTo>
                    <a:pt x="143" y="160"/>
                    <a:pt x="142" y="162"/>
                    <a:pt x="140" y="164"/>
                  </a:cubicBezTo>
                  <a:cubicBezTo>
                    <a:pt x="142" y="164"/>
                    <a:pt x="142" y="164"/>
                    <a:pt x="142" y="164"/>
                  </a:cubicBezTo>
                  <a:cubicBezTo>
                    <a:pt x="143" y="162"/>
                    <a:pt x="144" y="160"/>
                    <a:pt x="145" y="159"/>
                  </a:cubicBezTo>
                  <a:cubicBezTo>
                    <a:pt x="145" y="159"/>
                    <a:pt x="145" y="158"/>
                    <a:pt x="145" y="158"/>
                  </a:cubicBezTo>
                  <a:close/>
                  <a:moveTo>
                    <a:pt x="109" y="153"/>
                  </a:moveTo>
                  <a:cubicBezTo>
                    <a:pt x="110" y="149"/>
                    <a:pt x="110" y="149"/>
                    <a:pt x="110" y="149"/>
                  </a:cubicBezTo>
                  <a:cubicBezTo>
                    <a:pt x="110" y="148"/>
                    <a:pt x="110" y="146"/>
                    <a:pt x="109" y="147"/>
                  </a:cubicBezTo>
                  <a:cubicBezTo>
                    <a:pt x="108" y="154"/>
                    <a:pt x="108" y="154"/>
                    <a:pt x="108" y="154"/>
                  </a:cubicBezTo>
                  <a:cubicBezTo>
                    <a:pt x="107" y="154"/>
                    <a:pt x="109" y="155"/>
                    <a:pt x="109" y="155"/>
                  </a:cubicBezTo>
                  <a:cubicBezTo>
                    <a:pt x="109" y="154"/>
                    <a:pt x="109" y="153"/>
                    <a:pt x="109" y="153"/>
                  </a:cubicBezTo>
                  <a:close/>
                  <a:moveTo>
                    <a:pt x="173" y="161"/>
                  </a:moveTo>
                  <a:cubicBezTo>
                    <a:pt x="170" y="163"/>
                    <a:pt x="167" y="165"/>
                    <a:pt x="165" y="167"/>
                  </a:cubicBezTo>
                  <a:cubicBezTo>
                    <a:pt x="166" y="167"/>
                    <a:pt x="167" y="168"/>
                    <a:pt x="168" y="167"/>
                  </a:cubicBezTo>
                  <a:lnTo>
                    <a:pt x="173" y="161"/>
                  </a:lnTo>
                  <a:close/>
                  <a:moveTo>
                    <a:pt x="140" y="156"/>
                  </a:moveTo>
                  <a:cubicBezTo>
                    <a:pt x="137" y="158"/>
                    <a:pt x="136" y="160"/>
                    <a:pt x="134" y="163"/>
                  </a:cubicBezTo>
                  <a:cubicBezTo>
                    <a:pt x="135" y="163"/>
                    <a:pt x="136" y="163"/>
                    <a:pt x="136" y="163"/>
                  </a:cubicBezTo>
                  <a:cubicBezTo>
                    <a:pt x="137" y="161"/>
                    <a:pt x="139" y="158"/>
                    <a:pt x="140" y="156"/>
                  </a:cubicBezTo>
                  <a:close/>
                  <a:moveTo>
                    <a:pt x="80" y="72"/>
                  </a:moveTo>
                  <a:cubicBezTo>
                    <a:pt x="80" y="68"/>
                    <a:pt x="79" y="64"/>
                    <a:pt x="78" y="60"/>
                  </a:cubicBezTo>
                  <a:cubicBezTo>
                    <a:pt x="78" y="59"/>
                    <a:pt x="77" y="60"/>
                    <a:pt x="77" y="61"/>
                  </a:cubicBezTo>
                  <a:cubicBezTo>
                    <a:pt x="78" y="64"/>
                    <a:pt x="78" y="67"/>
                    <a:pt x="79" y="70"/>
                  </a:cubicBezTo>
                  <a:cubicBezTo>
                    <a:pt x="79" y="70"/>
                    <a:pt x="79" y="72"/>
                    <a:pt x="80" y="72"/>
                  </a:cubicBezTo>
                  <a:close/>
                  <a:moveTo>
                    <a:pt x="199" y="159"/>
                  </a:moveTo>
                  <a:cubicBezTo>
                    <a:pt x="195" y="161"/>
                    <a:pt x="192" y="164"/>
                    <a:pt x="189" y="166"/>
                  </a:cubicBezTo>
                  <a:cubicBezTo>
                    <a:pt x="191" y="167"/>
                    <a:pt x="193" y="166"/>
                    <a:pt x="194" y="164"/>
                  </a:cubicBezTo>
                  <a:cubicBezTo>
                    <a:pt x="195" y="163"/>
                    <a:pt x="197" y="161"/>
                    <a:pt x="199" y="159"/>
                  </a:cubicBezTo>
                  <a:close/>
                  <a:moveTo>
                    <a:pt x="96" y="146"/>
                  </a:moveTo>
                  <a:cubicBezTo>
                    <a:pt x="96" y="140"/>
                    <a:pt x="96" y="140"/>
                    <a:pt x="96" y="140"/>
                  </a:cubicBezTo>
                  <a:cubicBezTo>
                    <a:pt x="96" y="143"/>
                    <a:pt x="95" y="145"/>
                    <a:pt x="94" y="149"/>
                  </a:cubicBezTo>
                  <a:cubicBezTo>
                    <a:pt x="96" y="149"/>
                    <a:pt x="96" y="149"/>
                    <a:pt x="96" y="149"/>
                  </a:cubicBezTo>
                  <a:cubicBezTo>
                    <a:pt x="97" y="148"/>
                    <a:pt x="97" y="147"/>
                    <a:pt x="96" y="146"/>
                  </a:cubicBezTo>
                  <a:close/>
                  <a:moveTo>
                    <a:pt x="86" y="69"/>
                  </a:moveTo>
                  <a:cubicBezTo>
                    <a:pt x="84" y="56"/>
                    <a:pt x="84" y="56"/>
                    <a:pt x="84" y="56"/>
                  </a:cubicBezTo>
                  <a:cubicBezTo>
                    <a:pt x="84" y="56"/>
                    <a:pt x="82" y="56"/>
                    <a:pt x="83" y="56"/>
                  </a:cubicBezTo>
                  <a:cubicBezTo>
                    <a:pt x="85" y="68"/>
                    <a:pt x="85" y="68"/>
                    <a:pt x="85" y="68"/>
                  </a:cubicBezTo>
                  <a:cubicBezTo>
                    <a:pt x="85" y="69"/>
                    <a:pt x="86" y="69"/>
                    <a:pt x="86" y="69"/>
                  </a:cubicBezTo>
                  <a:close/>
                  <a:moveTo>
                    <a:pt x="104" y="150"/>
                  </a:moveTo>
                  <a:cubicBezTo>
                    <a:pt x="104" y="146"/>
                    <a:pt x="104" y="146"/>
                    <a:pt x="104" y="146"/>
                  </a:cubicBezTo>
                  <a:cubicBezTo>
                    <a:pt x="104" y="145"/>
                    <a:pt x="104" y="144"/>
                    <a:pt x="103" y="143"/>
                  </a:cubicBezTo>
                  <a:cubicBezTo>
                    <a:pt x="101" y="151"/>
                    <a:pt x="101" y="151"/>
                    <a:pt x="101" y="151"/>
                  </a:cubicBezTo>
                  <a:cubicBezTo>
                    <a:pt x="101" y="152"/>
                    <a:pt x="102" y="152"/>
                    <a:pt x="103" y="152"/>
                  </a:cubicBezTo>
                  <a:cubicBezTo>
                    <a:pt x="103" y="152"/>
                    <a:pt x="104" y="150"/>
                    <a:pt x="104" y="150"/>
                  </a:cubicBezTo>
                  <a:close/>
                  <a:moveTo>
                    <a:pt x="102" y="143"/>
                  </a:moveTo>
                  <a:cubicBezTo>
                    <a:pt x="102" y="143"/>
                    <a:pt x="102" y="142"/>
                    <a:pt x="102" y="142"/>
                  </a:cubicBezTo>
                  <a:cubicBezTo>
                    <a:pt x="100" y="142"/>
                    <a:pt x="99" y="141"/>
                    <a:pt x="98" y="140"/>
                  </a:cubicBezTo>
                  <a:cubicBezTo>
                    <a:pt x="97" y="142"/>
                    <a:pt x="98" y="144"/>
                    <a:pt x="98" y="146"/>
                  </a:cubicBezTo>
                  <a:cubicBezTo>
                    <a:pt x="98" y="145"/>
                    <a:pt x="98" y="144"/>
                    <a:pt x="99" y="143"/>
                  </a:cubicBezTo>
                  <a:cubicBezTo>
                    <a:pt x="99" y="142"/>
                    <a:pt x="100" y="142"/>
                    <a:pt x="100" y="142"/>
                  </a:cubicBezTo>
                  <a:cubicBezTo>
                    <a:pt x="100" y="143"/>
                    <a:pt x="101" y="145"/>
                    <a:pt x="101" y="147"/>
                  </a:cubicBezTo>
                  <a:cubicBezTo>
                    <a:pt x="101" y="145"/>
                    <a:pt x="102" y="144"/>
                    <a:pt x="102" y="143"/>
                  </a:cubicBezTo>
                  <a:close/>
                  <a:moveTo>
                    <a:pt x="36" y="127"/>
                  </a:moveTo>
                  <a:cubicBezTo>
                    <a:pt x="35" y="122"/>
                    <a:pt x="34" y="117"/>
                    <a:pt x="34" y="112"/>
                  </a:cubicBezTo>
                  <a:cubicBezTo>
                    <a:pt x="33" y="113"/>
                    <a:pt x="33" y="113"/>
                    <a:pt x="33" y="113"/>
                  </a:cubicBezTo>
                  <a:cubicBezTo>
                    <a:pt x="35" y="126"/>
                    <a:pt x="35" y="126"/>
                    <a:pt x="35" y="126"/>
                  </a:cubicBezTo>
                  <a:cubicBezTo>
                    <a:pt x="35" y="126"/>
                    <a:pt x="36" y="128"/>
                    <a:pt x="36" y="127"/>
                  </a:cubicBezTo>
                  <a:close/>
                  <a:moveTo>
                    <a:pt x="162" y="158"/>
                  </a:moveTo>
                  <a:cubicBezTo>
                    <a:pt x="161" y="158"/>
                    <a:pt x="161" y="159"/>
                    <a:pt x="161" y="159"/>
                  </a:cubicBezTo>
                  <a:cubicBezTo>
                    <a:pt x="158" y="161"/>
                    <a:pt x="156" y="163"/>
                    <a:pt x="153" y="166"/>
                  </a:cubicBezTo>
                  <a:cubicBezTo>
                    <a:pt x="154" y="166"/>
                    <a:pt x="155" y="166"/>
                    <a:pt x="155" y="166"/>
                  </a:cubicBezTo>
                  <a:cubicBezTo>
                    <a:pt x="158" y="164"/>
                    <a:pt x="159" y="161"/>
                    <a:pt x="162" y="158"/>
                  </a:cubicBezTo>
                  <a:close/>
                  <a:moveTo>
                    <a:pt x="218" y="145"/>
                  </a:moveTo>
                  <a:cubicBezTo>
                    <a:pt x="217" y="141"/>
                    <a:pt x="217" y="141"/>
                    <a:pt x="217" y="141"/>
                  </a:cubicBezTo>
                  <a:cubicBezTo>
                    <a:pt x="216" y="139"/>
                    <a:pt x="216" y="137"/>
                    <a:pt x="215" y="137"/>
                  </a:cubicBezTo>
                  <a:cubicBezTo>
                    <a:pt x="215" y="140"/>
                    <a:pt x="216" y="143"/>
                    <a:pt x="217" y="145"/>
                  </a:cubicBezTo>
                  <a:cubicBezTo>
                    <a:pt x="217" y="146"/>
                    <a:pt x="217" y="145"/>
                    <a:pt x="218" y="145"/>
                  </a:cubicBezTo>
                  <a:cubicBezTo>
                    <a:pt x="218" y="145"/>
                    <a:pt x="218" y="146"/>
                    <a:pt x="218" y="145"/>
                  </a:cubicBezTo>
                  <a:close/>
                  <a:moveTo>
                    <a:pt x="191" y="160"/>
                  </a:moveTo>
                  <a:cubicBezTo>
                    <a:pt x="187" y="162"/>
                    <a:pt x="184" y="164"/>
                    <a:pt x="181" y="167"/>
                  </a:cubicBezTo>
                  <a:cubicBezTo>
                    <a:pt x="180" y="168"/>
                    <a:pt x="181" y="168"/>
                    <a:pt x="181" y="168"/>
                  </a:cubicBezTo>
                  <a:cubicBezTo>
                    <a:pt x="182" y="167"/>
                    <a:pt x="183" y="168"/>
                    <a:pt x="183" y="168"/>
                  </a:cubicBezTo>
                  <a:cubicBezTo>
                    <a:pt x="186" y="164"/>
                    <a:pt x="188" y="162"/>
                    <a:pt x="191" y="160"/>
                  </a:cubicBezTo>
                  <a:close/>
                  <a:moveTo>
                    <a:pt x="154" y="158"/>
                  </a:moveTo>
                  <a:cubicBezTo>
                    <a:pt x="152" y="160"/>
                    <a:pt x="149" y="162"/>
                    <a:pt x="147" y="164"/>
                  </a:cubicBezTo>
                  <a:cubicBezTo>
                    <a:pt x="147" y="165"/>
                    <a:pt x="149" y="166"/>
                    <a:pt x="149" y="165"/>
                  </a:cubicBezTo>
                  <a:cubicBezTo>
                    <a:pt x="154" y="159"/>
                    <a:pt x="154" y="159"/>
                    <a:pt x="154" y="159"/>
                  </a:cubicBezTo>
                  <a:cubicBezTo>
                    <a:pt x="153" y="158"/>
                    <a:pt x="154" y="157"/>
                    <a:pt x="154" y="158"/>
                  </a:cubicBezTo>
                  <a:close/>
                  <a:moveTo>
                    <a:pt x="33" y="129"/>
                  </a:moveTo>
                  <a:cubicBezTo>
                    <a:pt x="33" y="124"/>
                    <a:pt x="31" y="120"/>
                    <a:pt x="32" y="114"/>
                  </a:cubicBezTo>
                  <a:cubicBezTo>
                    <a:pt x="31" y="115"/>
                    <a:pt x="30" y="115"/>
                    <a:pt x="30" y="116"/>
                  </a:cubicBezTo>
                  <a:cubicBezTo>
                    <a:pt x="31" y="120"/>
                    <a:pt x="32" y="124"/>
                    <a:pt x="33" y="129"/>
                  </a:cubicBezTo>
                  <a:cubicBezTo>
                    <a:pt x="33" y="129"/>
                    <a:pt x="33" y="130"/>
                    <a:pt x="33" y="129"/>
                  </a:cubicBezTo>
                  <a:close/>
                  <a:moveTo>
                    <a:pt x="24" y="26"/>
                  </a:move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9" y="31"/>
                    <a:pt x="16" y="34"/>
                    <a:pt x="12" y="38"/>
                  </a:cubicBezTo>
                  <a:cubicBezTo>
                    <a:pt x="12" y="38"/>
                    <a:pt x="12" y="39"/>
                    <a:pt x="12" y="40"/>
                  </a:cubicBezTo>
                  <a:cubicBezTo>
                    <a:pt x="13" y="41"/>
                    <a:pt x="13" y="40"/>
                    <a:pt x="13" y="40"/>
                  </a:cubicBezTo>
                  <a:cubicBezTo>
                    <a:pt x="16" y="35"/>
                    <a:pt x="19" y="32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3" y="28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lnTo>
                    <a:pt x="24" y="26"/>
                  </a:lnTo>
                  <a:close/>
                  <a:moveTo>
                    <a:pt x="21" y="21"/>
                  </a:moveTo>
                  <a:cubicBezTo>
                    <a:pt x="21" y="21"/>
                    <a:pt x="20" y="21"/>
                    <a:pt x="20" y="21"/>
                  </a:cubicBezTo>
                  <a:cubicBezTo>
                    <a:pt x="17" y="25"/>
                    <a:pt x="14" y="28"/>
                    <a:pt x="12" y="3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2" y="22"/>
                    <a:pt x="22" y="21"/>
                    <a:pt x="21" y="21"/>
                  </a:cubicBezTo>
                  <a:close/>
                  <a:moveTo>
                    <a:pt x="144" y="156"/>
                  </a:moveTo>
                  <a:cubicBezTo>
                    <a:pt x="143" y="156"/>
                    <a:pt x="142" y="156"/>
                    <a:pt x="142" y="156"/>
                  </a:cubicBezTo>
                  <a:cubicBezTo>
                    <a:pt x="141" y="156"/>
                    <a:pt x="141" y="156"/>
                    <a:pt x="141" y="156"/>
                  </a:cubicBezTo>
                  <a:cubicBezTo>
                    <a:pt x="140" y="159"/>
                    <a:pt x="139" y="161"/>
                    <a:pt x="137" y="163"/>
                  </a:cubicBezTo>
                  <a:cubicBezTo>
                    <a:pt x="137" y="163"/>
                    <a:pt x="138" y="163"/>
                    <a:pt x="138" y="163"/>
                  </a:cubicBezTo>
                  <a:cubicBezTo>
                    <a:pt x="140" y="161"/>
                    <a:pt x="142" y="159"/>
                    <a:pt x="144" y="156"/>
                  </a:cubicBezTo>
                  <a:cubicBezTo>
                    <a:pt x="144" y="156"/>
                    <a:pt x="144" y="156"/>
                    <a:pt x="144" y="156"/>
                  </a:cubicBezTo>
                  <a:close/>
                  <a:moveTo>
                    <a:pt x="197" y="163"/>
                  </a:moveTo>
                  <a:cubicBezTo>
                    <a:pt x="201" y="161"/>
                    <a:pt x="205" y="158"/>
                    <a:pt x="208" y="155"/>
                  </a:cubicBezTo>
                  <a:cubicBezTo>
                    <a:pt x="207" y="155"/>
                    <a:pt x="205" y="155"/>
                    <a:pt x="205" y="155"/>
                  </a:cubicBezTo>
                  <a:cubicBezTo>
                    <a:pt x="202" y="158"/>
                    <a:pt x="199" y="160"/>
                    <a:pt x="197" y="163"/>
                  </a:cubicBezTo>
                  <a:close/>
                  <a:moveTo>
                    <a:pt x="83" y="70"/>
                  </a:moveTo>
                  <a:cubicBezTo>
                    <a:pt x="83" y="66"/>
                    <a:pt x="82" y="61"/>
                    <a:pt x="81" y="57"/>
                  </a:cubicBezTo>
                  <a:cubicBezTo>
                    <a:pt x="81" y="58"/>
                    <a:pt x="80" y="58"/>
                    <a:pt x="80" y="59"/>
                  </a:cubicBezTo>
                  <a:cubicBezTo>
                    <a:pt x="81" y="63"/>
                    <a:pt x="82" y="67"/>
                    <a:pt x="83" y="71"/>
                  </a:cubicBezTo>
                  <a:cubicBezTo>
                    <a:pt x="84" y="71"/>
                    <a:pt x="83" y="70"/>
                    <a:pt x="83" y="70"/>
                  </a:cubicBezTo>
                  <a:close/>
                  <a:moveTo>
                    <a:pt x="129" y="154"/>
                  </a:moveTo>
                  <a:cubicBezTo>
                    <a:pt x="128" y="156"/>
                    <a:pt x="127" y="158"/>
                    <a:pt x="125" y="160"/>
                  </a:cubicBezTo>
                  <a:cubicBezTo>
                    <a:pt x="126" y="160"/>
                    <a:pt x="127" y="160"/>
                    <a:pt x="128" y="161"/>
                  </a:cubicBezTo>
                  <a:cubicBezTo>
                    <a:pt x="129" y="159"/>
                    <a:pt x="130" y="156"/>
                    <a:pt x="131" y="154"/>
                  </a:cubicBezTo>
                  <a:cubicBezTo>
                    <a:pt x="131" y="154"/>
                    <a:pt x="130" y="153"/>
                    <a:pt x="129" y="154"/>
                  </a:cubicBezTo>
                  <a:close/>
                  <a:moveTo>
                    <a:pt x="14" y="33"/>
                  </a:moveTo>
                  <a:cubicBezTo>
                    <a:pt x="14" y="33"/>
                    <a:pt x="15" y="34"/>
                    <a:pt x="15" y="3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22"/>
                    <a:pt x="26" y="22"/>
                    <a:pt x="25" y="21"/>
                  </a:cubicBezTo>
                  <a:cubicBezTo>
                    <a:pt x="21" y="25"/>
                    <a:pt x="18" y="29"/>
                    <a:pt x="14" y="33"/>
                  </a:cubicBezTo>
                  <a:close/>
                  <a:moveTo>
                    <a:pt x="173" y="159"/>
                  </a:moveTo>
                  <a:cubicBezTo>
                    <a:pt x="171" y="159"/>
                    <a:pt x="170" y="158"/>
                    <a:pt x="169" y="159"/>
                  </a:cubicBezTo>
                  <a:cubicBezTo>
                    <a:pt x="162" y="167"/>
                    <a:pt x="162" y="167"/>
                    <a:pt x="162" y="167"/>
                  </a:cubicBezTo>
                  <a:lnTo>
                    <a:pt x="173" y="159"/>
                  </a:lnTo>
                  <a:close/>
                  <a:moveTo>
                    <a:pt x="39" y="123"/>
                  </a:moveTo>
                  <a:cubicBezTo>
                    <a:pt x="38" y="118"/>
                    <a:pt x="37" y="114"/>
                    <a:pt x="37" y="109"/>
                  </a:cubicBezTo>
                  <a:cubicBezTo>
                    <a:pt x="36" y="109"/>
                    <a:pt x="35" y="110"/>
                    <a:pt x="35" y="111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39" y="124"/>
                    <a:pt x="39" y="123"/>
                    <a:pt x="39" y="123"/>
                  </a:cubicBezTo>
                  <a:close/>
                  <a:moveTo>
                    <a:pt x="46" y="119"/>
                  </a:moveTo>
                  <a:cubicBezTo>
                    <a:pt x="45" y="113"/>
                    <a:pt x="45" y="113"/>
                    <a:pt x="45" y="113"/>
                  </a:cubicBezTo>
                  <a:cubicBezTo>
                    <a:pt x="45" y="113"/>
                    <a:pt x="44" y="112"/>
                    <a:pt x="44" y="112"/>
                  </a:cubicBezTo>
                  <a:cubicBezTo>
                    <a:pt x="43" y="112"/>
                    <a:pt x="43" y="111"/>
                    <a:pt x="43" y="111"/>
                  </a:cubicBezTo>
                  <a:cubicBezTo>
                    <a:pt x="43" y="115"/>
                    <a:pt x="44" y="118"/>
                    <a:pt x="44" y="123"/>
                  </a:cubicBezTo>
                  <a:cubicBezTo>
                    <a:pt x="44" y="122"/>
                    <a:pt x="45" y="122"/>
                    <a:pt x="45" y="122"/>
                  </a:cubicBezTo>
                  <a:cubicBezTo>
                    <a:pt x="45" y="121"/>
                    <a:pt x="46" y="120"/>
                    <a:pt x="46" y="119"/>
                  </a:cubicBezTo>
                  <a:close/>
                  <a:moveTo>
                    <a:pt x="159" y="158"/>
                  </a:moveTo>
                  <a:cubicBezTo>
                    <a:pt x="158" y="158"/>
                    <a:pt x="158" y="158"/>
                    <a:pt x="157" y="158"/>
                  </a:cubicBezTo>
                  <a:cubicBezTo>
                    <a:pt x="157" y="158"/>
                    <a:pt x="155" y="157"/>
                    <a:pt x="155" y="158"/>
                  </a:cubicBezTo>
                  <a:cubicBezTo>
                    <a:pt x="154" y="160"/>
                    <a:pt x="153" y="162"/>
                    <a:pt x="152" y="163"/>
                  </a:cubicBezTo>
                  <a:cubicBezTo>
                    <a:pt x="152" y="164"/>
                    <a:pt x="151" y="166"/>
                    <a:pt x="151" y="166"/>
                  </a:cubicBezTo>
                  <a:cubicBezTo>
                    <a:pt x="159" y="159"/>
                    <a:pt x="159" y="159"/>
                    <a:pt x="159" y="159"/>
                  </a:cubicBezTo>
                  <a:cubicBezTo>
                    <a:pt x="159" y="159"/>
                    <a:pt x="160" y="158"/>
                    <a:pt x="159" y="158"/>
                  </a:cubicBezTo>
                  <a:close/>
                  <a:moveTo>
                    <a:pt x="42" y="123"/>
                  </a:moveTo>
                  <a:cubicBezTo>
                    <a:pt x="42" y="123"/>
                    <a:pt x="42" y="123"/>
                    <a:pt x="42" y="123"/>
                  </a:cubicBezTo>
                  <a:cubicBezTo>
                    <a:pt x="40" y="118"/>
                    <a:pt x="39" y="114"/>
                    <a:pt x="38" y="109"/>
                  </a:cubicBezTo>
                  <a:cubicBezTo>
                    <a:pt x="39" y="114"/>
                    <a:pt x="39" y="120"/>
                    <a:pt x="40" y="125"/>
                  </a:cubicBezTo>
                  <a:cubicBezTo>
                    <a:pt x="40" y="125"/>
                    <a:pt x="41" y="124"/>
                    <a:pt x="42" y="123"/>
                  </a:cubicBezTo>
                  <a:close/>
                  <a:moveTo>
                    <a:pt x="149" y="157"/>
                  </a:moveTo>
                  <a:cubicBezTo>
                    <a:pt x="149" y="157"/>
                    <a:pt x="148" y="157"/>
                    <a:pt x="148" y="157"/>
                  </a:cubicBezTo>
                  <a:cubicBezTo>
                    <a:pt x="144" y="164"/>
                    <a:pt x="144" y="164"/>
                    <a:pt x="144" y="164"/>
                  </a:cubicBezTo>
                  <a:cubicBezTo>
                    <a:pt x="143" y="164"/>
                    <a:pt x="144" y="165"/>
                    <a:pt x="144" y="164"/>
                  </a:cubicBezTo>
                  <a:cubicBezTo>
                    <a:pt x="147" y="162"/>
                    <a:pt x="149" y="160"/>
                    <a:pt x="152" y="157"/>
                  </a:cubicBezTo>
                  <a:cubicBezTo>
                    <a:pt x="151" y="157"/>
                    <a:pt x="150" y="157"/>
                    <a:pt x="149" y="157"/>
                  </a:cubicBezTo>
                  <a:close/>
                  <a:moveTo>
                    <a:pt x="200" y="156"/>
                  </a:moveTo>
                  <a:cubicBezTo>
                    <a:pt x="195" y="156"/>
                    <a:pt x="193" y="159"/>
                    <a:pt x="191" y="162"/>
                  </a:cubicBezTo>
                  <a:cubicBezTo>
                    <a:pt x="186" y="167"/>
                    <a:pt x="186" y="167"/>
                    <a:pt x="186" y="167"/>
                  </a:cubicBezTo>
                  <a:cubicBezTo>
                    <a:pt x="190" y="163"/>
                    <a:pt x="195" y="160"/>
                    <a:pt x="200" y="156"/>
                  </a:cubicBezTo>
                  <a:close/>
                  <a:moveTo>
                    <a:pt x="157" y="166"/>
                  </a:moveTo>
                  <a:cubicBezTo>
                    <a:pt x="157" y="167"/>
                    <a:pt x="158" y="167"/>
                    <a:pt x="158" y="167"/>
                  </a:cubicBezTo>
                  <a:cubicBezTo>
                    <a:pt x="161" y="164"/>
                    <a:pt x="164" y="162"/>
                    <a:pt x="167" y="159"/>
                  </a:cubicBezTo>
                  <a:cubicBezTo>
                    <a:pt x="166" y="159"/>
                    <a:pt x="165" y="158"/>
                    <a:pt x="163" y="159"/>
                  </a:cubicBezTo>
                  <a:lnTo>
                    <a:pt x="157" y="166"/>
                  </a:lnTo>
                  <a:close/>
                  <a:moveTo>
                    <a:pt x="87" y="144"/>
                  </a:moveTo>
                  <a:cubicBezTo>
                    <a:pt x="87" y="140"/>
                    <a:pt x="86" y="137"/>
                    <a:pt x="86" y="134"/>
                  </a:cubicBezTo>
                  <a:cubicBezTo>
                    <a:pt x="86" y="134"/>
                    <a:pt x="85" y="133"/>
                    <a:pt x="85" y="133"/>
                  </a:cubicBezTo>
                  <a:cubicBezTo>
                    <a:pt x="84" y="137"/>
                    <a:pt x="83" y="140"/>
                    <a:pt x="83" y="143"/>
                  </a:cubicBezTo>
                  <a:cubicBezTo>
                    <a:pt x="84" y="143"/>
                    <a:pt x="85" y="144"/>
                    <a:pt x="86" y="145"/>
                  </a:cubicBezTo>
                  <a:cubicBezTo>
                    <a:pt x="86" y="145"/>
                    <a:pt x="87" y="144"/>
                    <a:pt x="87" y="144"/>
                  </a:cubicBezTo>
                  <a:close/>
                  <a:moveTo>
                    <a:pt x="182" y="158"/>
                  </a:moveTo>
                  <a:cubicBezTo>
                    <a:pt x="180" y="159"/>
                    <a:pt x="179" y="159"/>
                    <a:pt x="177" y="159"/>
                  </a:cubicBezTo>
                  <a:cubicBezTo>
                    <a:pt x="169" y="168"/>
                    <a:pt x="169" y="168"/>
                    <a:pt x="169" y="168"/>
                  </a:cubicBezTo>
                  <a:cubicBezTo>
                    <a:pt x="169" y="168"/>
                    <a:pt x="170" y="168"/>
                    <a:pt x="170" y="168"/>
                  </a:cubicBezTo>
                  <a:cubicBezTo>
                    <a:pt x="174" y="165"/>
                    <a:pt x="178" y="162"/>
                    <a:pt x="181" y="159"/>
                  </a:cubicBezTo>
                  <a:cubicBezTo>
                    <a:pt x="182" y="159"/>
                    <a:pt x="183" y="158"/>
                    <a:pt x="182" y="158"/>
                  </a:cubicBezTo>
                  <a:close/>
                  <a:moveTo>
                    <a:pt x="30" y="23"/>
                  </a:moveTo>
                  <a:cubicBezTo>
                    <a:pt x="30" y="23"/>
                    <a:pt x="29" y="23"/>
                    <a:pt x="29" y="23"/>
                  </a:cubicBezTo>
                  <a:cubicBezTo>
                    <a:pt x="24" y="29"/>
                    <a:pt x="18" y="34"/>
                    <a:pt x="14" y="41"/>
                  </a:cubicBezTo>
                  <a:cubicBezTo>
                    <a:pt x="14" y="41"/>
                    <a:pt x="15" y="41"/>
                    <a:pt x="15" y="41"/>
                  </a:cubicBezTo>
                  <a:cubicBezTo>
                    <a:pt x="20" y="35"/>
                    <a:pt x="26" y="29"/>
                    <a:pt x="32" y="23"/>
                  </a:cubicBezTo>
                  <a:cubicBezTo>
                    <a:pt x="31" y="23"/>
                    <a:pt x="30" y="23"/>
                    <a:pt x="30" y="23"/>
                  </a:cubicBezTo>
                  <a:close/>
                  <a:moveTo>
                    <a:pt x="44" y="112"/>
                  </a:moveTo>
                  <a:cubicBezTo>
                    <a:pt x="44" y="109"/>
                    <a:pt x="44" y="107"/>
                    <a:pt x="43" y="104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40" y="112"/>
                    <a:pt x="41" y="118"/>
                    <a:pt x="43" y="122"/>
                  </a:cubicBezTo>
                  <a:cubicBezTo>
                    <a:pt x="43" y="117"/>
                    <a:pt x="42" y="112"/>
                    <a:pt x="42" y="108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lose/>
                  <a:moveTo>
                    <a:pt x="17" y="49"/>
                  </a:moveTo>
                  <a:cubicBezTo>
                    <a:pt x="25" y="41"/>
                    <a:pt x="32" y="32"/>
                    <a:pt x="41" y="25"/>
                  </a:cubicBezTo>
                  <a:cubicBezTo>
                    <a:pt x="41" y="25"/>
                    <a:pt x="39" y="25"/>
                    <a:pt x="38" y="25"/>
                  </a:cubicBezTo>
                  <a:cubicBezTo>
                    <a:pt x="38" y="25"/>
                    <a:pt x="37" y="25"/>
                    <a:pt x="37" y="26"/>
                  </a:cubicBezTo>
                  <a:cubicBezTo>
                    <a:pt x="30" y="33"/>
                    <a:pt x="24" y="41"/>
                    <a:pt x="17" y="49"/>
                  </a:cubicBezTo>
                  <a:close/>
                  <a:moveTo>
                    <a:pt x="82" y="140"/>
                  </a:moveTo>
                  <a:cubicBezTo>
                    <a:pt x="82" y="137"/>
                    <a:pt x="81" y="136"/>
                    <a:pt x="81" y="134"/>
                  </a:cubicBezTo>
                  <a:cubicBezTo>
                    <a:pt x="81" y="133"/>
                    <a:pt x="80" y="131"/>
                    <a:pt x="80" y="132"/>
                  </a:cubicBezTo>
                  <a:cubicBezTo>
                    <a:pt x="79" y="134"/>
                    <a:pt x="78" y="136"/>
                    <a:pt x="77" y="139"/>
                  </a:cubicBezTo>
                  <a:cubicBezTo>
                    <a:pt x="77" y="139"/>
                    <a:pt x="77" y="139"/>
                    <a:pt x="77" y="138"/>
                  </a:cubicBezTo>
                  <a:cubicBezTo>
                    <a:pt x="76" y="136"/>
                    <a:pt x="76" y="134"/>
                    <a:pt x="75" y="132"/>
                  </a:cubicBezTo>
                  <a:cubicBezTo>
                    <a:pt x="75" y="134"/>
                    <a:pt x="75" y="136"/>
                    <a:pt x="75" y="139"/>
                  </a:cubicBezTo>
                  <a:cubicBezTo>
                    <a:pt x="77" y="140"/>
                    <a:pt x="80" y="141"/>
                    <a:pt x="82" y="142"/>
                  </a:cubicBezTo>
                  <a:cubicBezTo>
                    <a:pt x="82" y="141"/>
                    <a:pt x="82" y="140"/>
                    <a:pt x="82" y="140"/>
                  </a:cubicBezTo>
                  <a:close/>
                  <a:moveTo>
                    <a:pt x="89" y="64"/>
                  </a:moveTo>
                  <a:cubicBezTo>
                    <a:pt x="89" y="64"/>
                    <a:pt x="89" y="63"/>
                    <a:pt x="89" y="63"/>
                  </a:cubicBezTo>
                  <a:cubicBezTo>
                    <a:pt x="89" y="59"/>
                    <a:pt x="89" y="55"/>
                    <a:pt x="89" y="51"/>
                  </a:cubicBezTo>
                  <a:cubicBezTo>
                    <a:pt x="85" y="55"/>
                    <a:pt x="85" y="55"/>
                    <a:pt x="85" y="55"/>
                  </a:cubicBezTo>
                  <a:cubicBezTo>
                    <a:pt x="86" y="58"/>
                    <a:pt x="87" y="62"/>
                    <a:pt x="88" y="67"/>
                  </a:cubicBezTo>
                  <a:cubicBezTo>
                    <a:pt x="88" y="67"/>
                    <a:pt x="89" y="67"/>
                    <a:pt x="89" y="66"/>
                  </a:cubicBezTo>
                  <a:cubicBezTo>
                    <a:pt x="89" y="66"/>
                    <a:pt x="89" y="65"/>
                    <a:pt x="89" y="64"/>
                  </a:cubicBezTo>
                  <a:close/>
                  <a:moveTo>
                    <a:pt x="92" y="145"/>
                  </a:moveTo>
                  <a:cubicBezTo>
                    <a:pt x="92" y="137"/>
                    <a:pt x="92" y="137"/>
                    <a:pt x="92" y="137"/>
                  </a:cubicBezTo>
                  <a:cubicBezTo>
                    <a:pt x="91" y="137"/>
                    <a:pt x="89" y="136"/>
                    <a:pt x="88" y="135"/>
                  </a:cubicBezTo>
                  <a:cubicBezTo>
                    <a:pt x="87" y="135"/>
                    <a:pt x="87" y="133"/>
                    <a:pt x="87" y="135"/>
                  </a:cubicBezTo>
                  <a:cubicBezTo>
                    <a:pt x="88" y="142"/>
                    <a:pt x="88" y="142"/>
                    <a:pt x="88" y="142"/>
                  </a:cubicBezTo>
                  <a:cubicBezTo>
                    <a:pt x="88" y="140"/>
                    <a:pt x="89" y="139"/>
                    <a:pt x="89" y="137"/>
                  </a:cubicBezTo>
                  <a:cubicBezTo>
                    <a:pt x="89" y="136"/>
                    <a:pt x="90" y="136"/>
                    <a:pt x="90" y="137"/>
                  </a:cubicBezTo>
                  <a:cubicBezTo>
                    <a:pt x="89" y="140"/>
                    <a:pt x="89" y="143"/>
                    <a:pt x="88" y="146"/>
                  </a:cubicBezTo>
                  <a:cubicBezTo>
                    <a:pt x="90" y="146"/>
                    <a:pt x="91" y="147"/>
                    <a:pt x="92" y="148"/>
                  </a:cubicBezTo>
                  <a:cubicBezTo>
                    <a:pt x="92" y="146"/>
                    <a:pt x="92" y="145"/>
                    <a:pt x="92" y="145"/>
                  </a:cubicBezTo>
                  <a:close/>
                  <a:moveTo>
                    <a:pt x="34" y="24"/>
                  </a:moveTo>
                  <a:cubicBezTo>
                    <a:pt x="27" y="30"/>
                    <a:pt x="20" y="37"/>
                    <a:pt x="14" y="45"/>
                  </a:cubicBezTo>
                  <a:cubicBezTo>
                    <a:pt x="13" y="46"/>
                    <a:pt x="12" y="47"/>
                    <a:pt x="13" y="49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21" y="41"/>
                    <a:pt x="28" y="32"/>
                    <a:pt x="37" y="24"/>
                  </a:cubicBezTo>
                  <a:cubicBezTo>
                    <a:pt x="36" y="24"/>
                    <a:pt x="34" y="23"/>
                    <a:pt x="34" y="24"/>
                  </a:cubicBezTo>
                  <a:close/>
                  <a:moveTo>
                    <a:pt x="103" y="54"/>
                  </a:moveTo>
                  <a:cubicBezTo>
                    <a:pt x="102" y="53"/>
                    <a:pt x="101" y="53"/>
                    <a:pt x="101" y="53"/>
                  </a:cubicBezTo>
                  <a:cubicBezTo>
                    <a:pt x="101" y="48"/>
                    <a:pt x="101" y="43"/>
                    <a:pt x="101" y="38"/>
                  </a:cubicBezTo>
                  <a:cubicBezTo>
                    <a:pt x="97" y="42"/>
                    <a:pt x="94" y="46"/>
                    <a:pt x="91" y="50"/>
                  </a:cubicBezTo>
                  <a:cubicBezTo>
                    <a:pt x="92" y="52"/>
                    <a:pt x="92" y="55"/>
                    <a:pt x="93" y="59"/>
                  </a:cubicBezTo>
                  <a:cubicBezTo>
                    <a:pt x="93" y="59"/>
                    <a:pt x="94" y="59"/>
                    <a:pt x="94" y="59"/>
                  </a:cubicBezTo>
                  <a:cubicBezTo>
                    <a:pt x="96" y="50"/>
                    <a:pt x="96" y="50"/>
                    <a:pt x="96" y="50"/>
                  </a:cubicBezTo>
                  <a:cubicBezTo>
                    <a:pt x="96" y="49"/>
                    <a:pt x="96" y="49"/>
                    <a:pt x="97" y="48"/>
                  </a:cubicBezTo>
                  <a:cubicBezTo>
                    <a:pt x="96" y="59"/>
                    <a:pt x="96" y="59"/>
                    <a:pt x="96" y="59"/>
                  </a:cubicBezTo>
                  <a:cubicBezTo>
                    <a:pt x="96" y="60"/>
                    <a:pt x="95" y="60"/>
                    <a:pt x="94" y="60"/>
                  </a:cubicBezTo>
                  <a:cubicBezTo>
                    <a:pt x="93" y="60"/>
                    <a:pt x="93" y="60"/>
                    <a:pt x="92" y="59"/>
                  </a:cubicBezTo>
                  <a:cubicBezTo>
                    <a:pt x="91" y="56"/>
                    <a:pt x="91" y="53"/>
                    <a:pt x="90" y="50"/>
                  </a:cubicBezTo>
                  <a:cubicBezTo>
                    <a:pt x="90" y="56"/>
                    <a:pt x="90" y="60"/>
                    <a:pt x="90" y="66"/>
                  </a:cubicBezTo>
                  <a:cubicBezTo>
                    <a:pt x="95" y="62"/>
                    <a:pt x="98" y="58"/>
                    <a:pt x="103" y="54"/>
                  </a:cubicBezTo>
                  <a:close/>
                  <a:moveTo>
                    <a:pt x="73" y="136"/>
                  </a:moveTo>
                  <a:cubicBezTo>
                    <a:pt x="73" y="137"/>
                    <a:pt x="74" y="137"/>
                    <a:pt x="74" y="138"/>
                  </a:cubicBezTo>
                  <a:cubicBezTo>
                    <a:pt x="74" y="135"/>
                    <a:pt x="74" y="132"/>
                    <a:pt x="75" y="130"/>
                  </a:cubicBezTo>
                  <a:cubicBezTo>
                    <a:pt x="75" y="129"/>
                    <a:pt x="76" y="130"/>
                    <a:pt x="76" y="130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8" y="136"/>
                    <a:pt x="78" y="133"/>
                    <a:pt x="79" y="131"/>
                  </a:cubicBezTo>
                  <a:cubicBezTo>
                    <a:pt x="80" y="131"/>
                    <a:pt x="80" y="130"/>
                    <a:pt x="81" y="131"/>
                  </a:cubicBezTo>
                  <a:cubicBezTo>
                    <a:pt x="73" y="126"/>
                    <a:pt x="67" y="121"/>
                    <a:pt x="60" y="115"/>
                  </a:cubicBezTo>
                  <a:cubicBezTo>
                    <a:pt x="60" y="115"/>
                    <a:pt x="59" y="115"/>
                    <a:pt x="60" y="115"/>
                  </a:cubicBezTo>
                  <a:cubicBezTo>
                    <a:pt x="60" y="114"/>
                    <a:pt x="60" y="115"/>
                    <a:pt x="59" y="114"/>
                  </a:cubicBezTo>
                  <a:cubicBezTo>
                    <a:pt x="58" y="114"/>
                    <a:pt x="58" y="113"/>
                    <a:pt x="57" y="112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11"/>
                    <a:pt x="51" y="116"/>
                    <a:pt x="52" y="121"/>
                  </a:cubicBezTo>
                  <a:cubicBezTo>
                    <a:pt x="58" y="127"/>
                    <a:pt x="65" y="132"/>
                    <a:pt x="73" y="137"/>
                  </a:cubicBezTo>
                  <a:cubicBezTo>
                    <a:pt x="72" y="137"/>
                    <a:pt x="72" y="136"/>
                    <a:pt x="73" y="136"/>
                  </a:cubicBezTo>
                  <a:close/>
                  <a:moveTo>
                    <a:pt x="33" y="51"/>
                  </a:moveTo>
                  <a:cubicBezTo>
                    <a:pt x="33" y="51"/>
                    <a:pt x="33" y="51"/>
                    <a:pt x="33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1" y="53"/>
                    <a:pt x="30" y="54"/>
                    <a:pt x="28" y="56"/>
                  </a:cubicBezTo>
                  <a:cubicBezTo>
                    <a:pt x="25" y="58"/>
                    <a:pt x="23" y="61"/>
                    <a:pt x="20" y="63"/>
                  </a:cubicBezTo>
                  <a:cubicBezTo>
                    <a:pt x="19" y="64"/>
                    <a:pt x="18" y="62"/>
                    <a:pt x="18" y="62"/>
                  </a:cubicBezTo>
                  <a:cubicBezTo>
                    <a:pt x="20" y="59"/>
                    <a:pt x="22" y="57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3" y="54"/>
                    <a:pt x="23" y="54"/>
                  </a:cubicBezTo>
                  <a:cubicBezTo>
                    <a:pt x="21" y="56"/>
                    <a:pt x="19" y="59"/>
                    <a:pt x="17" y="61"/>
                  </a:cubicBezTo>
                  <a:cubicBezTo>
                    <a:pt x="16" y="61"/>
                    <a:pt x="15" y="62"/>
                    <a:pt x="14" y="61"/>
                  </a:cubicBezTo>
                  <a:cubicBezTo>
                    <a:pt x="13" y="61"/>
                    <a:pt x="13" y="60"/>
                    <a:pt x="14" y="59"/>
                  </a:cubicBezTo>
                  <a:cubicBezTo>
                    <a:pt x="16" y="54"/>
                    <a:pt x="19" y="50"/>
                    <a:pt x="23" y="46"/>
                  </a:cubicBezTo>
                  <a:cubicBezTo>
                    <a:pt x="28" y="39"/>
                    <a:pt x="35" y="34"/>
                    <a:pt x="42" y="27"/>
                  </a:cubicBezTo>
                  <a:cubicBezTo>
                    <a:pt x="39" y="29"/>
                    <a:pt x="37" y="30"/>
                    <a:pt x="35" y="32"/>
                  </a:cubicBezTo>
                  <a:cubicBezTo>
                    <a:pt x="27" y="39"/>
                    <a:pt x="20" y="48"/>
                    <a:pt x="13" y="56"/>
                  </a:cubicBezTo>
                  <a:cubicBezTo>
                    <a:pt x="13" y="66"/>
                    <a:pt x="12" y="78"/>
                    <a:pt x="13" y="88"/>
                  </a:cubicBezTo>
                  <a:cubicBezTo>
                    <a:pt x="13" y="93"/>
                    <a:pt x="13" y="97"/>
                    <a:pt x="14" y="101"/>
                  </a:cubicBezTo>
                  <a:cubicBezTo>
                    <a:pt x="14" y="101"/>
                    <a:pt x="14" y="102"/>
                    <a:pt x="13" y="102"/>
                  </a:cubicBezTo>
                  <a:cubicBezTo>
                    <a:pt x="14" y="109"/>
                    <a:pt x="14" y="116"/>
                    <a:pt x="16" y="121"/>
                  </a:cubicBezTo>
                  <a:cubicBezTo>
                    <a:pt x="16" y="122"/>
                    <a:pt x="17" y="122"/>
                    <a:pt x="17" y="122"/>
                  </a:cubicBezTo>
                  <a:cubicBezTo>
                    <a:pt x="18" y="122"/>
                    <a:pt x="19" y="121"/>
                    <a:pt x="19" y="120"/>
                  </a:cubicBezTo>
                  <a:cubicBezTo>
                    <a:pt x="21" y="119"/>
                    <a:pt x="23" y="117"/>
                    <a:pt x="24" y="115"/>
                  </a:cubicBezTo>
                  <a:cubicBezTo>
                    <a:pt x="24" y="115"/>
                    <a:pt x="25" y="115"/>
                    <a:pt x="25" y="115"/>
                  </a:cubicBezTo>
                  <a:cubicBezTo>
                    <a:pt x="25" y="114"/>
                    <a:pt x="25" y="113"/>
                    <a:pt x="26" y="112"/>
                  </a:cubicBezTo>
                  <a:cubicBezTo>
                    <a:pt x="26" y="112"/>
                    <a:pt x="26" y="113"/>
                    <a:pt x="27" y="114"/>
                  </a:cubicBezTo>
                  <a:cubicBezTo>
                    <a:pt x="33" y="108"/>
                    <a:pt x="38" y="103"/>
                    <a:pt x="45" y="99"/>
                  </a:cubicBezTo>
                  <a:cubicBezTo>
                    <a:pt x="45" y="97"/>
                    <a:pt x="46" y="97"/>
                    <a:pt x="47" y="97"/>
                  </a:cubicBezTo>
                  <a:cubicBezTo>
                    <a:pt x="48" y="98"/>
                    <a:pt x="48" y="99"/>
                    <a:pt x="49" y="100"/>
                  </a:cubicBezTo>
                  <a:cubicBezTo>
                    <a:pt x="49" y="100"/>
                    <a:pt x="50" y="100"/>
                    <a:pt x="51" y="100"/>
                  </a:cubicBezTo>
                  <a:cubicBezTo>
                    <a:pt x="60" y="107"/>
                    <a:pt x="68" y="113"/>
                    <a:pt x="77" y="120"/>
                  </a:cubicBezTo>
                  <a:cubicBezTo>
                    <a:pt x="81" y="122"/>
                    <a:pt x="85" y="125"/>
                    <a:pt x="89" y="127"/>
                  </a:cubicBezTo>
                  <a:cubicBezTo>
                    <a:pt x="98" y="132"/>
                    <a:pt x="107" y="136"/>
                    <a:pt x="117" y="140"/>
                  </a:cubicBezTo>
                  <a:cubicBezTo>
                    <a:pt x="123" y="142"/>
                    <a:pt x="129" y="143"/>
                    <a:pt x="135" y="144"/>
                  </a:cubicBezTo>
                  <a:cubicBezTo>
                    <a:pt x="141" y="146"/>
                    <a:pt x="146" y="146"/>
                    <a:pt x="152" y="147"/>
                  </a:cubicBezTo>
                  <a:cubicBezTo>
                    <a:pt x="153" y="146"/>
                    <a:pt x="153" y="147"/>
                    <a:pt x="153" y="147"/>
                  </a:cubicBezTo>
                  <a:cubicBezTo>
                    <a:pt x="154" y="147"/>
                    <a:pt x="155" y="147"/>
                    <a:pt x="155" y="146"/>
                  </a:cubicBezTo>
                  <a:cubicBezTo>
                    <a:pt x="155" y="147"/>
                    <a:pt x="155" y="147"/>
                    <a:pt x="155" y="147"/>
                  </a:cubicBezTo>
                  <a:cubicBezTo>
                    <a:pt x="155" y="148"/>
                    <a:pt x="156" y="148"/>
                    <a:pt x="156" y="148"/>
                  </a:cubicBezTo>
                  <a:cubicBezTo>
                    <a:pt x="177" y="150"/>
                    <a:pt x="196" y="148"/>
                    <a:pt x="215" y="146"/>
                  </a:cubicBezTo>
                  <a:cubicBezTo>
                    <a:pt x="212" y="134"/>
                    <a:pt x="212" y="134"/>
                    <a:pt x="212" y="134"/>
                  </a:cubicBezTo>
                  <a:cubicBezTo>
                    <a:pt x="211" y="130"/>
                    <a:pt x="209" y="127"/>
                    <a:pt x="208" y="123"/>
                  </a:cubicBezTo>
                  <a:cubicBezTo>
                    <a:pt x="209" y="127"/>
                    <a:pt x="210" y="131"/>
                    <a:pt x="211" y="134"/>
                  </a:cubicBezTo>
                  <a:cubicBezTo>
                    <a:pt x="211" y="134"/>
                    <a:pt x="211" y="134"/>
                    <a:pt x="212" y="134"/>
                  </a:cubicBezTo>
                  <a:cubicBezTo>
                    <a:pt x="212" y="135"/>
                    <a:pt x="212" y="135"/>
                    <a:pt x="211" y="136"/>
                  </a:cubicBezTo>
                  <a:cubicBezTo>
                    <a:pt x="210" y="136"/>
                    <a:pt x="210" y="135"/>
                    <a:pt x="210" y="135"/>
                  </a:cubicBezTo>
                  <a:cubicBezTo>
                    <a:pt x="207" y="126"/>
                    <a:pt x="205" y="116"/>
                    <a:pt x="201" y="106"/>
                  </a:cubicBezTo>
                  <a:cubicBezTo>
                    <a:pt x="203" y="114"/>
                    <a:pt x="203" y="122"/>
                    <a:pt x="206" y="129"/>
                  </a:cubicBezTo>
                  <a:cubicBezTo>
                    <a:pt x="206" y="130"/>
                    <a:pt x="205" y="130"/>
                    <a:pt x="205" y="130"/>
                  </a:cubicBezTo>
                  <a:cubicBezTo>
                    <a:pt x="205" y="130"/>
                    <a:pt x="204" y="130"/>
                    <a:pt x="204" y="129"/>
                  </a:cubicBezTo>
                  <a:cubicBezTo>
                    <a:pt x="202" y="123"/>
                    <a:pt x="201" y="117"/>
                    <a:pt x="199" y="111"/>
                  </a:cubicBezTo>
                  <a:cubicBezTo>
                    <a:pt x="198" y="110"/>
                    <a:pt x="198" y="109"/>
                    <a:pt x="198" y="109"/>
                  </a:cubicBezTo>
                  <a:cubicBezTo>
                    <a:pt x="198" y="110"/>
                    <a:pt x="198" y="110"/>
                    <a:pt x="198" y="111"/>
                  </a:cubicBezTo>
                  <a:cubicBezTo>
                    <a:pt x="198" y="111"/>
                    <a:pt x="198" y="111"/>
                    <a:pt x="199" y="111"/>
                  </a:cubicBezTo>
                  <a:cubicBezTo>
                    <a:pt x="198" y="111"/>
                    <a:pt x="198" y="111"/>
                    <a:pt x="198" y="111"/>
                  </a:cubicBezTo>
                  <a:cubicBezTo>
                    <a:pt x="199" y="119"/>
                    <a:pt x="200" y="126"/>
                    <a:pt x="201" y="134"/>
                  </a:cubicBezTo>
                  <a:cubicBezTo>
                    <a:pt x="201" y="134"/>
                    <a:pt x="200" y="134"/>
                    <a:pt x="200" y="134"/>
                  </a:cubicBezTo>
                  <a:cubicBezTo>
                    <a:pt x="198" y="126"/>
                    <a:pt x="195" y="118"/>
                    <a:pt x="193" y="110"/>
                  </a:cubicBezTo>
                  <a:cubicBezTo>
                    <a:pt x="193" y="117"/>
                    <a:pt x="194" y="124"/>
                    <a:pt x="194" y="131"/>
                  </a:cubicBezTo>
                  <a:cubicBezTo>
                    <a:pt x="194" y="132"/>
                    <a:pt x="193" y="132"/>
                    <a:pt x="193" y="131"/>
                  </a:cubicBezTo>
                  <a:cubicBezTo>
                    <a:pt x="191" y="125"/>
                    <a:pt x="190" y="119"/>
                    <a:pt x="188" y="113"/>
                  </a:cubicBezTo>
                  <a:cubicBezTo>
                    <a:pt x="188" y="120"/>
                    <a:pt x="188" y="120"/>
                    <a:pt x="188" y="120"/>
                  </a:cubicBezTo>
                  <a:cubicBezTo>
                    <a:pt x="188" y="124"/>
                    <a:pt x="188" y="128"/>
                    <a:pt x="187" y="133"/>
                  </a:cubicBezTo>
                  <a:cubicBezTo>
                    <a:pt x="187" y="132"/>
                    <a:pt x="186" y="133"/>
                    <a:pt x="186" y="132"/>
                  </a:cubicBezTo>
                  <a:cubicBezTo>
                    <a:pt x="185" y="127"/>
                    <a:pt x="183" y="121"/>
                    <a:pt x="182" y="115"/>
                  </a:cubicBezTo>
                  <a:cubicBezTo>
                    <a:pt x="180" y="128"/>
                    <a:pt x="180" y="128"/>
                    <a:pt x="180" y="128"/>
                  </a:cubicBezTo>
                  <a:cubicBezTo>
                    <a:pt x="180" y="128"/>
                    <a:pt x="179" y="128"/>
                    <a:pt x="179" y="128"/>
                  </a:cubicBezTo>
                  <a:cubicBezTo>
                    <a:pt x="178" y="124"/>
                    <a:pt x="178" y="120"/>
                    <a:pt x="177" y="116"/>
                  </a:cubicBezTo>
                  <a:cubicBezTo>
                    <a:pt x="176" y="120"/>
                    <a:pt x="175" y="123"/>
                    <a:pt x="175" y="126"/>
                  </a:cubicBezTo>
                  <a:cubicBezTo>
                    <a:pt x="174" y="127"/>
                    <a:pt x="173" y="126"/>
                    <a:pt x="173" y="126"/>
                  </a:cubicBezTo>
                  <a:cubicBezTo>
                    <a:pt x="171" y="124"/>
                    <a:pt x="171" y="121"/>
                    <a:pt x="170" y="119"/>
                  </a:cubicBezTo>
                  <a:cubicBezTo>
                    <a:pt x="170" y="118"/>
                    <a:pt x="169" y="118"/>
                    <a:pt x="168" y="118"/>
                  </a:cubicBezTo>
                  <a:cubicBezTo>
                    <a:pt x="166" y="121"/>
                    <a:pt x="164" y="123"/>
                    <a:pt x="162" y="126"/>
                  </a:cubicBezTo>
                  <a:cubicBezTo>
                    <a:pt x="161" y="127"/>
                    <a:pt x="160" y="128"/>
                    <a:pt x="158" y="128"/>
                  </a:cubicBezTo>
                  <a:cubicBezTo>
                    <a:pt x="155" y="127"/>
                    <a:pt x="154" y="125"/>
                    <a:pt x="153" y="123"/>
                  </a:cubicBezTo>
                  <a:cubicBezTo>
                    <a:pt x="155" y="125"/>
                    <a:pt x="156" y="127"/>
                    <a:pt x="159" y="127"/>
                  </a:cubicBezTo>
                  <a:cubicBezTo>
                    <a:pt x="161" y="125"/>
                    <a:pt x="162" y="124"/>
                    <a:pt x="164" y="122"/>
                  </a:cubicBezTo>
                  <a:cubicBezTo>
                    <a:pt x="165" y="120"/>
                    <a:pt x="166" y="118"/>
                    <a:pt x="168" y="117"/>
                  </a:cubicBezTo>
                  <a:cubicBezTo>
                    <a:pt x="169" y="117"/>
                    <a:pt x="170" y="117"/>
                    <a:pt x="170" y="118"/>
                  </a:cubicBezTo>
                  <a:cubicBezTo>
                    <a:pt x="172" y="119"/>
                    <a:pt x="172" y="122"/>
                    <a:pt x="174" y="125"/>
                  </a:cubicBezTo>
                  <a:cubicBezTo>
                    <a:pt x="176" y="115"/>
                    <a:pt x="176" y="115"/>
                    <a:pt x="176" y="115"/>
                  </a:cubicBezTo>
                  <a:cubicBezTo>
                    <a:pt x="176" y="114"/>
                    <a:pt x="177" y="114"/>
                    <a:pt x="177" y="115"/>
                  </a:cubicBezTo>
                  <a:cubicBezTo>
                    <a:pt x="178" y="117"/>
                    <a:pt x="179" y="120"/>
                    <a:pt x="179" y="123"/>
                  </a:cubicBezTo>
                  <a:cubicBezTo>
                    <a:pt x="180" y="121"/>
                    <a:pt x="180" y="118"/>
                    <a:pt x="181" y="114"/>
                  </a:cubicBezTo>
                  <a:cubicBezTo>
                    <a:pt x="181" y="113"/>
                    <a:pt x="183" y="114"/>
                    <a:pt x="183" y="115"/>
                  </a:cubicBezTo>
                  <a:cubicBezTo>
                    <a:pt x="185" y="119"/>
                    <a:pt x="185" y="124"/>
                    <a:pt x="186" y="128"/>
                  </a:cubicBezTo>
                  <a:cubicBezTo>
                    <a:pt x="187" y="123"/>
                    <a:pt x="187" y="119"/>
                    <a:pt x="187" y="114"/>
                  </a:cubicBezTo>
                  <a:cubicBezTo>
                    <a:pt x="187" y="113"/>
                    <a:pt x="186" y="111"/>
                    <a:pt x="187" y="110"/>
                  </a:cubicBezTo>
                  <a:cubicBezTo>
                    <a:pt x="188" y="110"/>
                    <a:pt x="188" y="110"/>
                    <a:pt x="189" y="111"/>
                  </a:cubicBezTo>
                  <a:cubicBezTo>
                    <a:pt x="190" y="113"/>
                    <a:pt x="191" y="117"/>
                    <a:pt x="192" y="120"/>
                  </a:cubicBezTo>
                  <a:cubicBezTo>
                    <a:pt x="191" y="112"/>
                    <a:pt x="191" y="112"/>
                    <a:pt x="191" y="112"/>
                  </a:cubicBezTo>
                  <a:cubicBezTo>
                    <a:pt x="191" y="111"/>
                    <a:pt x="191" y="109"/>
                    <a:pt x="192" y="108"/>
                  </a:cubicBezTo>
                  <a:cubicBezTo>
                    <a:pt x="192" y="108"/>
                    <a:pt x="193" y="108"/>
                    <a:pt x="193" y="109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8" y="122"/>
                    <a:pt x="198" y="122"/>
                    <a:pt x="198" y="122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6" y="107"/>
                    <a:pt x="196" y="107"/>
                    <a:pt x="196" y="107"/>
                  </a:cubicBezTo>
                  <a:cubicBezTo>
                    <a:pt x="196" y="106"/>
                    <a:pt x="195" y="104"/>
                    <a:pt x="196" y="102"/>
                  </a:cubicBezTo>
                  <a:cubicBezTo>
                    <a:pt x="196" y="102"/>
                    <a:pt x="197" y="103"/>
                    <a:pt x="197" y="103"/>
                  </a:cubicBezTo>
                  <a:cubicBezTo>
                    <a:pt x="199" y="106"/>
                    <a:pt x="200" y="108"/>
                    <a:pt x="200" y="111"/>
                  </a:cubicBezTo>
                  <a:cubicBezTo>
                    <a:pt x="200" y="107"/>
                    <a:pt x="199" y="102"/>
                    <a:pt x="198" y="98"/>
                  </a:cubicBezTo>
                  <a:cubicBezTo>
                    <a:pt x="198" y="97"/>
                    <a:pt x="198" y="96"/>
                    <a:pt x="199" y="95"/>
                  </a:cubicBezTo>
                  <a:cubicBezTo>
                    <a:pt x="198" y="92"/>
                    <a:pt x="197" y="89"/>
                    <a:pt x="196" y="86"/>
                  </a:cubicBezTo>
                  <a:cubicBezTo>
                    <a:pt x="182" y="91"/>
                    <a:pt x="168" y="94"/>
                    <a:pt x="153" y="96"/>
                  </a:cubicBezTo>
                  <a:cubicBezTo>
                    <a:pt x="133" y="98"/>
                    <a:pt x="105" y="94"/>
                    <a:pt x="87" y="85"/>
                  </a:cubicBezTo>
                  <a:cubicBezTo>
                    <a:pt x="77" y="80"/>
                    <a:pt x="69" y="74"/>
                    <a:pt x="64" y="66"/>
                  </a:cubicBezTo>
                  <a:cubicBezTo>
                    <a:pt x="62" y="61"/>
                    <a:pt x="62" y="61"/>
                    <a:pt x="62" y="61"/>
                  </a:cubicBezTo>
                  <a:cubicBezTo>
                    <a:pt x="61" y="61"/>
                    <a:pt x="63" y="59"/>
                    <a:pt x="64" y="60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85" y="49"/>
                    <a:pt x="93" y="43"/>
                    <a:pt x="99" y="35"/>
                  </a:cubicBezTo>
                  <a:cubicBezTo>
                    <a:pt x="94" y="35"/>
                    <a:pt x="90" y="35"/>
                    <a:pt x="85" y="34"/>
                  </a:cubicBezTo>
                  <a:cubicBezTo>
                    <a:pt x="75" y="32"/>
                    <a:pt x="66" y="31"/>
                    <a:pt x="58" y="29"/>
                  </a:cubicBezTo>
                  <a:cubicBezTo>
                    <a:pt x="53" y="27"/>
                    <a:pt x="49" y="27"/>
                    <a:pt x="44" y="26"/>
                  </a:cubicBezTo>
                  <a:cubicBezTo>
                    <a:pt x="43" y="29"/>
                    <a:pt x="40" y="30"/>
                    <a:pt x="38" y="32"/>
                  </a:cubicBezTo>
                  <a:cubicBezTo>
                    <a:pt x="30" y="41"/>
                    <a:pt x="22" y="48"/>
                    <a:pt x="15" y="59"/>
                  </a:cubicBezTo>
                  <a:cubicBezTo>
                    <a:pt x="16" y="59"/>
                    <a:pt x="14" y="60"/>
                    <a:pt x="15" y="60"/>
                  </a:cubicBezTo>
                  <a:cubicBezTo>
                    <a:pt x="16" y="60"/>
                    <a:pt x="17" y="58"/>
                    <a:pt x="18" y="58"/>
                  </a:cubicBezTo>
                  <a:cubicBezTo>
                    <a:pt x="22" y="53"/>
                    <a:pt x="27" y="49"/>
                    <a:pt x="32" y="44"/>
                  </a:cubicBezTo>
                  <a:cubicBezTo>
                    <a:pt x="36" y="39"/>
                    <a:pt x="41" y="35"/>
                    <a:pt x="47" y="31"/>
                  </a:cubicBezTo>
                  <a:cubicBezTo>
                    <a:pt x="47" y="30"/>
                    <a:pt x="48" y="31"/>
                    <a:pt x="48" y="32"/>
                  </a:cubicBezTo>
                  <a:cubicBezTo>
                    <a:pt x="46" y="34"/>
                    <a:pt x="45" y="35"/>
                    <a:pt x="43" y="37"/>
                  </a:cubicBezTo>
                  <a:cubicBezTo>
                    <a:pt x="36" y="44"/>
                    <a:pt x="28" y="51"/>
                    <a:pt x="22" y="60"/>
                  </a:cubicBezTo>
                  <a:cubicBezTo>
                    <a:pt x="21" y="60"/>
                    <a:pt x="21" y="60"/>
                    <a:pt x="21" y="61"/>
                  </a:cubicBezTo>
                  <a:cubicBezTo>
                    <a:pt x="21" y="60"/>
                    <a:pt x="22" y="60"/>
                    <a:pt x="22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4" y="58"/>
                    <a:pt x="25" y="57"/>
                    <a:pt x="26" y="55"/>
                  </a:cubicBezTo>
                  <a:cubicBezTo>
                    <a:pt x="32" y="51"/>
                    <a:pt x="36" y="46"/>
                    <a:pt x="41" y="43"/>
                  </a:cubicBezTo>
                  <a:cubicBezTo>
                    <a:pt x="42" y="42"/>
                    <a:pt x="42" y="44"/>
                    <a:pt x="42" y="44"/>
                  </a:cubicBezTo>
                  <a:cubicBezTo>
                    <a:pt x="37" y="49"/>
                    <a:pt x="33" y="54"/>
                    <a:pt x="29" y="6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4" y="49"/>
                    <a:pt x="44" y="51"/>
                    <a:pt x="44" y="51"/>
                  </a:cubicBezTo>
                  <a:cubicBezTo>
                    <a:pt x="42" y="55"/>
                    <a:pt x="39" y="58"/>
                    <a:pt x="36" y="62"/>
                  </a:cubicBezTo>
                  <a:cubicBezTo>
                    <a:pt x="38" y="61"/>
                    <a:pt x="39" y="60"/>
                    <a:pt x="40" y="59"/>
                  </a:cubicBezTo>
                  <a:cubicBezTo>
                    <a:pt x="41" y="59"/>
                    <a:pt x="42" y="59"/>
                    <a:pt x="42" y="60"/>
                  </a:cubicBezTo>
                  <a:cubicBezTo>
                    <a:pt x="42" y="62"/>
                    <a:pt x="41" y="64"/>
                    <a:pt x="41" y="66"/>
                  </a:cubicBezTo>
                  <a:cubicBezTo>
                    <a:pt x="41" y="66"/>
                    <a:pt x="41" y="67"/>
                    <a:pt x="42" y="67"/>
                  </a:cubicBezTo>
                  <a:cubicBezTo>
                    <a:pt x="43" y="67"/>
                    <a:pt x="45" y="67"/>
                    <a:pt x="46" y="67"/>
                  </a:cubicBezTo>
                  <a:cubicBezTo>
                    <a:pt x="46" y="67"/>
                    <a:pt x="46" y="68"/>
                    <a:pt x="45" y="68"/>
                  </a:cubicBezTo>
                  <a:cubicBezTo>
                    <a:pt x="45" y="68"/>
                    <a:pt x="44" y="68"/>
                    <a:pt x="43" y="69"/>
                  </a:cubicBezTo>
                  <a:cubicBezTo>
                    <a:pt x="41" y="69"/>
                    <a:pt x="40" y="68"/>
                    <a:pt x="39" y="66"/>
                  </a:cubicBezTo>
                  <a:cubicBezTo>
                    <a:pt x="39" y="65"/>
                    <a:pt x="39" y="63"/>
                    <a:pt x="40" y="61"/>
                  </a:cubicBezTo>
                  <a:cubicBezTo>
                    <a:pt x="39" y="62"/>
                    <a:pt x="38" y="62"/>
                    <a:pt x="37" y="63"/>
                  </a:cubicBezTo>
                  <a:cubicBezTo>
                    <a:pt x="37" y="64"/>
                    <a:pt x="36" y="64"/>
                    <a:pt x="35" y="63"/>
                  </a:cubicBezTo>
                  <a:cubicBezTo>
                    <a:pt x="34" y="62"/>
                    <a:pt x="35" y="61"/>
                    <a:pt x="36" y="6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1" y="61"/>
                    <a:pt x="30" y="62"/>
                    <a:pt x="28" y="61"/>
                  </a:cubicBezTo>
                  <a:cubicBezTo>
                    <a:pt x="28" y="61"/>
                    <a:pt x="27" y="60"/>
                    <a:pt x="28" y="59"/>
                  </a:cubicBezTo>
                  <a:cubicBezTo>
                    <a:pt x="29" y="56"/>
                    <a:pt x="31" y="54"/>
                    <a:pt x="33" y="51"/>
                  </a:cubicBezTo>
                  <a:close/>
                  <a:moveTo>
                    <a:pt x="232" y="140"/>
                  </a:moveTo>
                  <a:cubicBezTo>
                    <a:pt x="230" y="143"/>
                    <a:pt x="228" y="146"/>
                    <a:pt x="226" y="148"/>
                  </a:cubicBezTo>
                  <a:cubicBezTo>
                    <a:pt x="228" y="154"/>
                    <a:pt x="228" y="154"/>
                    <a:pt x="228" y="154"/>
                  </a:cubicBezTo>
                  <a:cubicBezTo>
                    <a:pt x="228" y="154"/>
                    <a:pt x="227" y="155"/>
                    <a:pt x="228" y="156"/>
                  </a:cubicBezTo>
                  <a:cubicBezTo>
                    <a:pt x="227" y="156"/>
                    <a:pt x="225" y="156"/>
                    <a:pt x="224" y="156"/>
                  </a:cubicBezTo>
                  <a:cubicBezTo>
                    <a:pt x="223" y="156"/>
                    <a:pt x="222" y="154"/>
                    <a:pt x="222" y="153"/>
                  </a:cubicBezTo>
                  <a:cubicBezTo>
                    <a:pt x="216" y="158"/>
                    <a:pt x="211" y="163"/>
                    <a:pt x="206" y="169"/>
                  </a:cubicBezTo>
                  <a:cubicBezTo>
                    <a:pt x="206" y="169"/>
                    <a:pt x="206" y="170"/>
                    <a:pt x="205" y="170"/>
                  </a:cubicBezTo>
                  <a:cubicBezTo>
                    <a:pt x="207" y="170"/>
                    <a:pt x="207" y="170"/>
                    <a:pt x="207" y="170"/>
                  </a:cubicBezTo>
                  <a:cubicBezTo>
                    <a:pt x="207" y="170"/>
                    <a:pt x="207" y="169"/>
                    <a:pt x="207" y="169"/>
                  </a:cubicBezTo>
                  <a:cubicBezTo>
                    <a:pt x="207" y="169"/>
                    <a:pt x="209" y="169"/>
                    <a:pt x="209" y="170"/>
                  </a:cubicBezTo>
                  <a:cubicBezTo>
                    <a:pt x="210" y="170"/>
                    <a:pt x="210" y="172"/>
                    <a:pt x="209" y="172"/>
                  </a:cubicBezTo>
                  <a:cubicBezTo>
                    <a:pt x="208" y="173"/>
                    <a:pt x="207" y="174"/>
                    <a:pt x="206" y="174"/>
                  </a:cubicBezTo>
                  <a:cubicBezTo>
                    <a:pt x="207" y="176"/>
                    <a:pt x="207" y="178"/>
                    <a:pt x="208" y="180"/>
                  </a:cubicBezTo>
                  <a:cubicBezTo>
                    <a:pt x="209" y="181"/>
                    <a:pt x="209" y="181"/>
                    <a:pt x="209" y="182"/>
                  </a:cubicBezTo>
                  <a:cubicBezTo>
                    <a:pt x="208" y="183"/>
                    <a:pt x="207" y="184"/>
                    <a:pt x="205" y="183"/>
                  </a:cubicBezTo>
                  <a:cubicBezTo>
                    <a:pt x="205" y="183"/>
                    <a:pt x="205" y="183"/>
                    <a:pt x="205" y="182"/>
                  </a:cubicBezTo>
                  <a:cubicBezTo>
                    <a:pt x="205" y="182"/>
                    <a:pt x="204" y="183"/>
                    <a:pt x="204" y="182"/>
                  </a:cubicBezTo>
                  <a:cubicBezTo>
                    <a:pt x="203" y="180"/>
                    <a:pt x="203" y="177"/>
                    <a:pt x="202" y="175"/>
                  </a:cubicBezTo>
                  <a:cubicBezTo>
                    <a:pt x="198" y="175"/>
                    <a:pt x="195" y="177"/>
                    <a:pt x="193" y="180"/>
                  </a:cubicBezTo>
                  <a:cubicBezTo>
                    <a:pt x="193" y="181"/>
                    <a:pt x="192" y="182"/>
                    <a:pt x="191" y="182"/>
                  </a:cubicBezTo>
                  <a:cubicBezTo>
                    <a:pt x="191" y="183"/>
                    <a:pt x="190" y="183"/>
                    <a:pt x="190" y="183"/>
                  </a:cubicBezTo>
                  <a:cubicBezTo>
                    <a:pt x="189" y="182"/>
                    <a:pt x="189" y="182"/>
                    <a:pt x="189" y="181"/>
                  </a:cubicBezTo>
                  <a:cubicBezTo>
                    <a:pt x="189" y="181"/>
                    <a:pt x="189" y="180"/>
                    <a:pt x="188" y="181"/>
                  </a:cubicBezTo>
                  <a:cubicBezTo>
                    <a:pt x="187" y="179"/>
                    <a:pt x="187" y="177"/>
                    <a:pt x="189" y="176"/>
                  </a:cubicBezTo>
                  <a:cubicBezTo>
                    <a:pt x="180" y="175"/>
                    <a:pt x="172" y="177"/>
                    <a:pt x="162" y="176"/>
                  </a:cubicBezTo>
                  <a:cubicBezTo>
                    <a:pt x="162" y="176"/>
                    <a:pt x="161" y="177"/>
                    <a:pt x="161" y="176"/>
                  </a:cubicBezTo>
                  <a:cubicBezTo>
                    <a:pt x="161" y="175"/>
                    <a:pt x="159" y="175"/>
                    <a:pt x="159" y="175"/>
                  </a:cubicBezTo>
                  <a:cubicBezTo>
                    <a:pt x="153" y="175"/>
                    <a:pt x="150" y="174"/>
                    <a:pt x="145" y="173"/>
                  </a:cubicBezTo>
                  <a:cubicBezTo>
                    <a:pt x="145" y="173"/>
                    <a:pt x="145" y="174"/>
                    <a:pt x="144" y="174"/>
                  </a:cubicBezTo>
                  <a:cubicBezTo>
                    <a:pt x="143" y="174"/>
                    <a:pt x="143" y="173"/>
                    <a:pt x="143" y="173"/>
                  </a:cubicBezTo>
                  <a:cubicBezTo>
                    <a:pt x="129" y="170"/>
                    <a:pt x="113" y="168"/>
                    <a:pt x="102" y="162"/>
                  </a:cubicBezTo>
                  <a:cubicBezTo>
                    <a:pt x="94" y="159"/>
                    <a:pt x="87" y="155"/>
                    <a:pt x="80" y="151"/>
                  </a:cubicBezTo>
                  <a:cubicBezTo>
                    <a:pt x="71" y="146"/>
                    <a:pt x="62" y="139"/>
                    <a:pt x="55" y="133"/>
                  </a:cubicBezTo>
                  <a:cubicBezTo>
                    <a:pt x="54" y="132"/>
                    <a:pt x="53" y="131"/>
                    <a:pt x="52" y="130"/>
                  </a:cubicBezTo>
                  <a:cubicBezTo>
                    <a:pt x="51" y="129"/>
                    <a:pt x="52" y="130"/>
                    <a:pt x="52" y="130"/>
                  </a:cubicBezTo>
                  <a:cubicBezTo>
                    <a:pt x="51" y="132"/>
                    <a:pt x="52" y="133"/>
                    <a:pt x="52" y="135"/>
                  </a:cubicBezTo>
                  <a:cubicBezTo>
                    <a:pt x="52" y="136"/>
                    <a:pt x="51" y="136"/>
                    <a:pt x="51" y="136"/>
                  </a:cubicBezTo>
                  <a:cubicBezTo>
                    <a:pt x="50" y="136"/>
                    <a:pt x="48" y="137"/>
                    <a:pt x="48" y="136"/>
                  </a:cubicBezTo>
                  <a:cubicBezTo>
                    <a:pt x="47" y="132"/>
                    <a:pt x="47" y="129"/>
                    <a:pt x="47" y="126"/>
                  </a:cubicBezTo>
                  <a:cubicBezTo>
                    <a:pt x="46" y="126"/>
                    <a:pt x="44" y="127"/>
                    <a:pt x="43" y="127"/>
                  </a:cubicBezTo>
                  <a:cubicBezTo>
                    <a:pt x="36" y="131"/>
                    <a:pt x="31" y="136"/>
                    <a:pt x="26" y="142"/>
                  </a:cubicBezTo>
                  <a:cubicBezTo>
                    <a:pt x="25" y="143"/>
                    <a:pt x="24" y="144"/>
                    <a:pt x="23" y="144"/>
                  </a:cubicBezTo>
                  <a:cubicBezTo>
                    <a:pt x="23" y="144"/>
                    <a:pt x="22" y="143"/>
                    <a:pt x="21" y="142"/>
                  </a:cubicBezTo>
                  <a:cubicBezTo>
                    <a:pt x="22" y="145"/>
                    <a:pt x="24" y="147"/>
                    <a:pt x="24" y="149"/>
                  </a:cubicBezTo>
                  <a:cubicBezTo>
                    <a:pt x="24" y="150"/>
                    <a:pt x="24" y="152"/>
                    <a:pt x="24" y="152"/>
                  </a:cubicBezTo>
                  <a:cubicBezTo>
                    <a:pt x="23" y="151"/>
                    <a:pt x="21" y="153"/>
                    <a:pt x="21" y="152"/>
                  </a:cubicBezTo>
                  <a:cubicBezTo>
                    <a:pt x="19" y="146"/>
                    <a:pt x="17" y="139"/>
                    <a:pt x="15" y="133"/>
                  </a:cubicBezTo>
                  <a:cubicBezTo>
                    <a:pt x="14" y="133"/>
                    <a:pt x="14" y="133"/>
                    <a:pt x="14" y="133"/>
                  </a:cubicBezTo>
                  <a:cubicBezTo>
                    <a:pt x="14" y="134"/>
                    <a:pt x="15" y="135"/>
                    <a:pt x="14" y="136"/>
                  </a:cubicBezTo>
                  <a:cubicBezTo>
                    <a:pt x="14" y="136"/>
                    <a:pt x="12" y="136"/>
                    <a:pt x="11" y="136"/>
                  </a:cubicBezTo>
                  <a:cubicBezTo>
                    <a:pt x="11" y="135"/>
                    <a:pt x="10" y="133"/>
                    <a:pt x="10" y="133"/>
                  </a:cubicBezTo>
                  <a:cubicBezTo>
                    <a:pt x="8" y="119"/>
                    <a:pt x="7" y="105"/>
                    <a:pt x="7" y="90"/>
                  </a:cubicBezTo>
                  <a:cubicBezTo>
                    <a:pt x="7" y="85"/>
                    <a:pt x="7" y="79"/>
                    <a:pt x="6" y="74"/>
                  </a:cubicBezTo>
                  <a:cubicBezTo>
                    <a:pt x="6" y="70"/>
                    <a:pt x="5" y="65"/>
                    <a:pt x="5" y="60"/>
                  </a:cubicBezTo>
                  <a:cubicBezTo>
                    <a:pt x="4" y="60"/>
                    <a:pt x="4" y="60"/>
                    <a:pt x="4" y="59"/>
                  </a:cubicBezTo>
                  <a:cubicBezTo>
                    <a:pt x="5" y="60"/>
                    <a:pt x="5" y="59"/>
                    <a:pt x="5" y="59"/>
                  </a:cubicBezTo>
                  <a:cubicBezTo>
                    <a:pt x="4" y="59"/>
                    <a:pt x="4" y="58"/>
                    <a:pt x="4" y="58"/>
                  </a:cubicBezTo>
                  <a:cubicBezTo>
                    <a:pt x="5" y="57"/>
                    <a:pt x="4" y="56"/>
                    <a:pt x="4" y="54"/>
                  </a:cubicBezTo>
                  <a:cubicBezTo>
                    <a:pt x="4" y="55"/>
                    <a:pt x="4" y="56"/>
                    <a:pt x="4" y="57"/>
                  </a:cubicBezTo>
                  <a:cubicBezTo>
                    <a:pt x="4" y="58"/>
                    <a:pt x="4" y="60"/>
                    <a:pt x="4" y="61"/>
                  </a:cubicBezTo>
                  <a:cubicBezTo>
                    <a:pt x="4" y="60"/>
                    <a:pt x="5" y="61"/>
                    <a:pt x="4" y="62"/>
                  </a:cubicBezTo>
                  <a:cubicBezTo>
                    <a:pt x="4" y="62"/>
                    <a:pt x="4" y="61"/>
                    <a:pt x="4" y="61"/>
                  </a:cubicBezTo>
                  <a:cubicBezTo>
                    <a:pt x="4" y="62"/>
                    <a:pt x="4" y="64"/>
                    <a:pt x="4" y="65"/>
                  </a:cubicBezTo>
                  <a:cubicBezTo>
                    <a:pt x="4" y="66"/>
                    <a:pt x="5" y="66"/>
                    <a:pt x="4" y="66"/>
                  </a:cubicBezTo>
                  <a:cubicBezTo>
                    <a:pt x="3" y="70"/>
                    <a:pt x="4" y="75"/>
                    <a:pt x="4" y="79"/>
                  </a:cubicBezTo>
                  <a:cubicBezTo>
                    <a:pt x="4" y="79"/>
                    <a:pt x="5" y="80"/>
                    <a:pt x="4" y="81"/>
                  </a:cubicBezTo>
                  <a:cubicBezTo>
                    <a:pt x="3" y="81"/>
                    <a:pt x="4" y="81"/>
                    <a:pt x="4" y="81"/>
                  </a:cubicBezTo>
                  <a:cubicBezTo>
                    <a:pt x="4" y="82"/>
                    <a:pt x="4" y="84"/>
                    <a:pt x="5" y="85"/>
                  </a:cubicBezTo>
                  <a:cubicBezTo>
                    <a:pt x="5" y="85"/>
                    <a:pt x="5" y="85"/>
                    <a:pt x="4" y="85"/>
                  </a:cubicBezTo>
                  <a:cubicBezTo>
                    <a:pt x="5" y="86"/>
                    <a:pt x="5" y="87"/>
                    <a:pt x="4" y="87"/>
                  </a:cubicBezTo>
                  <a:cubicBezTo>
                    <a:pt x="4" y="87"/>
                    <a:pt x="4" y="86"/>
                    <a:pt x="4" y="86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8"/>
                    <a:pt x="5" y="99"/>
                    <a:pt x="5" y="100"/>
                  </a:cubicBezTo>
                  <a:cubicBezTo>
                    <a:pt x="4" y="96"/>
                    <a:pt x="4" y="93"/>
                    <a:pt x="3" y="90"/>
                  </a:cubicBezTo>
                  <a:cubicBezTo>
                    <a:pt x="3" y="87"/>
                    <a:pt x="3" y="84"/>
                    <a:pt x="2" y="81"/>
                  </a:cubicBezTo>
                  <a:cubicBezTo>
                    <a:pt x="2" y="80"/>
                    <a:pt x="2" y="80"/>
                    <a:pt x="3" y="80"/>
                  </a:cubicBezTo>
                  <a:cubicBezTo>
                    <a:pt x="3" y="80"/>
                    <a:pt x="2" y="79"/>
                    <a:pt x="2" y="79"/>
                  </a:cubicBezTo>
                  <a:cubicBezTo>
                    <a:pt x="2" y="76"/>
                    <a:pt x="2" y="73"/>
                    <a:pt x="2" y="70"/>
                  </a:cubicBezTo>
                  <a:cubicBezTo>
                    <a:pt x="2" y="70"/>
                    <a:pt x="2" y="70"/>
                    <a:pt x="2" y="69"/>
                  </a:cubicBezTo>
                  <a:cubicBezTo>
                    <a:pt x="2" y="69"/>
                    <a:pt x="2" y="68"/>
                    <a:pt x="2" y="68"/>
                  </a:cubicBezTo>
                  <a:cubicBezTo>
                    <a:pt x="1" y="58"/>
                    <a:pt x="2" y="48"/>
                    <a:pt x="2" y="38"/>
                  </a:cubicBezTo>
                  <a:cubicBezTo>
                    <a:pt x="2" y="36"/>
                    <a:pt x="3" y="35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7"/>
                    <a:pt x="2" y="16"/>
                    <a:pt x="3" y="15"/>
                  </a:cubicBezTo>
                  <a:cubicBezTo>
                    <a:pt x="3" y="16"/>
                    <a:pt x="4" y="15"/>
                    <a:pt x="3" y="15"/>
                  </a:cubicBezTo>
                  <a:cubicBezTo>
                    <a:pt x="3" y="15"/>
                    <a:pt x="2" y="15"/>
                    <a:pt x="2" y="14"/>
                  </a:cubicBezTo>
                  <a:cubicBezTo>
                    <a:pt x="3" y="15"/>
                    <a:pt x="4" y="14"/>
                    <a:pt x="3" y="14"/>
                  </a:cubicBezTo>
                  <a:cubicBezTo>
                    <a:pt x="3" y="13"/>
                    <a:pt x="2" y="13"/>
                    <a:pt x="1" y="13"/>
                  </a:cubicBezTo>
                  <a:cubicBezTo>
                    <a:pt x="0" y="12"/>
                    <a:pt x="0" y="11"/>
                    <a:pt x="0" y="11"/>
                  </a:cubicBezTo>
                  <a:cubicBezTo>
                    <a:pt x="1" y="9"/>
                    <a:pt x="1" y="8"/>
                    <a:pt x="2" y="7"/>
                  </a:cubicBezTo>
                  <a:cubicBezTo>
                    <a:pt x="3" y="7"/>
                    <a:pt x="3" y="7"/>
                    <a:pt x="4" y="7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7" y="2"/>
                    <a:pt x="7" y="4"/>
                    <a:pt x="7" y="6"/>
                  </a:cubicBezTo>
                  <a:cubicBezTo>
                    <a:pt x="7" y="6"/>
                    <a:pt x="8" y="7"/>
                    <a:pt x="8" y="8"/>
                  </a:cubicBezTo>
                  <a:cubicBezTo>
                    <a:pt x="8" y="8"/>
                    <a:pt x="8" y="9"/>
                    <a:pt x="8" y="9"/>
                  </a:cubicBezTo>
                  <a:cubicBezTo>
                    <a:pt x="9" y="9"/>
                    <a:pt x="10" y="8"/>
                    <a:pt x="11" y="9"/>
                  </a:cubicBezTo>
                  <a:cubicBezTo>
                    <a:pt x="11" y="10"/>
                    <a:pt x="11" y="11"/>
                    <a:pt x="12" y="11"/>
                  </a:cubicBezTo>
                  <a:cubicBezTo>
                    <a:pt x="17" y="11"/>
                    <a:pt x="21" y="12"/>
                    <a:pt x="26" y="13"/>
                  </a:cubicBezTo>
                  <a:cubicBezTo>
                    <a:pt x="27" y="13"/>
                    <a:pt x="28" y="13"/>
                    <a:pt x="28" y="13"/>
                  </a:cubicBezTo>
                  <a:cubicBezTo>
                    <a:pt x="29" y="13"/>
                    <a:pt x="31" y="14"/>
                    <a:pt x="32" y="14"/>
                  </a:cubicBezTo>
                  <a:cubicBezTo>
                    <a:pt x="32" y="14"/>
                    <a:pt x="33" y="15"/>
                    <a:pt x="33" y="15"/>
                  </a:cubicBezTo>
                  <a:cubicBezTo>
                    <a:pt x="52" y="17"/>
                    <a:pt x="72" y="21"/>
                    <a:pt x="90" y="26"/>
                  </a:cubicBezTo>
                  <a:cubicBezTo>
                    <a:pt x="93" y="27"/>
                    <a:pt x="97" y="27"/>
                    <a:pt x="100" y="28"/>
                  </a:cubicBezTo>
                  <a:cubicBezTo>
                    <a:pt x="100" y="27"/>
                    <a:pt x="99" y="27"/>
                    <a:pt x="100" y="26"/>
                  </a:cubicBezTo>
                  <a:cubicBezTo>
                    <a:pt x="101" y="26"/>
                    <a:pt x="102" y="25"/>
                    <a:pt x="103" y="25"/>
                  </a:cubicBezTo>
                  <a:cubicBezTo>
                    <a:pt x="104" y="26"/>
                    <a:pt x="103" y="26"/>
                    <a:pt x="103" y="27"/>
                  </a:cubicBezTo>
                  <a:cubicBezTo>
                    <a:pt x="103" y="28"/>
                    <a:pt x="104" y="30"/>
                    <a:pt x="104" y="31"/>
                  </a:cubicBezTo>
                  <a:cubicBezTo>
                    <a:pt x="104" y="31"/>
                    <a:pt x="105" y="31"/>
                    <a:pt x="105" y="31"/>
                  </a:cubicBezTo>
                  <a:cubicBezTo>
                    <a:pt x="105" y="32"/>
                    <a:pt x="105" y="33"/>
                    <a:pt x="106" y="33"/>
                  </a:cubicBezTo>
                  <a:cubicBezTo>
                    <a:pt x="106" y="34"/>
                    <a:pt x="104" y="35"/>
                    <a:pt x="104" y="36"/>
                  </a:cubicBezTo>
                  <a:cubicBezTo>
                    <a:pt x="105" y="42"/>
                    <a:pt x="107" y="47"/>
                    <a:pt x="108" y="53"/>
                  </a:cubicBezTo>
                  <a:cubicBezTo>
                    <a:pt x="110" y="59"/>
                    <a:pt x="110" y="59"/>
                    <a:pt x="110" y="59"/>
                  </a:cubicBezTo>
                  <a:cubicBezTo>
                    <a:pt x="110" y="60"/>
                    <a:pt x="108" y="60"/>
                    <a:pt x="107" y="61"/>
                  </a:cubicBezTo>
                  <a:cubicBezTo>
                    <a:pt x="108" y="63"/>
                    <a:pt x="108" y="64"/>
                    <a:pt x="109" y="65"/>
                  </a:cubicBezTo>
                  <a:cubicBezTo>
                    <a:pt x="109" y="65"/>
                    <a:pt x="109" y="67"/>
                    <a:pt x="108" y="67"/>
                  </a:cubicBezTo>
                  <a:cubicBezTo>
                    <a:pt x="107" y="67"/>
                    <a:pt x="106" y="67"/>
                    <a:pt x="105" y="66"/>
                  </a:cubicBezTo>
                  <a:cubicBezTo>
                    <a:pt x="104" y="64"/>
                    <a:pt x="104" y="61"/>
                    <a:pt x="104" y="58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92" y="69"/>
                    <a:pt x="88" y="71"/>
                    <a:pt x="85" y="74"/>
                  </a:cubicBezTo>
                  <a:cubicBezTo>
                    <a:pt x="104" y="83"/>
                    <a:pt x="133" y="91"/>
                    <a:pt x="155" y="89"/>
                  </a:cubicBezTo>
                  <a:cubicBezTo>
                    <a:pt x="167" y="89"/>
                    <a:pt x="176" y="85"/>
                    <a:pt x="186" y="83"/>
                  </a:cubicBezTo>
                  <a:cubicBezTo>
                    <a:pt x="188" y="82"/>
                    <a:pt x="191" y="81"/>
                    <a:pt x="193" y="81"/>
                  </a:cubicBezTo>
                  <a:cubicBezTo>
                    <a:pt x="194" y="81"/>
                    <a:pt x="194" y="81"/>
                    <a:pt x="194" y="80"/>
                  </a:cubicBezTo>
                  <a:cubicBezTo>
                    <a:pt x="193" y="78"/>
                    <a:pt x="193" y="76"/>
                    <a:pt x="193" y="74"/>
                  </a:cubicBezTo>
                  <a:cubicBezTo>
                    <a:pt x="193" y="73"/>
                    <a:pt x="193" y="73"/>
                    <a:pt x="193" y="72"/>
                  </a:cubicBezTo>
                  <a:cubicBezTo>
                    <a:pt x="194" y="72"/>
                    <a:pt x="195" y="72"/>
                    <a:pt x="196" y="72"/>
                  </a:cubicBezTo>
                  <a:cubicBezTo>
                    <a:pt x="196" y="75"/>
                    <a:pt x="197" y="77"/>
                    <a:pt x="198" y="79"/>
                  </a:cubicBezTo>
                  <a:cubicBezTo>
                    <a:pt x="198" y="80"/>
                    <a:pt x="199" y="79"/>
                    <a:pt x="199" y="79"/>
                  </a:cubicBezTo>
                  <a:cubicBezTo>
                    <a:pt x="198" y="77"/>
                    <a:pt x="197" y="76"/>
                    <a:pt x="197" y="74"/>
                  </a:cubicBezTo>
                  <a:cubicBezTo>
                    <a:pt x="197" y="73"/>
                    <a:pt x="197" y="73"/>
                    <a:pt x="198" y="73"/>
                  </a:cubicBezTo>
                  <a:cubicBezTo>
                    <a:pt x="198" y="73"/>
                    <a:pt x="199" y="72"/>
                    <a:pt x="200" y="72"/>
                  </a:cubicBezTo>
                  <a:cubicBezTo>
                    <a:pt x="200" y="72"/>
                    <a:pt x="201" y="73"/>
                    <a:pt x="201" y="74"/>
                  </a:cubicBezTo>
                  <a:cubicBezTo>
                    <a:pt x="207" y="96"/>
                    <a:pt x="215" y="117"/>
                    <a:pt x="222" y="138"/>
                  </a:cubicBezTo>
                  <a:cubicBezTo>
                    <a:pt x="222" y="139"/>
                    <a:pt x="223" y="140"/>
                    <a:pt x="224" y="141"/>
                  </a:cubicBezTo>
                  <a:cubicBezTo>
                    <a:pt x="224" y="141"/>
                    <a:pt x="224" y="140"/>
                    <a:pt x="224" y="140"/>
                  </a:cubicBezTo>
                  <a:cubicBezTo>
                    <a:pt x="225" y="140"/>
                    <a:pt x="226" y="140"/>
                    <a:pt x="226" y="140"/>
                  </a:cubicBezTo>
                  <a:cubicBezTo>
                    <a:pt x="226" y="141"/>
                    <a:pt x="227" y="142"/>
                    <a:pt x="226" y="142"/>
                  </a:cubicBezTo>
                  <a:cubicBezTo>
                    <a:pt x="227" y="143"/>
                    <a:pt x="227" y="142"/>
                    <a:pt x="227" y="142"/>
                  </a:cubicBezTo>
                  <a:cubicBezTo>
                    <a:pt x="229" y="138"/>
                    <a:pt x="229" y="138"/>
                    <a:pt x="229" y="138"/>
                  </a:cubicBezTo>
                  <a:cubicBezTo>
                    <a:pt x="230" y="138"/>
                    <a:pt x="231" y="138"/>
                    <a:pt x="232" y="139"/>
                  </a:cubicBezTo>
                  <a:cubicBezTo>
                    <a:pt x="232" y="139"/>
                    <a:pt x="232" y="140"/>
                    <a:pt x="232" y="1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0" tIns="0" rIns="0" bIns="0" anchor="ctr">
              <a:normAutofit fontScale="92500" lnSpcReduction="10000"/>
            </a:bodyPr>
            <a:lstStyle/>
            <a:p>
              <a:pPr>
                <a:defRPr/>
              </a:pPr>
              <a:endParaRPr lang="zh-CN" altLang="en-US" sz="2400">
                <a:solidFill>
                  <a:srgbClr val="333333"/>
                </a:solidFill>
              </a:endParaRPr>
            </a:p>
          </p:txBody>
        </p:sp>
        <p:sp>
          <p:nvSpPr>
            <p:cNvPr id="11" name="MH_Other_4"/>
            <p:cNvSpPr>
              <a:spLocks noEditPoints="1"/>
            </p:cNvSpPr>
            <p:nvPr>
              <p:custDataLst>
                <p:tags r:id="rId9"/>
              </p:custDataLst>
            </p:nvPr>
          </p:nvSpPr>
          <p:spPr bwMode="auto">
            <a:xfrm rot="17263887">
              <a:off x="6596857" y="4325145"/>
              <a:ext cx="392113" cy="314325"/>
            </a:xfrm>
            <a:custGeom>
              <a:avLst/>
              <a:gdLst>
                <a:gd name="T0" fmla="*/ 202 w 232"/>
                <a:gd name="T1" fmla="*/ 90 h 184"/>
                <a:gd name="T2" fmla="*/ 21 w 232"/>
                <a:gd name="T3" fmla="*/ 128 h 184"/>
                <a:gd name="T4" fmla="*/ 108 w 232"/>
                <a:gd name="T5" fmla="*/ 145 h 184"/>
                <a:gd name="T6" fmla="*/ 208 w 232"/>
                <a:gd name="T7" fmla="*/ 117 h 184"/>
                <a:gd name="T8" fmla="*/ 4 w 232"/>
                <a:gd name="T9" fmla="*/ 84 h 184"/>
                <a:gd name="T10" fmla="*/ 110 w 232"/>
                <a:gd name="T11" fmla="*/ 159 h 184"/>
                <a:gd name="T12" fmla="*/ 116 w 232"/>
                <a:gd name="T13" fmla="*/ 162 h 184"/>
                <a:gd name="T14" fmla="*/ 28 w 232"/>
                <a:gd name="T15" fmla="*/ 120 h 184"/>
                <a:gd name="T16" fmla="*/ 28 w 232"/>
                <a:gd name="T17" fmla="*/ 120 h 184"/>
                <a:gd name="T18" fmla="*/ 93 w 232"/>
                <a:gd name="T19" fmla="*/ 153 h 184"/>
                <a:gd name="T20" fmla="*/ 25 w 232"/>
                <a:gd name="T21" fmla="*/ 129 h 184"/>
                <a:gd name="T22" fmla="*/ 160 w 232"/>
                <a:gd name="T23" fmla="*/ 171 h 184"/>
                <a:gd name="T24" fmla="*/ 111 w 232"/>
                <a:gd name="T25" fmla="*/ 151 h 184"/>
                <a:gd name="T26" fmla="*/ 134 w 232"/>
                <a:gd name="T27" fmla="*/ 157 h 184"/>
                <a:gd name="T28" fmla="*/ 37 w 232"/>
                <a:gd name="T29" fmla="*/ 126 h 184"/>
                <a:gd name="T30" fmla="*/ 127 w 232"/>
                <a:gd name="T31" fmla="*/ 153 h 184"/>
                <a:gd name="T32" fmla="*/ 100 w 232"/>
                <a:gd name="T33" fmla="*/ 148 h 184"/>
                <a:gd name="T34" fmla="*/ 105 w 232"/>
                <a:gd name="T35" fmla="*/ 151 h 184"/>
                <a:gd name="T36" fmla="*/ 134 w 232"/>
                <a:gd name="T37" fmla="*/ 154 h 184"/>
                <a:gd name="T38" fmla="*/ 174 w 232"/>
                <a:gd name="T39" fmla="*/ 168 h 184"/>
                <a:gd name="T40" fmla="*/ 84 w 232"/>
                <a:gd name="T41" fmla="*/ 133 h 184"/>
                <a:gd name="T42" fmla="*/ 103 w 232"/>
                <a:gd name="T43" fmla="*/ 157 h 184"/>
                <a:gd name="T44" fmla="*/ 180 w 232"/>
                <a:gd name="T45" fmla="*/ 164 h 184"/>
                <a:gd name="T46" fmla="*/ 145 w 232"/>
                <a:gd name="T47" fmla="*/ 158 h 184"/>
                <a:gd name="T48" fmla="*/ 140 w 232"/>
                <a:gd name="T49" fmla="*/ 156 h 184"/>
                <a:gd name="T50" fmla="*/ 96 w 232"/>
                <a:gd name="T51" fmla="*/ 146 h 184"/>
                <a:gd name="T52" fmla="*/ 98 w 232"/>
                <a:gd name="T53" fmla="*/ 140 h 184"/>
                <a:gd name="T54" fmla="*/ 155 w 232"/>
                <a:gd name="T55" fmla="*/ 166 h 184"/>
                <a:gd name="T56" fmla="*/ 147 w 232"/>
                <a:gd name="T57" fmla="*/ 164 h 184"/>
                <a:gd name="T58" fmla="*/ 12 w 232"/>
                <a:gd name="T59" fmla="*/ 38 h 184"/>
                <a:gd name="T60" fmla="*/ 142 w 232"/>
                <a:gd name="T61" fmla="*/ 156 h 184"/>
                <a:gd name="T62" fmla="*/ 83 w 232"/>
                <a:gd name="T63" fmla="*/ 70 h 184"/>
                <a:gd name="T64" fmla="*/ 173 w 232"/>
                <a:gd name="T65" fmla="*/ 159 h 184"/>
                <a:gd name="T66" fmla="*/ 157 w 232"/>
                <a:gd name="T67" fmla="*/ 158 h 184"/>
                <a:gd name="T68" fmla="*/ 144 w 232"/>
                <a:gd name="T69" fmla="*/ 164 h 184"/>
                <a:gd name="T70" fmla="*/ 85 w 232"/>
                <a:gd name="T71" fmla="*/ 133 h 184"/>
                <a:gd name="T72" fmla="*/ 32 w 232"/>
                <a:gd name="T73" fmla="*/ 23 h 184"/>
                <a:gd name="T74" fmla="*/ 17 w 232"/>
                <a:gd name="T75" fmla="*/ 49 h 184"/>
                <a:gd name="T76" fmla="*/ 88 w 232"/>
                <a:gd name="T77" fmla="*/ 67 h 184"/>
                <a:gd name="T78" fmla="*/ 14 w 232"/>
                <a:gd name="T79" fmla="*/ 45 h 184"/>
                <a:gd name="T80" fmla="*/ 94 w 232"/>
                <a:gd name="T81" fmla="*/ 60 h 184"/>
                <a:gd name="T82" fmla="*/ 59 w 232"/>
                <a:gd name="T83" fmla="*/ 114 h 184"/>
                <a:gd name="T84" fmla="*/ 24 w 232"/>
                <a:gd name="T85" fmla="*/ 54 h 184"/>
                <a:gd name="T86" fmla="*/ 19 w 232"/>
                <a:gd name="T87" fmla="*/ 120 h 184"/>
                <a:gd name="T88" fmla="*/ 153 w 232"/>
                <a:gd name="T89" fmla="*/ 147 h 184"/>
                <a:gd name="T90" fmla="*/ 204 w 232"/>
                <a:gd name="T91" fmla="*/ 129 h 184"/>
                <a:gd name="T92" fmla="*/ 186 w 232"/>
                <a:gd name="T93" fmla="*/ 132 h 184"/>
                <a:gd name="T94" fmla="*/ 168 w 232"/>
                <a:gd name="T95" fmla="*/ 117 h 184"/>
                <a:gd name="T96" fmla="*/ 192 w 232"/>
                <a:gd name="T97" fmla="*/ 108 h 184"/>
                <a:gd name="T98" fmla="*/ 64 w 232"/>
                <a:gd name="T99" fmla="*/ 66 h 184"/>
                <a:gd name="T100" fmla="*/ 47 w 232"/>
                <a:gd name="T101" fmla="*/ 31 h 184"/>
                <a:gd name="T102" fmla="*/ 40 w 232"/>
                <a:gd name="T103" fmla="*/ 59 h 184"/>
                <a:gd name="T104" fmla="*/ 28 w 232"/>
                <a:gd name="T105" fmla="*/ 61 h 184"/>
                <a:gd name="T106" fmla="*/ 209 w 232"/>
                <a:gd name="T107" fmla="*/ 172 h 184"/>
                <a:gd name="T108" fmla="*/ 162 w 232"/>
                <a:gd name="T109" fmla="*/ 176 h 184"/>
                <a:gd name="T110" fmla="*/ 47 w 232"/>
                <a:gd name="T111" fmla="*/ 126 h 184"/>
                <a:gd name="T112" fmla="*/ 6 w 232"/>
                <a:gd name="T113" fmla="*/ 74 h 184"/>
                <a:gd name="T114" fmla="*/ 4 w 232"/>
                <a:gd name="T115" fmla="*/ 81 h 184"/>
                <a:gd name="T116" fmla="*/ 2 w 232"/>
                <a:gd name="T117" fmla="*/ 38 h 184"/>
                <a:gd name="T118" fmla="*/ 7 w 232"/>
                <a:gd name="T119" fmla="*/ 6 h 184"/>
                <a:gd name="T120" fmla="*/ 104 w 232"/>
                <a:gd name="T121" fmla="*/ 31 h 184"/>
                <a:gd name="T122" fmla="*/ 186 w 232"/>
                <a:gd name="T123" fmla="*/ 83 h 184"/>
                <a:gd name="T124" fmla="*/ 224 w 232"/>
                <a:gd name="T125" fmla="*/ 14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2" h="184">
                  <a:moveTo>
                    <a:pt x="191" y="61"/>
                  </a:moveTo>
                  <a:cubicBezTo>
                    <a:pt x="191" y="61"/>
                    <a:pt x="191" y="62"/>
                    <a:pt x="191" y="62"/>
                  </a:cubicBezTo>
                  <a:cubicBezTo>
                    <a:pt x="190" y="62"/>
                    <a:pt x="191" y="61"/>
                    <a:pt x="191" y="61"/>
                  </a:cubicBezTo>
                  <a:cubicBezTo>
                    <a:pt x="191" y="61"/>
                    <a:pt x="191" y="61"/>
                    <a:pt x="191" y="61"/>
                  </a:cubicBezTo>
                  <a:close/>
                  <a:moveTo>
                    <a:pt x="16" y="50"/>
                  </a:moveTo>
                  <a:cubicBezTo>
                    <a:pt x="16" y="50"/>
                    <a:pt x="16" y="50"/>
                    <a:pt x="16" y="50"/>
                  </a:cubicBezTo>
                  <a:cubicBezTo>
                    <a:pt x="16" y="50"/>
                    <a:pt x="16" y="50"/>
                    <a:pt x="16" y="49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6" y="50"/>
                    <a:pt x="16" y="50"/>
                    <a:pt x="16" y="50"/>
                  </a:cubicBezTo>
                  <a:close/>
                  <a:moveTo>
                    <a:pt x="201" y="88"/>
                  </a:moveTo>
                  <a:cubicBezTo>
                    <a:pt x="201" y="89"/>
                    <a:pt x="201" y="89"/>
                    <a:pt x="201" y="89"/>
                  </a:cubicBezTo>
                  <a:cubicBezTo>
                    <a:pt x="201" y="90"/>
                    <a:pt x="201" y="90"/>
                    <a:pt x="202" y="90"/>
                  </a:cubicBezTo>
                  <a:cubicBezTo>
                    <a:pt x="201" y="90"/>
                    <a:pt x="201" y="89"/>
                    <a:pt x="201" y="89"/>
                  </a:cubicBezTo>
                  <a:lnTo>
                    <a:pt x="201" y="88"/>
                  </a:lnTo>
                  <a:close/>
                  <a:moveTo>
                    <a:pt x="81" y="71"/>
                  </a:moveTo>
                  <a:cubicBezTo>
                    <a:pt x="81" y="69"/>
                    <a:pt x="81" y="69"/>
                    <a:pt x="81" y="69"/>
                  </a:cubicBezTo>
                  <a:cubicBezTo>
                    <a:pt x="80" y="69"/>
                    <a:pt x="81" y="70"/>
                    <a:pt x="81" y="70"/>
                  </a:cubicBezTo>
                  <a:cubicBezTo>
                    <a:pt x="81" y="71"/>
                    <a:pt x="81" y="71"/>
                    <a:pt x="81" y="71"/>
                  </a:cubicBezTo>
                  <a:close/>
                  <a:moveTo>
                    <a:pt x="91" y="82"/>
                  </a:moveTo>
                  <a:cubicBezTo>
                    <a:pt x="91" y="81"/>
                    <a:pt x="90" y="81"/>
                    <a:pt x="89" y="81"/>
                  </a:cubicBezTo>
                  <a:cubicBezTo>
                    <a:pt x="89" y="82"/>
                    <a:pt x="90" y="82"/>
                    <a:pt x="91" y="82"/>
                  </a:cubicBezTo>
                  <a:close/>
                  <a:moveTo>
                    <a:pt x="21" y="128"/>
                  </a:moveTo>
                  <a:cubicBezTo>
                    <a:pt x="21" y="128"/>
                    <a:pt x="21" y="129"/>
                    <a:pt x="21" y="129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21" y="129"/>
                    <a:pt x="21" y="129"/>
                    <a:pt x="21" y="129"/>
                  </a:cubicBezTo>
                  <a:cubicBezTo>
                    <a:pt x="21" y="129"/>
                    <a:pt x="21" y="128"/>
                    <a:pt x="21" y="128"/>
                  </a:cubicBezTo>
                  <a:close/>
                  <a:moveTo>
                    <a:pt x="143" y="168"/>
                  </a:moveTo>
                  <a:cubicBezTo>
                    <a:pt x="143" y="168"/>
                    <a:pt x="143" y="168"/>
                    <a:pt x="143" y="169"/>
                  </a:cubicBezTo>
                  <a:cubicBezTo>
                    <a:pt x="143" y="169"/>
                    <a:pt x="144" y="169"/>
                    <a:pt x="145" y="168"/>
                  </a:cubicBezTo>
                  <a:cubicBezTo>
                    <a:pt x="144" y="168"/>
                    <a:pt x="144" y="168"/>
                    <a:pt x="143" y="168"/>
                  </a:cubicBezTo>
                  <a:close/>
                  <a:moveTo>
                    <a:pt x="4" y="52"/>
                  </a:move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4" y="54"/>
                    <a:pt x="4" y="54"/>
                  </a:cubicBezTo>
                  <a:lnTo>
                    <a:pt x="4" y="52"/>
                  </a:lnTo>
                  <a:close/>
                  <a:moveTo>
                    <a:pt x="185" y="153"/>
                  </a:moveTo>
                  <a:cubicBezTo>
                    <a:pt x="185" y="154"/>
                    <a:pt x="185" y="153"/>
                    <a:pt x="185" y="153"/>
                  </a:cubicBezTo>
                  <a:cubicBezTo>
                    <a:pt x="184" y="153"/>
                    <a:pt x="184" y="154"/>
                    <a:pt x="185" y="154"/>
                  </a:cubicBezTo>
                  <a:cubicBezTo>
                    <a:pt x="185" y="154"/>
                    <a:pt x="186" y="154"/>
                    <a:pt x="185" y="153"/>
                  </a:cubicBezTo>
                  <a:close/>
                  <a:moveTo>
                    <a:pt x="108" y="145"/>
                  </a:moveTo>
                  <a:cubicBezTo>
                    <a:pt x="108" y="145"/>
                    <a:pt x="108" y="145"/>
                    <a:pt x="108" y="145"/>
                  </a:cubicBezTo>
                  <a:cubicBezTo>
                    <a:pt x="108" y="146"/>
                    <a:pt x="108" y="147"/>
                    <a:pt x="108" y="147"/>
                  </a:cubicBezTo>
                  <a:cubicBezTo>
                    <a:pt x="108" y="146"/>
                    <a:pt x="109" y="146"/>
                    <a:pt x="108" y="145"/>
                  </a:cubicBezTo>
                  <a:close/>
                  <a:moveTo>
                    <a:pt x="25" y="136"/>
                  </a:moveTo>
                  <a:cubicBezTo>
                    <a:pt x="25" y="136"/>
                    <a:pt x="26" y="135"/>
                    <a:pt x="25" y="135"/>
                  </a:cubicBezTo>
                  <a:cubicBezTo>
                    <a:pt x="25" y="135"/>
                    <a:pt x="26" y="137"/>
                    <a:pt x="25" y="136"/>
                  </a:cubicBezTo>
                  <a:close/>
                  <a:moveTo>
                    <a:pt x="175" y="171"/>
                  </a:moveTo>
                  <a:cubicBezTo>
                    <a:pt x="174" y="171"/>
                    <a:pt x="173" y="171"/>
                    <a:pt x="173" y="172"/>
                  </a:cubicBezTo>
                  <a:cubicBezTo>
                    <a:pt x="174" y="172"/>
                    <a:pt x="175" y="172"/>
                    <a:pt x="176" y="172"/>
                  </a:cubicBezTo>
                  <a:cubicBezTo>
                    <a:pt x="175" y="171"/>
                    <a:pt x="175" y="171"/>
                    <a:pt x="175" y="171"/>
                  </a:cubicBezTo>
                  <a:close/>
                  <a:moveTo>
                    <a:pt x="14" y="33"/>
                  </a:moveTo>
                  <a:cubicBezTo>
                    <a:pt x="14" y="34"/>
                    <a:pt x="13" y="34"/>
                    <a:pt x="13" y="35"/>
                  </a:cubicBezTo>
                  <a:cubicBezTo>
                    <a:pt x="13" y="35"/>
                    <a:pt x="14" y="34"/>
                    <a:pt x="14" y="33"/>
                  </a:cubicBezTo>
                  <a:close/>
                  <a:moveTo>
                    <a:pt x="209" y="119"/>
                  </a:moveTo>
                  <a:cubicBezTo>
                    <a:pt x="209" y="119"/>
                    <a:pt x="208" y="118"/>
                    <a:pt x="208" y="117"/>
                  </a:cubicBezTo>
                  <a:cubicBezTo>
                    <a:pt x="208" y="118"/>
                    <a:pt x="208" y="119"/>
                    <a:pt x="209" y="119"/>
                  </a:cubicBezTo>
                  <a:close/>
                  <a:moveTo>
                    <a:pt x="5" y="87"/>
                  </a:moveTo>
                  <a:cubicBezTo>
                    <a:pt x="5" y="88"/>
                    <a:pt x="5" y="89"/>
                    <a:pt x="5" y="89"/>
                  </a:cubicBezTo>
                  <a:cubicBezTo>
                    <a:pt x="4" y="88"/>
                    <a:pt x="4" y="88"/>
                    <a:pt x="4" y="87"/>
                  </a:cubicBezTo>
                  <a:lnTo>
                    <a:pt x="5" y="87"/>
                  </a:lnTo>
                  <a:close/>
                  <a:moveTo>
                    <a:pt x="24" y="123"/>
                  </a:moveTo>
                  <a:cubicBezTo>
                    <a:pt x="24" y="121"/>
                    <a:pt x="24" y="121"/>
                    <a:pt x="24" y="121"/>
                  </a:cubicBezTo>
                  <a:cubicBezTo>
                    <a:pt x="23" y="121"/>
                    <a:pt x="24" y="122"/>
                    <a:pt x="24" y="123"/>
                  </a:cubicBezTo>
                  <a:cubicBezTo>
                    <a:pt x="24" y="123"/>
                    <a:pt x="24" y="123"/>
                    <a:pt x="24" y="123"/>
                  </a:cubicBezTo>
                  <a:close/>
                  <a:moveTo>
                    <a:pt x="21" y="128"/>
                  </a:moveTo>
                  <a:cubicBezTo>
                    <a:pt x="21" y="127"/>
                    <a:pt x="21" y="126"/>
                    <a:pt x="20" y="126"/>
                  </a:cubicBezTo>
                  <a:cubicBezTo>
                    <a:pt x="20" y="126"/>
                    <a:pt x="20" y="127"/>
                    <a:pt x="21" y="128"/>
                  </a:cubicBezTo>
                  <a:close/>
                  <a:moveTo>
                    <a:pt x="4" y="84"/>
                  </a:moveTo>
                  <a:cubicBezTo>
                    <a:pt x="4" y="83"/>
                    <a:pt x="3" y="84"/>
                    <a:pt x="4" y="84"/>
                  </a:cubicBezTo>
                  <a:cubicBezTo>
                    <a:pt x="4" y="84"/>
                    <a:pt x="3" y="86"/>
                    <a:pt x="4" y="85"/>
                  </a:cubicBezTo>
                  <a:cubicBezTo>
                    <a:pt x="4" y="85"/>
                    <a:pt x="4" y="84"/>
                    <a:pt x="4" y="84"/>
                  </a:cubicBezTo>
                  <a:close/>
                  <a:moveTo>
                    <a:pt x="103" y="139"/>
                  </a:moveTo>
                  <a:cubicBezTo>
                    <a:pt x="102" y="139"/>
                    <a:pt x="102" y="139"/>
                    <a:pt x="102" y="139"/>
                  </a:cubicBezTo>
                  <a:cubicBezTo>
                    <a:pt x="102" y="139"/>
                    <a:pt x="103" y="140"/>
                    <a:pt x="104" y="139"/>
                  </a:cubicBezTo>
                  <a:cubicBezTo>
                    <a:pt x="104" y="139"/>
                    <a:pt x="103" y="139"/>
                    <a:pt x="103" y="139"/>
                  </a:cubicBezTo>
                  <a:close/>
                  <a:moveTo>
                    <a:pt x="87" y="67"/>
                  </a:moveTo>
                  <a:cubicBezTo>
                    <a:pt x="87" y="66"/>
                    <a:pt x="86" y="66"/>
                    <a:pt x="86" y="67"/>
                  </a:cubicBezTo>
                  <a:cubicBezTo>
                    <a:pt x="86" y="67"/>
                    <a:pt x="86" y="69"/>
                    <a:pt x="87" y="68"/>
                  </a:cubicBezTo>
                  <a:cubicBezTo>
                    <a:pt x="87" y="68"/>
                    <a:pt x="87" y="67"/>
                    <a:pt x="87" y="67"/>
                  </a:cubicBezTo>
                  <a:close/>
                  <a:moveTo>
                    <a:pt x="191" y="170"/>
                  </a:moveTo>
                  <a:cubicBezTo>
                    <a:pt x="191" y="170"/>
                    <a:pt x="190" y="171"/>
                    <a:pt x="189" y="172"/>
                  </a:cubicBezTo>
                  <a:cubicBezTo>
                    <a:pt x="190" y="171"/>
                    <a:pt x="191" y="171"/>
                    <a:pt x="191" y="170"/>
                  </a:cubicBezTo>
                  <a:close/>
                  <a:moveTo>
                    <a:pt x="110" y="159"/>
                  </a:moveTo>
                  <a:cubicBezTo>
                    <a:pt x="109" y="159"/>
                    <a:pt x="111" y="160"/>
                    <a:pt x="109" y="160"/>
                  </a:cubicBezTo>
                  <a:cubicBezTo>
                    <a:pt x="110" y="161"/>
                    <a:pt x="110" y="161"/>
                    <a:pt x="110" y="161"/>
                  </a:cubicBezTo>
                  <a:cubicBezTo>
                    <a:pt x="110" y="160"/>
                    <a:pt x="111" y="160"/>
                    <a:pt x="110" y="159"/>
                  </a:cubicBezTo>
                  <a:close/>
                  <a:moveTo>
                    <a:pt x="27" y="122"/>
                  </a:moveTo>
                  <a:cubicBezTo>
                    <a:pt x="28" y="121"/>
                    <a:pt x="27" y="120"/>
                    <a:pt x="27" y="118"/>
                  </a:cubicBezTo>
                  <a:cubicBezTo>
                    <a:pt x="27" y="120"/>
                    <a:pt x="27" y="121"/>
                    <a:pt x="27" y="122"/>
                  </a:cubicBezTo>
                  <a:cubicBezTo>
                    <a:pt x="27" y="122"/>
                    <a:pt x="27" y="122"/>
                    <a:pt x="27" y="122"/>
                  </a:cubicBezTo>
                  <a:close/>
                  <a:moveTo>
                    <a:pt x="195" y="170"/>
                  </a:moveTo>
                  <a:cubicBezTo>
                    <a:pt x="194" y="170"/>
                    <a:pt x="193" y="171"/>
                    <a:pt x="193" y="172"/>
                  </a:cubicBezTo>
                  <a:cubicBezTo>
                    <a:pt x="194" y="172"/>
                    <a:pt x="195" y="171"/>
                    <a:pt x="195" y="170"/>
                  </a:cubicBezTo>
                  <a:close/>
                  <a:moveTo>
                    <a:pt x="116" y="162"/>
                  </a:moveTo>
                  <a:cubicBezTo>
                    <a:pt x="116" y="162"/>
                    <a:pt x="116" y="162"/>
                    <a:pt x="115" y="162"/>
                  </a:cubicBezTo>
                  <a:cubicBezTo>
                    <a:pt x="115" y="162"/>
                    <a:pt x="116" y="163"/>
                    <a:pt x="116" y="163"/>
                  </a:cubicBezTo>
                  <a:cubicBezTo>
                    <a:pt x="116" y="163"/>
                    <a:pt x="117" y="162"/>
                    <a:pt x="116" y="162"/>
                  </a:cubicBezTo>
                  <a:close/>
                  <a:moveTo>
                    <a:pt x="92" y="152"/>
                  </a:moveTo>
                  <a:cubicBezTo>
                    <a:pt x="91" y="151"/>
                    <a:pt x="90" y="151"/>
                    <a:pt x="89" y="150"/>
                  </a:cubicBezTo>
                  <a:cubicBezTo>
                    <a:pt x="90" y="151"/>
                    <a:pt x="91" y="152"/>
                    <a:pt x="92" y="152"/>
                  </a:cubicBezTo>
                  <a:cubicBezTo>
                    <a:pt x="92" y="152"/>
                    <a:pt x="92" y="152"/>
                    <a:pt x="92" y="152"/>
                  </a:cubicBezTo>
                  <a:close/>
                  <a:moveTo>
                    <a:pt x="98" y="155"/>
                  </a:moveTo>
                  <a:cubicBezTo>
                    <a:pt x="98" y="155"/>
                    <a:pt x="98" y="154"/>
                    <a:pt x="98" y="154"/>
                  </a:cubicBezTo>
                  <a:cubicBezTo>
                    <a:pt x="97" y="155"/>
                    <a:pt x="98" y="156"/>
                    <a:pt x="99" y="156"/>
                  </a:cubicBezTo>
                  <a:cubicBezTo>
                    <a:pt x="99" y="156"/>
                    <a:pt x="99" y="155"/>
                    <a:pt x="99" y="155"/>
                  </a:cubicBezTo>
                  <a:cubicBezTo>
                    <a:pt x="99" y="155"/>
                    <a:pt x="98" y="155"/>
                    <a:pt x="98" y="155"/>
                  </a:cubicBezTo>
                  <a:close/>
                  <a:moveTo>
                    <a:pt x="107" y="149"/>
                  </a:moveTo>
                  <a:cubicBezTo>
                    <a:pt x="106" y="149"/>
                    <a:pt x="106" y="149"/>
                    <a:pt x="106" y="149"/>
                  </a:cubicBezTo>
                  <a:cubicBezTo>
                    <a:pt x="106" y="150"/>
                    <a:pt x="106" y="153"/>
                    <a:pt x="106" y="153"/>
                  </a:cubicBezTo>
                  <a:cubicBezTo>
                    <a:pt x="106" y="152"/>
                    <a:pt x="106" y="151"/>
                    <a:pt x="107" y="149"/>
                  </a:cubicBezTo>
                  <a:close/>
                  <a:moveTo>
                    <a:pt x="28" y="120"/>
                  </a:moveTo>
                  <a:cubicBezTo>
                    <a:pt x="28" y="119"/>
                    <a:pt x="29" y="118"/>
                    <a:pt x="29" y="117"/>
                  </a:cubicBezTo>
                  <a:cubicBezTo>
                    <a:pt x="28" y="117"/>
                    <a:pt x="28" y="118"/>
                    <a:pt x="28" y="118"/>
                  </a:cubicBezTo>
                  <a:cubicBezTo>
                    <a:pt x="28" y="119"/>
                    <a:pt x="28" y="119"/>
                    <a:pt x="28" y="120"/>
                  </a:cubicBezTo>
                  <a:close/>
                  <a:moveTo>
                    <a:pt x="139" y="167"/>
                  </a:moveTo>
                  <a:cubicBezTo>
                    <a:pt x="138" y="168"/>
                    <a:pt x="137" y="167"/>
                    <a:pt x="136" y="168"/>
                  </a:cubicBezTo>
                  <a:cubicBezTo>
                    <a:pt x="137" y="168"/>
                    <a:pt x="139" y="168"/>
                    <a:pt x="139" y="168"/>
                  </a:cubicBezTo>
                  <a:cubicBezTo>
                    <a:pt x="140" y="168"/>
                    <a:pt x="140" y="167"/>
                    <a:pt x="139" y="167"/>
                  </a:cubicBezTo>
                  <a:close/>
                  <a:moveTo>
                    <a:pt x="28" y="120"/>
                  </a:moveTo>
                  <a:cubicBezTo>
                    <a:pt x="28" y="121"/>
                    <a:pt x="29" y="122"/>
                    <a:pt x="29" y="124"/>
                  </a:cubicBezTo>
                  <a:cubicBezTo>
                    <a:pt x="29" y="124"/>
                    <a:pt x="29" y="124"/>
                    <a:pt x="29" y="124"/>
                  </a:cubicBezTo>
                  <a:cubicBezTo>
                    <a:pt x="29" y="125"/>
                    <a:pt x="29" y="125"/>
                    <a:pt x="29" y="125"/>
                  </a:cubicBezTo>
                  <a:cubicBezTo>
                    <a:pt x="29" y="124"/>
                    <a:pt x="29" y="124"/>
                    <a:pt x="29" y="124"/>
                  </a:cubicBezTo>
                  <a:cubicBezTo>
                    <a:pt x="29" y="123"/>
                    <a:pt x="29" y="121"/>
                    <a:pt x="29" y="120"/>
                  </a:cubicBezTo>
                  <a:cubicBezTo>
                    <a:pt x="29" y="120"/>
                    <a:pt x="28" y="120"/>
                    <a:pt x="28" y="120"/>
                  </a:cubicBezTo>
                  <a:close/>
                  <a:moveTo>
                    <a:pt x="179" y="154"/>
                  </a:moveTo>
                  <a:cubicBezTo>
                    <a:pt x="180" y="154"/>
                    <a:pt x="182" y="154"/>
                    <a:pt x="183" y="154"/>
                  </a:cubicBezTo>
                  <a:cubicBezTo>
                    <a:pt x="182" y="154"/>
                    <a:pt x="181" y="154"/>
                    <a:pt x="181" y="153"/>
                  </a:cubicBezTo>
                  <a:cubicBezTo>
                    <a:pt x="180" y="154"/>
                    <a:pt x="180" y="154"/>
                    <a:pt x="179" y="154"/>
                  </a:cubicBezTo>
                  <a:close/>
                  <a:moveTo>
                    <a:pt x="114" y="148"/>
                  </a:moveTo>
                  <a:cubicBezTo>
                    <a:pt x="114" y="149"/>
                    <a:pt x="114" y="150"/>
                    <a:pt x="114" y="151"/>
                  </a:cubicBezTo>
                  <a:cubicBezTo>
                    <a:pt x="114" y="150"/>
                    <a:pt x="114" y="149"/>
                    <a:pt x="115" y="149"/>
                  </a:cubicBezTo>
                  <a:cubicBezTo>
                    <a:pt x="115" y="148"/>
                    <a:pt x="115" y="148"/>
                    <a:pt x="114" y="148"/>
                  </a:cubicBezTo>
                  <a:close/>
                  <a:moveTo>
                    <a:pt x="156" y="154"/>
                  </a:moveTo>
                  <a:cubicBezTo>
                    <a:pt x="156" y="154"/>
                    <a:pt x="156" y="153"/>
                    <a:pt x="156" y="153"/>
                  </a:cubicBezTo>
                  <a:cubicBezTo>
                    <a:pt x="155" y="153"/>
                    <a:pt x="153" y="153"/>
                    <a:pt x="152" y="153"/>
                  </a:cubicBezTo>
                  <a:lnTo>
                    <a:pt x="156" y="154"/>
                  </a:lnTo>
                  <a:close/>
                  <a:moveTo>
                    <a:pt x="96" y="154"/>
                  </a:moveTo>
                  <a:cubicBezTo>
                    <a:pt x="95" y="153"/>
                    <a:pt x="94" y="153"/>
                    <a:pt x="93" y="153"/>
                  </a:cubicBezTo>
                  <a:cubicBezTo>
                    <a:pt x="94" y="154"/>
                    <a:pt x="95" y="154"/>
                    <a:pt x="96" y="155"/>
                  </a:cubicBezTo>
                  <a:cubicBezTo>
                    <a:pt x="96" y="155"/>
                    <a:pt x="96" y="154"/>
                    <a:pt x="96" y="154"/>
                  </a:cubicBezTo>
                  <a:close/>
                  <a:moveTo>
                    <a:pt x="171" y="171"/>
                  </a:moveTo>
                  <a:cubicBezTo>
                    <a:pt x="170" y="172"/>
                    <a:pt x="169" y="171"/>
                    <a:pt x="168" y="171"/>
                  </a:cubicBezTo>
                  <a:cubicBezTo>
                    <a:pt x="168" y="171"/>
                    <a:pt x="168" y="172"/>
                    <a:pt x="168" y="172"/>
                  </a:cubicBezTo>
                  <a:cubicBezTo>
                    <a:pt x="169" y="172"/>
                    <a:pt x="170" y="172"/>
                    <a:pt x="170" y="172"/>
                  </a:cubicBezTo>
                  <a:cubicBezTo>
                    <a:pt x="171" y="172"/>
                    <a:pt x="172" y="172"/>
                    <a:pt x="171" y="171"/>
                  </a:cubicBezTo>
                  <a:close/>
                  <a:moveTo>
                    <a:pt x="24" y="123"/>
                  </a:moveTo>
                  <a:cubicBezTo>
                    <a:pt x="24" y="123"/>
                    <a:pt x="24" y="124"/>
                    <a:pt x="24" y="125"/>
                  </a:cubicBezTo>
                  <a:cubicBezTo>
                    <a:pt x="24" y="125"/>
                    <a:pt x="25" y="125"/>
                    <a:pt x="25" y="125"/>
                  </a:cubicBezTo>
                  <a:cubicBezTo>
                    <a:pt x="25" y="125"/>
                    <a:pt x="25" y="126"/>
                    <a:pt x="25" y="126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6"/>
                    <a:pt x="25" y="126"/>
                    <a:pt x="25" y="126"/>
                  </a:cubicBezTo>
                  <a:cubicBezTo>
                    <a:pt x="25" y="126"/>
                    <a:pt x="25" y="125"/>
                    <a:pt x="25" y="125"/>
                  </a:cubicBezTo>
                  <a:cubicBezTo>
                    <a:pt x="25" y="124"/>
                    <a:pt x="25" y="124"/>
                    <a:pt x="25" y="123"/>
                  </a:cubicBezTo>
                  <a:cubicBezTo>
                    <a:pt x="24" y="123"/>
                    <a:pt x="24" y="123"/>
                    <a:pt x="24" y="123"/>
                  </a:cubicBezTo>
                  <a:close/>
                  <a:moveTo>
                    <a:pt x="114" y="161"/>
                  </a:moveTo>
                  <a:cubicBezTo>
                    <a:pt x="113" y="161"/>
                    <a:pt x="112" y="160"/>
                    <a:pt x="112" y="160"/>
                  </a:cubicBezTo>
                  <a:cubicBezTo>
                    <a:pt x="111" y="161"/>
                    <a:pt x="112" y="161"/>
                    <a:pt x="113" y="162"/>
                  </a:cubicBezTo>
                  <a:cubicBezTo>
                    <a:pt x="113" y="162"/>
                    <a:pt x="114" y="161"/>
                    <a:pt x="114" y="161"/>
                  </a:cubicBezTo>
                  <a:close/>
                  <a:moveTo>
                    <a:pt x="162" y="171"/>
                  </a:moveTo>
                  <a:cubicBezTo>
                    <a:pt x="161" y="171"/>
                    <a:pt x="161" y="170"/>
                    <a:pt x="160" y="171"/>
                  </a:cubicBezTo>
                  <a:cubicBezTo>
                    <a:pt x="161" y="171"/>
                    <a:pt x="162" y="171"/>
                    <a:pt x="163" y="171"/>
                  </a:cubicBezTo>
                  <a:cubicBezTo>
                    <a:pt x="163" y="171"/>
                    <a:pt x="164" y="171"/>
                    <a:pt x="164" y="171"/>
                  </a:cubicBezTo>
                  <a:cubicBezTo>
                    <a:pt x="163" y="171"/>
                    <a:pt x="163" y="171"/>
                    <a:pt x="162" y="171"/>
                  </a:cubicBezTo>
                  <a:close/>
                  <a:moveTo>
                    <a:pt x="96" y="84"/>
                  </a:moveTo>
                  <a:cubicBezTo>
                    <a:pt x="95" y="83"/>
                    <a:pt x="93" y="82"/>
                    <a:pt x="91" y="82"/>
                  </a:cubicBezTo>
                  <a:cubicBezTo>
                    <a:pt x="93" y="82"/>
                    <a:pt x="94" y="83"/>
                    <a:pt x="96" y="84"/>
                  </a:cubicBezTo>
                  <a:close/>
                  <a:moveTo>
                    <a:pt x="123" y="154"/>
                  </a:moveTo>
                  <a:cubicBezTo>
                    <a:pt x="124" y="153"/>
                    <a:pt x="124" y="152"/>
                    <a:pt x="125" y="152"/>
                  </a:cubicBezTo>
                  <a:cubicBezTo>
                    <a:pt x="124" y="151"/>
                    <a:pt x="124" y="151"/>
                    <a:pt x="124" y="152"/>
                  </a:cubicBezTo>
                  <a:cubicBezTo>
                    <a:pt x="123" y="153"/>
                    <a:pt x="123" y="154"/>
                    <a:pt x="123" y="155"/>
                  </a:cubicBezTo>
                  <a:cubicBezTo>
                    <a:pt x="123" y="155"/>
                    <a:pt x="123" y="154"/>
                    <a:pt x="123" y="154"/>
                  </a:cubicBezTo>
                  <a:close/>
                  <a:moveTo>
                    <a:pt x="112" y="147"/>
                  </a:moveTo>
                  <a:cubicBezTo>
                    <a:pt x="112" y="147"/>
                    <a:pt x="111" y="147"/>
                    <a:pt x="111" y="147"/>
                  </a:cubicBezTo>
                  <a:cubicBezTo>
                    <a:pt x="111" y="148"/>
                    <a:pt x="111" y="150"/>
                    <a:pt x="111" y="151"/>
                  </a:cubicBezTo>
                  <a:cubicBezTo>
                    <a:pt x="111" y="149"/>
                    <a:pt x="112" y="148"/>
                    <a:pt x="112" y="147"/>
                  </a:cubicBezTo>
                  <a:close/>
                  <a:moveTo>
                    <a:pt x="201" y="88"/>
                  </a:moveTo>
                  <a:cubicBezTo>
                    <a:pt x="201" y="87"/>
                    <a:pt x="200" y="85"/>
                    <a:pt x="200" y="83"/>
                  </a:cubicBezTo>
                  <a:cubicBezTo>
                    <a:pt x="200" y="84"/>
                    <a:pt x="199" y="84"/>
                    <a:pt x="199" y="84"/>
                  </a:cubicBezTo>
                  <a:cubicBezTo>
                    <a:pt x="200" y="86"/>
                    <a:pt x="200" y="87"/>
                    <a:pt x="201" y="88"/>
                  </a:cubicBezTo>
                  <a:close/>
                  <a:moveTo>
                    <a:pt x="207" y="158"/>
                  </a:moveTo>
                  <a:cubicBezTo>
                    <a:pt x="206" y="159"/>
                    <a:pt x="204" y="160"/>
                    <a:pt x="203" y="162"/>
                  </a:cubicBezTo>
                  <a:cubicBezTo>
                    <a:pt x="203" y="162"/>
                    <a:pt x="203" y="162"/>
                    <a:pt x="203" y="162"/>
                  </a:cubicBezTo>
                  <a:cubicBezTo>
                    <a:pt x="204" y="161"/>
                    <a:pt x="206" y="160"/>
                    <a:pt x="207" y="158"/>
                  </a:cubicBezTo>
                  <a:cubicBezTo>
                    <a:pt x="207" y="158"/>
                    <a:pt x="207" y="158"/>
                    <a:pt x="207" y="158"/>
                  </a:cubicBezTo>
                  <a:close/>
                  <a:moveTo>
                    <a:pt x="134" y="157"/>
                  </a:moveTo>
                  <a:cubicBezTo>
                    <a:pt x="133" y="159"/>
                    <a:pt x="132" y="160"/>
                    <a:pt x="131" y="162"/>
                  </a:cubicBezTo>
                  <a:cubicBezTo>
                    <a:pt x="131" y="162"/>
                    <a:pt x="131" y="162"/>
                    <a:pt x="132" y="162"/>
                  </a:cubicBezTo>
                  <a:lnTo>
                    <a:pt x="134" y="157"/>
                  </a:lnTo>
                  <a:close/>
                  <a:moveTo>
                    <a:pt x="112" y="151"/>
                  </a:moveTo>
                  <a:cubicBezTo>
                    <a:pt x="112" y="152"/>
                    <a:pt x="111" y="154"/>
                    <a:pt x="111" y="155"/>
                  </a:cubicBezTo>
                  <a:cubicBezTo>
                    <a:pt x="112" y="155"/>
                    <a:pt x="112" y="155"/>
                    <a:pt x="112" y="155"/>
                  </a:cubicBezTo>
                  <a:cubicBezTo>
                    <a:pt x="112" y="154"/>
                    <a:pt x="112" y="153"/>
                    <a:pt x="112" y="152"/>
                  </a:cubicBezTo>
                  <a:cubicBezTo>
                    <a:pt x="112" y="151"/>
                    <a:pt x="113" y="151"/>
                    <a:pt x="112" y="151"/>
                  </a:cubicBezTo>
                  <a:close/>
                  <a:moveTo>
                    <a:pt x="164" y="153"/>
                  </a:moveTo>
                  <a:cubicBezTo>
                    <a:pt x="164" y="153"/>
                    <a:pt x="164" y="154"/>
                    <a:pt x="164" y="154"/>
                  </a:cubicBezTo>
                  <a:cubicBezTo>
                    <a:pt x="157" y="153"/>
                    <a:pt x="157" y="153"/>
                    <a:pt x="157" y="153"/>
                  </a:cubicBezTo>
                  <a:cubicBezTo>
                    <a:pt x="159" y="154"/>
                    <a:pt x="161" y="154"/>
                    <a:pt x="162" y="154"/>
                  </a:cubicBezTo>
                  <a:cubicBezTo>
                    <a:pt x="163" y="154"/>
                    <a:pt x="164" y="154"/>
                    <a:pt x="164" y="153"/>
                  </a:cubicBezTo>
                  <a:close/>
                  <a:moveTo>
                    <a:pt x="37" y="126"/>
                  </a:moveTo>
                  <a:cubicBezTo>
                    <a:pt x="37" y="124"/>
                    <a:pt x="37" y="122"/>
                    <a:pt x="36" y="120"/>
                  </a:cubicBezTo>
                  <a:cubicBezTo>
                    <a:pt x="37" y="120"/>
                    <a:pt x="36" y="119"/>
                    <a:pt x="36" y="120"/>
                  </a:cubicBezTo>
                  <a:cubicBezTo>
                    <a:pt x="37" y="126"/>
                    <a:pt x="37" y="126"/>
                    <a:pt x="37" y="126"/>
                  </a:cubicBezTo>
                  <a:cubicBezTo>
                    <a:pt x="37" y="126"/>
                    <a:pt x="38" y="127"/>
                    <a:pt x="37" y="126"/>
                  </a:cubicBezTo>
                  <a:close/>
                  <a:moveTo>
                    <a:pt x="35" y="127"/>
                  </a:moveTo>
                  <a:cubicBezTo>
                    <a:pt x="33" y="120"/>
                    <a:pt x="33" y="120"/>
                    <a:pt x="33" y="120"/>
                  </a:cubicBezTo>
                  <a:cubicBezTo>
                    <a:pt x="33" y="123"/>
                    <a:pt x="34" y="126"/>
                    <a:pt x="34" y="129"/>
                  </a:cubicBezTo>
                  <a:cubicBezTo>
                    <a:pt x="34" y="128"/>
                    <a:pt x="35" y="128"/>
                    <a:pt x="35" y="127"/>
                  </a:cubicBezTo>
                  <a:close/>
                  <a:moveTo>
                    <a:pt x="15" y="21"/>
                  </a:moveTo>
                  <a:cubicBezTo>
                    <a:pt x="13" y="21"/>
                    <a:pt x="12" y="23"/>
                    <a:pt x="11" y="25"/>
                  </a:cubicBezTo>
                  <a:cubicBezTo>
                    <a:pt x="13" y="24"/>
                    <a:pt x="14" y="22"/>
                    <a:pt x="15" y="21"/>
                  </a:cubicBezTo>
                  <a:close/>
                  <a:moveTo>
                    <a:pt x="74" y="67"/>
                  </a:moveTo>
                  <a:cubicBezTo>
                    <a:pt x="74" y="67"/>
                    <a:pt x="73" y="64"/>
                    <a:pt x="73" y="63"/>
                  </a:cubicBezTo>
                  <a:cubicBezTo>
                    <a:pt x="73" y="64"/>
                    <a:pt x="72" y="64"/>
                    <a:pt x="72" y="65"/>
                  </a:cubicBezTo>
                  <a:cubicBezTo>
                    <a:pt x="73" y="66"/>
                    <a:pt x="73" y="67"/>
                    <a:pt x="74" y="68"/>
                  </a:cubicBezTo>
                  <a:cubicBezTo>
                    <a:pt x="74" y="68"/>
                    <a:pt x="74" y="68"/>
                    <a:pt x="74" y="67"/>
                  </a:cubicBezTo>
                  <a:close/>
                  <a:moveTo>
                    <a:pt x="127" y="153"/>
                  </a:moveTo>
                  <a:cubicBezTo>
                    <a:pt x="126" y="154"/>
                    <a:pt x="126" y="156"/>
                    <a:pt x="126" y="157"/>
                  </a:cubicBezTo>
                  <a:cubicBezTo>
                    <a:pt x="127" y="156"/>
                    <a:pt x="128" y="154"/>
                    <a:pt x="128" y="153"/>
                  </a:cubicBezTo>
                  <a:lnTo>
                    <a:pt x="127" y="153"/>
                  </a:lnTo>
                  <a:close/>
                  <a:moveTo>
                    <a:pt x="125" y="154"/>
                  </a:moveTo>
                  <a:cubicBezTo>
                    <a:pt x="124" y="155"/>
                    <a:pt x="123" y="157"/>
                    <a:pt x="122" y="159"/>
                  </a:cubicBezTo>
                  <a:cubicBezTo>
                    <a:pt x="122" y="159"/>
                    <a:pt x="123" y="160"/>
                    <a:pt x="123" y="159"/>
                  </a:cubicBezTo>
                  <a:lnTo>
                    <a:pt x="125" y="154"/>
                  </a:lnTo>
                  <a:close/>
                  <a:moveTo>
                    <a:pt x="30" y="123"/>
                  </a:moveTo>
                  <a:cubicBezTo>
                    <a:pt x="30" y="124"/>
                    <a:pt x="30" y="124"/>
                    <a:pt x="30" y="124"/>
                  </a:cubicBezTo>
                  <a:cubicBezTo>
                    <a:pt x="31" y="131"/>
                    <a:pt x="31" y="131"/>
                    <a:pt x="31" y="131"/>
                  </a:cubicBezTo>
                  <a:cubicBezTo>
                    <a:pt x="31" y="131"/>
                    <a:pt x="32" y="131"/>
                    <a:pt x="32" y="130"/>
                  </a:cubicBezTo>
                  <a:cubicBezTo>
                    <a:pt x="30" y="124"/>
                    <a:pt x="30" y="124"/>
                    <a:pt x="30" y="124"/>
                  </a:cubicBezTo>
                  <a:lnTo>
                    <a:pt x="30" y="123"/>
                  </a:lnTo>
                  <a:close/>
                  <a:moveTo>
                    <a:pt x="100" y="148"/>
                  </a:moveTo>
                  <a:cubicBezTo>
                    <a:pt x="99" y="147"/>
                    <a:pt x="100" y="146"/>
                    <a:pt x="99" y="145"/>
                  </a:cubicBezTo>
                  <a:cubicBezTo>
                    <a:pt x="98" y="150"/>
                    <a:pt x="98" y="150"/>
                    <a:pt x="98" y="150"/>
                  </a:cubicBezTo>
                  <a:cubicBezTo>
                    <a:pt x="100" y="151"/>
                    <a:pt x="100" y="151"/>
                    <a:pt x="100" y="151"/>
                  </a:cubicBezTo>
                  <a:cubicBezTo>
                    <a:pt x="100" y="150"/>
                    <a:pt x="100" y="149"/>
                    <a:pt x="100" y="148"/>
                  </a:cubicBezTo>
                  <a:close/>
                  <a:moveTo>
                    <a:pt x="134" y="160"/>
                  </a:moveTo>
                  <a:cubicBezTo>
                    <a:pt x="135" y="158"/>
                    <a:pt x="137" y="157"/>
                    <a:pt x="138" y="155"/>
                  </a:cubicBezTo>
                  <a:cubicBezTo>
                    <a:pt x="137" y="155"/>
                    <a:pt x="136" y="154"/>
                    <a:pt x="136" y="155"/>
                  </a:cubicBezTo>
                  <a:cubicBezTo>
                    <a:pt x="136" y="157"/>
                    <a:pt x="135" y="158"/>
                    <a:pt x="134" y="160"/>
                  </a:cubicBezTo>
                  <a:close/>
                  <a:moveTo>
                    <a:pt x="27" y="122"/>
                  </a:moveTo>
                  <a:cubicBezTo>
                    <a:pt x="29" y="133"/>
                    <a:pt x="29" y="133"/>
                    <a:pt x="29" y="133"/>
                  </a:cubicBezTo>
                  <a:cubicBezTo>
                    <a:pt x="29" y="133"/>
                    <a:pt x="30" y="133"/>
                    <a:pt x="29" y="132"/>
                  </a:cubicBezTo>
                  <a:lnTo>
                    <a:pt x="27" y="122"/>
                  </a:lnTo>
                  <a:close/>
                  <a:moveTo>
                    <a:pt x="104" y="151"/>
                  </a:moveTo>
                  <a:cubicBezTo>
                    <a:pt x="105" y="151"/>
                    <a:pt x="105" y="151"/>
                    <a:pt x="105" y="151"/>
                  </a:cubicBezTo>
                  <a:cubicBezTo>
                    <a:pt x="105" y="149"/>
                    <a:pt x="106" y="146"/>
                    <a:pt x="106" y="144"/>
                  </a:cubicBezTo>
                  <a:cubicBezTo>
                    <a:pt x="105" y="144"/>
                    <a:pt x="105" y="144"/>
                    <a:pt x="105" y="144"/>
                  </a:cubicBezTo>
                  <a:cubicBezTo>
                    <a:pt x="105" y="146"/>
                    <a:pt x="105" y="148"/>
                    <a:pt x="104" y="151"/>
                  </a:cubicBezTo>
                  <a:close/>
                  <a:moveTo>
                    <a:pt x="179" y="154"/>
                  </a:moveTo>
                  <a:cubicBezTo>
                    <a:pt x="175" y="154"/>
                    <a:pt x="171" y="154"/>
                    <a:pt x="166" y="154"/>
                  </a:cubicBezTo>
                  <a:cubicBezTo>
                    <a:pt x="166" y="155"/>
                    <a:pt x="167" y="154"/>
                    <a:pt x="167" y="154"/>
                  </a:cubicBezTo>
                  <a:cubicBezTo>
                    <a:pt x="172" y="154"/>
                    <a:pt x="175" y="154"/>
                    <a:pt x="179" y="154"/>
                  </a:cubicBezTo>
                  <a:close/>
                  <a:moveTo>
                    <a:pt x="77" y="69"/>
                  </a:moveTo>
                  <a:cubicBezTo>
                    <a:pt x="76" y="62"/>
                    <a:pt x="76" y="62"/>
                    <a:pt x="76" y="62"/>
                  </a:cubicBezTo>
                  <a:cubicBezTo>
                    <a:pt x="76" y="62"/>
                    <a:pt x="75" y="62"/>
                    <a:pt x="75" y="62"/>
                  </a:cubicBezTo>
                  <a:cubicBezTo>
                    <a:pt x="76" y="65"/>
                    <a:pt x="76" y="68"/>
                    <a:pt x="77" y="71"/>
                  </a:cubicBezTo>
                  <a:cubicBezTo>
                    <a:pt x="77" y="70"/>
                    <a:pt x="77" y="69"/>
                    <a:pt x="77" y="69"/>
                  </a:cubicBezTo>
                  <a:close/>
                  <a:moveTo>
                    <a:pt x="130" y="160"/>
                  </a:moveTo>
                  <a:cubicBezTo>
                    <a:pt x="132" y="158"/>
                    <a:pt x="133" y="156"/>
                    <a:pt x="134" y="154"/>
                  </a:cubicBezTo>
                  <a:cubicBezTo>
                    <a:pt x="133" y="155"/>
                    <a:pt x="133" y="154"/>
                    <a:pt x="132" y="154"/>
                  </a:cubicBezTo>
                  <a:lnTo>
                    <a:pt x="130" y="160"/>
                  </a:lnTo>
                  <a:close/>
                  <a:moveTo>
                    <a:pt x="188" y="169"/>
                  </a:moveTo>
                  <a:cubicBezTo>
                    <a:pt x="187" y="170"/>
                    <a:pt x="186" y="171"/>
                    <a:pt x="184" y="171"/>
                  </a:cubicBezTo>
                  <a:cubicBezTo>
                    <a:pt x="184" y="171"/>
                    <a:pt x="183" y="171"/>
                    <a:pt x="183" y="172"/>
                  </a:cubicBezTo>
                  <a:cubicBezTo>
                    <a:pt x="188" y="172"/>
                    <a:pt x="188" y="172"/>
                    <a:pt x="188" y="172"/>
                  </a:cubicBezTo>
                  <a:cubicBezTo>
                    <a:pt x="187" y="171"/>
                    <a:pt x="189" y="170"/>
                    <a:pt x="188" y="169"/>
                  </a:cubicBezTo>
                  <a:close/>
                  <a:moveTo>
                    <a:pt x="125" y="165"/>
                  </a:moveTo>
                  <a:cubicBezTo>
                    <a:pt x="118" y="162"/>
                    <a:pt x="118" y="162"/>
                    <a:pt x="118" y="162"/>
                  </a:cubicBezTo>
                  <a:cubicBezTo>
                    <a:pt x="118" y="162"/>
                    <a:pt x="118" y="163"/>
                    <a:pt x="117" y="163"/>
                  </a:cubicBezTo>
                  <a:cubicBezTo>
                    <a:pt x="120" y="164"/>
                    <a:pt x="122" y="164"/>
                    <a:pt x="125" y="165"/>
                  </a:cubicBezTo>
                  <a:close/>
                  <a:moveTo>
                    <a:pt x="179" y="163"/>
                  </a:moveTo>
                  <a:cubicBezTo>
                    <a:pt x="177" y="164"/>
                    <a:pt x="175" y="166"/>
                    <a:pt x="173" y="168"/>
                  </a:cubicBezTo>
                  <a:cubicBezTo>
                    <a:pt x="173" y="168"/>
                    <a:pt x="174" y="168"/>
                    <a:pt x="174" y="168"/>
                  </a:cubicBezTo>
                  <a:cubicBezTo>
                    <a:pt x="176" y="167"/>
                    <a:pt x="177" y="165"/>
                    <a:pt x="179" y="163"/>
                  </a:cubicBezTo>
                  <a:cubicBezTo>
                    <a:pt x="179" y="163"/>
                    <a:pt x="179" y="163"/>
                    <a:pt x="179" y="163"/>
                  </a:cubicBezTo>
                  <a:close/>
                  <a:moveTo>
                    <a:pt x="122" y="151"/>
                  </a:moveTo>
                  <a:cubicBezTo>
                    <a:pt x="122" y="151"/>
                    <a:pt x="122" y="151"/>
                    <a:pt x="122" y="151"/>
                  </a:cubicBezTo>
                  <a:cubicBezTo>
                    <a:pt x="121" y="153"/>
                    <a:pt x="120" y="156"/>
                    <a:pt x="119" y="158"/>
                  </a:cubicBezTo>
                  <a:cubicBezTo>
                    <a:pt x="120" y="158"/>
                    <a:pt x="120" y="159"/>
                    <a:pt x="121" y="158"/>
                  </a:cubicBezTo>
                  <a:cubicBezTo>
                    <a:pt x="123" y="152"/>
                    <a:pt x="123" y="152"/>
                    <a:pt x="123" y="152"/>
                  </a:cubicBezTo>
                  <a:cubicBezTo>
                    <a:pt x="123" y="152"/>
                    <a:pt x="122" y="151"/>
                    <a:pt x="122" y="151"/>
                  </a:cubicBezTo>
                  <a:close/>
                  <a:moveTo>
                    <a:pt x="84" y="133"/>
                  </a:moveTo>
                  <a:cubicBezTo>
                    <a:pt x="84" y="133"/>
                    <a:pt x="84" y="132"/>
                    <a:pt x="84" y="132"/>
                  </a:cubicBezTo>
                  <a:cubicBezTo>
                    <a:pt x="83" y="132"/>
                    <a:pt x="82" y="131"/>
                    <a:pt x="82" y="131"/>
                  </a:cubicBezTo>
                  <a:cubicBezTo>
                    <a:pt x="81" y="131"/>
                    <a:pt x="81" y="131"/>
                    <a:pt x="81" y="132"/>
                  </a:cubicBezTo>
                  <a:cubicBezTo>
                    <a:pt x="82" y="133"/>
                    <a:pt x="82" y="136"/>
                    <a:pt x="83" y="138"/>
                  </a:cubicBezTo>
                  <a:lnTo>
                    <a:pt x="84" y="133"/>
                  </a:lnTo>
                  <a:close/>
                  <a:moveTo>
                    <a:pt x="94" y="138"/>
                  </a:moveTo>
                  <a:cubicBezTo>
                    <a:pt x="94" y="138"/>
                    <a:pt x="94" y="138"/>
                    <a:pt x="93" y="138"/>
                  </a:cubicBezTo>
                  <a:cubicBezTo>
                    <a:pt x="93" y="140"/>
                    <a:pt x="93" y="143"/>
                    <a:pt x="94" y="146"/>
                  </a:cubicBezTo>
                  <a:cubicBezTo>
                    <a:pt x="94" y="143"/>
                    <a:pt x="95" y="141"/>
                    <a:pt x="95" y="139"/>
                  </a:cubicBezTo>
                  <a:cubicBezTo>
                    <a:pt x="95" y="139"/>
                    <a:pt x="94" y="139"/>
                    <a:pt x="94" y="138"/>
                  </a:cubicBezTo>
                  <a:close/>
                  <a:moveTo>
                    <a:pt x="119" y="150"/>
                  </a:moveTo>
                  <a:cubicBezTo>
                    <a:pt x="119" y="150"/>
                    <a:pt x="118" y="150"/>
                    <a:pt x="118" y="149"/>
                  </a:cubicBezTo>
                  <a:cubicBezTo>
                    <a:pt x="118" y="152"/>
                    <a:pt x="117" y="155"/>
                    <a:pt x="116" y="157"/>
                  </a:cubicBezTo>
                  <a:cubicBezTo>
                    <a:pt x="117" y="155"/>
                    <a:pt x="118" y="152"/>
                    <a:pt x="119" y="150"/>
                  </a:cubicBezTo>
                  <a:close/>
                  <a:moveTo>
                    <a:pt x="108" y="159"/>
                  </a:moveTo>
                  <a:cubicBezTo>
                    <a:pt x="107" y="158"/>
                    <a:pt x="107" y="158"/>
                    <a:pt x="106" y="158"/>
                  </a:cubicBezTo>
                  <a:cubicBezTo>
                    <a:pt x="106" y="158"/>
                    <a:pt x="105" y="158"/>
                    <a:pt x="105" y="157"/>
                  </a:cubicBezTo>
                  <a:cubicBezTo>
                    <a:pt x="104" y="157"/>
                    <a:pt x="104" y="157"/>
                    <a:pt x="103" y="158"/>
                  </a:cubicBezTo>
                  <a:cubicBezTo>
                    <a:pt x="103" y="158"/>
                    <a:pt x="103" y="157"/>
                    <a:pt x="103" y="157"/>
                  </a:cubicBezTo>
                  <a:cubicBezTo>
                    <a:pt x="103" y="156"/>
                    <a:pt x="102" y="156"/>
                    <a:pt x="101" y="156"/>
                  </a:cubicBezTo>
                  <a:cubicBezTo>
                    <a:pt x="100" y="155"/>
                    <a:pt x="100" y="156"/>
                    <a:pt x="100" y="156"/>
                  </a:cubicBezTo>
                  <a:cubicBezTo>
                    <a:pt x="103" y="158"/>
                    <a:pt x="105" y="159"/>
                    <a:pt x="108" y="160"/>
                  </a:cubicBezTo>
                  <a:cubicBezTo>
                    <a:pt x="108" y="159"/>
                    <a:pt x="108" y="159"/>
                    <a:pt x="108" y="159"/>
                  </a:cubicBezTo>
                  <a:close/>
                  <a:moveTo>
                    <a:pt x="17" y="21"/>
                  </a:moveTo>
                  <a:cubicBezTo>
                    <a:pt x="17" y="21"/>
                    <a:pt x="17" y="21"/>
                    <a:pt x="17" y="21"/>
                  </a:cubicBezTo>
                  <a:cubicBezTo>
                    <a:pt x="15" y="23"/>
                    <a:pt x="13" y="25"/>
                    <a:pt x="12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4" y="26"/>
                    <a:pt x="16" y="24"/>
                    <a:pt x="17" y="22"/>
                  </a:cubicBezTo>
                  <a:cubicBezTo>
                    <a:pt x="18" y="22"/>
                    <a:pt x="18" y="21"/>
                    <a:pt x="17" y="21"/>
                  </a:cubicBezTo>
                  <a:close/>
                  <a:moveTo>
                    <a:pt x="180" y="164"/>
                  </a:moveTo>
                  <a:cubicBezTo>
                    <a:pt x="183" y="162"/>
                    <a:pt x="185" y="160"/>
                    <a:pt x="188" y="158"/>
                  </a:cubicBezTo>
                  <a:cubicBezTo>
                    <a:pt x="187" y="158"/>
                    <a:pt x="186" y="158"/>
                    <a:pt x="186" y="158"/>
                  </a:cubicBezTo>
                  <a:cubicBezTo>
                    <a:pt x="184" y="160"/>
                    <a:pt x="182" y="162"/>
                    <a:pt x="180" y="164"/>
                  </a:cubicBezTo>
                  <a:close/>
                  <a:moveTo>
                    <a:pt x="198" y="152"/>
                  </a:moveTo>
                  <a:cubicBezTo>
                    <a:pt x="194" y="152"/>
                    <a:pt x="190" y="152"/>
                    <a:pt x="187" y="153"/>
                  </a:cubicBezTo>
                  <a:cubicBezTo>
                    <a:pt x="186" y="153"/>
                    <a:pt x="186" y="154"/>
                    <a:pt x="186" y="153"/>
                  </a:cubicBezTo>
                  <a:cubicBezTo>
                    <a:pt x="190" y="153"/>
                    <a:pt x="195" y="153"/>
                    <a:pt x="198" y="152"/>
                  </a:cubicBezTo>
                  <a:close/>
                  <a:moveTo>
                    <a:pt x="116" y="149"/>
                  </a:moveTo>
                  <a:cubicBezTo>
                    <a:pt x="116" y="149"/>
                    <a:pt x="116" y="149"/>
                    <a:pt x="116" y="149"/>
                  </a:cubicBezTo>
                  <a:cubicBezTo>
                    <a:pt x="113" y="156"/>
                    <a:pt x="113" y="156"/>
                    <a:pt x="113" y="156"/>
                  </a:cubicBezTo>
                  <a:cubicBezTo>
                    <a:pt x="114" y="156"/>
                    <a:pt x="115" y="157"/>
                    <a:pt x="115" y="156"/>
                  </a:cubicBezTo>
                  <a:cubicBezTo>
                    <a:pt x="116" y="154"/>
                    <a:pt x="116" y="151"/>
                    <a:pt x="116" y="149"/>
                  </a:cubicBezTo>
                  <a:close/>
                  <a:moveTo>
                    <a:pt x="145" y="158"/>
                  </a:moveTo>
                  <a:cubicBezTo>
                    <a:pt x="143" y="160"/>
                    <a:pt x="142" y="162"/>
                    <a:pt x="140" y="164"/>
                  </a:cubicBezTo>
                  <a:cubicBezTo>
                    <a:pt x="142" y="164"/>
                    <a:pt x="142" y="164"/>
                    <a:pt x="142" y="164"/>
                  </a:cubicBezTo>
                  <a:cubicBezTo>
                    <a:pt x="143" y="162"/>
                    <a:pt x="144" y="160"/>
                    <a:pt x="145" y="159"/>
                  </a:cubicBezTo>
                  <a:cubicBezTo>
                    <a:pt x="145" y="159"/>
                    <a:pt x="145" y="158"/>
                    <a:pt x="145" y="158"/>
                  </a:cubicBezTo>
                  <a:close/>
                  <a:moveTo>
                    <a:pt x="109" y="153"/>
                  </a:moveTo>
                  <a:cubicBezTo>
                    <a:pt x="110" y="149"/>
                    <a:pt x="110" y="149"/>
                    <a:pt x="110" y="149"/>
                  </a:cubicBezTo>
                  <a:cubicBezTo>
                    <a:pt x="110" y="148"/>
                    <a:pt x="110" y="146"/>
                    <a:pt x="109" y="147"/>
                  </a:cubicBezTo>
                  <a:cubicBezTo>
                    <a:pt x="108" y="154"/>
                    <a:pt x="108" y="154"/>
                    <a:pt x="108" y="154"/>
                  </a:cubicBezTo>
                  <a:cubicBezTo>
                    <a:pt x="107" y="154"/>
                    <a:pt x="109" y="155"/>
                    <a:pt x="109" y="155"/>
                  </a:cubicBezTo>
                  <a:cubicBezTo>
                    <a:pt x="109" y="154"/>
                    <a:pt x="109" y="153"/>
                    <a:pt x="109" y="153"/>
                  </a:cubicBezTo>
                  <a:close/>
                  <a:moveTo>
                    <a:pt x="173" y="161"/>
                  </a:moveTo>
                  <a:cubicBezTo>
                    <a:pt x="170" y="163"/>
                    <a:pt x="167" y="165"/>
                    <a:pt x="165" y="167"/>
                  </a:cubicBezTo>
                  <a:cubicBezTo>
                    <a:pt x="166" y="167"/>
                    <a:pt x="167" y="168"/>
                    <a:pt x="168" y="167"/>
                  </a:cubicBezTo>
                  <a:lnTo>
                    <a:pt x="173" y="161"/>
                  </a:lnTo>
                  <a:close/>
                  <a:moveTo>
                    <a:pt x="140" y="156"/>
                  </a:moveTo>
                  <a:cubicBezTo>
                    <a:pt x="137" y="158"/>
                    <a:pt x="136" y="160"/>
                    <a:pt x="134" y="163"/>
                  </a:cubicBezTo>
                  <a:cubicBezTo>
                    <a:pt x="135" y="163"/>
                    <a:pt x="136" y="163"/>
                    <a:pt x="136" y="163"/>
                  </a:cubicBezTo>
                  <a:cubicBezTo>
                    <a:pt x="137" y="161"/>
                    <a:pt x="139" y="158"/>
                    <a:pt x="140" y="156"/>
                  </a:cubicBezTo>
                  <a:close/>
                  <a:moveTo>
                    <a:pt x="80" y="72"/>
                  </a:moveTo>
                  <a:cubicBezTo>
                    <a:pt x="80" y="68"/>
                    <a:pt x="79" y="64"/>
                    <a:pt x="78" y="60"/>
                  </a:cubicBezTo>
                  <a:cubicBezTo>
                    <a:pt x="78" y="59"/>
                    <a:pt x="77" y="60"/>
                    <a:pt x="77" y="61"/>
                  </a:cubicBezTo>
                  <a:cubicBezTo>
                    <a:pt x="78" y="64"/>
                    <a:pt x="78" y="67"/>
                    <a:pt x="79" y="70"/>
                  </a:cubicBezTo>
                  <a:cubicBezTo>
                    <a:pt x="79" y="70"/>
                    <a:pt x="79" y="72"/>
                    <a:pt x="80" y="72"/>
                  </a:cubicBezTo>
                  <a:close/>
                  <a:moveTo>
                    <a:pt x="199" y="159"/>
                  </a:moveTo>
                  <a:cubicBezTo>
                    <a:pt x="195" y="161"/>
                    <a:pt x="192" y="164"/>
                    <a:pt x="189" y="166"/>
                  </a:cubicBezTo>
                  <a:cubicBezTo>
                    <a:pt x="191" y="167"/>
                    <a:pt x="193" y="166"/>
                    <a:pt x="194" y="164"/>
                  </a:cubicBezTo>
                  <a:cubicBezTo>
                    <a:pt x="195" y="163"/>
                    <a:pt x="197" y="161"/>
                    <a:pt x="199" y="159"/>
                  </a:cubicBezTo>
                  <a:close/>
                  <a:moveTo>
                    <a:pt x="96" y="146"/>
                  </a:moveTo>
                  <a:cubicBezTo>
                    <a:pt x="96" y="140"/>
                    <a:pt x="96" y="140"/>
                    <a:pt x="96" y="140"/>
                  </a:cubicBezTo>
                  <a:cubicBezTo>
                    <a:pt x="96" y="143"/>
                    <a:pt x="95" y="145"/>
                    <a:pt x="94" y="149"/>
                  </a:cubicBezTo>
                  <a:cubicBezTo>
                    <a:pt x="96" y="149"/>
                    <a:pt x="96" y="149"/>
                    <a:pt x="96" y="149"/>
                  </a:cubicBezTo>
                  <a:cubicBezTo>
                    <a:pt x="97" y="148"/>
                    <a:pt x="97" y="147"/>
                    <a:pt x="96" y="146"/>
                  </a:cubicBezTo>
                  <a:close/>
                  <a:moveTo>
                    <a:pt x="86" y="69"/>
                  </a:moveTo>
                  <a:cubicBezTo>
                    <a:pt x="84" y="56"/>
                    <a:pt x="84" y="56"/>
                    <a:pt x="84" y="56"/>
                  </a:cubicBezTo>
                  <a:cubicBezTo>
                    <a:pt x="84" y="56"/>
                    <a:pt x="82" y="56"/>
                    <a:pt x="83" y="56"/>
                  </a:cubicBezTo>
                  <a:cubicBezTo>
                    <a:pt x="85" y="68"/>
                    <a:pt x="85" y="68"/>
                    <a:pt x="85" y="68"/>
                  </a:cubicBezTo>
                  <a:cubicBezTo>
                    <a:pt x="85" y="69"/>
                    <a:pt x="86" y="69"/>
                    <a:pt x="86" y="69"/>
                  </a:cubicBezTo>
                  <a:close/>
                  <a:moveTo>
                    <a:pt x="104" y="150"/>
                  </a:moveTo>
                  <a:cubicBezTo>
                    <a:pt x="104" y="146"/>
                    <a:pt x="104" y="146"/>
                    <a:pt x="104" y="146"/>
                  </a:cubicBezTo>
                  <a:cubicBezTo>
                    <a:pt x="104" y="145"/>
                    <a:pt x="104" y="144"/>
                    <a:pt x="103" y="143"/>
                  </a:cubicBezTo>
                  <a:cubicBezTo>
                    <a:pt x="101" y="151"/>
                    <a:pt x="101" y="151"/>
                    <a:pt x="101" y="151"/>
                  </a:cubicBezTo>
                  <a:cubicBezTo>
                    <a:pt x="101" y="152"/>
                    <a:pt x="102" y="152"/>
                    <a:pt x="103" y="152"/>
                  </a:cubicBezTo>
                  <a:cubicBezTo>
                    <a:pt x="103" y="152"/>
                    <a:pt x="104" y="150"/>
                    <a:pt x="104" y="150"/>
                  </a:cubicBezTo>
                  <a:close/>
                  <a:moveTo>
                    <a:pt x="102" y="143"/>
                  </a:moveTo>
                  <a:cubicBezTo>
                    <a:pt x="102" y="143"/>
                    <a:pt x="102" y="142"/>
                    <a:pt x="102" y="142"/>
                  </a:cubicBezTo>
                  <a:cubicBezTo>
                    <a:pt x="100" y="142"/>
                    <a:pt x="99" y="141"/>
                    <a:pt x="98" y="140"/>
                  </a:cubicBezTo>
                  <a:cubicBezTo>
                    <a:pt x="97" y="142"/>
                    <a:pt x="98" y="144"/>
                    <a:pt x="98" y="146"/>
                  </a:cubicBezTo>
                  <a:cubicBezTo>
                    <a:pt x="98" y="145"/>
                    <a:pt x="98" y="144"/>
                    <a:pt x="99" y="143"/>
                  </a:cubicBezTo>
                  <a:cubicBezTo>
                    <a:pt x="99" y="142"/>
                    <a:pt x="100" y="142"/>
                    <a:pt x="100" y="142"/>
                  </a:cubicBezTo>
                  <a:cubicBezTo>
                    <a:pt x="100" y="143"/>
                    <a:pt x="101" y="145"/>
                    <a:pt x="101" y="147"/>
                  </a:cubicBezTo>
                  <a:cubicBezTo>
                    <a:pt x="101" y="145"/>
                    <a:pt x="102" y="144"/>
                    <a:pt x="102" y="143"/>
                  </a:cubicBezTo>
                  <a:close/>
                  <a:moveTo>
                    <a:pt x="36" y="127"/>
                  </a:moveTo>
                  <a:cubicBezTo>
                    <a:pt x="35" y="122"/>
                    <a:pt x="34" y="117"/>
                    <a:pt x="34" y="112"/>
                  </a:cubicBezTo>
                  <a:cubicBezTo>
                    <a:pt x="33" y="113"/>
                    <a:pt x="33" y="113"/>
                    <a:pt x="33" y="113"/>
                  </a:cubicBezTo>
                  <a:cubicBezTo>
                    <a:pt x="35" y="126"/>
                    <a:pt x="35" y="126"/>
                    <a:pt x="35" y="126"/>
                  </a:cubicBezTo>
                  <a:cubicBezTo>
                    <a:pt x="35" y="126"/>
                    <a:pt x="36" y="128"/>
                    <a:pt x="36" y="127"/>
                  </a:cubicBezTo>
                  <a:close/>
                  <a:moveTo>
                    <a:pt x="162" y="158"/>
                  </a:moveTo>
                  <a:cubicBezTo>
                    <a:pt x="161" y="158"/>
                    <a:pt x="161" y="159"/>
                    <a:pt x="161" y="159"/>
                  </a:cubicBezTo>
                  <a:cubicBezTo>
                    <a:pt x="158" y="161"/>
                    <a:pt x="156" y="163"/>
                    <a:pt x="153" y="166"/>
                  </a:cubicBezTo>
                  <a:cubicBezTo>
                    <a:pt x="154" y="166"/>
                    <a:pt x="155" y="166"/>
                    <a:pt x="155" y="166"/>
                  </a:cubicBezTo>
                  <a:cubicBezTo>
                    <a:pt x="158" y="164"/>
                    <a:pt x="159" y="161"/>
                    <a:pt x="162" y="158"/>
                  </a:cubicBezTo>
                  <a:close/>
                  <a:moveTo>
                    <a:pt x="218" y="145"/>
                  </a:moveTo>
                  <a:cubicBezTo>
                    <a:pt x="217" y="141"/>
                    <a:pt x="217" y="141"/>
                    <a:pt x="217" y="141"/>
                  </a:cubicBezTo>
                  <a:cubicBezTo>
                    <a:pt x="216" y="139"/>
                    <a:pt x="216" y="137"/>
                    <a:pt x="215" y="137"/>
                  </a:cubicBezTo>
                  <a:cubicBezTo>
                    <a:pt x="215" y="140"/>
                    <a:pt x="216" y="143"/>
                    <a:pt x="217" y="145"/>
                  </a:cubicBezTo>
                  <a:cubicBezTo>
                    <a:pt x="217" y="146"/>
                    <a:pt x="217" y="145"/>
                    <a:pt x="218" y="145"/>
                  </a:cubicBezTo>
                  <a:cubicBezTo>
                    <a:pt x="218" y="145"/>
                    <a:pt x="218" y="146"/>
                    <a:pt x="218" y="145"/>
                  </a:cubicBezTo>
                  <a:close/>
                  <a:moveTo>
                    <a:pt x="191" y="160"/>
                  </a:moveTo>
                  <a:cubicBezTo>
                    <a:pt x="187" y="162"/>
                    <a:pt x="184" y="164"/>
                    <a:pt x="181" y="167"/>
                  </a:cubicBezTo>
                  <a:cubicBezTo>
                    <a:pt x="180" y="168"/>
                    <a:pt x="181" y="168"/>
                    <a:pt x="181" y="168"/>
                  </a:cubicBezTo>
                  <a:cubicBezTo>
                    <a:pt x="182" y="167"/>
                    <a:pt x="183" y="168"/>
                    <a:pt x="183" y="168"/>
                  </a:cubicBezTo>
                  <a:cubicBezTo>
                    <a:pt x="186" y="164"/>
                    <a:pt x="188" y="162"/>
                    <a:pt x="191" y="160"/>
                  </a:cubicBezTo>
                  <a:close/>
                  <a:moveTo>
                    <a:pt x="154" y="158"/>
                  </a:moveTo>
                  <a:cubicBezTo>
                    <a:pt x="152" y="160"/>
                    <a:pt x="149" y="162"/>
                    <a:pt x="147" y="164"/>
                  </a:cubicBezTo>
                  <a:cubicBezTo>
                    <a:pt x="147" y="165"/>
                    <a:pt x="149" y="166"/>
                    <a:pt x="149" y="165"/>
                  </a:cubicBezTo>
                  <a:cubicBezTo>
                    <a:pt x="154" y="159"/>
                    <a:pt x="154" y="159"/>
                    <a:pt x="154" y="159"/>
                  </a:cubicBezTo>
                  <a:cubicBezTo>
                    <a:pt x="153" y="158"/>
                    <a:pt x="154" y="157"/>
                    <a:pt x="154" y="158"/>
                  </a:cubicBezTo>
                  <a:close/>
                  <a:moveTo>
                    <a:pt x="33" y="129"/>
                  </a:moveTo>
                  <a:cubicBezTo>
                    <a:pt x="33" y="124"/>
                    <a:pt x="31" y="120"/>
                    <a:pt x="32" y="114"/>
                  </a:cubicBezTo>
                  <a:cubicBezTo>
                    <a:pt x="31" y="115"/>
                    <a:pt x="30" y="115"/>
                    <a:pt x="30" y="116"/>
                  </a:cubicBezTo>
                  <a:cubicBezTo>
                    <a:pt x="31" y="120"/>
                    <a:pt x="32" y="124"/>
                    <a:pt x="33" y="129"/>
                  </a:cubicBezTo>
                  <a:cubicBezTo>
                    <a:pt x="33" y="129"/>
                    <a:pt x="33" y="130"/>
                    <a:pt x="33" y="129"/>
                  </a:cubicBezTo>
                  <a:close/>
                  <a:moveTo>
                    <a:pt x="24" y="26"/>
                  </a:move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9" y="31"/>
                    <a:pt x="16" y="34"/>
                    <a:pt x="12" y="38"/>
                  </a:cubicBezTo>
                  <a:cubicBezTo>
                    <a:pt x="12" y="38"/>
                    <a:pt x="12" y="39"/>
                    <a:pt x="12" y="40"/>
                  </a:cubicBezTo>
                  <a:cubicBezTo>
                    <a:pt x="13" y="41"/>
                    <a:pt x="13" y="40"/>
                    <a:pt x="13" y="40"/>
                  </a:cubicBezTo>
                  <a:cubicBezTo>
                    <a:pt x="16" y="35"/>
                    <a:pt x="19" y="32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3" y="28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lnTo>
                    <a:pt x="24" y="26"/>
                  </a:lnTo>
                  <a:close/>
                  <a:moveTo>
                    <a:pt x="21" y="21"/>
                  </a:moveTo>
                  <a:cubicBezTo>
                    <a:pt x="21" y="21"/>
                    <a:pt x="20" y="21"/>
                    <a:pt x="20" y="21"/>
                  </a:cubicBezTo>
                  <a:cubicBezTo>
                    <a:pt x="17" y="25"/>
                    <a:pt x="14" y="28"/>
                    <a:pt x="12" y="3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2" y="22"/>
                    <a:pt x="22" y="21"/>
                    <a:pt x="21" y="21"/>
                  </a:cubicBezTo>
                  <a:close/>
                  <a:moveTo>
                    <a:pt x="144" y="156"/>
                  </a:moveTo>
                  <a:cubicBezTo>
                    <a:pt x="143" y="156"/>
                    <a:pt x="142" y="156"/>
                    <a:pt x="142" y="156"/>
                  </a:cubicBezTo>
                  <a:cubicBezTo>
                    <a:pt x="141" y="156"/>
                    <a:pt x="141" y="156"/>
                    <a:pt x="141" y="156"/>
                  </a:cubicBezTo>
                  <a:cubicBezTo>
                    <a:pt x="140" y="159"/>
                    <a:pt x="139" y="161"/>
                    <a:pt x="137" y="163"/>
                  </a:cubicBezTo>
                  <a:cubicBezTo>
                    <a:pt x="137" y="163"/>
                    <a:pt x="138" y="163"/>
                    <a:pt x="138" y="163"/>
                  </a:cubicBezTo>
                  <a:cubicBezTo>
                    <a:pt x="140" y="161"/>
                    <a:pt x="142" y="159"/>
                    <a:pt x="144" y="156"/>
                  </a:cubicBezTo>
                  <a:cubicBezTo>
                    <a:pt x="144" y="156"/>
                    <a:pt x="144" y="156"/>
                    <a:pt x="144" y="156"/>
                  </a:cubicBezTo>
                  <a:close/>
                  <a:moveTo>
                    <a:pt x="197" y="163"/>
                  </a:moveTo>
                  <a:cubicBezTo>
                    <a:pt x="201" y="161"/>
                    <a:pt x="205" y="158"/>
                    <a:pt x="208" y="155"/>
                  </a:cubicBezTo>
                  <a:cubicBezTo>
                    <a:pt x="207" y="155"/>
                    <a:pt x="205" y="155"/>
                    <a:pt x="205" y="155"/>
                  </a:cubicBezTo>
                  <a:cubicBezTo>
                    <a:pt x="202" y="158"/>
                    <a:pt x="199" y="160"/>
                    <a:pt x="197" y="163"/>
                  </a:cubicBezTo>
                  <a:close/>
                  <a:moveTo>
                    <a:pt x="83" y="70"/>
                  </a:moveTo>
                  <a:cubicBezTo>
                    <a:pt x="83" y="66"/>
                    <a:pt x="82" y="61"/>
                    <a:pt x="81" y="57"/>
                  </a:cubicBezTo>
                  <a:cubicBezTo>
                    <a:pt x="81" y="58"/>
                    <a:pt x="80" y="58"/>
                    <a:pt x="80" y="59"/>
                  </a:cubicBezTo>
                  <a:cubicBezTo>
                    <a:pt x="81" y="63"/>
                    <a:pt x="82" y="67"/>
                    <a:pt x="83" y="71"/>
                  </a:cubicBezTo>
                  <a:cubicBezTo>
                    <a:pt x="84" y="71"/>
                    <a:pt x="83" y="70"/>
                    <a:pt x="83" y="70"/>
                  </a:cubicBezTo>
                  <a:close/>
                  <a:moveTo>
                    <a:pt x="129" y="154"/>
                  </a:moveTo>
                  <a:cubicBezTo>
                    <a:pt x="128" y="156"/>
                    <a:pt x="127" y="158"/>
                    <a:pt x="125" y="160"/>
                  </a:cubicBezTo>
                  <a:cubicBezTo>
                    <a:pt x="126" y="160"/>
                    <a:pt x="127" y="160"/>
                    <a:pt x="128" y="161"/>
                  </a:cubicBezTo>
                  <a:cubicBezTo>
                    <a:pt x="129" y="159"/>
                    <a:pt x="130" y="156"/>
                    <a:pt x="131" y="154"/>
                  </a:cubicBezTo>
                  <a:cubicBezTo>
                    <a:pt x="131" y="154"/>
                    <a:pt x="130" y="153"/>
                    <a:pt x="129" y="154"/>
                  </a:cubicBezTo>
                  <a:close/>
                  <a:moveTo>
                    <a:pt x="14" y="33"/>
                  </a:moveTo>
                  <a:cubicBezTo>
                    <a:pt x="14" y="33"/>
                    <a:pt x="15" y="34"/>
                    <a:pt x="15" y="3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22"/>
                    <a:pt x="26" y="22"/>
                    <a:pt x="25" y="21"/>
                  </a:cubicBezTo>
                  <a:cubicBezTo>
                    <a:pt x="21" y="25"/>
                    <a:pt x="18" y="29"/>
                    <a:pt x="14" y="33"/>
                  </a:cubicBezTo>
                  <a:close/>
                  <a:moveTo>
                    <a:pt x="173" y="159"/>
                  </a:moveTo>
                  <a:cubicBezTo>
                    <a:pt x="171" y="159"/>
                    <a:pt x="170" y="158"/>
                    <a:pt x="169" y="159"/>
                  </a:cubicBezTo>
                  <a:cubicBezTo>
                    <a:pt x="162" y="167"/>
                    <a:pt x="162" y="167"/>
                    <a:pt x="162" y="167"/>
                  </a:cubicBezTo>
                  <a:lnTo>
                    <a:pt x="173" y="159"/>
                  </a:lnTo>
                  <a:close/>
                  <a:moveTo>
                    <a:pt x="39" y="123"/>
                  </a:moveTo>
                  <a:cubicBezTo>
                    <a:pt x="38" y="118"/>
                    <a:pt x="37" y="114"/>
                    <a:pt x="37" y="109"/>
                  </a:cubicBezTo>
                  <a:cubicBezTo>
                    <a:pt x="36" y="109"/>
                    <a:pt x="35" y="110"/>
                    <a:pt x="35" y="111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39" y="124"/>
                    <a:pt x="39" y="123"/>
                    <a:pt x="39" y="123"/>
                  </a:cubicBezTo>
                  <a:close/>
                  <a:moveTo>
                    <a:pt x="46" y="119"/>
                  </a:moveTo>
                  <a:cubicBezTo>
                    <a:pt x="45" y="113"/>
                    <a:pt x="45" y="113"/>
                    <a:pt x="45" y="113"/>
                  </a:cubicBezTo>
                  <a:cubicBezTo>
                    <a:pt x="45" y="113"/>
                    <a:pt x="44" y="112"/>
                    <a:pt x="44" y="112"/>
                  </a:cubicBezTo>
                  <a:cubicBezTo>
                    <a:pt x="43" y="112"/>
                    <a:pt x="43" y="111"/>
                    <a:pt x="43" y="111"/>
                  </a:cubicBezTo>
                  <a:cubicBezTo>
                    <a:pt x="43" y="115"/>
                    <a:pt x="44" y="118"/>
                    <a:pt x="44" y="123"/>
                  </a:cubicBezTo>
                  <a:cubicBezTo>
                    <a:pt x="44" y="122"/>
                    <a:pt x="45" y="122"/>
                    <a:pt x="45" y="122"/>
                  </a:cubicBezTo>
                  <a:cubicBezTo>
                    <a:pt x="45" y="121"/>
                    <a:pt x="46" y="120"/>
                    <a:pt x="46" y="119"/>
                  </a:cubicBezTo>
                  <a:close/>
                  <a:moveTo>
                    <a:pt x="159" y="158"/>
                  </a:moveTo>
                  <a:cubicBezTo>
                    <a:pt x="158" y="158"/>
                    <a:pt x="158" y="158"/>
                    <a:pt x="157" y="158"/>
                  </a:cubicBezTo>
                  <a:cubicBezTo>
                    <a:pt x="157" y="158"/>
                    <a:pt x="155" y="157"/>
                    <a:pt x="155" y="158"/>
                  </a:cubicBezTo>
                  <a:cubicBezTo>
                    <a:pt x="154" y="160"/>
                    <a:pt x="153" y="162"/>
                    <a:pt x="152" y="163"/>
                  </a:cubicBezTo>
                  <a:cubicBezTo>
                    <a:pt x="152" y="164"/>
                    <a:pt x="151" y="166"/>
                    <a:pt x="151" y="166"/>
                  </a:cubicBezTo>
                  <a:cubicBezTo>
                    <a:pt x="159" y="159"/>
                    <a:pt x="159" y="159"/>
                    <a:pt x="159" y="159"/>
                  </a:cubicBezTo>
                  <a:cubicBezTo>
                    <a:pt x="159" y="159"/>
                    <a:pt x="160" y="158"/>
                    <a:pt x="159" y="158"/>
                  </a:cubicBezTo>
                  <a:close/>
                  <a:moveTo>
                    <a:pt x="42" y="123"/>
                  </a:moveTo>
                  <a:cubicBezTo>
                    <a:pt x="42" y="123"/>
                    <a:pt x="42" y="123"/>
                    <a:pt x="42" y="123"/>
                  </a:cubicBezTo>
                  <a:cubicBezTo>
                    <a:pt x="40" y="118"/>
                    <a:pt x="39" y="114"/>
                    <a:pt x="38" y="109"/>
                  </a:cubicBezTo>
                  <a:cubicBezTo>
                    <a:pt x="39" y="114"/>
                    <a:pt x="39" y="120"/>
                    <a:pt x="40" y="125"/>
                  </a:cubicBezTo>
                  <a:cubicBezTo>
                    <a:pt x="40" y="125"/>
                    <a:pt x="41" y="124"/>
                    <a:pt x="42" y="123"/>
                  </a:cubicBezTo>
                  <a:close/>
                  <a:moveTo>
                    <a:pt x="149" y="157"/>
                  </a:moveTo>
                  <a:cubicBezTo>
                    <a:pt x="149" y="157"/>
                    <a:pt x="148" y="157"/>
                    <a:pt x="148" y="157"/>
                  </a:cubicBezTo>
                  <a:cubicBezTo>
                    <a:pt x="144" y="164"/>
                    <a:pt x="144" y="164"/>
                    <a:pt x="144" y="164"/>
                  </a:cubicBezTo>
                  <a:cubicBezTo>
                    <a:pt x="143" y="164"/>
                    <a:pt x="144" y="165"/>
                    <a:pt x="144" y="164"/>
                  </a:cubicBezTo>
                  <a:cubicBezTo>
                    <a:pt x="147" y="162"/>
                    <a:pt x="149" y="160"/>
                    <a:pt x="152" y="157"/>
                  </a:cubicBezTo>
                  <a:cubicBezTo>
                    <a:pt x="151" y="157"/>
                    <a:pt x="150" y="157"/>
                    <a:pt x="149" y="157"/>
                  </a:cubicBezTo>
                  <a:close/>
                  <a:moveTo>
                    <a:pt x="200" y="156"/>
                  </a:moveTo>
                  <a:cubicBezTo>
                    <a:pt x="195" y="156"/>
                    <a:pt x="193" y="159"/>
                    <a:pt x="191" y="162"/>
                  </a:cubicBezTo>
                  <a:cubicBezTo>
                    <a:pt x="186" y="167"/>
                    <a:pt x="186" y="167"/>
                    <a:pt x="186" y="167"/>
                  </a:cubicBezTo>
                  <a:cubicBezTo>
                    <a:pt x="190" y="163"/>
                    <a:pt x="195" y="160"/>
                    <a:pt x="200" y="156"/>
                  </a:cubicBezTo>
                  <a:close/>
                  <a:moveTo>
                    <a:pt x="157" y="166"/>
                  </a:moveTo>
                  <a:cubicBezTo>
                    <a:pt x="157" y="167"/>
                    <a:pt x="158" y="167"/>
                    <a:pt x="158" y="167"/>
                  </a:cubicBezTo>
                  <a:cubicBezTo>
                    <a:pt x="161" y="164"/>
                    <a:pt x="164" y="162"/>
                    <a:pt x="167" y="159"/>
                  </a:cubicBezTo>
                  <a:cubicBezTo>
                    <a:pt x="166" y="159"/>
                    <a:pt x="165" y="158"/>
                    <a:pt x="163" y="159"/>
                  </a:cubicBezTo>
                  <a:lnTo>
                    <a:pt x="157" y="166"/>
                  </a:lnTo>
                  <a:close/>
                  <a:moveTo>
                    <a:pt x="87" y="144"/>
                  </a:moveTo>
                  <a:cubicBezTo>
                    <a:pt x="87" y="140"/>
                    <a:pt x="86" y="137"/>
                    <a:pt x="86" y="134"/>
                  </a:cubicBezTo>
                  <a:cubicBezTo>
                    <a:pt x="86" y="134"/>
                    <a:pt x="85" y="133"/>
                    <a:pt x="85" y="133"/>
                  </a:cubicBezTo>
                  <a:cubicBezTo>
                    <a:pt x="84" y="137"/>
                    <a:pt x="83" y="140"/>
                    <a:pt x="83" y="143"/>
                  </a:cubicBezTo>
                  <a:cubicBezTo>
                    <a:pt x="84" y="143"/>
                    <a:pt x="85" y="144"/>
                    <a:pt x="86" y="145"/>
                  </a:cubicBezTo>
                  <a:cubicBezTo>
                    <a:pt x="86" y="145"/>
                    <a:pt x="87" y="144"/>
                    <a:pt x="87" y="144"/>
                  </a:cubicBezTo>
                  <a:close/>
                  <a:moveTo>
                    <a:pt x="182" y="158"/>
                  </a:moveTo>
                  <a:cubicBezTo>
                    <a:pt x="180" y="159"/>
                    <a:pt x="179" y="159"/>
                    <a:pt x="177" y="159"/>
                  </a:cubicBezTo>
                  <a:cubicBezTo>
                    <a:pt x="169" y="168"/>
                    <a:pt x="169" y="168"/>
                    <a:pt x="169" y="168"/>
                  </a:cubicBezTo>
                  <a:cubicBezTo>
                    <a:pt x="169" y="168"/>
                    <a:pt x="170" y="168"/>
                    <a:pt x="170" y="168"/>
                  </a:cubicBezTo>
                  <a:cubicBezTo>
                    <a:pt x="174" y="165"/>
                    <a:pt x="178" y="162"/>
                    <a:pt x="181" y="159"/>
                  </a:cubicBezTo>
                  <a:cubicBezTo>
                    <a:pt x="182" y="159"/>
                    <a:pt x="183" y="158"/>
                    <a:pt x="182" y="158"/>
                  </a:cubicBezTo>
                  <a:close/>
                  <a:moveTo>
                    <a:pt x="30" y="23"/>
                  </a:moveTo>
                  <a:cubicBezTo>
                    <a:pt x="30" y="23"/>
                    <a:pt x="29" y="23"/>
                    <a:pt x="29" y="23"/>
                  </a:cubicBezTo>
                  <a:cubicBezTo>
                    <a:pt x="24" y="29"/>
                    <a:pt x="18" y="34"/>
                    <a:pt x="14" y="41"/>
                  </a:cubicBezTo>
                  <a:cubicBezTo>
                    <a:pt x="14" y="41"/>
                    <a:pt x="15" y="41"/>
                    <a:pt x="15" y="41"/>
                  </a:cubicBezTo>
                  <a:cubicBezTo>
                    <a:pt x="20" y="35"/>
                    <a:pt x="26" y="29"/>
                    <a:pt x="32" y="23"/>
                  </a:cubicBezTo>
                  <a:cubicBezTo>
                    <a:pt x="31" y="23"/>
                    <a:pt x="30" y="23"/>
                    <a:pt x="30" y="23"/>
                  </a:cubicBezTo>
                  <a:close/>
                  <a:moveTo>
                    <a:pt x="44" y="112"/>
                  </a:moveTo>
                  <a:cubicBezTo>
                    <a:pt x="44" y="109"/>
                    <a:pt x="44" y="107"/>
                    <a:pt x="43" y="104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40" y="112"/>
                    <a:pt x="41" y="118"/>
                    <a:pt x="43" y="122"/>
                  </a:cubicBezTo>
                  <a:cubicBezTo>
                    <a:pt x="43" y="117"/>
                    <a:pt x="42" y="112"/>
                    <a:pt x="42" y="108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lose/>
                  <a:moveTo>
                    <a:pt x="17" y="49"/>
                  </a:moveTo>
                  <a:cubicBezTo>
                    <a:pt x="25" y="41"/>
                    <a:pt x="32" y="32"/>
                    <a:pt x="41" y="25"/>
                  </a:cubicBezTo>
                  <a:cubicBezTo>
                    <a:pt x="41" y="25"/>
                    <a:pt x="39" y="25"/>
                    <a:pt x="38" y="25"/>
                  </a:cubicBezTo>
                  <a:cubicBezTo>
                    <a:pt x="38" y="25"/>
                    <a:pt x="37" y="25"/>
                    <a:pt x="37" y="26"/>
                  </a:cubicBezTo>
                  <a:cubicBezTo>
                    <a:pt x="30" y="33"/>
                    <a:pt x="24" y="41"/>
                    <a:pt x="17" y="49"/>
                  </a:cubicBezTo>
                  <a:close/>
                  <a:moveTo>
                    <a:pt x="82" y="140"/>
                  </a:moveTo>
                  <a:cubicBezTo>
                    <a:pt x="82" y="137"/>
                    <a:pt x="81" y="136"/>
                    <a:pt x="81" y="134"/>
                  </a:cubicBezTo>
                  <a:cubicBezTo>
                    <a:pt x="81" y="133"/>
                    <a:pt x="80" y="131"/>
                    <a:pt x="80" y="132"/>
                  </a:cubicBezTo>
                  <a:cubicBezTo>
                    <a:pt x="79" y="134"/>
                    <a:pt x="78" y="136"/>
                    <a:pt x="77" y="139"/>
                  </a:cubicBezTo>
                  <a:cubicBezTo>
                    <a:pt x="77" y="139"/>
                    <a:pt x="77" y="139"/>
                    <a:pt x="77" y="138"/>
                  </a:cubicBezTo>
                  <a:cubicBezTo>
                    <a:pt x="76" y="136"/>
                    <a:pt x="76" y="134"/>
                    <a:pt x="75" y="132"/>
                  </a:cubicBezTo>
                  <a:cubicBezTo>
                    <a:pt x="75" y="134"/>
                    <a:pt x="75" y="136"/>
                    <a:pt x="75" y="139"/>
                  </a:cubicBezTo>
                  <a:cubicBezTo>
                    <a:pt x="77" y="140"/>
                    <a:pt x="80" y="141"/>
                    <a:pt x="82" y="142"/>
                  </a:cubicBezTo>
                  <a:cubicBezTo>
                    <a:pt x="82" y="141"/>
                    <a:pt x="82" y="140"/>
                    <a:pt x="82" y="140"/>
                  </a:cubicBezTo>
                  <a:close/>
                  <a:moveTo>
                    <a:pt x="89" y="64"/>
                  </a:moveTo>
                  <a:cubicBezTo>
                    <a:pt x="89" y="64"/>
                    <a:pt x="89" y="63"/>
                    <a:pt x="89" y="63"/>
                  </a:cubicBezTo>
                  <a:cubicBezTo>
                    <a:pt x="89" y="59"/>
                    <a:pt x="89" y="55"/>
                    <a:pt x="89" y="51"/>
                  </a:cubicBezTo>
                  <a:cubicBezTo>
                    <a:pt x="85" y="55"/>
                    <a:pt x="85" y="55"/>
                    <a:pt x="85" y="55"/>
                  </a:cubicBezTo>
                  <a:cubicBezTo>
                    <a:pt x="86" y="58"/>
                    <a:pt x="87" y="62"/>
                    <a:pt x="88" y="67"/>
                  </a:cubicBezTo>
                  <a:cubicBezTo>
                    <a:pt x="88" y="67"/>
                    <a:pt x="89" y="67"/>
                    <a:pt x="89" y="66"/>
                  </a:cubicBezTo>
                  <a:cubicBezTo>
                    <a:pt x="89" y="66"/>
                    <a:pt x="89" y="65"/>
                    <a:pt x="89" y="64"/>
                  </a:cubicBezTo>
                  <a:close/>
                  <a:moveTo>
                    <a:pt x="92" y="145"/>
                  </a:moveTo>
                  <a:cubicBezTo>
                    <a:pt x="92" y="137"/>
                    <a:pt x="92" y="137"/>
                    <a:pt x="92" y="137"/>
                  </a:cubicBezTo>
                  <a:cubicBezTo>
                    <a:pt x="91" y="137"/>
                    <a:pt x="89" y="136"/>
                    <a:pt x="88" y="135"/>
                  </a:cubicBezTo>
                  <a:cubicBezTo>
                    <a:pt x="87" y="135"/>
                    <a:pt x="87" y="133"/>
                    <a:pt x="87" y="135"/>
                  </a:cubicBezTo>
                  <a:cubicBezTo>
                    <a:pt x="88" y="142"/>
                    <a:pt x="88" y="142"/>
                    <a:pt x="88" y="142"/>
                  </a:cubicBezTo>
                  <a:cubicBezTo>
                    <a:pt x="88" y="140"/>
                    <a:pt x="89" y="139"/>
                    <a:pt x="89" y="137"/>
                  </a:cubicBezTo>
                  <a:cubicBezTo>
                    <a:pt x="89" y="136"/>
                    <a:pt x="90" y="136"/>
                    <a:pt x="90" y="137"/>
                  </a:cubicBezTo>
                  <a:cubicBezTo>
                    <a:pt x="89" y="140"/>
                    <a:pt x="89" y="143"/>
                    <a:pt x="88" y="146"/>
                  </a:cubicBezTo>
                  <a:cubicBezTo>
                    <a:pt x="90" y="146"/>
                    <a:pt x="91" y="147"/>
                    <a:pt x="92" y="148"/>
                  </a:cubicBezTo>
                  <a:cubicBezTo>
                    <a:pt x="92" y="146"/>
                    <a:pt x="92" y="145"/>
                    <a:pt x="92" y="145"/>
                  </a:cubicBezTo>
                  <a:close/>
                  <a:moveTo>
                    <a:pt x="34" y="24"/>
                  </a:moveTo>
                  <a:cubicBezTo>
                    <a:pt x="27" y="30"/>
                    <a:pt x="20" y="37"/>
                    <a:pt x="14" y="45"/>
                  </a:cubicBezTo>
                  <a:cubicBezTo>
                    <a:pt x="13" y="46"/>
                    <a:pt x="12" y="47"/>
                    <a:pt x="13" y="49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21" y="41"/>
                    <a:pt x="28" y="32"/>
                    <a:pt x="37" y="24"/>
                  </a:cubicBezTo>
                  <a:cubicBezTo>
                    <a:pt x="36" y="24"/>
                    <a:pt x="34" y="23"/>
                    <a:pt x="34" y="24"/>
                  </a:cubicBezTo>
                  <a:close/>
                  <a:moveTo>
                    <a:pt x="103" y="54"/>
                  </a:moveTo>
                  <a:cubicBezTo>
                    <a:pt x="102" y="53"/>
                    <a:pt x="101" y="53"/>
                    <a:pt x="101" y="53"/>
                  </a:cubicBezTo>
                  <a:cubicBezTo>
                    <a:pt x="101" y="48"/>
                    <a:pt x="101" y="43"/>
                    <a:pt x="101" y="38"/>
                  </a:cubicBezTo>
                  <a:cubicBezTo>
                    <a:pt x="97" y="42"/>
                    <a:pt x="94" y="46"/>
                    <a:pt x="91" y="50"/>
                  </a:cubicBezTo>
                  <a:cubicBezTo>
                    <a:pt x="92" y="52"/>
                    <a:pt x="92" y="55"/>
                    <a:pt x="93" y="59"/>
                  </a:cubicBezTo>
                  <a:cubicBezTo>
                    <a:pt x="93" y="59"/>
                    <a:pt x="94" y="59"/>
                    <a:pt x="94" y="59"/>
                  </a:cubicBezTo>
                  <a:cubicBezTo>
                    <a:pt x="96" y="50"/>
                    <a:pt x="96" y="50"/>
                    <a:pt x="96" y="50"/>
                  </a:cubicBezTo>
                  <a:cubicBezTo>
                    <a:pt x="96" y="49"/>
                    <a:pt x="96" y="49"/>
                    <a:pt x="97" y="48"/>
                  </a:cubicBezTo>
                  <a:cubicBezTo>
                    <a:pt x="96" y="59"/>
                    <a:pt x="96" y="59"/>
                    <a:pt x="96" y="59"/>
                  </a:cubicBezTo>
                  <a:cubicBezTo>
                    <a:pt x="96" y="60"/>
                    <a:pt x="95" y="60"/>
                    <a:pt x="94" y="60"/>
                  </a:cubicBezTo>
                  <a:cubicBezTo>
                    <a:pt x="93" y="60"/>
                    <a:pt x="93" y="60"/>
                    <a:pt x="92" y="59"/>
                  </a:cubicBezTo>
                  <a:cubicBezTo>
                    <a:pt x="91" y="56"/>
                    <a:pt x="91" y="53"/>
                    <a:pt x="90" y="50"/>
                  </a:cubicBezTo>
                  <a:cubicBezTo>
                    <a:pt x="90" y="56"/>
                    <a:pt x="90" y="60"/>
                    <a:pt x="90" y="66"/>
                  </a:cubicBezTo>
                  <a:cubicBezTo>
                    <a:pt x="95" y="62"/>
                    <a:pt x="98" y="58"/>
                    <a:pt x="103" y="54"/>
                  </a:cubicBezTo>
                  <a:close/>
                  <a:moveTo>
                    <a:pt x="73" y="136"/>
                  </a:moveTo>
                  <a:cubicBezTo>
                    <a:pt x="73" y="137"/>
                    <a:pt x="74" y="137"/>
                    <a:pt x="74" y="138"/>
                  </a:cubicBezTo>
                  <a:cubicBezTo>
                    <a:pt x="74" y="135"/>
                    <a:pt x="74" y="132"/>
                    <a:pt x="75" y="130"/>
                  </a:cubicBezTo>
                  <a:cubicBezTo>
                    <a:pt x="75" y="129"/>
                    <a:pt x="76" y="130"/>
                    <a:pt x="76" y="130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8" y="136"/>
                    <a:pt x="78" y="133"/>
                    <a:pt x="79" y="131"/>
                  </a:cubicBezTo>
                  <a:cubicBezTo>
                    <a:pt x="80" y="131"/>
                    <a:pt x="80" y="130"/>
                    <a:pt x="81" y="131"/>
                  </a:cubicBezTo>
                  <a:cubicBezTo>
                    <a:pt x="73" y="126"/>
                    <a:pt x="67" y="121"/>
                    <a:pt x="60" y="115"/>
                  </a:cubicBezTo>
                  <a:cubicBezTo>
                    <a:pt x="60" y="115"/>
                    <a:pt x="59" y="115"/>
                    <a:pt x="60" y="115"/>
                  </a:cubicBezTo>
                  <a:cubicBezTo>
                    <a:pt x="60" y="114"/>
                    <a:pt x="60" y="115"/>
                    <a:pt x="59" y="114"/>
                  </a:cubicBezTo>
                  <a:cubicBezTo>
                    <a:pt x="58" y="114"/>
                    <a:pt x="58" y="113"/>
                    <a:pt x="57" y="112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11"/>
                    <a:pt x="51" y="116"/>
                    <a:pt x="52" y="121"/>
                  </a:cubicBezTo>
                  <a:cubicBezTo>
                    <a:pt x="58" y="127"/>
                    <a:pt x="65" y="132"/>
                    <a:pt x="73" y="137"/>
                  </a:cubicBezTo>
                  <a:cubicBezTo>
                    <a:pt x="72" y="137"/>
                    <a:pt x="72" y="136"/>
                    <a:pt x="73" y="136"/>
                  </a:cubicBezTo>
                  <a:close/>
                  <a:moveTo>
                    <a:pt x="33" y="51"/>
                  </a:moveTo>
                  <a:cubicBezTo>
                    <a:pt x="33" y="51"/>
                    <a:pt x="33" y="51"/>
                    <a:pt x="33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1" y="53"/>
                    <a:pt x="30" y="54"/>
                    <a:pt x="28" y="56"/>
                  </a:cubicBezTo>
                  <a:cubicBezTo>
                    <a:pt x="25" y="58"/>
                    <a:pt x="23" y="61"/>
                    <a:pt x="20" y="63"/>
                  </a:cubicBezTo>
                  <a:cubicBezTo>
                    <a:pt x="19" y="64"/>
                    <a:pt x="18" y="62"/>
                    <a:pt x="18" y="62"/>
                  </a:cubicBezTo>
                  <a:cubicBezTo>
                    <a:pt x="20" y="59"/>
                    <a:pt x="22" y="57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3" y="54"/>
                    <a:pt x="23" y="54"/>
                  </a:cubicBezTo>
                  <a:cubicBezTo>
                    <a:pt x="21" y="56"/>
                    <a:pt x="19" y="59"/>
                    <a:pt x="17" y="61"/>
                  </a:cubicBezTo>
                  <a:cubicBezTo>
                    <a:pt x="16" y="61"/>
                    <a:pt x="15" y="62"/>
                    <a:pt x="14" y="61"/>
                  </a:cubicBezTo>
                  <a:cubicBezTo>
                    <a:pt x="13" y="61"/>
                    <a:pt x="13" y="60"/>
                    <a:pt x="14" y="59"/>
                  </a:cubicBezTo>
                  <a:cubicBezTo>
                    <a:pt x="16" y="54"/>
                    <a:pt x="19" y="50"/>
                    <a:pt x="23" y="46"/>
                  </a:cubicBezTo>
                  <a:cubicBezTo>
                    <a:pt x="28" y="39"/>
                    <a:pt x="35" y="34"/>
                    <a:pt x="42" y="27"/>
                  </a:cubicBezTo>
                  <a:cubicBezTo>
                    <a:pt x="39" y="29"/>
                    <a:pt x="37" y="30"/>
                    <a:pt x="35" y="32"/>
                  </a:cubicBezTo>
                  <a:cubicBezTo>
                    <a:pt x="27" y="39"/>
                    <a:pt x="20" y="48"/>
                    <a:pt x="13" y="56"/>
                  </a:cubicBezTo>
                  <a:cubicBezTo>
                    <a:pt x="13" y="66"/>
                    <a:pt x="12" y="78"/>
                    <a:pt x="13" y="88"/>
                  </a:cubicBezTo>
                  <a:cubicBezTo>
                    <a:pt x="13" y="93"/>
                    <a:pt x="13" y="97"/>
                    <a:pt x="14" y="101"/>
                  </a:cubicBezTo>
                  <a:cubicBezTo>
                    <a:pt x="14" y="101"/>
                    <a:pt x="14" y="102"/>
                    <a:pt x="13" y="102"/>
                  </a:cubicBezTo>
                  <a:cubicBezTo>
                    <a:pt x="14" y="109"/>
                    <a:pt x="14" y="116"/>
                    <a:pt x="16" y="121"/>
                  </a:cubicBezTo>
                  <a:cubicBezTo>
                    <a:pt x="16" y="122"/>
                    <a:pt x="17" y="122"/>
                    <a:pt x="17" y="122"/>
                  </a:cubicBezTo>
                  <a:cubicBezTo>
                    <a:pt x="18" y="122"/>
                    <a:pt x="19" y="121"/>
                    <a:pt x="19" y="120"/>
                  </a:cubicBezTo>
                  <a:cubicBezTo>
                    <a:pt x="21" y="119"/>
                    <a:pt x="23" y="117"/>
                    <a:pt x="24" y="115"/>
                  </a:cubicBezTo>
                  <a:cubicBezTo>
                    <a:pt x="24" y="115"/>
                    <a:pt x="25" y="115"/>
                    <a:pt x="25" y="115"/>
                  </a:cubicBezTo>
                  <a:cubicBezTo>
                    <a:pt x="25" y="114"/>
                    <a:pt x="25" y="113"/>
                    <a:pt x="26" y="112"/>
                  </a:cubicBezTo>
                  <a:cubicBezTo>
                    <a:pt x="26" y="112"/>
                    <a:pt x="26" y="113"/>
                    <a:pt x="27" y="114"/>
                  </a:cubicBezTo>
                  <a:cubicBezTo>
                    <a:pt x="33" y="108"/>
                    <a:pt x="38" y="103"/>
                    <a:pt x="45" y="99"/>
                  </a:cubicBezTo>
                  <a:cubicBezTo>
                    <a:pt x="45" y="97"/>
                    <a:pt x="46" y="97"/>
                    <a:pt x="47" y="97"/>
                  </a:cubicBezTo>
                  <a:cubicBezTo>
                    <a:pt x="48" y="98"/>
                    <a:pt x="48" y="99"/>
                    <a:pt x="49" y="100"/>
                  </a:cubicBezTo>
                  <a:cubicBezTo>
                    <a:pt x="49" y="100"/>
                    <a:pt x="50" y="100"/>
                    <a:pt x="51" y="100"/>
                  </a:cubicBezTo>
                  <a:cubicBezTo>
                    <a:pt x="60" y="107"/>
                    <a:pt x="68" y="113"/>
                    <a:pt x="77" y="120"/>
                  </a:cubicBezTo>
                  <a:cubicBezTo>
                    <a:pt x="81" y="122"/>
                    <a:pt x="85" y="125"/>
                    <a:pt x="89" y="127"/>
                  </a:cubicBezTo>
                  <a:cubicBezTo>
                    <a:pt x="98" y="132"/>
                    <a:pt x="107" y="136"/>
                    <a:pt x="117" y="140"/>
                  </a:cubicBezTo>
                  <a:cubicBezTo>
                    <a:pt x="123" y="142"/>
                    <a:pt x="129" y="143"/>
                    <a:pt x="135" y="144"/>
                  </a:cubicBezTo>
                  <a:cubicBezTo>
                    <a:pt x="141" y="146"/>
                    <a:pt x="146" y="146"/>
                    <a:pt x="152" y="147"/>
                  </a:cubicBezTo>
                  <a:cubicBezTo>
                    <a:pt x="153" y="146"/>
                    <a:pt x="153" y="147"/>
                    <a:pt x="153" y="147"/>
                  </a:cubicBezTo>
                  <a:cubicBezTo>
                    <a:pt x="154" y="147"/>
                    <a:pt x="155" y="147"/>
                    <a:pt x="155" y="146"/>
                  </a:cubicBezTo>
                  <a:cubicBezTo>
                    <a:pt x="155" y="147"/>
                    <a:pt x="155" y="147"/>
                    <a:pt x="155" y="147"/>
                  </a:cubicBezTo>
                  <a:cubicBezTo>
                    <a:pt x="155" y="148"/>
                    <a:pt x="156" y="148"/>
                    <a:pt x="156" y="148"/>
                  </a:cubicBezTo>
                  <a:cubicBezTo>
                    <a:pt x="177" y="150"/>
                    <a:pt x="196" y="148"/>
                    <a:pt x="215" y="146"/>
                  </a:cubicBezTo>
                  <a:cubicBezTo>
                    <a:pt x="212" y="134"/>
                    <a:pt x="212" y="134"/>
                    <a:pt x="212" y="134"/>
                  </a:cubicBezTo>
                  <a:cubicBezTo>
                    <a:pt x="211" y="130"/>
                    <a:pt x="209" y="127"/>
                    <a:pt x="208" y="123"/>
                  </a:cubicBezTo>
                  <a:cubicBezTo>
                    <a:pt x="209" y="127"/>
                    <a:pt x="210" y="131"/>
                    <a:pt x="211" y="134"/>
                  </a:cubicBezTo>
                  <a:cubicBezTo>
                    <a:pt x="211" y="134"/>
                    <a:pt x="211" y="134"/>
                    <a:pt x="212" y="134"/>
                  </a:cubicBezTo>
                  <a:cubicBezTo>
                    <a:pt x="212" y="135"/>
                    <a:pt x="212" y="135"/>
                    <a:pt x="211" y="136"/>
                  </a:cubicBezTo>
                  <a:cubicBezTo>
                    <a:pt x="210" y="136"/>
                    <a:pt x="210" y="135"/>
                    <a:pt x="210" y="135"/>
                  </a:cubicBezTo>
                  <a:cubicBezTo>
                    <a:pt x="207" y="126"/>
                    <a:pt x="205" y="116"/>
                    <a:pt x="201" y="106"/>
                  </a:cubicBezTo>
                  <a:cubicBezTo>
                    <a:pt x="203" y="114"/>
                    <a:pt x="203" y="122"/>
                    <a:pt x="206" y="129"/>
                  </a:cubicBezTo>
                  <a:cubicBezTo>
                    <a:pt x="206" y="130"/>
                    <a:pt x="205" y="130"/>
                    <a:pt x="205" y="130"/>
                  </a:cubicBezTo>
                  <a:cubicBezTo>
                    <a:pt x="205" y="130"/>
                    <a:pt x="204" y="130"/>
                    <a:pt x="204" y="129"/>
                  </a:cubicBezTo>
                  <a:cubicBezTo>
                    <a:pt x="202" y="123"/>
                    <a:pt x="201" y="117"/>
                    <a:pt x="199" y="111"/>
                  </a:cubicBezTo>
                  <a:cubicBezTo>
                    <a:pt x="198" y="110"/>
                    <a:pt x="198" y="109"/>
                    <a:pt x="198" y="109"/>
                  </a:cubicBezTo>
                  <a:cubicBezTo>
                    <a:pt x="198" y="110"/>
                    <a:pt x="198" y="110"/>
                    <a:pt x="198" y="111"/>
                  </a:cubicBezTo>
                  <a:cubicBezTo>
                    <a:pt x="198" y="111"/>
                    <a:pt x="198" y="111"/>
                    <a:pt x="199" y="111"/>
                  </a:cubicBezTo>
                  <a:cubicBezTo>
                    <a:pt x="198" y="111"/>
                    <a:pt x="198" y="111"/>
                    <a:pt x="198" y="111"/>
                  </a:cubicBezTo>
                  <a:cubicBezTo>
                    <a:pt x="199" y="119"/>
                    <a:pt x="200" y="126"/>
                    <a:pt x="201" y="134"/>
                  </a:cubicBezTo>
                  <a:cubicBezTo>
                    <a:pt x="201" y="134"/>
                    <a:pt x="200" y="134"/>
                    <a:pt x="200" y="134"/>
                  </a:cubicBezTo>
                  <a:cubicBezTo>
                    <a:pt x="198" y="126"/>
                    <a:pt x="195" y="118"/>
                    <a:pt x="193" y="110"/>
                  </a:cubicBezTo>
                  <a:cubicBezTo>
                    <a:pt x="193" y="117"/>
                    <a:pt x="194" y="124"/>
                    <a:pt x="194" y="131"/>
                  </a:cubicBezTo>
                  <a:cubicBezTo>
                    <a:pt x="194" y="132"/>
                    <a:pt x="193" y="132"/>
                    <a:pt x="193" y="131"/>
                  </a:cubicBezTo>
                  <a:cubicBezTo>
                    <a:pt x="191" y="125"/>
                    <a:pt x="190" y="119"/>
                    <a:pt x="188" y="113"/>
                  </a:cubicBezTo>
                  <a:cubicBezTo>
                    <a:pt x="188" y="120"/>
                    <a:pt x="188" y="120"/>
                    <a:pt x="188" y="120"/>
                  </a:cubicBezTo>
                  <a:cubicBezTo>
                    <a:pt x="188" y="124"/>
                    <a:pt x="188" y="128"/>
                    <a:pt x="187" y="133"/>
                  </a:cubicBezTo>
                  <a:cubicBezTo>
                    <a:pt x="187" y="132"/>
                    <a:pt x="186" y="133"/>
                    <a:pt x="186" y="132"/>
                  </a:cubicBezTo>
                  <a:cubicBezTo>
                    <a:pt x="185" y="127"/>
                    <a:pt x="183" y="121"/>
                    <a:pt x="182" y="115"/>
                  </a:cubicBezTo>
                  <a:cubicBezTo>
                    <a:pt x="180" y="128"/>
                    <a:pt x="180" y="128"/>
                    <a:pt x="180" y="128"/>
                  </a:cubicBezTo>
                  <a:cubicBezTo>
                    <a:pt x="180" y="128"/>
                    <a:pt x="179" y="128"/>
                    <a:pt x="179" y="128"/>
                  </a:cubicBezTo>
                  <a:cubicBezTo>
                    <a:pt x="178" y="124"/>
                    <a:pt x="178" y="120"/>
                    <a:pt x="177" y="116"/>
                  </a:cubicBezTo>
                  <a:cubicBezTo>
                    <a:pt x="176" y="120"/>
                    <a:pt x="175" y="123"/>
                    <a:pt x="175" y="126"/>
                  </a:cubicBezTo>
                  <a:cubicBezTo>
                    <a:pt x="174" y="127"/>
                    <a:pt x="173" y="126"/>
                    <a:pt x="173" y="126"/>
                  </a:cubicBezTo>
                  <a:cubicBezTo>
                    <a:pt x="171" y="124"/>
                    <a:pt x="171" y="121"/>
                    <a:pt x="170" y="119"/>
                  </a:cubicBezTo>
                  <a:cubicBezTo>
                    <a:pt x="170" y="118"/>
                    <a:pt x="169" y="118"/>
                    <a:pt x="168" y="118"/>
                  </a:cubicBezTo>
                  <a:cubicBezTo>
                    <a:pt x="166" y="121"/>
                    <a:pt x="164" y="123"/>
                    <a:pt x="162" y="126"/>
                  </a:cubicBezTo>
                  <a:cubicBezTo>
                    <a:pt x="161" y="127"/>
                    <a:pt x="160" y="128"/>
                    <a:pt x="158" y="128"/>
                  </a:cubicBezTo>
                  <a:cubicBezTo>
                    <a:pt x="155" y="127"/>
                    <a:pt x="154" y="125"/>
                    <a:pt x="153" y="123"/>
                  </a:cubicBezTo>
                  <a:cubicBezTo>
                    <a:pt x="155" y="125"/>
                    <a:pt x="156" y="127"/>
                    <a:pt x="159" y="127"/>
                  </a:cubicBezTo>
                  <a:cubicBezTo>
                    <a:pt x="161" y="125"/>
                    <a:pt x="162" y="124"/>
                    <a:pt x="164" y="122"/>
                  </a:cubicBezTo>
                  <a:cubicBezTo>
                    <a:pt x="165" y="120"/>
                    <a:pt x="166" y="118"/>
                    <a:pt x="168" y="117"/>
                  </a:cubicBezTo>
                  <a:cubicBezTo>
                    <a:pt x="169" y="117"/>
                    <a:pt x="170" y="117"/>
                    <a:pt x="170" y="118"/>
                  </a:cubicBezTo>
                  <a:cubicBezTo>
                    <a:pt x="172" y="119"/>
                    <a:pt x="172" y="122"/>
                    <a:pt x="174" y="125"/>
                  </a:cubicBezTo>
                  <a:cubicBezTo>
                    <a:pt x="176" y="115"/>
                    <a:pt x="176" y="115"/>
                    <a:pt x="176" y="115"/>
                  </a:cubicBezTo>
                  <a:cubicBezTo>
                    <a:pt x="176" y="114"/>
                    <a:pt x="177" y="114"/>
                    <a:pt x="177" y="115"/>
                  </a:cubicBezTo>
                  <a:cubicBezTo>
                    <a:pt x="178" y="117"/>
                    <a:pt x="179" y="120"/>
                    <a:pt x="179" y="123"/>
                  </a:cubicBezTo>
                  <a:cubicBezTo>
                    <a:pt x="180" y="121"/>
                    <a:pt x="180" y="118"/>
                    <a:pt x="181" y="114"/>
                  </a:cubicBezTo>
                  <a:cubicBezTo>
                    <a:pt x="181" y="113"/>
                    <a:pt x="183" y="114"/>
                    <a:pt x="183" y="115"/>
                  </a:cubicBezTo>
                  <a:cubicBezTo>
                    <a:pt x="185" y="119"/>
                    <a:pt x="185" y="124"/>
                    <a:pt x="186" y="128"/>
                  </a:cubicBezTo>
                  <a:cubicBezTo>
                    <a:pt x="187" y="123"/>
                    <a:pt x="187" y="119"/>
                    <a:pt x="187" y="114"/>
                  </a:cubicBezTo>
                  <a:cubicBezTo>
                    <a:pt x="187" y="113"/>
                    <a:pt x="186" y="111"/>
                    <a:pt x="187" y="110"/>
                  </a:cubicBezTo>
                  <a:cubicBezTo>
                    <a:pt x="188" y="110"/>
                    <a:pt x="188" y="110"/>
                    <a:pt x="189" y="111"/>
                  </a:cubicBezTo>
                  <a:cubicBezTo>
                    <a:pt x="190" y="113"/>
                    <a:pt x="191" y="117"/>
                    <a:pt x="192" y="120"/>
                  </a:cubicBezTo>
                  <a:cubicBezTo>
                    <a:pt x="191" y="112"/>
                    <a:pt x="191" y="112"/>
                    <a:pt x="191" y="112"/>
                  </a:cubicBezTo>
                  <a:cubicBezTo>
                    <a:pt x="191" y="111"/>
                    <a:pt x="191" y="109"/>
                    <a:pt x="192" y="108"/>
                  </a:cubicBezTo>
                  <a:cubicBezTo>
                    <a:pt x="192" y="108"/>
                    <a:pt x="193" y="108"/>
                    <a:pt x="193" y="109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8" y="122"/>
                    <a:pt x="198" y="122"/>
                    <a:pt x="198" y="122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6" y="107"/>
                    <a:pt x="196" y="107"/>
                    <a:pt x="196" y="107"/>
                  </a:cubicBezTo>
                  <a:cubicBezTo>
                    <a:pt x="196" y="106"/>
                    <a:pt x="195" y="104"/>
                    <a:pt x="196" y="102"/>
                  </a:cubicBezTo>
                  <a:cubicBezTo>
                    <a:pt x="196" y="102"/>
                    <a:pt x="197" y="103"/>
                    <a:pt x="197" y="103"/>
                  </a:cubicBezTo>
                  <a:cubicBezTo>
                    <a:pt x="199" y="106"/>
                    <a:pt x="200" y="108"/>
                    <a:pt x="200" y="111"/>
                  </a:cubicBezTo>
                  <a:cubicBezTo>
                    <a:pt x="200" y="107"/>
                    <a:pt x="199" y="102"/>
                    <a:pt x="198" y="98"/>
                  </a:cubicBezTo>
                  <a:cubicBezTo>
                    <a:pt x="198" y="97"/>
                    <a:pt x="198" y="96"/>
                    <a:pt x="199" y="95"/>
                  </a:cubicBezTo>
                  <a:cubicBezTo>
                    <a:pt x="198" y="92"/>
                    <a:pt x="197" y="89"/>
                    <a:pt x="196" y="86"/>
                  </a:cubicBezTo>
                  <a:cubicBezTo>
                    <a:pt x="182" y="91"/>
                    <a:pt x="168" y="94"/>
                    <a:pt x="153" y="96"/>
                  </a:cubicBezTo>
                  <a:cubicBezTo>
                    <a:pt x="133" y="98"/>
                    <a:pt x="105" y="94"/>
                    <a:pt x="87" y="85"/>
                  </a:cubicBezTo>
                  <a:cubicBezTo>
                    <a:pt x="77" y="80"/>
                    <a:pt x="69" y="74"/>
                    <a:pt x="64" y="66"/>
                  </a:cubicBezTo>
                  <a:cubicBezTo>
                    <a:pt x="62" y="61"/>
                    <a:pt x="62" y="61"/>
                    <a:pt x="62" y="61"/>
                  </a:cubicBezTo>
                  <a:cubicBezTo>
                    <a:pt x="61" y="61"/>
                    <a:pt x="63" y="59"/>
                    <a:pt x="64" y="60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85" y="49"/>
                    <a:pt x="93" y="43"/>
                    <a:pt x="99" y="35"/>
                  </a:cubicBezTo>
                  <a:cubicBezTo>
                    <a:pt x="94" y="35"/>
                    <a:pt x="90" y="35"/>
                    <a:pt x="85" y="34"/>
                  </a:cubicBezTo>
                  <a:cubicBezTo>
                    <a:pt x="75" y="32"/>
                    <a:pt x="66" y="31"/>
                    <a:pt x="58" y="29"/>
                  </a:cubicBezTo>
                  <a:cubicBezTo>
                    <a:pt x="53" y="27"/>
                    <a:pt x="49" y="27"/>
                    <a:pt x="44" y="26"/>
                  </a:cubicBezTo>
                  <a:cubicBezTo>
                    <a:pt x="43" y="29"/>
                    <a:pt x="40" y="30"/>
                    <a:pt x="38" y="32"/>
                  </a:cubicBezTo>
                  <a:cubicBezTo>
                    <a:pt x="30" y="41"/>
                    <a:pt x="22" y="48"/>
                    <a:pt x="15" y="59"/>
                  </a:cubicBezTo>
                  <a:cubicBezTo>
                    <a:pt x="16" y="59"/>
                    <a:pt x="14" y="60"/>
                    <a:pt x="15" y="60"/>
                  </a:cubicBezTo>
                  <a:cubicBezTo>
                    <a:pt x="16" y="60"/>
                    <a:pt x="17" y="58"/>
                    <a:pt x="18" y="58"/>
                  </a:cubicBezTo>
                  <a:cubicBezTo>
                    <a:pt x="22" y="53"/>
                    <a:pt x="27" y="49"/>
                    <a:pt x="32" y="44"/>
                  </a:cubicBezTo>
                  <a:cubicBezTo>
                    <a:pt x="36" y="39"/>
                    <a:pt x="41" y="35"/>
                    <a:pt x="47" y="31"/>
                  </a:cubicBezTo>
                  <a:cubicBezTo>
                    <a:pt x="47" y="30"/>
                    <a:pt x="48" y="31"/>
                    <a:pt x="48" y="32"/>
                  </a:cubicBezTo>
                  <a:cubicBezTo>
                    <a:pt x="46" y="34"/>
                    <a:pt x="45" y="35"/>
                    <a:pt x="43" y="37"/>
                  </a:cubicBezTo>
                  <a:cubicBezTo>
                    <a:pt x="36" y="44"/>
                    <a:pt x="28" y="51"/>
                    <a:pt x="22" y="60"/>
                  </a:cubicBezTo>
                  <a:cubicBezTo>
                    <a:pt x="21" y="60"/>
                    <a:pt x="21" y="60"/>
                    <a:pt x="21" y="61"/>
                  </a:cubicBezTo>
                  <a:cubicBezTo>
                    <a:pt x="21" y="60"/>
                    <a:pt x="22" y="60"/>
                    <a:pt x="22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4" y="58"/>
                    <a:pt x="25" y="57"/>
                    <a:pt x="26" y="55"/>
                  </a:cubicBezTo>
                  <a:cubicBezTo>
                    <a:pt x="32" y="51"/>
                    <a:pt x="36" y="46"/>
                    <a:pt x="41" y="43"/>
                  </a:cubicBezTo>
                  <a:cubicBezTo>
                    <a:pt x="42" y="42"/>
                    <a:pt x="42" y="44"/>
                    <a:pt x="42" y="44"/>
                  </a:cubicBezTo>
                  <a:cubicBezTo>
                    <a:pt x="37" y="49"/>
                    <a:pt x="33" y="54"/>
                    <a:pt x="29" y="6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4" y="49"/>
                    <a:pt x="44" y="51"/>
                    <a:pt x="44" y="51"/>
                  </a:cubicBezTo>
                  <a:cubicBezTo>
                    <a:pt x="42" y="55"/>
                    <a:pt x="39" y="58"/>
                    <a:pt x="36" y="62"/>
                  </a:cubicBezTo>
                  <a:cubicBezTo>
                    <a:pt x="38" y="61"/>
                    <a:pt x="39" y="60"/>
                    <a:pt x="40" y="59"/>
                  </a:cubicBezTo>
                  <a:cubicBezTo>
                    <a:pt x="41" y="59"/>
                    <a:pt x="42" y="59"/>
                    <a:pt x="42" y="60"/>
                  </a:cubicBezTo>
                  <a:cubicBezTo>
                    <a:pt x="42" y="62"/>
                    <a:pt x="41" y="64"/>
                    <a:pt x="41" y="66"/>
                  </a:cubicBezTo>
                  <a:cubicBezTo>
                    <a:pt x="41" y="66"/>
                    <a:pt x="41" y="67"/>
                    <a:pt x="42" y="67"/>
                  </a:cubicBezTo>
                  <a:cubicBezTo>
                    <a:pt x="43" y="67"/>
                    <a:pt x="45" y="67"/>
                    <a:pt x="46" y="67"/>
                  </a:cubicBezTo>
                  <a:cubicBezTo>
                    <a:pt x="46" y="67"/>
                    <a:pt x="46" y="68"/>
                    <a:pt x="45" y="68"/>
                  </a:cubicBezTo>
                  <a:cubicBezTo>
                    <a:pt x="45" y="68"/>
                    <a:pt x="44" y="68"/>
                    <a:pt x="43" y="69"/>
                  </a:cubicBezTo>
                  <a:cubicBezTo>
                    <a:pt x="41" y="69"/>
                    <a:pt x="40" y="68"/>
                    <a:pt x="39" y="66"/>
                  </a:cubicBezTo>
                  <a:cubicBezTo>
                    <a:pt x="39" y="65"/>
                    <a:pt x="39" y="63"/>
                    <a:pt x="40" y="61"/>
                  </a:cubicBezTo>
                  <a:cubicBezTo>
                    <a:pt x="39" y="62"/>
                    <a:pt x="38" y="62"/>
                    <a:pt x="37" y="63"/>
                  </a:cubicBezTo>
                  <a:cubicBezTo>
                    <a:pt x="37" y="64"/>
                    <a:pt x="36" y="64"/>
                    <a:pt x="35" y="63"/>
                  </a:cubicBezTo>
                  <a:cubicBezTo>
                    <a:pt x="34" y="62"/>
                    <a:pt x="35" y="61"/>
                    <a:pt x="36" y="6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1" y="61"/>
                    <a:pt x="30" y="62"/>
                    <a:pt x="28" y="61"/>
                  </a:cubicBezTo>
                  <a:cubicBezTo>
                    <a:pt x="28" y="61"/>
                    <a:pt x="27" y="60"/>
                    <a:pt x="28" y="59"/>
                  </a:cubicBezTo>
                  <a:cubicBezTo>
                    <a:pt x="29" y="56"/>
                    <a:pt x="31" y="54"/>
                    <a:pt x="33" y="51"/>
                  </a:cubicBezTo>
                  <a:close/>
                  <a:moveTo>
                    <a:pt x="232" y="140"/>
                  </a:moveTo>
                  <a:cubicBezTo>
                    <a:pt x="230" y="143"/>
                    <a:pt x="228" y="146"/>
                    <a:pt x="226" y="148"/>
                  </a:cubicBezTo>
                  <a:cubicBezTo>
                    <a:pt x="228" y="154"/>
                    <a:pt x="228" y="154"/>
                    <a:pt x="228" y="154"/>
                  </a:cubicBezTo>
                  <a:cubicBezTo>
                    <a:pt x="228" y="154"/>
                    <a:pt x="227" y="155"/>
                    <a:pt x="228" y="156"/>
                  </a:cubicBezTo>
                  <a:cubicBezTo>
                    <a:pt x="227" y="156"/>
                    <a:pt x="225" y="156"/>
                    <a:pt x="224" y="156"/>
                  </a:cubicBezTo>
                  <a:cubicBezTo>
                    <a:pt x="223" y="156"/>
                    <a:pt x="222" y="154"/>
                    <a:pt x="222" y="153"/>
                  </a:cubicBezTo>
                  <a:cubicBezTo>
                    <a:pt x="216" y="158"/>
                    <a:pt x="211" y="163"/>
                    <a:pt x="206" y="169"/>
                  </a:cubicBezTo>
                  <a:cubicBezTo>
                    <a:pt x="206" y="169"/>
                    <a:pt x="206" y="170"/>
                    <a:pt x="205" y="170"/>
                  </a:cubicBezTo>
                  <a:cubicBezTo>
                    <a:pt x="207" y="170"/>
                    <a:pt x="207" y="170"/>
                    <a:pt x="207" y="170"/>
                  </a:cubicBezTo>
                  <a:cubicBezTo>
                    <a:pt x="207" y="170"/>
                    <a:pt x="207" y="169"/>
                    <a:pt x="207" y="169"/>
                  </a:cubicBezTo>
                  <a:cubicBezTo>
                    <a:pt x="207" y="169"/>
                    <a:pt x="209" y="169"/>
                    <a:pt x="209" y="170"/>
                  </a:cubicBezTo>
                  <a:cubicBezTo>
                    <a:pt x="210" y="170"/>
                    <a:pt x="210" y="172"/>
                    <a:pt x="209" y="172"/>
                  </a:cubicBezTo>
                  <a:cubicBezTo>
                    <a:pt x="208" y="173"/>
                    <a:pt x="207" y="174"/>
                    <a:pt x="206" y="174"/>
                  </a:cubicBezTo>
                  <a:cubicBezTo>
                    <a:pt x="207" y="176"/>
                    <a:pt x="207" y="178"/>
                    <a:pt x="208" y="180"/>
                  </a:cubicBezTo>
                  <a:cubicBezTo>
                    <a:pt x="209" y="181"/>
                    <a:pt x="209" y="181"/>
                    <a:pt x="209" y="182"/>
                  </a:cubicBezTo>
                  <a:cubicBezTo>
                    <a:pt x="208" y="183"/>
                    <a:pt x="207" y="184"/>
                    <a:pt x="205" y="183"/>
                  </a:cubicBezTo>
                  <a:cubicBezTo>
                    <a:pt x="205" y="183"/>
                    <a:pt x="205" y="183"/>
                    <a:pt x="205" y="182"/>
                  </a:cubicBezTo>
                  <a:cubicBezTo>
                    <a:pt x="205" y="182"/>
                    <a:pt x="204" y="183"/>
                    <a:pt x="204" y="182"/>
                  </a:cubicBezTo>
                  <a:cubicBezTo>
                    <a:pt x="203" y="180"/>
                    <a:pt x="203" y="177"/>
                    <a:pt x="202" y="175"/>
                  </a:cubicBezTo>
                  <a:cubicBezTo>
                    <a:pt x="198" y="175"/>
                    <a:pt x="195" y="177"/>
                    <a:pt x="193" y="180"/>
                  </a:cubicBezTo>
                  <a:cubicBezTo>
                    <a:pt x="193" y="181"/>
                    <a:pt x="192" y="182"/>
                    <a:pt x="191" y="182"/>
                  </a:cubicBezTo>
                  <a:cubicBezTo>
                    <a:pt x="191" y="183"/>
                    <a:pt x="190" y="183"/>
                    <a:pt x="190" y="183"/>
                  </a:cubicBezTo>
                  <a:cubicBezTo>
                    <a:pt x="189" y="182"/>
                    <a:pt x="189" y="182"/>
                    <a:pt x="189" y="181"/>
                  </a:cubicBezTo>
                  <a:cubicBezTo>
                    <a:pt x="189" y="181"/>
                    <a:pt x="189" y="180"/>
                    <a:pt x="188" y="181"/>
                  </a:cubicBezTo>
                  <a:cubicBezTo>
                    <a:pt x="187" y="179"/>
                    <a:pt x="187" y="177"/>
                    <a:pt x="189" y="176"/>
                  </a:cubicBezTo>
                  <a:cubicBezTo>
                    <a:pt x="180" y="175"/>
                    <a:pt x="172" y="177"/>
                    <a:pt x="162" y="176"/>
                  </a:cubicBezTo>
                  <a:cubicBezTo>
                    <a:pt x="162" y="176"/>
                    <a:pt x="161" y="177"/>
                    <a:pt x="161" y="176"/>
                  </a:cubicBezTo>
                  <a:cubicBezTo>
                    <a:pt x="161" y="175"/>
                    <a:pt x="159" y="175"/>
                    <a:pt x="159" y="175"/>
                  </a:cubicBezTo>
                  <a:cubicBezTo>
                    <a:pt x="153" y="175"/>
                    <a:pt x="150" y="174"/>
                    <a:pt x="145" y="173"/>
                  </a:cubicBezTo>
                  <a:cubicBezTo>
                    <a:pt x="145" y="173"/>
                    <a:pt x="145" y="174"/>
                    <a:pt x="144" y="174"/>
                  </a:cubicBezTo>
                  <a:cubicBezTo>
                    <a:pt x="143" y="174"/>
                    <a:pt x="143" y="173"/>
                    <a:pt x="143" y="173"/>
                  </a:cubicBezTo>
                  <a:cubicBezTo>
                    <a:pt x="129" y="170"/>
                    <a:pt x="113" y="168"/>
                    <a:pt x="102" y="162"/>
                  </a:cubicBezTo>
                  <a:cubicBezTo>
                    <a:pt x="94" y="159"/>
                    <a:pt x="87" y="155"/>
                    <a:pt x="80" y="151"/>
                  </a:cubicBezTo>
                  <a:cubicBezTo>
                    <a:pt x="71" y="146"/>
                    <a:pt x="62" y="139"/>
                    <a:pt x="55" y="133"/>
                  </a:cubicBezTo>
                  <a:cubicBezTo>
                    <a:pt x="54" y="132"/>
                    <a:pt x="53" y="131"/>
                    <a:pt x="52" y="130"/>
                  </a:cubicBezTo>
                  <a:cubicBezTo>
                    <a:pt x="51" y="129"/>
                    <a:pt x="52" y="130"/>
                    <a:pt x="52" y="130"/>
                  </a:cubicBezTo>
                  <a:cubicBezTo>
                    <a:pt x="51" y="132"/>
                    <a:pt x="52" y="133"/>
                    <a:pt x="52" y="135"/>
                  </a:cubicBezTo>
                  <a:cubicBezTo>
                    <a:pt x="52" y="136"/>
                    <a:pt x="51" y="136"/>
                    <a:pt x="51" y="136"/>
                  </a:cubicBezTo>
                  <a:cubicBezTo>
                    <a:pt x="50" y="136"/>
                    <a:pt x="48" y="137"/>
                    <a:pt x="48" y="136"/>
                  </a:cubicBezTo>
                  <a:cubicBezTo>
                    <a:pt x="47" y="132"/>
                    <a:pt x="47" y="129"/>
                    <a:pt x="47" y="126"/>
                  </a:cubicBezTo>
                  <a:cubicBezTo>
                    <a:pt x="46" y="126"/>
                    <a:pt x="44" y="127"/>
                    <a:pt x="43" y="127"/>
                  </a:cubicBezTo>
                  <a:cubicBezTo>
                    <a:pt x="36" y="131"/>
                    <a:pt x="31" y="136"/>
                    <a:pt x="26" y="142"/>
                  </a:cubicBezTo>
                  <a:cubicBezTo>
                    <a:pt x="25" y="143"/>
                    <a:pt x="24" y="144"/>
                    <a:pt x="23" y="144"/>
                  </a:cubicBezTo>
                  <a:cubicBezTo>
                    <a:pt x="23" y="144"/>
                    <a:pt x="22" y="143"/>
                    <a:pt x="21" y="142"/>
                  </a:cubicBezTo>
                  <a:cubicBezTo>
                    <a:pt x="22" y="145"/>
                    <a:pt x="24" y="147"/>
                    <a:pt x="24" y="149"/>
                  </a:cubicBezTo>
                  <a:cubicBezTo>
                    <a:pt x="24" y="150"/>
                    <a:pt x="24" y="152"/>
                    <a:pt x="24" y="152"/>
                  </a:cubicBezTo>
                  <a:cubicBezTo>
                    <a:pt x="23" y="151"/>
                    <a:pt x="21" y="153"/>
                    <a:pt x="21" y="152"/>
                  </a:cubicBezTo>
                  <a:cubicBezTo>
                    <a:pt x="19" y="146"/>
                    <a:pt x="17" y="139"/>
                    <a:pt x="15" y="133"/>
                  </a:cubicBezTo>
                  <a:cubicBezTo>
                    <a:pt x="14" y="133"/>
                    <a:pt x="14" y="133"/>
                    <a:pt x="14" y="133"/>
                  </a:cubicBezTo>
                  <a:cubicBezTo>
                    <a:pt x="14" y="134"/>
                    <a:pt x="15" y="135"/>
                    <a:pt x="14" y="136"/>
                  </a:cubicBezTo>
                  <a:cubicBezTo>
                    <a:pt x="14" y="136"/>
                    <a:pt x="12" y="136"/>
                    <a:pt x="11" y="136"/>
                  </a:cubicBezTo>
                  <a:cubicBezTo>
                    <a:pt x="11" y="135"/>
                    <a:pt x="10" y="133"/>
                    <a:pt x="10" y="133"/>
                  </a:cubicBezTo>
                  <a:cubicBezTo>
                    <a:pt x="8" y="119"/>
                    <a:pt x="7" y="105"/>
                    <a:pt x="7" y="90"/>
                  </a:cubicBezTo>
                  <a:cubicBezTo>
                    <a:pt x="7" y="85"/>
                    <a:pt x="7" y="79"/>
                    <a:pt x="6" y="74"/>
                  </a:cubicBezTo>
                  <a:cubicBezTo>
                    <a:pt x="6" y="70"/>
                    <a:pt x="5" y="65"/>
                    <a:pt x="5" y="60"/>
                  </a:cubicBezTo>
                  <a:cubicBezTo>
                    <a:pt x="4" y="60"/>
                    <a:pt x="4" y="60"/>
                    <a:pt x="4" y="59"/>
                  </a:cubicBezTo>
                  <a:cubicBezTo>
                    <a:pt x="5" y="60"/>
                    <a:pt x="5" y="59"/>
                    <a:pt x="5" y="59"/>
                  </a:cubicBezTo>
                  <a:cubicBezTo>
                    <a:pt x="4" y="59"/>
                    <a:pt x="4" y="58"/>
                    <a:pt x="4" y="58"/>
                  </a:cubicBezTo>
                  <a:cubicBezTo>
                    <a:pt x="5" y="57"/>
                    <a:pt x="4" y="56"/>
                    <a:pt x="4" y="54"/>
                  </a:cubicBezTo>
                  <a:cubicBezTo>
                    <a:pt x="4" y="55"/>
                    <a:pt x="4" y="56"/>
                    <a:pt x="4" y="57"/>
                  </a:cubicBezTo>
                  <a:cubicBezTo>
                    <a:pt x="4" y="58"/>
                    <a:pt x="4" y="60"/>
                    <a:pt x="4" y="61"/>
                  </a:cubicBezTo>
                  <a:cubicBezTo>
                    <a:pt x="4" y="60"/>
                    <a:pt x="5" y="61"/>
                    <a:pt x="4" y="62"/>
                  </a:cubicBezTo>
                  <a:cubicBezTo>
                    <a:pt x="4" y="62"/>
                    <a:pt x="4" y="61"/>
                    <a:pt x="4" y="61"/>
                  </a:cubicBezTo>
                  <a:cubicBezTo>
                    <a:pt x="4" y="62"/>
                    <a:pt x="4" y="64"/>
                    <a:pt x="4" y="65"/>
                  </a:cubicBezTo>
                  <a:cubicBezTo>
                    <a:pt x="4" y="66"/>
                    <a:pt x="5" y="66"/>
                    <a:pt x="4" y="66"/>
                  </a:cubicBezTo>
                  <a:cubicBezTo>
                    <a:pt x="3" y="70"/>
                    <a:pt x="4" y="75"/>
                    <a:pt x="4" y="79"/>
                  </a:cubicBezTo>
                  <a:cubicBezTo>
                    <a:pt x="4" y="79"/>
                    <a:pt x="5" y="80"/>
                    <a:pt x="4" y="81"/>
                  </a:cubicBezTo>
                  <a:cubicBezTo>
                    <a:pt x="3" y="81"/>
                    <a:pt x="4" y="81"/>
                    <a:pt x="4" y="81"/>
                  </a:cubicBezTo>
                  <a:cubicBezTo>
                    <a:pt x="4" y="82"/>
                    <a:pt x="4" y="84"/>
                    <a:pt x="5" y="85"/>
                  </a:cubicBezTo>
                  <a:cubicBezTo>
                    <a:pt x="5" y="85"/>
                    <a:pt x="5" y="85"/>
                    <a:pt x="4" y="85"/>
                  </a:cubicBezTo>
                  <a:cubicBezTo>
                    <a:pt x="5" y="86"/>
                    <a:pt x="5" y="87"/>
                    <a:pt x="4" y="87"/>
                  </a:cubicBezTo>
                  <a:cubicBezTo>
                    <a:pt x="4" y="87"/>
                    <a:pt x="4" y="86"/>
                    <a:pt x="4" y="86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8"/>
                    <a:pt x="5" y="99"/>
                    <a:pt x="5" y="100"/>
                  </a:cubicBezTo>
                  <a:cubicBezTo>
                    <a:pt x="4" y="96"/>
                    <a:pt x="4" y="93"/>
                    <a:pt x="3" y="90"/>
                  </a:cubicBezTo>
                  <a:cubicBezTo>
                    <a:pt x="3" y="87"/>
                    <a:pt x="3" y="84"/>
                    <a:pt x="2" y="81"/>
                  </a:cubicBezTo>
                  <a:cubicBezTo>
                    <a:pt x="2" y="80"/>
                    <a:pt x="2" y="80"/>
                    <a:pt x="3" y="80"/>
                  </a:cubicBezTo>
                  <a:cubicBezTo>
                    <a:pt x="3" y="80"/>
                    <a:pt x="2" y="79"/>
                    <a:pt x="2" y="79"/>
                  </a:cubicBezTo>
                  <a:cubicBezTo>
                    <a:pt x="2" y="76"/>
                    <a:pt x="2" y="73"/>
                    <a:pt x="2" y="70"/>
                  </a:cubicBezTo>
                  <a:cubicBezTo>
                    <a:pt x="2" y="70"/>
                    <a:pt x="2" y="70"/>
                    <a:pt x="2" y="69"/>
                  </a:cubicBezTo>
                  <a:cubicBezTo>
                    <a:pt x="2" y="69"/>
                    <a:pt x="2" y="68"/>
                    <a:pt x="2" y="68"/>
                  </a:cubicBezTo>
                  <a:cubicBezTo>
                    <a:pt x="1" y="58"/>
                    <a:pt x="2" y="48"/>
                    <a:pt x="2" y="38"/>
                  </a:cubicBezTo>
                  <a:cubicBezTo>
                    <a:pt x="2" y="36"/>
                    <a:pt x="3" y="35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7"/>
                    <a:pt x="2" y="16"/>
                    <a:pt x="3" y="15"/>
                  </a:cubicBezTo>
                  <a:cubicBezTo>
                    <a:pt x="3" y="16"/>
                    <a:pt x="4" y="15"/>
                    <a:pt x="3" y="15"/>
                  </a:cubicBezTo>
                  <a:cubicBezTo>
                    <a:pt x="3" y="15"/>
                    <a:pt x="2" y="15"/>
                    <a:pt x="2" y="14"/>
                  </a:cubicBezTo>
                  <a:cubicBezTo>
                    <a:pt x="3" y="15"/>
                    <a:pt x="4" y="14"/>
                    <a:pt x="3" y="14"/>
                  </a:cubicBezTo>
                  <a:cubicBezTo>
                    <a:pt x="3" y="13"/>
                    <a:pt x="2" y="13"/>
                    <a:pt x="1" y="13"/>
                  </a:cubicBezTo>
                  <a:cubicBezTo>
                    <a:pt x="0" y="12"/>
                    <a:pt x="0" y="11"/>
                    <a:pt x="0" y="11"/>
                  </a:cubicBezTo>
                  <a:cubicBezTo>
                    <a:pt x="1" y="9"/>
                    <a:pt x="1" y="8"/>
                    <a:pt x="2" y="7"/>
                  </a:cubicBezTo>
                  <a:cubicBezTo>
                    <a:pt x="3" y="7"/>
                    <a:pt x="3" y="7"/>
                    <a:pt x="4" y="7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7" y="2"/>
                    <a:pt x="7" y="4"/>
                    <a:pt x="7" y="6"/>
                  </a:cubicBezTo>
                  <a:cubicBezTo>
                    <a:pt x="7" y="6"/>
                    <a:pt x="8" y="7"/>
                    <a:pt x="8" y="8"/>
                  </a:cubicBezTo>
                  <a:cubicBezTo>
                    <a:pt x="8" y="8"/>
                    <a:pt x="8" y="9"/>
                    <a:pt x="8" y="9"/>
                  </a:cubicBezTo>
                  <a:cubicBezTo>
                    <a:pt x="9" y="9"/>
                    <a:pt x="10" y="8"/>
                    <a:pt x="11" y="9"/>
                  </a:cubicBezTo>
                  <a:cubicBezTo>
                    <a:pt x="11" y="10"/>
                    <a:pt x="11" y="11"/>
                    <a:pt x="12" y="11"/>
                  </a:cubicBezTo>
                  <a:cubicBezTo>
                    <a:pt x="17" y="11"/>
                    <a:pt x="21" y="12"/>
                    <a:pt x="26" y="13"/>
                  </a:cubicBezTo>
                  <a:cubicBezTo>
                    <a:pt x="27" y="13"/>
                    <a:pt x="28" y="13"/>
                    <a:pt x="28" y="13"/>
                  </a:cubicBezTo>
                  <a:cubicBezTo>
                    <a:pt x="29" y="13"/>
                    <a:pt x="31" y="14"/>
                    <a:pt x="32" y="14"/>
                  </a:cubicBezTo>
                  <a:cubicBezTo>
                    <a:pt x="32" y="14"/>
                    <a:pt x="33" y="15"/>
                    <a:pt x="33" y="15"/>
                  </a:cubicBezTo>
                  <a:cubicBezTo>
                    <a:pt x="52" y="17"/>
                    <a:pt x="72" y="21"/>
                    <a:pt x="90" y="26"/>
                  </a:cubicBezTo>
                  <a:cubicBezTo>
                    <a:pt x="93" y="27"/>
                    <a:pt x="97" y="27"/>
                    <a:pt x="100" y="28"/>
                  </a:cubicBezTo>
                  <a:cubicBezTo>
                    <a:pt x="100" y="27"/>
                    <a:pt x="99" y="27"/>
                    <a:pt x="100" y="26"/>
                  </a:cubicBezTo>
                  <a:cubicBezTo>
                    <a:pt x="101" y="26"/>
                    <a:pt x="102" y="25"/>
                    <a:pt x="103" y="25"/>
                  </a:cubicBezTo>
                  <a:cubicBezTo>
                    <a:pt x="104" y="26"/>
                    <a:pt x="103" y="26"/>
                    <a:pt x="103" y="27"/>
                  </a:cubicBezTo>
                  <a:cubicBezTo>
                    <a:pt x="103" y="28"/>
                    <a:pt x="104" y="30"/>
                    <a:pt x="104" y="31"/>
                  </a:cubicBezTo>
                  <a:cubicBezTo>
                    <a:pt x="104" y="31"/>
                    <a:pt x="105" y="31"/>
                    <a:pt x="105" y="31"/>
                  </a:cubicBezTo>
                  <a:cubicBezTo>
                    <a:pt x="105" y="32"/>
                    <a:pt x="105" y="33"/>
                    <a:pt x="106" y="33"/>
                  </a:cubicBezTo>
                  <a:cubicBezTo>
                    <a:pt x="106" y="34"/>
                    <a:pt x="104" y="35"/>
                    <a:pt x="104" y="36"/>
                  </a:cubicBezTo>
                  <a:cubicBezTo>
                    <a:pt x="105" y="42"/>
                    <a:pt x="107" y="47"/>
                    <a:pt x="108" y="53"/>
                  </a:cubicBezTo>
                  <a:cubicBezTo>
                    <a:pt x="110" y="59"/>
                    <a:pt x="110" y="59"/>
                    <a:pt x="110" y="59"/>
                  </a:cubicBezTo>
                  <a:cubicBezTo>
                    <a:pt x="110" y="60"/>
                    <a:pt x="108" y="60"/>
                    <a:pt x="107" y="61"/>
                  </a:cubicBezTo>
                  <a:cubicBezTo>
                    <a:pt x="108" y="63"/>
                    <a:pt x="108" y="64"/>
                    <a:pt x="109" y="65"/>
                  </a:cubicBezTo>
                  <a:cubicBezTo>
                    <a:pt x="109" y="65"/>
                    <a:pt x="109" y="67"/>
                    <a:pt x="108" y="67"/>
                  </a:cubicBezTo>
                  <a:cubicBezTo>
                    <a:pt x="107" y="67"/>
                    <a:pt x="106" y="67"/>
                    <a:pt x="105" y="66"/>
                  </a:cubicBezTo>
                  <a:cubicBezTo>
                    <a:pt x="104" y="64"/>
                    <a:pt x="104" y="61"/>
                    <a:pt x="104" y="58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92" y="69"/>
                    <a:pt x="88" y="71"/>
                    <a:pt x="85" y="74"/>
                  </a:cubicBezTo>
                  <a:cubicBezTo>
                    <a:pt x="104" y="83"/>
                    <a:pt x="133" y="91"/>
                    <a:pt x="155" y="89"/>
                  </a:cubicBezTo>
                  <a:cubicBezTo>
                    <a:pt x="167" y="89"/>
                    <a:pt x="176" y="85"/>
                    <a:pt x="186" y="83"/>
                  </a:cubicBezTo>
                  <a:cubicBezTo>
                    <a:pt x="188" y="82"/>
                    <a:pt x="191" y="81"/>
                    <a:pt x="193" y="81"/>
                  </a:cubicBezTo>
                  <a:cubicBezTo>
                    <a:pt x="194" y="81"/>
                    <a:pt x="194" y="81"/>
                    <a:pt x="194" y="80"/>
                  </a:cubicBezTo>
                  <a:cubicBezTo>
                    <a:pt x="193" y="78"/>
                    <a:pt x="193" y="76"/>
                    <a:pt x="193" y="74"/>
                  </a:cubicBezTo>
                  <a:cubicBezTo>
                    <a:pt x="193" y="73"/>
                    <a:pt x="193" y="73"/>
                    <a:pt x="193" y="72"/>
                  </a:cubicBezTo>
                  <a:cubicBezTo>
                    <a:pt x="194" y="72"/>
                    <a:pt x="195" y="72"/>
                    <a:pt x="196" y="72"/>
                  </a:cubicBezTo>
                  <a:cubicBezTo>
                    <a:pt x="196" y="75"/>
                    <a:pt x="197" y="77"/>
                    <a:pt x="198" y="79"/>
                  </a:cubicBezTo>
                  <a:cubicBezTo>
                    <a:pt x="198" y="80"/>
                    <a:pt x="199" y="79"/>
                    <a:pt x="199" y="79"/>
                  </a:cubicBezTo>
                  <a:cubicBezTo>
                    <a:pt x="198" y="77"/>
                    <a:pt x="197" y="76"/>
                    <a:pt x="197" y="74"/>
                  </a:cubicBezTo>
                  <a:cubicBezTo>
                    <a:pt x="197" y="73"/>
                    <a:pt x="197" y="73"/>
                    <a:pt x="198" y="73"/>
                  </a:cubicBezTo>
                  <a:cubicBezTo>
                    <a:pt x="198" y="73"/>
                    <a:pt x="199" y="72"/>
                    <a:pt x="200" y="72"/>
                  </a:cubicBezTo>
                  <a:cubicBezTo>
                    <a:pt x="200" y="72"/>
                    <a:pt x="201" y="73"/>
                    <a:pt x="201" y="74"/>
                  </a:cubicBezTo>
                  <a:cubicBezTo>
                    <a:pt x="207" y="96"/>
                    <a:pt x="215" y="117"/>
                    <a:pt x="222" y="138"/>
                  </a:cubicBezTo>
                  <a:cubicBezTo>
                    <a:pt x="222" y="139"/>
                    <a:pt x="223" y="140"/>
                    <a:pt x="224" y="141"/>
                  </a:cubicBezTo>
                  <a:cubicBezTo>
                    <a:pt x="224" y="141"/>
                    <a:pt x="224" y="140"/>
                    <a:pt x="224" y="140"/>
                  </a:cubicBezTo>
                  <a:cubicBezTo>
                    <a:pt x="225" y="140"/>
                    <a:pt x="226" y="140"/>
                    <a:pt x="226" y="140"/>
                  </a:cubicBezTo>
                  <a:cubicBezTo>
                    <a:pt x="226" y="141"/>
                    <a:pt x="227" y="142"/>
                    <a:pt x="226" y="142"/>
                  </a:cubicBezTo>
                  <a:cubicBezTo>
                    <a:pt x="227" y="143"/>
                    <a:pt x="227" y="142"/>
                    <a:pt x="227" y="142"/>
                  </a:cubicBezTo>
                  <a:cubicBezTo>
                    <a:pt x="229" y="138"/>
                    <a:pt x="229" y="138"/>
                    <a:pt x="229" y="138"/>
                  </a:cubicBezTo>
                  <a:cubicBezTo>
                    <a:pt x="230" y="138"/>
                    <a:pt x="231" y="138"/>
                    <a:pt x="232" y="139"/>
                  </a:cubicBezTo>
                  <a:cubicBezTo>
                    <a:pt x="232" y="139"/>
                    <a:pt x="232" y="140"/>
                    <a:pt x="232" y="1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0" tIns="0" rIns="0" bIns="0" anchor="ctr">
              <a:normAutofit lnSpcReduction="10000"/>
            </a:bodyPr>
            <a:lstStyle/>
            <a:p>
              <a:pPr>
                <a:defRPr/>
              </a:pPr>
              <a:endParaRPr lang="zh-CN" altLang="en-US" sz="2400">
                <a:solidFill>
                  <a:srgbClr val="333333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E0D44C3-EFE7-A201-8355-B05340CBAF72}"/>
              </a:ext>
            </a:extLst>
          </p:cNvPr>
          <p:cNvSpPr txBox="1"/>
          <p:nvPr/>
        </p:nvSpPr>
        <p:spPr>
          <a:xfrm>
            <a:off x="9148987" y="3351360"/>
            <a:ext cx="1675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UVN Banh Mi" pitchFamily="2" charset="0"/>
              </a:rPr>
              <a:t>NHÓM 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E4940B-8751-89A9-1AB7-87A61A20CF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82112" y="2650533"/>
            <a:ext cx="6048375" cy="23145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741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459D6016-75C7-3261-1241-B0B644211A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C7FDF1-C904-1A20-1707-5DE1ECC24436}"/>
              </a:ext>
            </a:extLst>
          </p:cNvPr>
          <p:cNvSpPr txBox="1"/>
          <p:nvPr/>
        </p:nvSpPr>
        <p:spPr>
          <a:xfrm>
            <a:off x="1802048" y="651100"/>
            <a:ext cx="60943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Sulfuric acid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4325753-0498-F260-3232-F034AADB2F96}"/>
              </a:ext>
            </a:extLst>
          </p:cNvPr>
          <p:cNvGrpSpPr/>
          <p:nvPr/>
        </p:nvGrpSpPr>
        <p:grpSpPr>
          <a:xfrm>
            <a:off x="1434637" y="1531364"/>
            <a:ext cx="1887220" cy="2733957"/>
            <a:chOff x="2024401" y="1531364"/>
            <a:chExt cx="1887220" cy="2733957"/>
          </a:xfrm>
        </p:grpSpPr>
        <p:grpSp>
          <p:nvGrpSpPr>
            <p:cNvPr id="10" name="组合 9"/>
            <p:cNvGrpSpPr/>
            <p:nvPr/>
          </p:nvGrpSpPr>
          <p:grpSpPr>
            <a:xfrm>
              <a:off x="2024401" y="1531364"/>
              <a:ext cx="1887220" cy="2733957"/>
              <a:chOff x="2024401" y="1735652"/>
              <a:chExt cx="1887220" cy="2733957"/>
            </a:xfrm>
          </p:grpSpPr>
          <p:sp>
            <p:nvSpPr>
              <p:cNvPr id="6" name="MH_Other_2"/>
              <p:cNvSpPr/>
              <p:nvPr>
                <p:custDataLst>
                  <p:tags r:id="rId6"/>
                </p:custDataLst>
              </p:nvPr>
            </p:nvSpPr>
            <p:spPr>
              <a:xfrm>
                <a:off x="2899124" y="1735652"/>
                <a:ext cx="383902" cy="855707"/>
              </a:xfrm>
              <a:custGeom>
                <a:avLst/>
                <a:gdLst>
                  <a:gd name="connsiteX0" fmla="*/ 47798 w 290835"/>
                  <a:gd name="connsiteY0" fmla="*/ 649613 h 649764"/>
                  <a:gd name="connsiteX1" fmla="*/ 109710 w 290835"/>
                  <a:gd name="connsiteY1" fmla="*/ 316238 h 649764"/>
                  <a:gd name="connsiteX2" fmla="*/ 290685 w 290835"/>
                  <a:gd name="connsiteY2" fmla="*/ 54301 h 649764"/>
                  <a:gd name="connsiteX3" fmla="*/ 138285 w 290835"/>
                  <a:gd name="connsiteY3" fmla="*/ 25726 h 649764"/>
                  <a:gd name="connsiteX4" fmla="*/ 4935 w 290835"/>
                  <a:gd name="connsiteY4" fmla="*/ 354338 h 649764"/>
                  <a:gd name="connsiteX5" fmla="*/ 47798 w 290835"/>
                  <a:gd name="connsiteY5" fmla="*/ 649613 h 649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0835" h="649764">
                    <a:moveTo>
                      <a:pt x="47798" y="649613"/>
                    </a:moveTo>
                    <a:cubicBezTo>
                      <a:pt x="65260" y="643263"/>
                      <a:pt x="69229" y="415457"/>
                      <a:pt x="109710" y="316238"/>
                    </a:cubicBezTo>
                    <a:cubicBezTo>
                      <a:pt x="150191" y="217019"/>
                      <a:pt x="285923" y="102720"/>
                      <a:pt x="290685" y="54301"/>
                    </a:cubicBezTo>
                    <a:cubicBezTo>
                      <a:pt x="295447" y="5882"/>
                      <a:pt x="185910" y="-24280"/>
                      <a:pt x="138285" y="25726"/>
                    </a:cubicBezTo>
                    <a:cubicBezTo>
                      <a:pt x="90660" y="75732"/>
                      <a:pt x="24779" y="247975"/>
                      <a:pt x="4935" y="354338"/>
                    </a:cubicBezTo>
                    <a:cubicBezTo>
                      <a:pt x="-14909" y="460700"/>
                      <a:pt x="30336" y="655963"/>
                      <a:pt x="47798" y="649613"/>
                    </a:cubicBezTo>
                    <a:close/>
                  </a:path>
                </a:pathLst>
              </a:cu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2054" name="MH_Other_3"/>
              <p:cNvSpPr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2024401" y="2580595"/>
                <a:ext cx="1887220" cy="1889014"/>
              </a:xfrm>
              <a:custGeom>
                <a:avLst/>
                <a:gdLst>
                  <a:gd name="T0" fmla="*/ 114804 w 2743200"/>
                  <a:gd name="T1" fmla="*/ 600 h 2743200"/>
                  <a:gd name="T2" fmla="*/ 110685 w 2743200"/>
                  <a:gd name="T3" fmla="*/ 4735 h 2743200"/>
                  <a:gd name="T4" fmla="*/ 114804 w 2743200"/>
                  <a:gd name="T5" fmla="*/ 8870 h 2743200"/>
                  <a:gd name="T6" fmla="*/ 118923 w 2743200"/>
                  <a:gd name="T7" fmla="*/ 4735 h 2743200"/>
                  <a:gd name="T8" fmla="*/ 114804 w 2743200"/>
                  <a:gd name="T9" fmla="*/ 600 h 2743200"/>
                  <a:gd name="T10" fmla="*/ 114804 w 2743200"/>
                  <a:gd name="T11" fmla="*/ 0 h 2743200"/>
                  <a:gd name="T12" fmla="*/ 229608 w 2743200"/>
                  <a:gd name="T13" fmla="*/ 115241 h 2743200"/>
                  <a:gd name="T14" fmla="*/ 114804 w 2743200"/>
                  <a:gd name="T15" fmla="*/ 230482 h 2743200"/>
                  <a:gd name="T16" fmla="*/ 0 w 2743200"/>
                  <a:gd name="T17" fmla="*/ 115241 h 2743200"/>
                  <a:gd name="T18" fmla="*/ 114804 w 2743200"/>
                  <a:gd name="T19" fmla="*/ 0 h 27432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743200" h="2743200">
                    <a:moveTo>
                      <a:pt x="1371600" y="7143"/>
                    </a:moveTo>
                    <a:cubicBezTo>
                      <a:pt x="1344421" y="7143"/>
                      <a:pt x="1322388" y="29176"/>
                      <a:pt x="1322388" y="56355"/>
                    </a:cubicBezTo>
                    <a:cubicBezTo>
                      <a:pt x="1322388" y="83534"/>
                      <a:pt x="1344421" y="105567"/>
                      <a:pt x="1371600" y="105567"/>
                    </a:cubicBezTo>
                    <a:cubicBezTo>
                      <a:pt x="1398779" y="105567"/>
                      <a:pt x="1420812" y="83534"/>
                      <a:pt x="1420812" y="56355"/>
                    </a:cubicBezTo>
                    <a:cubicBezTo>
                      <a:pt x="1420812" y="29176"/>
                      <a:pt x="1398779" y="7143"/>
                      <a:pt x="1371600" y="7143"/>
                    </a:cubicBezTo>
                    <a:close/>
                    <a:moveTo>
                      <a:pt x="1371600" y="0"/>
                    </a:moveTo>
                    <a:cubicBezTo>
                      <a:pt x="2129114" y="0"/>
                      <a:pt x="2743200" y="614086"/>
                      <a:pt x="2743200" y="1371600"/>
                    </a:cubicBezTo>
                    <a:cubicBezTo>
                      <a:pt x="2743200" y="2129114"/>
                      <a:pt x="2129114" y="2743200"/>
                      <a:pt x="1371600" y="2743200"/>
                    </a:cubicBezTo>
                    <a:cubicBezTo>
                      <a:pt x="614086" y="2743200"/>
                      <a:pt x="0" y="2129114"/>
                      <a:pt x="0" y="1371600"/>
                    </a:cubicBezTo>
                    <a:cubicBezTo>
                      <a:pt x="0" y="614086"/>
                      <a:pt x="614086" y="0"/>
                      <a:pt x="13716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C7377ED-BA00-CB6A-0684-60311C198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01400" y="2526004"/>
              <a:ext cx="1565783" cy="1549410"/>
            </a:xfrm>
            <a:prstGeom prst="ellipse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185F7F7-9A71-48D0-27D6-5FE5E373F44D}"/>
              </a:ext>
            </a:extLst>
          </p:cNvPr>
          <p:cNvGrpSpPr/>
          <p:nvPr/>
        </p:nvGrpSpPr>
        <p:grpSpPr>
          <a:xfrm>
            <a:off x="5161280" y="1531364"/>
            <a:ext cx="1887220" cy="2733957"/>
            <a:chOff x="5161280" y="1531364"/>
            <a:chExt cx="1887220" cy="2733957"/>
          </a:xfrm>
        </p:grpSpPr>
        <p:grpSp>
          <p:nvGrpSpPr>
            <p:cNvPr id="11" name="组合 10"/>
            <p:cNvGrpSpPr/>
            <p:nvPr/>
          </p:nvGrpSpPr>
          <p:grpSpPr>
            <a:xfrm>
              <a:off x="5161280" y="1531364"/>
              <a:ext cx="1887220" cy="2733957"/>
              <a:chOff x="5161280" y="1735652"/>
              <a:chExt cx="1887220" cy="2733957"/>
            </a:xfrm>
          </p:grpSpPr>
          <p:sp>
            <p:nvSpPr>
              <p:cNvPr id="21" name="MH_Other_2"/>
              <p:cNvSpPr/>
              <p:nvPr>
                <p:custDataLst>
                  <p:tags r:id="rId4"/>
                </p:custDataLst>
              </p:nvPr>
            </p:nvSpPr>
            <p:spPr>
              <a:xfrm>
                <a:off x="6036003" y="1735652"/>
                <a:ext cx="383902" cy="855707"/>
              </a:xfrm>
              <a:custGeom>
                <a:avLst/>
                <a:gdLst>
                  <a:gd name="connsiteX0" fmla="*/ 47798 w 290835"/>
                  <a:gd name="connsiteY0" fmla="*/ 649613 h 649764"/>
                  <a:gd name="connsiteX1" fmla="*/ 109710 w 290835"/>
                  <a:gd name="connsiteY1" fmla="*/ 316238 h 649764"/>
                  <a:gd name="connsiteX2" fmla="*/ 290685 w 290835"/>
                  <a:gd name="connsiteY2" fmla="*/ 54301 h 649764"/>
                  <a:gd name="connsiteX3" fmla="*/ 138285 w 290835"/>
                  <a:gd name="connsiteY3" fmla="*/ 25726 h 649764"/>
                  <a:gd name="connsiteX4" fmla="*/ 4935 w 290835"/>
                  <a:gd name="connsiteY4" fmla="*/ 354338 h 649764"/>
                  <a:gd name="connsiteX5" fmla="*/ 47798 w 290835"/>
                  <a:gd name="connsiteY5" fmla="*/ 649613 h 649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0835" h="649764">
                    <a:moveTo>
                      <a:pt x="47798" y="649613"/>
                    </a:moveTo>
                    <a:cubicBezTo>
                      <a:pt x="65260" y="643263"/>
                      <a:pt x="69229" y="415457"/>
                      <a:pt x="109710" y="316238"/>
                    </a:cubicBezTo>
                    <a:cubicBezTo>
                      <a:pt x="150191" y="217019"/>
                      <a:pt x="285923" y="102720"/>
                      <a:pt x="290685" y="54301"/>
                    </a:cubicBezTo>
                    <a:cubicBezTo>
                      <a:pt x="295447" y="5882"/>
                      <a:pt x="185910" y="-24280"/>
                      <a:pt x="138285" y="25726"/>
                    </a:cubicBezTo>
                    <a:cubicBezTo>
                      <a:pt x="90660" y="75732"/>
                      <a:pt x="24779" y="247975"/>
                      <a:pt x="4935" y="354338"/>
                    </a:cubicBezTo>
                    <a:cubicBezTo>
                      <a:pt x="-14909" y="460700"/>
                      <a:pt x="30336" y="655963"/>
                      <a:pt x="47798" y="649613"/>
                    </a:cubicBezTo>
                    <a:close/>
                  </a:path>
                </a:pathLst>
              </a:custGeom>
              <a:noFill/>
              <a:ln w="254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22" name="MH_Other_3"/>
              <p:cNvSpPr>
                <a:spLocks noChangeArrowheads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5161280" y="2580595"/>
                <a:ext cx="1887220" cy="1889014"/>
              </a:xfrm>
              <a:custGeom>
                <a:avLst/>
                <a:gdLst>
                  <a:gd name="T0" fmla="*/ 114804 w 2743200"/>
                  <a:gd name="T1" fmla="*/ 600 h 2743200"/>
                  <a:gd name="T2" fmla="*/ 110685 w 2743200"/>
                  <a:gd name="T3" fmla="*/ 4735 h 2743200"/>
                  <a:gd name="T4" fmla="*/ 114804 w 2743200"/>
                  <a:gd name="T5" fmla="*/ 8870 h 2743200"/>
                  <a:gd name="T6" fmla="*/ 118923 w 2743200"/>
                  <a:gd name="T7" fmla="*/ 4735 h 2743200"/>
                  <a:gd name="T8" fmla="*/ 114804 w 2743200"/>
                  <a:gd name="T9" fmla="*/ 600 h 2743200"/>
                  <a:gd name="T10" fmla="*/ 114804 w 2743200"/>
                  <a:gd name="T11" fmla="*/ 0 h 2743200"/>
                  <a:gd name="T12" fmla="*/ 229608 w 2743200"/>
                  <a:gd name="T13" fmla="*/ 115241 h 2743200"/>
                  <a:gd name="T14" fmla="*/ 114804 w 2743200"/>
                  <a:gd name="T15" fmla="*/ 230482 h 2743200"/>
                  <a:gd name="T16" fmla="*/ 0 w 2743200"/>
                  <a:gd name="T17" fmla="*/ 115241 h 2743200"/>
                  <a:gd name="T18" fmla="*/ 114804 w 2743200"/>
                  <a:gd name="T19" fmla="*/ 0 h 27432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743200" h="2743200">
                    <a:moveTo>
                      <a:pt x="1371600" y="7143"/>
                    </a:moveTo>
                    <a:cubicBezTo>
                      <a:pt x="1344421" y="7143"/>
                      <a:pt x="1322388" y="29176"/>
                      <a:pt x="1322388" y="56355"/>
                    </a:cubicBezTo>
                    <a:cubicBezTo>
                      <a:pt x="1322388" y="83534"/>
                      <a:pt x="1344421" y="105567"/>
                      <a:pt x="1371600" y="105567"/>
                    </a:cubicBezTo>
                    <a:cubicBezTo>
                      <a:pt x="1398779" y="105567"/>
                      <a:pt x="1420812" y="83534"/>
                      <a:pt x="1420812" y="56355"/>
                    </a:cubicBezTo>
                    <a:cubicBezTo>
                      <a:pt x="1420812" y="29176"/>
                      <a:pt x="1398779" y="7143"/>
                      <a:pt x="1371600" y="7143"/>
                    </a:cubicBezTo>
                    <a:close/>
                    <a:moveTo>
                      <a:pt x="1371600" y="0"/>
                    </a:moveTo>
                    <a:cubicBezTo>
                      <a:pt x="2129114" y="0"/>
                      <a:pt x="2743200" y="614086"/>
                      <a:pt x="2743200" y="1371600"/>
                    </a:cubicBezTo>
                    <a:cubicBezTo>
                      <a:pt x="2743200" y="2129114"/>
                      <a:pt x="2129114" y="2743200"/>
                      <a:pt x="1371600" y="2743200"/>
                    </a:cubicBezTo>
                    <a:cubicBezTo>
                      <a:pt x="614086" y="2743200"/>
                      <a:pt x="0" y="2129114"/>
                      <a:pt x="0" y="1371600"/>
                    </a:cubicBezTo>
                    <a:cubicBezTo>
                      <a:pt x="0" y="614086"/>
                      <a:pt x="614086" y="0"/>
                      <a:pt x="1371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65F133F-2018-C230-BE8D-00E48A914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329496" y="2526004"/>
              <a:ext cx="1565783" cy="1557577"/>
            </a:xfrm>
            <a:prstGeom prst="flowChartConnector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0AD0607-2723-39E5-8234-5D507A5D76A1}"/>
              </a:ext>
            </a:extLst>
          </p:cNvPr>
          <p:cNvGrpSpPr/>
          <p:nvPr/>
        </p:nvGrpSpPr>
        <p:grpSpPr>
          <a:xfrm>
            <a:off x="9225963" y="1531364"/>
            <a:ext cx="1887220" cy="2733957"/>
            <a:chOff x="8301835" y="1531364"/>
            <a:chExt cx="1887220" cy="2733957"/>
          </a:xfrm>
        </p:grpSpPr>
        <p:grpSp>
          <p:nvGrpSpPr>
            <p:cNvPr id="12" name="组合 11"/>
            <p:cNvGrpSpPr/>
            <p:nvPr/>
          </p:nvGrpSpPr>
          <p:grpSpPr>
            <a:xfrm>
              <a:off x="8301835" y="1531364"/>
              <a:ext cx="1887220" cy="2733957"/>
              <a:chOff x="8301835" y="1735652"/>
              <a:chExt cx="1887220" cy="2733957"/>
            </a:xfrm>
          </p:grpSpPr>
          <p:sp>
            <p:nvSpPr>
              <p:cNvPr id="25" name="MH_Other_2"/>
              <p:cNvSpPr/>
              <p:nvPr>
                <p:custDataLst>
                  <p:tags r:id="rId2"/>
                </p:custDataLst>
              </p:nvPr>
            </p:nvSpPr>
            <p:spPr>
              <a:xfrm>
                <a:off x="9176558" y="1735652"/>
                <a:ext cx="383902" cy="855707"/>
              </a:xfrm>
              <a:custGeom>
                <a:avLst/>
                <a:gdLst>
                  <a:gd name="connsiteX0" fmla="*/ 47798 w 290835"/>
                  <a:gd name="connsiteY0" fmla="*/ 649613 h 649764"/>
                  <a:gd name="connsiteX1" fmla="*/ 109710 w 290835"/>
                  <a:gd name="connsiteY1" fmla="*/ 316238 h 649764"/>
                  <a:gd name="connsiteX2" fmla="*/ 290685 w 290835"/>
                  <a:gd name="connsiteY2" fmla="*/ 54301 h 649764"/>
                  <a:gd name="connsiteX3" fmla="*/ 138285 w 290835"/>
                  <a:gd name="connsiteY3" fmla="*/ 25726 h 649764"/>
                  <a:gd name="connsiteX4" fmla="*/ 4935 w 290835"/>
                  <a:gd name="connsiteY4" fmla="*/ 354338 h 649764"/>
                  <a:gd name="connsiteX5" fmla="*/ 47798 w 290835"/>
                  <a:gd name="connsiteY5" fmla="*/ 649613 h 649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0835" h="649764">
                    <a:moveTo>
                      <a:pt x="47798" y="649613"/>
                    </a:moveTo>
                    <a:cubicBezTo>
                      <a:pt x="65260" y="643263"/>
                      <a:pt x="69229" y="415457"/>
                      <a:pt x="109710" y="316238"/>
                    </a:cubicBezTo>
                    <a:cubicBezTo>
                      <a:pt x="150191" y="217019"/>
                      <a:pt x="285923" y="102720"/>
                      <a:pt x="290685" y="54301"/>
                    </a:cubicBezTo>
                    <a:cubicBezTo>
                      <a:pt x="295447" y="5882"/>
                      <a:pt x="185910" y="-24280"/>
                      <a:pt x="138285" y="25726"/>
                    </a:cubicBezTo>
                    <a:cubicBezTo>
                      <a:pt x="90660" y="75732"/>
                      <a:pt x="24779" y="247975"/>
                      <a:pt x="4935" y="354338"/>
                    </a:cubicBezTo>
                    <a:cubicBezTo>
                      <a:pt x="-14909" y="460700"/>
                      <a:pt x="30336" y="655963"/>
                      <a:pt x="47798" y="649613"/>
                    </a:cubicBezTo>
                    <a:close/>
                  </a:path>
                </a:pathLst>
              </a:custGeom>
              <a:noFill/>
              <a:ln w="254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26" name="MH_Other_3"/>
              <p:cNvSpPr>
                <a:spLocks noChangeArrowheads="1"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8301835" y="2580595"/>
                <a:ext cx="1887220" cy="1889014"/>
              </a:xfrm>
              <a:custGeom>
                <a:avLst/>
                <a:gdLst>
                  <a:gd name="T0" fmla="*/ 114804 w 2743200"/>
                  <a:gd name="T1" fmla="*/ 600 h 2743200"/>
                  <a:gd name="T2" fmla="*/ 110685 w 2743200"/>
                  <a:gd name="T3" fmla="*/ 4735 h 2743200"/>
                  <a:gd name="T4" fmla="*/ 114804 w 2743200"/>
                  <a:gd name="T5" fmla="*/ 8870 h 2743200"/>
                  <a:gd name="T6" fmla="*/ 118923 w 2743200"/>
                  <a:gd name="T7" fmla="*/ 4735 h 2743200"/>
                  <a:gd name="T8" fmla="*/ 114804 w 2743200"/>
                  <a:gd name="T9" fmla="*/ 600 h 2743200"/>
                  <a:gd name="T10" fmla="*/ 114804 w 2743200"/>
                  <a:gd name="T11" fmla="*/ 0 h 2743200"/>
                  <a:gd name="T12" fmla="*/ 229608 w 2743200"/>
                  <a:gd name="T13" fmla="*/ 115241 h 2743200"/>
                  <a:gd name="T14" fmla="*/ 114804 w 2743200"/>
                  <a:gd name="T15" fmla="*/ 230482 h 2743200"/>
                  <a:gd name="T16" fmla="*/ 0 w 2743200"/>
                  <a:gd name="T17" fmla="*/ 115241 h 2743200"/>
                  <a:gd name="T18" fmla="*/ 114804 w 2743200"/>
                  <a:gd name="T19" fmla="*/ 0 h 27432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743200" h="2743200">
                    <a:moveTo>
                      <a:pt x="1371600" y="7143"/>
                    </a:moveTo>
                    <a:cubicBezTo>
                      <a:pt x="1344421" y="7143"/>
                      <a:pt x="1322388" y="29176"/>
                      <a:pt x="1322388" y="56355"/>
                    </a:cubicBezTo>
                    <a:cubicBezTo>
                      <a:pt x="1322388" y="83534"/>
                      <a:pt x="1344421" y="105567"/>
                      <a:pt x="1371600" y="105567"/>
                    </a:cubicBezTo>
                    <a:cubicBezTo>
                      <a:pt x="1398779" y="105567"/>
                      <a:pt x="1420812" y="83534"/>
                      <a:pt x="1420812" y="56355"/>
                    </a:cubicBezTo>
                    <a:cubicBezTo>
                      <a:pt x="1420812" y="29176"/>
                      <a:pt x="1398779" y="7143"/>
                      <a:pt x="1371600" y="7143"/>
                    </a:cubicBezTo>
                    <a:close/>
                    <a:moveTo>
                      <a:pt x="1371600" y="0"/>
                    </a:moveTo>
                    <a:cubicBezTo>
                      <a:pt x="2129114" y="0"/>
                      <a:pt x="2743200" y="614086"/>
                      <a:pt x="2743200" y="1371600"/>
                    </a:cubicBezTo>
                    <a:cubicBezTo>
                      <a:pt x="2743200" y="2129114"/>
                      <a:pt x="2129114" y="2743200"/>
                      <a:pt x="1371600" y="2743200"/>
                    </a:cubicBezTo>
                    <a:cubicBezTo>
                      <a:pt x="614086" y="2743200"/>
                      <a:pt x="0" y="2129114"/>
                      <a:pt x="0" y="1371600"/>
                    </a:cubicBezTo>
                    <a:cubicBezTo>
                      <a:pt x="0" y="614086"/>
                      <a:pt x="614086" y="0"/>
                      <a:pt x="13716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2973593-A9C7-62B9-6648-2E82C19CA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468205" y="2548956"/>
              <a:ext cx="1554480" cy="1554480"/>
            </a:xfrm>
            <a:prstGeom prst="flowChartConnector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8966E96-54FB-AFB8-352F-9D18AD6ED9D9}"/>
              </a:ext>
            </a:extLst>
          </p:cNvPr>
          <p:cNvSpPr txBox="1"/>
          <p:nvPr/>
        </p:nvSpPr>
        <p:spPr>
          <a:xfrm>
            <a:off x="340724" y="4353909"/>
            <a:ext cx="393727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180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</a:t>
            </a:r>
            <a:r>
              <a:rPr lang="en-US" sz="180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lỏng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dầu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nặng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gấp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Sulfuric acid tan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hạn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F49A03-6755-7E4D-A499-C475D3F7F9E7}"/>
              </a:ext>
            </a:extLst>
          </p:cNvPr>
          <p:cNvSpPr txBox="1"/>
          <p:nvPr/>
        </p:nvSpPr>
        <p:spPr>
          <a:xfrm>
            <a:off x="4451269" y="4353909"/>
            <a:ext cx="35287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ý: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Tuyệt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pha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loãng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sulfuric acid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C9769D6-35EB-BCE7-170F-2033A128647E}"/>
              </a:ext>
            </a:extLst>
          </p:cNvPr>
          <p:cNvSpPr txBox="1"/>
          <p:nvPr/>
        </p:nvSpPr>
        <p:spPr>
          <a:xfrm>
            <a:off x="8300127" y="4353909"/>
            <a:ext cx="35287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nhuộm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giấy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tơ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sơn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dẻo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tẩy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rửa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bón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</a:t>
            </a:r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37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DEE2423B-76E8-A403-3568-27AEB7441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7277"/>
            <a:ext cx="12192000" cy="68580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810189" y="1976073"/>
            <a:ext cx="2441771" cy="2121900"/>
            <a:chOff x="1375849" y="1901211"/>
            <a:chExt cx="4233329" cy="3678765"/>
          </a:xfrm>
        </p:grpSpPr>
        <p:sp>
          <p:nvSpPr>
            <p:cNvPr id="2" name="任意多边形 1"/>
            <p:cNvSpPr/>
            <p:nvPr/>
          </p:nvSpPr>
          <p:spPr>
            <a:xfrm>
              <a:off x="1685925" y="2124422"/>
              <a:ext cx="3600450" cy="2759180"/>
            </a:xfrm>
            <a:custGeom>
              <a:avLst/>
              <a:gdLst>
                <a:gd name="connsiteX0" fmla="*/ 276225 w 3600450"/>
                <a:gd name="connsiteY0" fmla="*/ 0 h 2733675"/>
                <a:gd name="connsiteX1" fmla="*/ 171450 w 3600450"/>
                <a:gd name="connsiteY1" fmla="*/ 19050 h 2733675"/>
                <a:gd name="connsiteX2" fmla="*/ 114300 w 3600450"/>
                <a:gd name="connsiteY2" fmla="*/ 114300 h 2733675"/>
                <a:gd name="connsiteX3" fmla="*/ 19050 w 3600450"/>
                <a:gd name="connsiteY3" fmla="*/ 381000 h 2733675"/>
                <a:gd name="connsiteX4" fmla="*/ 0 w 3600450"/>
                <a:gd name="connsiteY4" fmla="*/ 1066800 h 2733675"/>
                <a:gd name="connsiteX5" fmla="*/ 47625 w 3600450"/>
                <a:gd name="connsiteY5" fmla="*/ 2219325 h 2733675"/>
                <a:gd name="connsiteX6" fmla="*/ 76200 w 3600450"/>
                <a:gd name="connsiteY6" fmla="*/ 2505075 h 2733675"/>
                <a:gd name="connsiteX7" fmla="*/ 180975 w 3600450"/>
                <a:gd name="connsiteY7" fmla="*/ 2619375 h 2733675"/>
                <a:gd name="connsiteX8" fmla="*/ 600075 w 3600450"/>
                <a:gd name="connsiteY8" fmla="*/ 2686050 h 2733675"/>
                <a:gd name="connsiteX9" fmla="*/ 2266950 w 3600450"/>
                <a:gd name="connsiteY9" fmla="*/ 2733675 h 2733675"/>
                <a:gd name="connsiteX10" fmla="*/ 3162300 w 3600450"/>
                <a:gd name="connsiteY10" fmla="*/ 2724150 h 2733675"/>
                <a:gd name="connsiteX11" fmla="*/ 3381375 w 3600450"/>
                <a:gd name="connsiteY11" fmla="*/ 2686050 h 2733675"/>
                <a:gd name="connsiteX12" fmla="*/ 3495675 w 3600450"/>
                <a:gd name="connsiteY12" fmla="*/ 2533650 h 2733675"/>
                <a:gd name="connsiteX13" fmla="*/ 3581400 w 3600450"/>
                <a:gd name="connsiteY13" fmla="*/ 1885950 h 2733675"/>
                <a:gd name="connsiteX14" fmla="*/ 3600450 w 3600450"/>
                <a:gd name="connsiteY14" fmla="*/ 581025 h 2733675"/>
                <a:gd name="connsiteX15" fmla="*/ 3562350 w 3600450"/>
                <a:gd name="connsiteY15" fmla="*/ 238125 h 2733675"/>
                <a:gd name="connsiteX16" fmla="*/ 3457575 w 3600450"/>
                <a:gd name="connsiteY16" fmla="*/ 76200 h 2733675"/>
                <a:gd name="connsiteX17" fmla="*/ 3295650 w 3600450"/>
                <a:gd name="connsiteY17" fmla="*/ 38100 h 2733675"/>
                <a:gd name="connsiteX18" fmla="*/ 2981325 w 3600450"/>
                <a:gd name="connsiteY18" fmla="*/ 9525 h 2733675"/>
                <a:gd name="connsiteX19" fmla="*/ 1038225 w 3600450"/>
                <a:gd name="connsiteY19" fmla="*/ 9525 h 2733675"/>
                <a:gd name="connsiteX20" fmla="*/ 276225 w 3600450"/>
                <a:gd name="connsiteY20" fmla="*/ 0 h 2733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00450" h="2733675">
                  <a:moveTo>
                    <a:pt x="276225" y="0"/>
                  </a:moveTo>
                  <a:lnTo>
                    <a:pt x="171450" y="19050"/>
                  </a:lnTo>
                  <a:lnTo>
                    <a:pt x="114300" y="114300"/>
                  </a:lnTo>
                  <a:lnTo>
                    <a:pt x="19050" y="381000"/>
                  </a:lnTo>
                  <a:lnTo>
                    <a:pt x="0" y="1066800"/>
                  </a:lnTo>
                  <a:lnTo>
                    <a:pt x="47625" y="2219325"/>
                  </a:lnTo>
                  <a:lnTo>
                    <a:pt x="76200" y="2505075"/>
                  </a:lnTo>
                  <a:lnTo>
                    <a:pt x="180975" y="2619375"/>
                  </a:lnTo>
                  <a:lnTo>
                    <a:pt x="600075" y="2686050"/>
                  </a:lnTo>
                  <a:lnTo>
                    <a:pt x="2266950" y="2733675"/>
                  </a:lnTo>
                  <a:lnTo>
                    <a:pt x="3162300" y="2724150"/>
                  </a:lnTo>
                  <a:lnTo>
                    <a:pt x="3381375" y="2686050"/>
                  </a:lnTo>
                  <a:lnTo>
                    <a:pt x="3495675" y="2533650"/>
                  </a:lnTo>
                  <a:lnTo>
                    <a:pt x="3581400" y="1885950"/>
                  </a:lnTo>
                  <a:lnTo>
                    <a:pt x="3600450" y="581025"/>
                  </a:lnTo>
                  <a:lnTo>
                    <a:pt x="3562350" y="238125"/>
                  </a:lnTo>
                  <a:lnTo>
                    <a:pt x="3457575" y="76200"/>
                  </a:lnTo>
                  <a:lnTo>
                    <a:pt x="3295650" y="38100"/>
                  </a:lnTo>
                  <a:lnTo>
                    <a:pt x="2981325" y="9525"/>
                  </a:lnTo>
                  <a:lnTo>
                    <a:pt x="1038225" y="9525"/>
                  </a:lnTo>
                  <a:lnTo>
                    <a:pt x="276225" y="0"/>
                  </a:lnTo>
                  <a:close/>
                </a:path>
              </a:pathLst>
            </a:custGeom>
            <a:blipFill dpi="0" rotWithShape="1">
              <a:blip r:embed="rId4"/>
              <a:srcRect/>
              <a:stretch>
                <a:fillRect l="-13000" r="-3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3" name="任意多边形 2"/>
            <p:cNvSpPr/>
            <p:nvPr/>
          </p:nvSpPr>
          <p:spPr>
            <a:xfrm>
              <a:off x="1375849" y="1901211"/>
              <a:ext cx="4233329" cy="3227560"/>
            </a:xfrm>
            <a:custGeom>
              <a:avLst/>
              <a:gdLst>
                <a:gd name="connsiteX0" fmla="*/ 692107 w 4233329"/>
                <a:gd name="connsiteY0" fmla="*/ 230189 h 3227560"/>
                <a:gd name="connsiteX1" fmla="*/ 606311 w 4233329"/>
                <a:gd name="connsiteY1" fmla="*/ 232933 h 3227560"/>
                <a:gd name="connsiteX2" fmla="*/ 330515 w 4233329"/>
                <a:gd name="connsiteY2" fmla="*/ 632928 h 3227560"/>
                <a:gd name="connsiteX3" fmla="*/ 403145 w 4233329"/>
                <a:gd name="connsiteY3" fmla="*/ 2772901 h 3227560"/>
                <a:gd name="connsiteX4" fmla="*/ 1440706 w 4233329"/>
                <a:gd name="connsiteY4" fmla="*/ 2952899 h 3227560"/>
                <a:gd name="connsiteX5" fmla="*/ 3703068 w 4233329"/>
                <a:gd name="connsiteY5" fmla="*/ 2920902 h 3227560"/>
                <a:gd name="connsiteX6" fmla="*/ 3906009 w 4233329"/>
                <a:gd name="connsiteY6" fmla="*/ 1782913 h 3227560"/>
                <a:gd name="connsiteX7" fmla="*/ 3775220 w 4233329"/>
                <a:gd name="connsiteY7" fmla="*/ 332932 h 3227560"/>
                <a:gd name="connsiteX8" fmla="*/ 1824604 w 4233329"/>
                <a:gd name="connsiteY8" fmla="*/ 262933 h 3227560"/>
                <a:gd name="connsiteX9" fmla="*/ 692107 w 4233329"/>
                <a:gd name="connsiteY9" fmla="*/ 230189 h 3227560"/>
                <a:gd name="connsiteX10" fmla="*/ 442503 w 4233329"/>
                <a:gd name="connsiteY10" fmla="*/ 300 h 3227560"/>
                <a:gd name="connsiteX11" fmla="*/ 1773431 w 4233329"/>
                <a:gd name="connsiteY11" fmla="*/ 38781 h 3227560"/>
                <a:gd name="connsiteX12" fmla="*/ 4065824 w 4233329"/>
                <a:gd name="connsiteY12" fmla="*/ 121045 h 3227560"/>
                <a:gd name="connsiteX13" fmla="*/ 4219530 w 4233329"/>
                <a:gd name="connsiteY13" fmla="*/ 1825085 h 3227560"/>
                <a:gd name="connsiteX14" fmla="*/ 3981031 w 4233329"/>
                <a:gd name="connsiteY14" fmla="*/ 3162467 h 3227560"/>
                <a:gd name="connsiteX15" fmla="*/ 1322268 w 4233329"/>
                <a:gd name="connsiteY15" fmla="*/ 3200070 h 3227560"/>
                <a:gd name="connsiteX16" fmla="*/ 102910 w 4233329"/>
                <a:gd name="connsiteY16" fmla="*/ 2988535 h 3227560"/>
                <a:gd name="connsiteX17" fmla="*/ 17555 w 4233329"/>
                <a:gd name="connsiteY17" fmla="*/ 473605 h 3227560"/>
                <a:gd name="connsiteX18" fmla="*/ 341674 w 4233329"/>
                <a:gd name="connsiteY18" fmla="*/ 3525 h 3227560"/>
                <a:gd name="connsiteX19" fmla="*/ 442503 w 4233329"/>
                <a:gd name="connsiteY19" fmla="*/ 300 h 3227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33329" h="3227560">
                  <a:moveTo>
                    <a:pt x="692107" y="230189"/>
                  </a:moveTo>
                  <a:cubicBezTo>
                    <a:pt x="659083" y="230589"/>
                    <a:pt x="630305" y="231475"/>
                    <a:pt x="606311" y="232933"/>
                  </a:cubicBezTo>
                  <a:cubicBezTo>
                    <a:pt x="414362" y="244600"/>
                    <a:pt x="374752" y="437931"/>
                    <a:pt x="330515" y="632928"/>
                  </a:cubicBezTo>
                  <a:cubicBezTo>
                    <a:pt x="296654" y="1056256"/>
                    <a:pt x="320155" y="2603079"/>
                    <a:pt x="403145" y="2772901"/>
                  </a:cubicBezTo>
                  <a:cubicBezTo>
                    <a:pt x="486134" y="2942724"/>
                    <a:pt x="890719" y="2928232"/>
                    <a:pt x="1440706" y="2952899"/>
                  </a:cubicBezTo>
                  <a:cubicBezTo>
                    <a:pt x="1990693" y="2977566"/>
                    <a:pt x="3547289" y="3001102"/>
                    <a:pt x="3703068" y="2920902"/>
                  </a:cubicBezTo>
                  <a:cubicBezTo>
                    <a:pt x="3858848" y="2840703"/>
                    <a:pt x="3893984" y="2214242"/>
                    <a:pt x="3906009" y="1782913"/>
                  </a:cubicBezTo>
                  <a:cubicBezTo>
                    <a:pt x="3918035" y="1351585"/>
                    <a:pt x="3956302" y="484220"/>
                    <a:pt x="3775220" y="332932"/>
                  </a:cubicBezTo>
                  <a:cubicBezTo>
                    <a:pt x="3594137" y="181645"/>
                    <a:pt x="2352755" y="279599"/>
                    <a:pt x="1824604" y="262933"/>
                  </a:cubicBezTo>
                  <a:cubicBezTo>
                    <a:pt x="1362472" y="248350"/>
                    <a:pt x="923276" y="227386"/>
                    <a:pt x="692107" y="230189"/>
                  </a:cubicBezTo>
                  <a:close/>
                  <a:moveTo>
                    <a:pt x="442503" y="300"/>
                  </a:moveTo>
                  <a:cubicBezTo>
                    <a:pt x="714176" y="-2994"/>
                    <a:pt x="1230326" y="21643"/>
                    <a:pt x="1773431" y="38781"/>
                  </a:cubicBezTo>
                  <a:cubicBezTo>
                    <a:pt x="2394122" y="58367"/>
                    <a:pt x="3853013" y="-56751"/>
                    <a:pt x="4065824" y="121045"/>
                  </a:cubicBezTo>
                  <a:cubicBezTo>
                    <a:pt x="4278635" y="298840"/>
                    <a:pt x="4233662" y="1318182"/>
                    <a:pt x="4219530" y="1825085"/>
                  </a:cubicBezTo>
                  <a:cubicBezTo>
                    <a:pt x="4205397" y="2331989"/>
                    <a:pt x="4164105" y="3068215"/>
                    <a:pt x="3981031" y="3162467"/>
                  </a:cubicBezTo>
                  <a:cubicBezTo>
                    <a:pt x="3797956" y="3256719"/>
                    <a:pt x="1968621" y="3229059"/>
                    <a:pt x="1322268" y="3200070"/>
                  </a:cubicBezTo>
                  <a:cubicBezTo>
                    <a:pt x="675915" y="3171082"/>
                    <a:pt x="200440" y="3188112"/>
                    <a:pt x="102910" y="2988535"/>
                  </a:cubicBezTo>
                  <a:cubicBezTo>
                    <a:pt x="5380" y="2788957"/>
                    <a:pt x="-22240" y="971107"/>
                    <a:pt x="17555" y="473605"/>
                  </a:cubicBezTo>
                  <a:cubicBezTo>
                    <a:pt x="69542" y="244441"/>
                    <a:pt x="116093" y="17235"/>
                    <a:pt x="341674" y="3525"/>
                  </a:cubicBezTo>
                  <a:cubicBezTo>
                    <a:pt x="369872" y="1811"/>
                    <a:pt x="403693" y="770"/>
                    <a:pt x="442503" y="300"/>
                  </a:cubicBezTo>
                  <a:close/>
                </a:path>
              </a:pathLst>
            </a:custGeom>
            <a:solidFill>
              <a:schemeClr val="accent3"/>
            </a:solidFill>
            <a:ln w="28575" cap="rnd">
              <a:solidFill>
                <a:schemeClr val="bg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4" name="任意多边形 3"/>
            <p:cNvSpPr/>
            <p:nvPr/>
          </p:nvSpPr>
          <p:spPr>
            <a:xfrm>
              <a:off x="2515205" y="5107435"/>
              <a:ext cx="1920382" cy="472541"/>
            </a:xfrm>
            <a:custGeom>
              <a:avLst/>
              <a:gdLst>
                <a:gd name="connsiteX0" fmla="*/ 735217 w 1920382"/>
                <a:gd name="connsiteY0" fmla="*/ 0 h 472541"/>
                <a:gd name="connsiteX1" fmla="*/ 750207 w 1920382"/>
                <a:gd name="connsiteY1" fmla="*/ 254833 h 472541"/>
                <a:gd name="connsiteX2" fmla="*/ 120620 w 1920382"/>
                <a:gd name="connsiteY2" fmla="*/ 254833 h 472541"/>
                <a:gd name="connsiteX3" fmla="*/ 699 w 1920382"/>
                <a:gd name="connsiteY3" fmla="*/ 449705 h 472541"/>
                <a:gd name="connsiteX4" fmla="*/ 1919440 w 1920382"/>
                <a:gd name="connsiteY4" fmla="*/ 464695 h 472541"/>
                <a:gd name="connsiteX5" fmla="*/ 1844489 w 1920382"/>
                <a:gd name="connsiteY5" fmla="*/ 254833 h 472541"/>
                <a:gd name="connsiteX6" fmla="*/ 1154941 w 1920382"/>
                <a:gd name="connsiteY6" fmla="*/ 224852 h 472541"/>
                <a:gd name="connsiteX7" fmla="*/ 1169931 w 1920382"/>
                <a:gd name="connsiteY7" fmla="*/ 14990 h 47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20382" h="472541">
                  <a:moveTo>
                    <a:pt x="735217" y="0"/>
                  </a:moveTo>
                  <a:lnTo>
                    <a:pt x="750207" y="254833"/>
                  </a:lnTo>
                  <a:cubicBezTo>
                    <a:pt x="540345" y="254833"/>
                    <a:pt x="245538" y="222354"/>
                    <a:pt x="120620" y="254833"/>
                  </a:cubicBezTo>
                  <a:cubicBezTo>
                    <a:pt x="-4298" y="287312"/>
                    <a:pt x="-1800" y="368508"/>
                    <a:pt x="699" y="449705"/>
                  </a:cubicBezTo>
                  <a:cubicBezTo>
                    <a:pt x="640279" y="454702"/>
                    <a:pt x="1609643" y="487180"/>
                    <a:pt x="1919440" y="464695"/>
                  </a:cubicBezTo>
                  <a:cubicBezTo>
                    <a:pt x="1894456" y="394741"/>
                    <a:pt x="1971906" y="294807"/>
                    <a:pt x="1844489" y="254833"/>
                  </a:cubicBezTo>
                  <a:lnTo>
                    <a:pt x="1154941" y="224852"/>
                  </a:lnTo>
                  <a:lnTo>
                    <a:pt x="1169931" y="14990"/>
                  </a:lnTo>
                </a:path>
              </a:pathLst>
            </a:custGeom>
            <a:noFill/>
            <a:ln w="254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948099" y="1976073"/>
            <a:ext cx="2441771" cy="2121900"/>
            <a:chOff x="1375849" y="1901211"/>
            <a:chExt cx="4233329" cy="3678765"/>
          </a:xfrm>
        </p:grpSpPr>
        <p:sp>
          <p:nvSpPr>
            <p:cNvPr id="11" name="任意多边形 10"/>
            <p:cNvSpPr/>
            <p:nvPr/>
          </p:nvSpPr>
          <p:spPr>
            <a:xfrm>
              <a:off x="1685925" y="2124422"/>
              <a:ext cx="3600450" cy="2759180"/>
            </a:xfrm>
            <a:custGeom>
              <a:avLst/>
              <a:gdLst>
                <a:gd name="connsiteX0" fmla="*/ 276225 w 3600450"/>
                <a:gd name="connsiteY0" fmla="*/ 0 h 2733675"/>
                <a:gd name="connsiteX1" fmla="*/ 171450 w 3600450"/>
                <a:gd name="connsiteY1" fmla="*/ 19050 h 2733675"/>
                <a:gd name="connsiteX2" fmla="*/ 114300 w 3600450"/>
                <a:gd name="connsiteY2" fmla="*/ 114300 h 2733675"/>
                <a:gd name="connsiteX3" fmla="*/ 19050 w 3600450"/>
                <a:gd name="connsiteY3" fmla="*/ 381000 h 2733675"/>
                <a:gd name="connsiteX4" fmla="*/ 0 w 3600450"/>
                <a:gd name="connsiteY4" fmla="*/ 1066800 h 2733675"/>
                <a:gd name="connsiteX5" fmla="*/ 47625 w 3600450"/>
                <a:gd name="connsiteY5" fmla="*/ 2219325 h 2733675"/>
                <a:gd name="connsiteX6" fmla="*/ 76200 w 3600450"/>
                <a:gd name="connsiteY6" fmla="*/ 2505075 h 2733675"/>
                <a:gd name="connsiteX7" fmla="*/ 180975 w 3600450"/>
                <a:gd name="connsiteY7" fmla="*/ 2619375 h 2733675"/>
                <a:gd name="connsiteX8" fmla="*/ 600075 w 3600450"/>
                <a:gd name="connsiteY8" fmla="*/ 2686050 h 2733675"/>
                <a:gd name="connsiteX9" fmla="*/ 2266950 w 3600450"/>
                <a:gd name="connsiteY9" fmla="*/ 2733675 h 2733675"/>
                <a:gd name="connsiteX10" fmla="*/ 3162300 w 3600450"/>
                <a:gd name="connsiteY10" fmla="*/ 2724150 h 2733675"/>
                <a:gd name="connsiteX11" fmla="*/ 3381375 w 3600450"/>
                <a:gd name="connsiteY11" fmla="*/ 2686050 h 2733675"/>
                <a:gd name="connsiteX12" fmla="*/ 3495675 w 3600450"/>
                <a:gd name="connsiteY12" fmla="*/ 2533650 h 2733675"/>
                <a:gd name="connsiteX13" fmla="*/ 3581400 w 3600450"/>
                <a:gd name="connsiteY13" fmla="*/ 1885950 h 2733675"/>
                <a:gd name="connsiteX14" fmla="*/ 3600450 w 3600450"/>
                <a:gd name="connsiteY14" fmla="*/ 581025 h 2733675"/>
                <a:gd name="connsiteX15" fmla="*/ 3562350 w 3600450"/>
                <a:gd name="connsiteY15" fmla="*/ 238125 h 2733675"/>
                <a:gd name="connsiteX16" fmla="*/ 3457575 w 3600450"/>
                <a:gd name="connsiteY16" fmla="*/ 76200 h 2733675"/>
                <a:gd name="connsiteX17" fmla="*/ 3295650 w 3600450"/>
                <a:gd name="connsiteY17" fmla="*/ 38100 h 2733675"/>
                <a:gd name="connsiteX18" fmla="*/ 2981325 w 3600450"/>
                <a:gd name="connsiteY18" fmla="*/ 9525 h 2733675"/>
                <a:gd name="connsiteX19" fmla="*/ 1038225 w 3600450"/>
                <a:gd name="connsiteY19" fmla="*/ 9525 h 2733675"/>
                <a:gd name="connsiteX20" fmla="*/ 276225 w 3600450"/>
                <a:gd name="connsiteY20" fmla="*/ 0 h 2733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00450" h="2733675">
                  <a:moveTo>
                    <a:pt x="276225" y="0"/>
                  </a:moveTo>
                  <a:lnTo>
                    <a:pt x="171450" y="19050"/>
                  </a:lnTo>
                  <a:lnTo>
                    <a:pt x="114300" y="114300"/>
                  </a:lnTo>
                  <a:lnTo>
                    <a:pt x="19050" y="381000"/>
                  </a:lnTo>
                  <a:lnTo>
                    <a:pt x="0" y="1066800"/>
                  </a:lnTo>
                  <a:lnTo>
                    <a:pt x="47625" y="2219325"/>
                  </a:lnTo>
                  <a:lnTo>
                    <a:pt x="76200" y="2505075"/>
                  </a:lnTo>
                  <a:lnTo>
                    <a:pt x="180975" y="2619375"/>
                  </a:lnTo>
                  <a:lnTo>
                    <a:pt x="600075" y="2686050"/>
                  </a:lnTo>
                  <a:lnTo>
                    <a:pt x="2266950" y="2733675"/>
                  </a:lnTo>
                  <a:lnTo>
                    <a:pt x="3162300" y="2724150"/>
                  </a:lnTo>
                  <a:lnTo>
                    <a:pt x="3381375" y="2686050"/>
                  </a:lnTo>
                  <a:lnTo>
                    <a:pt x="3495675" y="2533650"/>
                  </a:lnTo>
                  <a:lnTo>
                    <a:pt x="3581400" y="1885950"/>
                  </a:lnTo>
                  <a:lnTo>
                    <a:pt x="3600450" y="581025"/>
                  </a:lnTo>
                  <a:lnTo>
                    <a:pt x="3562350" y="238125"/>
                  </a:lnTo>
                  <a:lnTo>
                    <a:pt x="3457575" y="76200"/>
                  </a:lnTo>
                  <a:lnTo>
                    <a:pt x="3295650" y="38100"/>
                  </a:lnTo>
                  <a:lnTo>
                    <a:pt x="2981325" y="9525"/>
                  </a:lnTo>
                  <a:lnTo>
                    <a:pt x="1038225" y="9525"/>
                  </a:lnTo>
                  <a:lnTo>
                    <a:pt x="276225" y="0"/>
                  </a:lnTo>
                  <a:close/>
                </a:path>
              </a:pathLst>
            </a:custGeom>
            <a:blipFill dpi="0" rotWithShape="1">
              <a:blip r:embed="rId5"/>
              <a:srcRect/>
              <a:stretch>
                <a:fillRect l="-13000" r="-3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2" name="任意多边形 11"/>
            <p:cNvSpPr/>
            <p:nvPr/>
          </p:nvSpPr>
          <p:spPr>
            <a:xfrm>
              <a:off x="1375849" y="1901211"/>
              <a:ext cx="4233329" cy="3227560"/>
            </a:xfrm>
            <a:custGeom>
              <a:avLst/>
              <a:gdLst>
                <a:gd name="connsiteX0" fmla="*/ 692107 w 4233329"/>
                <a:gd name="connsiteY0" fmla="*/ 230189 h 3227560"/>
                <a:gd name="connsiteX1" fmla="*/ 606311 w 4233329"/>
                <a:gd name="connsiteY1" fmla="*/ 232933 h 3227560"/>
                <a:gd name="connsiteX2" fmla="*/ 330515 w 4233329"/>
                <a:gd name="connsiteY2" fmla="*/ 632928 h 3227560"/>
                <a:gd name="connsiteX3" fmla="*/ 403145 w 4233329"/>
                <a:gd name="connsiteY3" fmla="*/ 2772901 h 3227560"/>
                <a:gd name="connsiteX4" fmla="*/ 1440706 w 4233329"/>
                <a:gd name="connsiteY4" fmla="*/ 2952899 h 3227560"/>
                <a:gd name="connsiteX5" fmla="*/ 3703068 w 4233329"/>
                <a:gd name="connsiteY5" fmla="*/ 2920902 h 3227560"/>
                <a:gd name="connsiteX6" fmla="*/ 3906009 w 4233329"/>
                <a:gd name="connsiteY6" fmla="*/ 1782913 h 3227560"/>
                <a:gd name="connsiteX7" fmla="*/ 3775220 w 4233329"/>
                <a:gd name="connsiteY7" fmla="*/ 332932 h 3227560"/>
                <a:gd name="connsiteX8" fmla="*/ 1824604 w 4233329"/>
                <a:gd name="connsiteY8" fmla="*/ 262933 h 3227560"/>
                <a:gd name="connsiteX9" fmla="*/ 692107 w 4233329"/>
                <a:gd name="connsiteY9" fmla="*/ 230189 h 3227560"/>
                <a:gd name="connsiteX10" fmla="*/ 442503 w 4233329"/>
                <a:gd name="connsiteY10" fmla="*/ 300 h 3227560"/>
                <a:gd name="connsiteX11" fmla="*/ 1773431 w 4233329"/>
                <a:gd name="connsiteY11" fmla="*/ 38781 h 3227560"/>
                <a:gd name="connsiteX12" fmla="*/ 4065824 w 4233329"/>
                <a:gd name="connsiteY12" fmla="*/ 121045 h 3227560"/>
                <a:gd name="connsiteX13" fmla="*/ 4219530 w 4233329"/>
                <a:gd name="connsiteY13" fmla="*/ 1825085 h 3227560"/>
                <a:gd name="connsiteX14" fmla="*/ 3981031 w 4233329"/>
                <a:gd name="connsiteY14" fmla="*/ 3162467 h 3227560"/>
                <a:gd name="connsiteX15" fmla="*/ 1322268 w 4233329"/>
                <a:gd name="connsiteY15" fmla="*/ 3200070 h 3227560"/>
                <a:gd name="connsiteX16" fmla="*/ 102910 w 4233329"/>
                <a:gd name="connsiteY16" fmla="*/ 2988535 h 3227560"/>
                <a:gd name="connsiteX17" fmla="*/ 17555 w 4233329"/>
                <a:gd name="connsiteY17" fmla="*/ 473605 h 3227560"/>
                <a:gd name="connsiteX18" fmla="*/ 341674 w 4233329"/>
                <a:gd name="connsiteY18" fmla="*/ 3525 h 3227560"/>
                <a:gd name="connsiteX19" fmla="*/ 442503 w 4233329"/>
                <a:gd name="connsiteY19" fmla="*/ 300 h 3227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33329" h="3227560">
                  <a:moveTo>
                    <a:pt x="692107" y="230189"/>
                  </a:moveTo>
                  <a:cubicBezTo>
                    <a:pt x="659083" y="230589"/>
                    <a:pt x="630305" y="231475"/>
                    <a:pt x="606311" y="232933"/>
                  </a:cubicBezTo>
                  <a:cubicBezTo>
                    <a:pt x="414362" y="244600"/>
                    <a:pt x="374752" y="437931"/>
                    <a:pt x="330515" y="632928"/>
                  </a:cubicBezTo>
                  <a:cubicBezTo>
                    <a:pt x="296654" y="1056256"/>
                    <a:pt x="320155" y="2603079"/>
                    <a:pt x="403145" y="2772901"/>
                  </a:cubicBezTo>
                  <a:cubicBezTo>
                    <a:pt x="486134" y="2942724"/>
                    <a:pt x="890719" y="2928232"/>
                    <a:pt x="1440706" y="2952899"/>
                  </a:cubicBezTo>
                  <a:cubicBezTo>
                    <a:pt x="1990693" y="2977566"/>
                    <a:pt x="3547289" y="3001102"/>
                    <a:pt x="3703068" y="2920902"/>
                  </a:cubicBezTo>
                  <a:cubicBezTo>
                    <a:pt x="3858848" y="2840703"/>
                    <a:pt x="3893984" y="2214242"/>
                    <a:pt x="3906009" y="1782913"/>
                  </a:cubicBezTo>
                  <a:cubicBezTo>
                    <a:pt x="3918035" y="1351585"/>
                    <a:pt x="3956302" y="484220"/>
                    <a:pt x="3775220" y="332932"/>
                  </a:cubicBezTo>
                  <a:cubicBezTo>
                    <a:pt x="3594137" y="181645"/>
                    <a:pt x="2352755" y="279599"/>
                    <a:pt x="1824604" y="262933"/>
                  </a:cubicBezTo>
                  <a:cubicBezTo>
                    <a:pt x="1362472" y="248350"/>
                    <a:pt x="923276" y="227386"/>
                    <a:pt x="692107" y="230189"/>
                  </a:cubicBezTo>
                  <a:close/>
                  <a:moveTo>
                    <a:pt x="442503" y="300"/>
                  </a:moveTo>
                  <a:cubicBezTo>
                    <a:pt x="714176" y="-2994"/>
                    <a:pt x="1230326" y="21643"/>
                    <a:pt x="1773431" y="38781"/>
                  </a:cubicBezTo>
                  <a:cubicBezTo>
                    <a:pt x="2394122" y="58367"/>
                    <a:pt x="3853013" y="-56751"/>
                    <a:pt x="4065824" y="121045"/>
                  </a:cubicBezTo>
                  <a:cubicBezTo>
                    <a:pt x="4278635" y="298840"/>
                    <a:pt x="4233662" y="1318182"/>
                    <a:pt x="4219530" y="1825085"/>
                  </a:cubicBezTo>
                  <a:cubicBezTo>
                    <a:pt x="4205397" y="2331989"/>
                    <a:pt x="4164105" y="3068215"/>
                    <a:pt x="3981031" y="3162467"/>
                  </a:cubicBezTo>
                  <a:cubicBezTo>
                    <a:pt x="3797956" y="3256719"/>
                    <a:pt x="1968621" y="3229059"/>
                    <a:pt x="1322268" y="3200070"/>
                  </a:cubicBezTo>
                  <a:cubicBezTo>
                    <a:pt x="675915" y="3171082"/>
                    <a:pt x="200440" y="3188112"/>
                    <a:pt x="102910" y="2988535"/>
                  </a:cubicBezTo>
                  <a:cubicBezTo>
                    <a:pt x="5380" y="2788957"/>
                    <a:pt x="-22240" y="971107"/>
                    <a:pt x="17555" y="473605"/>
                  </a:cubicBezTo>
                  <a:cubicBezTo>
                    <a:pt x="69542" y="244441"/>
                    <a:pt x="116093" y="17235"/>
                    <a:pt x="341674" y="3525"/>
                  </a:cubicBezTo>
                  <a:cubicBezTo>
                    <a:pt x="369872" y="1811"/>
                    <a:pt x="403693" y="770"/>
                    <a:pt x="442503" y="300"/>
                  </a:cubicBezTo>
                  <a:close/>
                </a:path>
              </a:pathLst>
            </a:custGeom>
            <a:solidFill>
              <a:schemeClr val="accent4"/>
            </a:solidFill>
            <a:ln w="28575" cap="rnd">
              <a:solidFill>
                <a:schemeClr val="bg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2515205" y="5107435"/>
              <a:ext cx="1920382" cy="472541"/>
            </a:xfrm>
            <a:custGeom>
              <a:avLst/>
              <a:gdLst>
                <a:gd name="connsiteX0" fmla="*/ 735217 w 1920382"/>
                <a:gd name="connsiteY0" fmla="*/ 0 h 472541"/>
                <a:gd name="connsiteX1" fmla="*/ 750207 w 1920382"/>
                <a:gd name="connsiteY1" fmla="*/ 254833 h 472541"/>
                <a:gd name="connsiteX2" fmla="*/ 120620 w 1920382"/>
                <a:gd name="connsiteY2" fmla="*/ 254833 h 472541"/>
                <a:gd name="connsiteX3" fmla="*/ 699 w 1920382"/>
                <a:gd name="connsiteY3" fmla="*/ 449705 h 472541"/>
                <a:gd name="connsiteX4" fmla="*/ 1919440 w 1920382"/>
                <a:gd name="connsiteY4" fmla="*/ 464695 h 472541"/>
                <a:gd name="connsiteX5" fmla="*/ 1844489 w 1920382"/>
                <a:gd name="connsiteY5" fmla="*/ 254833 h 472541"/>
                <a:gd name="connsiteX6" fmla="*/ 1154941 w 1920382"/>
                <a:gd name="connsiteY6" fmla="*/ 224852 h 472541"/>
                <a:gd name="connsiteX7" fmla="*/ 1169931 w 1920382"/>
                <a:gd name="connsiteY7" fmla="*/ 14990 h 47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20382" h="472541">
                  <a:moveTo>
                    <a:pt x="735217" y="0"/>
                  </a:moveTo>
                  <a:lnTo>
                    <a:pt x="750207" y="254833"/>
                  </a:lnTo>
                  <a:cubicBezTo>
                    <a:pt x="540345" y="254833"/>
                    <a:pt x="245538" y="222354"/>
                    <a:pt x="120620" y="254833"/>
                  </a:cubicBezTo>
                  <a:cubicBezTo>
                    <a:pt x="-4298" y="287312"/>
                    <a:pt x="-1800" y="368508"/>
                    <a:pt x="699" y="449705"/>
                  </a:cubicBezTo>
                  <a:cubicBezTo>
                    <a:pt x="640279" y="454702"/>
                    <a:pt x="1609643" y="487180"/>
                    <a:pt x="1919440" y="464695"/>
                  </a:cubicBezTo>
                  <a:cubicBezTo>
                    <a:pt x="1894456" y="394741"/>
                    <a:pt x="1971906" y="294807"/>
                    <a:pt x="1844489" y="254833"/>
                  </a:cubicBezTo>
                  <a:lnTo>
                    <a:pt x="1154941" y="224852"/>
                  </a:lnTo>
                  <a:lnTo>
                    <a:pt x="1169931" y="14990"/>
                  </a:lnTo>
                </a:path>
              </a:pathLst>
            </a:custGeom>
            <a:noFill/>
            <a:ln w="254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D8E1DB0-8C58-9D72-8302-C9A3C209CB2D}"/>
              </a:ext>
            </a:extLst>
          </p:cNvPr>
          <p:cNvSpPr txBox="1"/>
          <p:nvPr/>
        </p:nvSpPr>
        <p:spPr>
          <a:xfrm>
            <a:off x="1802048" y="651100"/>
            <a:ext cx="60943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Hydrochloric acid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5853D1-3B9F-9ED9-58AD-79A8E5E0B0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8322" y="2078182"/>
            <a:ext cx="2077446" cy="1618124"/>
          </a:xfrm>
          <a:prstGeom prst="round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5DB42BE-82A3-90BF-2477-2BC4A3377A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9752" y="2115916"/>
            <a:ext cx="2102533" cy="1591486"/>
          </a:xfrm>
          <a:prstGeom prst="round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93176C0-81AC-53B4-F0A9-520FEDA3ACB5}"/>
              </a:ext>
            </a:extLst>
          </p:cNvPr>
          <p:cNvSpPr txBox="1"/>
          <p:nvPr/>
        </p:nvSpPr>
        <p:spPr>
          <a:xfrm>
            <a:off x="440176" y="4266029"/>
            <a:ext cx="4764121" cy="1757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Dung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dịch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hydrochloric acid (HCl)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lỏng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  <a:p>
            <a:pPr marL="285750" lvl="0" indent="-28575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HCl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tồn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dày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EF8A8E-5010-B6A5-B31F-9DB65F6CCE5C}"/>
              </a:ext>
            </a:extLst>
          </p:cNvPr>
          <p:cNvSpPr txBox="1"/>
          <p:nvPr/>
        </p:nvSpPr>
        <p:spPr>
          <a:xfrm>
            <a:off x="6484794" y="4266029"/>
            <a:ext cx="50495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Tẩy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gỉ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thép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xử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bể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bơi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69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E25105-C885-C6CF-8D0B-E4BAE3A4B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61FF1192-7A84-4E7C-FF04-E7EF8958DBC8}"/>
              </a:ext>
            </a:extLst>
          </p:cNvPr>
          <p:cNvSpPr txBox="1"/>
          <p:nvPr/>
        </p:nvSpPr>
        <p:spPr>
          <a:xfrm>
            <a:off x="4858321" y="3349044"/>
            <a:ext cx="24753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ACID</a:t>
            </a:r>
            <a:endParaRPr lang="zh-CN" altLang="en-US" sz="8000" dirty="0">
              <a:solidFill>
                <a:schemeClr val="bg1"/>
              </a:solidFill>
              <a:latin typeface="Roboto" pitchFamily="2" charset="0"/>
              <a:ea typeface="汉仪喵魂体W" panose="00020600040101010101" pitchFamily="18" charset="-122"/>
            </a:endParaRPr>
          </a:p>
        </p:txBody>
      </p:sp>
      <p:grpSp>
        <p:nvGrpSpPr>
          <p:cNvPr id="7" name="组合 38">
            <a:extLst>
              <a:ext uri="{FF2B5EF4-FFF2-40B4-BE49-F238E27FC236}">
                <a16:creationId xmlns:a16="http://schemas.microsoft.com/office/drawing/2014/main" id="{C044A80D-BE6C-E8DC-CF17-7E2E127D7777}"/>
              </a:ext>
            </a:extLst>
          </p:cNvPr>
          <p:cNvGrpSpPr/>
          <p:nvPr/>
        </p:nvGrpSpPr>
        <p:grpSpPr>
          <a:xfrm>
            <a:off x="3835585" y="2641977"/>
            <a:ext cx="1691094" cy="468000"/>
            <a:chOff x="5250453" y="4810129"/>
            <a:chExt cx="1691094" cy="468000"/>
          </a:xfrm>
        </p:grpSpPr>
        <p:sp>
          <p:nvSpPr>
            <p:cNvPr id="8" name="任意多边形 36">
              <a:extLst>
                <a:ext uri="{FF2B5EF4-FFF2-40B4-BE49-F238E27FC236}">
                  <a16:creationId xmlns:a16="http://schemas.microsoft.com/office/drawing/2014/main" id="{A97E1300-A775-F0FF-5289-82651EE54426}"/>
                </a:ext>
              </a:extLst>
            </p:cNvPr>
            <p:cNvSpPr/>
            <p:nvPr/>
          </p:nvSpPr>
          <p:spPr>
            <a:xfrm>
              <a:off x="5250453" y="4810129"/>
              <a:ext cx="1691094" cy="468000"/>
            </a:xfrm>
            <a:custGeom>
              <a:avLst/>
              <a:gdLst>
                <a:gd name="connsiteX0" fmla="*/ 22225 w 3025775"/>
                <a:gd name="connsiteY0" fmla="*/ 34925 h 809625"/>
                <a:gd name="connsiteX1" fmla="*/ 0 w 3025775"/>
                <a:gd name="connsiteY1" fmla="*/ 581025 h 809625"/>
                <a:gd name="connsiteX2" fmla="*/ 3175 w 3025775"/>
                <a:gd name="connsiteY2" fmla="*/ 762000 h 809625"/>
                <a:gd name="connsiteX3" fmla="*/ 63500 w 3025775"/>
                <a:gd name="connsiteY3" fmla="*/ 809625 h 809625"/>
                <a:gd name="connsiteX4" fmla="*/ 2936875 w 3025775"/>
                <a:gd name="connsiteY4" fmla="*/ 752475 h 809625"/>
                <a:gd name="connsiteX5" fmla="*/ 3022600 w 3025775"/>
                <a:gd name="connsiteY5" fmla="*/ 717550 h 809625"/>
                <a:gd name="connsiteX6" fmla="*/ 3025775 w 3025775"/>
                <a:gd name="connsiteY6" fmla="*/ 660400 h 809625"/>
                <a:gd name="connsiteX7" fmla="*/ 3003550 w 3025775"/>
                <a:gd name="connsiteY7" fmla="*/ 50800 h 809625"/>
                <a:gd name="connsiteX8" fmla="*/ 2946400 w 3025775"/>
                <a:gd name="connsiteY8" fmla="*/ 9525 h 809625"/>
                <a:gd name="connsiteX9" fmla="*/ 2419350 w 3025775"/>
                <a:gd name="connsiteY9" fmla="*/ 0 h 809625"/>
                <a:gd name="connsiteX10" fmla="*/ 22225 w 3025775"/>
                <a:gd name="connsiteY10" fmla="*/ 34925 h 80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25775" h="809625">
                  <a:moveTo>
                    <a:pt x="22225" y="34925"/>
                  </a:moveTo>
                  <a:lnTo>
                    <a:pt x="0" y="581025"/>
                  </a:lnTo>
                  <a:cubicBezTo>
                    <a:pt x="1058" y="641350"/>
                    <a:pt x="2117" y="701675"/>
                    <a:pt x="3175" y="762000"/>
                  </a:cubicBezTo>
                  <a:lnTo>
                    <a:pt x="63500" y="809625"/>
                  </a:lnTo>
                  <a:lnTo>
                    <a:pt x="2936875" y="752475"/>
                  </a:lnTo>
                  <a:lnTo>
                    <a:pt x="3022600" y="717550"/>
                  </a:lnTo>
                  <a:lnTo>
                    <a:pt x="3025775" y="660400"/>
                  </a:lnTo>
                  <a:lnTo>
                    <a:pt x="3003550" y="50800"/>
                  </a:lnTo>
                  <a:lnTo>
                    <a:pt x="2946400" y="9525"/>
                  </a:lnTo>
                  <a:lnTo>
                    <a:pt x="2419350" y="0"/>
                  </a:lnTo>
                  <a:lnTo>
                    <a:pt x="22225" y="34925"/>
                  </a:lnTo>
                  <a:close/>
                </a:path>
              </a:pathLst>
            </a:custGeom>
            <a:noFill/>
            <a:ln w="19050">
              <a:solidFill>
                <a:srgbClr val="FFE88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Roboto" pitchFamily="2" charset="0"/>
              </a:endParaRPr>
            </a:p>
          </p:txBody>
        </p:sp>
        <p:sp>
          <p:nvSpPr>
            <p:cNvPr id="9" name="文本框 37">
              <a:extLst>
                <a:ext uri="{FF2B5EF4-FFF2-40B4-BE49-F238E27FC236}">
                  <a16:creationId xmlns:a16="http://schemas.microsoft.com/office/drawing/2014/main" id="{DBF1A73B-13CC-AA6F-2949-D6D38B409591}"/>
                </a:ext>
              </a:extLst>
            </p:cNvPr>
            <p:cNvSpPr txBox="1"/>
            <p:nvPr/>
          </p:nvSpPr>
          <p:spPr>
            <a:xfrm>
              <a:off x="5584806" y="4844074"/>
              <a:ext cx="10223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rgbClr val="FFE88B"/>
                  </a:solidFill>
                  <a:latin typeface="Roboto" pitchFamily="2" charset="0"/>
                  <a:ea typeface="Roboto" pitchFamily="2" charset="0"/>
                </a:rPr>
                <a:t>BÀI 8</a:t>
              </a:r>
              <a:endParaRPr lang="zh-CN" altLang="en-US" sz="2000" dirty="0">
                <a:solidFill>
                  <a:srgbClr val="FFE88B"/>
                </a:solidFill>
                <a:latin typeface="Roboto" pitchFamily="2" charset="0"/>
                <a:ea typeface="汉仪喵魂体W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957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>
            <a:extLst>
              <a:ext uri="{FF2B5EF4-FFF2-40B4-BE49-F238E27FC236}">
                <a16:creationId xmlns:a16="http://schemas.microsoft.com/office/drawing/2014/main" id="{D50AE53E-AC58-7C4B-AEB4-6F3DC6C20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CD8BE4-1C2E-DEC1-2176-106BAB26B433}"/>
              </a:ext>
            </a:extLst>
          </p:cNvPr>
          <p:cNvSpPr txBox="1"/>
          <p:nvPr/>
        </p:nvSpPr>
        <p:spPr>
          <a:xfrm>
            <a:off x="1802048" y="651100"/>
            <a:ext cx="60943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Acetic acid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DD86B0-9054-3133-FACF-B814FECEC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" b="99177" l="10000" r="90000">
                        <a14:foregroundMark x1="29889" y1="12071" x2="29889" y2="12071"/>
                        <a14:foregroundMark x1="44889" y1="5761" x2="44889" y2="5761"/>
                        <a14:foregroundMark x1="49000" y1="1097" x2="49000" y2="1097"/>
                        <a14:foregroundMark x1="33222" y1="10837" x2="33222" y2="10837"/>
                        <a14:foregroundMark x1="43444" y1="47051" x2="43444" y2="47051"/>
                        <a14:foregroundMark x1="35667" y1="12757" x2="35667" y2="12757"/>
                        <a14:foregroundMark x1="35667" y1="10288" x2="35667" y2="10288"/>
                        <a14:foregroundMark x1="35667" y1="10288" x2="35667" y2="10288"/>
                        <a14:foregroundMark x1="35667" y1="10288" x2="35667" y2="10288"/>
                        <a14:foregroundMark x1="46000" y1="51578" x2="46000" y2="51578"/>
                        <a14:foregroundMark x1="46000" y1="51578" x2="46000" y2="51578"/>
                        <a14:foregroundMark x1="46000" y1="51578" x2="46000" y2="51578"/>
                        <a14:foregroundMark x1="46000" y1="51578" x2="54444" y2="51440"/>
                        <a14:foregroundMark x1="49333" y1="69273" x2="49333" y2="69273"/>
                        <a14:foregroundMark x1="49333" y1="69273" x2="49333" y2="69273"/>
                        <a14:foregroundMark x1="57889" y1="80110" x2="57889" y2="80110"/>
                        <a14:foregroundMark x1="41333" y1="80796" x2="41333" y2="80796"/>
                        <a14:foregroundMark x1="39000" y1="91358" x2="46333" y2="99177"/>
                        <a14:foregroundMark x1="29111" y1="13032" x2="37333" y2="102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5882" y="2062492"/>
            <a:ext cx="1473921" cy="1193876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D74B1E7B-49DC-7D5C-C0EC-63ACFBF7CD6D}"/>
              </a:ext>
            </a:extLst>
          </p:cNvPr>
          <p:cNvSpPr txBox="1"/>
          <p:nvPr/>
        </p:nvSpPr>
        <p:spPr>
          <a:xfrm>
            <a:off x="994820" y="1889861"/>
            <a:ext cx="8314550" cy="1539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Acetic acid (CH</a:t>
            </a:r>
            <a:r>
              <a:rPr lang="en-US" sz="280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COOH)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lỏng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chua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lvl="0" indent="-28575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giấm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acetic acid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nồng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 – 5%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460EBDA-39B1-FF57-B3FC-655165BD33AE}"/>
              </a:ext>
            </a:extLst>
          </p:cNvPr>
          <p:cNvSpPr txBox="1"/>
          <p:nvPr/>
        </p:nvSpPr>
        <p:spPr>
          <a:xfrm>
            <a:off x="994820" y="3845137"/>
            <a:ext cx="83145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poly(vinyl acetate),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sơn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dược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6630DBB9-04BF-046B-176F-F599AEDAD3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50270">
            <a:off x="9349902" y="3437782"/>
            <a:ext cx="1768813" cy="176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56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A788692-A5F6-7B22-E9A9-969F9B54E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文本框 93">
            <a:extLst>
              <a:ext uri="{FF2B5EF4-FFF2-40B4-BE49-F238E27FC236}">
                <a16:creationId xmlns:a16="http://schemas.microsoft.com/office/drawing/2014/main" id="{EA25E38F-E7E5-4EEE-F9B0-E00037967A27}"/>
              </a:ext>
            </a:extLst>
          </p:cNvPr>
          <p:cNvSpPr txBox="1"/>
          <p:nvPr/>
        </p:nvSpPr>
        <p:spPr>
          <a:xfrm>
            <a:off x="1817153" y="672711"/>
            <a:ext cx="2443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LUYỆN TẬP</a:t>
            </a:r>
            <a:endParaRPr lang="zh-CN" altLang="en-US" sz="3200" dirty="0">
              <a:solidFill>
                <a:schemeClr val="bg1"/>
              </a:solidFill>
              <a:latin typeface="Times New Roman" panose="02020603050405020304" pitchFamily="18" charset="0"/>
              <a:ea typeface="汉仪喵魂体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FDA18F-4E1A-BBCF-299B-98AF790EA3B5}"/>
              </a:ext>
            </a:extLst>
          </p:cNvPr>
          <p:cNvSpPr txBox="1"/>
          <p:nvPr/>
        </p:nvSpPr>
        <p:spPr>
          <a:xfrm flipH="1">
            <a:off x="5469132" y="2267702"/>
            <a:ext cx="42738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 đổi nhóm nhỏ để chia sẻ kết quả giải quyết các câu hỏi/bài tập trong phiếu học tập số 8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15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EDA562-37DB-C3BA-D281-8530EEF75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909" y="318656"/>
            <a:ext cx="9822873" cy="619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58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2639" y="1355807"/>
            <a:ext cx="1126936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8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pt-BR" sz="4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48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</a:t>
            </a:r>
            <a:r>
              <a:rPr lang="pt-BR" sz="4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Dãy chất chỉ toàn bao gồm axit là  </a:t>
            </a:r>
            <a:endParaRPr lang="en-US" sz="44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4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 HCl; NaOH             </a:t>
            </a:r>
            <a:endParaRPr lang="en-US" sz="44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4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 CaO; </a:t>
            </a:r>
            <a:r>
              <a:rPr lang="en-US" sz="4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4800" baseline="-25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4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</a:t>
            </a:r>
            <a:r>
              <a:rPr lang="en-US" sz="4800" baseline="-25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endParaRPr lang="en-US" sz="44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4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 </a:t>
            </a:r>
            <a:r>
              <a:rPr lang="en-US" sz="4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4800" baseline="-25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4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PO</a:t>
            </a:r>
            <a:r>
              <a:rPr lang="en-US" sz="4800" baseline="-25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vi-VN" sz="4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HNO</a:t>
            </a:r>
            <a:r>
              <a:rPr lang="en-US" sz="4800" baseline="-25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en-US" sz="44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4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 S</a:t>
            </a:r>
            <a:r>
              <a:rPr lang="en-US" sz="4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4800" baseline="-25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vi-VN" sz="4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KOH</a:t>
            </a:r>
            <a:endParaRPr lang="en-US" sz="440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922639" y="3583461"/>
            <a:ext cx="790832" cy="7166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26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5502" y="1133385"/>
            <a:ext cx="1133526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pt-BR" sz="4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44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pt-BR" sz="4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 biết phát biểu nào dưới đây là đúng:</a:t>
            </a:r>
            <a:endParaRPr lang="en-US" sz="40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4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 Gốc sunfat SO</a:t>
            </a:r>
            <a:r>
              <a:rPr lang="en-US" sz="4400" baseline="-25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 </a:t>
            </a:r>
            <a:r>
              <a:rPr lang="vi-VN" sz="4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hoá trị I  </a:t>
            </a:r>
            <a:endParaRPr lang="en-US" sz="40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4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 Gốc photphat P</a:t>
            </a:r>
            <a:r>
              <a:rPr lang="en-US" sz="4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4400" baseline="-25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4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hoá trị II</a:t>
            </a:r>
            <a:endParaRPr lang="en-US" sz="40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4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 Gốc nitrat N</a:t>
            </a:r>
            <a:r>
              <a:rPr lang="en-US" sz="4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4400" baseline="-25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vi-VN" sz="4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hoá trị III  </a:t>
            </a:r>
            <a:endParaRPr lang="en-US" sz="40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4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 Nhóm hiđroxit OH hoá trị I</a:t>
            </a:r>
            <a:endParaRPr lang="en-US" sz="400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61318" y="3894568"/>
            <a:ext cx="790832" cy="7166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3783" y="1796018"/>
            <a:ext cx="96794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3.</a:t>
            </a:r>
            <a:r>
              <a:rPr lang="pt-BR" sz="5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5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Gốc axit của axit </a:t>
            </a:r>
            <a:r>
              <a:rPr lang="en-US" sz="5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HNO</a:t>
            </a:r>
            <a:r>
              <a:rPr lang="en-US" sz="5400" baseline="-25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vi-VN" sz="5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có hóa trị mấy ? </a:t>
            </a:r>
            <a:endParaRPr lang="en-US" sz="48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5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 II </a:t>
            </a:r>
            <a:r>
              <a:rPr lang="en-US" sz="5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</a:t>
            </a:r>
            <a:r>
              <a:rPr lang="vi-VN" sz="5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 III </a:t>
            </a:r>
            <a:r>
              <a:rPr lang="en-US" sz="5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</a:t>
            </a:r>
          </a:p>
          <a:p>
            <a:r>
              <a:rPr lang="vi-VN" sz="5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 I                              D. IV</a:t>
            </a:r>
            <a:endParaRPr lang="en-US" sz="480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823783" y="4495646"/>
            <a:ext cx="790832" cy="7166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22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7793" y="951971"/>
            <a:ext cx="1106341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8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4.</a:t>
            </a:r>
            <a:r>
              <a:rPr lang="pt-BR" sz="4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HCl, HNO</a:t>
            </a:r>
            <a:r>
              <a:rPr lang="vi-VN" sz="4800" baseline="-25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vi-VN" sz="4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H</a:t>
            </a:r>
            <a:r>
              <a:rPr lang="vi-VN" sz="4800" baseline="-25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vi-VN" sz="4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</a:t>
            </a:r>
            <a:r>
              <a:rPr lang="vi-VN" sz="4800" baseline="-25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vi-VN" sz="4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H</a:t>
            </a:r>
            <a:r>
              <a:rPr lang="vi-VN" sz="4800" baseline="-25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vi-VN" sz="4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</a:t>
            </a:r>
            <a:r>
              <a:rPr lang="vi-VN" sz="4800" baseline="-25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vi-VN" sz="4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H</a:t>
            </a:r>
            <a:r>
              <a:rPr lang="vi-VN" sz="4800" baseline="-25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vi-VN" sz="4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PO</a:t>
            </a:r>
            <a:r>
              <a:rPr lang="vi-VN" sz="4800" baseline="-25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vi-VN" sz="4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H</a:t>
            </a:r>
            <a:r>
              <a:rPr lang="vi-VN" sz="4800" baseline="-25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vi-VN" sz="4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PO</a:t>
            </a:r>
            <a:r>
              <a:rPr lang="vi-VN" sz="4800" baseline="-25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vi-VN" sz="4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HNO</a:t>
            </a:r>
            <a:r>
              <a:rPr lang="vi-VN" sz="4800" baseline="-25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vi-VN" sz="4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Số axit có ít nguyên tử oxi là  </a:t>
            </a:r>
            <a:endParaRPr lang="en-US" sz="44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4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 2</a:t>
            </a:r>
            <a:r>
              <a:rPr lang="en-US" sz="4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</a:t>
            </a:r>
            <a:r>
              <a:rPr lang="vi-VN" sz="4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 3</a:t>
            </a:r>
            <a:r>
              <a:rPr lang="en-US" sz="4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</a:t>
            </a:r>
            <a:r>
              <a:rPr lang="vi-VN" sz="4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 4</a:t>
            </a:r>
            <a:r>
              <a:rPr lang="en-US" sz="4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r>
              <a:rPr lang="vi-VN" sz="4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 5</a:t>
            </a:r>
            <a:endParaRPr lang="en-US" sz="440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3344564" y="3282267"/>
            <a:ext cx="790832" cy="7166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68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4930" y="564173"/>
            <a:ext cx="10643286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de-DE" sz="48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5.</a:t>
            </a:r>
            <a:r>
              <a:rPr lang="de-DE" sz="4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Hydrochloric acid có công thức hoá học là:</a:t>
            </a:r>
            <a:endParaRPr lang="en-US" sz="44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14400" indent="-914400" algn="just">
              <a:lnSpc>
                <a:spcPct val="115000"/>
              </a:lnSpc>
              <a:spcAft>
                <a:spcPts val="0"/>
              </a:spcAft>
              <a:buAutoNum type="alphaUcPeriod"/>
            </a:pPr>
            <a:r>
              <a:rPr lang="de-DE" sz="4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HClO            </a:t>
            </a:r>
            <a:r>
              <a:rPr lang="de-DE" sz="48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</a:t>
            </a:r>
            <a:r>
              <a:rPr lang="de-DE" sz="4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HCl                  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de-DE" sz="48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</a:t>
            </a:r>
            <a:r>
              <a:rPr lang="de-DE" sz="4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HClO</a:t>
            </a:r>
            <a:r>
              <a:rPr lang="de-DE" sz="4800" baseline="-25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de-DE" sz="4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</a:t>
            </a:r>
            <a:r>
              <a:rPr lang="de-DE" sz="48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</a:t>
            </a:r>
            <a:r>
              <a:rPr lang="de-DE" sz="4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HClO</a:t>
            </a:r>
            <a:r>
              <a:rPr lang="de-DE" sz="4800" baseline="-25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en-US" sz="440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802660" y="2309266"/>
            <a:ext cx="790832" cy="7166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92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2638" y="1867043"/>
            <a:ext cx="10371437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44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</a:t>
            </a:r>
            <a:r>
              <a:rPr lang="es-MX" sz="44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6.</a:t>
            </a:r>
            <a:r>
              <a:rPr lang="es-MX" sz="4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Dãy các gốc acid có cùng hoá trị là:</a:t>
            </a:r>
            <a:endParaRPr lang="en-US" sz="40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indent="-742950" algn="just">
              <a:lnSpc>
                <a:spcPct val="115000"/>
              </a:lnSpc>
              <a:spcAft>
                <a:spcPts val="0"/>
              </a:spcAft>
              <a:buAutoNum type="alphaUcPeriod"/>
            </a:pPr>
            <a:r>
              <a:rPr lang="es-MX" sz="4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</a:t>
            </a:r>
            <a:r>
              <a:rPr lang="es-MX" sz="4400" baseline="-25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s-MX" sz="4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SO</a:t>
            </a:r>
            <a:r>
              <a:rPr lang="es-MX" sz="4400" baseline="-25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3, </a:t>
            </a:r>
            <a:r>
              <a:rPr lang="es-MX" sz="4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</a:t>
            </a:r>
            <a:r>
              <a:rPr lang="es-MX" sz="4400" baseline="-25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s-MX" sz="4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MX" sz="44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</a:t>
            </a:r>
            <a:r>
              <a:rPr lang="es-MX" sz="4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Cl,SO</a:t>
            </a:r>
            <a:r>
              <a:rPr lang="es-MX" sz="4400" baseline="-25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3, </a:t>
            </a:r>
            <a:r>
              <a:rPr lang="es-MX" sz="4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</a:t>
            </a:r>
            <a:r>
              <a:rPr lang="es-MX" sz="4400" baseline="-25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s-MX" sz="4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</a:t>
            </a:r>
            <a:endParaRPr lang="en-US" sz="40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MX" sz="44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</a:t>
            </a:r>
            <a:r>
              <a:rPr lang="es-MX" sz="4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PO</a:t>
            </a:r>
            <a:r>
              <a:rPr lang="es-MX" sz="4400" baseline="-25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s-MX" sz="4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s-MX" sz="4400" baseline="-25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MX" sz="4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</a:t>
            </a:r>
            <a:r>
              <a:rPr lang="es-MX" sz="4400" baseline="-25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s-MX" sz="4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	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MX" sz="44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</a:t>
            </a:r>
            <a:r>
              <a:rPr lang="es-MX" sz="4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SO</a:t>
            </a:r>
            <a:r>
              <a:rPr lang="es-MX" sz="4400" baseline="-25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3, </a:t>
            </a:r>
            <a:r>
              <a:rPr lang="es-MX" sz="4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NO</a:t>
            </a:r>
            <a:r>
              <a:rPr lang="es-MX" sz="4400" baseline="-25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s-MX" sz="4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Cl                 </a:t>
            </a:r>
            <a:endParaRPr lang="en-US" sz="400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922638" y="2718488"/>
            <a:ext cx="790832" cy="7166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72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8941" y="287722"/>
            <a:ext cx="11088130" cy="6038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7. </a:t>
            </a:r>
            <a:r>
              <a:rPr lang="en-US" sz="4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 số những chất có công thức hoá học dưới đây, chất nào có khả năng làm cho quì tím đổi màu đỏ?  </a:t>
            </a:r>
            <a:endParaRPr lang="en-US" sz="44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lphaUcPeriod"/>
            </a:pPr>
            <a:r>
              <a:rPr lang="en-US" sz="4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4800" baseline="-25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4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</a:t>
            </a:r>
            <a:r>
              <a:rPr lang="en-US" sz="4800" baseline="-25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  </a:t>
            </a:r>
            <a:r>
              <a:rPr lang="en-US" sz="4800" u="sng" baseline="-25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</a:t>
            </a:r>
            <a:r>
              <a:rPr lang="en-US" sz="4800" baseline="-25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</a:t>
            </a:r>
            <a:r>
              <a:rPr lang="en-US" sz="4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NaOH</a:t>
            </a:r>
            <a:r>
              <a:rPr lang="en-US" sz="4800" baseline="-25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	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</a:t>
            </a:r>
            <a:r>
              <a:rPr lang="en-US" sz="4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NaCl</a:t>
            </a:r>
            <a:r>
              <a:rPr lang="en-US" sz="4800" baseline="-25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	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</a:t>
            </a:r>
            <a:r>
              <a:rPr lang="en-US" sz="4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Ca(OH)</a:t>
            </a:r>
            <a:r>
              <a:rPr lang="en-US" sz="4800" baseline="-25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440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362466" y="2948664"/>
            <a:ext cx="790832" cy="7166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43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E629B0-3BEB-921C-E576-6285CDEE8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16">
            <a:extLst>
              <a:ext uri="{FF2B5EF4-FFF2-40B4-BE49-F238E27FC236}">
                <a16:creationId xmlns:a16="http://schemas.microsoft.com/office/drawing/2014/main" id="{2C8196C3-415F-5E1B-07E2-F99812BABD45}"/>
              </a:ext>
            </a:extLst>
          </p:cNvPr>
          <p:cNvGrpSpPr/>
          <p:nvPr/>
        </p:nvGrpSpPr>
        <p:grpSpPr>
          <a:xfrm>
            <a:off x="5749471" y="2128591"/>
            <a:ext cx="3672000" cy="620959"/>
            <a:chOff x="4081792" y="2338141"/>
            <a:chExt cx="3672000" cy="620959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C3FE7AA-4586-4E47-1377-BCFB8BEC8E89}"/>
                </a:ext>
              </a:extLst>
            </p:cNvPr>
            <p:cNvSpPr/>
            <p:nvPr/>
          </p:nvSpPr>
          <p:spPr bwMode="auto">
            <a:xfrm>
              <a:off x="4081792" y="2810532"/>
              <a:ext cx="3672000" cy="148568"/>
            </a:xfrm>
            <a:custGeom>
              <a:avLst/>
              <a:gdLst>
                <a:gd name="T0" fmla="*/ 1 w 2288"/>
                <a:gd name="T1" fmla="*/ 2 h 38"/>
                <a:gd name="T2" fmla="*/ 2 w 2288"/>
                <a:gd name="T3" fmla="*/ 6 h 38"/>
                <a:gd name="T4" fmla="*/ 152 w 2288"/>
                <a:gd name="T5" fmla="*/ 19 h 38"/>
                <a:gd name="T6" fmla="*/ 199 w 2288"/>
                <a:gd name="T7" fmla="*/ 17 h 38"/>
                <a:gd name="T8" fmla="*/ 566 w 2288"/>
                <a:gd name="T9" fmla="*/ 25 h 38"/>
                <a:gd name="T10" fmla="*/ 710 w 2288"/>
                <a:gd name="T11" fmla="*/ 29 h 38"/>
                <a:gd name="T12" fmla="*/ 1040 w 2288"/>
                <a:gd name="T13" fmla="*/ 31 h 38"/>
                <a:gd name="T14" fmla="*/ 1426 w 2288"/>
                <a:gd name="T15" fmla="*/ 34 h 38"/>
                <a:gd name="T16" fmla="*/ 1706 w 2288"/>
                <a:gd name="T17" fmla="*/ 35 h 38"/>
                <a:gd name="T18" fmla="*/ 1898 w 2288"/>
                <a:gd name="T19" fmla="*/ 34 h 38"/>
                <a:gd name="T20" fmla="*/ 2020 w 2288"/>
                <a:gd name="T21" fmla="*/ 31 h 38"/>
                <a:gd name="T22" fmla="*/ 2182 w 2288"/>
                <a:gd name="T23" fmla="*/ 29 h 38"/>
                <a:gd name="T24" fmla="*/ 2210 w 2288"/>
                <a:gd name="T25" fmla="*/ 31 h 38"/>
                <a:gd name="T26" fmla="*/ 2286 w 2288"/>
                <a:gd name="T27" fmla="*/ 28 h 38"/>
                <a:gd name="T28" fmla="*/ 2287 w 2288"/>
                <a:gd name="T29" fmla="*/ 24 h 38"/>
                <a:gd name="T30" fmla="*/ 2283 w 2288"/>
                <a:gd name="T31" fmla="*/ 23 h 38"/>
                <a:gd name="T32" fmla="*/ 2210 w 2288"/>
                <a:gd name="T33" fmla="*/ 25 h 38"/>
                <a:gd name="T34" fmla="*/ 2183 w 2288"/>
                <a:gd name="T35" fmla="*/ 23 h 38"/>
                <a:gd name="T36" fmla="*/ 2020 w 2288"/>
                <a:gd name="T37" fmla="*/ 25 h 38"/>
                <a:gd name="T38" fmla="*/ 1898 w 2288"/>
                <a:gd name="T39" fmla="*/ 28 h 38"/>
                <a:gd name="T40" fmla="*/ 1706 w 2288"/>
                <a:gd name="T41" fmla="*/ 29 h 38"/>
                <a:gd name="T42" fmla="*/ 1426 w 2288"/>
                <a:gd name="T43" fmla="*/ 28 h 38"/>
                <a:gd name="T44" fmla="*/ 1040 w 2288"/>
                <a:gd name="T45" fmla="*/ 25 h 38"/>
                <a:gd name="T46" fmla="*/ 710 w 2288"/>
                <a:gd name="T47" fmla="*/ 23 h 38"/>
                <a:gd name="T48" fmla="*/ 567 w 2288"/>
                <a:gd name="T49" fmla="*/ 19 h 38"/>
                <a:gd name="T50" fmla="*/ 199 w 2288"/>
                <a:gd name="T51" fmla="*/ 11 h 38"/>
                <a:gd name="T52" fmla="*/ 152 w 2288"/>
                <a:gd name="T53" fmla="*/ 13 h 38"/>
                <a:gd name="T54" fmla="*/ 5 w 2288"/>
                <a:gd name="T55" fmla="*/ 1 h 38"/>
                <a:gd name="T56" fmla="*/ 1 w 2288"/>
                <a:gd name="T57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88" h="38">
                  <a:moveTo>
                    <a:pt x="1" y="2"/>
                  </a:moveTo>
                  <a:cubicBezTo>
                    <a:pt x="0" y="3"/>
                    <a:pt x="1" y="5"/>
                    <a:pt x="2" y="6"/>
                  </a:cubicBezTo>
                  <a:cubicBezTo>
                    <a:pt x="39" y="25"/>
                    <a:pt x="99" y="22"/>
                    <a:pt x="152" y="19"/>
                  </a:cubicBezTo>
                  <a:cubicBezTo>
                    <a:pt x="169" y="18"/>
                    <a:pt x="185" y="17"/>
                    <a:pt x="199" y="17"/>
                  </a:cubicBezTo>
                  <a:cubicBezTo>
                    <a:pt x="322" y="17"/>
                    <a:pt x="446" y="21"/>
                    <a:pt x="566" y="25"/>
                  </a:cubicBezTo>
                  <a:cubicBezTo>
                    <a:pt x="710" y="29"/>
                    <a:pt x="710" y="29"/>
                    <a:pt x="710" y="29"/>
                  </a:cubicBezTo>
                  <a:cubicBezTo>
                    <a:pt x="820" y="32"/>
                    <a:pt x="932" y="31"/>
                    <a:pt x="1040" y="31"/>
                  </a:cubicBezTo>
                  <a:cubicBezTo>
                    <a:pt x="1167" y="30"/>
                    <a:pt x="1297" y="29"/>
                    <a:pt x="1426" y="34"/>
                  </a:cubicBezTo>
                  <a:cubicBezTo>
                    <a:pt x="1519" y="37"/>
                    <a:pt x="1614" y="36"/>
                    <a:pt x="1706" y="35"/>
                  </a:cubicBezTo>
                  <a:cubicBezTo>
                    <a:pt x="1769" y="34"/>
                    <a:pt x="1834" y="34"/>
                    <a:pt x="1898" y="34"/>
                  </a:cubicBezTo>
                  <a:cubicBezTo>
                    <a:pt x="1939" y="35"/>
                    <a:pt x="1980" y="33"/>
                    <a:pt x="2020" y="31"/>
                  </a:cubicBezTo>
                  <a:cubicBezTo>
                    <a:pt x="2073" y="28"/>
                    <a:pt x="2128" y="26"/>
                    <a:pt x="2182" y="29"/>
                  </a:cubicBezTo>
                  <a:cubicBezTo>
                    <a:pt x="2191" y="29"/>
                    <a:pt x="2200" y="30"/>
                    <a:pt x="2210" y="31"/>
                  </a:cubicBezTo>
                  <a:cubicBezTo>
                    <a:pt x="2236" y="34"/>
                    <a:pt x="2266" y="38"/>
                    <a:pt x="2286" y="28"/>
                  </a:cubicBezTo>
                  <a:cubicBezTo>
                    <a:pt x="2287" y="28"/>
                    <a:pt x="2288" y="26"/>
                    <a:pt x="2287" y="24"/>
                  </a:cubicBezTo>
                  <a:cubicBezTo>
                    <a:pt x="2286" y="23"/>
                    <a:pt x="2285" y="22"/>
                    <a:pt x="2283" y="23"/>
                  </a:cubicBezTo>
                  <a:cubicBezTo>
                    <a:pt x="2265" y="32"/>
                    <a:pt x="2236" y="28"/>
                    <a:pt x="2210" y="25"/>
                  </a:cubicBezTo>
                  <a:cubicBezTo>
                    <a:pt x="2200" y="24"/>
                    <a:pt x="2191" y="23"/>
                    <a:pt x="2183" y="23"/>
                  </a:cubicBezTo>
                  <a:cubicBezTo>
                    <a:pt x="2128" y="20"/>
                    <a:pt x="2073" y="22"/>
                    <a:pt x="2020" y="25"/>
                  </a:cubicBezTo>
                  <a:cubicBezTo>
                    <a:pt x="1980" y="27"/>
                    <a:pt x="1938" y="29"/>
                    <a:pt x="1898" y="28"/>
                  </a:cubicBezTo>
                  <a:cubicBezTo>
                    <a:pt x="1834" y="28"/>
                    <a:pt x="1769" y="28"/>
                    <a:pt x="1706" y="29"/>
                  </a:cubicBezTo>
                  <a:cubicBezTo>
                    <a:pt x="1614" y="30"/>
                    <a:pt x="1519" y="32"/>
                    <a:pt x="1426" y="28"/>
                  </a:cubicBezTo>
                  <a:cubicBezTo>
                    <a:pt x="1297" y="23"/>
                    <a:pt x="1167" y="24"/>
                    <a:pt x="1040" y="25"/>
                  </a:cubicBezTo>
                  <a:cubicBezTo>
                    <a:pt x="932" y="25"/>
                    <a:pt x="820" y="26"/>
                    <a:pt x="710" y="23"/>
                  </a:cubicBezTo>
                  <a:cubicBezTo>
                    <a:pt x="567" y="19"/>
                    <a:pt x="567" y="19"/>
                    <a:pt x="567" y="19"/>
                  </a:cubicBezTo>
                  <a:cubicBezTo>
                    <a:pt x="446" y="15"/>
                    <a:pt x="322" y="11"/>
                    <a:pt x="199" y="11"/>
                  </a:cubicBezTo>
                  <a:cubicBezTo>
                    <a:pt x="185" y="11"/>
                    <a:pt x="169" y="12"/>
                    <a:pt x="152" y="13"/>
                  </a:cubicBezTo>
                  <a:cubicBezTo>
                    <a:pt x="100" y="16"/>
                    <a:pt x="40" y="19"/>
                    <a:pt x="5" y="1"/>
                  </a:cubicBezTo>
                  <a:cubicBezTo>
                    <a:pt x="4" y="0"/>
                    <a:pt x="2" y="0"/>
                    <a:pt x="1" y="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  <a:prstDash val="sysDash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/>
            </a:p>
          </p:txBody>
        </p:sp>
        <p:sp>
          <p:nvSpPr>
            <p:cNvPr id="6" name="文本框 24">
              <a:extLst>
                <a:ext uri="{FF2B5EF4-FFF2-40B4-BE49-F238E27FC236}">
                  <a16:creationId xmlns:a16="http://schemas.microsoft.com/office/drawing/2014/main" id="{E6FBBC09-C664-1CD3-DFEE-DDD57E400069}"/>
                </a:ext>
              </a:extLst>
            </p:cNvPr>
            <p:cNvSpPr txBox="1"/>
            <p:nvPr/>
          </p:nvSpPr>
          <p:spPr>
            <a:xfrm>
              <a:off x="4087448" y="2338141"/>
              <a:ext cx="36551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01.Khái </a:t>
              </a:r>
              <a:r>
                <a:rPr lang="en-US" altLang="zh-CN" sz="2800" dirty="0" err="1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niệm</a:t>
              </a:r>
              <a:r>
                <a:rPr lang="en-US" altLang="zh-CN" sz="2800" dirty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về</a:t>
              </a:r>
              <a:r>
                <a:rPr lang="en-US" altLang="zh-CN" sz="2800" dirty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acid</a:t>
              </a:r>
              <a:endParaRPr lang="zh-CN" altLang="en-US" sz="2800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grpSp>
        <p:nvGrpSpPr>
          <p:cNvPr id="7" name="组合 26">
            <a:extLst>
              <a:ext uri="{FF2B5EF4-FFF2-40B4-BE49-F238E27FC236}">
                <a16:creationId xmlns:a16="http://schemas.microsoft.com/office/drawing/2014/main" id="{B9784A44-F699-E862-6455-34A96B684290}"/>
              </a:ext>
            </a:extLst>
          </p:cNvPr>
          <p:cNvGrpSpPr/>
          <p:nvPr/>
        </p:nvGrpSpPr>
        <p:grpSpPr>
          <a:xfrm>
            <a:off x="5742562" y="3363466"/>
            <a:ext cx="3685817" cy="620959"/>
            <a:chOff x="4072118" y="2338141"/>
            <a:chExt cx="3685817" cy="620959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7BBF166B-BEE7-3EC3-15A0-5222DD504BB5}"/>
                </a:ext>
              </a:extLst>
            </p:cNvPr>
            <p:cNvSpPr/>
            <p:nvPr/>
          </p:nvSpPr>
          <p:spPr bwMode="auto">
            <a:xfrm>
              <a:off x="4081792" y="2810532"/>
              <a:ext cx="3672000" cy="148568"/>
            </a:xfrm>
            <a:custGeom>
              <a:avLst/>
              <a:gdLst>
                <a:gd name="T0" fmla="*/ 1 w 2288"/>
                <a:gd name="T1" fmla="*/ 2 h 38"/>
                <a:gd name="T2" fmla="*/ 2 w 2288"/>
                <a:gd name="T3" fmla="*/ 6 h 38"/>
                <a:gd name="T4" fmla="*/ 152 w 2288"/>
                <a:gd name="T5" fmla="*/ 19 h 38"/>
                <a:gd name="T6" fmla="*/ 199 w 2288"/>
                <a:gd name="T7" fmla="*/ 17 h 38"/>
                <a:gd name="T8" fmla="*/ 566 w 2288"/>
                <a:gd name="T9" fmla="*/ 25 h 38"/>
                <a:gd name="T10" fmla="*/ 710 w 2288"/>
                <a:gd name="T11" fmla="*/ 29 h 38"/>
                <a:gd name="T12" fmla="*/ 1040 w 2288"/>
                <a:gd name="T13" fmla="*/ 31 h 38"/>
                <a:gd name="T14" fmla="*/ 1426 w 2288"/>
                <a:gd name="T15" fmla="*/ 34 h 38"/>
                <a:gd name="T16" fmla="*/ 1706 w 2288"/>
                <a:gd name="T17" fmla="*/ 35 h 38"/>
                <a:gd name="T18" fmla="*/ 1898 w 2288"/>
                <a:gd name="T19" fmla="*/ 34 h 38"/>
                <a:gd name="T20" fmla="*/ 2020 w 2288"/>
                <a:gd name="T21" fmla="*/ 31 h 38"/>
                <a:gd name="T22" fmla="*/ 2182 w 2288"/>
                <a:gd name="T23" fmla="*/ 29 h 38"/>
                <a:gd name="T24" fmla="*/ 2210 w 2288"/>
                <a:gd name="T25" fmla="*/ 31 h 38"/>
                <a:gd name="T26" fmla="*/ 2286 w 2288"/>
                <a:gd name="T27" fmla="*/ 28 h 38"/>
                <a:gd name="T28" fmla="*/ 2287 w 2288"/>
                <a:gd name="T29" fmla="*/ 24 h 38"/>
                <a:gd name="T30" fmla="*/ 2283 w 2288"/>
                <a:gd name="T31" fmla="*/ 23 h 38"/>
                <a:gd name="T32" fmla="*/ 2210 w 2288"/>
                <a:gd name="T33" fmla="*/ 25 h 38"/>
                <a:gd name="T34" fmla="*/ 2183 w 2288"/>
                <a:gd name="T35" fmla="*/ 23 h 38"/>
                <a:gd name="T36" fmla="*/ 2020 w 2288"/>
                <a:gd name="T37" fmla="*/ 25 h 38"/>
                <a:gd name="T38" fmla="*/ 1898 w 2288"/>
                <a:gd name="T39" fmla="*/ 28 h 38"/>
                <a:gd name="T40" fmla="*/ 1706 w 2288"/>
                <a:gd name="T41" fmla="*/ 29 h 38"/>
                <a:gd name="T42" fmla="*/ 1426 w 2288"/>
                <a:gd name="T43" fmla="*/ 28 h 38"/>
                <a:gd name="T44" fmla="*/ 1040 w 2288"/>
                <a:gd name="T45" fmla="*/ 25 h 38"/>
                <a:gd name="T46" fmla="*/ 710 w 2288"/>
                <a:gd name="T47" fmla="*/ 23 h 38"/>
                <a:gd name="T48" fmla="*/ 567 w 2288"/>
                <a:gd name="T49" fmla="*/ 19 h 38"/>
                <a:gd name="T50" fmla="*/ 199 w 2288"/>
                <a:gd name="T51" fmla="*/ 11 h 38"/>
                <a:gd name="T52" fmla="*/ 152 w 2288"/>
                <a:gd name="T53" fmla="*/ 13 h 38"/>
                <a:gd name="T54" fmla="*/ 5 w 2288"/>
                <a:gd name="T55" fmla="*/ 1 h 38"/>
                <a:gd name="T56" fmla="*/ 1 w 2288"/>
                <a:gd name="T57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88" h="38">
                  <a:moveTo>
                    <a:pt x="1" y="2"/>
                  </a:moveTo>
                  <a:cubicBezTo>
                    <a:pt x="0" y="3"/>
                    <a:pt x="1" y="5"/>
                    <a:pt x="2" y="6"/>
                  </a:cubicBezTo>
                  <a:cubicBezTo>
                    <a:pt x="39" y="25"/>
                    <a:pt x="99" y="22"/>
                    <a:pt x="152" y="19"/>
                  </a:cubicBezTo>
                  <a:cubicBezTo>
                    <a:pt x="169" y="18"/>
                    <a:pt x="185" y="17"/>
                    <a:pt x="199" y="17"/>
                  </a:cubicBezTo>
                  <a:cubicBezTo>
                    <a:pt x="322" y="17"/>
                    <a:pt x="446" y="21"/>
                    <a:pt x="566" y="25"/>
                  </a:cubicBezTo>
                  <a:cubicBezTo>
                    <a:pt x="710" y="29"/>
                    <a:pt x="710" y="29"/>
                    <a:pt x="710" y="29"/>
                  </a:cubicBezTo>
                  <a:cubicBezTo>
                    <a:pt x="820" y="32"/>
                    <a:pt x="932" y="31"/>
                    <a:pt x="1040" y="31"/>
                  </a:cubicBezTo>
                  <a:cubicBezTo>
                    <a:pt x="1167" y="30"/>
                    <a:pt x="1297" y="29"/>
                    <a:pt x="1426" y="34"/>
                  </a:cubicBezTo>
                  <a:cubicBezTo>
                    <a:pt x="1519" y="37"/>
                    <a:pt x="1614" y="36"/>
                    <a:pt x="1706" y="35"/>
                  </a:cubicBezTo>
                  <a:cubicBezTo>
                    <a:pt x="1769" y="34"/>
                    <a:pt x="1834" y="34"/>
                    <a:pt x="1898" y="34"/>
                  </a:cubicBezTo>
                  <a:cubicBezTo>
                    <a:pt x="1939" y="35"/>
                    <a:pt x="1980" y="33"/>
                    <a:pt x="2020" y="31"/>
                  </a:cubicBezTo>
                  <a:cubicBezTo>
                    <a:pt x="2073" y="28"/>
                    <a:pt x="2128" y="26"/>
                    <a:pt x="2182" y="29"/>
                  </a:cubicBezTo>
                  <a:cubicBezTo>
                    <a:pt x="2191" y="29"/>
                    <a:pt x="2200" y="30"/>
                    <a:pt x="2210" y="31"/>
                  </a:cubicBezTo>
                  <a:cubicBezTo>
                    <a:pt x="2236" y="34"/>
                    <a:pt x="2266" y="38"/>
                    <a:pt x="2286" y="28"/>
                  </a:cubicBezTo>
                  <a:cubicBezTo>
                    <a:pt x="2287" y="28"/>
                    <a:pt x="2288" y="26"/>
                    <a:pt x="2287" y="24"/>
                  </a:cubicBezTo>
                  <a:cubicBezTo>
                    <a:pt x="2286" y="23"/>
                    <a:pt x="2285" y="22"/>
                    <a:pt x="2283" y="23"/>
                  </a:cubicBezTo>
                  <a:cubicBezTo>
                    <a:pt x="2265" y="32"/>
                    <a:pt x="2236" y="28"/>
                    <a:pt x="2210" y="25"/>
                  </a:cubicBezTo>
                  <a:cubicBezTo>
                    <a:pt x="2200" y="24"/>
                    <a:pt x="2191" y="23"/>
                    <a:pt x="2183" y="23"/>
                  </a:cubicBezTo>
                  <a:cubicBezTo>
                    <a:pt x="2128" y="20"/>
                    <a:pt x="2073" y="22"/>
                    <a:pt x="2020" y="25"/>
                  </a:cubicBezTo>
                  <a:cubicBezTo>
                    <a:pt x="1980" y="27"/>
                    <a:pt x="1938" y="29"/>
                    <a:pt x="1898" y="28"/>
                  </a:cubicBezTo>
                  <a:cubicBezTo>
                    <a:pt x="1834" y="28"/>
                    <a:pt x="1769" y="28"/>
                    <a:pt x="1706" y="29"/>
                  </a:cubicBezTo>
                  <a:cubicBezTo>
                    <a:pt x="1614" y="30"/>
                    <a:pt x="1519" y="32"/>
                    <a:pt x="1426" y="28"/>
                  </a:cubicBezTo>
                  <a:cubicBezTo>
                    <a:pt x="1297" y="23"/>
                    <a:pt x="1167" y="24"/>
                    <a:pt x="1040" y="25"/>
                  </a:cubicBezTo>
                  <a:cubicBezTo>
                    <a:pt x="932" y="25"/>
                    <a:pt x="820" y="26"/>
                    <a:pt x="710" y="23"/>
                  </a:cubicBezTo>
                  <a:cubicBezTo>
                    <a:pt x="567" y="19"/>
                    <a:pt x="567" y="19"/>
                    <a:pt x="567" y="19"/>
                  </a:cubicBezTo>
                  <a:cubicBezTo>
                    <a:pt x="446" y="15"/>
                    <a:pt x="322" y="11"/>
                    <a:pt x="199" y="11"/>
                  </a:cubicBezTo>
                  <a:cubicBezTo>
                    <a:pt x="185" y="11"/>
                    <a:pt x="169" y="12"/>
                    <a:pt x="152" y="13"/>
                  </a:cubicBezTo>
                  <a:cubicBezTo>
                    <a:pt x="100" y="16"/>
                    <a:pt x="40" y="19"/>
                    <a:pt x="5" y="1"/>
                  </a:cubicBezTo>
                  <a:cubicBezTo>
                    <a:pt x="4" y="0"/>
                    <a:pt x="2" y="0"/>
                    <a:pt x="1" y="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  <a:prstDash val="sysDash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/>
            </a:p>
          </p:txBody>
        </p:sp>
        <p:sp>
          <p:nvSpPr>
            <p:cNvPr id="9" name="文本框 28">
              <a:extLst>
                <a:ext uri="{FF2B5EF4-FFF2-40B4-BE49-F238E27FC236}">
                  <a16:creationId xmlns:a16="http://schemas.microsoft.com/office/drawing/2014/main" id="{ED64705C-0ABE-3D77-56C1-E6364C550DDF}"/>
                </a:ext>
              </a:extLst>
            </p:cNvPr>
            <p:cNvSpPr txBox="1"/>
            <p:nvPr/>
          </p:nvSpPr>
          <p:spPr>
            <a:xfrm>
              <a:off x="4072118" y="2338141"/>
              <a:ext cx="36858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02.Tính </a:t>
              </a:r>
              <a:r>
                <a:rPr lang="en-US" altLang="zh-CN" sz="2800" dirty="0" err="1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chất</a:t>
              </a:r>
              <a:r>
                <a:rPr lang="en-US" altLang="zh-CN" sz="2800" dirty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hoá</a:t>
              </a:r>
              <a:r>
                <a:rPr lang="en-US" altLang="zh-CN" sz="2800" dirty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học</a:t>
              </a:r>
              <a:endParaRPr lang="zh-CN" altLang="en-US" sz="2800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grpSp>
        <p:nvGrpSpPr>
          <p:cNvPr id="10" name="组合 29">
            <a:extLst>
              <a:ext uri="{FF2B5EF4-FFF2-40B4-BE49-F238E27FC236}">
                <a16:creationId xmlns:a16="http://schemas.microsoft.com/office/drawing/2014/main" id="{51544547-A824-DAF4-4047-5F59257A4224}"/>
              </a:ext>
            </a:extLst>
          </p:cNvPr>
          <p:cNvGrpSpPr/>
          <p:nvPr/>
        </p:nvGrpSpPr>
        <p:grpSpPr>
          <a:xfrm>
            <a:off x="5749471" y="4525360"/>
            <a:ext cx="4628190" cy="597504"/>
            <a:chOff x="3996871" y="2361596"/>
            <a:chExt cx="4628190" cy="597504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397C3D5A-D001-BA34-3CE5-74CAE941760F}"/>
                </a:ext>
              </a:extLst>
            </p:cNvPr>
            <p:cNvSpPr/>
            <p:nvPr/>
          </p:nvSpPr>
          <p:spPr bwMode="auto">
            <a:xfrm>
              <a:off x="4081792" y="2810532"/>
              <a:ext cx="3672000" cy="148568"/>
            </a:xfrm>
            <a:custGeom>
              <a:avLst/>
              <a:gdLst>
                <a:gd name="T0" fmla="*/ 1 w 2288"/>
                <a:gd name="T1" fmla="*/ 2 h 38"/>
                <a:gd name="T2" fmla="*/ 2 w 2288"/>
                <a:gd name="T3" fmla="*/ 6 h 38"/>
                <a:gd name="T4" fmla="*/ 152 w 2288"/>
                <a:gd name="T5" fmla="*/ 19 h 38"/>
                <a:gd name="T6" fmla="*/ 199 w 2288"/>
                <a:gd name="T7" fmla="*/ 17 h 38"/>
                <a:gd name="T8" fmla="*/ 566 w 2288"/>
                <a:gd name="T9" fmla="*/ 25 h 38"/>
                <a:gd name="T10" fmla="*/ 710 w 2288"/>
                <a:gd name="T11" fmla="*/ 29 h 38"/>
                <a:gd name="T12" fmla="*/ 1040 w 2288"/>
                <a:gd name="T13" fmla="*/ 31 h 38"/>
                <a:gd name="T14" fmla="*/ 1426 w 2288"/>
                <a:gd name="T15" fmla="*/ 34 h 38"/>
                <a:gd name="T16" fmla="*/ 1706 w 2288"/>
                <a:gd name="T17" fmla="*/ 35 h 38"/>
                <a:gd name="T18" fmla="*/ 1898 w 2288"/>
                <a:gd name="T19" fmla="*/ 34 h 38"/>
                <a:gd name="T20" fmla="*/ 2020 w 2288"/>
                <a:gd name="T21" fmla="*/ 31 h 38"/>
                <a:gd name="T22" fmla="*/ 2182 w 2288"/>
                <a:gd name="T23" fmla="*/ 29 h 38"/>
                <a:gd name="T24" fmla="*/ 2210 w 2288"/>
                <a:gd name="T25" fmla="*/ 31 h 38"/>
                <a:gd name="T26" fmla="*/ 2286 w 2288"/>
                <a:gd name="T27" fmla="*/ 28 h 38"/>
                <a:gd name="T28" fmla="*/ 2287 w 2288"/>
                <a:gd name="T29" fmla="*/ 24 h 38"/>
                <a:gd name="T30" fmla="*/ 2283 w 2288"/>
                <a:gd name="T31" fmla="*/ 23 h 38"/>
                <a:gd name="T32" fmla="*/ 2210 w 2288"/>
                <a:gd name="T33" fmla="*/ 25 h 38"/>
                <a:gd name="T34" fmla="*/ 2183 w 2288"/>
                <a:gd name="T35" fmla="*/ 23 h 38"/>
                <a:gd name="T36" fmla="*/ 2020 w 2288"/>
                <a:gd name="T37" fmla="*/ 25 h 38"/>
                <a:gd name="T38" fmla="*/ 1898 w 2288"/>
                <a:gd name="T39" fmla="*/ 28 h 38"/>
                <a:gd name="T40" fmla="*/ 1706 w 2288"/>
                <a:gd name="T41" fmla="*/ 29 h 38"/>
                <a:gd name="T42" fmla="*/ 1426 w 2288"/>
                <a:gd name="T43" fmla="*/ 28 h 38"/>
                <a:gd name="T44" fmla="*/ 1040 w 2288"/>
                <a:gd name="T45" fmla="*/ 25 h 38"/>
                <a:gd name="T46" fmla="*/ 710 w 2288"/>
                <a:gd name="T47" fmla="*/ 23 h 38"/>
                <a:gd name="T48" fmla="*/ 567 w 2288"/>
                <a:gd name="T49" fmla="*/ 19 h 38"/>
                <a:gd name="T50" fmla="*/ 199 w 2288"/>
                <a:gd name="T51" fmla="*/ 11 h 38"/>
                <a:gd name="T52" fmla="*/ 152 w 2288"/>
                <a:gd name="T53" fmla="*/ 13 h 38"/>
                <a:gd name="T54" fmla="*/ 5 w 2288"/>
                <a:gd name="T55" fmla="*/ 1 h 38"/>
                <a:gd name="T56" fmla="*/ 1 w 2288"/>
                <a:gd name="T57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88" h="38">
                  <a:moveTo>
                    <a:pt x="1" y="2"/>
                  </a:moveTo>
                  <a:cubicBezTo>
                    <a:pt x="0" y="3"/>
                    <a:pt x="1" y="5"/>
                    <a:pt x="2" y="6"/>
                  </a:cubicBezTo>
                  <a:cubicBezTo>
                    <a:pt x="39" y="25"/>
                    <a:pt x="99" y="22"/>
                    <a:pt x="152" y="19"/>
                  </a:cubicBezTo>
                  <a:cubicBezTo>
                    <a:pt x="169" y="18"/>
                    <a:pt x="185" y="17"/>
                    <a:pt x="199" y="17"/>
                  </a:cubicBezTo>
                  <a:cubicBezTo>
                    <a:pt x="322" y="17"/>
                    <a:pt x="446" y="21"/>
                    <a:pt x="566" y="25"/>
                  </a:cubicBezTo>
                  <a:cubicBezTo>
                    <a:pt x="710" y="29"/>
                    <a:pt x="710" y="29"/>
                    <a:pt x="710" y="29"/>
                  </a:cubicBezTo>
                  <a:cubicBezTo>
                    <a:pt x="820" y="32"/>
                    <a:pt x="932" y="31"/>
                    <a:pt x="1040" y="31"/>
                  </a:cubicBezTo>
                  <a:cubicBezTo>
                    <a:pt x="1167" y="30"/>
                    <a:pt x="1297" y="29"/>
                    <a:pt x="1426" y="34"/>
                  </a:cubicBezTo>
                  <a:cubicBezTo>
                    <a:pt x="1519" y="37"/>
                    <a:pt x="1614" y="36"/>
                    <a:pt x="1706" y="35"/>
                  </a:cubicBezTo>
                  <a:cubicBezTo>
                    <a:pt x="1769" y="34"/>
                    <a:pt x="1834" y="34"/>
                    <a:pt x="1898" y="34"/>
                  </a:cubicBezTo>
                  <a:cubicBezTo>
                    <a:pt x="1939" y="35"/>
                    <a:pt x="1980" y="33"/>
                    <a:pt x="2020" y="31"/>
                  </a:cubicBezTo>
                  <a:cubicBezTo>
                    <a:pt x="2073" y="28"/>
                    <a:pt x="2128" y="26"/>
                    <a:pt x="2182" y="29"/>
                  </a:cubicBezTo>
                  <a:cubicBezTo>
                    <a:pt x="2191" y="29"/>
                    <a:pt x="2200" y="30"/>
                    <a:pt x="2210" y="31"/>
                  </a:cubicBezTo>
                  <a:cubicBezTo>
                    <a:pt x="2236" y="34"/>
                    <a:pt x="2266" y="38"/>
                    <a:pt x="2286" y="28"/>
                  </a:cubicBezTo>
                  <a:cubicBezTo>
                    <a:pt x="2287" y="28"/>
                    <a:pt x="2288" y="26"/>
                    <a:pt x="2287" y="24"/>
                  </a:cubicBezTo>
                  <a:cubicBezTo>
                    <a:pt x="2286" y="23"/>
                    <a:pt x="2285" y="22"/>
                    <a:pt x="2283" y="23"/>
                  </a:cubicBezTo>
                  <a:cubicBezTo>
                    <a:pt x="2265" y="32"/>
                    <a:pt x="2236" y="28"/>
                    <a:pt x="2210" y="25"/>
                  </a:cubicBezTo>
                  <a:cubicBezTo>
                    <a:pt x="2200" y="24"/>
                    <a:pt x="2191" y="23"/>
                    <a:pt x="2183" y="23"/>
                  </a:cubicBezTo>
                  <a:cubicBezTo>
                    <a:pt x="2128" y="20"/>
                    <a:pt x="2073" y="22"/>
                    <a:pt x="2020" y="25"/>
                  </a:cubicBezTo>
                  <a:cubicBezTo>
                    <a:pt x="1980" y="27"/>
                    <a:pt x="1938" y="29"/>
                    <a:pt x="1898" y="28"/>
                  </a:cubicBezTo>
                  <a:cubicBezTo>
                    <a:pt x="1834" y="28"/>
                    <a:pt x="1769" y="28"/>
                    <a:pt x="1706" y="29"/>
                  </a:cubicBezTo>
                  <a:cubicBezTo>
                    <a:pt x="1614" y="30"/>
                    <a:pt x="1519" y="32"/>
                    <a:pt x="1426" y="28"/>
                  </a:cubicBezTo>
                  <a:cubicBezTo>
                    <a:pt x="1297" y="23"/>
                    <a:pt x="1167" y="24"/>
                    <a:pt x="1040" y="25"/>
                  </a:cubicBezTo>
                  <a:cubicBezTo>
                    <a:pt x="932" y="25"/>
                    <a:pt x="820" y="26"/>
                    <a:pt x="710" y="23"/>
                  </a:cubicBezTo>
                  <a:cubicBezTo>
                    <a:pt x="567" y="19"/>
                    <a:pt x="567" y="19"/>
                    <a:pt x="567" y="19"/>
                  </a:cubicBezTo>
                  <a:cubicBezTo>
                    <a:pt x="446" y="15"/>
                    <a:pt x="322" y="11"/>
                    <a:pt x="199" y="11"/>
                  </a:cubicBezTo>
                  <a:cubicBezTo>
                    <a:pt x="185" y="11"/>
                    <a:pt x="169" y="12"/>
                    <a:pt x="152" y="13"/>
                  </a:cubicBezTo>
                  <a:cubicBezTo>
                    <a:pt x="100" y="16"/>
                    <a:pt x="40" y="19"/>
                    <a:pt x="5" y="1"/>
                  </a:cubicBezTo>
                  <a:cubicBezTo>
                    <a:pt x="4" y="0"/>
                    <a:pt x="2" y="0"/>
                    <a:pt x="1" y="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  <a:prstDash val="sysDash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/>
            </a:p>
          </p:txBody>
        </p:sp>
        <p:sp>
          <p:nvSpPr>
            <p:cNvPr id="12" name="文本框 31">
              <a:extLst>
                <a:ext uri="{FF2B5EF4-FFF2-40B4-BE49-F238E27FC236}">
                  <a16:creationId xmlns:a16="http://schemas.microsoft.com/office/drawing/2014/main" id="{8D16010A-8035-B874-CD22-107CBBB4A31D}"/>
                </a:ext>
              </a:extLst>
            </p:cNvPr>
            <p:cNvSpPr txBox="1"/>
            <p:nvPr/>
          </p:nvSpPr>
          <p:spPr>
            <a:xfrm>
              <a:off x="3996871" y="2361596"/>
              <a:ext cx="46281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03.Một </a:t>
              </a:r>
              <a:r>
                <a:rPr lang="en-US" altLang="zh-CN" sz="2800" dirty="0" err="1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số</a:t>
              </a:r>
              <a:r>
                <a:rPr lang="en-US" altLang="zh-CN" sz="2800" dirty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acid </a:t>
              </a:r>
              <a:r>
                <a:rPr lang="en-US" altLang="zh-CN" sz="2800" dirty="0" err="1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quan</a:t>
              </a:r>
              <a:r>
                <a:rPr lang="en-US" altLang="zh-CN" sz="2800" dirty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trọng</a:t>
              </a:r>
              <a:endParaRPr lang="zh-CN" altLang="en-US" sz="2800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385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3654" y="536269"/>
            <a:ext cx="10865708" cy="554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8.</a:t>
            </a:r>
            <a:r>
              <a:rPr lang="en-US" sz="4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Cho các chất sau: H</a:t>
            </a:r>
            <a:r>
              <a:rPr lang="en-US" sz="4400" baseline="-25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4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</a:t>
            </a:r>
            <a:r>
              <a:rPr lang="en-US" sz="4400" baseline="-25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4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HNO</a:t>
            </a:r>
            <a:r>
              <a:rPr lang="en-US" sz="4400" baseline="-25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4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NaCl, NaOH, CH</a:t>
            </a:r>
            <a:r>
              <a:rPr lang="en-US" sz="4400" baseline="-25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4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COOH, CuSO</a:t>
            </a:r>
            <a:r>
              <a:rPr lang="en-US" sz="4400" baseline="-25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4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Số chất thuộc loại axit là:</a:t>
            </a:r>
            <a:endParaRPr lang="en-US" sz="40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indent="-742950" algn="just">
              <a:lnSpc>
                <a:spcPct val="115000"/>
              </a:lnSpc>
              <a:spcAft>
                <a:spcPts val="0"/>
              </a:spcAft>
              <a:buAutoNum type="alphaUcPeriod"/>
            </a:pPr>
            <a:r>
              <a:rPr lang="en-US" sz="4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                       	</a:t>
            </a:r>
          </a:p>
          <a:p>
            <a:pPr marL="742950" indent="-742950" algn="just">
              <a:lnSpc>
                <a:spcPct val="115000"/>
              </a:lnSpc>
              <a:spcAft>
                <a:spcPts val="0"/>
              </a:spcAft>
              <a:buAutoNum type="alphaUcPeriod"/>
            </a:pPr>
            <a:r>
              <a:rPr lang="en-US" sz="4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                             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MX" sz="44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</a:t>
            </a:r>
            <a:r>
              <a:rPr lang="es-MX" sz="4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	        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MX" sz="44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</a:t>
            </a:r>
            <a:r>
              <a:rPr lang="es-MX" sz="4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</a:t>
            </a:r>
            <a:endParaRPr lang="en-US" sz="400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03654" y="3731742"/>
            <a:ext cx="790832" cy="7166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34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0787" y="1502183"/>
            <a:ext cx="11038703" cy="3003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44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</a:t>
            </a:r>
            <a:r>
              <a:rPr lang="es-MX" sz="44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9.</a:t>
            </a:r>
            <a:r>
              <a:rPr lang="es-MX" sz="4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Dãy gồm các kim loại tác dụng được với dung dịch H</a:t>
            </a:r>
            <a:r>
              <a:rPr lang="en-US" sz="4400" baseline="-25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4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</a:t>
            </a:r>
            <a:r>
              <a:rPr lang="en-US" sz="4400" baseline="-25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4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loãng là:</a:t>
            </a:r>
            <a:endParaRPr lang="en-US" sz="40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4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Fe, Cu, Mg.                          B. Zn, Fe, Cu.</a:t>
            </a:r>
            <a:endParaRPr lang="en-US" sz="3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4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Zn, Fe, Al.                           D. Fe, Zn, Ag</a:t>
            </a:r>
            <a:endParaRPr lang="en-US" sz="360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10745" y="3789390"/>
            <a:ext cx="790832" cy="7166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10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1362" y="918842"/>
            <a:ext cx="1108813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40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</a:t>
            </a:r>
            <a:r>
              <a:rPr lang="es-MX" sz="40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10.</a:t>
            </a:r>
            <a:r>
              <a:rPr lang="es-MX" sz="4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Để an toàn khi pha loãng H</a:t>
            </a:r>
            <a:r>
              <a:rPr lang="es-MX" sz="4000" baseline="-25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s-MX" sz="4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</a:t>
            </a:r>
            <a:r>
              <a:rPr lang="es-MX" sz="4000" baseline="-25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s-MX" sz="4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đặc cần thực hiện theo cách: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indent="-742950">
              <a:buAutoNum type="alphaUcPeriod"/>
            </a:pPr>
            <a:r>
              <a:rPr lang="de-DE" sz="4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Rót từ từ acid vào nước                </a:t>
            </a:r>
          </a:p>
          <a:p>
            <a:r>
              <a:rPr lang="de-DE" sz="40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</a:t>
            </a:r>
            <a:r>
              <a:rPr lang="de-DE" sz="4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Cho cả nước và acid vào cùng lúc                    	</a:t>
            </a:r>
          </a:p>
          <a:p>
            <a:r>
              <a:rPr lang="de-DE" sz="40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</a:t>
            </a:r>
            <a:r>
              <a:rPr lang="de-DE" sz="4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Rót từng giọt nước vào acid                  </a:t>
            </a:r>
          </a:p>
          <a:p>
            <a:r>
              <a:rPr lang="de-DE" sz="40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</a:t>
            </a:r>
            <a:r>
              <a:rPr lang="de-DE" sz="4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Cả 3 cách trên đều được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601362" y="2187309"/>
            <a:ext cx="790832" cy="7166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3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7222" y="1258987"/>
            <a:ext cx="10964562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40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</a:t>
            </a:r>
            <a:r>
              <a:rPr lang="de-DE" sz="40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11.</a:t>
            </a:r>
            <a:r>
              <a:rPr lang="de-DE" sz="4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Ứng dụng của HCl được dùng để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indent="-742950" algn="just">
              <a:lnSpc>
                <a:spcPct val="115000"/>
              </a:lnSpc>
              <a:spcAft>
                <a:spcPts val="0"/>
              </a:spcAft>
              <a:buAutoNum type="alphaUcPeriod"/>
            </a:pPr>
            <a:r>
              <a:rPr lang="pt-BR" sz="4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Tẩy gì thép</a:t>
            </a:r>
            <a:r>
              <a:rPr lang="pt-BR" sz="4000" baseline="-25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40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</a:t>
            </a:r>
            <a:r>
              <a:rPr lang="pt-BR" sz="4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Tổng hợp chất hữu cơ</a:t>
            </a:r>
            <a:r>
              <a:rPr lang="pt-BR" sz="4000" baseline="-25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	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t-BR" sz="40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</a:t>
            </a:r>
            <a:r>
              <a:rPr lang="pt-BR" sz="4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Xử lí pH nước bể bơi</a:t>
            </a:r>
            <a:r>
              <a:rPr lang="pt-BR" sz="4000" baseline="-25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	</a:t>
            </a:r>
          </a:p>
          <a:p>
            <a:r>
              <a:rPr lang="pt-BR" sz="40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</a:t>
            </a:r>
            <a:r>
              <a:rPr lang="pt-BR" sz="4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A, B, C đều đúng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304801" y="3989393"/>
            <a:ext cx="790832" cy="7166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94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FAB59D5-6C19-0D52-59CE-FF54B0EAC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F2ECF0-F442-4E68-320D-D5390ACAA1B8}"/>
              </a:ext>
            </a:extLst>
          </p:cNvPr>
          <p:cNvSpPr txBox="1"/>
          <p:nvPr/>
        </p:nvSpPr>
        <p:spPr>
          <a:xfrm>
            <a:off x="2750116" y="2603362"/>
            <a:ext cx="44546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 hiểu </a:t>
            </a:r>
            <a:r>
              <a:rPr lang="pt-BR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 các tác hại khi sử dụng acid không đúng cách?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2" name="文本框 93">
            <a:extLst>
              <a:ext uri="{FF2B5EF4-FFF2-40B4-BE49-F238E27FC236}">
                <a16:creationId xmlns:a16="http://schemas.microsoft.com/office/drawing/2014/main" id="{7F10F910-1714-76F0-61B1-F6C50F40758F}"/>
              </a:ext>
            </a:extLst>
          </p:cNvPr>
          <p:cNvSpPr txBox="1"/>
          <p:nvPr/>
        </p:nvSpPr>
        <p:spPr>
          <a:xfrm>
            <a:off x="1817153" y="672711"/>
            <a:ext cx="3529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UVN Hong Ha Hep" panose="020B0506020202030204" pitchFamily="34" charset="0"/>
                <a:ea typeface="汉仪喵魂体W" panose="00020600040101010101" pitchFamily="18" charset="-122"/>
              </a:rPr>
              <a:t>VẬN DỤNG – TÌM TÒI</a:t>
            </a:r>
            <a:endParaRPr lang="zh-CN" altLang="en-US" sz="3200" dirty="0">
              <a:solidFill>
                <a:schemeClr val="bg1"/>
              </a:solidFill>
              <a:latin typeface="UVN Hong Ha Hep" panose="020B0506020202030204" pitchFamily="34" charset="0"/>
              <a:ea typeface="汉仪喵魂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250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06">
            <a:extLst>
              <a:ext uri="{FF2B5EF4-FFF2-40B4-BE49-F238E27FC236}">
                <a16:creationId xmlns:a16="http://schemas.microsoft.com/office/drawing/2014/main" id="{AF612A4E-CD29-0138-5A75-B30A8C887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D41922-D878-F5E6-1578-5A3AD6DF458D}"/>
              </a:ext>
            </a:extLst>
          </p:cNvPr>
          <p:cNvSpPr txBox="1"/>
          <p:nvPr/>
        </p:nvSpPr>
        <p:spPr>
          <a:xfrm>
            <a:off x="2846294" y="4752672"/>
            <a:ext cx="809064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Tài liệu được chia sẻ bởi Website VnTeach.Com</a:t>
            </a:r>
          </a:p>
          <a:p>
            <a:r>
              <a:rPr lang="en-US">
                <a:solidFill>
                  <a:schemeClr val="bg1"/>
                </a:solidFill>
              </a:rPr>
              <a:t>https://www.vnteach.com</a:t>
            </a:r>
          </a:p>
          <a:p>
            <a:r>
              <a:rPr lang="en-US">
                <a:solidFill>
                  <a:schemeClr val="bg1"/>
                </a:solidFill>
              </a:rPr>
              <a:t>Một sản phẩm của cộng đồng facebook Thư Viện VnTeach.Com</a:t>
            </a:r>
          </a:p>
          <a:p>
            <a:r>
              <a:rPr lang="en-US">
                <a:solidFill>
                  <a:schemeClr val="bg1"/>
                </a:solidFill>
              </a:rPr>
              <a:t>https://www.facebook.com/groups/vnteach/</a:t>
            </a:r>
          </a:p>
          <a:p>
            <a:r>
              <a:rPr lang="en-US">
                <a:solidFill>
                  <a:schemeClr val="bg1"/>
                </a:solidFill>
              </a:rPr>
              <a:t>https://www.facebook.com/groups/thuvienvnteach/</a:t>
            </a:r>
          </a:p>
        </p:txBody>
      </p:sp>
    </p:spTree>
    <p:extLst>
      <p:ext uri="{BB962C8B-B14F-4D97-AF65-F5344CB8AC3E}">
        <p14:creationId xmlns:p14="http://schemas.microsoft.com/office/powerpoint/2010/main" val="2183678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EEEA814-51F1-5890-D697-4964EED0B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文本框 12">
            <a:extLst>
              <a:ext uri="{FF2B5EF4-FFF2-40B4-BE49-F238E27FC236}">
                <a16:creationId xmlns:a16="http://schemas.microsoft.com/office/drawing/2014/main" id="{D60C856A-F35A-AA20-1995-149605317480}"/>
              </a:ext>
            </a:extLst>
          </p:cNvPr>
          <p:cNvSpPr txBox="1"/>
          <p:nvPr/>
        </p:nvSpPr>
        <p:spPr>
          <a:xfrm>
            <a:off x="3482207" y="3658474"/>
            <a:ext cx="5227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01.KHÁI NIÊM VỀ ACID</a:t>
            </a:r>
            <a:endParaRPr lang="zh-CN" altLang="en-US" sz="3600" dirty="0">
              <a:solidFill>
                <a:schemeClr val="bg1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9945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78346DA5-B45E-0E8F-8333-A2D25DD1A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39393AB-AA98-EE3E-01F2-8EB917AEE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053" y="1606482"/>
            <a:ext cx="8837893" cy="411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6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01A0BB-3AF8-E5D8-231F-ED60F099A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682" y="1618997"/>
            <a:ext cx="9797994" cy="27800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1093" y="4893276"/>
            <a:ext cx="10206680" cy="125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63E278D-4E6F-C601-44E6-D6BF66F8A6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H_Other_1"/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>
            <a:off x="2696032" y="1922938"/>
            <a:ext cx="910767" cy="744297"/>
          </a:xfrm>
          <a:custGeom>
            <a:avLst/>
            <a:gdLst>
              <a:gd name="T0" fmla="*/ 174 w 208"/>
              <a:gd name="T1" fmla="*/ 31 h 169"/>
              <a:gd name="T2" fmla="*/ 27 w 208"/>
              <a:gd name="T3" fmla="*/ 14 h 169"/>
              <a:gd name="T4" fmla="*/ 167 w 208"/>
              <a:gd name="T5" fmla="*/ 18 h 169"/>
              <a:gd name="T6" fmla="*/ 181 w 208"/>
              <a:gd name="T7" fmla="*/ 22 h 169"/>
              <a:gd name="T8" fmla="*/ 32 w 208"/>
              <a:gd name="T9" fmla="*/ 9 h 169"/>
              <a:gd name="T10" fmla="*/ 19 w 208"/>
              <a:gd name="T11" fmla="*/ 27 h 169"/>
              <a:gd name="T12" fmla="*/ 169 w 208"/>
              <a:gd name="T13" fmla="*/ 22 h 169"/>
              <a:gd name="T14" fmla="*/ 78 w 208"/>
              <a:gd name="T15" fmla="*/ 102 h 169"/>
              <a:gd name="T16" fmla="*/ 173 w 208"/>
              <a:gd name="T17" fmla="*/ 90 h 169"/>
              <a:gd name="T18" fmla="*/ 107 w 208"/>
              <a:gd name="T19" fmla="*/ 120 h 169"/>
              <a:gd name="T20" fmla="*/ 21 w 208"/>
              <a:gd name="T21" fmla="*/ 24 h 169"/>
              <a:gd name="T22" fmla="*/ 80 w 208"/>
              <a:gd name="T23" fmla="*/ 97 h 169"/>
              <a:gd name="T24" fmla="*/ 63 w 208"/>
              <a:gd name="T25" fmla="*/ 86 h 169"/>
              <a:gd name="T26" fmla="*/ 175 w 208"/>
              <a:gd name="T27" fmla="*/ 31 h 169"/>
              <a:gd name="T28" fmla="*/ 91 w 208"/>
              <a:gd name="T29" fmla="*/ 103 h 169"/>
              <a:gd name="T30" fmla="*/ 135 w 208"/>
              <a:gd name="T31" fmla="*/ 21 h 169"/>
              <a:gd name="T32" fmla="*/ 113 w 208"/>
              <a:gd name="T33" fmla="*/ 100 h 169"/>
              <a:gd name="T34" fmla="*/ 109 w 208"/>
              <a:gd name="T35" fmla="*/ 135 h 169"/>
              <a:gd name="T36" fmla="*/ 99 w 208"/>
              <a:gd name="T37" fmla="*/ 116 h 169"/>
              <a:gd name="T38" fmla="*/ 86 w 208"/>
              <a:gd name="T39" fmla="*/ 106 h 169"/>
              <a:gd name="T40" fmla="*/ 16 w 208"/>
              <a:gd name="T41" fmla="*/ 59 h 169"/>
              <a:gd name="T42" fmla="*/ 44 w 208"/>
              <a:gd name="T43" fmla="*/ 79 h 169"/>
              <a:gd name="T44" fmla="*/ 199 w 208"/>
              <a:gd name="T45" fmla="*/ 42 h 169"/>
              <a:gd name="T46" fmla="*/ 196 w 208"/>
              <a:gd name="T47" fmla="*/ 39 h 169"/>
              <a:gd name="T48" fmla="*/ 40 w 208"/>
              <a:gd name="T49" fmla="*/ 17 h 169"/>
              <a:gd name="T50" fmla="*/ 12 w 208"/>
              <a:gd name="T51" fmla="*/ 41 h 169"/>
              <a:gd name="T52" fmla="*/ 35 w 208"/>
              <a:gd name="T53" fmla="*/ 79 h 169"/>
              <a:gd name="T54" fmla="*/ 31 w 208"/>
              <a:gd name="T55" fmla="*/ 77 h 169"/>
              <a:gd name="T56" fmla="*/ 53 w 208"/>
              <a:gd name="T57" fmla="*/ 51 h 169"/>
              <a:gd name="T58" fmla="*/ 35 w 208"/>
              <a:gd name="T59" fmla="*/ 74 h 169"/>
              <a:gd name="T60" fmla="*/ 199 w 208"/>
              <a:gd name="T61" fmla="*/ 58 h 169"/>
              <a:gd name="T62" fmla="*/ 193 w 208"/>
              <a:gd name="T63" fmla="*/ 59 h 169"/>
              <a:gd name="T64" fmla="*/ 176 w 208"/>
              <a:gd name="T65" fmla="*/ 54 h 169"/>
              <a:gd name="T66" fmla="*/ 174 w 208"/>
              <a:gd name="T67" fmla="*/ 49 h 169"/>
              <a:gd name="T68" fmla="*/ 185 w 208"/>
              <a:gd name="T69" fmla="*/ 37 h 169"/>
              <a:gd name="T70" fmla="*/ 166 w 208"/>
              <a:gd name="T71" fmla="*/ 40 h 169"/>
              <a:gd name="T72" fmla="*/ 162 w 208"/>
              <a:gd name="T73" fmla="*/ 31 h 169"/>
              <a:gd name="T74" fmla="*/ 170 w 208"/>
              <a:gd name="T75" fmla="*/ 20 h 169"/>
              <a:gd name="T76" fmla="*/ 149 w 208"/>
              <a:gd name="T77" fmla="*/ 25 h 169"/>
              <a:gd name="T78" fmla="*/ 102 w 208"/>
              <a:gd name="T79" fmla="*/ 43 h 169"/>
              <a:gd name="T80" fmla="*/ 49 w 208"/>
              <a:gd name="T81" fmla="*/ 11 h 169"/>
              <a:gd name="T82" fmla="*/ 47 w 208"/>
              <a:gd name="T83" fmla="*/ 26 h 169"/>
              <a:gd name="T84" fmla="*/ 15 w 208"/>
              <a:gd name="T85" fmla="*/ 57 h 169"/>
              <a:gd name="T86" fmla="*/ 59 w 208"/>
              <a:gd name="T87" fmla="*/ 48 h 169"/>
              <a:gd name="T88" fmla="*/ 69 w 208"/>
              <a:gd name="T89" fmla="*/ 56 h 169"/>
              <a:gd name="T90" fmla="*/ 61 w 208"/>
              <a:gd name="T91" fmla="*/ 83 h 169"/>
              <a:gd name="T92" fmla="*/ 92 w 208"/>
              <a:gd name="T93" fmla="*/ 77 h 169"/>
              <a:gd name="T94" fmla="*/ 78 w 208"/>
              <a:gd name="T95" fmla="*/ 95 h 169"/>
              <a:gd name="T96" fmla="*/ 99 w 208"/>
              <a:gd name="T97" fmla="*/ 98 h 169"/>
              <a:gd name="T98" fmla="*/ 100 w 208"/>
              <a:gd name="T99" fmla="*/ 110 h 169"/>
              <a:gd name="T100" fmla="*/ 117 w 208"/>
              <a:gd name="T101" fmla="*/ 117 h 169"/>
              <a:gd name="T102" fmla="*/ 185 w 208"/>
              <a:gd name="T103" fmla="*/ 80 h 169"/>
              <a:gd name="T104" fmla="*/ 185 w 208"/>
              <a:gd name="T105" fmla="*/ 66 h 169"/>
              <a:gd name="T106" fmla="*/ 193 w 208"/>
              <a:gd name="T107" fmla="*/ 59 h 169"/>
              <a:gd name="T108" fmla="*/ 14 w 208"/>
              <a:gd name="T109" fmla="*/ 70 h 169"/>
              <a:gd name="T110" fmla="*/ 52 w 208"/>
              <a:gd name="T111" fmla="*/ 1 h 169"/>
              <a:gd name="T112" fmla="*/ 198 w 208"/>
              <a:gd name="T113" fmla="*/ 77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08" h="169">
                <a:moveTo>
                  <a:pt x="169" y="22"/>
                </a:moveTo>
                <a:cubicBezTo>
                  <a:pt x="169" y="22"/>
                  <a:pt x="168" y="22"/>
                  <a:pt x="168" y="23"/>
                </a:cubicBezTo>
                <a:cubicBezTo>
                  <a:pt x="167" y="23"/>
                  <a:pt x="167" y="23"/>
                  <a:pt x="167" y="23"/>
                </a:cubicBezTo>
                <a:cubicBezTo>
                  <a:pt x="168" y="23"/>
                  <a:pt x="168" y="23"/>
                  <a:pt x="168" y="23"/>
                </a:cubicBezTo>
                <a:cubicBezTo>
                  <a:pt x="168" y="23"/>
                  <a:pt x="169" y="23"/>
                  <a:pt x="169" y="22"/>
                </a:cubicBezTo>
                <a:close/>
                <a:moveTo>
                  <a:pt x="175" y="31"/>
                </a:moveTo>
                <a:cubicBezTo>
                  <a:pt x="174" y="31"/>
                  <a:pt x="174" y="31"/>
                  <a:pt x="174" y="31"/>
                </a:cubicBezTo>
                <a:cubicBezTo>
                  <a:pt x="174" y="31"/>
                  <a:pt x="174" y="31"/>
                  <a:pt x="174" y="31"/>
                </a:cubicBezTo>
                <a:cubicBezTo>
                  <a:pt x="174" y="31"/>
                  <a:pt x="173" y="31"/>
                  <a:pt x="173" y="32"/>
                </a:cubicBezTo>
                <a:cubicBezTo>
                  <a:pt x="173" y="32"/>
                  <a:pt x="174" y="32"/>
                  <a:pt x="174" y="31"/>
                </a:cubicBezTo>
                <a:cubicBezTo>
                  <a:pt x="174" y="31"/>
                  <a:pt x="174" y="31"/>
                  <a:pt x="174" y="31"/>
                </a:cubicBezTo>
                <a:lnTo>
                  <a:pt x="175" y="31"/>
                </a:lnTo>
                <a:close/>
                <a:moveTo>
                  <a:pt x="28" y="13"/>
                </a:moveTo>
                <a:cubicBezTo>
                  <a:pt x="27" y="13"/>
                  <a:pt x="27" y="13"/>
                  <a:pt x="27" y="14"/>
                </a:cubicBezTo>
                <a:cubicBezTo>
                  <a:pt x="26" y="14"/>
                  <a:pt x="26" y="14"/>
                  <a:pt x="26" y="15"/>
                </a:cubicBezTo>
                <a:cubicBezTo>
                  <a:pt x="27" y="14"/>
                  <a:pt x="27" y="14"/>
                  <a:pt x="27" y="14"/>
                </a:cubicBezTo>
                <a:cubicBezTo>
                  <a:pt x="27" y="14"/>
                  <a:pt x="28" y="13"/>
                  <a:pt x="28" y="13"/>
                </a:cubicBezTo>
                <a:close/>
                <a:moveTo>
                  <a:pt x="7" y="48"/>
                </a:moveTo>
                <a:cubicBezTo>
                  <a:pt x="7" y="47"/>
                  <a:pt x="7" y="46"/>
                  <a:pt x="7" y="45"/>
                </a:cubicBezTo>
                <a:cubicBezTo>
                  <a:pt x="6" y="46"/>
                  <a:pt x="7" y="47"/>
                  <a:pt x="7" y="48"/>
                </a:cubicBezTo>
                <a:cubicBezTo>
                  <a:pt x="7" y="49"/>
                  <a:pt x="8" y="49"/>
                  <a:pt x="7" y="48"/>
                </a:cubicBezTo>
                <a:close/>
                <a:moveTo>
                  <a:pt x="164" y="20"/>
                </a:moveTo>
                <a:cubicBezTo>
                  <a:pt x="166" y="19"/>
                  <a:pt x="167" y="19"/>
                  <a:pt x="168" y="18"/>
                </a:cubicBezTo>
                <a:cubicBezTo>
                  <a:pt x="168" y="18"/>
                  <a:pt x="167" y="18"/>
                  <a:pt x="167" y="18"/>
                </a:cubicBezTo>
                <a:cubicBezTo>
                  <a:pt x="166" y="18"/>
                  <a:pt x="165" y="19"/>
                  <a:pt x="164" y="20"/>
                </a:cubicBezTo>
                <a:close/>
                <a:moveTo>
                  <a:pt x="106" y="117"/>
                </a:moveTo>
                <a:cubicBezTo>
                  <a:pt x="107" y="116"/>
                  <a:pt x="108" y="116"/>
                  <a:pt x="108" y="115"/>
                </a:cubicBezTo>
                <a:cubicBezTo>
                  <a:pt x="107" y="116"/>
                  <a:pt x="106" y="116"/>
                  <a:pt x="105" y="117"/>
                </a:cubicBezTo>
                <a:cubicBezTo>
                  <a:pt x="105" y="117"/>
                  <a:pt x="106" y="118"/>
                  <a:pt x="106" y="117"/>
                </a:cubicBezTo>
                <a:close/>
                <a:moveTo>
                  <a:pt x="175" y="24"/>
                </a:moveTo>
                <a:cubicBezTo>
                  <a:pt x="178" y="24"/>
                  <a:pt x="180" y="23"/>
                  <a:pt x="182" y="23"/>
                </a:cubicBezTo>
                <a:cubicBezTo>
                  <a:pt x="182" y="23"/>
                  <a:pt x="181" y="22"/>
                  <a:pt x="181" y="22"/>
                </a:cubicBezTo>
                <a:cubicBezTo>
                  <a:pt x="179" y="22"/>
                  <a:pt x="177" y="23"/>
                  <a:pt x="175" y="24"/>
                </a:cubicBezTo>
                <a:close/>
                <a:moveTo>
                  <a:pt x="11" y="58"/>
                </a:moveTo>
                <a:cubicBezTo>
                  <a:pt x="9" y="53"/>
                  <a:pt x="9" y="53"/>
                  <a:pt x="9" y="53"/>
                </a:cubicBezTo>
                <a:cubicBezTo>
                  <a:pt x="9" y="52"/>
                  <a:pt x="8" y="51"/>
                  <a:pt x="7" y="51"/>
                </a:cubicBezTo>
                <a:cubicBezTo>
                  <a:pt x="8" y="53"/>
                  <a:pt x="9" y="56"/>
                  <a:pt x="11" y="58"/>
                </a:cubicBezTo>
                <a:close/>
                <a:moveTo>
                  <a:pt x="28" y="13"/>
                </a:moveTo>
                <a:cubicBezTo>
                  <a:pt x="30" y="12"/>
                  <a:pt x="32" y="10"/>
                  <a:pt x="34" y="8"/>
                </a:cubicBezTo>
                <a:cubicBezTo>
                  <a:pt x="33" y="8"/>
                  <a:pt x="32" y="9"/>
                  <a:pt x="32" y="9"/>
                </a:cubicBezTo>
                <a:cubicBezTo>
                  <a:pt x="32" y="10"/>
                  <a:pt x="30" y="12"/>
                  <a:pt x="28" y="11"/>
                </a:cubicBezTo>
                <a:cubicBezTo>
                  <a:pt x="29" y="12"/>
                  <a:pt x="28" y="12"/>
                  <a:pt x="28" y="13"/>
                </a:cubicBezTo>
                <a:close/>
                <a:moveTo>
                  <a:pt x="20" y="24"/>
                </a:moveTo>
                <a:cubicBezTo>
                  <a:pt x="19" y="25"/>
                  <a:pt x="17" y="27"/>
                  <a:pt x="15" y="28"/>
                </a:cubicBezTo>
                <a:cubicBezTo>
                  <a:pt x="15" y="28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6" y="28"/>
                  <a:pt x="18" y="27"/>
                  <a:pt x="19" y="27"/>
                </a:cubicBezTo>
                <a:cubicBezTo>
                  <a:pt x="18" y="26"/>
                  <a:pt x="18" y="26"/>
                  <a:pt x="19" y="26"/>
                </a:cubicBezTo>
                <a:cubicBezTo>
                  <a:pt x="19" y="26"/>
                  <a:pt x="20" y="26"/>
                  <a:pt x="20" y="25"/>
                </a:cubicBezTo>
                <a:cubicBezTo>
                  <a:pt x="20" y="25"/>
                  <a:pt x="20" y="24"/>
                  <a:pt x="20" y="24"/>
                </a:cubicBezTo>
                <a:close/>
                <a:moveTo>
                  <a:pt x="169" y="22"/>
                </a:moveTo>
                <a:cubicBezTo>
                  <a:pt x="171" y="22"/>
                  <a:pt x="174" y="21"/>
                  <a:pt x="176" y="20"/>
                </a:cubicBezTo>
                <a:cubicBezTo>
                  <a:pt x="175" y="20"/>
                  <a:pt x="174" y="19"/>
                  <a:pt x="174" y="19"/>
                </a:cubicBezTo>
                <a:cubicBezTo>
                  <a:pt x="170" y="22"/>
                  <a:pt x="170" y="22"/>
                  <a:pt x="170" y="22"/>
                </a:cubicBezTo>
                <a:cubicBezTo>
                  <a:pt x="169" y="22"/>
                  <a:pt x="169" y="22"/>
                  <a:pt x="169" y="22"/>
                </a:cubicBezTo>
                <a:close/>
                <a:moveTo>
                  <a:pt x="31" y="13"/>
                </a:moveTo>
                <a:cubicBezTo>
                  <a:pt x="34" y="11"/>
                  <a:pt x="37" y="9"/>
                  <a:pt x="40" y="7"/>
                </a:cubicBezTo>
                <a:cubicBezTo>
                  <a:pt x="37" y="8"/>
                  <a:pt x="34" y="11"/>
                  <a:pt x="31" y="13"/>
                </a:cubicBezTo>
                <a:close/>
                <a:moveTo>
                  <a:pt x="78" y="102"/>
                </a:moveTo>
                <a:cubicBezTo>
                  <a:pt x="79" y="102"/>
                  <a:pt x="79" y="101"/>
                  <a:pt x="79" y="101"/>
                </a:cubicBezTo>
                <a:cubicBezTo>
                  <a:pt x="75" y="99"/>
                  <a:pt x="75" y="99"/>
                  <a:pt x="75" y="99"/>
                </a:cubicBezTo>
                <a:cubicBezTo>
                  <a:pt x="74" y="100"/>
                  <a:pt x="74" y="99"/>
                  <a:pt x="73" y="100"/>
                </a:cubicBezTo>
                <a:cubicBezTo>
                  <a:pt x="74" y="101"/>
                  <a:pt x="77" y="103"/>
                  <a:pt x="78" y="102"/>
                </a:cubicBezTo>
                <a:close/>
                <a:moveTo>
                  <a:pt x="88" y="102"/>
                </a:moveTo>
                <a:cubicBezTo>
                  <a:pt x="91" y="100"/>
                  <a:pt x="95" y="98"/>
                  <a:pt x="98" y="96"/>
                </a:cubicBezTo>
                <a:cubicBezTo>
                  <a:pt x="94" y="98"/>
                  <a:pt x="91" y="99"/>
                  <a:pt x="88" y="101"/>
                </a:cubicBezTo>
                <a:cubicBezTo>
                  <a:pt x="86" y="101"/>
                  <a:pt x="88" y="102"/>
                  <a:pt x="88" y="102"/>
                </a:cubicBezTo>
                <a:close/>
                <a:moveTo>
                  <a:pt x="172" y="90"/>
                </a:moveTo>
                <a:cubicBezTo>
                  <a:pt x="174" y="90"/>
                  <a:pt x="176" y="89"/>
                  <a:pt x="178" y="88"/>
                </a:cubicBezTo>
                <a:cubicBezTo>
                  <a:pt x="180" y="87"/>
                  <a:pt x="181" y="86"/>
                  <a:pt x="182" y="84"/>
                </a:cubicBezTo>
                <a:cubicBezTo>
                  <a:pt x="179" y="86"/>
                  <a:pt x="175" y="88"/>
                  <a:pt x="173" y="90"/>
                </a:cubicBezTo>
                <a:cubicBezTo>
                  <a:pt x="172" y="90"/>
                  <a:pt x="172" y="90"/>
                  <a:pt x="172" y="90"/>
                </a:cubicBezTo>
                <a:close/>
                <a:moveTo>
                  <a:pt x="103" y="113"/>
                </a:moveTo>
                <a:cubicBezTo>
                  <a:pt x="105" y="112"/>
                  <a:pt x="108" y="110"/>
                  <a:pt x="110" y="108"/>
                </a:cubicBezTo>
                <a:cubicBezTo>
                  <a:pt x="107" y="109"/>
                  <a:pt x="104" y="111"/>
                  <a:pt x="101" y="112"/>
                </a:cubicBezTo>
                <a:cubicBezTo>
                  <a:pt x="101" y="113"/>
                  <a:pt x="102" y="113"/>
                  <a:pt x="103" y="113"/>
                </a:cubicBezTo>
                <a:close/>
                <a:moveTo>
                  <a:pt x="111" y="121"/>
                </a:moveTo>
                <a:cubicBezTo>
                  <a:pt x="112" y="120"/>
                  <a:pt x="113" y="118"/>
                  <a:pt x="115" y="117"/>
                </a:cubicBezTo>
                <a:cubicBezTo>
                  <a:pt x="112" y="117"/>
                  <a:pt x="110" y="118"/>
                  <a:pt x="107" y="120"/>
                </a:cubicBezTo>
                <a:cubicBezTo>
                  <a:pt x="108" y="121"/>
                  <a:pt x="108" y="122"/>
                  <a:pt x="110" y="123"/>
                </a:cubicBezTo>
                <a:cubicBezTo>
                  <a:pt x="110" y="123"/>
                  <a:pt x="111" y="121"/>
                  <a:pt x="111" y="121"/>
                </a:cubicBezTo>
                <a:close/>
                <a:moveTo>
                  <a:pt x="186" y="58"/>
                </a:moveTo>
                <a:cubicBezTo>
                  <a:pt x="190" y="57"/>
                  <a:pt x="195" y="56"/>
                  <a:pt x="199" y="56"/>
                </a:cubicBezTo>
                <a:cubicBezTo>
                  <a:pt x="199" y="55"/>
                  <a:pt x="200" y="53"/>
                  <a:pt x="200" y="52"/>
                </a:cubicBezTo>
                <a:cubicBezTo>
                  <a:pt x="195" y="54"/>
                  <a:pt x="191" y="56"/>
                  <a:pt x="186" y="58"/>
                </a:cubicBezTo>
                <a:close/>
                <a:moveTo>
                  <a:pt x="20" y="24"/>
                </a:moveTo>
                <a:cubicBezTo>
                  <a:pt x="21" y="24"/>
                  <a:pt x="21" y="25"/>
                  <a:pt x="21" y="24"/>
                </a:cubicBezTo>
                <a:cubicBezTo>
                  <a:pt x="21" y="24"/>
                  <a:pt x="22" y="24"/>
                  <a:pt x="22" y="23"/>
                </a:cubicBezTo>
                <a:cubicBezTo>
                  <a:pt x="30" y="18"/>
                  <a:pt x="37" y="13"/>
                  <a:pt x="44" y="7"/>
                </a:cubicBezTo>
                <a:cubicBezTo>
                  <a:pt x="44" y="6"/>
                  <a:pt x="44" y="6"/>
                  <a:pt x="44" y="6"/>
                </a:cubicBezTo>
                <a:cubicBezTo>
                  <a:pt x="36" y="12"/>
                  <a:pt x="29" y="18"/>
                  <a:pt x="22" y="23"/>
                </a:cubicBezTo>
                <a:cubicBezTo>
                  <a:pt x="21" y="23"/>
                  <a:pt x="21" y="24"/>
                  <a:pt x="20" y="24"/>
                </a:cubicBezTo>
                <a:close/>
                <a:moveTo>
                  <a:pt x="97" y="91"/>
                </a:moveTo>
                <a:cubicBezTo>
                  <a:pt x="97" y="91"/>
                  <a:pt x="97" y="91"/>
                  <a:pt x="96" y="91"/>
                </a:cubicBezTo>
                <a:cubicBezTo>
                  <a:pt x="80" y="97"/>
                  <a:pt x="80" y="97"/>
                  <a:pt x="80" y="97"/>
                </a:cubicBezTo>
                <a:cubicBezTo>
                  <a:pt x="81" y="97"/>
                  <a:pt x="82" y="99"/>
                  <a:pt x="83" y="99"/>
                </a:cubicBezTo>
                <a:lnTo>
                  <a:pt x="97" y="91"/>
                </a:lnTo>
                <a:close/>
                <a:moveTo>
                  <a:pt x="186" y="51"/>
                </a:moveTo>
                <a:cubicBezTo>
                  <a:pt x="190" y="50"/>
                  <a:pt x="195" y="49"/>
                  <a:pt x="200" y="49"/>
                </a:cubicBezTo>
                <a:cubicBezTo>
                  <a:pt x="200" y="48"/>
                  <a:pt x="200" y="46"/>
                  <a:pt x="199" y="45"/>
                </a:cubicBezTo>
                <a:cubicBezTo>
                  <a:pt x="195" y="47"/>
                  <a:pt x="190" y="49"/>
                  <a:pt x="186" y="51"/>
                </a:cubicBezTo>
                <a:close/>
                <a:moveTo>
                  <a:pt x="62" y="87"/>
                </a:moveTo>
                <a:cubicBezTo>
                  <a:pt x="63" y="87"/>
                  <a:pt x="63" y="86"/>
                  <a:pt x="63" y="86"/>
                </a:cubicBezTo>
                <a:cubicBezTo>
                  <a:pt x="68" y="83"/>
                  <a:pt x="73" y="81"/>
                  <a:pt x="78" y="78"/>
                </a:cubicBezTo>
                <a:cubicBezTo>
                  <a:pt x="72" y="80"/>
                  <a:pt x="65" y="83"/>
                  <a:pt x="59" y="85"/>
                </a:cubicBezTo>
                <a:cubicBezTo>
                  <a:pt x="60" y="86"/>
                  <a:pt x="61" y="86"/>
                  <a:pt x="62" y="87"/>
                </a:cubicBezTo>
                <a:close/>
                <a:moveTo>
                  <a:pt x="175" y="31"/>
                </a:moveTo>
                <a:cubicBezTo>
                  <a:pt x="190" y="28"/>
                  <a:pt x="190" y="28"/>
                  <a:pt x="190" y="28"/>
                </a:cubicBezTo>
                <a:cubicBezTo>
                  <a:pt x="189" y="27"/>
                  <a:pt x="187" y="25"/>
                  <a:pt x="186" y="25"/>
                </a:cubicBezTo>
                <a:cubicBezTo>
                  <a:pt x="175" y="30"/>
                  <a:pt x="175" y="30"/>
                  <a:pt x="175" y="30"/>
                </a:cubicBezTo>
                <a:cubicBezTo>
                  <a:pt x="175" y="30"/>
                  <a:pt x="175" y="31"/>
                  <a:pt x="175" y="31"/>
                </a:cubicBezTo>
                <a:close/>
                <a:moveTo>
                  <a:pt x="177" y="37"/>
                </a:moveTo>
                <a:cubicBezTo>
                  <a:pt x="194" y="32"/>
                  <a:pt x="194" y="32"/>
                  <a:pt x="194" y="32"/>
                </a:cubicBezTo>
                <a:cubicBezTo>
                  <a:pt x="194" y="32"/>
                  <a:pt x="193" y="31"/>
                  <a:pt x="192" y="30"/>
                </a:cubicBezTo>
                <a:cubicBezTo>
                  <a:pt x="192" y="29"/>
                  <a:pt x="191" y="30"/>
                  <a:pt x="191" y="31"/>
                </a:cubicBezTo>
                <a:lnTo>
                  <a:pt x="177" y="37"/>
                </a:lnTo>
                <a:close/>
                <a:moveTo>
                  <a:pt x="93" y="105"/>
                </a:moveTo>
                <a:cubicBezTo>
                  <a:pt x="98" y="102"/>
                  <a:pt x="103" y="100"/>
                  <a:pt x="107" y="97"/>
                </a:cubicBezTo>
                <a:cubicBezTo>
                  <a:pt x="102" y="99"/>
                  <a:pt x="97" y="101"/>
                  <a:pt x="91" y="103"/>
                </a:cubicBezTo>
                <a:cubicBezTo>
                  <a:pt x="91" y="104"/>
                  <a:pt x="93" y="105"/>
                  <a:pt x="93" y="105"/>
                </a:cubicBezTo>
                <a:close/>
                <a:moveTo>
                  <a:pt x="135" y="20"/>
                </a:moveTo>
                <a:cubicBezTo>
                  <a:pt x="135" y="21"/>
                  <a:pt x="135" y="21"/>
                  <a:pt x="135" y="21"/>
                </a:cubicBezTo>
                <a:cubicBezTo>
                  <a:pt x="135" y="21"/>
                  <a:pt x="134" y="21"/>
                  <a:pt x="134" y="21"/>
                </a:cubicBezTo>
                <a:cubicBezTo>
                  <a:pt x="127" y="25"/>
                  <a:pt x="119" y="32"/>
                  <a:pt x="113" y="40"/>
                </a:cubicBezTo>
                <a:cubicBezTo>
                  <a:pt x="110" y="44"/>
                  <a:pt x="110" y="44"/>
                  <a:pt x="110" y="44"/>
                </a:cubicBezTo>
                <a:cubicBezTo>
                  <a:pt x="110" y="44"/>
                  <a:pt x="110" y="45"/>
                  <a:pt x="110" y="45"/>
                </a:cubicBezTo>
                <a:cubicBezTo>
                  <a:pt x="118" y="35"/>
                  <a:pt x="126" y="26"/>
                  <a:pt x="135" y="21"/>
                </a:cubicBezTo>
                <a:lnTo>
                  <a:pt x="135" y="20"/>
                </a:lnTo>
                <a:close/>
                <a:moveTo>
                  <a:pt x="76" y="95"/>
                </a:moveTo>
                <a:cubicBezTo>
                  <a:pt x="76" y="94"/>
                  <a:pt x="76" y="94"/>
                  <a:pt x="76" y="94"/>
                </a:cubicBezTo>
                <a:cubicBezTo>
                  <a:pt x="93" y="84"/>
                  <a:pt x="93" y="84"/>
                  <a:pt x="93" y="84"/>
                </a:cubicBezTo>
                <a:cubicBezTo>
                  <a:pt x="86" y="87"/>
                  <a:pt x="79" y="90"/>
                  <a:pt x="72" y="92"/>
                </a:cubicBezTo>
                <a:lnTo>
                  <a:pt x="76" y="95"/>
                </a:lnTo>
                <a:close/>
                <a:moveTo>
                  <a:pt x="98" y="109"/>
                </a:moveTo>
                <a:cubicBezTo>
                  <a:pt x="103" y="106"/>
                  <a:pt x="108" y="103"/>
                  <a:pt x="113" y="100"/>
                </a:cubicBezTo>
                <a:cubicBezTo>
                  <a:pt x="107" y="102"/>
                  <a:pt x="101" y="104"/>
                  <a:pt x="95" y="107"/>
                </a:cubicBezTo>
                <a:cubicBezTo>
                  <a:pt x="96" y="107"/>
                  <a:pt x="98" y="109"/>
                  <a:pt x="98" y="109"/>
                </a:cubicBezTo>
                <a:close/>
                <a:moveTo>
                  <a:pt x="109" y="136"/>
                </a:moveTo>
                <a:cubicBezTo>
                  <a:pt x="109" y="136"/>
                  <a:pt x="109" y="134"/>
                  <a:pt x="109" y="134"/>
                </a:cubicBezTo>
                <a:cubicBezTo>
                  <a:pt x="108" y="128"/>
                  <a:pt x="105" y="123"/>
                  <a:pt x="101" y="118"/>
                </a:cubicBezTo>
                <a:cubicBezTo>
                  <a:pt x="98" y="119"/>
                  <a:pt x="98" y="119"/>
                  <a:pt x="98" y="119"/>
                </a:cubicBezTo>
                <a:cubicBezTo>
                  <a:pt x="98" y="120"/>
                  <a:pt x="99" y="120"/>
                  <a:pt x="99" y="120"/>
                </a:cubicBezTo>
                <a:cubicBezTo>
                  <a:pt x="103" y="125"/>
                  <a:pt x="106" y="130"/>
                  <a:pt x="109" y="135"/>
                </a:cubicBezTo>
                <a:cubicBezTo>
                  <a:pt x="109" y="136"/>
                  <a:pt x="109" y="137"/>
                  <a:pt x="109" y="136"/>
                </a:cubicBezTo>
                <a:close/>
                <a:moveTo>
                  <a:pt x="74" y="73"/>
                </a:moveTo>
                <a:cubicBezTo>
                  <a:pt x="74" y="72"/>
                  <a:pt x="73" y="72"/>
                  <a:pt x="73" y="72"/>
                </a:cubicBezTo>
                <a:cubicBezTo>
                  <a:pt x="66" y="75"/>
                  <a:pt x="59" y="79"/>
                  <a:pt x="51" y="82"/>
                </a:cubicBezTo>
                <a:cubicBezTo>
                  <a:pt x="53" y="83"/>
                  <a:pt x="55" y="84"/>
                  <a:pt x="55" y="84"/>
                </a:cubicBezTo>
                <a:lnTo>
                  <a:pt x="74" y="73"/>
                </a:lnTo>
                <a:close/>
                <a:moveTo>
                  <a:pt x="97" y="118"/>
                </a:moveTo>
                <a:cubicBezTo>
                  <a:pt x="98" y="117"/>
                  <a:pt x="99" y="117"/>
                  <a:pt x="99" y="116"/>
                </a:cubicBezTo>
                <a:cubicBezTo>
                  <a:pt x="98" y="115"/>
                  <a:pt x="97" y="114"/>
                  <a:pt x="97" y="114"/>
                </a:cubicBezTo>
                <a:cubicBezTo>
                  <a:pt x="96" y="114"/>
                  <a:pt x="95" y="115"/>
                  <a:pt x="94" y="115"/>
                </a:cubicBezTo>
                <a:cubicBezTo>
                  <a:pt x="93" y="115"/>
                  <a:pt x="93" y="114"/>
                  <a:pt x="93" y="114"/>
                </a:cubicBezTo>
                <a:cubicBezTo>
                  <a:pt x="93" y="113"/>
                  <a:pt x="94" y="112"/>
                  <a:pt x="94" y="112"/>
                </a:cubicBezTo>
                <a:cubicBezTo>
                  <a:pt x="94" y="111"/>
                  <a:pt x="92" y="111"/>
                  <a:pt x="92" y="110"/>
                </a:cubicBezTo>
                <a:cubicBezTo>
                  <a:pt x="91" y="109"/>
                  <a:pt x="90" y="110"/>
                  <a:pt x="90" y="110"/>
                </a:cubicBezTo>
                <a:cubicBezTo>
                  <a:pt x="89" y="110"/>
                  <a:pt x="89" y="108"/>
                  <a:pt x="89" y="108"/>
                </a:cubicBezTo>
                <a:cubicBezTo>
                  <a:pt x="88" y="107"/>
                  <a:pt x="87" y="106"/>
                  <a:pt x="86" y="106"/>
                </a:cubicBezTo>
                <a:cubicBezTo>
                  <a:pt x="85" y="106"/>
                  <a:pt x="84" y="106"/>
                  <a:pt x="84" y="105"/>
                </a:cubicBezTo>
                <a:cubicBezTo>
                  <a:pt x="84" y="104"/>
                  <a:pt x="82" y="103"/>
                  <a:pt x="82" y="103"/>
                </a:cubicBezTo>
                <a:cubicBezTo>
                  <a:pt x="81" y="103"/>
                  <a:pt x="80" y="104"/>
                  <a:pt x="80" y="104"/>
                </a:cubicBezTo>
                <a:cubicBezTo>
                  <a:pt x="87" y="108"/>
                  <a:pt x="92" y="113"/>
                  <a:pt x="97" y="118"/>
                </a:cubicBezTo>
                <a:cubicBezTo>
                  <a:pt x="97" y="119"/>
                  <a:pt x="97" y="118"/>
                  <a:pt x="97" y="118"/>
                </a:cubicBezTo>
                <a:close/>
                <a:moveTo>
                  <a:pt x="18" y="61"/>
                </a:moveTo>
                <a:cubicBezTo>
                  <a:pt x="26" y="55"/>
                  <a:pt x="35" y="50"/>
                  <a:pt x="43" y="43"/>
                </a:cubicBezTo>
                <a:cubicBezTo>
                  <a:pt x="34" y="48"/>
                  <a:pt x="25" y="53"/>
                  <a:pt x="16" y="59"/>
                </a:cubicBezTo>
                <a:cubicBezTo>
                  <a:pt x="16" y="60"/>
                  <a:pt x="17" y="60"/>
                  <a:pt x="18" y="61"/>
                </a:cubicBezTo>
                <a:close/>
                <a:moveTo>
                  <a:pt x="33" y="73"/>
                </a:moveTo>
                <a:cubicBezTo>
                  <a:pt x="54" y="58"/>
                  <a:pt x="54" y="58"/>
                  <a:pt x="54" y="58"/>
                </a:cubicBezTo>
                <a:cubicBezTo>
                  <a:pt x="45" y="62"/>
                  <a:pt x="37" y="66"/>
                  <a:pt x="29" y="71"/>
                </a:cubicBezTo>
                <a:cubicBezTo>
                  <a:pt x="30" y="72"/>
                  <a:pt x="32" y="74"/>
                  <a:pt x="33" y="73"/>
                </a:cubicBezTo>
                <a:close/>
                <a:moveTo>
                  <a:pt x="48" y="81"/>
                </a:moveTo>
                <a:cubicBezTo>
                  <a:pt x="68" y="68"/>
                  <a:pt x="68" y="68"/>
                  <a:pt x="68" y="68"/>
                </a:cubicBezTo>
                <a:cubicBezTo>
                  <a:pt x="60" y="72"/>
                  <a:pt x="52" y="75"/>
                  <a:pt x="44" y="79"/>
                </a:cubicBezTo>
                <a:lnTo>
                  <a:pt x="48" y="81"/>
                </a:lnTo>
                <a:close/>
                <a:moveTo>
                  <a:pt x="69" y="91"/>
                </a:moveTo>
                <a:cubicBezTo>
                  <a:pt x="76" y="86"/>
                  <a:pt x="83" y="83"/>
                  <a:pt x="89" y="79"/>
                </a:cubicBezTo>
                <a:cubicBezTo>
                  <a:pt x="82" y="81"/>
                  <a:pt x="74" y="84"/>
                  <a:pt x="67" y="87"/>
                </a:cubicBezTo>
                <a:cubicBezTo>
                  <a:pt x="67" y="88"/>
                  <a:pt x="65" y="88"/>
                  <a:pt x="65" y="89"/>
                </a:cubicBezTo>
                <a:cubicBezTo>
                  <a:pt x="66" y="89"/>
                  <a:pt x="68" y="91"/>
                  <a:pt x="69" y="91"/>
                </a:cubicBezTo>
                <a:close/>
                <a:moveTo>
                  <a:pt x="181" y="46"/>
                </a:moveTo>
                <a:cubicBezTo>
                  <a:pt x="187" y="44"/>
                  <a:pt x="193" y="43"/>
                  <a:pt x="199" y="42"/>
                </a:cubicBezTo>
                <a:cubicBezTo>
                  <a:pt x="198" y="39"/>
                  <a:pt x="197" y="37"/>
                  <a:pt x="195" y="34"/>
                </a:cubicBezTo>
                <a:cubicBezTo>
                  <a:pt x="195" y="34"/>
                  <a:pt x="194" y="35"/>
                  <a:pt x="193" y="35"/>
                </a:cubicBezTo>
                <a:cubicBezTo>
                  <a:pt x="190" y="37"/>
                  <a:pt x="188" y="38"/>
                  <a:pt x="185" y="39"/>
                </a:cubicBezTo>
                <a:cubicBezTo>
                  <a:pt x="184" y="39"/>
                  <a:pt x="184" y="39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7" y="39"/>
                  <a:pt x="190" y="38"/>
                  <a:pt x="193" y="38"/>
                </a:cubicBezTo>
                <a:cubicBezTo>
                  <a:pt x="194" y="38"/>
                  <a:pt x="197" y="38"/>
                  <a:pt x="196" y="39"/>
                </a:cubicBezTo>
                <a:cubicBezTo>
                  <a:pt x="191" y="41"/>
                  <a:pt x="186" y="44"/>
                  <a:pt x="181" y="46"/>
                </a:cubicBezTo>
                <a:close/>
                <a:moveTo>
                  <a:pt x="40" y="17"/>
                </a:moveTo>
                <a:cubicBezTo>
                  <a:pt x="40" y="17"/>
                  <a:pt x="40" y="17"/>
                  <a:pt x="40" y="17"/>
                </a:cubicBezTo>
                <a:cubicBezTo>
                  <a:pt x="34" y="20"/>
                  <a:pt x="29" y="23"/>
                  <a:pt x="24" y="26"/>
                </a:cubicBezTo>
                <a:cubicBezTo>
                  <a:pt x="21" y="28"/>
                  <a:pt x="18" y="30"/>
                  <a:pt x="15" y="33"/>
                </a:cubicBezTo>
                <a:cubicBezTo>
                  <a:pt x="15" y="33"/>
                  <a:pt x="15" y="33"/>
                  <a:pt x="14" y="33"/>
                </a:cubicBezTo>
                <a:cubicBezTo>
                  <a:pt x="13" y="34"/>
                  <a:pt x="13" y="36"/>
                  <a:pt x="12" y="38"/>
                </a:cubicBezTo>
                <a:lnTo>
                  <a:pt x="40" y="17"/>
                </a:lnTo>
                <a:close/>
                <a:moveTo>
                  <a:pt x="21" y="64"/>
                </a:moveTo>
                <a:cubicBezTo>
                  <a:pt x="48" y="45"/>
                  <a:pt x="48" y="45"/>
                  <a:pt x="48" y="45"/>
                </a:cubicBezTo>
                <a:cubicBezTo>
                  <a:pt x="38" y="50"/>
                  <a:pt x="28" y="55"/>
                  <a:pt x="19" y="63"/>
                </a:cubicBezTo>
                <a:cubicBezTo>
                  <a:pt x="19" y="63"/>
                  <a:pt x="20" y="64"/>
                  <a:pt x="20" y="65"/>
                </a:cubicBezTo>
                <a:cubicBezTo>
                  <a:pt x="21" y="65"/>
                  <a:pt x="21" y="64"/>
                  <a:pt x="21" y="64"/>
                </a:cubicBezTo>
                <a:close/>
                <a:moveTo>
                  <a:pt x="13" y="44"/>
                </a:moveTo>
                <a:cubicBezTo>
                  <a:pt x="22" y="36"/>
                  <a:pt x="32" y="29"/>
                  <a:pt x="41" y="22"/>
                </a:cubicBezTo>
                <a:cubicBezTo>
                  <a:pt x="31" y="28"/>
                  <a:pt x="21" y="34"/>
                  <a:pt x="12" y="41"/>
                </a:cubicBezTo>
                <a:cubicBezTo>
                  <a:pt x="11" y="42"/>
                  <a:pt x="12" y="43"/>
                  <a:pt x="12" y="45"/>
                </a:cubicBezTo>
                <a:cubicBezTo>
                  <a:pt x="12" y="44"/>
                  <a:pt x="12" y="44"/>
                  <a:pt x="13" y="44"/>
                </a:cubicBezTo>
                <a:close/>
                <a:moveTo>
                  <a:pt x="14" y="51"/>
                </a:moveTo>
                <a:cubicBezTo>
                  <a:pt x="23" y="43"/>
                  <a:pt x="32" y="37"/>
                  <a:pt x="41" y="30"/>
                </a:cubicBezTo>
                <a:cubicBezTo>
                  <a:pt x="37" y="31"/>
                  <a:pt x="34" y="33"/>
                  <a:pt x="31" y="35"/>
                </a:cubicBezTo>
                <a:cubicBezTo>
                  <a:pt x="25" y="39"/>
                  <a:pt x="18" y="43"/>
                  <a:pt x="12" y="48"/>
                </a:cubicBezTo>
                <a:cubicBezTo>
                  <a:pt x="12" y="49"/>
                  <a:pt x="12" y="52"/>
                  <a:pt x="14" y="51"/>
                </a:cubicBezTo>
                <a:close/>
                <a:moveTo>
                  <a:pt x="35" y="79"/>
                </a:moveTo>
                <a:cubicBezTo>
                  <a:pt x="35" y="79"/>
                  <a:pt x="35" y="80"/>
                  <a:pt x="35" y="80"/>
                </a:cubicBezTo>
                <a:cubicBezTo>
                  <a:pt x="47" y="86"/>
                  <a:pt x="59" y="93"/>
                  <a:pt x="71" y="99"/>
                </a:cubicBezTo>
                <a:cubicBezTo>
                  <a:pt x="72" y="97"/>
                  <a:pt x="72" y="97"/>
                  <a:pt x="72" y="97"/>
                </a:cubicBezTo>
                <a:cubicBezTo>
                  <a:pt x="71" y="97"/>
                  <a:pt x="69" y="96"/>
                  <a:pt x="69" y="96"/>
                </a:cubicBezTo>
                <a:cubicBezTo>
                  <a:pt x="67" y="95"/>
                  <a:pt x="66" y="95"/>
                  <a:pt x="65" y="95"/>
                </a:cubicBezTo>
                <a:cubicBezTo>
                  <a:pt x="65" y="95"/>
                  <a:pt x="65" y="94"/>
                  <a:pt x="65" y="93"/>
                </a:cubicBezTo>
                <a:cubicBezTo>
                  <a:pt x="64" y="93"/>
                  <a:pt x="63" y="92"/>
                  <a:pt x="62" y="92"/>
                </a:cubicBezTo>
                <a:cubicBezTo>
                  <a:pt x="52" y="86"/>
                  <a:pt x="42" y="83"/>
                  <a:pt x="31" y="77"/>
                </a:cubicBezTo>
                <a:cubicBezTo>
                  <a:pt x="34" y="79"/>
                  <a:pt x="34" y="79"/>
                  <a:pt x="34" y="79"/>
                </a:cubicBezTo>
                <a:cubicBezTo>
                  <a:pt x="34" y="80"/>
                  <a:pt x="34" y="79"/>
                  <a:pt x="35" y="79"/>
                </a:cubicBezTo>
                <a:close/>
                <a:moveTo>
                  <a:pt x="15" y="55"/>
                </a:moveTo>
                <a:cubicBezTo>
                  <a:pt x="24" y="48"/>
                  <a:pt x="33" y="42"/>
                  <a:pt x="42" y="35"/>
                </a:cubicBezTo>
                <a:cubicBezTo>
                  <a:pt x="32" y="40"/>
                  <a:pt x="22" y="45"/>
                  <a:pt x="13" y="54"/>
                </a:cubicBezTo>
                <a:cubicBezTo>
                  <a:pt x="14" y="54"/>
                  <a:pt x="14" y="55"/>
                  <a:pt x="15" y="55"/>
                </a:cubicBezTo>
                <a:close/>
                <a:moveTo>
                  <a:pt x="27" y="70"/>
                </a:moveTo>
                <a:cubicBezTo>
                  <a:pt x="36" y="63"/>
                  <a:pt x="45" y="58"/>
                  <a:pt x="53" y="51"/>
                </a:cubicBezTo>
                <a:cubicBezTo>
                  <a:pt x="43" y="56"/>
                  <a:pt x="33" y="61"/>
                  <a:pt x="23" y="67"/>
                </a:cubicBezTo>
                <a:cubicBezTo>
                  <a:pt x="24" y="68"/>
                  <a:pt x="25" y="68"/>
                  <a:pt x="26" y="69"/>
                </a:cubicBezTo>
                <a:cubicBezTo>
                  <a:pt x="27" y="70"/>
                  <a:pt x="27" y="70"/>
                  <a:pt x="27" y="70"/>
                </a:cubicBezTo>
                <a:close/>
                <a:moveTo>
                  <a:pt x="41" y="77"/>
                </a:moveTo>
                <a:cubicBezTo>
                  <a:pt x="41" y="77"/>
                  <a:pt x="41" y="77"/>
                  <a:pt x="42" y="77"/>
                </a:cubicBezTo>
                <a:cubicBezTo>
                  <a:pt x="50" y="70"/>
                  <a:pt x="58" y="65"/>
                  <a:pt x="66" y="59"/>
                </a:cubicBezTo>
                <a:cubicBezTo>
                  <a:pt x="65" y="59"/>
                  <a:pt x="65" y="59"/>
                  <a:pt x="64" y="59"/>
                </a:cubicBezTo>
                <a:cubicBezTo>
                  <a:pt x="54" y="64"/>
                  <a:pt x="45" y="69"/>
                  <a:pt x="35" y="74"/>
                </a:cubicBezTo>
                <a:cubicBezTo>
                  <a:pt x="37" y="76"/>
                  <a:pt x="39" y="77"/>
                  <a:pt x="41" y="77"/>
                </a:cubicBezTo>
                <a:close/>
                <a:moveTo>
                  <a:pt x="178" y="71"/>
                </a:moveTo>
                <a:cubicBezTo>
                  <a:pt x="179" y="71"/>
                  <a:pt x="180" y="71"/>
                  <a:pt x="180" y="71"/>
                </a:cubicBezTo>
                <a:cubicBezTo>
                  <a:pt x="184" y="69"/>
                  <a:pt x="189" y="68"/>
                  <a:pt x="193" y="68"/>
                </a:cubicBezTo>
                <a:cubicBezTo>
                  <a:pt x="193" y="69"/>
                  <a:pt x="192" y="70"/>
                  <a:pt x="192" y="70"/>
                </a:cubicBezTo>
                <a:cubicBezTo>
                  <a:pt x="185" y="74"/>
                  <a:pt x="178" y="77"/>
                  <a:pt x="170" y="81"/>
                </a:cubicBezTo>
                <a:cubicBezTo>
                  <a:pt x="187" y="78"/>
                  <a:pt x="187" y="78"/>
                  <a:pt x="187" y="78"/>
                </a:cubicBezTo>
                <a:cubicBezTo>
                  <a:pt x="192" y="72"/>
                  <a:pt x="196" y="65"/>
                  <a:pt x="199" y="58"/>
                </a:cubicBezTo>
                <a:cubicBezTo>
                  <a:pt x="193" y="61"/>
                  <a:pt x="187" y="63"/>
                  <a:pt x="182" y="65"/>
                </a:cubicBezTo>
                <a:cubicBezTo>
                  <a:pt x="181" y="65"/>
                  <a:pt x="181" y="65"/>
                  <a:pt x="181" y="65"/>
                </a:cubicBezTo>
                <a:cubicBezTo>
                  <a:pt x="182" y="65"/>
                  <a:pt x="182" y="65"/>
                  <a:pt x="182" y="65"/>
                </a:cubicBezTo>
                <a:cubicBezTo>
                  <a:pt x="191" y="63"/>
                  <a:pt x="191" y="63"/>
                  <a:pt x="191" y="63"/>
                </a:cubicBezTo>
                <a:cubicBezTo>
                  <a:pt x="193" y="63"/>
                  <a:pt x="195" y="62"/>
                  <a:pt x="196" y="62"/>
                </a:cubicBezTo>
                <a:cubicBezTo>
                  <a:pt x="196" y="63"/>
                  <a:pt x="196" y="64"/>
                  <a:pt x="195" y="64"/>
                </a:cubicBezTo>
                <a:cubicBezTo>
                  <a:pt x="189" y="67"/>
                  <a:pt x="184" y="69"/>
                  <a:pt x="178" y="71"/>
                </a:cubicBezTo>
                <a:close/>
                <a:moveTo>
                  <a:pt x="193" y="59"/>
                </a:moveTo>
                <a:cubicBezTo>
                  <a:pt x="193" y="58"/>
                  <a:pt x="193" y="58"/>
                  <a:pt x="193" y="58"/>
                </a:cubicBezTo>
                <a:cubicBezTo>
                  <a:pt x="187" y="59"/>
                  <a:pt x="181" y="61"/>
                  <a:pt x="176" y="63"/>
                </a:cubicBezTo>
                <a:cubicBezTo>
                  <a:pt x="175" y="63"/>
                  <a:pt x="175" y="63"/>
                  <a:pt x="174" y="62"/>
                </a:cubicBezTo>
                <a:cubicBezTo>
                  <a:pt x="174" y="62"/>
                  <a:pt x="174" y="61"/>
                  <a:pt x="174" y="61"/>
                </a:cubicBezTo>
                <a:cubicBezTo>
                  <a:pt x="182" y="57"/>
                  <a:pt x="190" y="54"/>
                  <a:pt x="198" y="51"/>
                </a:cubicBezTo>
                <a:cubicBezTo>
                  <a:pt x="198" y="51"/>
                  <a:pt x="200" y="50"/>
                  <a:pt x="198" y="51"/>
                </a:cubicBezTo>
                <a:cubicBezTo>
                  <a:pt x="191" y="52"/>
                  <a:pt x="185" y="53"/>
                  <a:pt x="178" y="55"/>
                </a:cubicBezTo>
                <a:cubicBezTo>
                  <a:pt x="178" y="55"/>
                  <a:pt x="176" y="55"/>
                  <a:pt x="176" y="54"/>
                </a:cubicBezTo>
                <a:cubicBezTo>
                  <a:pt x="176" y="53"/>
                  <a:pt x="177" y="53"/>
                  <a:pt x="177" y="52"/>
                </a:cubicBezTo>
                <a:cubicBezTo>
                  <a:pt x="183" y="50"/>
                  <a:pt x="189" y="47"/>
                  <a:pt x="195" y="45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7" y="44"/>
                  <a:pt x="197" y="44"/>
                  <a:pt x="197" y="44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6" y="45"/>
                  <a:pt x="195" y="45"/>
                  <a:pt x="195" y="45"/>
                </a:cubicBezTo>
                <a:cubicBezTo>
                  <a:pt x="195" y="45"/>
                  <a:pt x="195" y="45"/>
                  <a:pt x="195" y="45"/>
                </a:cubicBezTo>
                <a:cubicBezTo>
                  <a:pt x="188" y="46"/>
                  <a:pt x="181" y="48"/>
                  <a:pt x="174" y="49"/>
                </a:cubicBezTo>
                <a:cubicBezTo>
                  <a:pt x="172" y="50"/>
                  <a:pt x="170" y="51"/>
                  <a:pt x="168" y="51"/>
                </a:cubicBezTo>
                <a:cubicBezTo>
                  <a:pt x="168" y="50"/>
                  <a:pt x="168" y="49"/>
                  <a:pt x="168" y="49"/>
                </a:cubicBezTo>
                <a:cubicBezTo>
                  <a:pt x="175" y="46"/>
                  <a:pt x="182" y="43"/>
                  <a:pt x="189" y="41"/>
                </a:cubicBezTo>
                <a:cubicBezTo>
                  <a:pt x="186" y="41"/>
                  <a:pt x="184" y="41"/>
                  <a:pt x="182" y="42"/>
                </a:cubicBezTo>
                <a:cubicBezTo>
                  <a:pt x="177" y="43"/>
                  <a:pt x="172" y="44"/>
                  <a:pt x="168" y="46"/>
                </a:cubicBezTo>
                <a:cubicBezTo>
                  <a:pt x="168" y="47"/>
                  <a:pt x="167" y="45"/>
                  <a:pt x="167" y="45"/>
                </a:cubicBezTo>
                <a:cubicBezTo>
                  <a:pt x="173" y="42"/>
                  <a:pt x="179" y="40"/>
                  <a:pt x="184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6" y="36"/>
                  <a:pt x="186" y="36"/>
                  <a:pt x="186" y="36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4" y="37"/>
                  <a:pt x="184" y="37"/>
                  <a:pt x="184" y="37"/>
                </a:cubicBezTo>
                <a:cubicBezTo>
                  <a:pt x="184" y="37"/>
                  <a:pt x="184" y="37"/>
                  <a:pt x="184" y="37"/>
                </a:cubicBezTo>
                <a:cubicBezTo>
                  <a:pt x="178" y="39"/>
                  <a:pt x="172" y="40"/>
                  <a:pt x="167" y="42"/>
                </a:cubicBezTo>
                <a:cubicBezTo>
                  <a:pt x="166" y="42"/>
                  <a:pt x="166" y="40"/>
                  <a:pt x="166" y="40"/>
                </a:cubicBezTo>
                <a:cubicBezTo>
                  <a:pt x="174" y="36"/>
                  <a:pt x="181" y="33"/>
                  <a:pt x="188" y="30"/>
                </a:cubicBezTo>
                <a:cubicBezTo>
                  <a:pt x="188" y="30"/>
                  <a:pt x="189" y="30"/>
                  <a:pt x="188" y="30"/>
                </a:cubicBezTo>
                <a:cubicBezTo>
                  <a:pt x="180" y="31"/>
                  <a:pt x="172" y="33"/>
                  <a:pt x="164" y="37"/>
                </a:cubicBezTo>
                <a:cubicBezTo>
                  <a:pt x="164" y="37"/>
                  <a:pt x="163" y="37"/>
                  <a:pt x="162" y="36"/>
                </a:cubicBezTo>
                <a:cubicBezTo>
                  <a:pt x="162" y="36"/>
                  <a:pt x="163" y="35"/>
                  <a:pt x="164" y="34"/>
                </a:cubicBezTo>
                <a:cubicBezTo>
                  <a:pt x="170" y="31"/>
                  <a:pt x="177" y="28"/>
                  <a:pt x="184" y="24"/>
                </a:cubicBezTo>
                <a:cubicBezTo>
                  <a:pt x="185" y="24"/>
                  <a:pt x="184" y="24"/>
                  <a:pt x="184" y="24"/>
                </a:cubicBezTo>
                <a:cubicBezTo>
                  <a:pt x="176" y="26"/>
                  <a:pt x="169" y="27"/>
                  <a:pt x="162" y="31"/>
                </a:cubicBezTo>
                <a:cubicBezTo>
                  <a:pt x="161" y="31"/>
                  <a:pt x="162" y="29"/>
                  <a:pt x="163" y="29"/>
                </a:cubicBezTo>
                <a:cubicBezTo>
                  <a:pt x="167" y="26"/>
                  <a:pt x="171" y="25"/>
                  <a:pt x="175" y="23"/>
                </a:cubicBezTo>
                <a:cubicBezTo>
                  <a:pt x="175" y="22"/>
                  <a:pt x="175" y="22"/>
                  <a:pt x="175" y="22"/>
                </a:cubicBezTo>
                <a:cubicBezTo>
                  <a:pt x="175" y="23"/>
                  <a:pt x="175" y="23"/>
                  <a:pt x="175" y="23"/>
                </a:cubicBezTo>
                <a:cubicBezTo>
                  <a:pt x="175" y="22"/>
                  <a:pt x="175" y="22"/>
                  <a:pt x="175" y="22"/>
                </a:cubicBezTo>
                <a:cubicBezTo>
                  <a:pt x="168" y="24"/>
                  <a:pt x="162" y="26"/>
                  <a:pt x="156" y="29"/>
                </a:cubicBezTo>
                <a:cubicBezTo>
                  <a:pt x="156" y="29"/>
                  <a:pt x="155" y="28"/>
                  <a:pt x="155" y="28"/>
                </a:cubicBezTo>
                <a:cubicBezTo>
                  <a:pt x="160" y="25"/>
                  <a:pt x="165" y="22"/>
                  <a:pt x="170" y="20"/>
                </a:cubicBezTo>
                <a:cubicBezTo>
                  <a:pt x="170" y="19"/>
                  <a:pt x="170" y="19"/>
                  <a:pt x="170" y="19"/>
                </a:cubicBezTo>
                <a:cubicBezTo>
                  <a:pt x="164" y="22"/>
                  <a:pt x="159" y="23"/>
                  <a:pt x="154" y="26"/>
                </a:cubicBezTo>
                <a:cubicBezTo>
                  <a:pt x="154" y="26"/>
                  <a:pt x="153" y="26"/>
                  <a:pt x="152" y="26"/>
                </a:cubicBezTo>
                <a:cubicBezTo>
                  <a:pt x="152" y="25"/>
                  <a:pt x="152" y="25"/>
                  <a:pt x="153" y="24"/>
                </a:cubicBezTo>
                <a:cubicBezTo>
                  <a:pt x="156" y="22"/>
                  <a:pt x="160" y="20"/>
                  <a:pt x="164" y="17"/>
                </a:cubicBezTo>
                <a:cubicBezTo>
                  <a:pt x="159" y="17"/>
                  <a:pt x="155" y="20"/>
                  <a:pt x="152" y="23"/>
                </a:cubicBezTo>
                <a:cubicBezTo>
                  <a:pt x="152" y="23"/>
                  <a:pt x="153" y="22"/>
                  <a:pt x="152" y="23"/>
                </a:cubicBezTo>
                <a:cubicBezTo>
                  <a:pt x="151" y="24"/>
                  <a:pt x="150" y="25"/>
                  <a:pt x="149" y="25"/>
                </a:cubicBezTo>
                <a:cubicBezTo>
                  <a:pt x="148" y="25"/>
                  <a:pt x="148" y="24"/>
                  <a:pt x="148" y="23"/>
                </a:cubicBezTo>
                <a:cubicBezTo>
                  <a:pt x="150" y="21"/>
                  <a:pt x="154" y="20"/>
                  <a:pt x="157" y="18"/>
                </a:cubicBezTo>
                <a:cubicBezTo>
                  <a:pt x="155" y="18"/>
                  <a:pt x="154" y="18"/>
                  <a:pt x="154" y="18"/>
                </a:cubicBezTo>
                <a:cubicBezTo>
                  <a:pt x="139" y="21"/>
                  <a:pt x="126" y="31"/>
                  <a:pt x="114" y="48"/>
                </a:cubicBezTo>
                <a:cubicBezTo>
                  <a:pt x="115" y="51"/>
                  <a:pt x="112" y="51"/>
                  <a:pt x="111" y="51"/>
                </a:cubicBezTo>
                <a:cubicBezTo>
                  <a:pt x="110" y="51"/>
                  <a:pt x="109" y="51"/>
                  <a:pt x="108" y="51"/>
                </a:cubicBezTo>
                <a:cubicBezTo>
                  <a:pt x="108" y="49"/>
                  <a:pt x="105" y="48"/>
                  <a:pt x="104" y="48"/>
                </a:cubicBezTo>
                <a:cubicBezTo>
                  <a:pt x="103" y="46"/>
                  <a:pt x="103" y="44"/>
                  <a:pt x="102" y="43"/>
                </a:cubicBezTo>
                <a:cubicBezTo>
                  <a:pt x="99" y="37"/>
                  <a:pt x="94" y="32"/>
                  <a:pt x="89" y="27"/>
                </a:cubicBezTo>
                <a:cubicBezTo>
                  <a:pt x="77" y="18"/>
                  <a:pt x="60" y="10"/>
                  <a:pt x="47" y="6"/>
                </a:cubicBezTo>
                <a:cubicBezTo>
                  <a:pt x="41" y="12"/>
                  <a:pt x="35" y="16"/>
                  <a:pt x="28" y="21"/>
                </a:cubicBezTo>
                <a:cubicBezTo>
                  <a:pt x="28" y="22"/>
                  <a:pt x="28" y="22"/>
                  <a:pt x="28" y="22"/>
                </a:cubicBezTo>
                <a:cubicBezTo>
                  <a:pt x="28" y="21"/>
                  <a:pt x="28" y="21"/>
                  <a:pt x="28" y="21"/>
                </a:cubicBezTo>
                <a:cubicBezTo>
                  <a:pt x="28" y="21"/>
                  <a:pt x="29" y="21"/>
                  <a:pt x="29" y="21"/>
                </a:cubicBezTo>
                <a:cubicBezTo>
                  <a:pt x="35" y="17"/>
                  <a:pt x="42" y="14"/>
                  <a:pt x="49" y="10"/>
                </a:cubicBezTo>
                <a:cubicBezTo>
                  <a:pt x="49" y="10"/>
                  <a:pt x="50" y="11"/>
                  <a:pt x="49" y="11"/>
                </a:cubicBezTo>
                <a:cubicBezTo>
                  <a:pt x="42" y="17"/>
                  <a:pt x="34" y="23"/>
                  <a:pt x="2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34" y="24"/>
                  <a:pt x="42" y="20"/>
                  <a:pt x="49" y="16"/>
                </a:cubicBezTo>
                <a:cubicBezTo>
                  <a:pt x="50" y="16"/>
                  <a:pt x="50" y="17"/>
                  <a:pt x="50" y="18"/>
                </a:cubicBezTo>
                <a:cubicBezTo>
                  <a:pt x="20" y="40"/>
                  <a:pt x="20" y="40"/>
                  <a:pt x="20" y="40"/>
                </a:cubicBezTo>
                <a:cubicBezTo>
                  <a:pt x="29" y="34"/>
                  <a:pt x="38" y="29"/>
                  <a:pt x="46" y="25"/>
                </a:cubicBezTo>
                <a:cubicBezTo>
                  <a:pt x="47" y="24"/>
                  <a:pt x="48" y="26"/>
                  <a:pt x="47" y="26"/>
                </a:cubicBezTo>
                <a:cubicBezTo>
                  <a:pt x="44" y="30"/>
                  <a:pt x="40" y="32"/>
                  <a:pt x="37" y="35"/>
                </a:cubicBezTo>
                <a:cubicBezTo>
                  <a:pt x="36" y="36"/>
                  <a:pt x="36" y="36"/>
                  <a:pt x="36" y="36"/>
                </a:cubicBezTo>
                <a:cubicBezTo>
                  <a:pt x="37" y="35"/>
                  <a:pt x="37" y="35"/>
                  <a:pt x="37" y="35"/>
                </a:cubicBezTo>
                <a:cubicBezTo>
                  <a:pt x="40" y="34"/>
                  <a:pt x="43" y="32"/>
                  <a:pt x="45" y="31"/>
                </a:cubicBezTo>
                <a:cubicBezTo>
                  <a:pt x="46" y="31"/>
                  <a:pt x="47" y="32"/>
                  <a:pt x="46" y="32"/>
                </a:cubicBezTo>
                <a:cubicBezTo>
                  <a:pt x="44" y="35"/>
                  <a:pt x="42" y="37"/>
                  <a:pt x="39" y="39"/>
                </a:cubicBezTo>
                <a:cubicBezTo>
                  <a:pt x="39" y="39"/>
                  <a:pt x="38" y="40"/>
                  <a:pt x="38" y="40"/>
                </a:cubicBezTo>
                <a:cubicBezTo>
                  <a:pt x="30" y="46"/>
                  <a:pt x="23" y="51"/>
                  <a:pt x="15" y="57"/>
                </a:cubicBezTo>
                <a:cubicBezTo>
                  <a:pt x="26" y="51"/>
                  <a:pt x="37" y="44"/>
                  <a:pt x="48" y="39"/>
                </a:cubicBezTo>
                <a:cubicBezTo>
                  <a:pt x="49" y="39"/>
                  <a:pt x="49" y="40"/>
                  <a:pt x="49" y="40"/>
                </a:cubicBezTo>
                <a:cubicBezTo>
                  <a:pt x="48" y="42"/>
                  <a:pt x="47" y="43"/>
                  <a:pt x="46" y="44"/>
                </a:cubicBezTo>
                <a:cubicBezTo>
                  <a:pt x="48" y="42"/>
                  <a:pt x="51" y="41"/>
                  <a:pt x="53" y="40"/>
                </a:cubicBezTo>
                <a:cubicBezTo>
                  <a:pt x="54" y="42"/>
                  <a:pt x="52" y="43"/>
                  <a:pt x="52" y="43"/>
                </a:cubicBezTo>
                <a:cubicBezTo>
                  <a:pt x="22" y="66"/>
                  <a:pt x="22" y="66"/>
                  <a:pt x="22" y="66"/>
                </a:cubicBezTo>
                <a:cubicBezTo>
                  <a:pt x="34" y="59"/>
                  <a:pt x="46" y="52"/>
                  <a:pt x="58" y="47"/>
                </a:cubicBezTo>
                <a:cubicBezTo>
                  <a:pt x="58" y="47"/>
                  <a:pt x="59" y="48"/>
                  <a:pt x="59" y="48"/>
                </a:cubicBezTo>
                <a:cubicBezTo>
                  <a:pt x="54" y="53"/>
                  <a:pt x="48" y="57"/>
                  <a:pt x="43" y="61"/>
                </a:cubicBezTo>
                <a:cubicBezTo>
                  <a:pt x="54" y="56"/>
                  <a:pt x="54" y="56"/>
                  <a:pt x="54" y="56"/>
                </a:cubicBezTo>
                <a:cubicBezTo>
                  <a:pt x="56" y="54"/>
                  <a:pt x="58" y="53"/>
                  <a:pt x="61" y="53"/>
                </a:cubicBezTo>
                <a:cubicBezTo>
                  <a:pt x="61" y="54"/>
                  <a:pt x="60" y="55"/>
                  <a:pt x="60" y="55"/>
                </a:cubicBezTo>
                <a:cubicBezTo>
                  <a:pt x="54" y="59"/>
                  <a:pt x="49" y="64"/>
                  <a:pt x="43" y="68"/>
                </a:cubicBezTo>
                <a:cubicBezTo>
                  <a:pt x="43" y="67"/>
                  <a:pt x="43" y="68"/>
                  <a:pt x="43" y="68"/>
                </a:cubicBezTo>
                <a:cubicBezTo>
                  <a:pt x="43" y="68"/>
                  <a:pt x="43" y="68"/>
                  <a:pt x="43" y="68"/>
                </a:cubicBezTo>
                <a:cubicBezTo>
                  <a:pt x="52" y="63"/>
                  <a:pt x="60" y="59"/>
                  <a:pt x="69" y="56"/>
                </a:cubicBezTo>
                <a:cubicBezTo>
                  <a:pt x="70" y="56"/>
                  <a:pt x="71" y="57"/>
                  <a:pt x="70" y="58"/>
                </a:cubicBezTo>
                <a:cubicBezTo>
                  <a:pt x="62" y="65"/>
                  <a:pt x="53" y="70"/>
                  <a:pt x="45" y="76"/>
                </a:cubicBezTo>
                <a:cubicBezTo>
                  <a:pt x="55" y="72"/>
                  <a:pt x="65" y="68"/>
                  <a:pt x="74" y="64"/>
                </a:cubicBezTo>
                <a:cubicBezTo>
                  <a:pt x="75" y="64"/>
                  <a:pt x="76" y="65"/>
                  <a:pt x="75" y="65"/>
                </a:cubicBezTo>
                <a:cubicBezTo>
                  <a:pt x="69" y="70"/>
                  <a:pt x="62" y="74"/>
                  <a:pt x="56" y="78"/>
                </a:cubicBezTo>
                <a:cubicBezTo>
                  <a:pt x="64" y="75"/>
                  <a:pt x="71" y="71"/>
                  <a:pt x="79" y="69"/>
                </a:cubicBezTo>
                <a:cubicBezTo>
                  <a:pt x="80" y="69"/>
                  <a:pt x="81" y="70"/>
                  <a:pt x="80" y="70"/>
                </a:cubicBezTo>
                <a:cubicBezTo>
                  <a:pt x="74" y="75"/>
                  <a:pt x="67" y="79"/>
                  <a:pt x="61" y="83"/>
                </a:cubicBezTo>
                <a:cubicBezTo>
                  <a:pt x="60" y="83"/>
                  <a:pt x="60" y="83"/>
                  <a:pt x="60" y="83"/>
                </a:cubicBezTo>
                <a:cubicBezTo>
                  <a:pt x="61" y="83"/>
                  <a:pt x="61" y="83"/>
                  <a:pt x="61" y="83"/>
                </a:cubicBezTo>
                <a:cubicBezTo>
                  <a:pt x="68" y="80"/>
                  <a:pt x="76" y="76"/>
                  <a:pt x="84" y="74"/>
                </a:cubicBezTo>
                <a:cubicBezTo>
                  <a:pt x="84" y="74"/>
                  <a:pt x="84" y="75"/>
                  <a:pt x="84" y="76"/>
                </a:cubicBezTo>
                <a:cubicBezTo>
                  <a:pt x="80" y="79"/>
                  <a:pt x="76" y="81"/>
                  <a:pt x="73" y="83"/>
                </a:cubicBezTo>
                <a:cubicBezTo>
                  <a:pt x="72" y="83"/>
                  <a:pt x="72" y="83"/>
                  <a:pt x="72" y="83"/>
                </a:cubicBezTo>
                <a:cubicBezTo>
                  <a:pt x="73" y="83"/>
                  <a:pt x="73" y="83"/>
                  <a:pt x="73" y="83"/>
                </a:cubicBezTo>
                <a:cubicBezTo>
                  <a:pt x="79" y="81"/>
                  <a:pt x="86" y="78"/>
                  <a:pt x="92" y="77"/>
                </a:cubicBezTo>
                <a:cubicBezTo>
                  <a:pt x="94" y="76"/>
                  <a:pt x="94" y="77"/>
                  <a:pt x="94" y="78"/>
                </a:cubicBezTo>
                <a:cubicBezTo>
                  <a:pt x="92" y="79"/>
                  <a:pt x="90" y="80"/>
                  <a:pt x="88" y="82"/>
                </a:cubicBezTo>
                <a:cubicBezTo>
                  <a:pt x="87" y="83"/>
                  <a:pt x="85" y="83"/>
                  <a:pt x="84" y="84"/>
                </a:cubicBezTo>
                <a:cubicBezTo>
                  <a:pt x="81" y="86"/>
                  <a:pt x="78" y="87"/>
                  <a:pt x="75" y="89"/>
                </a:cubicBezTo>
                <a:cubicBezTo>
                  <a:pt x="74" y="90"/>
                  <a:pt x="75" y="89"/>
                  <a:pt x="75" y="89"/>
                </a:cubicBezTo>
                <a:cubicBezTo>
                  <a:pt x="83" y="86"/>
                  <a:pt x="91" y="83"/>
                  <a:pt x="99" y="81"/>
                </a:cubicBezTo>
                <a:cubicBezTo>
                  <a:pt x="99" y="81"/>
                  <a:pt x="100" y="82"/>
                  <a:pt x="99" y="83"/>
                </a:cubicBezTo>
                <a:cubicBezTo>
                  <a:pt x="93" y="87"/>
                  <a:pt x="85" y="91"/>
                  <a:pt x="78" y="95"/>
                </a:cubicBezTo>
                <a:cubicBezTo>
                  <a:pt x="78" y="95"/>
                  <a:pt x="77" y="96"/>
                  <a:pt x="78" y="96"/>
                </a:cubicBezTo>
                <a:cubicBezTo>
                  <a:pt x="81" y="94"/>
                  <a:pt x="84" y="94"/>
                  <a:pt x="87" y="93"/>
                </a:cubicBezTo>
                <a:cubicBezTo>
                  <a:pt x="93" y="90"/>
                  <a:pt x="100" y="88"/>
                  <a:pt x="106" y="86"/>
                </a:cubicBezTo>
                <a:cubicBezTo>
                  <a:pt x="106" y="86"/>
                  <a:pt x="106" y="88"/>
                  <a:pt x="106" y="88"/>
                </a:cubicBezTo>
                <a:cubicBezTo>
                  <a:pt x="99" y="92"/>
                  <a:pt x="93" y="96"/>
                  <a:pt x="86" y="99"/>
                </a:cubicBezTo>
                <a:cubicBezTo>
                  <a:pt x="92" y="97"/>
                  <a:pt x="99" y="94"/>
                  <a:pt x="106" y="92"/>
                </a:cubicBezTo>
                <a:cubicBezTo>
                  <a:pt x="106" y="92"/>
                  <a:pt x="107" y="92"/>
                  <a:pt x="106" y="93"/>
                </a:cubicBezTo>
                <a:cubicBezTo>
                  <a:pt x="104" y="95"/>
                  <a:pt x="101" y="97"/>
                  <a:pt x="99" y="98"/>
                </a:cubicBezTo>
                <a:cubicBezTo>
                  <a:pt x="98" y="98"/>
                  <a:pt x="97" y="98"/>
                  <a:pt x="97" y="99"/>
                </a:cubicBezTo>
                <a:cubicBezTo>
                  <a:pt x="98" y="99"/>
                  <a:pt x="98" y="99"/>
                  <a:pt x="99" y="98"/>
                </a:cubicBezTo>
                <a:cubicBezTo>
                  <a:pt x="103" y="97"/>
                  <a:pt x="108" y="95"/>
                  <a:pt x="113" y="94"/>
                </a:cubicBezTo>
                <a:cubicBezTo>
                  <a:pt x="114" y="94"/>
                  <a:pt x="114" y="95"/>
                  <a:pt x="114" y="95"/>
                </a:cubicBezTo>
                <a:cubicBezTo>
                  <a:pt x="112" y="97"/>
                  <a:pt x="109" y="98"/>
                  <a:pt x="107" y="100"/>
                </a:cubicBezTo>
                <a:cubicBezTo>
                  <a:pt x="111" y="99"/>
                  <a:pt x="114" y="97"/>
                  <a:pt x="117" y="97"/>
                </a:cubicBezTo>
                <a:cubicBezTo>
                  <a:pt x="118" y="96"/>
                  <a:pt x="118" y="98"/>
                  <a:pt x="118" y="98"/>
                </a:cubicBezTo>
                <a:cubicBezTo>
                  <a:pt x="112" y="103"/>
                  <a:pt x="106" y="106"/>
                  <a:pt x="100" y="110"/>
                </a:cubicBezTo>
                <a:cubicBezTo>
                  <a:pt x="105" y="108"/>
                  <a:pt x="111" y="107"/>
                  <a:pt x="116" y="105"/>
                </a:cubicBezTo>
                <a:cubicBezTo>
                  <a:pt x="116" y="105"/>
                  <a:pt x="117" y="106"/>
                  <a:pt x="117" y="106"/>
                </a:cubicBezTo>
                <a:cubicBezTo>
                  <a:pt x="104" y="115"/>
                  <a:pt x="104" y="115"/>
                  <a:pt x="104" y="115"/>
                </a:cubicBezTo>
                <a:cubicBezTo>
                  <a:pt x="107" y="114"/>
                  <a:pt x="110" y="113"/>
                  <a:pt x="113" y="113"/>
                </a:cubicBezTo>
                <a:cubicBezTo>
                  <a:pt x="113" y="112"/>
                  <a:pt x="113" y="113"/>
                  <a:pt x="113" y="114"/>
                </a:cubicBezTo>
                <a:cubicBezTo>
                  <a:pt x="107" y="118"/>
                  <a:pt x="107" y="118"/>
                  <a:pt x="107" y="118"/>
                </a:cubicBezTo>
                <a:cubicBezTo>
                  <a:pt x="110" y="117"/>
                  <a:pt x="113" y="115"/>
                  <a:pt x="116" y="115"/>
                </a:cubicBezTo>
                <a:cubicBezTo>
                  <a:pt x="116" y="115"/>
                  <a:pt x="117" y="116"/>
                  <a:pt x="117" y="117"/>
                </a:cubicBezTo>
                <a:cubicBezTo>
                  <a:pt x="115" y="119"/>
                  <a:pt x="112" y="122"/>
                  <a:pt x="110" y="124"/>
                </a:cubicBezTo>
                <a:cubicBezTo>
                  <a:pt x="114" y="132"/>
                  <a:pt x="114" y="141"/>
                  <a:pt x="115" y="150"/>
                </a:cubicBezTo>
                <a:cubicBezTo>
                  <a:pt x="118" y="145"/>
                  <a:pt x="122" y="140"/>
                  <a:pt x="126" y="136"/>
                </a:cubicBezTo>
                <a:cubicBezTo>
                  <a:pt x="141" y="118"/>
                  <a:pt x="158" y="105"/>
                  <a:pt x="176" y="90"/>
                </a:cubicBezTo>
                <a:cubicBezTo>
                  <a:pt x="173" y="91"/>
                  <a:pt x="171" y="92"/>
                  <a:pt x="169" y="92"/>
                </a:cubicBezTo>
                <a:cubicBezTo>
                  <a:pt x="169" y="91"/>
                  <a:pt x="169" y="90"/>
                  <a:pt x="169" y="90"/>
                </a:cubicBezTo>
                <a:cubicBezTo>
                  <a:pt x="173" y="87"/>
                  <a:pt x="178" y="84"/>
                  <a:pt x="182" y="82"/>
                </a:cubicBezTo>
                <a:cubicBezTo>
                  <a:pt x="183" y="81"/>
                  <a:pt x="185" y="81"/>
                  <a:pt x="185" y="80"/>
                </a:cubicBezTo>
                <a:cubicBezTo>
                  <a:pt x="179" y="80"/>
                  <a:pt x="174" y="82"/>
                  <a:pt x="168" y="83"/>
                </a:cubicBezTo>
                <a:cubicBezTo>
                  <a:pt x="167" y="83"/>
                  <a:pt x="167" y="82"/>
                  <a:pt x="167" y="81"/>
                </a:cubicBezTo>
                <a:cubicBezTo>
                  <a:pt x="167" y="81"/>
                  <a:pt x="168" y="80"/>
                  <a:pt x="168" y="80"/>
                </a:cubicBezTo>
                <a:cubicBezTo>
                  <a:pt x="174" y="76"/>
                  <a:pt x="180" y="74"/>
                  <a:pt x="186" y="71"/>
                </a:cubicBezTo>
                <a:cubicBezTo>
                  <a:pt x="168" y="75"/>
                  <a:pt x="168" y="75"/>
                  <a:pt x="168" y="75"/>
                </a:cubicBezTo>
                <a:cubicBezTo>
                  <a:pt x="167" y="75"/>
                  <a:pt x="167" y="74"/>
                  <a:pt x="168" y="74"/>
                </a:cubicBezTo>
                <a:cubicBezTo>
                  <a:pt x="173" y="71"/>
                  <a:pt x="178" y="69"/>
                  <a:pt x="183" y="67"/>
                </a:cubicBezTo>
                <a:cubicBezTo>
                  <a:pt x="184" y="67"/>
                  <a:pt x="184" y="67"/>
                  <a:pt x="185" y="66"/>
                </a:cubicBezTo>
                <a:cubicBezTo>
                  <a:pt x="185" y="66"/>
                  <a:pt x="186" y="66"/>
                  <a:pt x="186" y="66"/>
                </a:cubicBezTo>
                <a:cubicBezTo>
                  <a:pt x="186" y="66"/>
                  <a:pt x="185" y="66"/>
                  <a:pt x="185" y="66"/>
                </a:cubicBezTo>
                <a:cubicBezTo>
                  <a:pt x="184" y="66"/>
                  <a:pt x="184" y="66"/>
                  <a:pt x="183" y="67"/>
                </a:cubicBezTo>
                <a:cubicBezTo>
                  <a:pt x="183" y="67"/>
                  <a:pt x="183" y="67"/>
                  <a:pt x="183" y="67"/>
                </a:cubicBezTo>
                <a:cubicBezTo>
                  <a:pt x="178" y="67"/>
                  <a:pt x="174" y="69"/>
                  <a:pt x="170" y="70"/>
                </a:cubicBezTo>
                <a:cubicBezTo>
                  <a:pt x="169" y="70"/>
                  <a:pt x="169" y="70"/>
                  <a:pt x="169" y="69"/>
                </a:cubicBezTo>
                <a:cubicBezTo>
                  <a:pt x="169" y="68"/>
                  <a:pt x="170" y="68"/>
                  <a:pt x="171" y="68"/>
                </a:cubicBezTo>
                <a:cubicBezTo>
                  <a:pt x="178" y="64"/>
                  <a:pt x="186" y="62"/>
                  <a:pt x="193" y="59"/>
                </a:cubicBezTo>
                <a:close/>
                <a:moveTo>
                  <a:pt x="107" y="169"/>
                </a:moveTo>
                <a:cubicBezTo>
                  <a:pt x="106" y="169"/>
                  <a:pt x="105" y="169"/>
                  <a:pt x="105" y="168"/>
                </a:cubicBezTo>
                <a:cubicBezTo>
                  <a:pt x="105" y="167"/>
                  <a:pt x="105" y="166"/>
                  <a:pt x="106" y="165"/>
                </a:cubicBezTo>
                <a:cubicBezTo>
                  <a:pt x="107" y="162"/>
                  <a:pt x="108" y="159"/>
                  <a:pt x="110" y="156"/>
                </a:cubicBezTo>
                <a:cubicBezTo>
                  <a:pt x="107" y="140"/>
                  <a:pt x="99" y="124"/>
                  <a:pt x="81" y="111"/>
                </a:cubicBezTo>
                <a:cubicBezTo>
                  <a:pt x="78" y="109"/>
                  <a:pt x="75" y="107"/>
                  <a:pt x="72" y="105"/>
                </a:cubicBezTo>
                <a:cubicBezTo>
                  <a:pt x="66" y="102"/>
                  <a:pt x="60" y="99"/>
                  <a:pt x="55" y="96"/>
                </a:cubicBezTo>
                <a:cubicBezTo>
                  <a:pt x="40" y="88"/>
                  <a:pt x="24" y="80"/>
                  <a:pt x="14" y="70"/>
                </a:cubicBezTo>
                <a:cubicBezTo>
                  <a:pt x="12" y="68"/>
                  <a:pt x="10" y="66"/>
                  <a:pt x="8" y="64"/>
                </a:cubicBezTo>
                <a:cubicBezTo>
                  <a:pt x="7" y="64"/>
                  <a:pt x="6" y="65"/>
                  <a:pt x="5" y="65"/>
                </a:cubicBezTo>
                <a:cubicBezTo>
                  <a:pt x="4" y="66"/>
                  <a:pt x="4" y="65"/>
                  <a:pt x="4" y="65"/>
                </a:cubicBezTo>
                <a:cubicBezTo>
                  <a:pt x="4" y="63"/>
                  <a:pt x="6" y="63"/>
                  <a:pt x="6" y="61"/>
                </a:cubicBezTo>
                <a:cubicBezTo>
                  <a:pt x="0" y="51"/>
                  <a:pt x="0" y="40"/>
                  <a:pt x="5" y="27"/>
                </a:cubicBezTo>
                <a:cubicBezTo>
                  <a:pt x="7" y="21"/>
                  <a:pt x="11" y="14"/>
                  <a:pt x="15" y="10"/>
                </a:cubicBezTo>
                <a:cubicBezTo>
                  <a:pt x="24" y="6"/>
                  <a:pt x="32" y="2"/>
                  <a:pt x="41" y="1"/>
                </a:cubicBezTo>
                <a:cubicBezTo>
                  <a:pt x="45" y="0"/>
                  <a:pt x="49" y="1"/>
                  <a:pt x="52" y="1"/>
                </a:cubicBezTo>
                <a:cubicBezTo>
                  <a:pt x="57" y="2"/>
                  <a:pt x="62" y="4"/>
                  <a:pt x="66" y="6"/>
                </a:cubicBezTo>
                <a:cubicBezTo>
                  <a:pt x="78" y="13"/>
                  <a:pt x="89" y="20"/>
                  <a:pt x="97" y="28"/>
                </a:cubicBezTo>
                <a:cubicBezTo>
                  <a:pt x="101" y="32"/>
                  <a:pt x="104" y="36"/>
                  <a:pt x="107" y="40"/>
                </a:cubicBezTo>
                <a:cubicBezTo>
                  <a:pt x="115" y="30"/>
                  <a:pt x="124" y="20"/>
                  <a:pt x="134" y="16"/>
                </a:cubicBezTo>
                <a:cubicBezTo>
                  <a:pt x="146" y="13"/>
                  <a:pt x="158" y="11"/>
                  <a:pt x="172" y="13"/>
                </a:cubicBezTo>
                <a:cubicBezTo>
                  <a:pt x="180" y="14"/>
                  <a:pt x="193" y="20"/>
                  <a:pt x="200" y="27"/>
                </a:cubicBezTo>
                <a:cubicBezTo>
                  <a:pt x="206" y="34"/>
                  <a:pt x="208" y="43"/>
                  <a:pt x="207" y="52"/>
                </a:cubicBezTo>
                <a:cubicBezTo>
                  <a:pt x="206" y="60"/>
                  <a:pt x="202" y="68"/>
                  <a:pt x="198" y="77"/>
                </a:cubicBezTo>
                <a:cubicBezTo>
                  <a:pt x="176" y="98"/>
                  <a:pt x="155" y="116"/>
                  <a:pt x="134" y="135"/>
                </a:cubicBezTo>
                <a:cubicBezTo>
                  <a:pt x="128" y="141"/>
                  <a:pt x="122" y="147"/>
                  <a:pt x="117" y="155"/>
                </a:cubicBezTo>
                <a:cubicBezTo>
                  <a:pt x="116" y="156"/>
                  <a:pt x="116" y="158"/>
                  <a:pt x="117" y="158"/>
                </a:cubicBezTo>
                <a:cubicBezTo>
                  <a:pt x="117" y="161"/>
                  <a:pt x="114" y="163"/>
                  <a:pt x="112" y="162"/>
                </a:cubicBezTo>
                <a:cubicBezTo>
                  <a:pt x="111" y="165"/>
                  <a:pt x="111" y="166"/>
                  <a:pt x="109" y="168"/>
                </a:cubicBezTo>
                <a:cubicBezTo>
                  <a:pt x="109" y="169"/>
                  <a:pt x="108" y="169"/>
                  <a:pt x="107" y="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9" name="MH_Other_2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>
            <a:off x="2696032" y="3368016"/>
            <a:ext cx="910767" cy="744297"/>
          </a:xfrm>
          <a:custGeom>
            <a:avLst/>
            <a:gdLst>
              <a:gd name="T0" fmla="*/ 174 w 208"/>
              <a:gd name="T1" fmla="*/ 31 h 169"/>
              <a:gd name="T2" fmla="*/ 27 w 208"/>
              <a:gd name="T3" fmla="*/ 14 h 169"/>
              <a:gd name="T4" fmla="*/ 167 w 208"/>
              <a:gd name="T5" fmla="*/ 18 h 169"/>
              <a:gd name="T6" fmla="*/ 181 w 208"/>
              <a:gd name="T7" fmla="*/ 22 h 169"/>
              <a:gd name="T8" fmla="*/ 32 w 208"/>
              <a:gd name="T9" fmla="*/ 9 h 169"/>
              <a:gd name="T10" fmla="*/ 19 w 208"/>
              <a:gd name="T11" fmla="*/ 27 h 169"/>
              <a:gd name="T12" fmla="*/ 169 w 208"/>
              <a:gd name="T13" fmla="*/ 22 h 169"/>
              <a:gd name="T14" fmla="*/ 78 w 208"/>
              <a:gd name="T15" fmla="*/ 102 h 169"/>
              <a:gd name="T16" fmla="*/ 173 w 208"/>
              <a:gd name="T17" fmla="*/ 90 h 169"/>
              <a:gd name="T18" fmla="*/ 107 w 208"/>
              <a:gd name="T19" fmla="*/ 120 h 169"/>
              <a:gd name="T20" fmla="*/ 21 w 208"/>
              <a:gd name="T21" fmla="*/ 24 h 169"/>
              <a:gd name="T22" fmla="*/ 80 w 208"/>
              <a:gd name="T23" fmla="*/ 97 h 169"/>
              <a:gd name="T24" fmla="*/ 63 w 208"/>
              <a:gd name="T25" fmla="*/ 86 h 169"/>
              <a:gd name="T26" fmla="*/ 175 w 208"/>
              <a:gd name="T27" fmla="*/ 31 h 169"/>
              <a:gd name="T28" fmla="*/ 91 w 208"/>
              <a:gd name="T29" fmla="*/ 103 h 169"/>
              <a:gd name="T30" fmla="*/ 135 w 208"/>
              <a:gd name="T31" fmla="*/ 21 h 169"/>
              <a:gd name="T32" fmla="*/ 113 w 208"/>
              <a:gd name="T33" fmla="*/ 100 h 169"/>
              <a:gd name="T34" fmla="*/ 109 w 208"/>
              <a:gd name="T35" fmla="*/ 135 h 169"/>
              <a:gd name="T36" fmla="*/ 99 w 208"/>
              <a:gd name="T37" fmla="*/ 116 h 169"/>
              <a:gd name="T38" fmla="*/ 86 w 208"/>
              <a:gd name="T39" fmla="*/ 106 h 169"/>
              <a:gd name="T40" fmla="*/ 16 w 208"/>
              <a:gd name="T41" fmla="*/ 59 h 169"/>
              <a:gd name="T42" fmla="*/ 44 w 208"/>
              <a:gd name="T43" fmla="*/ 79 h 169"/>
              <a:gd name="T44" fmla="*/ 199 w 208"/>
              <a:gd name="T45" fmla="*/ 42 h 169"/>
              <a:gd name="T46" fmla="*/ 196 w 208"/>
              <a:gd name="T47" fmla="*/ 39 h 169"/>
              <a:gd name="T48" fmla="*/ 40 w 208"/>
              <a:gd name="T49" fmla="*/ 17 h 169"/>
              <a:gd name="T50" fmla="*/ 12 w 208"/>
              <a:gd name="T51" fmla="*/ 41 h 169"/>
              <a:gd name="T52" fmla="*/ 35 w 208"/>
              <a:gd name="T53" fmla="*/ 79 h 169"/>
              <a:gd name="T54" fmla="*/ 31 w 208"/>
              <a:gd name="T55" fmla="*/ 77 h 169"/>
              <a:gd name="T56" fmla="*/ 53 w 208"/>
              <a:gd name="T57" fmla="*/ 51 h 169"/>
              <a:gd name="T58" fmla="*/ 35 w 208"/>
              <a:gd name="T59" fmla="*/ 74 h 169"/>
              <a:gd name="T60" fmla="*/ 199 w 208"/>
              <a:gd name="T61" fmla="*/ 58 h 169"/>
              <a:gd name="T62" fmla="*/ 193 w 208"/>
              <a:gd name="T63" fmla="*/ 59 h 169"/>
              <a:gd name="T64" fmla="*/ 176 w 208"/>
              <a:gd name="T65" fmla="*/ 54 h 169"/>
              <a:gd name="T66" fmla="*/ 174 w 208"/>
              <a:gd name="T67" fmla="*/ 49 h 169"/>
              <a:gd name="T68" fmla="*/ 185 w 208"/>
              <a:gd name="T69" fmla="*/ 37 h 169"/>
              <a:gd name="T70" fmla="*/ 166 w 208"/>
              <a:gd name="T71" fmla="*/ 40 h 169"/>
              <a:gd name="T72" fmla="*/ 162 w 208"/>
              <a:gd name="T73" fmla="*/ 31 h 169"/>
              <a:gd name="T74" fmla="*/ 170 w 208"/>
              <a:gd name="T75" fmla="*/ 20 h 169"/>
              <a:gd name="T76" fmla="*/ 149 w 208"/>
              <a:gd name="T77" fmla="*/ 25 h 169"/>
              <a:gd name="T78" fmla="*/ 102 w 208"/>
              <a:gd name="T79" fmla="*/ 43 h 169"/>
              <a:gd name="T80" fmla="*/ 49 w 208"/>
              <a:gd name="T81" fmla="*/ 11 h 169"/>
              <a:gd name="T82" fmla="*/ 47 w 208"/>
              <a:gd name="T83" fmla="*/ 26 h 169"/>
              <a:gd name="T84" fmla="*/ 15 w 208"/>
              <a:gd name="T85" fmla="*/ 57 h 169"/>
              <a:gd name="T86" fmla="*/ 59 w 208"/>
              <a:gd name="T87" fmla="*/ 48 h 169"/>
              <a:gd name="T88" fmla="*/ 69 w 208"/>
              <a:gd name="T89" fmla="*/ 56 h 169"/>
              <a:gd name="T90" fmla="*/ 61 w 208"/>
              <a:gd name="T91" fmla="*/ 83 h 169"/>
              <a:gd name="T92" fmla="*/ 92 w 208"/>
              <a:gd name="T93" fmla="*/ 77 h 169"/>
              <a:gd name="T94" fmla="*/ 78 w 208"/>
              <a:gd name="T95" fmla="*/ 95 h 169"/>
              <a:gd name="T96" fmla="*/ 99 w 208"/>
              <a:gd name="T97" fmla="*/ 98 h 169"/>
              <a:gd name="T98" fmla="*/ 100 w 208"/>
              <a:gd name="T99" fmla="*/ 110 h 169"/>
              <a:gd name="T100" fmla="*/ 117 w 208"/>
              <a:gd name="T101" fmla="*/ 117 h 169"/>
              <a:gd name="T102" fmla="*/ 185 w 208"/>
              <a:gd name="T103" fmla="*/ 80 h 169"/>
              <a:gd name="T104" fmla="*/ 185 w 208"/>
              <a:gd name="T105" fmla="*/ 66 h 169"/>
              <a:gd name="T106" fmla="*/ 193 w 208"/>
              <a:gd name="T107" fmla="*/ 59 h 169"/>
              <a:gd name="T108" fmla="*/ 14 w 208"/>
              <a:gd name="T109" fmla="*/ 70 h 169"/>
              <a:gd name="T110" fmla="*/ 52 w 208"/>
              <a:gd name="T111" fmla="*/ 1 h 169"/>
              <a:gd name="T112" fmla="*/ 198 w 208"/>
              <a:gd name="T113" fmla="*/ 77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08" h="169">
                <a:moveTo>
                  <a:pt x="169" y="22"/>
                </a:moveTo>
                <a:cubicBezTo>
                  <a:pt x="169" y="22"/>
                  <a:pt x="168" y="22"/>
                  <a:pt x="168" y="23"/>
                </a:cubicBezTo>
                <a:cubicBezTo>
                  <a:pt x="167" y="23"/>
                  <a:pt x="167" y="23"/>
                  <a:pt x="167" y="23"/>
                </a:cubicBezTo>
                <a:cubicBezTo>
                  <a:pt x="168" y="23"/>
                  <a:pt x="168" y="23"/>
                  <a:pt x="168" y="23"/>
                </a:cubicBezTo>
                <a:cubicBezTo>
                  <a:pt x="168" y="23"/>
                  <a:pt x="169" y="23"/>
                  <a:pt x="169" y="22"/>
                </a:cubicBezTo>
                <a:close/>
                <a:moveTo>
                  <a:pt x="175" y="31"/>
                </a:moveTo>
                <a:cubicBezTo>
                  <a:pt x="174" y="31"/>
                  <a:pt x="174" y="31"/>
                  <a:pt x="174" y="31"/>
                </a:cubicBezTo>
                <a:cubicBezTo>
                  <a:pt x="174" y="31"/>
                  <a:pt x="174" y="31"/>
                  <a:pt x="174" y="31"/>
                </a:cubicBezTo>
                <a:cubicBezTo>
                  <a:pt x="174" y="31"/>
                  <a:pt x="173" y="31"/>
                  <a:pt x="173" y="32"/>
                </a:cubicBezTo>
                <a:cubicBezTo>
                  <a:pt x="173" y="32"/>
                  <a:pt x="174" y="32"/>
                  <a:pt x="174" y="31"/>
                </a:cubicBezTo>
                <a:cubicBezTo>
                  <a:pt x="174" y="31"/>
                  <a:pt x="174" y="31"/>
                  <a:pt x="174" y="31"/>
                </a:cubicBezTo>
                <a:lnTo>
                  <a:pt x="175" y="31"/>
                </a:lnTo>
                <a:close/>
                <a:moveTo>
                  <a:pt x="28" y="13"/>
                </a:moveTo>
                <a:cubicBezTo>
                  <a:pt x="27" y="13"/>
                  <a:pt x="27" y="13"/>
                  <a:pt x="27" y="14"/>
                </a:cubicBezTo>
                <a:cubicBezTo>
                  <a:pt x="26" y="14"/>
                  <a:pt x="26" y="14"/>
                  <a:pt x="26" y="15"/>
                </a:cubicBezTo>
                <a:cubicBezTo>
                  <a:pt x="27" y="14"/>
                  <a:pt x="27" y="14"/>
                  <a:pt x="27" y="14"/>
                </a:cubicBezTo>
                <a:cubicBezTo>
                  <a:pt x="27" y="14"/>
                  <a:pt x="28" y="13"/>
                  <a:pt x="28" y="13"/>
                </a:cubicBezTo>
                <a:close/>
                <a:moveTo>
                  <a:pt x="7" y="48"/>
                </a:moveTo>
                <a:cubicBezTo>
                  <a:pt x="7" y="47"/>
                  <a:pt x="7" y="46"/>
                  <a:pt x="7" y="45"/>
                </a:cubicBezTo>
                <a:cubicBezTo>
                  <a:pt x="6" y="46"/>
                  <a:pt x="7" y="47"/>
                  <a:pt x="7" y="48"/>
                </a:cubicBezTo>
                <a:cubicBezTo>
                  <a:pt x="7" y="49"/>
                  <a:pt x="8" y="49"/>
                  <a:pt x="7" y="48"/>
                </a:cubicBezTo>
                <a:close/>
                <a:moveTo>
                  <a:pt x="164" y="20"/>
                </a:moveTo>
                <a:cubicBezTo>
                  <a:pt x="166" y="19"/>
                  <a:pt x="167" y="19"/>
                  <a:pt x="168" y="18"/>
                </a:cubicBezTo>
                <a:cubicBezTo>
                  <a:pt x="168" y="18"/>
                  <a:pt x="167" y="18"/>
                  <a:pt x="167" y="18"/>
                </a:cubicBezTo>
                <a:cubicBezTo>
                  <a:pt x="166" y="18"/>
                  <a:pt x="165" y="19"/>
                  <a:pt x="164" y="20"/>
                </a:cubicBezTo>
                <a:close/>
                <a:moveTo>
                  <a:pt x="106" y="117"/>
                </a:moveTo>
                <a:cubicBezTo>
                  <a:pt x="107" y="116"/>
                  <a:pt x="108" y="116"/>
                  <a:pt x="108" y="115"/>
                </a:cubicBezTo>
                <a:cubicBezTo>
                  <a:pt x="107" y="116"/>
                  <a:pt x="106" y="116"/>
                  <a:pt x="105" y="117"/>
                </a:cubicBezTo>
                <a:cubicBezTo>
                  <a:pt x="105" y="117"/>
                  <a:pt x="106" y="118"/>
                  <a:pt x="106" y="117"/>
                </a:cubicBezTo>
                <a:close/>
                <a:moveTo>
                  <a:pt x="175" y="24"/>
                </a:moveTo>
                <a:cubicBezTo>
                  <a:pt x="178" y="24"/>
                  <a:pt x="180" y="23"/>
                  <a:pt x="182" y="23"/>
                </a:cubicBezTo>
                <a:cubicBezTo>
                  <a:pt x="182" y="23"/>
                  <a:pt x="181" y="22"/>
                  <a:pt x="181" y="22"/>
                </a:cubicBezTo>
                <a:cubicBezTo>
                  <a:pt x="179" y="22"/>
                  <a:pt x="177" y="23"/>
                  <a:pt x="175" y="24"/>
                </a:cubicBezTo>
                <a:close/>
                <a:moveTo>
                  <a:pt x="11" y="58"/>
                </a:moveTo>
                <a:cubicBezTo>
                  <a:pt x="9" y="53"/>
                  <a:pt x="9" y="53"/>
                  <a:pt x="9" y="53"/>
                </a:cubicBezTo>
                <a:cubicBezTo>
                  <a:pt x="9" y="52"/>
                  <a:pt x="8" y="51"/>
                  <a:pt x="7" y="51"/>
                </a:cubicBezTo>
                <a:cubicBezTo>
                  <a:pt x="8" y="53"/>
                  <a:pt x="9" y="56"/>
                  <a:pt x="11" y="58"/>
                </a:cubicBezTo>
                <a:close/>
                <a:moveTo>
                  <a:pt x="28" y="13"/>
                </a:moveTo>
                <a:cubicBezTo>
                  <a:pt x="30" y="12"/>
                  <a:pt x="32" y="10"/>
                  <a:pt x="34" y="8"/>
                </a:cubicBezTo>
                <a:cubicBezTo>
                  <a:pt x="33" y="8"/>
                  <a:pt x="32" y="9"/>
                  <a:pt x="32" y="9"/>
                </a:cubicBezTo>
                <a:cubicBezTo>
                  <a:pt x="32" y="10"/>
                  <a:pt x="30" y="12"/>
                  <a:pt x="28" y="11"/>
                </a:cubicBezTo>
                <a:cubicBezTo>
                  <a:pt x="29" y="12"/>
                  <a:pt x="28" y="12"/>
                  <a:pt x="28" y="13"/>
                </a:cubicBezTo>
                <a:close/>
                <a:moveTo>
                  <a:pt x="20" y="24"/>
                </a:moveTo>
                <a:cubicBezTo>
                  <a:pt x="19" y="25"/>
                  <a:pt x="17" y="27"/>
                  <a:pt x="15" y="28"/>
                </a:cubicBezTo>
                <a:cubicBezTo>
                  <a:pt x="15" y="28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6" y="28"/>
                  <a:pt x="18" y="27"/>
                  <a:pt x="19" y="27"/>
                </a:cubicBezTo>
                <a:cubicBezTo>
                  <a:pt x="18" y="26"/>
                  <a:pt x="18" y="26"/>
                  <a:pt x="19" y="26"/>
                </a:cubicBezTo>
                <a:cubicBezTo>
                  <a:pt x="19" y="26"/>
                  <a:pt x="20" y="26"/>
                  <a:pt x="20" y="25"/>
                </a:cubicBezTo>
                <a:cubicBezTo>
                  <a:pt x="20" y="25"/>
                  <a:pt x="20" y="24"/>
                  <a:pt x="20" y="24"/>
                </a:cubicBezTo>
                <a:close/>
                <a:moveTo>
                  <a:pt x="169" y="22"/>
                </a:moveTo>
                <a:cubicBezTo>
                  <a:pt x="171" y="22"/>
                  <a:pt x="174" y="21"/>
                  <a:pt x="176" y="20"/>
                </a:cubicBezTo>
                <a:cubicBezTo>
                  <a:pt x="175" y="20"/>
                  <a:pt x="174" y="19"/>
                  <a:pt x="174" y="19"/>
                </a:cubicBezTo>
                <a:cubicBezTo>
                  <a:pt x="170" y="22"/>
                  <a:pt x="170" y="22"/>
                  <a:pt x="170" y="22"/>
                </a:cubicBezTo>
                <a:cubicBezTo>
                  <a:pt x="169" y="22"/>
                  <a:pt x="169" y="22"/>
                  <a:pt x="169" y="22"/>
                </a:cubicBezTo>
                <a:close/>
                <a:moveTo>
                  <a:pt x="31" y="13"/>
                </a:moveTo>
                <a:cubicBezTo>
                  <a:pt x="34" y="11"/>
                  <a:pt x="37" y="9"/>
                  <a:pt x="40" y="7"/>
                </a:cubicBezTo>
                <a:cubicBezTo>
                  <a:pt x="37" y="8"/>
                  <a:pt x="34" y="11"/>
                  <a:pt x="31" y="13"/>
                </a:cubicBezTo>
                <a:close/>
                <a:moveTo>
                  <a:pt x="78" y="102"/>
                </a:moveTo>
                <a:cubicBezTo>
                  <a:pt x="79" y="102"/>
                  <a:pt x="79" y="101"/>
                  <a:pt x="79" y="101"/>
                </a:cubicBezTo>
                <a:cubicBezTo>
                  <a:pt x="75" y="99"/>
                  <a:pt x="75" y="99"/>
                  <a:pt x="75" y="99"/>
                </a:cubicBezTo>
                <a:cubicBezTo>
                  <a:pt x="74" y="100"/>
                  <a:pt x="74" y="99"/>
                  <a:pt x="73" y="100"/>
                </a:cubicBezTo>
                <a:cubicBezTo>
                  <a:pt x="74" y="101"/>
                  <a:pt x="77" y="103"/>
                  <a:pt x="78" y="102"/>
                </a:cubicBezTo>
                <a:close/>
                <a:moveTo>
                  <a:pt x="88" y="102"/>
                </a:moveTo>
                <a:cubicBezTo>
                  <a:pt x="91" y="100"/>
                  <a:pt x="95" y="98"/>
                  <a:pt x="98" y="96"/>
                </a:cubicBezTo>
                <a:cubicBezTo>
                  <a:pt x="94" y="98"/>
                  <a:pt x="91" y="99"/>
                  <a:pt x="88" y="101"/>
                </a:cubicBezTo>
                <a:cubicBezTo>
                  <a:pt x="86" y="101"/>
                  <a:pt x="88" y="102"/>
                  <a:pt x="88" y="102"/>
                </a:cubicBezTo>
                <a:close/>
                <a:moveTo>
                  <a:pt x="172" y="90"/>
                </a:moveTo>
                <a:cubicBezTo>
                  <a:pt x="174" y="90"/>
                  <a:pt x="176" y="89"/>
                  <a:pt x="178" y="88"/>
                </a:cubicBezTo>
                <a:cubicBezTo>
                  <a:pt x="180" y="87"/>
                  <a:pt x="181" y="86"/>
                  <a:pt x="182" y="84"/>
                </a:cubicBezTo>
                <a:cubicBezTo>
                  <a:pt x="179" y="86"/>
                  <a:pt x="175" y="88"/>
                  <a:pt x="173" y="90"/>
                </a:cubicBezTo>
                <a:cubicBezTo>
                  <a:pt x="172" y="90"/>
                  <a:pt x="172" y="90"/>
                  <a:pt x="172" y="90"/>
                </a:cubicBezTo>
                <a:close/>
                <a:moveTo>
                  <a:pt x="103" y="113"/>
                </a:moveTo>
                <a:cubicBezTo>
                  <a:pt x="105" y="112"/>
                  <a:pt x="108" y="110"/>
                  <a:pt x="110" y="108"/>
                </a:cubicBezTo>
                <a:cubicBezTo>
                  <a:pt x="107" y="109"/>
                  <a:pt x="104" y="111"/>
                  <a:pt x="101" y="112"/>
                </a:cubicBezTo>
                <a:cubicBezTo>
                  <a:pt x="101" y="113"/>
                  <a:pt x="102" y="113"/>
                  <a:pt x="103" y="113"/>
                </a:cubicBezTo>
                <a:close/>
                <a:moveTo>
                  <a:pt x="111" y="121"/>
                </a:moveTo>
                <a:cubicBezTo>
                  <a:pt x="112" y="120"/>
                  <a:pt x="113" y="118"/>
                  <a:pt x="115" y="117"/>
                </a:cubicBezTo>
                <a:cubicBezTo>
                  <a:pt x="112" y="117"/>
                  <a:pt x="110" y="118"/>
                  <a:pt x="107" y="120"/>
                </a:cubicBezTo>
                <a:cubicBezTo>
                  <a:pt x="108" y="121"/>
                  <a:pt x="108" y="122"/>
                  <a:pt x="110" y="123"/>
                </a:cubicBezTo>
                <a:cubicBezTo>
                  <a:pt x="110" y="123"/>
                  <a:pt x="111" y="121"/>
                  <a:pt x="111" y="121"/>
                </a:cubicBezTo>
                <a:close/>
                <a:moveTo>
                  <a:pt x="186" y="58"/>
                </a:moveTo>
                <a:cubicBezTo>
                  <a:pt x="190" y="57"/>
                  <a:pt x="195" y="56"/>
                  <a:pt x="199" y="56"/>
                </a:cubicBezTo>
                <a:cubicBezTo>
                  <a:pt x="199" y="55"/>
                  <a:pt x="200" y="53"/>
                  <a:pt x="200" y="52"/>
                </a:cubicBezTo>
                <a:cubicBezTo>
                  <a:pt x="195" y="54"/>
                  <a:pt x="191" y="56"/>
                  <a:pt x="186" y="58"/>
                </a:cubicBezTo>
                <a:close/>
                <a:moveTo>
                  <a:pt x="20" y="24"/>
                </a:moveTo>
                <a:cubicBezTo>
                  <a:pt x="21" y="24"/>
                  <a:pt x="21" y="25"/>
                  <a:pt x="21" y="24"/>
                </a:cubicBezTo>
                <a:cubicBezTo>
                  <a:pt x="21" y="24"/>
                  <a:pt x="22" y="24"/>
                  <a:pt x="22" y="23"/>
                </a:cubicBezTo>
                <a:cubicBezTo>
                  <a:pt x="30" y="18"/>
                  <a:pt x="37" y="13"/>
                  <a:pt x="44" y="7"/>
                </a:cubicBezTo>
                <a:cubicBezTo>
                  <a:pt x="44" y="6"/>
                  <a:pt x="44" y="6"/>
                  <a:pt x="44" y="6"/>
                </a:cubicBezTo>
                <a:cubicBezTo>
                  <a:pt x="36" y="12"/>
                  <a:pt x="29" y="18"/>
                  <a:pt x="22" y="23"/>
                </a:cubicBezTo>
                <a:cubicBezTo>
                  <a:pt x="21" y="23"/>
                  <a:pt x="21" y="24"/>
                  <a:pt x="20" y="24"/>
                </a:cubicBezTo>
                <a:close/>
                <a:moveTo>
                  <a:pt x="97" y="91"/>
                </a:moveTo>
                <a:cubicBezTo>
                  <a:pt x="97" y="91"/>
                  <a:pt x="97" y="91"/>
                  <a:pt x="96" y="91"/>
                </a:cubicBezTo>
                <a:cubicBezTo>
                  <a:pt x="80" y="97"/>
                  <a:pt x="80" y="97"/>
                  <a:pt x="80" y="97"/>
                </a:cubicBezTo>
                <a:cubicBezTo>
                  <a:pt x="81" y="97"/>
                  <a:pt x="82" y="99"/>
                  <a:pt x="83" y="99"/>
                </a:cubicBezTo>
                <a:lnTo>
                  <a:pt x="97" y="91"/>
                </a:lnTo>
                <a:close/>
                <a:moveTo>
                  <a:pt x="186" y="51"/>
                </a:moveTo>
                <a:cubicBezTo>
                  <a:pt x="190" y="50"/>
                  <a:pt x="195" y="49"/>
                  <a:pt x="200" y="49"/>
                </a:cubicBezTo>
                <a:cubicBezTo>
                  <a:pt x="200" y="48"/>
                  <a:pt x="200" y="46"/>
                  <a:pt x="199" y="45"/>
                </a:cubicBezTo>
                <a:cubicBezTo>
                  <a:pt x="195" y="47"/>
                  <a:pt x="190" y="49"/>
                  <a:pt x="186" y="51"/>
                </a:cubicBezTo>
                <a:close/>
                <a:moveTo>
                  <a:pt x="62" y="87"/>
                </a:moveTo>
                <a:cubicBezTo>
                  <a:pt x="63" y="87"/>
                  <a:pt x="63" y="86"/>
                  <a:pt x="63" y="86"/>
                </a:cubicBezTo>
                <a:cubicBezTo>
                  <a:pt x="68" y="83"/>
                  <a:pt x="73" y="81"/>
                  <a:pt x="78" y="78"/>
                </a:cubicBezTo>
                <a:cubicBezTo>
                  <a:pt x="72" y="80"/>
                  <a:pt x="65" y="83"/>
                  <a:pt x="59" y="85"/>
                </a:cubicBezTo>
                <a:cubicBezTo>
                  <a:pt x="60" y="86"/>
                  <a:pt x="61" y="86"/>
                  <a:pt x="62" y="87"/>
                </a:cubicBezTo>
                <a:close/>
                <a:moveTo>
                  <a:pt x="175" y="31"/>
                </a:moveTo>
                <a:cubicBezTo>
                  <a:pt x="190" y="28"/>
                  <a:pt x="190" y="28"/>
                  <a:pt x="190" y="28"/>
                </a:cubicBezTo>
                <a:cubicBezTo>
                  <a:pt x="189" y="27"/>
                  <a:pt x="187" y="25"/>
                  <a:pt x="186" y="25"/>
                </a:cubicBezTo>
                <a:cubicBezTo>
                  <a:pt x="175" y="30"/>
                  <a:pt x="175" y="30"/>
                  <a:pt x="175" y="30"/>
                </a:cubicBezTo>
                <a:cubicBezTo>
                  <a:pt x="175" y="30"/>
                  <a:pt x="175" y="31"/>
                  <a:pt x="175" y="31"/>
                </a:cubicBezTo>
                <a:close/>
                <a:moveTo>
                  <a:pt x="177" y="37"/>
                </a:moveTo>
                <a:cubicBezTo>
                  <a:pt x="194" y="32"/>
                  <a:pt x="194" y="32"/>
                  <a:pt x="194" y="32"/>
                </a:cubicBezTo>
                <a:cubicBezTo>
                  <a:pt x="194" y="32"/>
                  <a:pt x="193" y="31"/>
                  <a:pt x="192" y="30"/>
                </a:cubicBezTo>
                <a:cubicBezTo>
                  <a:pt x="192" y="29"/>
                  <a:pt x="191" y="30"/>
                  <a:pt x="191" y="31"/>
                </a:cubicBezTo>
                <a:lnTo>
                  <a:pt x="177" y="37"/>
                </a:lnTo>
                <a:close/>
                <a:moveTo>
                  <a:pt x="93" y="105"/>
                </a:moveTo>
                <a:cubicBezTo>
                  <a:pt x="98" y="102"/>
                  <a:pt x="103" y="100"/>
                  <a:pt x="107" y="97"/>
                </a:cubicBezTo>
                <a:cubicBezTo>
                  <a:pt x="102" y="99"/>
                  <a:pt x="97" y="101"/>
                  <a:pt x="91" y="103"/>
                </a:cubicBezTo>
                <a:cubicBezTo>
                  <a:pt x="91" y="104"/>
                  <a:pt x="93" y="105"/>
                  <a:pt x="93" y="105"/>
                </a:cubicBezTo>
                <a:close/>
                <a:moveTo>
                  <a:pt x="135" y="20"/>
                </a:moveTo>
                <a:cubicBezTo>
                  <a:pt x="135" y="21"/>
                  <a:pt x="135" y="21"/>
                  <a:pt x="135" y="21"/>
                </a:cubicBezTo>
                <a:cubicBezTo>
                  <a:pt x="135" y="21"/>
                  <a:pt x="134" y="21"/>
                  <a:pt x="134" y="21"/>
                </a:cubicBezTo>
                <a:cubicBezTo>
                  <a:pt x="127" y="25"/>
                  <a:pt x="119" y="32"/>
                  <a:pt x="113" y="40"/>
                </a:cubicBezTo>
                <a:cubicBezTo>
                  <a:pt x="110" y="44"/>
                  <a:pt x="110" y="44"/>
                  <a:pt x="110" y="44"/>
                </a:cubicBezTo>
                <a:cubicBezTo>
                  <a:pt x="110" y="44"/>
                  <a:pt x="110" y="45"/>
                  <a:pt x="110" y="45"/>
                </a:cubicBezTo>
                <a:cubicBezTo>
                  <a:pt x="118" y="35"/>
                  <a:pt x="126" y="26"/>
                  <a:pt x="135" y="21"/>
                </a:cubicBezTo>
                <a:lnTo>
                  <a:pt x="135" y="20"/>
                </a:lnTo>
                <a:close/>
                <a:moveTo>
                  <a:pt x="76" y="95"/>
                </a:moveTo>
                <a:cubicBezTo>
                  <a:pt x="76" y="94"/>
                  <a:pt x="76" y="94"/>
                  <a:pt x="76" y="94"/>
                </a:cubicBezTo>
                <a:cubicBezTo>
                  <a:pt x="93" y="84"/>
                  <a:pt x="93" y="84"/>
                  <a:pt x="93" y="84"/>
                </a:cubicBezTo>
                <a:cubicBezTo>
                  <a:pt x="86" y="87"/>
                  <a:pt x="79" y="90"/>
                  <a:pt x="72" y="92"/>
                </a:cubicBezTo>
                <a:lnTo>
                  <a:pt x="76" y="95"/>
                </a:lnTo>
                <a:close/>
                <a:moveTo>
                  <a:pt x="98" y="109"/>
                </a:moveTo>
                <a:cubicBezTo>
                  <a:pt x="103" y="106"/>
                  <a:pt x="108" y="103"/>
                  <a:pt x="113" y="100"/>
                </a:cubicBezTo>
                <a:cubicBezTo>
                  <a:pt x="107" y="102"/>
                  <a:pt x="101" y="104"/>
                  <a:pt x="95" y="107"/>
                </a:cubicBezTo>
                <a:cubicBezTo>
                  <a:pt x="96" y="107"/>
                  <a:pt x="98" y="109"/>
                  <a:pt x="98" y="109"/>
                </a:cubicBezTo>
                <a:close/>
                <a:moveTo>
                  <a:pt x="109" y="136"/>
                </a:moveTo>
                <a:cubicBezTo>
                  <a:pt x="109" y="136"/>
                  <a:pt x="109" y="134"/>
                  <a:pt x="109" y="134"/>
                </a:cubicBezTo>
                <a:cubicBezTo>
                  <a:pt x="108" y="128"/>
                  <a:pt x="105" y="123"/>
                  <a:pt x="101" y="118"/>
                </a:cubicBezTo>
                <a:cubicBezTo>
                  <a:pt x="98" y="119"/>
                  <a:pt x="98" y="119"/>
                  <a:pt x="98" y="119"/>
                </a:cubicBezTo>
                <a:cubicBezTo>
                  <a:pt x="98" y="120"/>
                  <a:pt x="99" y="120"/>
                  <a:pt x="99" y="120"/>
                </a:cubicBezTo>
                <a:cubicBezTo>
                  <a:pt x="103" y="125"/>
                  <a:pt x="106" y="130"/>
                  <a:pt x="109" y="135"/>
                </a:cubicBezTo>
                <a:cubicBezTo>
                  <a:pt x="109" y="136"/>
                  <a:pt x="109" y="137"/>
                  <a:pt x="109" y="136"/>
                </a:cubicBezTo>
                <a:close/>
                <a:moveTo>
                  <a:pt x="74" y="73"/>
                </a:moveTo>
                <a:cubicBezTo>
                  <a:pt x="74" y="72"/>
                  <a:pt x="73" y="72"/>
                  <a:pt x="73" y="72"/>
                </a:cubicBezTo>
                <a:cubicBezTo>
                  <a:pt x="66" y="75"/>
                  <a:pt x="59" y="79"/>
                  <a:pt x="51" y="82"/>
                </a:cubicBezTo>
                <a:cubicBezTo>
                  <a:pt x="53" y="83"/>
                  <a:pt x="55" y="84"/>
                  <a:pt x="55" y="84"/>
                </a:cubicBezTo>
                <a:lnTo>
                  <a:pt x="74" y="73"/>
                </a:lnTo>
                <a:close/>
                <a:moveTo>
                  <a:pt x="97" y="118"/>
                </a:moveTo>
                <a:cubicBezTo>
                  <a:pt x="98" y="117"/>
                  <a:pt x="99" y="117"/>
                  <a:pt x="99" y="116"/>
                </a:cubicBezTo>
                <a:cubicBezTo>
                  <a:pt x="98" y="115"/>
                  <a:pt x="97" y="114"/>
                  <a:pt x="97" y="114"/>
                </a:cubicBezTo>
                <a:cubicBezTo>
                  <a:pt x="96" y="114"/>
                  <a:pt x="95" y="115"/>
                  <a:pt x="94" y="115"/>
                </a:cubicBezTo>
                <a:cubicBezTo>
                  <a:pt x="93" y="115"/>
                  <a:pt x="93" y="114"/>
                  <a:pt x="93" y="114"/>
                </a:cubicBezTo>
                <a:cubicBezTo>
                  <a:pt x="93" y="113"/>
                  <a:pt x="94" y="112"/>
                  <a:pt x="94" y="112"/>
                </a:cubicBezTo>
                <a:cubicBezTo>
                  <a:pt x="94" y="111"/>
                  <a:pt x="92" y="111"/>
                  <a:pt x="92" y="110"/>
                </a:cubicBezTo>
                <a:cubicBezTo>
                  <a:pt x="91" y="109"/>
                  <a:pt x="90" y="110"/>
                  <a:pt x="90" y="110"/>
                </a:cubicBezTo>
                <a:cubicBezTo>
                  <a:pt x="89" y="110"/>
                  <a:pt x="89" y="108"/>
                  <a:pt x="89" y="108"/>
                </a:cubicBezTo>
                <a:cubicBezTo>
                  <a:pt x="88" y="107"/>
                  <a:pt x="87" y="106"/>
                  <a:pt x="86" y="106"/>
                </a:cubicBezTo>
                <a:cubicBezTo>
                  <a:pt x="85" y="106"/>
                  <a:pt x="84" y="106"/>
                  <a:pt x="84" y="105"/>
                </a:cubicBezTo>
                <a:cubicBezTo>
                  <a:pt x="84" y="104"/>
                  <a:pt x="82" y="103"/>
                  <a:pt x="82" y="103"/>
                </a:cubicBezTo>
                <a:cubicBezTo>
                  <a:pt x="81" y="103"/>
                  <a:pt x="80" y="104"/>
                  <a:pt x="80" y="104"/>
                </a:cubicBezTo>
                <a:cubicBezTo>
                  <a:pt x="87" y="108"/>
                  <a:pt x="92" y="113"/>
                  <a:pt x="97" y="118"/>
                </a:cubicBezTo>
                <a:cubicBezTo>
                  <a:pt x="97" y="119"/>
                  <a:pt x="97" y="118"/>
                  <a:pt x="97" y="118"/>
                </a:cubicBezTo>
                <a:close/>
                <a:moveTo>
                  <a:pt x="18" y="61"/>
                </a:moveTo>
                <a:cubicBezTo>
                  <a:pt x="26" y="55"/>
                  <a:pt x="35" y="50"/>
                  <a:pt x="43" y="43"/>
                </a:cubicBezTo>
                <a:cubicBezTo>
                  <a:pt x="34" y="48"/>
                  <a:pt x="25" y="53"/>
                  <a:pt x="16" y="59"/>
                </a:cubicBezTo>
                <a:cubicBezTo>
                  <a:pt x="16" y="60"/>
                  <a:pt x="17" y="60"/>
                  <a:pt x="18" y="61"/>
                </a:cubicBezTo>
                <a:close/>
                <a:moveTo>
                  <a:pt x="33" y="73"/>
                </a:moveTo>
                <a:cubicBezTo>
                  <a:pt x="54" y="58"/>
                  <a:pt x="54" y="58"/>
                  <a:pt x="54" y="58"/>
                </a:cubicBezTo>
                <a:cubicBezTo>
                  <a:pt x="45" y="62"/>
                  <a:pt x="37" y="66"/>
                  <a:pt x="29" y="71"/>
                </a:cubicBezTo>
                <a:cubicBezTo>
                  <a:pt x="30" y="72"/>
                  <a:pt x="32" y="74"/>
                  <a:pt x="33" y="73"/>
                </a:cubicBezTo>
                <a:close/>
                <a:moveTo>
                  <a:pt x="48" y="81"/>
                </a:moveTo>
                <a:cubicBezTo>
                  <a:pt x="68" y="68"/>
                  <a:pt x="68" y="68"/>
                  <a:pt x="68" y="68"/>
                </a:cubicBezTo>
                <a:cubicBezTo>
                  <a:pt x="60" y="72"/>
                  <a:pt x="52" y="75"/>
                  <a:pt x="44" y="79"/>
                </a:cubicBezTo>
                <a:lnTo>
                  <a:pt x="48" y="81"/>
                </a:lnTo>
                <a:close/>
                <a:moveTo>
                  <a:pt x="69" y="91"/>
                </a:moveTo>
                <a:cubicBezTo>
                  <a:pt x="76" y="86"/>
                  <a:pt x="83" y="83"/>
                  <a:pt x="89" y="79"/>
                </a:cubicBezTo>
                <a:cubicBezTo>
                  <a:pt x="82" y="81"/>
                  <a:pt x="74" y="84"/>
                  <a:pt x="67" y="87"/>
                </a:cubicBezTo>
                <a:cubicBezTo>
                  <a:pt x="67" y="88"/>
                  <a:pt x="65" y="88"/>
                  <a:pt x="65" y="89"/>
                </a:cubicBezTo>
                <a:cubicBezTo>
                  <a:pt x="66" y="89"/>
                  <a:pt x="68" y="91"/>
                  <a:pt x="69" y="91"/>
                </a:cubicBezTo>
                <a:close/>
                <a:moveTo>
                  <a:pt x="181" y="46"/>
                </a:moveTo>
                <a:cubicBezTo>
                  <a:pt x="187" y="44"/>
                  <a:pt x="193" y="43"/>
                  <a:pt x="199" y="42"/>
                </a:cubicBezTo>
                <a:cubicBezTo>
                  <a:pt x="198" y="39"/>
                  <a:pt x="197" y="37"/>
                  <a:pt x="195" y="34"/>
                </a:cubicBezTo>
                <a:cubicBezTo>
                  <a:pt x="195" y="34"/>
                  <a:pt x="194" y="35"/>
                  <a:pt x="193" y="35"/>
                </a:cubicBezTo>
                <a:cubicBezTo>
                  <a:pt x="190" y="37"/>
                  <a:pt x="188" y="38"/>
                  <a:pt x="185" y="39"/>
                </a:cubicBezTo>
                <a:cubicBezTo>
                  <a:pt x="184" y="39"/>
                  <a:pt x="184" y="39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7" y="39"/>
                  <a:pt x="190" y="38"/>
                  <a:pt x="193" y="38"/>
                </a:cubicBezTo>
                <a:cubicBezTo>
                  <a:pt x="194" y="38"/>
                  <a:pt x="197" y="38"/>
                  <a:pt x="196" y="39"/>
                </a:cubicBezTo>
                <a:cubicBezTo>
                  <a:pt x="191" y="41"/>
                  <a:pt x="186" y="44"/>
                  <a:pt x="181" y="46"/>
                </a:cubicBezTo>
                <a:close/>
                <a:moveTo>
                  <a:pt x="40" y="17"/>
                </a:moveTo>
                <a:cubicBezTo>
                  <a:pt x="40" y="17"/>
                  <a:pt x="40" y="17"/>
                  <a:pt x="40" y="17"/>
                </a:cubicBezTo>
                <a:cubicBezTo>
                  <a:pt x="34" y="20"/>
                  <a:pt x="29" y="23"/>
                  <a:pt x="24" y="26"/>
                </a:cubicBezTo>
                <a:cubicBezTo>
                  <a:pt x="21" y="28"/>
                  <a:pt x="18" y="30"/>
                  <a:pt x="15" y="33"/>
                </a:cubicBezTo>
                <a:cubicBezTo>
                  <a:pt x="15" y="33"/>
                  <a:pt x="15" y="33"/>
                  <a:pt x="14" y="33"/>
                </a:cubicBezTo>
                <a:cubicBezTo>
                  <a:pt x="13" y="34"/>
                  <a:pt x="13" y="36"/>
                  <a:pt x="12" y="38"/>
                </a:cubicBezTo>
                <a:lnTo>
                  <a:pt x="40" y="17"/>
                </a:lnTo>
                <a:close/>
                <a:moveTo>
                  <a:pt x="21" y="64"/>
                </a:moveTo>
                <a:cubicBezTo>
                  <a:pt x="48" y="45"/>
                  <a:pt x="48" y="45"/>
                  <a:pt x="48" y="45"/>
                </a:cubicBezTo>
                <a:cubicBezTo>
                  <a:pt x="38" y="50"/>
                  <a:pt x="28" y="55"/>
                  <a:pt x="19" y="63"/>
                </a:cubicBezTo>
                <a:cubicBezTo>
                  <a:pt x="19" y="63"/>
                  <a:pt x="20" y="64"/>
                  <a:pt x="20" y="65"/>
                </a:cubicBezTo>
                <a:cubicBezTo>
                  <a:pt x="21" y="65"/>
                  <a:pt x="21" y="64"/>
                  <a:pt x="21" y="64"/>
                </a:cubicBezTo>
                <a:close/>
                <a:moveTo>
                  <a:pt x="13" y="44"/>
                </a:moveTo>
                <a:cubicBezTo>
                  <a:pt x="22" y="36"/>
                  <a:pt x="32" y="29"/>
                  <a:pt x="41" y="22"/>
                </a:cubicBezTo>
                <a:cubicBezTo>
                  <a:pt x="31" y="28"/>
                  <a:pt x="21" y="34"/>
                  <a:pt x="12" y="41"/>
                </a:cubicBezTo>
                <a:cubicBezTo>
                  <a:pt x="11" y="42"/>
                  <a:pt x="12" y="43"/>
                  <a:pt x="12" y="45"/>
                </a:cubicBezTo>
                <a:cubicBezTo>
                  <a:pt x="12" y="44"/>
                  <a:pt x="12" y="44"/>
                  <a:pt x="13" y="44"/>
                </a:cubicBezTo>
                <a:close/>
                <a:moveTo>
                  <a:pt x="14" y="51"/>
                </a:moveTo>
                <a:cubicBezTo>
                  <a:pt x="23" y="43"/>
                  <a:pt x="32" y="37"/>
                  <a:pt x="41" y="30"/>
                </a:cubicBezTo>
                <a:cubicBezTo>
                  <a:pt x="37" y="31"/>
                  <a:pt x="34" y="33"/>
                  <a:pt x="31" y="35"/>
                </a:cubicBezTo>
                <a:cubicBezTo>
                  <a:pt x="25" y="39"/>
                  <a:pt x="18" y="43"/>
                  <a:pt x="12" y="48"/>
                </a:cubicBezTo>
                <a:cubicBezTo>
                  <a:pt x="12" y="49"/>
                  <a:pt x="12" y="52"/>
                  <a:pt x="14" y="51"/>
                </a:cubicBezTo>
                <a:close/>
                <a:moveTo>
                  <a:pt x="35" y="79"/>
                </a:moveTo>
                <a:cubicBezTo>
                  <a:pt x="35" y="79"/>
                  <a:pt x="35" y="80"/>
                  <a:pt x="35" y="80"/>
                </a:cubicBezTo>
                <a:cubicBezTo>
                  <a:pt x="47" y="86"/>
                  <a:pt x="59" y="93"/>
                  <a:pt x="71" y="99"/>
                </a:cubicBezTo>
                <a:cubicBezTo>
                  <a:pt x="72" y="97"/>
                  <a:pt x="72" y="97"/>
                  <a:pt x="72" y="97"/>
                </a:cubicBezTo>
                <a:cubicBezTo>
                  <a:pt x="71" y="97"/>
                  <a:pt x="69" y="96"/>
                  <a:pt x="69" y="96"/>
                </a:cubicBezTo>
                <a:cubicBezTo>
                  <a:pt x="67" y="95"/>
                  <a:pt x="66" y="95"/>
                  <a:pt x="65" y="95"/>
                </a:cubicBezTo>
                <a:cubicBezTo>
                  <a:pt x="65" y="95"/>
                  <a:pt x="65" y="94"/>
                  <a:pt x="65" y="93"/>
                </a:cubicBezTo>
                <a:cubicBezTo>
                  <a:pt x="64" y="93"/>
                  <a:pt x="63" y="92"/>
                  <a:pt x="62" y="92"/>
                </a:cubicBezTo>
                <a:cubicBezTo>
                  <a:pt x="52" y="86"/>
                  <a:pt x="42" y="83"/>
                  <a:pt x="31" y="77"/>
                </a:cubicBezTo>
                <a:cubicBezTo>
                  <a:pt x="34" y="79"/>
                  <a:pt x="34" y="79"/>
                  <a:pt x="34" y="79"/>
                </a:cubicBezTo>
                <a:cubicBezTo>
                  <a:pt x="34" y="80"/>
                  <a:pt x="34" y="79"/>
                  <a:pt x="35" y="79"/>
                </a:cubicBezTo>
                <a:close/>
                <a:moveTo>
                  <a:pt x="15" y="55"/>
                </a:moveTo>
                <a:cubicBezTo>
                  <a:pt x="24" y="48"/>
                  <a:pt x="33" y="42"/>
                  <a:pt x="42" y="35"/>
                </a:cubicBezTo>
                <a:cubicBezTo>
                  <a:pt x="32" y="40"/>
                  <a:pt x="22" y="45"/>
                  <a:pt x="13" y="54"/>
                </a:cubicBezTo>
                <a:cubicBezTo>
                  <a:pt x="14" y="54"/>
                  <a:pt x="14" y="55"/>
                  <a:pt x="15" y="55"/>
                </a:cubicBezTo>
                <a:close/>
                <a:moveTo>
                  <a:pt x="27" y="70"/>
                </a:moveTo>
                <a:cubicBezTo>
                  <a:pt x="36" y="63"/>
                  <a:pt x="45" y="58"/>
                  <a:pt x="53" y="51"/>
                </a:cubicBezTo>
                <a:cubicBezTo>
                  <a:pt x="43" y="56"/>
                  <a:pt x="33" y="61"/>
                  <a:pt x="23" y="67"/>
                </a:cubicBezTo>
                <a:cubicBezTo>
                  <a:pt x="24" y="68"/>
                  <a:pt x="25" y="68"/>
                  <a:pt x="26" y="69"/>
                </a:cubicBezTo>
                <a:cubicBezTo>
                  <a:pt x="27" y="70"/>
                  <a:pt x="27" y="70"/>
                  <a:pt x="27" y="70"/>
                </a:cubicBezTo>
                <a:close/>
                <a:moveTo>
                  <a:pt x="41" y="77"/>
                </a:moveTo>
                <a:cubicBezTo>
                  <a:pt x="41" y="77"/>
                  <a:pt x="41" y="77"/>
                  <a:pt x="42" y="77"/>
                </a:cubicBezTo>
                <a:cubicBezTo>
                  <a:pt x="50" y="70"/>
                  <a:pt x="58" y="65"/>
                  <a:pt x="66" y="59"/>
                </a:cubicBezTo>
                <a:cubicBezTo>
                  <a:pt x="65" y="59"/>
                  <a:pt x="65" y="59"/>
                  <a:pt x="64" y="59"/>
                </a:cubicBezTo>
                <a:cubicBezTo>
                  <a:pt x="54" y="64"/>
                  <a:pt x="45" y="69"/>
                  <a:pt x="35" y="74"/>
                </a:cubicBezTo>
                <a:cubicBezTo>
                  <a:pt x="37" y="76"/>
                  <a:pt x="39" y="77"/>
                  <a:pt x="41" y="77"/>
                </a:cubicBezTo>
                <a:close/>
                <a:moveTo>
                  <a:pt x="178" y="71"/>
                </a:moveTo>
                <a:cubicBezTo>
                  <a:pt x="179" y="71"/>
                  <a:pt x="180" y="71"/>
                  <a:pt x="180" y="71"/>
                </a:cubicBezTo>
                <a:cubicBezTo>
                  <a:pt x="184" y="69"/>
                  <a:pt x="189" y="68"/>
                  <a:pt x="193" y="68"/>
                </a:cubicBezTo>
                <a:cubicBezTo>
                  <a:pt x="193" y="69"/>
                  <a:pt x="192" y="70"/>
                  <a:pt x="192" y="70"/>
                </a:cubicBezTo>
                <a:cubicBezTo>
                  <a:pt x="185" y="74"/>
                  <a:pt x="178" y="77"/>
                  <a:pt x="170" y="81"/>
                </a:cubicBezTo>
                <a:cubicBezTo>
                  <a:pt x="187" y="78"/>
                  <a:pt x="187" y="78"/>
                  <a:pt x="187" y="78"/>
                </a:cubicBezTo>
                <a:cubicBezTo>
                  <a:pt x="192" y="72"/>
                  <a:pt x="196" y="65"/>
                  <a:pt x="199" y="58"/>
                </a:cubicBezTo>
                <a:cubicBezTo>
                  <a:pt x="193" y="61"/>
                  <a:pt x="187" y="63"/>
                  <a:pt x="182" y="65"/>
                </a:cubicBezTo>
                <a:cubicBezTo>
                  <a:pt x="181" y="65"/>
                  <a:pt x="181" y="65"/>
                  <a:pt x="181" y="65"/>
                </a:cubicBezTo>
                <a:cubicBezTo>
                  <a:pt x="182" y="65"/>
                  <a:pt x="182" y="65"/>
                  <a:pt x="182" y="65"/>
                </a:cubicBezTo>
                <a:cubicBezTo>
                  <a:pt x="191" y="63"/>
                  <a:pt x="191" y="63"/>
                  <a:pt x="191" y="63"/>
                </a:cubicBezTo>
                <a:cubicBezTo>
                  <a:pt x="193" y="63"/>
                  <a:pt x="195" y="62"/>
                  <a:pt x="196" y="62"/>
                </a:cubicBezTo>
                <a:cubicBezTo>
                  <a:pt x="196" y="63"/>
                  <a:pt x="196" y="64"/>
                  <a:pt x="195" y="64"/>
                </a:cubicBezTo>
                <a:cubicBezTo>
                  <a:pt x="189" y="67"/>
                  <a:pt x="184" y="69"/>
                  <a:pt x="178" y="71"/>
                </a:cubicBezTo>
                <a:close/>
                <a:moveTo>
                  <a:pt x="193" y="59"/>
                </a:moveTo>
                <a:cubicBezTo>
                  <a:pt x="193" y="58"/>
                  <a:pt x="193" y="58"/>
                  <a:pt x="193" y="58"/>
                </a:cubicBezTo>
                <a:cubicBezTo>
                  <a:pt x="187" y="59"/>
                  <a:pt x="181" y="61"/>
                  <a:pt x="176" y="63"/>
                </a:cubicBezTo>
                <a:cubicBezTo>
                  <a:pt x="175" y="63"/>
                  <a:pt x="175" y="63"/>
                  <a:pt x="174" y="62"/>
                </a:cubicBezTo>
                <a:cubicBezTo>
                  <a:pt x="174" y="62"/>
                  <a:pt x="174" y="61"/>
                  <a:pt x="174" y="61"/>
                </a:cubicBezTo>
                <a:cubicBezTo>
                  <a:pt x="182" y="57"/>
                  <a:pt x="190" y="54"/>
                  <a:pt x="198" y="51"/>
                </a:cubicBezTo>
                <a:cubicBezTo>
                  <a:pt x="198" y="51"/>
                  <a:pt x="200" y="50"/>
                  <a:pt x="198" y="51"/>
                </a:cubicBezTo>
                <a:cubicBezTo>
                  <a:pt x="191" y="52"/>
                  <a:pt x="185" y="53"/>
                  <a:pt x="178" y="55"/>
                </a:cubicBezTo>
                <a:cubicBezTo>
                  <a:pt x="178" y="55"/>
                  <a:pt x="176" y="55"/>
                  <a:pt x="176" y="54"/>
                </a:cubicBezTo>
                <a:cubicBezTo>
                  <a:pt x="176" y="53"/>
                  <a:pt x="177" y="53"/>
                  <a:pt x="177" y="52"/>
                </a:cubicBezTo>
                <a:cubicBezTo>
                  <a:pt x="183" y="50"/>
                  <a:pt x="189" y="47"/>
                  <a:pt x="195" y="45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7" y="44"/>
                  <a:pt x="197" y="44"/>
                  <a:pt x="197" y="44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6" y="45"/>
                  <a:pt x="195" y="45"/>
                  <a:pt x="195" y="45"/>
                </a:cubicBezTo>
                <a:cubicBezTo>
                  <a:pt x="195" y="45"/>
                  <a:pt x="195" y="45"/>
                  <a:pt x="195" y="45"/>
                </a:cubicBezTo>
                <a:cubicBezTo>
                  <a:pt x="188" y="46"/>
                  <a:pt x="181" y="48"/>
                  <a:pt x="174" y="49"/>
                </a:cubicBezTo>
                <a:cubicBezTo>
                  <a:pt x="172" y="50"/>
                  <a:pt x="170" y="51"/>
                  <a:pt x="168" y="51"/>
                </a:cubicBezTo>
                <a:cubicBezTo>
                  <a:pt x="168" y="50"/>
                  <a:pt x="168" y="49"/>
                  <a:pt x="168" y="49"/>
                </a:cubicBezTo>
                <a:cubicBezTo>
                  <a:pt x="175" y="46"/>
                  <a:pt x="182" y="43"/>
                  <a:pt x="189" y="41"/>
                </a:cubicBezTo>
                <a:cubicBezTo>
                  <a:pt x="186" y="41"/>
                  <a:pt x="184" y="41"/>
                  <a:pt x="182" y="42"/>
                </a:cubicBezTo>
                <a:cubicBezTo>
                  <a:pt x="177" y="43"/>
                  <a:pt x="172" y="44"/>
                  <a:pt x="168" y="46"/>
                </a:cubicBezTo>
                <a:cubicBezTo>
                  <a:pt x="168" y="47"/>
                  <a:pt x="167" y="45"/>
                  <a:pt x="167" y="45"/>
                </a:cubicBezTo>
                <a:cubicBezTo>
                  <a:pt x="173" y="42"/>
                  <a:pt x="179" y="40"/>
                  <a:pt x="184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6" y="36"/>
                  <a:pt x="186" y="36"/>
                  <a:pt x="186" y="36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4" y="37"/>
                  <a:pt x="184" y="37"/>
                  <a:pt x="184" y="37"/>
                </a:cubicBezTo>
                <a:cubicBezTo>
                  <a:pt x="184" y="37"/>
                  <a:pt x="184" y="37"/>
                  <a:pt x="184" y="37"/>
                </a:cubicBezTo>
                <a:cubicBezTo>
                  <a:pt x="178" y="39"/>
                  <a:pt x="172" y="40"/>
                  <a:pt x="167" y="42"/>
                </a:cubicBezTo>
                <a:cubicBezTo>
                  <a:pt x="166" y="42"/>
                  <a:pt x="166" y="40"/>
                  <a:pt x="166" y="40"/>
                </a:cubicBezTo>
                <a:cubicBezTo>
                  <a:pt x="174" y="36"/>
                  <a:pt x="181" y="33"/>
                  <a:pt x="188" y="30"/>
                </a:cubicBezTo>
                <a:cubicBezTo>
                  <a:pt x="188" y="30"/>
                  <a:pt x="189" y="30"/>
                  <a:pt x="188" y="30"/>
                </a:cubicBezTo>
                <a:cubicBezTo>
                  <a:pt x="180" y="31"/>
                  <a:pt x="172" y="33"/>
                  <a:pt x="164" y="37"/>
                </a:cubicBezTo>
                <a:cubicBezTo>
                  <a:pt x="164" y="37"/>
                  <a:pt x="163" y="37"/>
                  <a:pt x="162" y="36"/>
                </a:cubicBezTo>
                <a:cubicBezTo>
                  <a:pt x="162" y="36"/>
                  <a:pt x="163" y="35"/>
                  <a:pt x="164" y="34"/>
                </a:cubicBezTo>
                <a:cubicBezTo>
                  <a:pt x="170" y="31"/>
                  <a:pt x="177" y="28"/>
                  <a:pt x="184" y="24"/>
                </a:cubicBezTo>
                <a:cubicBezTo>
                  <a:pt x="185" y="24"/>
                  <a:pt x="184" y="24"/>
                  <a:pt x="184" y="24"/>
                </a:cubicBezTo>
                <a:cubicBezTo>
                  <a:pt x="176" y="26"/>
                  <a:pt x="169" y="27"/>
                  <a:pt x="162" y="31"/>
                </a:cubicBezTo>
                <a:cubicBezTo>
                  <a:pt x="161" y="31"/>
                  <a:pt x="162" y="29"/>
                  <a:pt x="163" y="29"/>
                </a:cubicBezTo>
                <a:cubicBezTo>
                  <a:pt x="167" y="26"/>
                  <a:pt x="171" y="25"/>
                  <a:pt x="175" y="23"/>
                </a:cubicBezTo>
                <a:cubicBezTo>
                  <a:pt x="175" y="22"/>
                  <a:pt x="175" y="22"/>
                  <a:pt x="175" y="22"/>
                </a:cubicBezTo>
                <a:cubicBezTo>
                  <a:pt x="175" y="23"/>
                  <a:pt x="175" y="23"/>
                  <a:pt x="175" y="23"/>
                </a:cubicBezTo>
                <a:cubicBezTo>
                  <a:pt x="175" y="22"/>
                  <a:pt x="175" y="22"/>
                  <a:pt x="175" y="22"/>
                </a:cubicBezTo>
                <a:cubicBezTo>
                  <a:pt x="168" y="24"/>
                  <a:pt x="162" y="26"/>
                  <a:pt x="156" y="29"/>
                </a:cubicBezTo>
                <a:cubicBezTo>
                  <a:pt x="156" y="29"/>
                  <a:pt x="155" y="28"/>
                  <a:pt x="155" y="28"/>
                </a:cubicBezTo>
                <a:cubicBezTo>
                  <a:pt x="160" y="25"/>
                  <a:pt x="165" y="22"/>
                  <a:pt x="170" y="20"/>
                </a:cubicBezTo>
                <a:cubicBezTo>
                  <a:pt x="170" y="19"/>
                  <a:pt x="170" y="19"/>
                  <a:pt x="170" y="19"/>
                </a:cubicBezTo>
                <a:cubicBezTo>
                  <a:pt x="164" y="22"/>
                  <a:pt x="159" y="23"/>
                  <a:pt x="154" y="26"/>
                </a:cubicBezTo>
                <a:cubicBezTo>
                  <a:pt x="154" y="26"/>
                  <a:pt x="153" y="26"/>
                  <a:pt x="152" y="26"/>
                </a:cubicBezTo>
                <a:cubicBezTo>
                  <a:pt x="152" y="25"/>
                  <a:pt x="152" y="25"/>
                  <a:pt x="153" y="24"/>
                </a:cubicBezTo>
                <a:cubicBezTo>
                  <a:pt x="156" y="22"/>
                  <a:pt x="160" y="20"/>
                  <a:pt x="164" y="17"/>
                </a:cubicBezTo>
                <a:cubicBezTo>
                  <a:pt x="159" y="17"/>
                  <a:pt x="155" y="20"/>
                  <a:pt x="152" y="23"/>
                </a:cubicBezTo>
                <a:cubicBezTo>
                  <a:pt x="152" y="23"/>
                  <a:pt x="153" y="22"/>
                  <a:pt x="152" y="23"/>
                </a:cubicBezTo>
                <a:cubicBezTo>
                  <a:pt x="151" y="24"/>
                  <a:pt x="150" y="25"/>
                  <a:pt x="149" y="25"/>
                </a:cubicBezTo>
                <a:cubicBezTo>
                  <a:pt x="148" y="25"/>
                  <a:pt x="148" y="24"/>
                  <a:pt x="148" y="23"/>
                </a:cubicBezTo>
                <a:cubicBezTo>
                  <a:pt x="150" y="21"/>
                  <a:pt x="154" y="20"/>
                  <a:pt x="157" y="18"/>
                </a:cubicBezTo>
                <a:cubicBezTo>
                  <a:pt x="155" y="18"/>
                  <a:pt x="154" y="18"/>
                  <a:pt x="154" y="18"/>
                </a:cubicBezTo>
                <a:cubicBezTo>
                  <a:pt x="139" y="21"/>
                  <a:pt x="126" y="31"/>
                  <a:pt x="114" y="48"/>
                </a:cubicBezTo>
                <a:cubicBezTo>
                  <a:pt x="115" y="51"/>
                  <a:pt x="112" y="51"/>
                  <a:pt x="111" y="51"/>
                </a:cubicBezTo>
                <a:cubicBezTo>
                  <a:pt x="110" y="51"/>
                  <a:pt x="109" y="51"/>
                  <a:pt x="108" y="51"/>
                </a:cubicBezTo>
                <a:cubicBezTo>
                  <a:pt x="108" y="49"/>
                  <a:pt x="105" y="48"/>
                  <a:pt x="104" y="48"/>
                </a:cubicBezTo>
                <a:cubicBezTo>
                  <a:pt x="103" y="46"/>
                  <a:pt x="103" y="44"/>
                  <a:pt x="102" y="43"/>
                </a:cubicBezTo>
                <a:cubicBezTo>
                  <a:pt x="99" y="37"/>
                  <a:pt x="94" y="32"/>
                  <a:pt x="89" y="27"/>
                </a:cubicBezTo>
                <a:cubicBezTo>
                  <a:pt x="77" y="18"/>
                  <a:pt x="60" y="10"/>
                  <a:pt x="47" y="6"/>
                </a:cubicBezTo>
                <a:cubicBezTo>
                  <a:pt x="41" y="12"/>
                  <a:pt x="35" y="16"/>
                  <a:pt x="28" y="21"/>
                </a:cubicBezTo>
                <a:cubicBezTo>
                  <a:pt x="28" y="22"/>
                  <a:pt x="28" y="22"/>
                  <a:pt x="28" y="22"/>
                </a:cubicBezTo>
                <a:cubicBezTo>
                  <a:pt x="28" y="21"/>
                  <a:pt x="28" y="21"/>
                  <a:pt x="28" y="21"/>
                </a:cubicBezTo>
                <a:cubicBezTo>
                  <a:pt x="28" y="21"/>
                  <a:pt x="29" y="21"/>
                  <a:pt x="29" y="21"/>
                </a:cubicBezTo>
                <a:cubicBezTo>
                  <a:pt x="35" y="17"/>
                  <a:pt x="42" y="14"/>
                  <a:pt x="49" y="10"/>
                </a:cubicBezTo>
                <a:cubicBezTo>
                  <a:pt x="49" y="10"/>
                  <a:pt x="50" y="11"/>
                  <a:pt x="49" y="11"/>
                </a:cubicBezTo>
                <a:cubicBezTo>
                  <a:pt x="42" y="17"/>
                  <a:pt x="34" y="23"/>
                  <a:pt x="2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34" y="24"/>
                  <a:pt x="42" y="20"/>
                  <a:pt x="49" y="16"/>
                </a:cubicBezTo>
                <a:cubicBezTo>
                  <a:pt x="50" y="16"/>
                  <a:pt x="50" y="17"/>
                  <a:pt x="50" y="18"/>
                </a:cubicBezTo>
                <a:cubicBezTo>
                  <a:pt x="20" y="40"/>
                  <a:pt x="20" y="40"/>
                  <a:pt x="20" y="40"/>
                </a:cubicBezTo>
                <a:cubicBezTo>
                  <a:pt x="29" y="34"/>
                  <a:pt x="38" y="29"/>
                  <a:pt x="46" y="25"/>
                </a:cubicBezTo>
                <a:cubicBezTo>
                  <a:pt x="47" y="24"/>
                  <a:pt x="48" y="26"/>
                  <a:pt x="47" y="26"/>
                </a:cubicBezTo>
                <a:cubicBezTo>
                  <a:pt x="44" y="30"/>
                  <a:pt x="40" y="32"/>
                  <a:pt x="37" y="35"/>
                </a:cubicBezTo>
                <a:cubicBezTo>
                  <a:pt x="36" y="36"/>
                  <a:pt x="36" y="36"/>
                  <a:pt x="36" y="36"/>
                </a:cubicBezTo>
                <a:cubicBezTo>
                  <a:pt x="37" y="35"/>
                  <a:pt x="37" y="35"/>
                  <a:pt x="37" y="35"/>
                </a:cubicBezTo>
                <a:cubicBezTo>
                  <a:pt x="40" y="34"/>
                  <a:pt x="43" y="32"/>
                  <a:pt x="45" y="31"/>
                </a:cubicBezTo>
                <a:cubicBezTo>
                  <a:pt x="46" y="31"/>
                  <a:pt x="47" y="32"/>
                  <a:pt x="46" y="32"/>
                </a:cubicBezTo>
                <a:cubicBezTo>
                  <a:pt x="44" y="35"/>
                  <a:pt x="42" y="37"/>
                  <a:pt x="39" y="39"/>
                </a:cubicBezTo>
                <a:cubicBezTo>
                  <a:pt x="39" y="39"/>
                  <a:pt x="38" y="40"/>
                  <a:pt x="38" y="40"/>
                </a:cubicBezTo>
                <a:cubicBezTo>
                  <a:pt x="30" y="46"/>
                  <a:pt x="23" y="51"/>
                  <a:pt x="15" y="57"/>
                </a:cubicBezTo>
                <a:cubicBezTo>
                  <a:pt x="26" y="51"/>
                  <a:pt x="37" y="44"/>
                  <a:pt x="48" y="39"/>
                </a:cubicBezTo>
                <a:cubicBezTo>
                  <a:pt x="49" y="39"/>
                  <a:pt x="49" y="40"/>
                  <a:pt x="49" y="40"/>
                </a:cubicBezTo>
                <a:cubicBezTo>
                  <a:pt x="48" y="42"/>
                  <a:pt x="47" y="43"/>
                  <a:pt x="46" y="44"/>
                </a:cubicBezTo>
                <a:cubicBezTo>
                  <a:pt x="48" y="42"/>
                  <a:pt x="51" y="41"/>
                  <a:pt x="53" y="40"/>
                </a:cubicBezTo>
                <a:cubicBezTo>
                  <a:pt x="54" y="42"/>
                  <a:pt x="52" y="43"/>
                  <a:pt x="52" y="43"/>
                </a:cubicBezTo>
                <a:cubicBezTo>
                  <a:pt x="22" y="66"/>
                  <a:pt x="22" y="66"/>
                  <a:pt x="22" y="66"/>
                </a:cubicBezTo>
                <a:cubicBezTo>
                  <a:pt x="34" y="59"/>
                  <a:pt x="46" y="52"/>
                  <a:pt x="58" y="47"/>
                </a:cubicBezTo>
                <a:cubicBezTo>
                  <a:pt x="58" y="47"/>
                  <a:pt x="59" y="48"/>
                  <a:pt x="59" y="48"/>
                </a:cubicBezTo>
                <a:cubicBezTo>
                  <a:pt x="54" y="53"/>
                  <a:pt x="48" y="57"/>
                  <a:pt x="43" y="61"/>
                </a:cubicBezTo>
                <a:cubicBezTo>
                  <a:pt x="54" y="56"/>
                  <a:pt x="54" y="56"/>
                  <a:pt x="54" y="56"/>
                </a:cubicBezTo>
                <a:cubicBezTo>
                  <a:pt x="56" y="54"/>
                  <a:pt x="58" y="53"/>
                  <a:pt x="61" y="53"/>
                </a:cubicBezTo>
                <a:cubicBezTo>
                  <a:pt x="61" y="54"/>
                  <a:pt x="60" y="55"/>
                  <a:pt x="60" y="55"/>
                </a:cubicBezTo>
                <a:cubicBezTo>
                  <a:pt x="54" y="59"/>
                  <a:pt x="49" y="64"/>
                  <a:pt x="43" y="68"/>
                </a:cubicBezTo>
                <a:cubicBezTo>
                  <a:pt x="43" y="67"/>
                  <a:pt x="43" y="68"/>
                  <a:pt x="43" y="68"/>
                </a:cubicBezTo>
                <a:cubicBezTo>
                  <a:pt x="43" y="68"/>
                  <a:pt x="43" y="68"/>
                  <a:pt x="43" y="68"/>
                </a:cubicBezTo>
                <a:cubicBezTo>
                  <a:pt x="52" y="63"/>
                  <a:pt x="60" y="59"/>
                  <a:pt x="69" y="56"/>
                </a:cubicBezTo>
                <a:cubicBezTo>
                  <a:pt x="70" y="56"/>
                  <a:pt x="71" y="57"/>
                  <a:pt x="70" y="58"/>
                </a:cubicBezTo>
                <a:cubicBezTo>
                  <a:pt x="62" y="65"/>
                  <a:pt x="53" y="70"/>
                  <a:pt x="45" y="76"/>
                </a:cubicBezTo>
                <a:cubicBezTo>
                  <a:pt x="55" y="72"/>
                  <a:pt x="65" y="68"/>
                  <a:pt x="74" y="64"/>
                </a:cubicBezTo>
                <a:cubicBezTo>
                  <a:pt x="75" y="64"/>
                  <a:pt x="76" y="65"/>
                  <a:pt x="75" y="65"/>
                </a:cubicBezTo>
                <a:cubicBezTo>
                  <a:pt x="69" y="70"/>
                  <a:pt x="62" y="74"/>
                  <a:pt x="56" y="78"/>
                </a:cubicBezTo>
                <a:cubicBezTo>
                  <a:pt x="64" y="75"/>
                  <a:pt x="71" y="71"/>
                  <a:pt x="79" y="69"/>
                </a:cubicBezTo>
                <a:cubicBezTo>
                  <a:pt x="80" y="69"/>
                  <a:pt x="81" y="70"/>
                  <a:pt x="80" y="70"/>
                </a:cubicBezTo>
                <a:cubicBezTo>
                  <a:pt x="74" y="75"/>
                  <a:pt x="67" y="79"/>
                  <a:pt x="61" y="83"/>
                </a:cubicBezTo>
                <a:cubicBezTo>
                  <a:pt x="60" y="83"/>
                  <a:pt x="60" y="83"/>
                  <a:pt x="60" y="83"/>
                </a:cubicBezTo>
                <a:cubicBezTo>
                  <a:pt x="61" y="83"/>
                  <a:pt x="61" y="83"/>
                  <a:pt x="61" y="83"/>
                </a:cubicBezTo>
                <a:cubicBezTo>
                  <a:pt x="68" y="80"/>
                  <a:pt x="76" y="76"/>
                  <a:pt x="84" y="74"/>
                </a:cubicBezTo>
                <a:cubicBezTo>
                  <a:pt x="84" y="74"/>
                  <a:pt x="84" y="75"/>
                  <a:pt x="84" y="76"/>
                </a:cubicBezTo>
                <a:cubicBezTo>
                  <a:pt x="80" y="79"/>
                  <a:pt x="76" y="81"/>
                  <a:pt x="73" y="83"/>
                </a:cubicBezTo>
                <a:cubicBezTo>
                  <a:pt x="72" y="83"/>
                  <a:pt x="72" y="83"/>
                  <a:pt x="72" y="83"/>
                </a:cubicBezTo>
                <a:cubicBezTo>
                  <a:pt x="73" y="83"/>
                  <a:pt x="73" y="83"/>
                  <a:pt x="73" y="83"/>
                </a:cubicBezTo>
                <a:cubicBezTo>
                  <a:pt x="79" y="81"/>
                  <a:pt x="86" y="78"/>
                  <a:pt x="92" y="77"/>
                </a:cubicBezTo>
                <a:cubicBezTo>
                  <a:pt x="94" y="76"/>
                  <a:pt x="94" y="77"/>
                  <a:pt x="94" y="78"/>
                </a:cubicBezTo>
                <a:cubicBezTo>
                  <a:pt x="92" y="79"/>
                  <a:pt x="90" y="80"/>
                  <a:pt x="88" y="82"/>
                </a:cubicBezTo>
                <a:cubicBezTo>
                  <a:pt x="87" y="83"/>
                  <a:pt x="85" y="83"/>
                  <a:pt x="84" y="84"/>
                </a:cubicBezTo>
                <a:cubicBezTo>
                  <a:pt x="81" y="86"/>
                  <a:pt x="78" y="87"/>
                  <a:pt x="75" y="89"/>
                </a:cubicBezTo>
                <a:cubicBezTo>
                  <a:pt x="74" y="90"/>
                  <a:pt x="75" y="89"/>
                  <a:pt x="75" y="89"/>
                </a:cubicBezTo>
                <a:cubicBezTo>
                  <a:pt x="83" y="86"/>
                  <a:pt x="91" y="83"/>
                  <a:pt x="99" y="81"/>
                </a:cubicBezTo>
                <a:cubicBezTo>
                  <a:pt x="99" y="81"/>
                  <a:pt x="100" y="82"/>
                  <a:pt x="99" y="83"/>
                </a:cubicBezTo>
                <a:cubicBezTo>
                  <a:pt x="93" y="87"/>
                  <a:pt x="85" y="91"/>
                  <a:pt x="78" y="95"/>
                </a:cubicBezTo>
                <a:cubicBezTo>
                  <a:pt x="78" y="95"/>
                  <a:pt x="77" y="96"/>
                  <a:pt x="78" y="96"/>
                </a:cubicBezTo>
                <a:cubicBezTo>
                  <a:pt x="81" y="94"/>
                  <a:pt x="84" y="94"/>
                  <a:pt x="87" y="93"/>
                </a:cubicBezTo>
                <a:cubicBezTo>
                  <a:pt x="93" y="90"/>
                  <a:pt x="100" y="88"/>
                  <a:pt x="106" y="86"/>
                </a:cubicBezTo>
                <a:cubicBezTo>
                  <a:pt x="106" y="86"/>
                  <a:pt x="106" y="88"/>
                  <a:pt x="106" y="88"/>
                </a:cubicBezTo>
                <a:cubicBezTo>
                  <a:pt x="99" y="92"/>
                  <a:pt x="93" y="96"/>
                  <a:pt x="86" y="99"/>
                </a:cubicBezTo>
                <a:cubicBezTo>
                  <a:pt x="92" y="97"/>
                  <a:pt x="99" y="94"/>
                  <a:pt x="106" y="92"/>
                </a:cubicBezTo>
                <a:cubicBezTo>
                  <a:pt x="106" y="92"/>
                  <a:pt x="107" y="92"/>
                  <a:pt x="106" y="93"/>
                </a:cubicBezTo>
                <a:cubicBezTo>
                  <a:pt x="104" y="95"/>
                  <a:pt x="101" y="97"/>
                  <a:pt x="99" y="98"/>
                </a:cubicBezTo>
                <a:cubicBezTo>
                  <a:pt x="98" y="98"/>
                  <a:pt x="97" y="98"/>
                  <a:pt x="97" y="99"/>
                </a:cubicBezTo>
                <a:cubicBezTo>
                  <a:pt x="98" y="99"/>
                  <a:pt x="98" y="99"/>
                  <a:pt x="99" y="98"/>
                </a:cubicBezTo>
                <a:cubicBezTo>
                  <a:pt x="103" y="97"/>
                  <a:pt x="108" y="95"/>
                  <a:pt x="113" y="94"/>
                </a:cubicBezTo>
                <a:cubicBezTo>
                  <a:pt x="114" y="94"/>
                  <a:pt x="114" y="95"/>
                  <a:pt x="114" y="95"/>
                </a:cubicBezTo>
                <a:cubicBezTo>
                  <a:pt x="112" y="97"/>
                  <a:pt x="109" y="98"/>
                  <a:pt x="107" y="100"/>
                </a:cubicBezTo>
                <a:cubicBezTo>
                  <a:pt x="111" y="99"/>
                  <a:pt x="114" y="97"/>
                  <a:pt x="117" y="97"/>
                </a:cubicBezTo>
                <a:cubicBezTo>
                  <a:pt x="118" y="96"/>
                  <a:pt x="118" y="98"/>
                  <a:pt x="118" y="98"/>
                </a:cubicBezTo>
                <a:cubicBezTo>
                  <a:pt x="112" y="103"/>
                  <a:pt x="106" y="106"/>
                  <a:pt x="100" y="110"/>
                </a:cubicBezTo>
                <a:cubicBezTo>
                  <a:pt x="105" y="108"/>
                  <a:pt x="111" y="107"/>
                  <a:pt x="116" y="105"/>
                </a:cubicBezTo>
                <a:cubicBezTo>
                  <a:pt x="116" y="105"/>
                  <a:pt x="117" y="106"/>
                  <a:pt x="117" y="106"/>
                </a:cubicBezTo>
                <a:cubicBezTo>
                  <a:pt x="104" y="115"/>
                  <a:pt x="104" y="115"/>
                  <a:pt x="104" y="115"/>
                </a:cubicBezTo>
                <a:cubicBezTo>
                  <a:pt x="107" y="114"/>
                  <a:pt x="110" y="113"/>
                  <a:pt x="113" y="113"/>
                </a:cubicBezTo>
                <a:cubicBezTo>
                  <a:pt x="113" y="112"/>
                  <a:pt x="113" y="113"/>
                  <a:pt x="113" y="114"/>
                </a:cubicBezTo>
                <a:cubicBezTo>
                  <a:pt x="107" y="118"/>
                  <a:pt x="107" y="118"/>
                  <a:pt x="107" y="118"/>
                </a:cubicBezTo>
                <a:cubicBezTo>
                  <a:pt x="110" y="117"/>
                  <a:pt x="113" y="115"/>
                  <a:pt x="116" y="115"/>
                </a:cubicBezTo>
                <a:cubicBezTo>
                  <a:pt x="116" y="115"/>
                  <a:pt x="117" y="116"/>
                  <a:pt x="117" y="117"/>
                </a:cubicBezTo>
                <a:cubicBezTo>
                  <a:pt x="115" y="119"/>
                  <a:pt x="112" y="122"/>
                  <a:pt x="110" y="124"/>
                </a:cubicBezTo>
                <a:cubicBezTo>
                  <a:pt x="114" y="132"/>
                  <a:pt x="114" y="141"/>
                  <a:pt x="115" y="150"/>
                </a:cubicBezTo>
                <a:cubicBezTo>
                  <a:pt x="118" y="145"/>
                  <a:pt x="122" y="140"/>
                  <a:pt x="126" y="136"/>
                </a:cubicBezTo>
                <a:cubicBezTo>
                  <a:pt x="141" y="118"/>
                  <a:pt x="158" y="105"/>
                  <a:pt x="176" y="90"/>
                </a:cubicBezTo>
                <a:cubicBezTo>
                  <a:pt x="173" y="91"/>
                  <a:pt x="171" y="92"/>
                  <a:pt x="169" y="92"/>
                </a:cubicBezTo>
                <a:cubicBezTo>
                  <a:pt x="169" y="91"/>
                  <a:pt x="169" y="90"/>
                  <a:pt x="169" y="90"/>
                </a:cubicBezTo>
                <a:cubicBezTo>
                  <a:pt x="173" y="87"/>
                  <a:pt x="178" y="84"/>
                  <a:pt x="182" y="82"/>
                </a:cubicBezTo>
                <a:cubicBezTo>
                  <a:pt x="183" y="81"/>
                  <a:pt x="185" y="81"/>
                  <a:pt x="185" y="80"/>
                </a:cubicBezTo>
                <a:cubicBezTo>
                  <a:pt x="179" y="80"/>
                  <a:pt x="174" y="82"/>
                  <a:pt x="168" y="83"/>
                </a:cubicBezTo>
                <a:cubicBezTo>
                  <a:pt x="167" y="83"/>
                  <a:pt x="167" y="82"/>
                  <a:pt x="167" y="81"/>
                </a:cubicBezTo>
                <a:cubicBezTo>
                  <a:pt x="167" y="81"/>
                  <a:pt x="168" y="80"/>
                  <a:pt x="168" y="80"/>
                </a:cubicBezTo>
                <a:cubicBezTo>
                  <a:pt x="174" y="76"/>
                  <a:pt x="180" y="74"/>
                  <a:pt x="186" y="71"/>
                </a:cubicBezTo>
                <a:cubicBezTo>
                  <a:pt x="168" y="75"/>
                  <a:pt x="168" y="75"/>
                  <a:pt x="168" y="75"/>
                </a:cubicBezTo>
                <a:cubicBezTo>
                  <a:pt x="167" y="75"/>
                  <a:pt x="167" y="74"/>
                  <a:pt x="168" y="74"/>
                </a:cubicBezTo>
                <a:cubicBezTo>
                  <a:pt x="173" y="71"/>
                  <a:pt x="178" y="69"/>
                  <a:pt x="183" y="67"/>
                </a:cubicBezTo>
                <a:cubicBezTo>
                  <a:pt x="184" y="67"/>
                  <a:pt x="184" y="67"/>
                  <a:pt x="185" y="66"/>
                </a:cubicBezTo>
                <a:cubicBezTo>
                  <a:pt x="185" y="66"/>
                  <a:pt x="186" y="66"/>
                  <a:pt x="186" y="66"/>
                </a:cubicBezTo>
                <a:cubicBezTo>
                  <a:pt x="186" y="66"/>
                  <a:pt x="185" y="66"/>
                  <a:pt x="185" y="66"/>
                </a:cubicBezTo>
                <a:cubicBezTo>
                  <a:pt x="184" y="66"/>
                  <a:pt x="184" y="66"/>
                  <a:pt x="183" y="67"/>
                </a:cubicBezTo>
                <a:cubicBezTo>
                  <a:pt x="183" y="67"/>
                  <a:pt x="183" y="67"/>
                  <a:pt x="183" y="67"/>
                </a:cubicBezTo>
                <a:cubicBezTo>
                  <a:pt x="178" y="67"/>
                  <a:pt x="174" y="69"/>
                  <a:pt x="170" y="70"/>
                </a:cubicBezTo>
                <a:cubicBezTo>
                  <a:pt x="169" y="70"/>
                  <a:pt x="169" y="70"/>
                  <a:pt x="169" y="69"/>
                </a:cubicBezTo>
                <a:cubicBezTo>
                  <a:pt x="169" y="68"/>
                  <a:pt x="170" y="68"/>
                  <a:pt x="171" y="68"/>
                </a:cubicBezTo>
                <a:cubicBezTo>
                  <a:pt x="178" y="64"/>
                  <a:pt x="186" y="62"/>
                  <a:pt x="193" y="59"/>
                </a:cubicBezTo>
                <a:close/>
                <a:moveTo>
                  <a:pt x="107" y="169"/>
                </a:moveTo>
                <a:cubicBezTo>
                  <a:pt x="106" y="169"/>
                  <a:pt x="105" y="169"/>
                  <a:pt x="105" y="168"/>
                </a:cubicBezTo>
                <a:cubicBezTo>
                  <a:pt x="105" y="167"/>
                  <a:pt x="105" y="166"/>
                  <a:pt x="106" y="165"/>
                </a:cubicBezTo>
                <a:cubicBezTo>
                  <a:pt x="107" y="162"/>
                  <a:pt x="108" y="159"/>
                  <a:pt x="110" y="156"/>
                </a:cubicBezTo>
                <a:cubicBezTo>
                  <a:pt x="107" y="140"/>
                  <a:pt x="99" y="124"/>
                  <a:pt x="81" y="111"/>
                </a:cubicBezTo>
                <a:cubicBezTo>
                  <a:pt x="78" y="109"/>
                  <a:pt x="75" y="107"/>
                  <a:pt x="72" y="105"/>
                </a:cubicBezTo>
                <a:cubicBezTo>
                  <a:pt x="66" y="102"/>
                  <a:pt x="60" y="99"/>
                  <a:pt x="55" y="96"/>
                </a:cubicBezTo>
                <a:cubicBezTo>
                  <a:pt x="40" y="88"/>
                  <a:pt x="24" y="80"/>
                  <a:pt x="14" y="70"/>
                </a:cubicBezTo>
                <a:cubicBezTo>
                  <a:pt x="12" y="68"/>
                  <a:pt x="10" y="66"/>
                  <a:pt x="8" y="64"/>
                </a:cubicBezTo>
                <a:cubicBezTo>
                  <a:pt x="7" y="64"/>
                  <a:pt x="6" y="65"/>
                  <a:pt x="5" y="65"/>
                </a:cubicBezTo>
                <a:cubicBezTo>
                  <a:pt x="4" y="66"/>
                  <a:pt x="4" y="65"/>
                  <a:pt x="4" y="65"/>
                </a:cubicBezTo>
                <a:cubicBezTo>
                  <a:pt x="4" y="63"/>
                  <a:pt x="6" y="63"/>
                  <a:pt x="6" y="61"/>
                </a:cubicBezTo>
                <a:cubicBezTo>
                  <a:pt x="0" y="51"/>
                  <a:pt x="0" y="40"/>
                  <a:pt x="5" y="27"/>
                </a:cubicBezTo>
                <a:cubicBezTo>
                  <a:pt x="7" y="21"/>
                  <a:pt x="11" y="14"/>
                  <a:pt x="15" y="10"/>
                </a:cubicBezTo>
                <a:cubicBezTo>
                  <a:pt x="24" y="6"/>
                  <a:pt x="32" y="2"/>
                  <a:pt x="41" y="1"/>
                </a:cubicBezTo>
                <a:cubicBezTo>
                  <a:pt x="45" y="0"/>
                  <a:pt x="49" y="1"/>
                  <a:pt x="52" y="1"/>
                </a:cubicBezTo>
                <a:cubicBezTo>
                  <a:pt x="57" y="2"/>
                  <a:pt x="62" y="4"/>
                  <a:pt x="66" y="6"/>
                </a:cubicBezTo>
                <a:cubicBezTo>
                  <a:pt x="78" y="13"/>
                  <a:pt x="89" y="20"/>
                  <a:pt x="97" y="28"/>
                </a:cubicBezTo>
                <a:cubicBezTo>
                  <a:pt x="101" y="32"/>
                  <a:pt x="104" y="36"/>
                  <a:pt x="107" y="40"/>
                </a:cubicBezTo>
                <a:cubicBezTo>
                  <a:pt x="115" y="30"/>
                  <a:pt x="124" y="20"/>
                  <a:pt x="134" y="16"/>
                </a:cubicBezTo>
                <a:cubicBezTo>
                  <a:pt x="146" y="13"/>
                  <a:pt x="158" y="11"/>
                  <a:pt x="172" y="13"/>
                </a:cubicBezTo>
                <a:cubicBezTo>
                  <a:pt x="180" y="14"/>
                  <a:pt x="193" y="20"/>
                  <a:pt x="200" y="27"/>
                </a:cubicBezTo>
                <a:cubicBezTo>
                  <a:pt x="206" y="34"/>
                  <a:pt x="208" y="43"/>
                  <a:pt x="207" y="52"/>
                </a:cubicBezTo>
                <a:cubicBezTo>
                  <a:pt x="206" y="60"/>
                  <a:pt x="202" y="68"/>
                  <a:pt x="198" y="77"/>
                </a:cubicBezTo>
                <a:cubicBezTo>
                  <a:pt x="176" y="98"/>
                  <a:pt x="155" y="116"/>
                  <a:pt x="134" y="135"/>
                </a:cubicBezTo>
                <a:cubicBezTo>
                  <a:pt x="128" y="141"/>
                  <a:pt x="122" y="147"/>
                  <a:pt x="117" y="155"/>
                </a:cubicBezTo>
                <a:cubicBezTo>
                  <a:pt x="116" y="156"/>
                  <a:pt x="116" y="158"/>
                  <a:pt x="117" y="158"/>
                </a:cubicBezTo>
                <a:cubicBezTo>
                  <a:pt x="117" y="161"/>
                  <a:pt x="114" y="163"/>
                  <a:pt x="112" y="162"/>
                </a:cubicBezTo>
                <a:cubicBezTo>
                  <a:pt x="111" y="165"/>
                  <a:pt x="111" y="166"/>
                  <a:pt x="109" y="168"/>
                </a:cubicBezTo>
                <a:cubicBezTo>
                  <a:pt x="109" y="169"/>
                  <a:pt x="108" y="169"/>
                  <a:pt x="107" y="1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2" name="MH_Other_3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2696032" y="4813095"/>
            <a:ext cx="910767" cy="744297"/>
          </a:xfrm>
          <a:custGeom>
            <a:avLst/>
            <a:gdLst>
              <a:gd name="T0" fmla="*/ 174 w 208"/>
              <a:gd name="T1" fmla="*/ 31 h 169"/>
              <a:gd name="T2" fmla="*/ 27 w 208"/>
              <a:gd name="T3" fmla="*/ 14 h 169"/>
              <a:gd name="T4" fmla="*/ 167 w 208"/>
              <a:gd name="T5" fmla="*/ 18 h 169"/>
              <a:gd name="T6" fmla="*/ 181 w 208"/>
              <a:gd name="T7" fmla="*/ 22 h 169"/>
              <a:gd name="T8" fmla="*/ 32 w 208"/>
              <a:gd name="T9" fmla="*/ 9 h 169"/>
              <a:gd name="T10" fmla="*/ 19 w 208"/>
              <a:gd name="T11" fmla="*/ 27 h 169"/>
              <a:gd name="T12" fmla="*/ 169 w 208"/>
              <a:gd name="T13" fmla="*/ 22 h 169"/>
              <a:gd name="T14" fmla="*/ 78 w 208"/>
              <a:gd name="T15" fmla="*/ 102 h 169"/>
              <a:gd name="T16" fmla="*/ 173 w 208"/>
              <a:gd name="T17" fmla="*/ 90 h 169"/>
              <a:gd name="T18" fmla="*/ 107 w 208"/>
              <a:gd name="T19" fmla="*/ 120 h 169"/>
              <a:gd name="T20" fmla="*/ 21 w 208"/>
              <a:gd name="T21" fmla="*/ 24 h 169"/>
              <a:gd name="T22" fmla="*/ 80 w 208"/>
              <a:gd name="T23" fmla="*/ 97 h 169"/>
              <a:gd name="T24" fmla="*/ 63 w 208"/>
              <a:gd name="T25" fmla="*/ 86 h 169"/>
              <a:gd name="T26" fmla="*/ 175 w 208"/>
              <a:gd name="T27" fmla="*/ 31 h 169"/>
              <a:gd name="T28" fmla="*/ 91 w 208"/>
              <a:gd name="T29" fmla="*/ 103 h 169"/>
              <a:gd name="T30" fmla="*/ 135 w 208"/>
              <a:gd name="T31" fmla="*/ 21 h 169"/>
              <a:gd name="T32" fmla="*/ 113 w 208"/>
              <a:gd name="T33" fmla="*/ 100 h 169"/>
              <a:gd name="T34" fmla="*/ 109 w 208"/>
              <a:gd name="T35" fmla="*/ 135 h 169"/>
              <a:gd name="T36" fmla="*/ 99 w 208"/>
              <a:gd name="T37" fmla="*/ 116 h 169"/>
              <a:gd name="T38" fmla="*/ 86 w 208"/>
              <a:gd name="T39" fmla="*/ 106 h 169"/>
              <a:gd name="T40" fmla="*/ 16 w 208"/>
              <a:gd name="T41" fmla="*/ 59 h 169"/>
              <a:gd name="T42" fmla="*/ 44 w 208"/>
              <a:gd name="T43" fmla="*/ 79 h 169"/>
              <a:gd name="T44" fmla="*/ 199 w 208"/>
              <a:gd name="T45" fmla="*/ 42 h 169"/>
              <a:gd name="T46" fmla="*/ 196 w 208"/>
              <a:gd name="T47" fmla="*/ 39 h 169"/>
              <a:gd name="T48" fmla="*/ 40 w 208"/>
              <a:gd name="T49" fmla="*/ 17 h 169"/>
              <a:gd name="T50" fmla="*/ 12 w 208"/>
              <a:gd name="T51" fmla="*/ 41 h 169"/>
              <a:gd name="T52" fmla="*/ 35 w 208"/>
              <a:gd name="T53" fmla="*/ 79 h 169"/>
              <a:gd name="T54" fmla="*/ 31 w 208"/>
              <a:gd name="T55" fmla="*/ 77 h 169"/>
              <a:gd name="T56" fmla="*/ 53 w 208"/>
              <a:gd name="T57" fmla="*/ 51 h 169"/>
              <a:gd name="T58" fmla="*/ 35 w 208"/>
              <a:gd name="T59" fmla="*/ 74 h 169"/>
              <a:gd name="T60" fmla="*/ 199 w 208"/>
              <a:gd name="T61" fmla="*/ 58 h 169"/>
              <a:gd name="T62" fmla="*/ 193 w 208"/>
              <a:gd name="T63" fmla="*/ 59 h 169"/>
              <a:gd name="T64" fmla="*/ 176 w 208"/>
              <a:gd name="T65" fmla="*/ 54 h 169"/>
              <a:gd name="T66" fmla="*/ 174 w 208"/>
              <a:gd name="T67" fmla="*/ 49 h 169"/>
              <a:gd name="T68" fmla="*/ 185 w 208"/>
              <a:gd name="T69" fmla="*/ 37 h 169"/>
              <a:gd name="T70" fmla="*/ 166 w 208"/>
              <a:gd name="T71" fmla="*/ 40 h 169"/>
              <a:gd name="T72" fmla="*/ 162 w 208"/>
              <a:gd name="T73" fmla="*/ 31 h 169"/>
              <a:gd name="T74" fmla="*/ 170 w 208"/>
              <a:gd name="T75" fmla="*/ 20 h 169"/>
              <a:gd name="T76" fmla="*/ 149 w 208"/>
              <a:gd name="T77" fmla="*/ 25 h 169"/>
              <a:gd name="T78" fmla="*/ 102 w 208"/>
              <a:gd name="T79" fmla="*/ 43 h 169"/>
              <a:gd name="T80" fmla="*/ 49 w 208"/>
              <a:gd name="T81" fmla="*/ 11 h 169"/>
              <a:gd name="T82" fmla="*/ 47 w 208"/>
              <a:gd name="T83" fmla="*/ 26 h 169"/>
              <a:gd name="T84" fmla="*/ 15 w 208"/>
              <a:gd name="T85" fmla="*/ 57 h 169"/>
              <a:gd name="T86" fmla="*/ 59 w 208"/>
              <a:gd name="T87" fmla="*/ 48 h 169"/>
              <a:gd name="T88" fmla="*/ 69 w 208"/>
              <a:gd name="T89" fmla="*/ 56 h 169"/>
              <a:gd name="T90" fmla="*/ 61 w 208"/>
              <a:gd name="T91" fmla="*/ 83 h 169"/>
              <a:gd name="T92" fmla="*/ 92 w 208"/>
              <a:gd name="T93" fmla="*/ 77 h 169"/>
              <a:gd name="T94" fmla="*/ 78 w 208"/>
              <a:gd name="T95" fmla="*/ 95 h 169"/>
              <a:gd name="T96" fmla="*/ 99 w 208"/>
              <a:gd name="T97" fmla="*/ 98 h 169"/>
              <a:gd name="T98" fmla="*/ 100 w 208"/>
              <a:gd name="T99" fmla="*/ 110 h 169"/>
              <a:gd name="T100" fmla="*/ 117 w 208"/>
              <a:gd name="T101" fmla="*/ 117 h 169"/>
              <a:gd name="T102" fmla="*/ 185 w 208"/>
              <a:gd name="T103" fmla="*/ 80 h 169"/>
              <a:gd name="T104" fmla="*/ 185 w 208"/>
              <a:gd name="T105" fmla="*/ 66 h 169"/>
              <a:gd name="T106" fmla="*/ 193 w 208"/>
              <a:gd name="T107" fmla="*/ 59 h 169"/>
              <a:gd name="T108" fmla="*/ 14 w 208"/>
              <a:gd name="T109" fmla="*/ 70 h 169"/>
              <a:gd name="T110" fmla="*/ 52 w 208"/>
              <a:gd name="T111" fmla="*/ 1 h 169"/>
              <a:gd name="T112" fmla="*/ 198 w 208"/>
              <a:gd name="T113" fmla="*/ 77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08" h="169">
                <a:moveTo>
                  <a:pt x="169" y="22"/>
                </a:moveTo>
                <a:cubicBezTo>
                  <a:pt x="169" y="22"/>
                  <a:pt x="168" y="22"/>
                  <a:pt x="168" y="23"/>
                </a:cubicBezTo>
                <a:cubicBezTo>
                  <a:pt x="167" y="23"/>
                  <a:pt x="167" y="23"/>
                  <a:pt x="167" y="23"/>
                </a:cubicBezTo>
                <a:cubicBezTo>
                  <a:pt x="168" y="23"/>
                  <a:pt x="168" y="23"/>
                  <a:pt x="168" y="23"/>
                </a:cubicBezTo>
                <a:cubicBezTo>
                  <a:pt x="168" y="23"/>
                  <a:pt x="169" y="23"/>
                  <a:pt x="169" y="22"/>
                </a:cubicBezTo>
                <a:close/>
                <a:moveTo>
                  <a:pt x="175" y="31"/>
                </a:moveTo>
                <a:cubicBezTo>
                  <a:pt x="174" y="31"/>
                  <a:pt x="174" y="31"/>
                  <a:pt x="174" y="31"/>
                </a:cubicBezTo>
                <a:cubicBezTo>
                  <a:pt x="174" y="31"/>
                  <a:pt x="174" y="31"/>
                  <a:pt x="174" y="31"/>
                </a:cubicBezTo>
                <a:cubicBezTo>
                  <a:pt x="174" y="31"/>
                  <a:pt x="173" y="31"/>
                  <a:pt x="173" y="32"/>
                </a:cubicBezTo>
                <a:cubicBezTo>
                  <a:pt x="173" y="32"/>
                  <a:pt x="174" y="32"/>
                  <a:pt x="174" y="31"/>
                </a:cubicBezTo>
                <a:cubicBezTo>
                  <a:pt x="174" y="31"/>
                  <a:pt x="174" y="31"/>
                  <a:pt x="174" y="31"/>
                </a:cubicBezTo>
                <a:lnTo>
                  <a:pt x="175" y="31"/>
                </a:lnTo>
                <a:close/>
                <a:moveTo>
                  <a:pt x="28" y="13"/>
                </a:moveTo>
                <a:cubicBezTo>
                  <a:pt x="27" y="13"/>
                  <a:pt x="27" y="13"/>
                  <a:pt x="27" y="14"/>
                </a:cubicBezTo>
                <a:cubicBezTo>
                  <a:pt x="26" y="14"/>
                  <a:pt x="26" y="14"/>
                  <a:pt x="26" y="15"/>
                </a:cubicBezTo>
                <a:cubicBezTo>
                  <a:pt x="27" y="14"/>
                  <a:pt x="27" y="14"/>
                  <a:pt x="27" y="14"/>
                </a:cubicBezTo>
                <a:cubicBezTo>
                  <a:pt x="27" y="14"/>
                  <a:pt x="28" y="13"/>
                  <a:pt x="28" y="13"/>
                </a:cubicBezTo>
                <a:close/>
                <a:moveTo>
                  <a:pt x="7" y="48"/>
                </a:moveTo>
                <a:cubicBezTo>
                  <a:pt x="7" y="47"/>
                  <a:pt x="7" y="46"/>
                  <a:pt x="7" y="45"/>
                </a:cubicBezTo>
                <a:cubicBezTo>
                  <a:pt x="6" y="46"/>
                  <a:pt x="7" y="47"/>
                  <a:pt x="7" y="48"/>
                </a:cubicBezTo>
                <a:cubicBezTo>
                  <a:pt x="7" y="49"/>
                  <a:pt x="8" y="49"/>
                  <a:pt x="7" y="48"/>
                </a:cubicBezTo>
                <a:close/>
                <a:moveTo>
                  <a:pt x="164" y="20"/>
                </a:moveTo>
                <a:cubicBezTo>
                  <a:pt x="166" y="19"/>
                  <a:pt x="167" y="19"/>
                  <a:pt x="168" y="18"/>
                </a:cubicBezTo>
                <a:cubicBezTo>
                  <a:pt x="168" y="18"/>
                  <a:pt x="167" y="18"/>
                  <a:pt x="167" y="18"/>
                </a:cubicBezTo>
                <a:cubicBezTo>
                  <a:pt x="166" y="18"/>
                  <a:pt x="165" y="19"/>
                  <a:pt x="164" y="20"/>
                </a:cubicBezTo>
                <a:close/>
                <a:moveTo>
                  <a:pt x="106" y="117"/>
                </a:moveTo>
                <a:cubicBezTo>
                  <a:pt x="107" y="116"/>
                  <a:pt x="108" y="116"/>
                  <a:pt x="108" y="115"/>
                </a:cubicBezTo>
                <a:cubicBezTo>
                  <a:pt x="107" y="116"/>
                  <a:pt x="106" y="116"/>
                  <a:pt x="105" y="117"/>
                </a:cubicBezTo>
                <a:cubicBezTo>
                  <a:pt x="105" y="117"/>
                  <a:pt x="106" y="118"/>
                  <a:pt x="106" y="117"/>
                </a:cubicBezTo>
                <a:close/>
                <a:moveTo>
                  <a:pt x="175" y="24"/>
                </a:moveTo>
                <a:cubicBezTo>
                  <a:pt x="178" y="24"/>
                  <a:pt x="180" y="23"/>
                  <a:pt x="182" y="23"/>
                </a:cubicBezTo>
                <a:cubicBezTo>
                  <a:pt x="182" y="23"/>
                  <a:pt x="181" y="22"/>
                  <a:pt x="181" y="22"/>
                </a:cubicBezTo>
                <a:cubicBezTo>
                  <a:pt x="179" y="22"/>
                  <a:pt x="177" y="23"/>
                  <a:pt x="175" y="24"/>
                </a:cubicBezTo>
                <a:close/>
                <a:moveTo>
                  <a:pt x="11" y="58"/>
                </a:moveTo>
                <a:cubicBezTo>
                  <a:pt x="9" y="53"/>
                  <a:pt x="9" y="53"/>
                  <a:pt x="9" y="53"/>
                </a:cubicBezTo>
                <a:cubicBezTo>
                  <a:pt x="9" y="52"/>
                  <a:pt x="8" y="51"/>
                  <a:pt x="7" y="51"/>
                </a:cubicBezTo>
                <a:cubicBezTo>
                  <a:pt x="8" y="53"/>
                  <a:pt x="9" y="56"/>
                  <a:pt x="11" y="58"/>
                </a:cubicBezTo>
                <a:close/>
                <a:moveTo>
                  <a:pt x="28" y="13"/>
                </a:moveTo>
                <a:cubicBezTo>
                  <a:pt x="30" y="12"/>
                  <a:pt x="32" y="10"/>
                  <a:pt x="34" y="8"/>
                </a:cubicBezTo>
                <a:cubicBezTo>
                  <a:pt x="33" y="8"/>
                  <a:pt x="32" y="9"/>
                  <a:pt x="32" y="9"/>
                </a:cubicBezTo>
                <a:cubicBezTo>
                  <a:pt x="32" y="10"/>
                  <a:pt x="30" y="12"/>
                  <a:pt x="28" y="11"/>
                </a:cubicBezTo>
                <a:cubicBezTo>
                  <a:pt x="29" y="12"/>
                  <a:pt x="28" y="12"/>
                  <a:pt x="28" y="13"/>
                </a:cubicBezTo>
                <a:close/>
                <a:moveTo>
                  <a:pt x="20" y="24"/>
                </a:moveTo>
                <a:cubicBezTo>
                  <a:pt x="19" y="25"/>
                  <a:pt x="17" y="27"/>
                  <a:pt x="15" y="28"/>
                </a:cubicBezTo>
                <a:cubicBezTo>
                  <a:pt x="15" y="28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6" y="28"/>
                  <a:pt x="18" y="27"/>
                  <a:pt x="19" y="27"/>
                </a:cubicBezTo>
                <a:cubicBezTo>
                  <a:pt x="18" y="26"/>
                  <a:pt x="18" y="26"/>
                  <a:pt x="19" y="26"/>
                </a:cubicBezTo>
                <a:cubicBezTo>
                  <a:pt x="19" y="26"/>
                  <a:pt x="20" y="26"/>
                  <a:pt x="20" y="25"/>
                </a:cubicBezTo>
                <a:cubicBezTo>
                  <a:pt x="20" y="25"/>
                  <a:pt x="20" y="24"/>
                  <a:pt x="20" y="24"/>
                </a:cubicBezTo>
                <a:close/>
                <a:moveTo>
                  <a:pt x="169" y="22"/>
                </a:moveTo>
                <a:cubicBezTo>
                  <a:pt x="171" y="22"/>
                  <a:pt x="174" y="21"/>
                  <a:pt x="176" y="20"/>
                </a:cubicBezTo>
                <a:cubicBezTo>
                  <a:pt x="175" y="20"/>
                  <a:pt x="174" y="19"/>
                  <a:pt x="174" y="19"/>
                </a:cubicBezTo>
                <a:cubicBezTo>
                  <a:pt x="170" y="22"/>
                  <a:pt x="170" y="22"/>
                  <a:pt x="170" y="22"/>
                </a:cubicBezTo>
                <a:cubicBezTo>
                  <a:pt x="169" y="22"/>
                  <a:pt x="169" y="22"/>
                  <a:pt x="169" y="22"/>
                </a:cubicBezTo>
                <a:close/>
                <a:moveTo>
                  <a:pt x="31" y="13"/>
                </a:moveTo>
                <a:cubicBezTo>
                  <a:pt x="34" y="11"/>
                  <a:pt x="37" y="9"/>
                  <a:pt x="40" y="7"/>
                </a:cubicBezTo>
                <a:cubicBezTo>
                  <a:pt x="37" y="8"/>
                  <a:pt x="34" y="11"/>
                  <a:pt x="31" y="13"/>
                </a:cubicBezTo>
                <a:close/>
                <a:moveTo>
                  <a:pt x="78" y="102"/>
                </a:moveTo>
                <a:cubicBezTo>
                  <a:pt x="79" y="102"/>
                  <a:pt x="79" y="101"/>
                  <a:pt x="79" y="101"/>
                </a:cubicBezTo>
                <a:cubicBezTo>
                  <a:pt x="75" y="99"/>
                  <a:pt x="75" y="99"/>
                  <a:pt x="75" y="99"/>
                </a:cubicBezTo>
                <a:cubicBezTo>
                  <a:pt x="74" y="100"/>
                  <a:pt x="74" y="99"/>
                  <a:pt x="73" y="100"/>
                </a:cubicBezTo>
                <a:cubicBezTo>
                  <a:pt x="74" y="101"/>
                  <a:pt x="77" y="103"/>
                  <a:pt x="78" y="102"/>
                </a:cubicBezTo>
                <a:close/>
                <a:moveTo>
                  <a:pt x="88" y="102"/>
                </a:moveTo>
                <a:cubicBezTo>
                  <a:pt x="91" y="100"/>
                  <a:pt x="95" y="98"/>
                  <a:pt x="98" y="96"/>
                </a:cubicBezTo>
                <a:cubicBezTo>
                  <a:pt x="94" y="98"/>
                  <a:pt x="91" y="99"/>
                  <a:pt x="88" y="101"/>
                </a:cubicBezTo>
                <a:cubicBezTo>
                  <a:pt x="86" y="101"/>
                  <a:pt x="88" y="102"/>
                  <a:pt x="88" y="102"/>
                </a:cubicBezTo>
                <a:close/>
                <a:moveTo>
                  <a:pt x="172" y="90"/>
                </a:moveTo>
                <a:cubicBezTo>
                  <a:pt x="174" y="90"/>
                  <a:pt x="176" y="89"/>
                  <a:pt x="178" y="88"/>
                </a:cubicBezTo>
                <a:cubicBezTo>
                  <a:pt x="180" y="87"/>
                  <a:pt x="181" y="86"/>
                  <a:pt x="182" y="84"/>
                </a:cubicBezTo>
                <a:cubicBezTo>
                  <a:pt x="179" y="86"/>
                  <a:pt x="175" y="88"/>
                  <a:pt x="173" y="90"/>
                </a:cubicBezTo>
                <a:cubicBezTo>
                  <a:pt x="172" y="90"/>
                  <a:pt x="172" y="90"/>
                  <a:pt x="172" y="90"/>
                </a:cubicBezTo>
                <a:close/>
                <a:moveTo>
                  <a:pt x="103" y="113"/>
                </a:moveTo>
                <a:cubicBezTo>
                  <a:pt x="105" y="112"/>
                  <a:pt x="108" y="110"/>
                  <a:pt x="110" y="108"/>
                </a:cubicBezTo>
                <a:cubicBezTo>
                  <a:pt x="107" y="109"/>
                  <a:pt x="104" y="111"/>
                  <a:pt x="101" y="112"/>
                </a:cubicBezTo>
                <a:cubicBezTo>
                  <a:pt x="101" y="113"/>
                  <a:pt x="102" y="113"/>
                  <a:pt x="103" y="113"/>
                </a:cubicBezTo>
                <a:close/>
                <a:moveTo>
                  <a:pt x="111" y="121"/>
                </a:moveTo>
                <a:cubicBezTo>
                  <a:pt x="112" y="120"/>
                  <a:pt x="113" y="118"/>
                  <a:pt x="115" y="117"/>
                </a:cubicBezTo>
                <a:cubicBezTo>
                  <a:pt x="112" y="117"/>
                  <a:pt x="110" y="118"/>
                  <a:pt x="107" y="120"/>
                </a:cubicBezTo>
                <a:cubicBezTo>
                  <a:pt x="108" y="121"/>
                  <a:pt x="108" y="122"/>
                  <a:pt x="110" y="123"/>
                </a:cubicBezTo>
                <a:cubicBezTo>
                  <a:pt x="110" y="123"/>
                  <a:pt x="111" y="121"/>
                  <a:pt x="111" y="121"/>
                </a:cubicBezTo>
                <a:close/>
                <a:moveTo>
                  <a:pt x="186" y="58"/>
                </a:moveTo>
                <a:cubicBezTo>
                  <a:pt x="190" y="57"/>
                  <a:pt x="195" y="56"/>
                  <a:pt x="199" y="56"/>
                </a:cubicBezTo>
                <a:cubicBezTo>
                  <a:pt x="199" y="55"/>
                  <a:pt x="200" y="53"/>
                  <a:pt x="200" y="52"/>
                </a:cubicBezTo>
                <a:cubicBezTo>
                  <a:pt x="195" y="54"/>
                  <a:pt x="191" y="56"/>
                  <a:pt x="186" y="58"/>
                </a:cubicBezTo>
                <a:close/>
                <a:moveTo>
                  <a:pt x="20" y="24"/>
                </a:moveTo>
                <a:cubicBezTo>
                  <a:pt x="21" y="24"/>
                  <a:pt x="21" y="25"/>
                  <a:pt x="21" y="24"/>
                </a:cubicBezTo>
                <a:cubicBezTo>
                  <a:pt x="21" y="24"/>
                  <a:pt x="22" y="24"/>
                  <a:pt x="22" y="23"/>
                </a:cubicBezTo>
                <a:cubicBezTo>
                  <a:pt x="30" y="18"/>
                  <a:pt x="37" y="13"/>
                  <a:pt x="44" y="7"/>
                </a:cubicBezTo>
                <a:cubicBezTo>
                  <a:pt x="44" y="6"/>
                  <a:pt x="44" y="6"/>
                  <a:pt x="44" y="6"/>
                </a:cubicBezTo>
                <a:cubicBezTo>
                  <a:pt x="36" y="12"/>
                  <a:pt x="29" y="18"/>
                  <a:pt x="22" y="23"/>
                </a:cubicBezTo>
                <a:cubicBezTo>
                  <a:pt x="21" y="23"/>
                  <a:pt x="21" y="24"/>
                  <a:pt x="20" y="24"/>
                </a:cubicBezTo>
                <a:close/>
                <a:moveTo>
                  <a:pt x="97" y="91"/>
                </a:moveTo>
                <a:cubicBezTo>
                  <a:pt x="97" y="91"/>
                  <a:pt x="97" y="91"/>
                  <a:pt x="96" y="91"/>
                </a:cubicBezTo>
                <a:cubicBezTo>
                  <a:pt x="80" y="97"/>
                  <a:pt x="80" y="97"/>
                  <a:pt x="80" y="97"/>
                </a:cubicBezTo>
                <a:cubicBezTo>
                  <a:pt x="81" y="97"/>
                  <a:pt x="82" y="99"/>
                  <a:pt x="83" y="99"/>
                </a:cubicBezTo>
                <a:lnTo>
                  <a:pt x="97" y="91"/>
                </a:lnTo>
                <a:close/>
                <a:moveTo>
                  <a:pt x="186" y="51"/>
                </a:moveTo>
                <a:cubicBezTo>
                  <a:pt x="190" y="50"/>
                  <a:pt x="195" y="49"/>
                  <a:pt x="200" y="49"/>
                </a:cubicBezTo>
                <a:cubicBezTo>
                  <a:pt x="200" y="48"/>
                  <a:pt x="200" y="46"/>
                  <a:pt x="199" y="45"/>
                </a:cubicBezTo>
                <a:cubicBezTo>
                  <a:pt x="195" y="47"/>
                  <a:pt x="190" y="49"/>
                  <a:pt x="186" y="51"/>
                </a:cubicBezTo>
                <a:close/>
                <a:moveTo>
                  <a:pt x="62" y="87"/>
                </a:moveTo>
                <a:cubicBezTo>
                  <a:pt x="63" y="87"/>
                  <a:pt x="63" y="86"/>
                  <a:pt x="63" y="86"/>
                </a:cubicBezTo>
                <a:cubicBezTo>
                  <a:pt x="68" y="83"/>
                  <a:pt x="73" y="81"/>
                  <a:pt x="78" y="78"/>
                </a:cubicBezTo>
                <a:cubicBezTo>
                  <a:pt x="72" y="80"/>
                  <a:pt x="65" y="83"/>
                  <a:pt x="59" y="85"/>
                </a:cubicBezTo>
                <a:cubicBezTo>
                  <a:pt x="60" y="86"/>
                  <a:pt x="61" y="86"/>
                  <a:pt x="62" y="87"/>
                </a:cubicBezTo>
                <a:close/>
                <a:moveTo>
                  <a:pt x="175" y="31"/>
                </a:moveTo>
                <a:cubicBezTo>
                  <a:pt x="190" y="28"/>
                  <a:pt x="190" y="28"/>
                  <a:pt x="190" y="28"/>
                </a:cubicBezTo>
                <a:cubicBezTo>
                  <a:pt x="189" y="27"/>
                  <a:pt x="187" y="25"/>
                  <a:pt x="186" y="25"/>
                </a:cubicBezTo>
                <a:cubicBezTo>
                  <a:pt x="175" y="30"/>
                  <a:pt x="175" y="30"/>
                  <a:pt x="175" y="30"/>
                </a:cubicBezTo>
                <a:cubicBezTo>
                  <a:pt x="175" y="30"/>
                  <a:pt x="175" y="31"/>
                  <a:pt x="175" y="31"/>
                </a:cubicBezTo>
                <a:close/>
                <a:moveTo>
                  <a:pt x="177" y="37"/>
                </a:moveTo>
                <a:cubicBezTo>
                  <a:pt x="194" y="32"/>
                  <a:pt x="194" y="32"/>
                  <a:pt x="194" y="32"/>
                </a:cubicBezTo>
                <a:cubicBezTo>
                  <a:pt x="194" y="32"/>
                  <a:pt x="193" y="31"/>
                  <a:pt x="192" y="30"/>
                </a:cubicBezTo>
                <a:cubicBezTo>
                  <a:pt x="192" y="29"/>
                  <a:pt x="191" y="30"/>
                  <a:pt x="191" y="31"/>
                </a:cubicBezTo>
                <a:lnTo>
                  <a:pt x="177" y="37"/>
                </a:lnTo>
                <a:close/>
                <a:moveTo>
                  <a:pt x="93" y="105"/>
                </a:moveTo>
                <a:cubicBezTo>
                  <a:pt x="98" y="102"/>
                  <a:pt x="103" y="100"/>
                  <a:pt x="107" y="97"/>
                </a:cubicBezTo>
                <a:cubicBezTo>
                  <a:pt x="102" y="99"/>
                  <a:pt x="97" y="101"/>
                  <a:pt x="91" y="103"/>
                </a:cubicBezTo>
                <a:cubicBezTo>
                  <a:pt x="91" y="104"/>
                  <a:pt x="93" y="105"/>
                  <a:pt x="93" y="105"/>
                </a:cubicBezTo>
                <a:close/>
                <a:moveTo>
                  <a:pt x="135" y="20"/>
                </a:moveTo>
                <a:cubicBezTo>
                  <a:pt x="135" y="21"/>
                  <a:pt x="135" y="21"/>
                  <a:pt x="135" y="21"/>
                </a:cubicBezTo>
                <a:cubicBezTo>
                  <a:pt x="135" y="21"/>
                  <a:pt x="134" y="21"/>
                  <a:pt x="134" y="21"/>
                </a:cubicBezTo>
                <a:cubicBezTo>
                  <a:pt x="127" y="25"/>
                  <a:pt x="119" y="32"/>
                  <a:pt x="113" y="40"/>
                </a:cubicBezTo>
                <a:cubicBezTo>
                  <a:pt x="110" y="44"/>
                  <a:pt x="110" y="44"/>
                  <a:pt x="110" y="44"/>
                </a:cubicBezTo>
                <a:cubicBezTo>
                  <a:pt x="110" y="44"/>
                  <a:pt x="110" y="45"/>
                  <a:pt x="110" y="45"/>
                </a:cubicBezTo>
                <a:cubicBezTo>
                  <a:pt x="118" y="35"/>
                  <a:pt x="126" y="26"/>
                  <a:pt x="135" y="21"/>
                </a:cubicBezTo>
                <a:lnTo>
                  <a:pt x="135" y="20"/>
                </a:lnTo>
                <a:close/>
                <a:moveTo>
                  <a:pt x="76" y="95"/>
                </a:moveTo>
                <a:cubicBezTo>
                  <a:pt x="76" y="94"/>
                  <a:pt x="76" y="94"/>
                  <a:pt x="76" y="94"/>
                </a:cubicBezTo>
                <a:cubicBezTo>
                  <a:pt x="93" y="84"/>
                  <a:pt x="93" y="84"/>
                  <a:pt x="93" y="84"/>
                </a:cubicBezTo>
                <a:cubicBezTo>
                  <a:pt x="86" y="87"/>
                  <a:pt x="79" y="90"/>
                  <a:pt x="72" y="92"/>
                </a:cubicBezTo>
                <a:lnTo>
                  <a:pt x="76" y="95"/>
                </a:lnTo>
                <a:close/>
                <a:moveTo>
                  <a:pt x="98" y="109"/>
                </a:moveTo>
                <a:cubicBezTo>
                  <a:pt x="103" y="106"/>
                  <a:pt x="108" y="103"/>
                  <a:pt x="113" y="100"/>
                </a:cubicBezTo>
                <a:cubicBezTo>
                  <a:pt x="107" y="102"/>
                  <a:pt x="101" y="104"/>
                  <a:pt x="95" y="107"/>
                </a:cubicBezTo>
                <a:cubicBezTo>
                  <a:pt x="96" y="107"/>
                  <a:pt x="98" y="109"/>
                  <a:pt x="98" y="109"/>
                </a:cubicBezTo>
                <a:close/>
                <a:moveTo>
                  <a:pt x="109" y="136"/>
                </a:moveTo>
                <a:cubicBezTo>
                  <a:pt x="109" y="136"/>
                  <a:pt x="109" y="134"/>
                  <a:pt x="109" y="134"/>
                </a:cubicBezTo>
                <a:cubicBezTo>
                  <a:pt x="108" y="128"/>
                  <a:pt x="105" y="123"/>
                  <a:pt x="101" y="118"/>
                </a:cubicBezTo>
                <a:cubicBezTo>
                  <a:pt x="98" y="119"/>
                  <a:pt x="98" y="119"/>
                  <a:pt x="98" y="119"/>
                </a:cubicBezTo>
                <a:cubicBezTo>
                  <a:pt x="98" y="120"/>
                  <a:pt x="99" y="120"/>
                  <a:pt x="99" y="120"/>
                </a:cubicBezTo>
                <a:cubicBezTo>
                  <a:pt x="103" y="125"/>
                  <a:pt x="106" y="130"/>
                  <a:pt x="109" y="135"/>
                </a:cubicBezTo>
                <a:cubicBezTo>
                  <a:pt x="109" y="136"/>
                  <a:pt x="109" y="137"/>
                  <a:pt x="109" y="136"/>
                </a:cubicBezTo>
                <a:close/>
                <a:moveTo>
                  <a:pt x="74" y="73"/>
                </a:moveTo>
                <a:cubicBezTo>
                  <a:pt x="74" y="72"/>
                  <a:pt x="73" y="72"/>
                  <a:pt x="73" y="72"/>
                </a:cubicBezTo>
                <a:cubicBezTo>
                  <a:pt x="66" y="75"/>
                  <a:pt x="59" y="79"/>
                  <a:pt x="51" y="82"/>
                </a:cubicBezTo>
                <a:cubicBezTo>
                  <a:pt x="53" y="83"/>
                  <a:pt x="55" y="84"/>
                  <a:pt x="55" y="84"/>
                </a:cubicBezTo>
                <a:lnTo>
                  <a:pt x="74" y="73"/>
                </a:lnTo>
                <a:close/>
                <a:moveTo>
                  <a:pt x="97" y="118"/>
                </a:moveTo>
                <a:cubicBezTo>
                  <a:pt x="98" y="117"/>
                  <a:pt x="99" y="117"/>
                  <a:pt x="99" y="116"/>
                </a:cubicBezTo>
                <a:cubicBezTo>
                  <a:pt x="98" y="115"/>
                  <a:pt x="97" y="114"/>
                  <a:pt x="97" y="114"/>
                </a:cubicBezTo>
                <a:cubicBezTo>
                  <a:pt x="96" y="114"/>
                  <a:pt x="95" y="115"/>
                  <a:pt x="94" y="115"/>
                </a:cubicBezTo>
                <a:cubicBezTo>
                  <a:pt x="93" y="115"/>
                  <a:pt x="93" y="114"/>
                  <a:pt x="93" y="114"/>
                </a:cubicBezTo>
                <a:cubicBezTo>
                  <a:pt x="93" y="113"/>
                  <a:pt x="94" y="112"/>
                  <a:pt x="94" y="112"/>
                </a:cubicBezTo>
                <a:cubicBezTo>
                  <a:pt x="94" y="111"/>
                  <a:pt x="92" y="111"/>
                  <a:pt x="92" y="110"/>
                </a:cubicBezTo>
                <a:cubicBezTo>
                  <a:pt x="91" y="109"/>
                  <a:pt x="90" y="110"/>
                  <a:pt x="90" y="110"/>
                </a:cubicBezTo>
                <a:cubicBezTo>
                  <a:pt x="89" y="110"/>
                  <a:pt x="89" y="108"/>
                  <a:pt x="89" y="108"/>
                </a:cubicBezTo>
                <a:cubicBezTo>
                  <a:pt x="88" y="107"/>
                  <a:pt x="87" y="106"/>
                  <a:pt x="86" y="106"/>
                </a:cubicBezTo>
                <a:cubicBezTo>
                  <a:pt x="85" y="106"/>
                  <a:pt x="84" y="106"/>
                  <a:pt x="84" y="105"/>
                </a:cubicBezTo>
                <a:cubicBezTo>
                  <a:pt x="84" y="104"/>
                  <a:pt x="82" y="103"/>
                  <a:pt x="82" y="103"/>
                </a:cubicBezTo>
                <a:cubicBezTo>
                  <a:pt x="81" y="103"/>
                  <a:pt x="80" y="104"/>
                  <a:pt x="80" y="104"/>
                </a:cubicBezTo>
                <a:cubicBezTo>
                  <a:pt x="87" y="108"/>
                  <a:pt x="92" y="113"/>
                  <a:pt x="97" y="118"/>
                </a:cubicBezTo>
                <a:cubicBezTo>
                  <a:pt x="97" y="119"/>
                  <a:pt x="97" y="118"/>
                  <a:pt x="97" y="118"/>
                </a:cubicBezTo>
                <a:close/>
                <a:moveTo>
                  <a:pt x="18" y="61"/>
                </a:moveTo>
                <a:cubicBezTo>
                  <a:pt x="26" y="55"/>
                  <a:pt x="35" y="50"/>
                  <a:pt x="43" y="43"/>
                </a:cubicBezTo>
                <a:cubicBezTo>
                  <a:pt x="34" y="48"/>
                  <a:pt x="25" y="53"/>
                  <a:pt x="16" y="59"/>
                </a:cubicBezTo>
                <a:cubicBezTo>
                  <a:pt x="16" y="60"/>
                  <a:pt x="17" y="60"/>
                  <a:pt x="18" y="61"/>
                </a:cubicBezTo>
                <a:close/>
                <a:moveTo>
                  <a:pt x="33" y="73"/>
                </a:moveTo>
                <a:cubicBezTo>
                  <a:pt x="54" y="58"/>
                  <a:pt x="54" y="58"/>
                  <a:pt x="54" y="58"/>
                </a:cubicBezTo>
                <a:cubicBezTo>
                  <a:pt x="45" y="62"/>
                  <a:pt x="37" y="66"/>
                  <a:pt x="29" y="71"/>
                </a:cubicBezTo>
                <a:cubicBezTo>
                  <a:pt x="30" y="72"/>
                  <a:pt x="32" y="74"/>
                  <a:pt x="33" y="73"/>
                </a:cubicBezTo>
                <a:close/>
                <a:moveTo>
                  <a:pt x="48" y="81"/>
                </a:moveTo>
                <a:cubicBezTo>
                  <a:pt x="68" y="68"/>
                  <a:pt x="68" y="68"/>
                  <a:pt x="68" y="68"/>
                </a:cubicBezTo>
                <a:cubicBezTo>
                  <a:pt x="60" y="72"/>
                  <a:pt x="52" y="75"/>
                  <a:pt x="44" y="79"/>
                </a:cubicBezTo>
                <a:lnTo>
                  <a:pt x="48" y="81"/>
                </a:lnTo>
                <a:close/>
                <a:moveTo>
                  <a:pt x="69" y="91"/>
                </a:moveTo>
                <a:cubicBezTo>
                  <a:pt x="76" y="86"/>
                  <a:pt x="83" y="83"/>
                  <a:pt x="89" y="79"/>
                </a:cubicBezTo>
                <a:cubicBezTo>
                  <a:pt x="82" y="81"/>
                  <a:pt x="74" y="84"/>
                  <a:pt x="67" y="87"/>
                </a:cubicBezTo>
                <a:cubicBezTo>
                  <a:pt x="67" y="88"/>
                  <a:pt x="65" y="88"/>
                  <a:pt x="65" y="89"/>
                </a:cubicBezTo>
                <a:cubicBezTo>
                  <a:pt x="66" y="89"/>
                  <a:pt x="68" y="91"/>
                  <a:pt x="69" y="91"/>
                </a:cubicBezTo>
                <a:close/>
                <a:moveTo>
                  <a:pt x="181" y="46"/>
                </a:moveTo>
                <a:cubicBezTo>
                  <a:pt x="187" y="44"/>
                  <a:pt x="193" y="43"/>
                  <a:pt x="199" y="42"/>
                </a:cubicBezTo>
                <a:cubicBezTo>
                  <a:pt x="198" y="39"/>
                  <a:pt x="197" y="37"/>
                  <a:pt x="195" y="34"/>
                </a:cubicBezTo>
                <a:cubicBezTo>
                  <a:pt x="195" y="34"/>
                  <a:pt x="194" y="35"/>
                  <a:pt x="193" y="35"/>
                </a:cubicBezTo>
                <a:cubicBezTo>
                  <a:pt x="190" y="37"/>
                  <a:pt x="188" y="38"/>
                  <a:pt x="185" y="39"/>
                </a:cubicBezTo>
                <a:cubicBezTo>
                  <a:pt x="184" y="39"/>
                  <a:pt x="184" y="39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7" y="39"/>
                  <a:pt x="190" y="38"/>
                  <a:pt x="193" y="38"/>
                </a:cubicBezTo>
                <a:cubicBezTo>
                  <a:pt x="194" y="38"/>
                  <a:pt x="197" y="38"/>
                  <a:pt x="196" y="39"/>
                </a:cubicBezTo>
                <a:cubicBezTo>
                  <a:pt x="191" y="41"/>
                  <a:pt x="186" y="44"/>
                  <a:pt x="181" y="46"/>
                </a:cubicBezTo>
                <a:close/>
                <a:moveTo>
                  <a:pt x="40" y="17"/>
                </a:moveTo>
                <a:cubicBezTo>
                  <a:pt x="40" y="17"/>
                  <a:pt x="40" y="17"/>
                  <a:pt x="40" y="17"/>
                </a:cubicBezTo>
                <a:cubicBezTo>
                  <a:pt x="34" y="20"/>
                  <a:pt x="29" y="23"/>
                  <a:pt x="24" y="26"/>
                </a:cubicBezTo>
                <a:cubicBezTo>
                  <a:pt x="21" y="28"/>
                  <a:pt x="18" y="30"/>
                  <a:pt x="15" y="33"/>
                </a:cubicBezTo>
                <a:cubicBezTo>
                  <a:pt x="15" y="33"/>
                  <a:pt x="15" y="33"/>
                  <a:pt x="14" y="33"/>
                </a:cubicBezTo>
                <a:cubicBezTo>
                  <a:pt x="13" y="34"/>
                  <a:pt x="13" y="36"/>
                  <a:pt x="12" y="38"/>
                </a:cubicBezTo>
                <a:lnTo>
                  <a:pt x="40" y="17"/>
                </a:lnTo>
                <a:close/>
                <a:moveTo>
                  <a:pt x="21" y="64"/>
                </a:moveTo>
                <a:cubicBezTo>
                  <a:pt x="48" y="45"/>
                  <a:pt x="48" y="45"/>
                  <a:pt x="48" y="45"/>
                </a:cubicBezTo>
                <a:cubicBezTo>
                  <a:pt x="38" y="50"/>
                  <a:pt x="28" y="55"/>
                  <a:pt x="19" y="63"/>
                </a:cubicBezTo>
                <a:cubicBezTo>
                  <a:pt x="19" y="63"/>
                  <a:pt x="20" y="64"/>
                  <a:pt x="20" y="65"/>
                </a:cubicBezTo>
                <a:cubicBezTo>
                  <a:pt x="21" y="65"/>
                  <a:pt x="21" y="64"/>
                  <a:pt x="21" y="64"/>
                </a:cubicBezTo>
                <a:close/>
                <a:moveTo>
                  <a:pt x="13" y="44"/>
                </a:moveTo>
                <a:cubicBezTo>
                  <a:pt x="22" y="36"/>
                  <a:pt x="32" y="29"/>
                  <a:pt x="41" y="22"/>
                </a:cubicBezTo>
                <a:cubicBezTo>
                  <a:pt x="31" y="28"/>
                  <a:pt x="21" y="34"/>
                  <a:pt x="12" y="41"/>
                </a:cubicBezTo>
                <a:cubicBezTo>
                  <a:pt x="11" y="42"/>
                  <a:pt x="12" y="43"/>
                  <a:pt x="12" y="45"/>
                </a:cubicBezTo>
                <a:cubicBezTo>
                  <a:pt x="12" y="44"/>
                  <a:pt x="12" y="44"/>
                  <a:pt x="13" y="44"/>
                </a:cubicBezTo>
                <a:close/>
                <a:moveTo>
                  <a:pt x="14" y="51"/>
                </a:moveTo>
                <a:cubicBezTo>
                  <a:pt x="23" y="43"/>
                  <a:pt x="32" y="37"/>
                  <a:pt x="41" y="30"/>
                </a:cubicBezTo>
                <a:cubicBezTo>
                  <a:pt x="37" y="31"/>
                  <a:pt x="34" y="33"/>
                  <a:pt x="31" y="35"/>
                </a:cubicBezTo>
                <a:cubicBezTo>
                  <a:pt x="25" y="39"/>
                  <a:pt x="18" y="43"/>
                  <a:pt x="12" y="48"/>
                </a:cubicBezTo>
                <a:cubicBezTo>
                  <a:pt x="12" y="49"/>
                  <a:pt x="12" y="52"/>
                  <a:pt x="14" y="51"/>
                </a:cubicBezTo>
                <a:close/>
                <a:moveTo>
                  <a:pt x="35" y="79"/>
                </a:moveTo>
                <a:cubicBezTo>
                  <a:pt x="35" y="79"/>
                  <a:pt x="35" y="80"/>
                  <a:pt x="35" y="80"/>
                </a:cubicBezTo>
                <a:cubicBezTo>
                  <a:pt x="47" y="86"/>
                  <a:pt x="59" y="93"/>
                  <a:pt x="71" y="99"/>
                </a:cubicBezTo>
                <a:cubicBezTo>
                  <a:pt x="72" y="97"/>
                  <a:pt x="72" y="97"/>
                  <a:pt x="72" y="97"/>
                </a:cubicBezTo>
                <a:cubicBezTo>
                  <a:pt x="71" y="97"/>
                  <a:pt x="69" y="96"/>
                  <a:pt x="69" y="96"/>
                </a:cubicBezTo>
                <a:cubicBezTo>
                  <a:pt x="67" y="95"/>
                  <a:pt x="66" y="95"/>
                  <a:pt x="65" y="95"/>
                </a:cubicBezTo>
                <a:cubicBezTo>
                  <a:pt x="65" y="95"/>
                  <a:pt x="65" y="94"/>
                  <a:pt x="65" y="93"/>
                </a:cubicBezTo>
                <a:cubicBezTo>
                  <a:pt x="64" y="93"/>
                  <a:pt x="63" y="92"/>
                  <a:pt x="62" y="92"/>
                </a:cubicBezTo>
                <a:cubicBezTo>
                  <a:pt x="52" y="86"/>
                  <a:pt x="42" y="83"/>
                  <a:pt x="31" y="77"/>
                </a:cubicBezTo>
                <a:cubicBezTo>
                  <a:pt x="34" y="79"/>
                  <a:pt x="34" y="79"/>
                  <a:pt x="34" y="79"/>
                </a:cubicBezTo>
                <a:cubicBezTo>
                  <a:pt x="34" y="80"/>
                  <a:pt x="34" y="79"/>
                  <a:pt x="35" y="79"/>
                </a:cubicBezTo>
                <a:close/>
                <a:moveTo>
                  <a:pt x="15" y="55"/>
                </a:moveTo>
                <a:cubicBezTo>
                  <a:pt x="24" y="48"/>
                  <a:pt x="33" y="42"/>
                  <a:pt x="42" y="35"/>
                </a:cubicBezTo>
                <a:cubicBezTo>
                  <a:pt x="32" y="40"/>
                  <a:pt x="22" y="45"/>
                  <a:pt x="13" y="54"/>
                </a:cubicBezTo>
                <a:cubicBezTo>
                  <a:pt x="14" y="54"/>
                  <a:pt x="14" y="55"/>
                  <a:pt x="15" y="55"/>
                </a:cubicBezTo>
                <a:close/>
                <a:moveTo>
                  <a:pt x="27" y="70"/>
                </a:moveTo>
                <a:cubicBezTo>
                  <a:pt x="36" y="63"/>
                  <a:pt x="45" y="58"/>
                  <a:pt x="53" y="51"/>
                </a:cubicBezTo>
                <a:cubicBezTo>
                  <a:pt x="43" y="56"/>
                  <a:pt x="33" y="61"/>
                  <a:pt x="23" y="67"/>
                </a:cubicBezTo>
                <a:cubicBezTo>
                  <a:pt x="24" y="68"/>
                  <a:pt x="25" y="68"/>
                  <a:pt x="26" y="69"/>
                </a:cubicBezTo>
                <a:cubicBezTo>
                  <a:pt x="27" y="70"/>
                  <a:pt x="27" y="70"/>
                  <a:pt x="27" y="70"/>
                </a:cubicBezTo>
                <a:close/>
                <a:moveTo>
                  <a:pt x="41" y="77"/>
                </a:moveTo>
                <a:cubicBezTo>
                  <a:pt x="41" y="77"/>
                  <a:pt x="41" y="77"/>
                  <a:pt x="42" y="77"/>
                </a:cubicBezTo>
                <a:cubicBezTo>
                  <a:pt x="50" y="70"/>
                  <a:pt x="58" y="65"/>
                  <a:pt x="66" y="59"/>
                </a:cubicBezTo>
                <a:cubicBezTo>
                  <a:pt x="65" y="59"/>
                  <a:pt x="65" y="59"/>
                  <a:pt x="64" y="59"/>
                </a:cubicBezTo>
                <a:cubicBezTo>
                  <a:pt x="54" y="64"/>
                  <a:pt x="45" y="69"/>
                  <a:pt x="35" y="74"/>
                </a:cubicBezTo>
                <a:cubicBezTo>
                  <a:pt x="37" y="76"/>
                  <a:pt x="39" y="77"/>
                  <a:pt x="41" y="77"/>
                </a:cubicBezTo>
                <a:close/>
                <a:moveTo>
                  <a:pt x="178" y="71"/>
                </a:moveTo>
                <a:cubicBezTo>
                  <a:pt x="179" y="71"/>
                  <a:pt x="180" y="71"/>
                  <a:pt x="180" y="71"/>
                </a:cubicBezTo>
                <a:cubicBezTo>
                  <a:pt x="184" y="69"/>
                  <a:pt x="189" y="68"/>
                  <a:pt x="193" y="68"/>
                </a:cubicBezTo>
                <a:cubicBezTo>
                  <a:pt x="193" y="69"/>
                  <a:pt x="192" y="70"/>
                  <a:pt x="192" y="70"/>
                </a:cubicBezTo>
                <a:cubicBezTo>
                  <a:pt x="185" y="74"/>
                  <a:pt x="178" y="77"/>
                  <a:pt x="170" y="81"/>
                </a:cubicBezTo>
                <a:cubicBezTo>
                  <a:pt x="187" y="78"/>
                  <a:pt x="187" y="78"/>
                  <a:pt x="187" y="78"/>
                </a:cubicBezTo>
                <a:cubicBezTo>
                  <a:pt x="192" y="72"/>
                  <a:pt x="196" y="65"/>
                  <a:pt x="199" y="58"/>
                </a:cubicBezTo>
                <a:cubicBezTo>
                  <a:pt x="193" y="61"/>
                  <a:pt x="187" y="63"/>
                  <a:pt x="182" y="65"/>
                </a:cubicBezTo>
                <a:cubicBezTo>
                  <a:pt x="181" y="65"/>
                  <a:pt x="181" y="65"/>
                  <a:pt x="181" y="65"/>
                </a:cubicBezTo>
                <a:cubicBezTo>
                  <a:pt x="182" y="65"/>
                  <a:pt x="182" y="65"/>
                  <a:pt x="182" y="65"/>
                </a:cubicBezTo>
                <a:cubicBezTo>
                  <a:pt x="191" y="63"/>
                  <a:pt x="191" y="63"/>
                  <a:pt x="191" y="63"/>
                </a:cubicBezTo>
                <a:cubicBezTo>
                  <a:pt x="193" y="63"/>
                  <a:pt x="195" y="62"/>
                  <a:pt x="196" y="62"/>
                </a:cubicBezTo>
                <a:cubicBezTo>
                  <a:pt x="196" y="63"/>
                  <a:pt x="196" y="64"/>
                  <a:pt x="195" y="64"/>
                </a:cubicBezTo>
                <a:cubicBezTo>
                  <a:pt x="189" y="67"/>
                  <a:pt x="184" y="69"/>
                  <a:pt x="178" y="71"/>
                </a:cubicBezTo>
                <a:close/>
                <a:moveTo>
                  <a:pt x="193" y="59"/>
                </a:moveTo>
                <a:cubicBezTo>
                  <a:pt x="193" y="58"/>
                  <a:pt x="193" y="58"/>
                  <a:pt x="193" y="58"/>
                </a:cubicBezTo>
                <a:cubicBezTo>
                  <a:pt x="187" y="59"/>
                  <a:pt x="181" y="61"/>
                  <a:pt x="176" y="63"/>
                </a:cubicBezTo>
                <a:cubicBezTo>
                  <a:pt x="175" y="63"/>
                  <a:pt x="175" y="63"/>
                  <a:pt x="174" y="62"/>
                </a:cubicBezTo>
                <a:cubicBezTo>
                  <a:pt x="174" y="62"/>
                  <a:pt x="174" y="61"/>
                  <a:pt x="174" y="61"/>
                </a:cubicBezTo>
                <a:cubicBezTo>
                  <a:pt x="182" y="57"/>
                  <a:pt x="190" y="54"/>
                  <a:pt x="198" y="51"/>
                </a:cubicBezTo>
                <a:cubicBezTo>
                  <a:pt x="198" y="51"/>
                  <a:pt x="200" y="50"/>
                  <a:pt x="198" y="51"/>
                </a:cubicBezTo>
                <a:cubicBezTo>
                  <a:pt x="191" y="52"/>
                  <a:pt x="185" y="53"/>
                  <a:pt x="178" y="55"/>
                </a:cubicBezTo>
                <a:cubicBezTo>
                  <a:pt x="178" y="55"/>
                  <a:pt x="176" y="55"/>
                  <a:pt x="176" y="54"/>
                </a:cubicBezTo>
                <a:cubicBezTo>
                  <a:pt x="176" y="53"/>
                  <a:pt x="177" y="53"/>
                  <a:pt x="177" y="52"/>
                </a:cubicBezTo>
                <a:cubicBezTo>
                  <a:pt x="183" y="50"/>
                  <a:pt x="189" y="47"/>
                  <a:pt x="195" y="45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7" y="44"/>
                  <a:pt x="197" y="44"/>
                  <a:pt x="197" y="44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6" y="45"/>
                  <a:pt x="195" y="45"/>
                  <a:pt x="195" y="45"/>
                </a:cubicBezTo>
                <a:cubicBezTo>
                  <a:pt x="195" y="45"/>
                  <a:pt x="195" y="45"/>
                  <a:pt x="195" y="45"/>
                </a:cubicBezTo>
                <a:cubicBezTo>
                  <a:pt x="188" y="46"/>
                  <a:pt x="181" y="48"/>
                  <a:pt x="174" y="49"/>
                </a:cubicBezTo>
                <a:cubicBezTo>
                  <a:pt x="172" y="50"/>
                  <a:pt x="170" y="51"/>
                  <a:pt x="168" y="51"/>
                </a:cubicBezTo>
                <a:cubicBezTo>
                  <a:pt x="168" y="50"/>
                  <a:pt x="168" y="49"/>
                  <a:pt x="168" y="49"/>
                </a:cubicBezTo>
                <a:cubicBezTo>
                  <a:pt x="175" y="46"/>
                  <a:pt x="182" y="43"/>
                  <a:pt x="189" y="41"/>
                </a:cubicBezTo>
                <a:cubicBezTo>
                  <a:pt x="186" y="41"/>
                  <a:pt x="184" y="41"/>
                  <a:pt x="182" y="42"/>
                </a:cubicBezTo>
                <a:cubicBezTo>
                  <a:pt x="177" y="43"/>
                  <a:pt x="172" y="44"/>
                  <a:pt x="168" y="46"/>
                </a:cubicBezTo>
                <a:cubicBezTo>
                  <a:pt x="168" y="47"/>
                  <a:pt x="167" y="45"/>
                  <a:pt x="167" y="45"/>
                </a:cubicBezTo>
                <a:cubicBezTo>
                  <a:pt x="173" y="42"/>
                  <a:pt x="179" y="40"/>
                  <a:pt x="184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6" y="36"/>
                  <a:pt x="186" y="36"/>
                  <a:pt x="186" y="36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4" y="37"/>
                  <a:pt x="184" y="37"/>
                  <a:pt x="184" y="37"/>
                </a:cubicBezTo>
                <a:cubicBezTo>
                  <a:pt x="184" y="37"/>
                  <a:pt x="184" y="37"/>
                  <a:pt x="184" y="37"/>
                </a:cubicBezTo>
                <a:cubicBezTo>
                  <a:pt x="178" y="39"/>
                  <a:pt x="172" y="40"/>
                  <a:pt x="167" y="42"/>
                </a:cubicBezTo>
                <a:cubicBezTo>
                  <a:pt x="166" y="42"/>
                  <a:pt x="166" y="40"/>
                  <a:pt x="166" y="40"/>
                </a:cubicBezTo>
                <a:cubicBezTo>
                  <a:pt x="174" y="36"/>
                  <a:pt x="181" y="33"/>
                  <a:pt x="188" y="30"/>
                </a:cubicBezTo>
                <a:cubicBezTo>
                  <a:pt x="188" y="30"/>
                  <a:pt x="189" y="30"/>
                  <a:pt x="188" y="30"/>
                </a:cubicBezTo>
                <a:cubicBezTo>
                  <a:pt x="180" y="31"/>
                  <a:pt x="172" y="33"/>
                  <a:pt x="164" y="37"/>
                </a:cubicBezTo>
                <a:cubicBezTo>
                  <a:pt x="164" y="37"/>
                  <a:pt x="163" y="37"/>
                  <a:pt x="162" y="36"/>
                </a:cubicBezTo>
                <a:cubicBezTo>
                  <a:pt x="162" y="36"/>
                  <a:pt x="163" y="35"/>
                  <a:pt x="164" y="34"/>
                </a:cubicBezTo>
                <a:cubicBezTo>
                  <a:pt x="170" y="31"/>
                  <a:pt x="177" y="28"/>
                  <a:pt x="184" y="24"/>
                </a:cubicBezTo>
                <a:cubicBezTo>
                  <a:pt x="185" y="24"/>
                  <a:pt x="184" y="24"/>
                  <a:pt x="184" y="24"/>
                </a:cubicBezTo>
                <a:cubicBezTo>
                  <a:pt x="176" y="26"/>
                  <a:pt x="169" y="27"/>
                  <a:pt x="162" y="31"/>
                </a:cubicBezTo>
                <a:cubicBezTo>
                  <a:pt x="161" y="31"/>
                  <a:pt x="162" y="29"/>
                  <a:pt x="163" y="29"/>
                </a:cubicBezTo>
                <a:cubicBezTo>
                  <a:pt x="167" y="26"/>
                  <a:pt x="171" y="25"/>
                  <a:pt x="175" y="23"/>
                </a:cubicBezTo>
                <a:cubicBezTo>
                  <a:pt x="175" y="22"/>
                  <a:pt x="175" y="22"/>
                  <a:pt x="175" y="22"/>
                </a:cubicBezTo>
                <a:cubicBezTo>
                  <a:pt x="175" y="23"/>
                  <a:pt x="175" y="23"/>
                  <a:pt x="175" y="23"/>
                </a:cubicBezTo>
                <a:cubicBezTo>
                  <a:pt x="175" y="22"/>
                  <a:pt x="175" y="22"/>
                  <a:pt x="175" y="22"/>
                </a:cubicBezTo>
                <a:cubicBezTo>
                  <a:pt x="168" y="24"/>
                  <a:pt x="162" y="26"/>
                  <a:pt x="156" y="29"/>
                </a:cubicBezTo>
                <a:cubicBezTo>
                  <a:pt x="156" y="29"/>
                  <a:pt x="155" y="28"/>
                  <a:pt x="155" y="28"/>
                </a:cubicBezTo>
                <a:cubicBezTo>
                  <a:pt x="160" y="25"/>
                  <a:pt x="165" y="22"/>
                  <a:pt x="170" y="20"/>
                </a:cubicBezTo>
                <a:cubicBezTo>
                  <a:pt x="170" y="19"/>
                  <a:pt x="170" y="19"/>
                  <a:pt x="170" y="19"/>
                </a:cubicBezTo>
                <a:cubicBezTo>
                  <a:pt x="164" y="22"/>
                  <a:pt x="159" y="23"/>
                  <a:pt x="154" y="26"/>
                </a:cubicBezTo>
                <a:cubicBezTo>
                  <a:pt x="154" y="26"/>
                  <a:pt x="153" y="26"/>
                  <a:pt x="152" y="26"/>
                </a:cubicBezTo>
                <a:cubicBezTo>
                  <a:pt x="152" y="25"/>
                  <a:pt x="152" y="25"/>
                  <a:pt x="153" y="24"/>
                </a:cubicBezTo>
                <a:cubicBezTo>
                  <a:pt x="156" y="22"/>
                  <a:pt x="160" y="20"/>
                  <a:pt x="164" y="17"/>
                </a:cubicBezTo>
                <a:cubicBezTo>
                  <a:pt x="159" y="17"/>
                  <a:pt x="155" y="20"/>
                  <a:pt x="152" y="23"/>
                </a:cubicBezTo>
                <a:cubicBezTo>
                  <a:pt x="152" y="23"/>
                  <a:pt x="153" y="22"/>
                  <a:pt x="152" y="23"/>
                </a:cubicBezTo>
                <a:cubicBezTo>
                  <a:pt x="151" y="24"/>
                  <a:pt x="150" y="25"/>
                  <a:pt x="149" y="25"/>
                </a:cubicBezTo>
                <a:cubicBezTo>
                  <a:pt x="148" y="25"/>
                  <a:pt x="148" y="24"/>
                  <a:pt x="148" y="23"/>
                </a:cubicBezTo>
                <a:cubicBezTo>
                  <a:pt x="150" y="21"/>
                  <a:pt x="154" y="20"/>
                  <a:pt x="157" y="18"/>
                </a:cubicBezTo>
                <a:cubicBezTo>
                  <a:pt x="155" y="18"/>
                  <a:pt x="154" y="18"/>
                  <a:pt x="154" y="18"/>
                </a:cubicBezTo>
                <a:cubicBezTo>
                  <a:pt x="139" y="21"/>
                  <a:pt x="126" y="31"/>
                  <a:pt x="114" y="48"/>
                </a:cubicBezTo>
                <a:cubicBezTo>
                  <a:pt x="115" y="51"/>
                  <a:pt x="112" y="51"/>
                  <a:pt x="111" y="51"/>
                </a:cubicBezTo>
                <a:cubicBezTo>
                  <a:pt x="110" y="51"/>
                  <a:pt x="109" y="51"/>
                  <a:pt x="108" y="51"/>
                </a:cubicBezTo>
                <a:cubicBezTo>
                  <a:pt x="108" y="49"/>
                  <a:pt x="105" y="48"/>
                  <a:pt x="104" y="48"/>
                </a:cubicBezTo>
                <a:cubicBezTo>
                  <a:pt x="103" y="46"/>
                  <a:pt x="103" y="44"/>
                  <a:pt x="102" y="43"/>
                </a:cubicBezTo>
                <a:cubicBezTo>
                  <a:pt x="99" y="37"/>
                  <a:pt x="94" y="32"/>
                  <a:pt x="89" y="27"/>
                </a:cubicBezTo>
                <a:cubicBezTo>
                  <a:pt x="77" y="18"/>
                  <a:pt x="60" y="10"/>
                  <a:pt x="47" y="6"/>
                </a:cubicBezTo>
                <a:cubicBezTo>
                  <a:pt x="41" y="12"/>
                  <a:pt x="35" y="16"/>
                  <a:pt x="28" y="21"/>
                </a:cubicBezTo>
                <a:cubicBezTo>
                  <a:pt x="28" y="22"/>
                  <a:pt x="28" y="22"/>
                  <a:pt x="28" y="22"/>
                </a:cubicBezTo>
                <a:cubicBezTo>
                  <a:pt x="28" y="21"/>
                  <a:pt x="28" y="21"/>
                  <a:pt x="28" y="21"/>
                </a:cubicBezTo>
                <a:cubicBezTo>
                  <a:pt x="28" y="21"/>
                  <a:pt x="29" y="21"/>
                  <a:pt x="29" y="21"/>
                </a:cubicBezTo>
                <a:cubicBezTo>
                  <a:pt x="35" y="17"/>
                  <a:pt x="42" y="14"/>
                  <a:pt x="49" y="10"/>
                </a:cubicBezTo>
                <a:cubicBezTo>
                  <a:pt x="49" y="10"/>
                  <a:pt x="50" y="11"/>
                  <a:pt x="49" y="11"/>
                </a:cubicBezTo>
                <a:cubicBezTo>
                  <a:pt x="42" y="17"/>
                  <a:pt x="34" y="23"/>
                  <a:pt x="2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34" y="24"/>
                  <a:pt x="42" y="20"/>
                  <a:pt x="49" y="16"/>
                </a:cubicBezTo>
                <a:cubicBezTo>
                  <a:pt x="50" y="16"/>
                  <a:pt x="50" y="17"/>
                  <a:pt x="50" y="18"/>
                </a:cubicBezTo>
                <a:cubicBezTo>
                  <a:pt x="20" y="40"/>
                  <a:pt x="20" y="40"/>
                  <a:pt x="20" y="40"/>
                </a:cubicBezTo>
                <a:cubicBezTo>
                  <a:pt x="29" y="34"/>
                  <a:pt x="38" y="29"/>
                  <a:pt x="46" y="25"/>
                </a:cubicBezTo>
                <a:cubicBezTo>
                  <a:pt x="47" y="24"/>
                  <a:pt x="48" y="26"/>
                  <a:pt x="47" y="26"/>
                </a:cubicBezTo>
                <a:cubicBezTo>
                  <a:pt x="44" y="30"/>
                  <a:pt x="40" y="32"/>
                  <a:pt x="37" y="35"/>
                </a:cubicBezTo>
                <a:cubicBezTo>
                  <a:pt x="36" y="36"/>
                  <a:pt x="36" y="36"/>
                  <a:pt x="36" y="36"/>
                </a:cubicBezTo>
                <a:cubicBezTo>
                  <a:pt x="37" y="35"/>
                  <a:pt x="37" y="35"/>
                  <a:pt x="37" y="35"/>
                </a:cubicBezTo>
                <a:cubicBezTo>
                  <a:pt x="40" y="34"/>
                  <a:pt x="43" y="32"/>
                  <a:pt x="45" y="31"/>
                </a:cubicBezTo>
                <a:cubicBezTo>
                  <a:pt x="46" y="31"/>
                  <a:pt x="47" y="32"/>
                  <a:pt x="46" y="32"/>
                </a:cubicBezTo>
                <a:cubicBezTo>
                  <a:pt x="44" y="35"/>
                  <a:pt x="42" y="37"/>
                  <a:pt x="39" y="39"/>
                </a:cubicBezTo>
                <a:cubicBezTo>
                  <a:pt x="39" y="39"/>
                  <a:pt x="38" y="40"/>
                  <a:pt x="38" y="40"/>
                </a:cubicBezTo>
                <a:cubicBezTo>
                  <a:pt x="30" y="46"/>
                  <a:pt x="23" y="51"/>
                  <a:pt x="15" y="57"/>
                </a:cubicBezTo>
                <a:cubicBezTo>
                  <a:pt x="26" y="51"/>
                  <a:pt x="37" y="44"/>
                  <a:pt x="48" y="39"/>
                </a:cubicBezTo>
                <a:cubicBezTo>
                  <a:pt x="49" y="39"/>
                  <a:pt x="49" y="40"/>
                  <a:pt x="49" y="40"/>
                </a:cubicBezTo>
                <a:cubicBezTo>
                  <a:pt x="48" y="42"/>
                  <a:pt x="47" y="43"/>
                  <a:pt x="46" y="44"/>
                </a:cubicBezTo>
                <a:cubicBezTo>
                  <a:pt x="48" y="42"/>
                  <a:pt x="51" y="41"/>
                  <a:pt x="53" y="40"/>
                </a:cubicBezTo>
                <a:cubicBezTo>
                  <a:pt x="54" y="42"/>
                  <a:pt x="52" y="43"/>
                  <a:pt x="52" y="43"/>
                </a:cubicBezTo>
                <a:cubicBezTo>
                  <a:pt x="22" y="66"/>
                  <a:pt x="22" y="66"/>
                  <a:pt x="22" y="66"/>
                </a:cubicBezTo>
                <a:cubicBezTo>
                  <a:pt x="34" y="59"/>
                  <a:pt x="46" y="52"/>
                  <a:pt x="58" y="47"/>
                </a:cubicBezTo>
                <a:cubicBezTo>
                  <a:pt x="58" y="47"/>
                  <a:pt x="59" y="48"/>
                  <a:pt x="59" y="48"/>
                </a:cubicBezTo>
                <a:cubicBezTo>
                  <a:pt x="54" y="53"/>
                  <a:pt x="48" y="57"/>
                  <a:pt x="43" y="61"/>
                </a:cubicBezTo>
                <a:cubicBezTo>
                  <a:pt x="54" y="56"/>
                  <a:pt x="54" y="56"/>
                  <a:pt x="54" y="56"/>
                </a:cubicBezTo>
                <a:cubicBezTo>
                  <a:pt x="56" y="54"/>
                  <a:pt x="58" y="53"/>
                  <a:pt x="61" y="53"/>
                </a:cubicBezTo>
                <a:cubicBezTo>
                  <a:pt x="61" y="54"/>
                  <a:pt x="60" y="55"/>
                  <a:pt x="60" y="55"/>
                </a:cubicBezTo>
                <a:cubicBezTo>
                  <a:pt x="54" y="59"/>
                  <a:pt x="49" y="64"/>
                  <a:pt x="43" y="68"/>
                </a:cubicBezTo>
                <a:cubicBezTo>
                  <a:pt x="43" y="67"/>
                  <a:pt x="43" y="68"/>
                  <a:pt x="43" y="68"/>
                </a:cubicBezTo>
                <a:cubicBezTo>
                  <a:pt x="43" y="68"/>
                  <a:pt x="43" y="68"/>
                  <a:pt x="43" y="68"/>
                </a:cubicBezTo>
                <a:cubicBezTo>
                  <a:pt x="52" y="63"/>
                  <a:pt x="60" y="59"/>
                  <a:pt x="69" y="56"/>
                </a:cubicBezTo>
                <a:cubicBezTo>
                  <a:pt x="70" y="56"/>
                  <a:pt x="71" y="57"/>
                  <a:pt x="70" y="58"/>
                </a:cubicBezTo>
                <a:cubicBezTo>
                  <a:pt x="62" y="65"/>
                  <a:pt x="53" y="70"/>
                  <a:pt x="45" y="76"/>
                </a:cubicBezTo>
                <a:cubicBezTo>
                  <a:pt x="55" y="72"/>
                  <a:pt x="65" y="68"/>
                  <a:pt x="74" y="64"/>
                </a:cubicBezTo>
                <a:cubicBezTo>
                  <a:pt x="75" y="64"/>
                  <a:pt x="76" y="65"/>
                  <a:pt x="75" y="65"/>
                </a:cubicBezTo>
                <a:cubicBezTo>
                  <a:pt x="69" y="70"/>
                  <a:pt x="62" y="74"/>
                  <a:pt x="56" y="78"/>
                </a:cubicBezTo>
                <a:cubicBezTo>
                  <a:pt x="64" y="75"/>
                  <a:pt x="71" y="71"/>
                  <a:pt x="79" y="69"/>
                </a:cubicBezTo>
                <a:cubicBezTo>
                  <a:pt x="80" y="69"/>
                  <a:pt x="81" y="70"/>
                  <a:pt x="80" y="70"/>
                </a:cubicBezTo>
                <a:cubicBezTo>
                  <a:pt x="74" y="75"/>
                  <a:pt x="67" y="79"/>
                  <a:pt x="61" y="83"/>
                </a:cubicBezTo>
                <a:cubicBezTo>
                  <a:pt x="60" y="83"/>
                  <a:pt x="60" y="83"/>
                  <a:pt x="60" y="83"/>
                </a:cubicBezTo>
                <a:cubicBezTo>
                  <a:pt x="61" y="83"/>
                  <a:pt x="61" y="83"/>
                  <a:pt x="61" y="83"/>
                </a:cubicBezTo>
                <a:cubicBezTo>
                  <a:pt x="68" y="80"/>
                  <a:pt x="76" y="76"/>
                  <a:pt x="84" y="74"/>
                </a:cubicBezTo>
                <a:cubicBezTo>
                  <a:pt x="84" y="74"/>
                  <a:pt x="84" y="75"/>
                  <a:pt x="84" y="76"/>
                </a:cubicBezTo>
                <a:cubicBezTo>
                  <a:pt x="80" y="79"/>
                  <a:pt x="76" y="81"/>
                  <a:pt x="73" y="83"/>
                </a:cubicBezTo>
                <a:cubicBezTo>
                  <a:pt x="72" y="83"/>
                  <a:pt x="72" y="83"/>
                  <a:pt x="72" y="83"/>
                </a:cubicBezTo>
                <a:cubicBezTo>
                  <a:pt x="73" y="83"/>
                  <a:pt x="73" y="83"/>
                  <a:pt x="73" y="83"/>
                </a:cubicBezTo>
                <a:cubicBezTo>
                  <a:pt x="79" y="81"/>
                  <a:pt x="86" y="78"/>
                  <a:pt x="92" y="77"/>
                </a:cubicBezTo>
                <a:cubicBezTo>
                  <a:pt x="94" y="76"/>
                  <a:pt x="94" y="77"/>
                  <a:pt x="94" y="78"/>
                </a:cubicBezTo>
                <a:cubicBezTo>
                  <a:pt x="92" y="79"/>
                  <a:pt x="90" y="80"/>
                  <a:pt x="88" y="82"/>
                </a:cubicBezTo>
                <a:cubicBezTo>
                  <a:pt x="87" y="83"/>
                  <a:pt x="85" y="83"/>
                  <a:pt x="84" y="84"/>
                </a:cubicBezTo>
                <a:cubicBezTo>
                  <a:pt x="81" y="86"/>
                  <a:pt x="78" y="87"/>
                  <a:pt x="75" y="89"/>
                </a:cubicBezTo>
                <a:cubicBezTo>
                  <a:pt x="74" y="90"/>
                  <a:pt x="75" y="89"/>
                  <a:pt x="75" y="89"/>
                </a:cubicBezTo>
                <a:cubicBezTo>
                  <a:pt x="83" y="86"/>
                  <a:pt x="91" y="83"/>
                  <a:pt x="99" y="81"/>
                </a:cubicBezTo>
                <a:cubicBezTo>
                  <a:pt x="99" y="81"/>
                  <a:pt x="100" y="82"/>
                  <a:pt x="99" y="83"/>
                </a:cubicBezTo>
                <a:cubicBezTo>
                  <a:pt x="93" y="87"/>
                  <a:pt x="85" y="91"/>
                  <a:pt x="78" y="95"/>
                </a:cubicBezTo>
                <a:cubicBezTo>
                  <a:pt x="78" y="95"/>
                  <a:pt x="77" y="96"/>
                  <a:pt x="78" y="96"/>
                </a:cubicBezTo>
                <a:cubicBezTo>
                  <a:pt x="81" y="94"/>
                  <a:pt x="84" y="94"/>
                  <a:pt x="87" y="93"/>
                </a:cubicBezTo>
                <a:cubicBezTo>
                  <a:pt x="93" y="90"/>
                  <a:pt x="100" y="88"/>
                  <a:pt x="106" y="86"/>
                </a:cubicBezTo>
                <a:cubicBezTo>
                  <a:pt x="106" y="86"/>
                  <a:pt x="106" y="88"/>
                  <a:pt x="106" y="88"/>
                </a:cubicBezTo>
                <a:cubicBezTo>
                  <a:pt x="99" y="92"/>
                  <a:pt x="93" y="96"/>
                  <a:pt x="86" y="99"/>
                </a:cubicBezTo>
                <a:cubicBezTo>
                  <a:pt x="92" y="97"/>
                  <a:pt x="99" y="94"/>
                  <a:pt x="106" y="92"/>
                </a:cubicBezTo>
                <a:cubicBezTo>
                  <a:pt x="106" y="92"/>
                  <a:pt x="107" y="92"/>
                  <a:pt x="106" y="93"/>
                </a:cubicBezTo>
                <a:cubicBezTo>
                  <a:pt x="104" y="95"/>
                  <a:pt x="101" y="97"/>
                  <a:pt x="99" y="98"/>
                </a:cubicBezTo>
                <a:cubicBezTo>
                  <a:pt x="98" y="98"/>
                  <a:pt x="97" y="98"/>
                  <a:pt x="97" y="99"/>
                </a:cubicBezTo>
                <a:cubicBezTo>
                  <a:pt x="98" y="99"/>
                  <a:pt x="98" y="99"/>
                  <a:pt x="99" y="98"/>
                </a:cubicBezTo>
                <a:cubicBezTo>
                  <a:pt x="103" y="97"/>
                  <a:pt x="108" y="95"/>
                  <a:pt x="113" y="94"/>
                </a:cubicBezTo>
                <a:cubicBezTo>
                  <a:pt x="114" y="94"/>
                  <a:pt x="114" y="95"/>
                  <a:pt x="114" y="95"/>
                </a:cubicBezTo>
                <a:cubicBezTo>
                  <a:pt x="112" y="97"/>
                  <a:pt x="109" y="98"/>
                  <a:pt x="107" y="100"/>
                </a:cubicBezTo>
                <a:cubicBezTo>
                  <a:pt x="111" y="99"/>
                  <a:pt x="114" y="97"/>
                  <a:pt x="117" y="97"/>
                </a:cubicBezTo>
                <a:cubicBezTo>
                  <a:pt x="118" y="96"/>
                  <a:pt x="118" y="98"/>
                  <a:pt x="118" y="98"/>
                </a:cubicBezTo>
                <a:cubicBezTo>
                  <a:pt x="112" y="103"/>
                  <a:pt x="106" y="106"/>
                  <a:pt x="100" y="110"/>
                </a:cubicBezTo>
                <a:cubicBezTo>
                  <a:pt x="105" y="108"/>
                  <a:pt x="111" y="107"/>
                  <a:pt x="116" y="105"/>
                </a:cubicBezTo>
                <a:cubicBezTo>
                  <a:pt x="116" y="105"/>
                  <a:pt x="117" y="106"/>
                  <a:pt x="117" y="106"/>
                </a:cubicBezTo>
                <a:cubicBezTo>
                  <a:pt x="104" y="115"/>
                  <a:pt x="104" y="115"/>
                  <a:pt x="104" y="115"/>
                </a:cubicBezTo>
                <a:cubicBezTo>
                  <a:pt x="107" y="114"/>
                  <a:pt x="110" y="113"/>
                  <a:pt x="113" y="113"/>
                </a:cubicBezTo>
                <a:cubicBezTo>
                  <a:pt x="113" y="112"/>
                  <a:pt x="113" y="113"/>
                  <a:pt x="113" y="114"/>
                </a:cubicBezTo>
                <a:cubicBezTo>
                  <a:pt x="107" y="118"/>
                  <a:pt x="107" y="118"/>
                  <a:pt x="107" y="118"/>
                </a:cubicBezTo>
                <a:cubicBezTo>
                  <a:pt x="110" y="117"/>
                  <a:pt x="113" y="115"/>
                  <a:pt x="116" y="115"/>
                </a:cubicBezTo>
                <a:cubicBezTo>
                  <a:pt x="116" y="115"/>
                  <a:pt x="117" y="116"/>
                  <a:pt x="117" y="117"/>
                </a:cubicBezTo>
                <a:cubicBezTo>
                  <a:pt x="115" y="119"/>
                  <a:pt x="112" y="122"/>
                  <a:pt x="110" y="124"/>
                </a:cubicBezTo>
                <a:cubicBezTo>
                  <a:pt x="114" y="132"/>
                  <a:pt x="114" y="141"/>
                  <a:pt x="115" y="150"/>
                </a:cubicBezTo>
                <a:cubicBezTo>
                  <a:pt x="118" y="145"/>
                  <a:pt x="122" y="140"/>
                  <a:pt x="126" y="136"/>
                </a:cubicBezTo>
                <a:cubicBezTo>
                  <a:pt x="141" y="118"/>
                  <a:pt x="158" y="105"/>
                  <a:pt x="176" y="90"/>
                </a:cubicBezTo>
                <a:cubicBezTo>
                  <a:pt x="173" y="91"/>
                  <a:pt x="171" y="92"/>
                  <a:pt x="169" y="92"/>
                </a:cubicBezTo>
                <a:cubicBezTo>
                  <a:pt x="169" y="91"/>
                  <a:pt x="169" y="90"/>
                  <a:pt x="169" y="90"/>
                </a:cubicBezTo>
                <a:cubicBezTo>
                  <a:pt x="173" y="87"/>
                  <a:pt x="178" y="84"/>
                  <a:pt x="182" y="82"/>
                </a:cubicBezTo>
                <a:cubicBezTo>
                  <a:pt x="183" y="81"/>
                  <a:pt x="185" y="81"/>
                  <a:pt x="185" y="80"/>
                </a:cubicBezTo>
                <a:cubicBezTo>
                  <a:pt x="179" y="80"/>
                  <a:pt x="174" y="82"/>
                  <a:pt x="168" y="83"/>
                </a:cubicBezTo>
                <a:cubicBezTo>
                  <a:pt x="167" y="83"/>
                  <a:pt x="167" y="82"/>
                  <a:pt x="167" y="81"/>
                </a:cubicBezTo>
                <a:cubicBezTo>
                  <a:pt x="167" y="81"/>
                  <a:pt x="168" y="80"/>
                  <a:pt x="168" y="80"/>
                </a:cubicBezTo>
                <a:cubicBezTo>
                  <a:pt x="174" y="76"/>
                  <a:pt x="180" y="74"/>
                  <a:pt x="186" y="71"/>
                </a:cubicBezTo>
                <a:cubicBezTo>
                  <a:pt x="168" y="75"/>
                  <a:pt x="168" y="75"/>
                  <a:pt x="168" y="75"/>
                </a:cubicBezTo>
                <a:cubicBezTo>
                  <a:pt x="167" y="75"/>
                  <a:pt x="167" y="74"/>
                  <a:pt x="168" y="74"/>
                </a:cubicBezTo>
                <a:cubicBezTo>
                  <a:pt x="173" y="71"/>
                  <a:pt x="178" y="69"/>
                  <a:pt x="183" y="67"/>
                </a:cubicBezTo>
                <a:cubicBezTo>
                  <a:pt x="184" y="67"/>
                  <a:pt x="184" y="67"/>
                  <a:pt x="185" y="66"/>
                </a:cubicBezTo>
                <a:cubicBezTo>
                  <a:pt x="185" y="66"/>
                  <a:pt x="186" y="66"/>
                  <a:pt x="186" y="66"/>
                </a:cubicBezTo>
                <a:cubicBezTo>
                  <a:pt x="186" y="66"/>
                  <a:pt x="185" y="66"/>
                  <a:pt x="185" y="66"/>
                </a:cubicBezTo>
                <a:cubicBezTo>
                  <a:pt x="184" y="66"/>
                  <a:pt x="184" y="66"/>
                  <a:pt x="183" y="67"/>
                </a:cubicBezTo>
                <a:cubicBezTo>
                  <a:pt x="183" y="67"/>
                  <a:pt x="183" y="67"/>
                  <a:pt x="183" y="67"/>
                </a:cubicBezTo>
                <a:cubicBezTo>
                  <a:pt x="178" y="67"/>
                  <a:pt x="174" y="69"/>
                  <a:pt x="170" y="70"/>
                </a:cubicBezTo>
                <a:cubicBezTo>
                  <a:pt x="169" y="70"/>
                  <a:pt x="169" y="70"/>
                  <a:pt x="169" y="69"/>
                </a:cubicBezTo>
                <a:cubicBezTo>
                  <a:pt x="169" y="68"/>
                  <a:pt x="170" y="68"/>
                  <a:pt x="171" y="68"/>
                </a:cubicBezTo>
                <a:cubicBezTo>
                  <a:pt x="178" y="64"/>
                  <a:pt x="186" y="62"/>
                  <a:pt x="193" y="59"/>
                </a:cubicBezTo>
                <a:close/>
                <a:moveTo>
                  <a:pt x="107" y="169"/>
                </a:moveTo>
                <a:cubicBezTo>
                  <a:pt x="106" y="169"/>
                  <a:pt x="105" y="169"/>
                  <a:pt x="105" y="168"/>
                </a:cubicBezTo>
                <a:cubicBezTo>
                  <a:pt x="105" y="167"/>
                  <a:pt x="105" y="166"/>
                  <a:pt x="106" y="165"/>
                </a:cubicBezTo>
                <a:cubicBezTo>
                  <a:pt x="107" y="162"/>
                  <a:pt x="108" y="159"/>
                  <a:pt x="110" y="156"/>
                </a:cubicBezTo>
                <a:cubicBezTo>
                  <a:pt x="107" y="140"/>
                  <a:pt x="99" y="124"/>
                  <a:pt x="81" y="111"/>
                </a:cubicBezTo>
                <a:cubicBezTo>
                  <a:pt x="78" y="109"/>
                  <a:pt x="75" y="107"/>
                  <a:pt x="72" y="105"/>
                </a:cubicBezTo>
                <a:cubicBezTo>
                  <a:pt x="66" y="102"/>
                  <a:pt x="60" y="99"/>
                  <a:pt x="55" y="96"/>
                </a:cubicBezTo>
                <a:cubicBezTo>
                  <a:pt x="40" y="88"/>
                  <a:pt x="24" y="80"/>
                  <a:pt x="14" y="70"/>
                </a:cubicBezTo>
                <a:cubicBezTo>
                  <a:pt x="12" y="68"/>
                  <a:pt x="10" y="66"/>
                  <a:pt x="8" y="64"/>
                </a:cubicBezTo>
                <a:cubicBezTo>
                  <a:pt x="7" y="64"/>
                  <a:pt x="6" y="65"/>
                  <a:pt x="5" y="65"/>
                </a:cubicBezTo>
                <a:cubicBezTo>
                  <a:pt x="4" y="66"/>
                  <a:pt x="4" y="65"/>
                  <a:pt x="4" y="65"/>
                </a:cubicBezTo>
                <a:cubicBezTo>
                  <a:pt x="4" y="63"/>
                  <a:pt x="6" y="63"/>
                  <a:pt x="6" y="61"/>
                </a:cubicBezTo>
                <a:cubicBezTo>
                  <a:pt x="0" y="51"/>
                  <a:pt x="0" y="40"/>
                  <a:pt x="5" y="27"/>
                </a:cubicBezTo>
                <a:cubicBezTo>
                  <a:pt x="7" y="21"/>
                  <a:pt x="11" y="14"/>
                  <a:pt x="15" y="10"/>
                </a:cubicBezTo>
                <a:cubicBezTo>
                  <a:pt x="24" y="6"/>
                  <a:pt x="32" y="2"/>
                  <a:pt x="41" y="1"/>
                </a:cubicBezTo>
                <a:cubicBezTo>
                  <a:pt x="45" y="0"/>
                  <a:pt x="49" y="1"/>
                  <a:pt x="52" y="1"/>
                </a:cubicBezTo>
                <a:cubicBezTo>
                  <a:pt x="57" y="2"/>
                  <a:pt x="62" y="4"/>
                  <a:pt x="66" y="6"/>
                </a:cubicBezTo>
                <a:cubicBezTo>
                  <a:pt x="78" y="13"/>
                  <a:pt x="89" y="20"/>
                  <a:pt x="97" y="28"/>
                </a:cubicBezTo>
                <a:cubicBezTo>
                  <a:pt x="101" y="32"/>
                  <a:pt x="104" y="36"/>
                  <a:pt x="107" y="40"/>
                </a:cubicBezTo>
                <a:cubicBezTo>
                  <a:pt x="115" y="30"/>
                  <a:pt x="124" y="20"/>
                  <a:pt x="134" y="16"/>
                </a:cubicBezTo>
                <a:cubicBezTo>
                  <a:pt x="146" y="13"/>
                  <a:pt x="158" y="11"/>
                  <a:pt x="172" y="13"/>
                </a:cubicBezTo>
                <a:cubicBezTo>
                  <a:pt x="180" y="14"/>
                  <a:pt x="193" y="20"/>
                  <a:pt x="200" y="27"/>
                </a:cubicBezTo>
                <a:cubicBezTo>
                  <a:pt x="206" y="34"/>
                  <a:pt x="208" y="43"/>
                  <a:pt x="207" y="52"/>
                </a:cubicBezTo>
                <a:cubicBezTo>
                  <a:pt x="206" y="60"/>
                  <a:pt x="202" y="68"/>
                  <a:pt x="198" y="77"/>
                </a:cubicBezTo>
                <a:cubicBezTo>
                  <a:pt x="176" y="98"/>
                  <a:pt x="155" y="116"/>
                  <a:pt x="134" y="135"/>
                </a:cubicBezTo>
                <a:cubicBezTo>
                  <a:pt x="128" y="141"/>
                  <a:pt x="122" y="147"/>
                  <a:pt x="117" y="155"/>
                </a:cubicBezTo>
                <a:cubicBezTo>
                  <a:pt x="116" y="156"/>
                  <a:pt x="116" y="158"/>
                  <a:pt x="117" y="158"/>
                </a:cubicBezTo>
                <a:cubicBezTo>
                  <a:pt x="117" y="161"/>
                  <a:pt x="114" y="163"/>
                  <a:pt x="112" y="162"/>
                </a:cubicBezTo>
                <a:cubicBezTo>
                  <a:pt x="111" y="165"/>
                  <a:pt x="111" y="166"/>
                  <a:pt x="109" y="168"/>
                </a:cubicBezTo>
                <a:cubicBezTo>
                  <a:pt x="109" y="169"/>
                  <a:pt x="108" y="169"/>
                  <a:pt x="107" y="16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F6B20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2FC58A-EED3-93CB-382B-E9CA5FB24441}"/>
              </a:ext>
            </a:extLst>
          </p:cNvPr>
          <p:cNvSpPr txBox="1"/>
          <p:nvPr/>
        </p:nvSpPr>
        <p:spPr>
          <a:xfrm>
            <a:off x="3814846" y="1825093"/>
            <a:ext cx="74789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Acid là những hợp chất trong phân tử có nguyên tử hydrogen liên kết với gốc acid.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FE1AF2-3430-FEAB-3976-C4D5FC55115B}"/>
              </a:ext>
            </a:extLst>
          </p:cNvPr>
          <p:cNvSpPr txBox="1"/>
          <p:nvPr/>
        </p:nvSpPr>
        <p:spPr>
          <a:xfrm>
            <a:off x="3834301" y="3296011"/>
            <a:ext cx="64964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 tan trong nước, acid tạo ra ion H</a:t>
            </a:r>
            <a:r>
              <a:rPr lang="it-IT" sz="32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it-IT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7B78FC-A79C-E6D1-1135-4929C5564B4F}"/>
              </a:ext>
            </a:extLst>
          </p:cNvPr>
          <p:cNvSpPr txBox="1"/>
          <p:nvPr/>
        </p:nvSpPr>
        <p:spPr>
          <a:xfrm>
            <a:off x="3834301" y="4813095"/>
            <a:ext cx="745951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 thức phân tử của acid gồm một hay nhiều nguyên tử hydrogen và gốc acid.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04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88B674D-D4CA-667D-F6EF-D9E809AE5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12">
            <a:extLst>
              <a:ext uri="{FF2B5EF4-FFF2-40B4-BE49-F238E27FC236}">
                <a16:creationId xmlns:a16="http://schemas.microsoft.com/office/drawing/2014/main" id="{26D66DC2-1F7B-0072-A2E7-B4BE67B03161}"/>
              </a:ext>
            </a:extLst>
          </p:cNvPr>
          <p:cNvSpPr txBox="1"/>
          <p:nvPr/>
        </p:nvSpPr>
        <p:spPr>
          <a:xfrm>
            <a:off x="3290587" y="3658474"/>
            <a:ext cx="5610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02.TÍNH CHẤT HOÁ HỌC</a:t>
            </a:r>
            <a:endParaRPr lang="zh-CN" altLang="en-US" sz="3600" dirty="0">
              <a:solidFill>
                <a:schemeClr val="bg1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3924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AE335EB-175C-E4E9-3CBA-805C38D37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741764A-C512-E604-5B70-AFBA43B5FB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778" r="91944">
                        <a14:foregroundMark x1="7778" y1="59444" x2="7778" y2="59444"/>
                        <a14:foregroundMark x1="91944" y1="74444" x2="91944" y2="74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6180" y="2393004"/>
            <a:ext cx="3781627" cy="378162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1C76CFF-4570-ADC9-E4D6-40800A55E92B}"/>
              </a:ext>
            </a:extLst>
          </p:cNvPr>
          <p:cNvSpPr txBox="1"/>
          <p:nvPr/>
        </p:nvSpPr>
        <p:spPr>
          <a:xfrm>
            <a:off x="777385" y="2374559"/>
            <a:ext cx="6537815" cy="2702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3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</a:t>
            </a:r>
            <a:r>
              <a:rPr lang="en-US" sz="3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3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1-2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giọt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HCl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giấy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quỳ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tím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ctr"/>
            <a:r>
              <a:rPr lang="en-US" sz="3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</a:t>
            </a:r>
            <a:r>
              <a:rPr lang="en-US" sz="3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3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3ml dung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HCl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ống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Zn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29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3722"/>
  <p:tag name="MH_LIBRARY" val="GRAPHIC"/>
  <p:tag name="MH_TYPE" val="SubTitle"/>
  <p:tag name="MH_ORDER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3722"/>
  <p:tag name="MH_LIBRARY" val="GRAPHIC"/>
  <p:tag name="MH_TYPE" val="Other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3722"/>
  <p:tag name="MH_LIBRARY" val="GRAPHIC"/>
  <p:tag name="MH_TYPE" val="Other"/>
  <p:tag name="MH_ORDER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3722"/>
  <p:tag name="MH_LIBRARY" val="GRAPHIC"/>
  <p:tag name="MH_TYPE" val="Other"/>
  <p:tag name="MH_ORDER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3722"/>
  <p:tag name="MH_LIBRARY" val="GRAPHIC"/>
  <p:tag name="MH_TYPE" val="Other"/>
  <p:tag name="MH_ORDER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XunHChF#"/>
  <p:tag name="MH_LAYOUT" val="SubTitleText"/>
  <p:tag name="MH" val="20170704213722"/>
  <p:tag name="MH_LIBRARY" val="GRAPHIC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3722"/>
  <p:tag name="MH_LIBRARY" val="GRAPHIC"/>
  <p:tag name="MH_TYPE" val="SubTitle"/>
  <p:tag name="MH_ORDER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3722"/>
  <p:tag name="MH_LIBRARY" val="GRAPHIC"/>
  <p:tag name="MH_TYPE" val="SubTitle"/>
  <p:tag name="MH_ORDE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3722"/>
  <p:tag name="MH_LIBRARY" val="GRAPHIC"/>
  <p:tag name="MH_TYPE" val="SubTitle"/>
  <p:tag name="MH_ORDER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3722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"/>
  <p:tag name="MH" val="20170704214819"/>
  <p:tag name="MH_LIBRARY" val="GRAPHIC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3722"/>
  <p:tag name="MH_LIBRARY" val="GRAPHIC"/>
  <p:tag name="MH_TYPE" val="Other"/>
  <p:tag name="MH_ORDER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3722"/>
  <p:tag name="MH_LIBRARY" val="GRAPHIC"/>
  <p:tag name="MH_TYPE" val="Other"/>
  <p:tag name="MH_ORDER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3722"/>
  <p:tag name="MH_LIBRARY" val="GRAPHIC"/>
  <p:tag name="MH_TYPE" val="Other"/>
  <p:tag name="MH_ORDER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3722"/>
  <p:tag name="MH_LIBRARY" val="GRAPHIC"/>
  <p:tag name="MH_TYPE" val="Other"/>
  <p:tag name="MH_ORDER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XunHChF#"/>
  <p:tag name="MH_LAYOUT" val="SubTitleText"/>
  <p:tag name="MH" val="20170704213722"/>
  <p:tag name="MH_LIBRARY" val="GRAPHIC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3722"/>
  <p:tag name="MH_LIBRARY" val="GRAPHIC"/>
  <p:tag name="MH_TYPE" val="SubTitle"/>
  <p:tag name="MH_ORDER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3722"/>
  <p:tag name="MH_LIBRARY" val="GRAPHIC"/>
  <p:tag name="MH_TYPE" val="SubTitle"/>
  <p:tag name="MH_ORDER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3722"/>
  <p:tag name="MH_LIBRARY" val="GRAPHIC"/>
  <p:tag name="MH_TYPE" val="SubTitle"/>
  <p:tag name="MH_ORDER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3722"/>
  <p:tag name="MH_LIBRARY" val="GRAPHIC"/>
  <p:tag name="MH_TYPE" val="SubTitle"/>
  <p:tag name="MH_ORDER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3722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4819"/>
  <p:tag name="MH_LIBRARY" val="GRAPHIC"/>
  <p:tag name="MH_TYPE" val="Other"/>
  <p:tag name="MH_ORDER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3722"/>
  <p:tag name="MH_LIBRARY" val="GRAPHIC"/>
  <p:tag name="MH_TYPE" val="Other"/>
  <p:tag name="MH_ORDER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3722"/>
  <p:tag name="MH_LIBRARY" val="GRAPHIC"/>
  <p:tag name="MH_TYPE" val="Other"/>
  <p:tag name="MH_ORDER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3722"/>
  <p:tag name="MH_LIBRARY" val="GRAPHIC"/>
  <p:tag name="MH_TYPE" val="Other"/>
  <p:tag name="MH_ORDER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5"/>
  <p:tag name="MH_CATEGORY" val="#BingLLB#"/>
  <p:tag name="MH_LAYOUT" val="SubTitle"/>
  <p:tag name="MH" val="20170704214503"/>
  <p:tag name="MH_LIBRARY" val="GRAPHIC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4503"/>
  <p:tag name="MH_LIBRARY" val="GRAPHIC"/>
  <p:tag name="MH_TYPE" val="Other"/>
  <p:tag name="MH_ORDER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4503"/>
  <p:tag name="MH_LIBRARY" val="GRAPHIC"/>
  <p:tag name="MH_TYPE" val="Other"/>
  <p:tag name="MH_ORDER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4503"/>
  <p:tag name="MH_LIBRARY" val="GRAPHIC"/>
  <p:tag name="MH_TYPE" val="Other"/>
  <p:tag name="MH_ORDER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4503"/>
  <p:tag name="MH_LIBRARY" val="GRAPHIC"/>
  <p:tag name="MH_TYPE" val="Other"/>
  <p:tag name="MH_ORDER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4503"/>
  <p:tag name="MH_LIBRARY" val="GRAPHIC"/>
  <p:tag name="MH_TYPE" val="Other"/>
  <p:tag name="MH_ORDER" val="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4503"/>
  <p:tag name="MH_LIBRARY" val="GRAPHIC"/>
  <p:tag name="MH_TYPE" val="Other"/>
  <p:tag name="MH_ORDER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4819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4819"/>
  <p:tag name="MH_LIBRARY" val="GRAPHIC"/>
  <p:tag name="MH_TYPE" val="Other"/>
  <p:tag name="MH_ORDER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XunHChF#"/>
  <p:tag name="MH_LAYOUT" val="SubTitleText"/>
  <p:tag name="MH" val="20170704213722"/>
  <p:tag name="MH_LIBRARY" val="GRAPHIC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3722"/>
  <p:tag name="MH_LIBRARY" val="GRAPHIC"/>
  <p:tag name="MH_TYPE" val="SubTitle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3722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3722"/>
  <p:tag name="MH_LIBRARY" val="GRAPHIC"/>
  <p:tag name="MH_TYPE" val="SubTitle"/>
  <p:tag name="MH_ORDER" val="3"/>
</p:tagLst>
</file>

<file path=ppt/theme/theme1.xml><?xml version="1.0" encoding="utf-8"?>
<a:theme xmlns:a="http://schemas.openxmlformats.org/drawingml/2006/main" name="包图主题2">
  <a:themeElements>
    <a:clrScheme name="自定义 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E469"/>
      </a:accent1>
      <a:accent2>
        <a:srgbClr val="FF9CAF"/>
      </a:accent2>
      <a:accent3>
        <a:srgbClr val="81D4DE"/>
      </a:accent3>
      <a:accent4>
        <a:srgbClr val="88E5A9"/>
      </a:accent4>
      <a:accent5>
        <a:srgbClr val="FFE469"/>
      </a:accent5>
      <a:accent6>
        <a:srgbClr val="FF9CAF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626</TotalTime>
  <Words>930</Words>
  <Application>Microsoft Office PowerPoint</Application>
  <PresentationFormat>Widescreen</PresentationFormat>
  <Paragraphs>108</Paragraphs>
  <Slides>35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等线</vt:lpstr>
      <vt:lpstr>Arial</vt:lpstr>
      <vt:lpstr>Calibri</vt:lpstr>
      <vt:lpstr>Roboto</vt:lpstr>
      <vt:lpstr>Times New Roman</vt:lpstr>
      <vt:lpstr>UVN Banh Mi</vt:lpstr>
      <vt:lpstr>UVN Hong Ha Hep</vt:lpstr>
      <vt:lpstr>Wingdings</vt:lpstr>
      <vt:lpstr>方正静蕾简体</vt:lpstr>
      <vt:lpstr>汉仪喵魂体W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2017-07-04T12:34:02Z</dcterms:created>
  <dcterms:modified xsi:type="dcterms:W3CDTF">2023-08-20T12:12:03Z</dcterms:modified>
</cp:coreProperties>
</file>